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sldIdLst>
    <p:sldId id="277" r:id="rId2"/>
    <p:sldId id="278" r:id="rId3"/>
    <p:sldId id="279" r:id="rId4"/>
    <p:sldId id="280" r:id="rId5"/>
    <p:sldId id="256" r:id="rId6"/>
    <p:sldId id="257" r:id="rId7"/>
    <p:sldId id="258" r:id="rId8"/>
    <p:sldId id="259" r:id="rId9"/>
    <p:sldId id="260" r:id="rId10"/>
    <p:sldId id="261" r:id="rId11"/>
  </p:sldIdLst>
  <p:sldSz cx="12649200" cy="7315200"/>
  <p:notesSz cx="12649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4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3F54-DB0F-414B-83F8-1D545619C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50" y="1197187"/>
            <a:ext cx="9486900" cy="2546773"/>
          </a:xfrm>
        </p:spPr>
        <p:txBody>
          <a:bodyPr anchor="b"/>
          <a:lstStyle>
            <a:lvl1pPr algn="ctr">
              <a:defRPr sz="622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6235F-CC36-4D2F-95C5-696404925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150" y="3842174"/>
            <a:ext cx="9486900" cy="1766146"/>
          </a:xfrm>
        </p:spPr>
        <p:txBody>
          <a:bodyPr/>
          <a:lstStyle>
            <a:lvl1pPr marL="0" indent="0" algn="ctr">
              <a:buNone/>
              <a:defRPr sz="2490"/>
            </a:lvl1pPr>
            <a:lvl2pPr marL="474345" indent="0" algn="ctr">
              <a:buNone/>
              <a:defRPr sz="2075"/>
            </a:lvl2pPr>
            <a:lvl3pPr marL="948690" indent="0" algn="ctr">
              <a:buNone/>
              <a:defRPr sz="1868"/>
            </a:lvl3pPr>
            <a:lvl4pPr marL="1423035" indent="0" algn="ctr">
              <a:buNone/>
              <a:defRPr sz="1660"/>
            </a:lvl4pPr>
            <a:lvl5pPr marL="1897380" indent="0" algn="ctr">
              <a:buNone/>
              <a:defRPr sz="1660"/>
            </a:lvl5pPr>
            <a:lvl6pPr marL="2371725" indent="0" algn="ctr">
              <a:buNone/>
              <a:defRPr sz="1660"/>
            </a:lvl6pPr>
            <a:lvl7pPr marL="2846070" indent="0" algn="ctr">
              <a:buNone/>
              <a:defRPr sz="1660"/>
            </a:lvl7pPr>
            <a:lvl8pPr marL="3320415" indent="0" algn="ctr">
              <a:buNone/>
              <a:defRPr sz="1660"/>
            </a:lvl8pPr>
            <a:lvl9pPr marL="3794760" indent="0" algn="ctr">
              <a:buNone/>
              <a:defRPr sz="166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6B9FD-D248-422E-8A97-03E0CAE6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29375-0AE8-4C3E-BED9-A54214B6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95DC4-A563-47C0-BB02-7D0B083C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4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CA43-4D21-4BF7-B593-A717EA3E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773BF-7870-42B1-B384-64A1DE8F2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2E3F3-3DA0-4436-85D0-F118E117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9DA48-45A5-46F9-A4E1-56C3D28A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700D-7747-4871-AACF-7A88AE0D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32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C3C22-7091-4C6D-92F4-425446C0A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2084" y="389467"/>
            <a:ext cx="2727484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A872B-FEB4-46A0-9EC6-80E179EB5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69633" y="389467"/>
            <a:ext cx="8024336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EAB3F-FF03-40AB-9260-8684AC38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7273D-1EF4-4F60-AB31-E359BB2A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06219-787D-4FF7-82D2-40BEEA2B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902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67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C393-EE7B-4B35-9FB8-803B4E87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25BDE-692B-40D8-9488-6F21A195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B021-DD2B-4EE8-AAC1-7DA0FDFA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FD4BC-F251-42D7-8BCA-CF5B3958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D926-EA3C-4610-8EA4-3D31FA93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06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DDB7-E894-4FF9-A1A2-F493C015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44" y="1823721"/>
            <a:ext cx="10909935" cy="3042919"/>
          </a:xfrm>
        </p:spPr>
        <p:txBody>
          <a:bodyPr anchor="b"/>
          <a:lstStyle>
            <a:lvl1pPr>
              <a:defRPr sz="622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39D54-7A0A-41EE-9BCB-D440E7D22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044" y="4895428"/>
            <a:ext cx="10909935" cy="1600199"/>
          </a:xfrm>
        </p:spPr>
        <p:txBody>
          <a:bodyPr/>
          <a:lstStyle>
            <a:lvl1pPr marL="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1pPr>
            <a:lvl2pPr marL="474345" indent="0">
              <a:buNone/>
              <a:defRPr sz="2075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4C47-4399-4370-9AFD-56AC87A8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0A58C-A89F-4338-828E-F35E974F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B3A4-C4E4-4305-B0EF-8CF319E4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187C-9F50-4F16-A620-A5ACECD3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1FC1-D533-4767-B197-68D32D554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9633" y="1947333"/>
            <a:ext cx="537591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F92D2-E8CD-4A62-91A8-82D269D36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3658" y="1947333"/>
            <a:ext cx="537591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DD818-63C9-4EB8-8675-B026574D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62732-AFDE-4ABB-99CE-02A19607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B5423-5C45-46A2-A5A8-AE1A603F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4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33E5-A940-4897-A4F8-4B2A5EDB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80" y="389467"/>
            <a:ext cx="1090993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58DF3-857D-4740-84D8-00EFF0F4A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1281" y="1793241"/>
            <a:ext cx="5351204" cy="878839"/>
          </a:xfrm>
        </p:spPr>
        <p:txBody>
          <a:bodyPr anchor="b"/>
          <a:lstStyle>
            <a:lvl1pPr marL="0" indent="0">
              <a:buNone/>
              <a:defRPr sz="2490" b="1"/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863E7-9397-491F-910C-49B92C021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1281" y="2672080"/>
            <a:ext cx="53512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BE998-D7BB-4B99-8235-C87E94E5D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3657" y="1793241"/>
            <a:ext cx="5377558" cy="878839"/>
          </a:xfrm>
        </p:spPr>
        <p:txBody>
          <a:bodyPr anchor="b"/>
          <a:lstStyle>
            <a:lvl1pPr marL="0" indent="0">
              <a:buNone/>
              <a:defRPr sz="2490" b="1"/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6455C-9C18-43FF-A9E7-CF1F4837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3657" y="2672080"/>
            <a:ext cx="537755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C5B66-2B8C-4374-A3A0-E5120D34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F1A54-ADFB-480B-B37E-582C9489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2FC47-6AF5-45DA-9564-CCCA47E1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0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9321-644B-423E-AE95-C642B9CA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481C7-3739-4396-9420-4BE91294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776E5-BAF6-4B4B-9159-B4E48EE6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F991F-B8E2-4CC3-B370-C1AD53F6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02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1F148-506F-4732-A1CF-44915063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2266C-21B2-4DEE-BD47-1C0B9A9D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CC235-8117-4327-A0F8-17A9A1AB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77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CE57-CC92-4B55-BFF3-34FD68CC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81" y="487680"/>
            <a:ext cx="4079696" cy="1706880"/>
          </a:xfrm>
        </p:spPr>
        <p:txBody>
          <a:bodyPr anchor="b"/>
          <a:lstStyle>
            <a:lvl1pPr>
              <a:defRPr sz="332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610C-F405-4A02-A294-27094CB3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57" y="1053254"/>
            <a:ext cx="6403658" cy="5198533"/>
          </a:xfrm>
        </p:spPr>
        <p:txBody>
          <a:bodyPr/>
          <a:lstStyle>
            <a:lvl1pPr>
              <a:defRPr sz="3320"/>
            </a:lvl1pPr>
            <a:lvl2pPr>
              <a:defRPr sz="2905"/>
            </a:lvl2pPr>
            <a:lvl3pPr>
              <a:defRPr sz="2490"/>
            </a:lvl3pPr>
            <a:lvl4pPr>
              <a:defRPr sz="2075"/>
            </a:lvl4pPr>
            <a:lvl5pPr>
              <a:defRPr sz="2075"/>
            </a:lvl5pPr>
            <a:lvl6pPr>
              <a:defRPr sz="2075"/>
            </a:lvl6pPr>
            <a:lvl7pPr>
              <a:defRPr sz="2075"/>
            </a:lvl7pPr>
            <a:lvl8pPr>
              <a:defRPr sz="2075"/>
            </a:lvl8pPr>
            <a:lvl9pPr>
              <a:defRPr sz="20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6E576-DDFD-4F5B-A5AB-F2B8C8087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281" y="2194560"/>
            <a:ext cx="4079696" cy="4065694"/>
          </a:xfrm>
        </p:spPr>
        <p:txBody>
          <a:bodyPr/>
          <a:lstStyle>
            <a:lvl1pPr marL="0" indent="0">
              <a:buNone/>
              <a:defRPr sz="1660"/>
            </a:lvl1pPr>
            <a:lvl2pPr marL="474345" indent="0">
              <a:buNone/>
              <a:defRPr sz="1453"/>
            </a:lvl2pPr>
            <a:lvl3pPr marL="948690" indent="0">
              <a:buNone/>
              <a:defRPr sz="1245"/>
            </a:lvl3pPr>
            <a:lvl4pPr marL="1423035" indent="0">
              <a:buNone/>
              <a:defRPr sz="1038"/>
            </a:lvl4pPr>
            <a:lvl5pPr marL="1897380" indent="0">
              <a:buNone/>
              <a:defRPr sz="1038"/>
            </a:lvl5pPr>
            <a:lvl6pPr marL="2371725" indent="0">
              <a:buNone/>
              <a:defRPr sz="1038"/>
            </a:lvl6pPr>
            <a:lvl7pPr marL="2846070" indent="0">
              <a:buNone/>
              <a:defRPr sz="1038"/>
            </a:lvl7pPr>
            <a:lvl8pPr marL="3320415" indent="0">
              <a:buNone/>
              <a:defRPr sz="1038"/>
            </a:lvl8pPr>
            <a:lvl9pPr marL="3794760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B781E-A050-4F17-A727-528A642F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E6D38-A4D8-488E-B9AA-9C504E8B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752D-5729-4C6B-8483-15AB965E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1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1C5F-697B-418E-BF71-874F6023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81" y="487680"/>
            <a:ext cx="4079696" cy="1706880"/>
          </a:xfrm>
        </p:spPr>
        <p:txBody>
          <a:bodyPr anchor="b"/>
          <a:lstStyle>
            <a:lvl1pPr>
              <a:defRPr sz="332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334BA-65F8-4C64-8AF3-3F318D1C1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77557" y="1053254"/>
            <a:ext cx="6403658" cy="5198533"/>
          </a:xfrm>
        </p:spPr>
        <p:txBody>
          <a:bodyPr/>
          <a:lstStyle>
            <a:lvl1pPr marL="0" indent="0">
              <a:buNone/>
              <a:defRPr sz="3320"/>
            </a:lvl1pPr>
            <a:lvl2pPr marL="474345" indent="0">
              <a:buNone/>
              <a:defRPr sz="2905"/>
            </a:lvl2pPr>
            <a:lvl3pPr marL="948690" indent="0">
              <a:buNone/>
              <a:defRPr sz="2490"/>
            </a:lvl3pPr>
            <a:lvl4pPr marL="1423035" indent="0">
              <a:buNone/>
              <a:defRPr sz="2075"/>
            </a:lvl4pPr>
            <a:lvl5pPr marL="1897380" indent="0">
              <a:buNone/>
              <a:defRPr sz="2075"/>
            </a:lvl5pPr>
            <a:lvl6pPr marL="2371725" indent="0">
              <a:buNone/>
              <a:defRPr sz="2075"/>
            </a:lvl6pPr>
            <a:lvl7pPr marL="2846070" indent="0">
              <a:buNone/>
              <a:defRPr sz="2075"/>
            </a:lvl7pPr>
            <a:lvl8pPr marL="3320415" indent="0">
              <a:buNone/>
              <a:defRPr sz="2075"/>
            </a:lvl8pPr>
            <a:lvl9pPr marL="3794760" indent="0">
              <a:buNone/>
              <a:defRPr sz="207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6F6AA-8F06-4636-9C25-1BACB882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281" y="2194560"/>
            <a:ext cx="4079696" cy="4065694"/>
          </a:xfrm>
        </p:spPr>
        <p:txBody>
          <a:bodyPr/>
          <a:lstStyle>
            <a:lvl1pPr marL="0" indent="0">
              <a:buNone/>
              <a:defRPr sz="1660"/>
            </a:lvl1pPr>
            <a:lvl2pPr marL="474345" indent="0">
              <a:buNone/>
              <a:defRPr sz="1453"/>
            </a:lvl2pPr>
            <a:lvl3pPr marL="948690" indent="0">
              <a:buNone/>
              <a:defRPr sz="1245"/>
            </a:lvl3pPr>
            <a:lvl4pPr marL="1423035" indent="0">
              <a:buNone/>
              <a:defRPr sz="1038"/>
            </a:lvl4pPr>
            <a:lvl5pPr marL="1897380" indent="0">
              <a:buNone/>
              <a:defRPr sz="1038"/>
            </a:lvl5pPr>
            <a:lvl6pPr marL="2371725" indent="0">
              <a:buNone/>
              <a:defRPr sz="1038"/>
            </a:lvl6pPr>
            <a:lvl7pPr marL="2846070" indent="0">
              <a:buNone/>
              <a:defRPr sz="1038"/>
            </a:lvl7pPr>
            <a:lvl8pPr marL="3320415" indent="0">
              <a:buNone/>
              <a:defRPr sz="1038"/>
            </a:lvl8pPr>
            <a:lvl9pPr marL="3794760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77FB6-2B04-4355-9F79-DBA9ED49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34D38-5D3B-458C-AA9A-D7FC4115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9A8C2-0F61-4CE1-8E43-D95FE65C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0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0EA2B-C374-4C57-98CD-1BE301E8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633" y="389467"/>
            <a:ext cx="1090993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15F39-C0CD-420B-9079-ED619FD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633" y="1947333"/>
            <a:ext cx="1090993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D50D-0814-4488-A9E8-1DCAFC527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9633" y="6780107"/>
            <a:ext cx="28460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89D2-4F9A-4F7A-A8DE-F6BC38D58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0048" y="6780107"/>
            <a:ext cx="42691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3985C-D309-454D-B702-A6A155C94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3498" y="6780107"/>
            <a:ext cx="28460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1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l" defTabSz="948690" rtl="0" eaLnBrk="1" latinLnBrk="0" hangingPunct="1">
        <a:lnSpc>
          <a:spcPct val="90000"/>
        </a:lnSpc>
        <a:spcBef>
          <a:spcPct val="0"/>
        </a:spcBef>
        <a:buNone/>
        <a:defRPr sz="45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173" indent="-237173" algn="l" defTabSz="948690" rtl="0" eaLnBrk="1" latinLnBrk="0" hangingPunct="1">
        <a:lnSpc>
          <a:spcPct val="90000"/>
        </a:lnSpc>
        <a:spcBef>
          <a:spcPts val="1038"/>
        </a:spcBef>
        <a:buFont typeface="Arial" panose="020B0604020202020204" pitchFamily="34" charset="0"/>
        <a:buChar char="•"/>
        <a:defRPr sz="2905" kern="1200">
          <a:solidFill>
            <a:schemeClr val="tx1"/>
          </a:solidFill>
          <a:latin typeface="+mn-lt"/>
          <a:ea typeface="+mn-ea"/>
          <a:cs typeface="+mn-cs"/>
        </a:defRPr>
      </a:lvl1pPr>
      <a:lvl2pPr marL="711518" indent="-237173" algn="l" defTabSz="94869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2pPr>
      <a:lvl3pPr marL="1185863" indent="-237173" algn="l" defTabSz="94869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2075" kern="1200">
          <a:solidFill>
            <a:schemeClr val="tx1"/>
          </a:solidFill>
          <a:latin typeface="+mn-lt"/>
          <a:ea typeface="+mn-ea"/>
          <a:cs typeface="+mn-cs"/>
        </a:defRPr>
      </a:lvl3pPr>
      <a:lvl4pPr marL="1660208" indent="-237173" algn="l" defTabSz="94869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68" kern="1200">
          <a:solidFill>
            <a:schemeClr val="tx1"/>
          </a:solidFill>
          <a:latin typeface="+mn-lt"/>
          <a:ea typeface="+mn-ea"/>
          <a:cs typeface="+mn-cs"/>
        </a:defRPr>
      </a:lvl4pPr>
      <a:lvl5pPr marL="2134553" indent="-237173" algn="l" defTabSz="94869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68" kern="1200">
          <a:solidFill>
            <a:schemeClr val="tx1"/>
          </a:solidFill>
          <a:latin typeface="+mn-lt"/>
          <a:ea typeface="+mn-ea"/>
          <a:cs typeface="+mn-cs"/>
        </a:defRPr>
      </a:lvl5pPr>
      <a:lvl6pPr marL="2608898" indent="-237173" algn="l" defTabSz="94869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68" kern="1200">
          <a:solidFill>
            <a:schemeClr val="tx1"/>
          </a:solidFill>
          <a:latin typeface="+mn-lt"/>
          <a:ea typeface="+mn-ea"/>
          <a:cs typeface="+mn-cs"/>
        </a:defRPr>
      </a:lvl6pPr>
      <a:lvl7pPr marL="3083243" indent="-237173" algn="l" defTabSz="94869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68" kern="1200">
          <a:solidFill>
            <a:schemeClr val="tx1"/>
          </a:solidFill>
          <a:latin typeface="+mn-lt"/>
          <a:ea typeface="+mn-ea"/>
          <a:cs typeface="+mn-cs"/>
        </a:defRPr>
      </a:lvl7pPr>
      <a:lvl8pPr marL="3557588" indent="-237173" algn="l" defTabSz="94869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68" kern="1200">
          <a:solidFill>
            <a:schemeClr val="tx1"/>
          </a:solidFill>
          <a:latin typeface="+mn-lt"/>
          <a:ea typeface="+mn-ea"/>
          <a:cs typeface="+mn-cs"/>
        </a:defRPr>
      </a:lvl8pPr>
      <a:lvl9pPr marL="4031933" indent="-237173" algn="l" defTabSz="94869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1pPr>
      <a:lvl2pPr marL="474345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3pPr>
      <a:lvl4pPr marL="1423035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4pPr>
      <a:lvl5pPr marL="1897380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5pPr>
      <a:lvl6pPr marL="2371725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6pPr>
      <a:lvl7pPr marL="2846070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7pPr>
      <a:lvl8pPr marL="3320415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8pPr>
      <a:lvl9pPr marL="3794760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www.bing.com/maps?cp=25~0&amp;lvl=1&amp;style=r&amp;FORM=BMLOGO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www.openstreetmap.org/copyright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CD0B-00FA-4EC3-A30F-49A8D63AE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90" y="1473156"/>
            <a:ext cx="10751820" cy="3022643"/>
          </a:xfrm>
        </p:spPr>
        <p:txBody>
          <a:bodyPr/>
          <a:lstStyle/>
          <a:p>
            <a:pPr algn="ctr"/>
            <a:r>
              <a:rPr lang="en-US" sz="6600" dirty="0"/>
              <a:t>NORTHWIND BUSINESS PROJECT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7F166-4CE4-47FD-8BF5-011A9B3F532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724400" y="4876800"/>
            <a:ext cx="3200400" cy="4023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SHEETAL RAWAT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37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3525" y="2316803"/>
            <a:ext cx="31680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80" dirty="0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sz="16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80" dirty="0">
                <a:solidFill>
                  <a:srgbClr val="252423"/>
                </a:solidFill>
                <a:latin typeface="Tahoma"/>
                <a:cs typeface="Tahoma"/>
              </a:rPr>
              <a:t>Shipping</a:t>
            </a:r>
            <a:r>
              <a:rPr sz="16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252423"/>
                </a:solidFill>
                <a:latin typeface="Tahoma"/>
                <a:cs typeface="Tahoma"/>
              </a:rPr>
              <a:t>duration</a:t>
            </a:r>
            <a:r>
              <a:rPr sz="16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6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80" dirty="0">
                <a:solidFill>
                  <a:srgbClr val="252423"/>
                </a:solidFill>
                <a:latin typeface="Tahoma"/>
                <a:cs typeface="Tahoma"/>
              </a:rPr>
              <a:t>Company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3994" y="2715577"/>
            <a:ext cx="9525" cy="3819525"/>
          </a:xfrm>
          <a:custGeom>
            <a:avLst/>
            <a:gdLst/>
            <a:ahLst/>
            <a:cxnLst/>
            <a:rect l="l" t="t" r="r" b="b"/>
            <a:pathLst>
              <a:path w="9525" h="3819525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200"/>
                </a:lnTo>
                <a:lnTo>
                  <a:pt x="0" y="3816077"/>
                </a:lnTo>
                <a:lnTo>
                  <a:pt x="0" y="3813447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7"/>
                </a:lnTo>
                <a:lnTo>
                  <a:pt x="9524" y="3816077"/>
                </a:lnTo>
                <a:lnTo>
                  <a:pt x="9060" y="3817200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3819525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5"/>
                </a:lnTo>
                <a:lnTo>
                  <a:pt x="0" y="3768452"/>
                </a:lnTo>
                <a:lnTo>
                  <a:pt x="0" y="3765822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2"/>
                </a:lnTo>
                <a:lnTo>
                  <a:pt x="9524" y="3768452"/>
                </a:lnTo>
                <a:lnTo>
                  <a:pt x="9060" y="3769575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3819525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50"/>
                </a:lnTo>
                <a:lnTo>
                  <a:pt x="0" y="3720827"/>
                </a:lnTo>
                <a:lnTo>
                  <a:pt x="0" y="3718197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7"/>
                </a:lnTo>
                <a:lnTo>
                  <a:pt x="9524" y="3720827"/>
                </a:lnTo>
                <a:lnTo>
                  <a:pt x="9060" y="3721950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3819525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5"/>
                </a:lnTo>
                <a:lnTo>
                  <a:pt x="0" y="3673202"/>
                </a:lnTo>
                <a:lnTo>
                  <a:pt x="0" y="3670572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2"/>
                </a:lnTo>
                <a:lnTo>
                  <a:pt x="9524" y="3673202"/>
                </a:lnTo>
                <a:lnTo>
                  <a:pt x="9060" y="3674325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3819525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700"/>
                </a:lnTo>
                <a:lnTo>
                  <a:pt x="0" y="3625577"/>
                </a:lnTo>
                <a:lnTo>
                  <a:pt x="0" y="3622947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7"/>
                </a:lnTo>
                <a:lnTo>
                  <a:pt x="9524" y="3625577"/>
                </a:lnTo>
                <a:lnTo>
                  <a:pt x="9060" y="3626700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3819525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5"/>
                </a:lnTo>
                <a:lnTo>
                  <a:pt x="0" y="3577952"/>
                </a:lnTo>
                <a:lnTo>
                  <a:pt x="0" y="3575322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2"/>
                </a:lnTo>
                <a:lnTo>
                  <a:pt x="9524" y="3577952"/>
                </a:lnTo>
                <a:lnTo>
                  <a:pt x="9060" y="3579075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3819525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50"/>
                </a:lnTo>
                <a:lnTo>
                  <a:pt x="0" y="3530327"/>
                </a:lnTo>
                <a:lnTo>
                  <a:pt x="0" y="3527697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7"/>
                </a:lnTo>
                <a:lnTo>
                  <a:pt x="9524" y="3530327"/>
                </a:lnTo>
                <a:lnTo>
                  <a:pt x="9060" y="3531450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3819525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5"/>
                </a:lnTo>
                <a:lnTo>
                  <a:pt x="0" y="3482702"/>
                </a:lnTo>
                <a:lnTo>
                  <a:pt x="0" y="3480072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2"/>
                </a:lnTo>
                <a:lnTo>
                  <a:pt x="9524" y="3482702"/>
                </a:lnTo>
                <a:lnTo>
                  <a:pt x="9060" y="3483825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3819525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200"/>
                </a:lnTo>
                <a:lnTo>
                  <a:pt x="0" y="3435077"/>
                </a:lnTo>
                <a:lnTo>
                  <a:pt x="0" y="3432447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7"/>
                </a:lnTo>
                <a:lnTo>
                  <a:pt x="9524" y="3435077"/>
                </a:lnTo>
                <a:lnTo>
                  <a:pt x="9060" y="3436200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3819525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5"/>
                </a:lnTo>
                <a:lnTo>
                  <a:pt x="0" y="3387452"/>
                </a:lnTo>
                <a:lnTo>
                  <a:pt x="0" y="3384822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2"/>
                </a:lnTo>
                <a:lnTo>
                  <a:pt x="9524" y="3387452"/>
                </a:lnTo>
                <a:lnTo>
                  <a:pt x="9060" y="3388575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3819525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50"/>
                </a:lnTo>
                <a:lnTo>
                  <a:pt x="0" y="3339827"/>
                </a:lnTo>
                <a:lnTo>
                  <a:pt x="0" y="3337197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7"/>
                </a:lnTo>
                <a:lnTo>
                  <a:pt x="9524" y="3339827"/>
                </a:lnTo>
                <a:lnTo>
                  <a:pt x="9060" y="3340950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3819525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5"/>
                </a:lnTo>
                <a:lnTo>
                  <a:pt x="0" y="3292202"/>
                </a:lnTo>
                <a:lnTo>
                  <a:pt x="0" y="3289572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2"/>
                </a:lnTo>
                <a:lnTo>
                  <a:pt x="9524" y="3292202"/>
                </a:lnTo>
                <a:lnTo>
                  <a:pt x="9060" y="3293325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3819525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700"/>
                </a:lnTo>
                <a:lnTo>
                  <a:pt x="0" y="3244577"/>
                </a:lnTo>
                <a:lnTo>
                  <a:pt x="0" y="3241947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7"/>
                </a:lnTo>
                <a:lnTo>
                  <a:pt x="9524" y="3244577"/>
                </a:lnTo>
                <a:lnTo>
                  <a:pt x="9060" y="3245700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3819525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5"/>
                </a:lnTo>
                <a:lnTo>
                  <a:pt x="0" y="3196952"/>
                </a:lnTo>
                <a:lnTo>
                  <a:pt x="0" y="3194322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2"/>
                </a:lnTo>
                <a:lnTo>
                  <a:pt x="9524" y="3196952"/>
                </a:lnTo>
                <a:lnTo>
                  <a:pt x="9060" y="3198075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3819525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50"/>
                </a:lnTo>
                <a:lnTo>
                  <a:pt x="0" y="3149327"/>
                </a:lnTo>
                <a:lnTo>
                  <a:pt x="0" y="3146697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7"/>
                </a:lnTo>
                <a:lnTo>
                  <a:pt x="9524" y="3149327"/>
                </a:lnTo>
                <a:lnTo>
                  <a:pt x="9060" y="3150450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3819525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5"/>
                </a:lnTo>
                <a:lnTo>
                  <a:pt x="0" y="3101702"/>
                </a:lnTo>
                <a:lnTo>
                  <a:pt x="0" y="3099072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2"/>
                </a:lnTo>
                <a:lnTo>
                  <a:pt x="9524" y="3101702"/>
                </a:lnTo>
                <a:lnTo>
                  <a:pt x="9060" y="3102825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3819525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200"/>
                </a:lnTo>
                <a:lnTo>
                  <a:pt x="0" y="3054077"/>
                </a:lnTo>
                <a:lnTo>
                  <a:pt x="0" y="3051447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7"/>
                </a:lnTo>
                <a:lnTo>
                  <a:pt x="9524" y="3054077"/>
                </a:lnTo>
                <a:lnTo>
                  <a:pt x="9060" y="3055200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3819525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5"/>
                </a:lnTo>
                <a:lnTo>
                  <a:pt x="0" y="3006452"/>
                </a:lnTo>
                <a:lnTo>
                  <a:pt x="0" y="3003822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2"/>
                </a:lnTo>
                <a:lnTo>
                  <a:pt x="9524" y="3006452"/>
                </a:lnTo>
                <a:lnTo>
                  <a:pt x="9060" y="3007575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3819525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50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50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3819525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5"/>
                </a:lnTo>
                <a:lnTo>
                  <a:pt x="0" y="2911202"/>
                </a:lnTo>
                <a:lnTo>
                  <a:pt x="0" y="2908572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2"/>
                </a:lnTo>
                <a:lnTo>
                  <a:pt x="9524" y="2911202"/>
                </a:lnTo>
                <a:lnTo>
                  <a:pt x="9060" y="2912325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3819525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700"/>
                </a:lnTo>
                <a:lnTo>
                  <a:pt x="0" y="2863577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63577"/>
                </a:lnTo>
                <a:lnTo>
                  <a:pt x="9060" y="2864700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3819525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5"/>
                </a:lnTo>
                <a:lnTo>
                  <a:pt x="0" y="2815952"/>
                </a:lnTo>
                <a:lnTo>
                  <a:pt x="0" y="2813322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2"/>
                </a:lnTo>
                <a:lnTo>
                  <a:pt x="9524" y="2815952"/>
                </a:lnTo>
                <a:lnTo>
                  <a:pt x="9060" y="2817075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3819525">
                <a:moveTo>
                  <a:pt x="6077" y="2771774"/>
                </a:moveTo>
                <a:lnTo>
                  <a:pt x="3447" y="2771774"/>
                </a:lnTo>
                <a:lnTo>
                  <a:pt x="2324" y="2771310"/>
                </a:lnTo>
                <a:lnTo>
                  <a:pt x="464" y="2769450"/>
                </a:lnTo>
                <a:lnTo>
                  <a:pt x="0" y="2768327"/>
                </a:lnTo>
                <a:lnTo>
                  <a:pt x="0" y="2765697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50"/>
                </a:lnTo>
                <a:lnTo>
                  <a:pt x="6077" y="2762250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7"/>
                </a:lnTo>
                <a:lnTo>
                  <a:pt x="9524" y="2768327"/>
                </a:lnTo>
                <a:lnTo>
                  <a:pt x="9060" y="2769450"/>
                </a:lnTo>
                <a:lnTo>
                  <a:pt x="7200" y="2771310"/>
                </a:lnTo>
                <a:lnTo>
                  <a:pt x="6077" y="2771774"/>
                </a:lnTo>
                <a:close/>
              </a:path>
              <a:path w="9525" h="3819525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5"/>
                </a:lnTo>
                <a:lnTo>
                  <a:pt x="0" y="2720702"/>
                </a:lnTo>
                <a:lnTo>
                  <a:pt x="0" y="2718072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2"/>
                </a:lnTo>
                <a:lnTo>
                  <a:pt x="9524" y="2720702"/>
                </a:lnTo>
                <a:lnTo>
                  <a:pt x="9060" y="2721825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3819525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200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200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38195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5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5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38195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50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50"/>
                </a:lnTo>
                <a:lnTo>
                  <a:pt x="6077" y="2571750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50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38195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5"/>
                </a:lnTo>
                <a:lnTo>
                  <a:pt x="0" y="2530202"/>
                </a:lnTo>
                <a:lnTo>
                  <a:pt x="0" y="2527572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5"/>
                </a:lnTo>
                <a:lnTo>
                  <a:pt x="6077" y="2524125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2"/>
                </a:lnTo>
                <a:lnTo>
                  <a:pt x="9524" y="2530202"/>
                </a:lnTo>
                <a:lnTo>
                  <a:pt x="9060" y="2531325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38195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700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700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38195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5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5"/>
                </a:lnTo>
                <a:lnTo>
                  <a:pt x="6077" y="2428875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5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38195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50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50"/>
                </a:lnTo>
                <a:lnTo>
                  <a:pt x="6077" y="2381250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50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38195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5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5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38195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200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6000"/>
                </a:lnTo>
                <a:lnTo>
                  <a:pt x="6077" y="2286000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200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38195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38195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50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5"/>
                </a:lnTo>
                <a:lnTo>
                  <a:pt x="3447" y="2190750"/>
                </a:lnTo>
                <a:lnTo>
                  <a:pt x="6077" y="2190750"/>
                </a:lnTo>
                <a:lnTo>
                  <a:pt x="7200" y="2191215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50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38195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5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90"/>
                </a:lnTo>
                <a:lnTo>
                  <a:pt x="3447" y="2143125"/>
                </a:lnTo>
                <a:lnTo>
                  <a:pt x="6077" y="2143125"/>
                </a:lnTo>
                <a:lnTo>
                  <a:pt x="7200" y="2143590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5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3819525">
                <a:moveTo>
                  <a:pt x="6077" y="2105024"/>
                </a:moveTo>
                <a:lnTo>
                  <a:pt x="3447" y="2105024"/>
                </a:lnTo>
                <a:lnTo>
                  <a:pt x="2324" y="2104560"/>
                </a:lnTo>
                <a:lnTo>
                  <a:pt x="464" y="2102700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700"/>
                </a:lnTo>
                <a:lnTo>
                  <a:pt x="7200" y="2104560"/>
                </a:lnTo>
                <a:lnTo>
                  <a:pt x="6077" y="2105024"/>
                </a:lnTo>
                <a:close/>
              </a:path>
              <a:path w="9525" h="3819525">
                <a:moveTo>
                  <a:pt x="6077" y="2057399"/>
                </a:moveTo>
                <a:lnTo>
                  <a:pt x="3447" y="2057399"/>
                </a:lnTo>
                <a:lnTo>
                  <a:pt x="2324" y="2056935"/>
                </a:lnTo>
                <a:lnTo>
                  <a:pt x="464" y="2055075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40"/>
                </a:lnTo>
                <a:lnTo>
                  <a:pt x="3447" y="2047875"/>
                </a:lnTo>
                <a:lnTo>
                  <a:pt x="6077" y="2047875"/>
                </a:lnTo>
                <a:lnTo>
                  <a:pt x="7200" y="2048340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5"/>
                </a:lnTo>
                <a:lnTo>
                  <a:pt x="7200" y="2056935"/>
                </a:lnTo>
                <a:lnTo>
                  <a:pt x="6077" y="2057399"/>
                </a:lnTo>
                <a:close/>
              </a:path>
              <a:path w="9525" h="3819525">
                <a:moveTo>
                  <a:pt x="6077" y="2009774"/>
                </a:moveTo>
                <a:lnTo>
                  <a:pt x="3447" y="2009774"/>
                </a:lnTo>
                <a:lnTo>
                  <a:pt x="2324" y="2009310"/>
                </a:lnTo>
                <a:lnTo>
                  <a:pt x="464" y="2007450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50"/>
                </a:lnTo>
                <a:lnTo>
                  <a:pt x="7200" y="2009310"/>
                </a:lnTo>
                <a:lnTo>
                  <a:pt x="6077" y="2009774"/>
                </a:lnTo>
                <a:close/>
              </a:path>
              <a:path w="9525" h="3819525">
                <a:moveTo>
                  <a:pt x="6077" y="1962149"/>
                </a:moveTo>
                <a:lnTo>
                  <a:pt x="3447" y="1962149"/>
                </a:lnTo>
                <a:lnTo>
                  <a:pt x="2324" y="1961685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90"/>
                </a:lnTo>
                <a:lnTo>
                  <a:pt x="3447" y="1952625"/>
                </a:lnTo>
                <a:lnTo>
                  <a:pt x="6077" y="1952625"/>
                </a:lnTo>
                <a:lnTo>
                  <a:pt x="7200" y="1953090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5"/>
                </a:lnTo>
                <a:lnTo>
                  <a:pt x="6077" y="1962149"/>
                </a:lnTo>
                <a:close/>
              </a:path>
              <a:path w="9525" h="3819525">
                <a:moveTo>
                  <a:pt x="6077" y="1914524"/>
                </a:moveTo>
                <a:lnTo>
                  <a:pt x="3447" y="1914524"/>
                </a:lnTo>
                <a:lnTo>
                  <a:pt x="2324" y="1914060"/>
                </a:lnTo>
                <a:lnTo>
                  <a:pt x="464" y="1912200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5"/>
                </a:lnTo>
                <a:lnTo>
                  <a:pt x="3447" y="1905000"/>
                </a:lnTo>
                <a:lnTo>
                  <a:pt x="6077" y="1905000"/>
                </a:lnTo>
                <a:lnTo>
                  <a:pt x="7200" y="1905465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200"/>
                </a:lnTo>
                <a:lnTo>
                  <a:pt x="7200" y="1914060"/>
                </a:lnTo>
                <a:lnTo>
                  <a:pt x="6077" y="1914524"/>
                </a:lnTo>
                <a:close/>
              </a:path>
              <a:path w="9525" h="3819525">
                <a:moveTo>
                  <a:pt x="6077" y="1866899"/>
                </a:moveTo>
                <a:lnTo>
                  <a:pt x="3447" y="1866899"/>
                </a:lnTo>
                <a:lnTo>
                  <a:pt x="2324" y="1866435"/>
                </a:lnTo>
                <a:lnTo>
                  <a:pt x="464" y="1864575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700"/>
                </a:lnTo>
                <a:lnTo>
                  <a:pt x="2324" y="1857840"/>
                </a:lnTo>
                <a:lnTo>
                  <a:pt x="3447" y="1857375"/>
                </a:lnTo>
                <a:lnTo>
                  <a:pt x="6077" y="1857375"/>
                </a:lnTo>
                <a:lnTo>
                  <a:pt x="7200" y="1857840"/>
                </a:lnTo>
                <a:lnTo>
                  <a:pt x="9060" y="1859700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5"/>
                </a:lnTo>
                <a:lnTo>
                  <a:pt x="7200" y="1866435"/>
                </a:lnTo>
                <a:lnTo>
                  <a:pt x="6077" y="1866899"/>
                </a:lnTo>
                <a:close/>
              </a:path>
              <a:path w="9525" h="3819525">
                <a:moveTo>
                  <a:pt x="6077" y="1819274"/>
                </a:moveTo>
                <a:lnTo>
                  <a:pt x="3447" y="1819274"/>
                </a:lnTo>
                <a:lnTo>
                  <a:pt x="2324" y="1818810"/>
                </a:lnTo>
                <a:lnTo>
                  <a:pt x="464" y="1816950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5"/>
                </a:lnTo>
                <a:lnTo>
                  <a:pt x="3447" y="1809750"/>
                </a:lnTo>
                <a:lnTo>
                  <a:pt x="6077" y="1809750"/>
                </a:lnTo>
                <a:lnTo>
                  <a:pt x="7200" y="1810215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50"/>
                </a:lnTo>
                <a:lnTo>
                  <a:pt x="7200" y="1818810"/>
                </a:lnTo>
                <a:lnTo>
                  <a:pt x="6077" y="1819274"/>
                </a:lnTo>
                <a:close/>
              </a:path>
              <a:path w="9525" h="38195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3819525">
                <a:moveTo>
                  <a:pt x="6077" y="1724025"/>
                </a:moveTo>
                <a:lnTo>
                  <a:pt x="3447" y="1724025"/>
                </a:lnTo>
                <a:lnTo>
                  <a:pt x="2324" y="1723560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5"/>
                </a:lnTo>
                <a:lnTo>
                  <a:pt x="2324" y="1714965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5"/>
                </a:lnTo>
                <a:lnTo>
                  <a:pt x="9060" y="1716825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60"/>
                </a:lnTo>
                <a:lnTo>
                  <a:pt x="6077" y="1724025"/>
                </a:lnTo>
                <a:close/>
              </a:path>
              <a:path w="9525" h="3819525">
                <a:moveTo>
                  <a:pt x="6077" y="1676399"/>
                </a:moveTo>
                <a:lnTo>
                  <a:pt x="3447" y="1676399"/>
                </a:lnTo>
                <a:lnTo>
                  <a:pt x="2324" y="1675935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40"/>
                </a:lnTo>
                <a:lnTo>
                  <a:pt x="3447" y="1666875"/>
                </a:lnTo>
                <a:lnTo>
                  <a:pt x="6077" y="1666875"/>
                </a:lnTo>
                <a:lnTo>
                  <a:pt x="7200" y="1667340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5"/>
                </a:lnTo>
                <a:lnTo>
                  <a:pt x="6077" y="1676399"/>
                </a:lnTo>
                <a:close/>
              </a:path>
              <a:path w="9525" h="3819525">
                <a:moveTo>
                  <a:pt x="6077" y="1628774"/>
                </a:moveTo>
                <a:lnTo>
                  <a:pt x="3447" y="1628774"/>
                </a:lnTo>
                <a:lnTo>
                  <a:pt x="2324" y="1628310"/>
                </a:lnTo>
                <a:lnTo>
                  <a:pt x="464" y="1626450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5"/>
                </a:lnTo>
                <a:lnTo>
                  <a:pt x="2324" y="1619715"/>
                </a:lnTo>
                <a:lnTo>
                  <a:pt x="3447" y="1619250"/>
                </a:lnTo>
                <a:lnTo>
                  <a:pt x="6077" y="1619250"/>
                </a:lnTo>
                <a:lnTo>
                  <a:pt x="7200" y="1619715"/>
                </a:lnTo>
                <a:lnTo>
                  <a:pt x="9060" y="1621575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50"/>
                </a:lnTo>
                <a:lnTo>
                  <a:pt x="7200" y="1628310"/>
                </a:lnTo>
                <a:lnTo>
                  <a:pt x="6077" y="1628774"/>
                </a:lnTo>
                <a:close/>
              </a:path>
              <a:path w="9525" h="3819525">
                <a:moveTo>
                  <a:pt x="6077" y="1581149"/>
                </a:moveTo>
                <a:lnTo>
                  <a:pt x="3447" y="1581149"/>
                </a:lnTo>
                <a:lnTo>
                  <a:pt x="2324" y="1580685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90"/>
                </a:lnTo>
                <a:lnTo>
                  <a:pt x="3447" y="1571625"/>
                </a:lnTo>
                <a:lnTo>
                  <a:pt x="6077" y="1571625"/>
                </a:lnTo>
                <a:lnTo>
                  <a:pt x="7200" y="1572090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5"/>
                </a:lnTo>
                <a:lnTo>
                  <a:pt x="6077" y="1581149"/>
                </a:lnTo>
                <a:close/>
              </a:path>
              <a:path w="9525" h="3819525">
                <a:moveTo>
                  <a:pt x="6077" y="1533524"/>
                </a:moveTo>
                <a:lnTo>
                  <a:pt x="3447" y="1533524"/>
                </a:lnTo>
                <a:lnTo>
                  <a:pt x="2324" y="1533060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5"/>
                </a:lnTo>
                <a:lnTo>
                  <a:pt x="3447" y="1524000"/>
                </a:lnTo>
                <a:lnTo>
                  <a:pt x="6077" y="1524000"/>
                </a:lnTo>
                <a:lnTo>
                  <a:pt x="7200" y="1524465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60"/>
                </a:lnTo>
                <a:lnTo>
                  <a:pt x="6077" y="1533524"/>
                </a:lnTo>
                <a:close/>
              </a:path>
              <a:path w="9525" h="3819525">
                <a:moveTo>
                  <a:pt x="6077" y="1485899"/>
                </a:moveTo>
                <a:lnTo>
                  <a:pt x="3447" y="1485899"/>
                </a:lnTo>
                <a:lnTo>
                  <a:pt x="2324" y="1485435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40"/>
                </a:lnTo>
                <a:lnTo>
                  <a:pt x="3447" y="1476375"/>
                </a:lnTo>
                <a:lnTo>
                  <a:pt x="6077" y="1476375"/>
                </a:lnTo>
                <a:lnTo>
                  <a:pt x="7200" y="1476840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5"/>
                </a:lnTo>
                <a:lnTo>
                  <a:pt x="6077" y="1485899"/>
                </a:lnTo>
                <a:close/>
              </a:path>
              <a:path w="9525" h="38195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3819525">
                <a:moveTo>
                  <a:pt x="6077" y="1390650"/>
                </a:moveTo>
                <a:lnTo>
                  <a:pt x="3447" y="1390650"/>
                </a:lnTo>
                <a:lnTo>
                  <a:pt x="2324" y="1390185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90"/>
                </a:lnTo>
                <a:lnTo>
                  <a:pt x="3447" y="1381125"/>
                </a:lnTo>
                <a:lnTo>
                  <a:pt x="6077" y="1381125"/>
                </a:lnTo>
                <a:lnTo>
                  <a:pt x="7200" y="1381590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5"/>
                </a:lnTo>
                <a:lnTo>
                  <a:pt x="6077" y="1390650"/>
                </a:lnTo>
                <a:close/>
              </a:path>
              <a:path w="9525" h="3819525">
                <a:moveTo>
                  <a:pt x="6077" y="1343024"/>
                </a:moveTo>
                <a:lnTo>
                  <a:pt x="3447" y="1343024"/>
                </a:lnTo>
                <a:lnTo>
                  <a:pt x="2324" y="1342560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5"/>
                </a:lnTo>
                <a:lnTo>
                  <a:pt x="2324" y="1333965"/>
                </a:lnTo>
                <a:lnTo>
                  <a:pt x="3447" y="1333500"/>
                </a:lnTo>
                <a:lnTo>
                  <a:pt x="6077" y="1333500"/>
                </a:lnTo>
                <a:lnTo>
                  <a:pt x="7200" y="1333965"/>
                </a:lnTo>
                <a:lnTo>
                  <a:pt x="9060" y="1335825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60"/>
                </a:lnTo>
                <a:lnTo>
                  <a:pt x="6077" y="1343024"/>
                </a:lnTo>
                <a:close/>
              </a:path>
              <a:path w="9525" h="3819525">
                <a:moveTo>
                  <a:pt x="6077" y="1295399"/>
                </a:moveTo>
                <a:lnTo>
                  <a:pt x="3447" y="1295399"/>
                </a:lnTo>
                <a:lnTo>
                  <a:pt x="2324" y="1294935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5"/>
                </a:lnTo>
                <a:lnTo>
                  <a:pt x="6077" y="1285875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5"/>
                </a:lnTo>
                <a:lnTo>
                  <a:pt x="6077" y="1295399"/>
                </a:lnTo>
                <a:close/>
              </a:path>
              <a:path w="9525" h="3819525">
                <a:moveTo>
                  <a:pt x="6077" y="1247774"/>
                </a:moveTo>
                <a:lnTo>
                  <a:pt x="3447" y="1247774"/>
                </a:lnTo>
                <a:lnTo>
                  <a:pt x="2324" y="1247310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5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5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10"/>
                </a:lnTo>
                <a:lnTo>
                  <a:pt x="6077" y="1247774"/>
                </a:lnTo>
                <a:close/>
              </a:path>
              <a:path w="9525" h="38195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90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90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3819525">
                <a:moveTo>
                  <a:pt x="6077" y="1152524"/>
                </a:moveTo>
                <a:lnTo>
                  <a:pt x="3447" y="1152524"/>
                </a:lnTo>
                <a:lnTo>
                  <a:pt x="2324" y="1152060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60"/>
                </a:lnTo>
                <a:lnTo>
                  <a:pt x="6077" y="1152524"/>
                </a:lnTo>
                <a:close/>
              </a:path>
              <a:path w="9525" h="3819525">
                <a:moveTo>
                  <a:pt x="6077" y="1104899"/>
                </a:moveTo>
                <a:lnTo>
                  <a:pt x="3447" y="1104899"/>
                </a:lnTo>
                <a:lnTo>
                  <a:pt x="2324" y="1104435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700"/>
                </a:lnTo>
                <a:lnTo>
                  <a:pt x="2324" y="1095840"/>
                </a:lnTo>
                <a:lnTo>
                  <a:pt x="3447" y="1095375"/>
                </a:lnTo>
                <a:lnTo>
                  <a:pt x="6077" y="1095375"/>
                </a:lnTo>
                <a:lnTo>
                  <a:pt x="7200" y="1095840"/>
                </a:lnTo>
                <a:lnTo>
                  <a:pt x="9060" y="1097700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5"/>
                </a:lnTo>
                <a:lnTo>
                  <a:pt x="6077" y="1104899"/>
                </a:lnTo>
                <a:close/>
              </a:path>
              <a:path w="9525" h="3819525">
                <a:moveTo>
                  <a:pt x="6077" y="1057274"/>
                </a:moveTo>
                <a:lnTo>
                  <a:pt x="3447" y="1057274"/>
                </a:lnTo>
                <a:lnTo>
                  <a:pt x="2324" y="1056810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50"/>
                </a:lnTo>
                <a:lnTo>
                  <a:pt x="6077" y="1047750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10"/>
                </a:lnTo>
                <a:lnTo>
                  <a:pt x="6077" y="1057274"/>
                </a:lnTo>
                <a:close/>
              </a:path>
              <a:path w="9525" h="3819525">
                <a:moveTo>
                  <a:pt x="6077" y="1009649"/>
                </a:moveTo>
                <a:lnTo>
                  <a:pt x="3447" y="1009649"/>
                </a:lnTo>
                <a:lnTo>
                  <a:pt x="2324" y="1009185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50"/>
                </a:lnTo>
                <a:lnTo>
                  <a:pt x="2324" y="1000590"/>
                </a:lnTo>
                <a:lnTo>
                  <a:pt x="3447" y="1000125"/>
                </a:lnTo>
                <a:lnTo>
                  <a:pt x="6077" y="1000125"/>
                </a:lnTo>
                <a:lnTo>
                  <a:pt x="7200" y="1000590"/>
                </a:lnTo>
                <a:lnTo>
                  <a:pt x="9060" y="1002450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5"/>
                </a:lnTo>
                <a:lnTo>
                  <a:pt x="6077" y="1009649"/>
                </a:lnTo>
                <a:close/>
              </a:path>
              <a:path w="9525" h="3819525">
                <a:moveTo>
                  <a:pt x="6077" y="962024"/>
                </a:moveTo>
                <a:lnTo>
                  <a:pt x="3447" y="962024"/>
                </a:lnTo>
                <a:lnTo>
                  <a:pt x="2324" y="961560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5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5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60"/>
                </a:lnTo>
                <a:lnTo>
                  <a:pt x="6077" y="962024"/>
                </a:lnTo>
                <a:close/>
              </a:path>
              <a:path w="9525" h="3819525">
                <a:moveTo>
                  <a:pt x="6077" y="914399"/>
                </a:moveTo>
                <a:lnTo>
                  <a:pt x="3447" y="914399"/>
                </a:lnTo>
                <a:lnTo>
                  <a:pt x="2324" y="913935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40"/>
                </a:lnTo>
                <a:lnTo>
                  <a:pt x="3447" y="904875"/>
                </a:lnTo>
                <a:lnTo>
                  <a:pt x="6077" y="904875"/>
                </a:lnTo>
                <a:lnTo>
                  <a:pt x="7200" y="905340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5"/>
                </a:lnTo>
                <a:lnTo>
                  <a:pt x="6077" y="914399"/>
                </a:lnTo>
                <a:close/>
              </a:path>
              <a:path w="9525" h="3819525">
                <a:moveTo>
                  <a:pt x="6077" y="866774"/>
                </a:moveTo>
                <a:lnTo>
                  <a:pt x="3447" y="866774"/>
                </a:lnTo>
                <a:lnTo>
                  <a:pt x="2324" y="866310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5"/>
                </a:lnTo>
                <a:lnTo>
                  <a:pt x="2324" y="857715"/>
                </a:lnTo>
                <a:lnTo>
                  <a:pt x="3447" y="857250"/>
                </a:lnTo>
                <a:lnTo>
                  <a:pt x="6077" y="857250"/>
                </a:lnTo>
                <a:lnTo>
                  <a:pt x="7200" y="857715"/>
                </a:lnTo>
                <a:lnTo>
                  <a:pt x="9060" y="859575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10"/>
                </a:lnTo>
                <a:lnTo>
                  <a:pt x="6077" y="866774"/>
                </a:lnTo>
                <a:close/>
              </a:path>
              <a:path w="9525" h="3819525">
                <a:moveTo>
                  <a:pt x="6077" y="819149"/>
                </a:moveTo>
                <a:lnTo>
                  <a:pt x="3447" y="819149"/>
                </a:lnTo>
                <a:lnTo>
                  <a:pt x="2324" y="818685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50"/>
                </a:lnTo>
                <a:lnTo>
                  <a:pt x="2324" y="810090"/>
                </a:lnTo>
                <a:lnTo>
                  <a:pt x="3447" y="809625"/>
                </a:lnTo>
                <a:lnTo>
                  <a:pt x="6077" y="809625"/>
                </a:lnTo>
                <a:lnTo>
                  <a:pt x="7200" y="810090"/>
                </a:lnTo>
                <a:lnTo>
                  <a:pt x="9060" y="811950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5"/>
                </a:lnTo>
                <a:lnTo>
                  <a:pt x="6077" y="819149"/>
                </a:lnTo>
                <a:close/>
              </a:path>
              <a:path w="9525" h="3819525">
                <a:moveTo>
                  <a:pt x="6077" y="771524"/>
                </a:moveTo>
                <a:lnTo>
                  <a:pt x="3447" y="771524"/>
                </a:lnTo>
                <a:lnTo>
                  <a:pt x="2324" y="771060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5"/>
                </a:lnTo>
                <a:lnTo>
                  <a:pt x="2324" y="762465"/>
                </a:lnTo>
                <a:lnTo>
                  <a:pt x="3447" y="762000"/>
                </a:lnTo>
                <a:lnTo>
                  <a:pt x="6077" y="762000"/>
                </a:lnTo>
                <a:lnTo>
                  <a:pt x="7200" y="762465"/>
                </a:lnTo>
                <a:lnTo>
                  <a:pt x="9060" y="764325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60"/>
                </a:lnTo>
                <a:lnTo>
                  <a:pt x="6077" y="771524"/>
                </a:lnTo>
                <a:close/>
              </a:path>
              <a:path w="9525" h="3819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3819525">
                <a:moveTo>
                  <a:pt x="6077" y="676274"/>
                </a:moveTo>
                <a:lnTo>
                  <a:pt x="3447" y="676274"/>
                </a:lnTo>
                <a:lnTo>
                  <a:pt x="2324" y="675810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50"/>
                </a:lnTo>
                <a:lnTo>
                  <a:pt x="6077" y="666750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10"/>
                </a:lnTo>
                <a:lnTo>
                  <a:pt x="6077" y="676274"/>
                </a:lnTo>
                <a:close/>
              </a:path>
              <a:path w="9525" h="3819525">
                <a:moveTo>
                  <a:pt x="6077" y="628649"/>
                </a:moveTo>
                <a:lnTo>
                  <a:pt x="3447" y="628649"/>
                </a:lnTo>
                <a:lnTo>
                  <a:pt x="2324" y="628185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50"/>
                </a:lnTo>
                <a:lnTo>
                  <a:pt x="2324" y="619590"/>
                </a:lnTo>
                <a:lnTo>
                  <a:pt x="3447" y="619125"/>
                </a:lnTo>
                <a:lnTo>
                  <a:pt x="6077" y="619125"/>
                </a:lnTo>
                <a:lnTo>
                  <a:pt x="7200" y="619590"/>
                </a:lnTo>
                <a:lnTo>
                  <a:pt x="9060" y="621450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5"/>
                </a:lnTo>
                <a:lnTo>
                  <a:pt x="6077" y="628649"/>
                </a:lnTo>
                <a:close/>
              </a:path>
              <a:path w="9525" h="3819525">
                <a:moveTo>
                  <a:pt x="6077" y="581024"/>
                </a:moveTo>
                <a:lnTo>
                  <a:pt x="3447" y="581024"/>
                </a:lnTo>
                <a:lnTo>
                  <a:pt x="2324" y="580560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5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5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60"/>
                </a:lnTo>
                <a:lnTo>
                  <a:pt x="6077" y="581024"/>
                </a:lnTo>
                <a:close/>
              </a:path>
              <a:path w="9525" h="3819525">
                <a:moveTo>
                  <a:pt x="6077" y="533399"/>
                </a:moveTo>
                <a:lnTo>
                  <a:pt x="3447" y="533399"/>
                </a:lnTo>
                <a:lnTo>
                  <a:pt x="2324" y="532935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5"/>
                </a:lnTo>
                <a:lnTo>
                  <a:pt x="6077" y="533399"/>
                </a:lnTo>
                <a:close/>
              </a:path>
              <a:path w="9525" h="3819525">
                <a:moveTo>
                  <a:pt x="6077" y="485774"/>
                </a:moveTo>
                <a:lnTo>
                  <a:pt x="3447" y="485774"/>
                </a:lnTo>
                <a:lnTo>
                  <a:pt x="2324" y="485310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5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5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10"/>
                </a:lnTo>
                <a:lnTo>
                  <a:pt x="6077" y="485774"/>
                </a:lnTo>
                <a:close/>
              </a:path>
              <a:path w="9525" h="3819525">
                <a:moveTo>
                  <a:pt x="6077" y="438149"/>
                </a:moveTo>
                <a:lnTo>
                  <a:pt x="3447" y="438149"/>
                </a:lnTo>
                <a:lnTo>
                  <a:pt x="2324" y="437685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5"/>
                </a:lnTo>
                <a:lnTo>
                  <a:pt x="6077" y="428625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5"/>
                </a:lnTo>
                <a:lnTo>
                  <a:pt x="6077" y="438149"/>
                </a:lnTo>
                <a:close/>
              </a:path>
              <a:path w="9525" h="3819525">
                <a:moveTo>
                  <a:pt x="6077" y="390524"/>
                </a:moveTo>
                <a:lnTo>
                  <a:pt x="3447" y="390524"/>
                </a:lnTo>
                <a:lnTo>
                  <a:pt x="2324" y="390060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5"/>
                </a:lnTo>
                <a:lnTo>
                  <a:pt x="2324" y="381465"/>
                </a:lnTo>
                <a:lnTo>
                  <a:pt x="3447" y="381000"/>
                </a:lnTo>
                <a:lnTo>
                  <a:pt x="6077" y="381000"/>
                </a:lnTo>
                <a:lnTo>
                  <a:pt x="7200" y="381465"/>
                </a:lnTo>
                <a:lnTo>
                  <a:pt x="9060" y="383325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60"/>
                </a:lnTo>
                <a:lnTo>
                  <a:pt x="6077" y="390524"/>
                </a:lnTo>
                <a:close/>
              </a:path>
              <a:path w="9525" h="3819525">
                <a:moveTo>
                  <a:pt x="6077" y="342899"/>
                </a:moveTo>
                <a:lnTo>
                  <a:pt x="3447" y="342899"/>
                </a:lnTo>
                <a:lnTo>
                  <a:pt x="2324" y="342435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700"/>
                </a:lnTo>
                <a:lnTo>
                  <a:pt x="2324" y="333840"/>
                </a:lnTo>
                <a:lnTo>
                  <a:pt x="3447" y="333375"/>
                </a:lnTo>
                <a:lnTo>
                  <a:pt x="6077" y="333375"/>
                </a:lnTo>
                <a:lnTo>
                  <a:pt x="7200" y="333840"/>
                </a:lnTo>
                <a:lnTo>
                  <a:pt x="9060" y="335700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5"/>
                </a:lnTo>
                <a:lnTo>
                  <a:pt x="6077" y="342899"/>
                </a:lnTo>
                <a:close/>
              </a:path>
              <a:path w="9525" h="3819525">
                <a:moveTo>
                  <a:pt x="6077" y="295274"/>
                </a:moveTo>
                <a:lnTo>
                  <a:pt x="3447" y="295274"/>
                </a:lnTo>
                <a:lnTo>
                  <a:pt x="2324" y="294810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5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5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10"/>
                </a:lnTo>
                <a:lnTo>
                  <a:pt x="6077" y="295274"/>
                </a:lnTo>
                <a:close/>
              </a:path>
              <a:path w="9525" h="3819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50"/>
                </a:lnTo>
                <a:lnTo>
                  <a:pt x="2324" y="238590"/>
                </a:lnTo>
                <a:lnTo>
                  <a:pt x="3447" y="238125"/>
                </a:lnTo>
                <a:lnTo>
                  <a:pt x="6077" y="238125"/>
                </a:lnTo>
                <a:lnTo>
                  <a:pt x="7200" y="238590"/>
                </a:lnTo>
                <a:lnTo>
                  <a:pt x="9060" y="240450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3819525">
                <a:moveTo>
                  <a:pt x="6077" y="200024"/>
                </a:moveTo>
                <a:lnTo>
                  <a:pt x="3447" y="200024"/>
                </a:lnTo>
                <a:lnTo>
                  <a:pt x="2324" y="199560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500"/>
                </a:lnTo>
                <a:lnTo>
                  <a:pt x="6077" y="190500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60"/>
                </a:lnTo>
                <a:lnTo>
                  <a:pt x="6077" y="200024"/>
                </a:lnTo>
                <a:close/>
              </a:path>
              <a:path w="9525" h="3819525">
                <a:moveTo>
                  <a:pt x="6077" y="152399"/>
                </a:moveTo>
                <a:lnTo>
                  <a:pt x="3447" y="152399"/>
                </a:lnTo>
                <a:lnTo>
                  <a:pt x="2324" y="151935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200"/>
                </a:lnTo>
                <a:lnTo>
                  <a:pt x="2324" y="143340"/>
                </a:lnTo>
                <a:lnTo>
                  <a:pt x="3447" y="142875"/>
                </a:lnTo>
                <a:lnTo>
                  <a:pt x="6077" y="142875"/>
                </a:lnTo>
                <a:lnTo>
                  <a:pt x="7200" y="143340"/>
                </a:lnTo>
                <a:lnTo>
                  <a:pt x="9060" y="145200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5"/>
                </a:lnTo>
                <a:lnTo>
                  <a:pt x="6077" y="152399"/>
                </a:lnTo>
                <a:close/>
              </a:path>
              <a:path w="9525" h="3819525">
                <a:moveTo>
                  <a:pt x="6077" y="104774"/>
                </a:moveTo>
                <a:lnTo>
                  <a:pt x="3447" y="104774"/>
                </a:lnTo>
                <a:lnTo>
                  <a:pt x="2324" y="104310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5"/>
                </a:lnTo>
                <a:lnTo>
                  <a:pt x="2324" y="95715"/>
                </a:lnTo>
                <a:lnTo>
                  <a:pt x="3447" y="95250"/>
                </a:lnTo>
                <a:lnTo>
                  <a:pt x="6077" y="95250"/>
                </a:lnTo>
                <a:lnTo>
                  <a:pt x="7200" y="95715"/>
                </a:lnTo>
                <a:lnTo>
                  <a:pt x="9060" y="97575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10"/>
                </a:lnTo>
                <a:lnTo>
                  <a:pt x="6077" y="104774"/>
                </a:lnTo>
                <a:close/>
              </a:path>
              <a:path w="9525" h="3819525">
                <a:moveTo>
                  <a:pt x="6077" y="57149"/>
                </a:moveTo>
                <a:lnTo>
                  <a:pt x="3447" y="57149"/>
                </a:lnTo>
                <a:lnTo>
                  <a:pt x="2324" y="56685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5"/>
                </a:lnTo>
                <a:lnTo>
                  <a:pt x="6077" y="57149"/>
                </a:lnTo>
                <a:close/>
              </a:path>
              <a:path w="9525" h="381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5250" y="6546214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1032" y="2715577"/>
            <a:ext cx="9525" cy="3819525"/>
          </a:xfrm>
          <a:custGeom>
            <a:avLst/>
            <a:gdLst/>
            <a:ahLst/>
            <a:cxnLst/>
            <a:rect l="l" t="t" r="r" b="b"/>
            <a:pathLst>
              <a:path w="9525" h="3819525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200"/>
                </a:lnTo>
                <a:lnTo>
                  <a:pt x="0" y="3816077"/>
                </a:lnTo>
                <a:lnTo>
                  <a:pt x="0" y="3813447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7"/>
                </a:lnTo>
                <a:lnTo>
                  <a:pt x="9524" y="3816077"/>
                </a:lnTo>
                <a:lnTo>
                  <a:pt x="9060" y="3817200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3819525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5"/>
                </a:lnTo>
                <a:lnTo>
                  <a:pt x="0" y="3768452"/>
                </a:lnTo>
                <a:lnTo>
                  <a:pt x="0" y="3765822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2"/>
                </a:lnTo>
                <a:lnTo>
                  <a:pt x="9524" y="3768452"/>
                </a:lnTo>
                <a:lnTo>
                  <a:pt x="9060" y="3769575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3819525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50"/>
                </a:lnTo>
                <a:lnTo>
                  <a:pt x="0" y="3720827"/>
                </a:lnTo>
                <a:lnTo>
                  <a:pt x="0" y="3718197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7"/>
                </a:lnTo>
                <a:lnTo>
                  <a:pt x="9524" y="3720827"/>
                </a:lnTo>
                <a:lnTo>
                  <a:pt x="9060" y="3721950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3819525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5"/>
                </a:lnTo>
                <a:lnTo>
                  <a:pt x="0" y="3673202"/>
                </a:lnTo>
                <a:lnTo>
                  <a:pt x="0" y="3670572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2"/>
                </a:lnTo>
                <a:lnTo>
                  <a:pt x="9524" y="3673202"/>
                </a:lnTo>
                <a:lnTo>
                  <a:pt x="9060" y="3674325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3819525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700"/>
                </a:lnTo>
                <a:lnTo>
                  <a:pt x="0" y="3625577"/>
                </a:lnTo>
                <a:lnTo>
                  <a:pt x="0" y="3622947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7"/>
                </a:lnTo>
                <a:lnTo>
                  <a:pt x="9524" y="3625577"/>
                </a:lnTo>
                <a:lnTo>
                  <a:pt x="9060" y="3626700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3819525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5"/>
                </a:lnTo>
                <a:lnTo>
                  <a:pt x="0" y="3577952"/>
                </a:lnTo>
                <a:lnTo>
                  <a:pt x="0" y="3575322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2"/>
                </a:lnTo>
                <a:lnTo>
                  <a:pt x="9524" y="3577952"/>
                </a:lnTo>
                <a:lnTo>
                  <a:pt x="9060" y="3579075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3819525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50"/>
                </a:lnTo>
                <a:lnTo>
                  <a:pt x="0" y="3530327"/>
                </a:lnTo>
                <a:lnTo>
                  <a:pt x="0" y="3527697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7"/>
                </a:lnTo>
                <a:lnTo>
                  <a:pt x="9524" y="3530327"/>
                </a:lnTo>
                <a:lnTo>
                  <a:pt x="9060" y="3531450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3819525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5"/>
                </a:lnTo>
                <a:lnTo>
                  <a:pt x="0" y="3482702"/>
                </a:lnTo>
                <a:lnTo>
                  <a:pt x="0" y="3480072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2"/>
                </a:lnTo>
                <a:lnTo>
                  <a:pt x="9524" y="3482702"/>
                </a:lnTo>
                <a:lnTo>
                  <a:pt x="9060" y="3483825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3819525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200"/>
                </a:lnTo>
                <a:lnTo>
                  <a:pt x="0" y="3435077"/>
                </a:lnTo>
                <a:lnTo>
                  <a:pt x="0" y="3432447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7"/>
                </a:lnTo>
                <a:lnTo>
                  <a:pt x="9524" y="3435077"/>
                </a:lnTo>
                <a:lnTo>
                  <a:pt x="9060" y="3436200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3819525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5"/>
                </a:lnTo>
                <a:lnTo>
                  <a:pt x="0" y="3387452"/>
                </a:lnTo>
                <a:lnTo>
                  <a:pt x="0" y="3384822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2"/>
                </a:lnTo>
                <a:lnTo>
                  <a:pt x="9524" y="3387452"/>
                </a:lnTo>
                <a:lnTo>
                  <a:pt x="9060" y="3388575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3819525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50"/>
                </a:lnTo>
                <a:lnTo>
                  <a:pt x="0" y="3339827"/>
                </a:lnTo>
                <a:lnTo>
                  <a:pt x="0" y="3337197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7"/>
                </a:lnTo>
                <a:lnTo>
                  <a:pt x="9524" y="3339827"/>
                </a:lnTo>
                <a:lnTo>
                  <a:pt x="9060" y="3340950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3819525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5"/>
                </a:lnTo>
                <a:lnTo>
                  <a:pt x="0" y="3292202"/>
                </a:lnTo>
                <a:lnTo>
                  <a:pt x="0" y="3289572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2"/>
                </a:lnTo>
                <a:lnTo>
                  <a:pt x="9524" y="3292202"/>
                </a:lnTo>
                <a:lnTo>
                  <a:pt x="9060" y="3293325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3819525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700"/>
                </a:lnTo>
                <a:lnTo>
                  <a:pt x="0" y="3244577"/>
                </a:lnTo>
                <a:lnTo>
                  <a:pt x="0" y="3241947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7"/>
                </a:lnTo>
                <a:lnTo>
                  <a:pt x="9524" y="3244577"/>
                </a:lnTo>
                <a:lnTo>
                  <a:pt x="9060" y="3245700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3819525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5"/>
                </a:lnTo>
                <a:lnTo>
                  <a:pt x="0" y="3196952"/>
                </a:lnTo>
                <a:lnTo>
                  <a:pt x="0" y="3194322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2"/>
                </a:lnTo>
                <a:lnTo>
                  <a:pt x="9524" y="3196952"/>
                </a:lnTo>
                <a:lnTo>
                  <a:pt x="9060" y="3198075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3819525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50"/>
                </a:lnTo>
                <a:lnTo>
                  <a:pt x="0" y="3149327"/>
                </a:lnTo>
                <a:lnTo>
                  <a:pt x="0" y="3146697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7"/>
                </a:lnTo>
                <a:lnTo>
                  <a:pt x="9524" y="3149327"/>
                </a:lnTo>
                <a:lnTo>
                  <a:pt x="9060" y="3150450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3819525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5"/>
                </a:lnTo>
                <a:lnTo>
                  <a:pt x="0" y="3101702"/>
                </a:lnTo>
                <a:lnTo>
                  <a:pt x="0" y="3099072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2"/>
                </a:lnTo>
                <a:lnTo>
                  <a:pt x="9524" y="3101702"/>
                </a:lnTo>
                <a:lnTo>
                  <a:pt x="9060" y="3102825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3819525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200"/>
                </a:lnTo>
                <a:lnTo>
                  <a:pt x="0" y="3054077"/>
                </a:lnTo>
                <a:lnTo>
                  <a:pt x="0" y="3051447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7"/>
                </a:lnTo>
                <a:lnTo>
                  <a:pt x="9524" y="3054077"/>
                </a:lnTo>
                <a:lnTo>
                  <a:pt x="9060" y="3055200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3819525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5"/>
                </a:lnTo>
                <a:lnTo>
                  <a:pt x="0" y="3006452"/>
                </a:lnTo>
                <a:lnTo>
                  <a:pt x="0" y="3003822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2"/>
                </a:lnTo>
                <a:lnTo>
                  <a:pt x="9524" y="3006452"/>
                </a:lnTo>
                <a:lnTo>
                  <a:pt x="9060" y="3007575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3819525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50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50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3819525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5"/>
                </a:lnTo>
                <a:lnTo>
                  <a:pt x="0" y="2911202"/>
                </a:lnTo>
                <a:lnTo>
                  <a:pt x="0" y="2908572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2"/>
                </a:lnTo>
                <a:lnTo>
                  <a:pt x="9524" y="2911202"/>
                </a:lnTo>
                <a:lnTo>
                  <a:pt x="9060" y="2912325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3819525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700"/>
                </a:lnTo>
                <a:lnTo>
                  <a:pt x="0" y="2863577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63577"/>
                </a:lnTo>
                <a:lnTo>
                  <a:pt x="9060" y="2864700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3819525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5"/>
                </a:lnTo>
                <a:lnTo>
                  <a:pt x="0" y="2815952"/>
                </a:lnTo>
                <a:lnTo>
                  <a:pt x="0" y="2813322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2"/>
                </a:lnTo>
                <a:lnTo>
                  <a:pt x="9524" y="2815952"/>
                </a:lnTo>
                <a:lnTo>
                  <a:pt x="9060" y="2817075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3819525">
                <a:moveTo>
                  <a:pt x="6077" y="2771774"/>
                </a:moveTo>
                <a:lnTo>
                  <a:pt x="3447" y="2771774"/>
                </a:lnTo>
                <a:lnTo>
                  <a:pt x="2324" y="2771310"/>
                </a:lnTo>
                <a:lnTo>
                  <a:pt x="464" y="2769450"/>
                </a:lnTo>
                <a:lnTo>
                  <a:pt x="0" y="2768327"/>
                </a:lnTo>
                <a:lnTo>
                  <a:pt x="0" y="2765697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50"/>
                </a:lnTo>
                <a:lnTo>
                  <a:pt x="6077" y="2762250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7"/>
                </a:lnTo>
                <a:lnTo>
                  <a:pt x="9524" y="2768327"/>
                </a:lnTo>
                <a:lnTo>
                  <a:pt x="9060" y="2769450"/>
                </a:lnTo>
                <a:lnTo>
                  <a:pt x="7200" y="2771310"/>
                </a:lnTo>
                <a:lnTo>
                  <a:pt x="6077" y="2771774"/>
                </a:lnTo>
                <a:close/>
              </a:path>
              <a:path w="9525" h="3819525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5"/>
                </a:lnTo>
                <a:lnTo>
                  <a:pt x="0" y="2720702"/>
                </a:lnTo>
                <a:lnTo>
                  <a:pt x="0" y="2718072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2"/>
                </a:lnTo>
                <a:lnTo>
                  <a:pt x="9524" y="2720702"/>
                </a:lnTo>
                <a:lnTo>
                  <a:pt x="9060" y="2721825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3819525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200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200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38195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5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5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38195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50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50"/>
                </a:lnTo>
                <a:lnTo>
                  <a:pt x="6077" y="2571750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50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38195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5"/>
                </a:lnTo>
                <a:lnTo>
                  <a:pt x="0" y="2530202"/>
                </a:lnTo>
                <a:lnTo>
                  <a:pt x="0" y="2527572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5"/>
                </a:lnTo>
                <a:lnTo>
                  <a:pt x="6077" y="2524125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2"/>
                </a:lnTo>
                <a:lnTo>
                  <a:pt x="9524" y="2530202"/>
                </a:lnTo>
                <a:lnTo>
                  <a:pt x="9060" y="2531325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38195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700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700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38195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5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5"/>
                </a:lnTo>
                <a:lnTo>
                  <a:pt x="6077" y="2428875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5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38195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50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50"/>
                </a:lnTo>
                <a:lnTo>
                  <a:pt x="6077" y="2381250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50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38195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5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5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38195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200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6000"/>
                </a:lnTo>
                <a:lnTo>
                  <a:pt x="6077" y="2286000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200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38195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38195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50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5"/>
                </a:lnTo>
                <a:lnTo>
                  <a:pt x="3447" y="2190750"/>
                </a:lnTo>
                <a:lnTo>
                  <a:pt x="6077" y="2190750"/>
                </a:lnTo>
                <a:lnTo>
                  <a:pt x="7200" y="2191215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50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38195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5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90"/>
                </a:lnTo>
                <a:lnTo>
                  <a:pt x="3447" y="2143125"/>
                </a:lnTo>
                <a:lnTo>
                  <a:pt x="6077" y="2143125"/>
                </a:lnTo>
                <a:lnTo>
                  <a:pt x="7200" y="2143590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5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3819525">
                <a:moveTo>
                  <a:pt x="6077" y="2105024"/>
                </a:moveTo>
                <a:lnTo>
                  <a:pt x="3447" y="2105024"/>
                </a:lnTo>
                <a:lnTo>
                  <a:pt x="2324" y="2104560"/>
                </a:lnTo>
                <a:lnTo>
                  <a:pt x="464" y="2102700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700"/>
                </a:lnTo>
                <a:lnTo>
                  <a:pt x="7200" y="2104560"/>
                </a:lnTo>
                <a:lnTo>
                  <a:pt x="6077" y="2105024"/>
                </a:lnTo>
                <a:close/>
              </a:path>
              <a:path w="9525" h="3819525">
                <a:moveTo>
                  <a:pt x="6077" y="2057399"/>
                </a:moveTo>
                <a:lnTo>
                  <a:pt x="3447" y="2057399"/>
                </a:lnTo>
                <a:lnTo>
                  <a:pt x="2324" y="2056935"/>
                </a:lnTo>
                <a:lnTo>
                  <a:pt x="464" y="2055075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40"/>
                </a:lnTo>
                <a:lnTo>
                  <a:pt x="3447" y="2047875"/>
                </a:lnTo>
                <a:lnTo>
                  <a:pt x="6077" y="2047875"/>
                </a:lnTo>
                <a:lnTo>
                  <a:pt x="7200" y="2048340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5"/>
                </a:lnTo>
                <a:lnTo>
                  <a:pt x="7200" y="2056935"/>
                </a:lnTo>
                <a:lnTo>
                  <a:pt x="6077" y="2057399"/>
                </a:lnTo>
                <a:close/>
              </a:path>
              <a:path w="9525" h="3819525">
                <a:moveTo>
                  <a:pt x="6077" y="2009774"/>
                </a:moveTo>
                <a:lnTo>
                  <a:pt x="3447" y="2009774"/>
                </a:lnTo>
                <a:lnTo>
                  <a:pt x="2324" y="2009310"/>
                </a:lnTo>
                <a:lnTo>
                  <a:pt x="464" y="2007450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50"/>
                </a:lnTo>
                <a:lnTo>
                  <a:pt x="7200" y="2009310"/>
                </a:lnTo>
                <a:lnTo>
                  <a:pt x="6077" y="2009774"/>
                </a:lnTo>
                <a:close/>
              </a:path>
              <a:path w="9525" h="3819525">
                <a:moveTo>
                  <a:pt x="6077" y="1962149"/>
                </a:moveTo>
                <a:lnTo>
                  <a:pt x="3447" y="1962149"/>
                </a:lnTo>
                <a:lnTo>
                  <a:pt x="2324" y="1961685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90"/>
                </a:lnTo>
                <a:lnTo>
                  <a:pt x="3447" y="1952625"/>
                </a:lnTo>
                <a:lnTo>
                  <a:pt x="6077" y="1952625"/>
                </a:lnTo>
                <a:lnTo>
                  <a:pt x="7200" y="1953090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5"/>
                </a:lnTo>
                <a:lnTo>
                  <a:pt x="6077" y="1962149"/>
                </a:lnTo>
                <a:close/>
              </a:path>
              <a:path w="9525" h="3819525">
                <a:moveTo>
                  <a:pt x="6077" y="1914524"/>
                </a:moveTo>
                <a:lnTo>
                  <a:pt x="3447" y="1914524"/>
                </a:lnTo>
                <a:lnTo>
                  <a:pt x="2324" y="1914060"/>
                </a:lnTo>
                <a:lnTo>
                  <a:pt x="464" y="1912200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5"/>
                </a:lnTo>
                <a:lnTo>
                  <a:pt x="3447" y="1905000"/>
                </a:lnTo>
                <a:lnTo>
                  <a:pt x="6077" y="1905000"/>
                </a:lnTo>
                <a:lnTo>
                  <a:pt x="7200" y="1905465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200"/>
                </a:lnTo>
                <a:lnTo>
                  <a:pt x="7200" y="1914060"/>
                </a:lnTo>
                <a:lnTo>
                  <a:pt x="6077" y="1914524"/>
                </a:lnTo>
                <a:close/>
              </a:path>
              <a:path w="9525" h="3819525">
                <a:moveTo>
                  <a:pt x="6077" y="1866899"/>
                </a:moveTo>
                <a:lnTo>
                  <a:pt x="3447" y="1866899"/>
                </a:lnTo>
                <a:lnTo>
                  <a:pt x="2324" y="1866435"/>
                </a:lnTo>
                <a:lnTo>
                  <a:pt x="464" y="1864575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700"/>
                </a:lnTo>
                <a:lnTo>
                  <a:pt x="2324" y="1857840"/>
                </a:lnTo>
                <a:lnTo>
                  <a:pt x="3447" y="1857375"/>
                </a:lnTo>
                <a:lnTo>
                  <a:pt x="6077" y="1857375"/>
                </a:lnTo>
                <a:lnTo>
                  <a:pt x="7200" y="1857840"/>
                </a:lnTo>
                <a:lnTo>
                  <a:pt x="9060" y="1859700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5"/>
                </a:lnTo>
                <a:lnTo>
                  <a:pt x="7200" y="1866435"/>
                </a:lnTo>
                <a:lnTo>
                  <a:pt x="6077" y="1866899"/>
                </a:lnTo>
                <a:close/>
              </a:path>
              <a:path w="9525" h="3819525">
                <a:moveTo>
                  <a:pt x="6077" y="1819274"/>
                </a:moveTo>
                <a:lnTo>
                  <a:pt x="3447" y="1819274"/>
                </a:lnTo>
                <a:lnTo>
                  <a:pt x="2324" y="1818810"/>
                </a:lnTo>
                <a:lnTo>
                  <a:pt x="464" y="1816950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5"/>
                </a:lnTo>
                <a:lnTo>
                  <a:pt x="3447" y="1809750"/>
                </a:lnTo>
                <a:lnTo>
                  <a:pt x="6077" y="1809750"/>
                </a:lnTo>
                <a:lnTo>
                  <a:pt x="7200" y="1810215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50"/>
                </a:lnTo>
                <a:lnTo>
                  <a:pt x="7200" y="1818810"/>
                </a:lnTo>
                <a:lnTo>
                  <a:pt x="6077" y="1819274"/>
                </a:lnTo>
                <a:close/>
              </a:path>
              <a:path w="9525" h="38195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3819525">
                <a:moveTo>
                  <a:pt x="6077" y="1724025"/>
                </a:moveTo>
                <a:lnTo>
                  <a:pt x="3447" y="1724025"/>
                </a:lnTo>
                <a:lnTo>
                  <a:pt x="2324" y="1723560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5"/>
                </a:lnTo>
                <a:lnTo>
                  <a:pt x="2324" y="1714965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5"/>
                </a:lnTo>
                <a:lnTo>
                  <a:pt x="9060" y="1716825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60"/>
                </a:lnTo>
                <a:lnTo>
                  <a:pt x="6077" y="1724025"/>
                </a:lnTo>
                <a:close/>
              </a:path>
              <a:path w="9525" h="3819525">
                <a:moveTo>
                  <a:pt x="6077" y="1676399"/>
                </a:moveTo>
                <a:lnTo>
                  <a:pt x="3447" y="1676399"/>
                </a:lnTo>
                <a:lnTo>
                  <a:pt x="2324" y="1675935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40"/>
                </a:lnTo>
                <a:lnTo>
                  <a:pt x="3447" y="1666875"/>
                </a:lnTo>
                <a:lnTo>
                  <a:pt x="6077" y="1666875"/>
                </a:lnTo>
                <a:lnTo>
                  <a:pt x="7200" y="1667340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5"/>
                </a:lnTo>
                <a:lnTo>
                  <a:pt x="6077" y="1676399"/>
                </a:lnTo>
                <a:close/>
              </a:path>
              <a:path w="9525" h="3819525">
                <a:moveTo>
                  <a:pt x="6077" y="1628774"/>
                </a:moveTo>
                <a:lnTo>
                  <a:pt x="3447" y="1628774"/>
                </a:lnTo>
                <a:lnTo>
                  <a:pt x="2324" y="1628310"/>
                </a:lnTo>
                <a:lnTo>
                  <a:pt x="464" y="1626450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5"/>
                </a:lnTo>
                <a:lnTo>
                  <a:pt x="2324" y="1619715"/>
                </a:lnTo>
                <a:lnTo>
                  <a:pt x="3447" y="1619250"/>
                </a:lnTo>
                <a:lnTo>
                  <a:pt x="6077" y="1619250"/>
                </a:lnTo>
                <a:lnTo>
                  <a:pt x="7200" y="1619715"/>
                </a:lnTo>
                <a:lnTo>
                  <a:pt x="9060" y="1621575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50"/>
                </a:lnTo>
                <a:lnTo>
                  <a:pt x="7200" y="1628310"/>
                </a:lnTo>
                <a:lnTo>
                  <a:pt x="6077" y="1628774"/>
                </a:lnTo>
                <a:close/>
              </a:path>
              <a:path w="9525" h="3819525">
                <a:moveTo>
                  <a:pt x="6077" y="1581149"/>
                </a:moveTo>
                <a:lnTo>
                  <a:pt x="3447" y="1581149"/>
                </a:lnTo>
                <a:lnTo>
                  <a:pt x="2324" y="1580685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90"/>
                </a:lnTo>
                <a:lnTo>
                  <a:pt x="3447" y="1571625"/>
                </a:lnTo>
                <a:lnTo>
                  <a:pt x="6077" y="1571625"/>
                </a:lnTo>
                <a:lnTo>
                  <a:pt x="7200" y="1572090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5"/>
                </a:lnTo>
                <a:lnTo>
                  <a:pt x="6077" y="1581149"/>
                </a:lnTo>
                <a:close/>
              </a:path>
              <a:path w="9525" h="3819525">
                <a:moveTo>
                  <a:pt x="6077" y="1533524"/>
                </a:moveTo>
                <a:lnTo>
                  <a:pt x="3447" y="1533524"/>
                </a:lnTo>
                <a:lnTo>
                  <a:pt x="2324" y="1533060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5"/>
                </a:lnTo>
                <a:lnTo>
                  <a:pt x="3447" y="1524000"/>
                </a:lnTo>
                <a:lnTo>
                  <a:pt x="6077" y="1524000"/>
                </a:lnTo>
                <a:lnTo>
                  <a:pt x="7200" y="1524465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60"/>
                </a:lnTo>
                <a:lnTo>
                  <a:pt x="6077" y="1533524"/>
                </a:lnTo>
                <a:close/>
              </a:path>
              <a:path w="9525" h="3819525">
                <a:moveTo>
                  <a:pt x="6077" y="1485899"/>
                </a:moveTo>
                <a:lnTo>
                  <a:pt x="3447" y="1485899"/>
                </a:lnTo>
                <a:lnTo>
                  <a:pt x="2324" y="1485435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40"/>
                </a:lnTo>
                <a:lnTo>
                  <a:pt x="3447" y="1476375"/>
                </a:lnTo>
                <a:lnTo>
                  <a:pt x="6077" y="1476375"/>
                </a:lnTo>
                <a:lnTo>
                  <a:pt x="7200" y="1476840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5"/>
                </a:lnTo>
                <a:lnTo>
                  <a:pt x="6077" y="1485899"/>
                </a:lnTo>
                <a:close/>
              </a:path>
              <a:path w="9525" h="38195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3819525">
                <a:moveTo>
                  <a:pt x="6077" y="1390650"/>
                </a:moveTo>
                <a:lnTo>
                  <a:pt x="3447" y="1390650"/>
                </a:lnTo>
                <a:lnTo>
                  <a:pt x="2324" y="1390185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90"/>
                </a:lnTo>
                <a:lnTo>
                  <a:pt x="3447" y="1381125"/>
                </a:lnTo>
                <a:lnTo>
                  <a:pt x="6077" y="1381125"/>
                </a:lnTo>
                <a:lnTo>
                  <a:pt x="7200" y="1381590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5"/>
                </a:lnTo>
                <a:lnTo>
                  <a:pt x="6077" y="1390650"/>
                </a:lnTo>
                <a:close/>
              </a:path>
              <a:path w="9525" h="3819525">
                <a:moveTo>
                  <a:pt x="6077" y="1343024"/>
                </a:moveTo>
                <a:lnTo>
                  <a:pt x="3447" y="1343024"/>
                </a:lnTo>
                <a:lnTo>
                  <a:pt x="2324" y="1342560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5"/>
                </a:lnTo>
                <a:lnTo>
                  <a:pt x="2324" y="1333965"/>
                </a:lnTo>
                <a:lnTo>
                  <a:pt x="3447" y="1333500"/>
                </a:lnTo>
                <a:lnTo>
                  <a:pt x="6077" y="1333500"/>
                </a:lnTo>
                <a:lnTo>
                  <a:pt x="7200" y="1333965"/>
                </a:lnTo>
                <a:lnTo>
                  <a:pt x="9060" y="1335825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60"/>
                </a:lnTo>
                <a:lnTo>
                  <a:pt x="6077" y="1343024"/>
                </a:lnTo>
                <a:close/>
              </a:path>
              <a:path w="9525" h="3819525">
                <a:moveTo>
                  <a:pt x="6077" y="1295399"/>
                </a:moveTo>
                <a:lnTo>
                  <a:pt x="3447" y="1295399"/>
                </a:lnTo>
                <a:lnTo>
                  <a:pt x="2324" y="1294935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5"/>
                </a:lnTo>
                <a:lnTo>
                  <a:pt x="6077" y="1285875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5"/>
                </a:lnTo>
                <a:lnTo>
                  <a:pt x="6077" y="1295399"/>
                </a:lnTo>
                <a:close/>
              </a:path>
              <a:path w="9525" h="3819525">
                <a:moveTo>
                  <a:pt x="6077" y="1247774"/>
                </a:moveTo>
                <a:lnTo>
                  <a:pt x="3447" y="1247774"/>
                </a:lnTo>
                <a:lnTo>
                  <a:pt x="2324" y="1247310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5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5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10"/>
                </a:lnTo>
                <a:lnTo>
                  <a:pt x="6077" y="1247774"/>
                </a:lnTo>
                <a:close/>
              </a:path>
              <a:path w="9525" h="38195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90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90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3819525">
                <a:moveTo>
                  <a:pt x="6077" y="1152524"/>
                </a:moveTo>
                <a:lnTo>
                  <a:pt x="3447" y="1152524"/>
                </a:lnTo>
                <a:lnTo>
                  <a:pt x="2324" y="1152060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60"/>
                </a:lnTo>
                <a:lnTo>
                  <a:pt x="6077" y="1152524"/>
                </a:lnTo>
                <a:close/>
              </a:path>
              <a:path w="9525" h="3819525">
                <a:moveTo>
                  <a:pt x="6077" y="1104899"/>
                </a:moveTo>
                <a:lnTo>
                  <a:pt x="3447" y="1104899"/>
                </a:lnTo>
                <a:lnTo>
                  <a:pt x="2324" y="1104435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700"/>
                </a:lnTo>
                <a:lnTo>
                  <a:pt x="2324" y="1095840"/>
                </a:lnTo>
                <a:lnTo>
                  <a:pt x="3447" y="1095375"/>
                </a:lnTo>
                <a:lnTo>
                  <a:pt x="6077" y="1095375"/>
                </a:lnTo>
                <a:lnTo>
                  <a:pt x="7200" y="1095840"/>
                </a:lnTo>
                <a:lnTo>
                  <a:pt x="9060" y="1097700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5"/>
                </a:lnTo>
                <a:lnTo>
                  <a:pt x="6077" y="1104899"/>
                </a:lnTo>
                <a:close/>
              </a:path>
              <a:path w="9525" h="3819525">
                <a:moveTo>
                  <a:pt x="6077" y="1057274"/>
                </a:moveTo>
                <a:lnTo>
                  <a:pt x="3447" y="1057274"/>
                </a:lnTo>
                <a:lnTo>
                  <a:pt x="2324" y="1056810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50"/>
                </a:lnTo>
                <a:lnTo>
                  <a:pt x="6077" y="1047750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10"/>
                </a:lnTo>
                <a:lnTo>
                  <a:pt x="6077" y="1057274"/>
                </a:lnTo>
                <a:close/>
              </a:path>
              <a:path w="9525" h="3819525">
                <a:moveTo>
                  <a:pt x="6077" y="1009649"/>
                </a:moveTo>
                <a:lnTo>
                  <a:pt x="3447" y="1009649"/>
                </a:lnTo>
                <a:lnTo>
                  <a:pt x="2324" y="1009185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50"/>
                </a:lnTo>
                <a:lnTo>
                  <a:pt x="2324" y="1000590"/>
                </a:lnTo>
                <a:lnTo>
                  <a:pt x="3447" y="1000125"/>
                </a:lnTo>
                <a:lnTo>
                  <a:pt x="6077" y="1000125"/>
                </a:lnTo>
                <a:lnTo>
                  <a:pt x="7200" y="1000590"/>
                </a:lnTo>
                <a:lnTo>
                  <a:pt x="9060" y="1002450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5"/>
                </a:lnTo>
                <a:lnTo>
                  <a:pt x="6077" y="1009649"/>
                </a:lnTo>
                <a:close/>
              </a:path>
              <a:path w="9525" h="3819525">
                <a:moveTo>
                  <a:pt x="6077" y="962024"/>
                </a:moveTo>
                <a:lnTo>
                  <a:pt x="3447" y="962024"/>
                </a:lnTo>
                <a:lnTo>
                  <a:pt x="2324" y="961560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5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5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60"/>
                </a:lnTo>
                <a:lnTo>
                  <a:pt x="6077" y="962024"/>
                </a:lnTo>
                <a:close/>
              </a:path>
              <a:path w="9525" h="3819525">
                <a:moveTo>
                  <a:pt x="6077" y="914399"/>
                </a:moveTo>
                <a:lnTo>
                  <a:pt x="3447" y="914399"/>
                </a:lnTo>
                <a:lnTo>
                  <a:pt x="2324" y="913935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40"/>
                </a:lnTo>
                <a:lnTo>
                  <a:pt x="3447" y="904875"/>
                </a:lnTo>
                <a:lnTo>
                  <a:pt x="6077" y="904875"/>
                </a:lnTo>
                <a:lnTo>
                  <a:pt x="7200" y="905340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5"/>
                </a:lnTo>
                <a:lnTo>
                  <a:pt x="6077" y="914399"/>
                </a:lnTo>
                <a:close/>
              </a:path>
              <a:path w="9525" h="3819525">
                <a:moveTo>
                  <a:pt x="6077" y="866774"/>
                </a:moveTo>
                <a:lnTo>
                  <a:pt x="3447" y="866774"/>
                </a:lnTo>
                <a:lnTo>
                  <a:pt x="2324" y="866310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5"/>
                </a:lnTo>
                <a:lnTo>
                  <a:pt x="2324" y="857715"/>
                </a:lnTo>
                <a:lnTo>
                  <a:pt x="3447" y="857250"/>
                </a:lnTo>
                <a:lnTo>
                  <a:pt x="6077" y="857250"/>
                </a:lnTo>
                <a:lnTo>
                  <a:pt x="7200" y="857715"/>
                </a:lnTo>
                <a:lnTo>
                  <a:pt x="9060" y="859575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10"/>
                </a:lnTo>
                <a:lnTo>
                  <a:pt x="6077" y="866774"/>
                </a:lnTo>
                <a:close/>
              </a:path>
              <a:path w="9525" h="3819525">
                <a:moveTo>
                  <a:pt x="6077" y="819149"/>
                </a:moveTo>
                <a:lnTo>
                  <a:pt x="3447" y="819149"/>
                </a:lnTo>
                <a:lnTo>
                  <a:pt x="2324" y="818685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50"/>
                </a:lnTo>
                <a:lnTo>
                  <a:pt x="2324" y="810090"/>
                </a:lnTo>
                <a:lnTo>
                  <a:pt x="3447" y="809625"/>
                </a:lnTo>
                <a:lnTo>
                  <a:pt x="6077" y="809625"/>
                </a:lnTo>
                <a:lnTo>
                  <a:pt x="7200" y="810090"/>
                </a:lnTo>
                <a:lnTo>
                  <a:pt x="9060" y="811950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5"/>
                </a:lnTo>
                <a:lnTo>
                  <a:pt x="6077" y="819149"/>
                </a:lnTo>
                <a:close/>
              </a:path>
              <a:path w="9525" h="3819525">
                <a:moveTo>
                  <a:pt x="6077" y="771524"/>
                </a:moveTo>
                <a:lnTo>
                  <a:pt x="3447" y="771524"/>
                </a:lnTo>
                <a:lnTo>
                  <a:pt x="2324" y="771060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5"/>
                </a:lnTo>
                <a:lnTo>
                  <a:pt x="2324" y="762465"/>
                </a:lnTo>
                <a:lnTo>
                  <a:pt x="3447" y="762000"/>
                </a:lnTo>
                <a:lnTo>
                  <a:pt x="6077" y="762000"/>
                </a:lnTo>
                <a:lnTo>
                  <a:pt x="7200" y="762465"/>
                </a:lnTo>
                <a:lnTo>
                  <a:pt x="9060" y="764325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60"/>
                </a:lnTo>
                <a:lnTo>
                  <a:pt x="6077" y="771524"/>
                </a:lnTo>
                <a:close/>
              </a:path>
              <a:path w="9525" h="3819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3819525">
                <a:moveTo>
                  <a:pt x="6077" y="676274"/>
                </a:moveTo>
                <a:lnTo>
                  <a:pt x="3447" y="676274"/>
                </a:lnTo>
                <a:lnTo>
                  <a:pt x="2324" y="675810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50"/>
                </a:lnTo>
                <a:lnTo>
                  <a:pt x="6077" y="666750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10"/>
                </a:lnTo>
                <a:lnTo>
                  <a:pt x="6077" y="676274"/>
                </a:lnTo>
                <a:close/>
              </a:path>
              <a:path w="9525" h="3819525">
                <a:moveTo>
                  <a:pt x="6077" y="628649"/>
                </a:moveTo>
                <a:lnTo>
                  <a:pt x="3447" y="628649"/>
                </a:lnTo>
                <a:lnTo>
                  <a:pt x="2324" y="628185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50"/>
                </a:lnTo>
                <a:lnTo>
                  <a:pt x="2324" y="619590"/>
                </a:lnTo>
                <a:lnTo>
                  <a:pt x="3447" y="619125"/>
                </a:lnTo>
                <a:lnTo>
                  <a:pt x="6077" y="619125"/>
                </a:lnTo>
                <a:lnTo>
                  <a:pt x="7200" y="619590"/>
                </a:lnTo>
                <a:lnTo>
                  <a:pt x="9060" y="621450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5"/>
                </a:lnTo>
                <a:lnTo>
                  <a:pt x="6077" y="628649"/>
                </a:lnTo>
                <a:close/>
              </a:path>
              <a:path w="9525" h="3819525">
                <a:moveTo>
                  <a:pt x="6077" y="581024"/>
                </a:moveTo>
                <a:lnTo>
                  <a:pt x="3447" y="581024"/>
                </a:lnTo>
                <a:lnTo>
                  <a:pt x="2324" y="580560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5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5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60"/>
                </a:lnTo>
                <a:lnTo>
                  <a:pt x="6077" y="581024"/>
                </a:lnTo>
                <a:close/>
              </a:path>
              <a:path w="9525" h="3819525">
                <a:moveTo>
                  <a:pt x="6077" y="533399"/>
                </a:moveTo>
                <a:lnTo>
                  <a:pt x="3447" y="533399"/>
                </a:lnTo>
                <a:lnTo>
                  <a:pt x="2324" y="532935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5"/>
                </a:lnTo>
                <a:lnTo>
                  <a:pt x="6077" y="533399"/>
                </a:lnTo>
                <a:close/>
              </a:path>
              <a:path w="9525" h="3819525">
                <a:moveTo>
                  <a:pt x="6077" y="485774"/>
                </a:moveTo>
                <a:lnTo>
                  <a:pt x="3447" y="485774"/>
                </a:lnTo>
                <a:lnTo>
                  <a:pt x="2324" y="485310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5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5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10"/>
                </a:lnTo>
                <a:lnTo>
                  <a:pt x="6077" y="485774"/>
                </a:lnTo>
                <a:close/>
              </a:path>
              <a:path w="9525" h="3819525">
                <a:moveTo>
                  <a:pt x="6077" y="438149"/>
                </a:moveTo>
                <a:lnTo>
                  <a:pt x="3447" y="438149"/>
                </a:lnTo>
                <a:lnTo>
                  <a:pt x="2324" y="437685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5"/>
                </a:lnTo>
                <a:lnTo>
                  <a:pt x="6077" y="428625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5"/>
                </a:lnTo>
                <a:lnTo>
                  <a:pt x="6077" y="438149"/>
                </a:lnTo>
                <a:close/>
              </a:path>
              <a:path w="9525" h="3819525">
                <a:moveTo>
                  <a:pt x="6077" y="390524"/>
                </a:moveTo>
                <a:lnTo>
                  <a:pt x="3447" y="390524"/>
                </a:lnTo>
                <a:lnTo>
                  <a:pt x="2324" y="390060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5"/>
                </a:lnTo>
                <a:lnTo>
                  <a:pt x="2324" y="381465"/>
                </a:lnTo>
                <a:lnTo>
                  <a:pt x="3447" y="381000"/>
                </a:lnTo>
                <a:lnTo>
                  <a:pt x="6077" y="381000"/>
                </a:lnTo>
                <a:lnTo>
                  <a:pt x="7200" y="381465"/>
                </a:lnTo>
                <a:lnTo>
                  <a:pt x="9060" y="383325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60"/>
                </a:lnTo>
                <a:lnTo>
                  <a:pt x="6077" y="390524"/>
                </a:lnTo>
                <a:close/>
              </a:path>
              <a:path w="9525" h="3819525">
                <a:moveTo>
                  <a:pt x="6077" y="342899"/>
                </a:moveTo>
                <a:lnTo>
                  <a:pt x="3447" y="342899"/>
                </a:lnTo>
                <a:lnTo>
                  <a:pt x="2324" y="342435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700"/>
                </a:lnTo>
                <a:lnTo>
                  <a:pt x="2324" y="333840"/>
                </a:lnTo>
                <a:lnTo>
                  <a:pt x="3447" y="333375"/>
                </a:lnTo>
                <a:lnTo>
                  <a:pt x="6077" y="333375"/>
                </a:lnTo>
                <a:lnTo>
                  <a:pt x="7200" y="333840"/>
                </a:lnTo>
                <a:lnTo>
                  <a:pt x="9060" y="335700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5"/>
                </a:lnTo>
                <a:lnTo>
                  <a:pt x="6077" y="342899"/>
                </a:lnTo>
                <a:close/>
              </a:path>
              <a:path w="9525" h="3819525">
                <a:moveTo>
                  <a:pt x="6077" y="295274"/>
                </a:moveTo>
                <a:lnTo>
                  <a:pt x="3447" y="295274"/>
                </a:lnTo>
                <a:lnTo>
                  <a:pt x="2324" y="294810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5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5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10"/>
                </a:lnTo>
                <a:lnTo>
                  <a:pt x="6077" y="295274"/>
                </a:lnTo>
                <a:close/>
              </a:path>
              <a:path w="9525" h="3819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50"/>
                </a:lnTo>
                <a:lnTo>
                  <a:pt x="2324" y="238590"/>
                </a:lnTo>
                <a:lnTo>
                  <a:pt x="3447" y="238125"/>
                </a:lnTo>
                <a:lnTo>
                  <a:pt x="6077" y="238125"/>
                </a:lnTo>
                <a:lnTo>
                  <a:pt x="7200" y="238590"/>
                </a:lnTo>
                <a:lnTo>
                  <a:pt x="9060" y="240450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3819525">
                <a:moveTo>
                  <a:pt x="6077" y="200024"/>
                </a:moveTo>
                <a:lnTo>
                  <a:pt x="3447" y="200024"/>
                </a:lnTo>
                <a:lnTo>
                  <a:pt x="2324" y="199560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500"/>
                </a:lnTo>
                <a:lnTo>
                  <a:pt x="6077" y="190500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60"/>
                </a:lnTo>
                <a:lnTo>
                  <a:pt x="6077" y="200024"/>
                </a:lnTo>
                <a:close/>
              </a:path>
              <a:path w="9525" h="3819525">
                <a:moveTo>
                  <a:pt x="6077" y="152399"/>
                </a:moveTo>
                <a:lnTo>
                  <a:pt x="3447" y="152399"/>
                </a:lnTo>
                <a:lnTo>
                  <a:pt x="2324" y="151935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200"/>
                </a:lnTo>
                <a:lnTo>
                  <a:pt x="2324" y="143340"/>
                </a:lnTo>
                <a:lnTo>
                  <a:pt x="3447" y="142875"/>
                </a:lnTo>
                <a:lnTo>
                  <a:pt x="6077" y="142875"/>
                </a:lnTo>
                <a:lnTo>
                  <a:pt x="7200" y="143340"/>
                </a:lnTo>
                <a:lnTo>
                  <a:pt x="9060" y="145200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5"/>
                </a:lnTo>
                <a:lnTo>
                  <a:pt x="6077" y="152399"/>
                </a:lnTo>
                <a:close/>
              </a:path>
              <a:path w="9525" h="3819525">
                <a:moveTo>
                  <a:pt x="6077" y="104774"/>
                </a:moveTo>
                <a:lnTo>
                  <a:pt x="3447" y="104774"/>
                </a:lnTo>
                <a:lnTo>
                  <a:pt x="2324" y="104310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5"/>
                </a:lnTo>
                <a:lnTo>
                  <a:pt x="2324" y="95715"/>
                </a:lnTo>
                <a:lnTo>
                  <a:pt x="3447" y="95250"/>
                </a:lnTo>
                <a:lnTo>
                  <a:pt x="6077" y="95250"/>
                </a:lnTo>
                <a:lnTo>
                  <a:pt x="7200" y="95715"/>
                </a:lnTo>
                <a:lnTo>
                  <a:pt x="9060" y="97575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10"/>
                </a:lnTo>
                <a:lnTo>
                  <a:pt x="6077" y="104774"/>
                </a:lnTo>
                <a:close/>
              </a:path>
              <a:path w="9525" h="3819525">
                <a:moveTo>
                  <a:pt x="6077" y="57149"/>
                </a:moveTo>
                <a:lnTo>
                  <a:pt x="3447" y="57149"/>
                </a:lnTo>
                <a:lnTo>
                  <a:pt x="2324" y="56685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5"/>
                </a:lnTo>
                <a:lnTo>
                  <a:pt x="6077" y="57149"/>
                </a:lnTo>
                <a:close/>
              </a:path>
              <a:path w="9525" h="381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32287" y="6546214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58058" y="2715577"/>
            <a:ext cx="1783714" cy="3819525"/>
          </a:xfrm>
          <a:custGeom>
            <a:avLst/>
            <a:gdLst/>
            <a:ahLst/>
            <a:cxnLst/>
            <a:rect l="l" t="t" r="r" b="b"/>
            <a:pathLst>
              <a:path w="1783714" h="3819525">
                <a:moveTo>
                  <a:pt x="9525" y="3813454"/>
                </a:moveTo>
                <a:lnTo>
                  <a:pt x="9067" y="3812336"/>
                </a:lnTo>
                <a:lnTo>
                  <a:pt x="7200" y="3810470"/>
                </a:lnTo>
                <a:lnTo>
                  <a:pt x="6083" y="3810000"/>
                </a:lnTo>
                <a:lnTo>
                  <a:pt x="3454" y="3810000"/>
                </a:lnTo>
                <a:lnTo>
                  <a:pt x="2324" y="3810470"/>
                </a:lnTo>
                <a:lnTo>
                  <a:pt x="469" y="3812336"/>
                </a:lnTo>
                <a:lnTo>
                  <a:pt x="0" y="3813454"/>
                </a:lnTo>
                <a:lnTo>
                  <a:pt x="0" y="3816083"/>
                </a:lnTo>
                <a:lnTo>
                  <a:pt x="469" y="3817201"/>
                </a:lnTo>
                <a:lnTo>
                  <a:pt x="2324" y="3819067"/>
                </a:lnTo>
                <a:lnTo>
                  <a:pt x="3454" y="3819525"/>
                </a:lnTo>
                <a:lnTo>
                  <a:pt x="6083" y="3819525"/>
                </a:lnTo>
                <a:lnTo>
                  <a:pt x="7200" y="3819067"/>
                </a:lnTo>
                <a:lnTo>
                  <a:pt x="9067" y="3817201"/>
                </a:lnTo>
                <a:lnTo>
                  <a:pt x="9525" y="3816083"/>
                </a:lnTo>
                <a:lnTo>
                  <a:pt x="9525" y="3813454"/>
                </a:lnTo>
                <a:close/>
              </a:path>
              <a:path w="1783714" h="3819525">
                <a:moveTo>
                  <a:pt x="9525" y="3765829"/>
                </a:moveTo>
                <a:lnTo>
                  <a:pt x="9067" y="3764711"/>
                </a:lnTo>
                <a:lnTo>
                  <a:pt x="7200" y="3762845"/>
                </a:lnTo>
                <a:lnTo>
                  <a:pt x="6083" y="3762375"/>
                </a:lnTo>
                <a:lnTo>
                  <a:pt x="3454" y="3762375"/>
                </a:lnTo>
                <a:lnTo>
                  <a:pt x="2324" y="3762845"/>
                </a:lnTo>
                <a:lnTo>
                  <a:pt x="469" y="3764711"/>
                </a:lnTo>
                <a:lnTo>
                  <a:pt x="0" y="3765829"/>
                </a:lnTo>
                <a:lnTo>
                  <a:pt x="0" y="3768458"/>
                </a:lnTo>
                <a:lnTo>
                  <a:pt x="469" y="3769576"/>
                </a:lnTo>
                <a:lnTo>
                  <a:pt x="2324" y="3771442"/>
                </a:lnTo>
                <a:lnTo>
                  <a:pt x="3454" y="3771900"/>
                </a:lnTo>
                <a:lnTo>
                  <a:pt x="6083" y="3771900"/>
                </a:lnTo>
                <a:lnTo>
                  <a:pt x="7200" y="3771442"/>
                </a:lnTo>
                <a:lnTo>
                  <a:pt x="9067" y="3769576"/>
                </a:lnTo>
                <a:lnTo>
                  <a:pt x="9525" y="3768458"/>
                </a:lnTo>
                <a:lnTo>
                  <a:pt x="9525" y="3765829"/>
                </a:lnTo>
                <a:close/>
              </a:path>
              <a:path w="1783714" h="3819525">
                <a:moveTo>
                  <a:pt x="9525" y="3718204"/>
                </a:moveTo>
                <a:lnTo>
                  <a:pt x="9067" y="3717086"/>
                </a:lnTo>
                <a:lnTo>
                  <a:pt x="7200" y="3715220"/>
                </a:lnTo>
                <a:lnTo>
                  <a:pt x="6083" y="3714750"/>
                </a:lnTo>
                <a:lnTo>
                  <a:pt x="3454" y="3714750"/>
                </a:lnTo>
                <a:lnTo>
                  <a:pt x="2324" y="3715220"/>
                </a:lnTo>
                <a:lnTo>
                  <a:pt x="469" y="3717086"/>
                </a:lnTo>
                <a:lnTo>
                  <a:pt x="0" y="3718204"/>
                </a:lnTo>
                <a:lnTo>
                  <a:pt x="0" y="3720833"/>
                </a:lnTo>
                <a:lnTo>
                  <a:pt x="469" y="3721951"/>
                </a:lnTo>
                <a:lnTo>
                  <a:pt x="2324" y="3723817"/>
                </a:lnTo>
                <a:lnTo>
                  <a:pt x="3454" y="3724275"/>
                </a:lnTo>
                <a:lnTo>
                  <a:pt x="6083" y="3724275"/>
                </a:lnTo>
                <a:lnTo>
                  <a:pt x="7200" y="3723817"/>
                </a:lnTo>
                <a:lnTo>
                  <a:pt x="9067" y="3721951"/>
                </a:lnTo>
                <a:lnTo>
                  <a:pt x="9525" y="3720833"/>
                </a:lnTo>
                <a:lnTo>
                  <a:pt x="9525" y="3718204"/>
                </a:lnTo>
                <a:close/>
              </a:path>
              <a:path w="1783714" h="3819525">
                <a:moveTo>
                  <a:pt x="9525" y="3670579"/>
                </a:moveTo>
                <a:lnTo>
                  <a:pt x="9067" y="3669461"/>
                </a:lnTo>
                <a:lnTo>
                  <a:pt x="7200" y="3667595"/>
                </a:lnTo>
                <a:lnTo>
                  <a:pt x="6083" y="3667125"/>
                </a:lnTo>
                <a:lnTo>
                  <a:pt x="3454" y="3667125"/>
                </a:lnTo>
                <a:lnTo>
                  <a:pt x="2324" y="3667595"/>
                </a:lnTo>
                <a:lnTo>
                  <a:pt x="469" y="3669461"/>
                </a:lnTo>
                <a:lnTo>
                  <a:pt x="0" y="3670579"/>
                </a:lnTo>
                <a:lnTo>
                  <a:pt x="0" y="3673208"/>
                </a:lnTo>
                <a:lnTo>
                  <a:pt x="469" y="3674326"/>
                </a:lnTo>
                <a:lnTo>
                  <a:pt x="2324" y="3676192"/>
                </a:lnTo>
                <a:lnTo>
                  <a:pt x="3454" y="3676650"/>
                </a:lnTo>
                <a:lnTo>
                  <a:pt x="6083" y="3676650"/>
                </a:lnTo>
                <a:lnTo>
                  <a:pt x="7200" y="3676192"/>
                </a:lnTo>
                <a:lnTo>
                  <a:pt x="9067" y="3674326"/>
                </a:lnTo>
                <a:lnTo>
                  <a:pt x="9525" y="3673208"/>
                </a:lnTo>
                <a:lnTo>
                  <a:pt x="9525" y="3670579"/>
                </a:lnTo>
                <a:close/>
              </a:path>
              <a:path w="1783714" h="3819525">
                <a:moveTo>
                  <a:pt x="9525" y="3622954"/>
                </a:moveTo>
                <a:lnTo>
                  <a:pt x="9067" y="3621836"/>
                </a:lnTo>
                <a:lnTo>
                  <a:pt x="7200" y="3619970"/>
                </a:lnTo>
                <a:lnTo>
                  <a:pt x="6083" y="3619500"/>
                </a:lnTo>
                <a:lnTo>
                  <a:pt x="3454" y="3619500"/>
                </a:lnTo>
                <a:lnTo>
                  <a:pt x="2324" y="3619970"/>
                </a:lnTo>
                <a:lnTo>
                  <a:pt x="469" y="3621836"/>
                </a:lnTo>
                <a:lnTo>
                  <a:pt x="0" y="3622954"/>
                </a:lnTo>
                <a:lnTo>
                  <a:pt x="0" y="3625583"/>
                </a:lnTo>
                <a:lnTo>
                  <a:pt x="469" y="3626701"/>
                </a:lnTo>
                <a:lnTo>
                  <a:pt x="2324" y="3628567"/>
                </a:lnTo>
                <a:lnTo>
                  <a:pt x="3454" y="3629025"/>
                </a:lnTo>
                <a:lnTo>
                  <a:pt x="6083" y="3629025"/>
                </a:lnTo>
                <a:lnTo>
                  <a:pt x="7200" y="3628567"/>
                </a:lnTo>
                <a:lnTo>
                  <a:pt x="9067" y="3626701"/>
                </a:lnTo>
                <a:lnTo>
                  <a:pt x="9525" y="3625583"/>
                </a:lnTo>
                <a:lnTo>
                  <a:pt x="9525" y="3622954"/>
                </a:lnTo>
                <a:close/>
              </a:path>
              <a:path w="1783714" h="3819525">
                <a:moveTo>
                  <a:pt x="9525" y="3575329"/>
                </a:moveTo>
                <a:lnTo>
                  <a:pt x="9067" y="3574211"/>
                </a:lnTo>
                <a:lnTo>
                  <a:pt x="7200" y="3572345"/>
                </a:lnTo>
                <a:lnTo>
                  <a:pt x="6083" y="3571875"/>
                </a:lnTo>
                <a:lnTo>
                  <a:pt x="3454" y="3571875"/>
                </a:lnTo>
                <a:lnTo>
                  <a:pt x="2324" y="3572345"/>
                </a:lnTo>
                <a:lnTo>
                  <a:pt x="469" y="3574211"/>
                </a:lnTo>
                <a:lnTo>
                  <a:pt x="0" y="3575329"/>
                </a:lnTo>
                <a:lnTo>
                  <a:pt x="0" y="3577958"/>
                </a:lnTo>
                <a:lnTo>
                  <a:pt x="469" y="3579076"/>
                </a:lnTo>
                <a:lnTo>
                  <a:pt x="2324" y="3580942"/>
                </a:lnTo>
                <a:lnTo>
                  <a:pt x="3454" y="3581400"/>
                </a:lnTo>
                <a:lnTo>
                  <a:pt x="6083" y="3581400"/>
                </a:lnTo>
                <a:lnTo>
                  <a:pt x="7200" y="3580942"/>
                </a:lnTo>
                <a:lnTo>
                  <a:pt x="9067" y="3579076"/>
                </a:lnTo>
                <a:lnTo>
                  <a:pt x="9525" y="3577958"/>
                </a:lnTo>
                <a:lnTo>
                  <a:pt x="9525" y="3575329"/>
                </a:lnTo>
                <a:close/>
              </a:path>
              <a:path w="1783714" h="3819525">
                <a:moveTo>
                  <a:pt x="9525" y="3527704"/>
                </a:moveTo>
                <a:lnTo>
                  <a:pt x="9067" y="3526586"/>
                </a:lnTo>
                <a:lnTo>
                  <a:pt x="7200" y="3524720"/>
                </a:lnTo>
                <a:lnTo>
                  <a:pt x="6083" y="3524250"/>
                </a:lnTo>
                <a:lnTo>
                  <a:pt x="3454" y="3524250"/>
                </a:lnTo>
                <a:lnTo>
                  <a:pt x="2324" y="3524720"/>
                </a:lnTo>
                <a:lnTo>
                  <a:pt x="469" y="3526586"/>
                </a:lnTo>
                <a:lnTo>
                  <a:pt x="0" y="3527704"/>
                </a:lnTo>
                <a:lnTo>
                  <a:pt x="0" y="3530333"/>
                </a:lnTo>
                <a:lnTo>
                  <a:pt x="469" y="3531451"/>
                </a:lnTo>
                <a:lnTo>
                  <a:pt x="2324" y="3533317"/>
                </a:lnTo>
                <a:lnTo>
                  <a:pt x="3454" y="3533775"/>
                </a:lnTo>
                <a:lnTo>
                  <a:pt x="6083" y="3533775"/>
                </a:lnTo>
                <a:lnTo>
                  <a:pt x="7200" y="3533317"/>
                </a:lnTo>
                <a:lnTo>
                  <a:pt x="9067" y="3531451"/>
                </a:lnTo>
                <a:lnTo>
                  <a:pt x="9525" y="3530333"/>
                </a:lnTo>
                <a:lnTo>
                  <a:pt x="9525" y="3527704"/>
                </a:lnTo>
                <a:close/>
              </a:path>
              <a:path w="1783714" h="3819525">
                <a:moveTo>
                  <a:pt x="9525" y="3480079"/>
                </a:moveTo>
                <a:lnTo>
                  <a:pt x="9067" y="3478961"/>
                </a:lnTo>
                <a:lnTo>
                  <a:pt x="7200" y="3477095"/>
                </a:lnTo>
                <a:lnTo>
                  <a:pt x="6083" y="3476625"/>
                </a:lnTo>
                <a:lnTo>
                  <a:pt x="3454" y="3476625"/>
                </a:lnTo>
                <a:lnTo>
                  <a:pt x="2324" y="3477095"/>
                </a:lnTo>
                <a:lnTo>
                  <a:pt x="469" y="3478961"/>
                </a:lnTo>
                <a:lnTo>
                  <a:pt x="0" y="3480079"/>
                </a:lnTo>
                <a:lnTo>
                  <a:pt x="0" y="3482708"/>
                </a:lnTo>
                <a:lnTo>
                  <a:pt x="469" y="3483826"/>
                </a:lnTo>
                <a:lnTo>
                  <a:pt x="2324" y="3485692"/>
                </a:lnTo>
                <a:lnTo>
                  <a:pt x="3454" y="3486150"/>
                </a:lnTo>
                <a:lnTo>
                  <a:pt x="6083" y="3486150"/>
                </a:lnTo>
                <a:lnTo>
                  <a:pt x="7200" y="3485692"/>
                </a:lnTo>
                <a:lnTo>
                  <a:pt x="9067" y="3483826"/>
                </a:lnTo>
                <a:lnTo>
                  <a:pt x="9525" y="3482708"/>
                </a:lnTo>
                <a:lnTo>
                  <a:pt x="9525" y="3480079"/>
                </a:lnTo>
                <a:close/>
              </a:path>
              <a:path w="1783714" h="3819525">
                <a:moveTo>
                  <a:pt x="9525" y="3432454"/>
                </a:moveTo>
                <a:lnTo>
                  <a:pt x="9067" y="3431336"/>
                </a:lnTo>
                <a:lnTo>
                  <a:pt x="7200" y="3429470"/>
                </a:lnTo>
                <a:lnTo>
                  <a:pt x="6083" y="3429000"/>
                </a:lnTo>
                <a:lnTo>
                  <a:pt x="3454" y="3429000"/>
                </a:lnTo>
                <a:lnTo>
                  <a:pt x="2324" y="3429470"/>
                </a:lnTo>
                <a:lnTo>
                  <a:pt x="469" y="3431336"/>
                </a:lnTo>
                <a:lnTo>
                  <a:pt x="0" y="3432454"/>
                </a:lnTo>
                <a:lnTo>
                  <a:pt x="0" y="3435083"/>
                </a:lnTo>
                <a:lnTo>
                  <a:pt x="469" y="3436201"/>
                </a:lnTo>
                <a:lnTo>
                  <a:pt x="2324" y="3438067"/>
                </a:lnTo>
                <a:lnTo>
                  <a:pt x="3454" y="3438525"/>
                </a:lnTo>
                <a:lnTo>
                  <a:pt x="6083" y="3438525"/>
                </a:lnTo>
                <a:lnTo>
                  <a:pt x="7200" y="3438067"/>
                </a:lnTo>
                <a:lnTo>
                  <a:pt x="9067" y="3436201"/>
                </a:lnTo>
                <a:lnTo>
                  <a:pt x="9525" y="3435083"/>
                </a:lnTo>
                <a:lnTo>
                  <a:pt x="9525" y="3432454"/>
                </a:lnTo>
                <a:close/>
              </a:path>
              <a:path w="1783714" h="3819525">
                <a:moveTo>
                  <a:pt x="9525" y="3384829"/>
                </a:moveTo>
                <a:lnTo>
                  <a:pt x="9067" y="3383711"/>
                </a:lnTo>
                <a:lnTo>
                  <a:pt x="7200" y="3381845"/>
                </a:lnTo>
                <a:lnTo>
                  <a:pt x="6083" y="3381375"/>
                </a:lnTo>
                <a:lnTo>
                  <a:pt x="3454" y="3381375"/>
                </a:lnTo>
                <a:lnTo>
                  <a:pt x="2324" y="3381845"/>
                </a:lnTo>
                <a:lnTo>
                  <a:pt x="469" y="3383711"/>
                </a:lnTo>
                <a:lnTo>
                  <a:pt x="0" y="3384829"/>
                </a:lnTo>
                <a:lnTo>
                  <a:pt x="0" y="3387458"/>
                </a:lnTo>
                <a:lnTo>
                  <a:pt x="469" y="3388576"/>
                </a:lnTo>
                <a:lnTo>
                  <a:pt x="2324" y="3390442"/>
                </a:lnTo>
                <a:lnTo>
                  <a:pt x="3454" y="3390900"/>
                </a:lnTo>
                <a:lnTo>
                  <a:pt x="6083" y="3390900"/>
                </a:lnTo>
                <a:lnTo>
                  <a:pt x="7200" y="3390442"/>
                </a:lnTo>
                <a:lnTo>
                  <a:pt x="9067" y="3388576"/>
                </a:lnTo>
                <a:lnTo>
                  <a:pt x="9525" y="3387458"/>
                </a:lnTo>
                <a:lnTo>
                  <a:pt x="9525" y="3384829"/>
                </a:lnTo>
                <a:close/>
              </a:path>
              <a:path w="1783714" h="3819525">
                <a:moveTo>
                  <a:pt x="9525" y="3337204"/>
                </a:moveTo>
                <a:lnTo>
                  <a:pt x="9067" y="3336086"/>
                </a:lnTo>
                <a:lnTo>
                  <a:pt x="7200" y="3334220"/>
                </a:lnTo>
                <a:lnTo>
                  <a:pt x="6083" y="3333750"/>
                </a:lnTo>
                <a:lnTo>
                  <a:pt x="3454" y="3333750"/>
                </a:lnTo>
                <a:lnTo>
                  <a:pt x="2324" y="3334220"/>
                </a:lnTo>
                <a:lnTo>
                  <a:pt x="469" y="3336086"/>
                </a:lnTo>
                <a:lnTo>
                  <a:pt x="0" y="3337204"/>
                </a:lnTo>
                <a:lnTo>
                  <a:pt x="0" y="3339833"/>
                </a:lnTo>
                <a:lnTo>
                  <a:pt x="469" y="3340951"/>
                </a:lnTo>
                <a:lnTo>
                  <a:pt x="2324" y="3342817"/>
                </a:lnTo>
                <a:lnTo>
                  <a:pt x="3454" y="3343275"/>
                </a:lnTo>
                <a:lnTo>
                  <a:pt x="6083" y="3343275"/>
                </a:lnTo>
                <a:lnTo>
                  <a:pt x="7200" y="3342817"/>
                </a:lnTo>
                <a:lnTo>
                  <a:pt x="9067" y="3340951"/>
                </a:lnTo>
                <a:lnTo>
                  <a:pt x="9525" y="3339833"/>
                </a:lnTo>
                <a:lnTo>
                  <a:pt x="9525" y="3337204"/>
                </a:lnTo>
                <a:close/>
              </a:path>
              <a:path w="1783714" h="3819525">
                <a:moveTo>
                  <a:pt x="9525" y="3289579"/>
                </a:moveTo>
                <a:lnTo>
                  <a:pt x="9067" y="3288461"/>
                </a:lnTo>
                <a:lnTo>
                  <a:pt x="7200" y="3286595"/>
                </a:lnTo>
                <a:lnTo>
                  <a:pt x="6083" y="3286125"/>
                </a:lnTo>
                <a:lnTo>
                  <a:pt x="3454" y="3286125"/>
                </a:lnTo>
                <a:lnTo>
                  <a:pt x="2324" y="3286595"/>
                </a:lnTo>
                <a:lnTo>
                  <a:pt x="469" y="3288461"/>
                </a:lnTo>
                <a:lnTo>
                  <a:pt x="0" y="3289579"/>
                </a:lnTo>
                <a:lnTo>
                  <a:pt x="0" y="3292208"/>
                </a:lnTo>
                <a:lnTo>
                  <a:pt x="469" y="3293326"/>
                </a:lnTo>
                <a:lnTo>
                  <a:pt x="2324" y="3295192"/>
                </a:lnTo>
                <a:lnTo>
                  <a:pt x="3454" y="3295650"/>
                </a:lnTo>
                <a:lnTo>
                  <a:pt x="6083" y="3295650"/>
                </a:lnTo>
                <a:lnTo>
                  <a:pt x="7200" y="3295192"/>
                </a:lnTo>
                <a:lnTo>
                  <a:pt x="9067" y="3293326"/>
                </a:lnTo>
                <a:lnTo>
                  <a:pt x="9525" y="3292208"/>
                </a:lnTo>
                <a:lnTo>
                  <a:pt x="9525" y="3289579"/>
                </a:lnTo>
                <a:close/>
              </a:path>
              <a:path w="1783714" h="3819525">
                <a:moveTo>
                  <a:pt x="9525" y="3241954"/>
                </a:moveTo>
                <a:lnTo>
                  <a:pt x="9067" y="3240836"/>
                </a:lnTo>
                <a:lnTo>
                  <a:pt x="7200" y="3238970"/>
                </a:lnTo>
                <a:lnTo>
                  <a:pt x="6083" y="3238500"/>
                </a:lnTo>
                <a:lnTo>
                  <a:pt x="3454" y="3238500"/>
                </a:lnTo>
                <a:lnTo>
                  <a:pt x="2324" y="3238970"/>
                </a:lnTo>
                <a:lnTo>
                  <a:pt x="469" y="3240836"/>
                </a:lnTo>
                <a:lnTo>
                  <a:pt x="0" y="3241954"/>
                </a:lnTo>
                <a:lnTo>
                  <a:pt x="0" y="3244583"/>
                </a:lnTo>
                <a:lnTo>
                  <a:pt x="469" y="3245701"/>
                </a:lnTo>
                <a:lnTo>
                  <a:pt x="2324" y="3247567"/>
                </a:lnTo>
                <a:lnTo>
                  <a:pt x="3454" y="3248025"/>
                </a:lnTo>
                <a:lnTo>
                  <a:pt x="6083" y="3248025"/>
                </a:lnTo>
                <a:lnTo>
                  <a:pt x="7200" y="3247567"/>
                </a:lnTo>
                <a:lnTo>
                  <a:pt x="9067" y="3245701"/>
                </a:lnTo>
                <a:lnTo>
                  <a:pt x="9525" y="3244583"/>
                </a:lnTo>
                <a:lnTo>
                  <a:pt x="9525" y="3241954"/>
                </a:lnTo>
                <a:close/>
              </a:path>
              <a:path w="1783714" h="3819525">
                <a:moveTo>
                  <a:pt x="9525" y="3194329"/>
                </a:moveTo>
                <a:lnTo>
                  <a:pt x="9067" y="3193211"/>
                </a:lnTo>
                <a:lnTo>
                  <a:pt x="7200" y="3191345"/>
                </a:lnTo>
                <a:lnTo>
                  <a:pt x="6083" y="3190875"/>
                </a:lnTo>
                <a:lnTo>
                  <a:pt x="3454" y="3190875"/>
                </a:lnTo>
                <a:lnTo>
                  <a:pt x="2324" y="3191345"/>
                </a:lnTo>
                <a:lnTo>
                  <a:pt x="469" y="3193211"/>
                </a:lnTo>
                <a:lnTo>
                  <a:pt x="0" y="3194329"/>
                </a:lnTo>
                <a:lnTo>
                  <a:pt x="0" y="3196958"/>
                </a:lnTo>
                <a:lnTo>
                  <a:pt x="469" y="3198076"/>
                </a:lnTo>
                <a:lnTo>
                  <a:pt x="2324" y="3199942"/>
                </a:lnTo>
                <a:lnTo>
                  <a:pt x="3454" y="3200400"/>
                </a:lnTo>
                <a:lnTo>
                  <a:pt x="6083" y="3200400"/>
                </a:lnTo>
                <a:lnTo>
                  <a:pt x="7200" y="3199942"/>
                </a:lnTo>
                <a:lnTo>
                  <a:pt x="9067" y="3198076"/>
                </a:lnTo>
                <a:lnTo>
                  <a:pt x="9525" y="3196958"/>
                </a:lnTo>
                <a:lnTo>
                  <a:pt x="9525" y="3194329"/>
                </a:lnTo>
                <a:close/>
              </a:path>
              <a:path w="1783714" h="3819525">
                <a:moveTo>
                  <a:pt x="9525" y="3146704"/>
                </a:moveTo>
                <a:lnTo>
                  <a:pt x="9067" y="3145586"/>
                </a:lnTo>
                <a:lnTo>
                  <a:pt x="7200" y="3143720"/>
                </a:lnTo>
                <a:lnTo>
                  <a:pt x="6083" y="3143250"/>
                </a:lnTo>
                <a:lnTo>
                  <a:pt x="3454" y="3143250"/>
                </a:lnTo>
                <a:lnTo>
                  <a:pt x="2324" y="3143720"/>
                </a:lnTo>
                <a:lnTo>
                  <a:pt x="469" y="3145586"/>
                </a:lnTo>
                <a:lnTo>
                  <a:pt x="0" y="3146704"/>
                </a:lnTo>
                <a:lnTo>
                  <a:pt x="0" y="3149333"/>
                </a:lnTo>
                <a:lnTo>
                  <a:pt x="469" y="3150451"/>
                </a:lnTo>
                <a:lnTo>
                  <a:pt x="2324" y="3152317"/>
                </a:lnTo>
                <a:lnTo>
                  <a:pt x="3454" y="3152775"/>
                </a:lnTo>
                <a:lnTo>
                  <a:pt x="6083" y="3152775"/>
                </a:lnTo>
                <a:lnTo>
                  <a:pt x="7200" y="3152317"/>
                </a:lnTo>
                <a:lnTo>
                  <a:pt x="9067" y="3150451"/>
                </a:lnTo>
                <a:lnTo>
                  <a:pt x="9525" y="3149333"/>
                </a:lnTo>
                <a:lnTo>
                  <a:pt x="9525" y="3146704"/>
                </a:lnTo>
                <a:close/>
              </a:path>
              <a:path w="1783714" h="3819525">
                <a:moveTo>
                  <a:pt x="9525" y="3099079"/>
                </a:moveTo>
                <a:lnTo>
                  <a:pt x="9067" y="3097961"/>
                </a:lnTo>
                <a:lnTo>
                  <a:pt x="7200" y="3096095"/>
                </a:lnTo>
                <a:lnTo>
                  <a:pt x="6083" y="3095625"/>
                </a:lnTo>
                <a:lnTo>
                  <a:pt x="3454" y="3095625"/>
                </a:lnTo>
                <a:lnTo>
                  <a:pt x="2324" y="3096095"/>
                </a:lnTo>
                <a:lnTo>
                  <a:pt x="469" y="3097961"/>
                </a:lnTo>
                <a:lnTo>
                  <a:pt x="0" y="3099079"/>
                </a:lnTo>
                <a:lnTo>
                  <a:pt x="0" y="3101708"/>
                </a:lnTo>
                <a:lnTo>
                  <a:pt x="469" y="3102826"/>
                </a:lnTo>
                <a:lnTo>
                  <a:pt x="2324" y="3104692"/>
                </a:lnTo>
                <a:lnTo>
                  <a:pt x="3454" y="3105150"/>
                </a:lnTo>
                <a:lnTo>
                  <a:pt x="6083" y="3105150"/>
                </a:lnTo>
                <a:lnTo>
                  <a:pt x="7200" y="3104692"/>
                </a:lnTo>
                <a:lnTo>
                  <a:pt x="9067" y="3102826"/>
                </a:lnTo>
                <a:lnTo>
                  <a:pt x="9525" y="3101708"/>
                </a:lnTo>
                <a:lnTo>
                  <a:pt x="9525" y="3099079"/>
                </a:lnTo>
                <a:close/>
              </a:path>
              <a:path w="1783714" h="3819525">
                <a:moveTo>
                  <a:pt x="9525" y="3051454"/>
                </a:moveTo>
                <a:lnTo>
                  <a:pt x="9067" y="3050336"/>
                </a:lnTo>
                <a:lnTo>
                  <a:pt x="7200" y="3048470"/>
                </a:lnTo>
                <a:lnTo>
                  <a:pt x="6083" y="3048000"/>
                </a:lnTo>
                <a:lnTo>
                  <a:pt x="3454" y="3048000"/>
                </a:lnTo>
                <a:lnTo>
                  <a:pt x="2324" y="3048470"/>
                </a:lnTo>
                <a:lnTo>
                  <a:pt x="469" y="3050336"/>
                </a:lnTo>
                <a:lnTo>
                  <a:pt x="0" y="3051454"/>
                </a:lnTo>
                <a:lnTo>
                  <a:pt x="0" y="3054083"/>
                </a:lnTo>
                <a:lnTo>
                  <a:pt x="469" y="3055201"/>
                </a:lnTo>
                <a:lnTo>
                  <a:pt x="2324" y="3057067"/>
                </a:lnTo>
                <a:lnTo>
                  <a:pt x="3454" y="3057525"/>
                </a:lnTo>
                <a:lnTo>
                  <a:pt x="6083" y="3057525"/>
                </a:lnTo>
                <a:lnTo>
                  <a:pt x="7200" y="3057067"/>
                </a:lnTo>
                <a:lnTo>
                  <a:pt x="9067" y="3055201"/>
                </a:lnTo>
                <a:lnTo>
                  <a:pt x="9525" y="3054083"/>
                </a:lnTo>
                <a:lnTo>
                  <a:pt x="9525" y="3051454"/>
                </a:lnTo>
                <a:close/>
              </a:path>
              <a:path w="1783714" h="3819525">
                <a:moveTo>
                  <a:pt x="9525" y="3003829"/>
                </a:moveTo>
                <a:lnTo>
                  <a:pt x="9067" y="3002711"/>
                </a:lnTo>
                <a:lnTo>
                  <a:pt x="7200" y="3000845"/>
                </a:lnTo>
                <a:lnTo>
                  <a:pt x="6083" y="3000375"/>
                </a:lnTo>
                <a:lnTo>
                  <a:pt x="3454" y="3000375"/>
                </a:lnTo>
                <a:lnTo>
                  <a:pt x="2324" y="3000845"/>
                </a:lnTo>
                <a:lnTo>
                  <a:pt x="469" y="3002711"/>
                </a:lnTo>
                <a:lnTo>
                  <a:pt x="0" y="3003829"/>
                </a:lnTo>
                <a:lnTo>
                  <a:pt x="0" y="3006458"/>
                </a:lnTo>
                <a:lnTo>
                  <a:pt x="469" y="3007576"/>
                </a:lnTo>
                <a:lnTo>
                  <a:pt x="2324" y="3009442"/>
                </a:lnTo>
                <a:lnTo>
                  <a:pt x="3454" y="3009900"/>
                </a:lnTo>
                <a:lnTo>
                  <a:pt x="6083" y="3009900"/>
                </a:lnTo>
                <a:lnTo>
                  <a:pt x="7200" y="3009442"/>
                </a:lnTo>
                <a:lnTo>
                  <a:pt x="9067" y="3007576"/>
                </a:lnTo>
                <a:lnTo>
                  <a:pt x="9525" y="3006458"/>
                </a:lnTo>
                <a:lnTo>
                  <a:pt x="9525" y="3003829"/>
                </a:lnTo>
                <a:close/>
              </a:path>
              <a:path w="1783714" h="3819525">
                <a:moveTo>
                  <a:pt x="9525" y="2956204"/>
                </a:moveTo>
                <a:lnTo>
                  <a:pt x="9067" y="2955086"/>
                </a:lnTo>
                <a:lnTo>
                  <a:pt x="7200" y="2953220"/>
                </a:lnTo>
                <a:lnTo>
                  <a:pt x="6083" y="2952750"/>
                </a:lnTo>
                <a:lnTo>
                  <a:pt x="3454" y="2952750"/>
                </a:lnTo>
                <a:lnTo>
                  <a:pt x="2324" y="2953220"/>
                </a:lnTo>
                <a:lnTo>
                  <a:pt x="469" y="2955086"/>
                </a:lnTo>
                <a:lnTo>
                  <a:pt x="0" y="2956204"/>
                </a:lnTo>
                <a:lnTo>
                  <a:pt x="0" y="2958833"/>
                </a:lnTo>
                <a:lnTo>
                  <a:pt x="469" y="2959951"/>
                </a:lnTo>
                <a:lnTo>
                  <a:pt x="2324" y="2961817"/>
                </a:lnTo>
                <a:lnTo>
                  <a:pt x="3454" y="2962275"/>
                </a:lnTo>
                <a:lnTo>
                  <a:pt x="6083" y="2962275"/>
                </a:lnTo>
                <a:lnTo>
                  <a:pt x="7200" y="2961817"/>
                </a:lnTo>
                <a:lnTo>
                  <a:pt x="9067" y="2959951"/>
                </a:lnTo>
                <a:lnTo>
                  <a:pt x="9525" y="2958833"/>
                </a:lnTo>
                <a:lnTo>
                  <a:pt x="9525" y="2956204"/>
                </a:lnTo>
                <a:close/>
              </a:path>
              <a:path w="1783714" h="3819525">
                <a:moveTo>
                  <a:pt x="9525" y="2908579"/>
                </a:moveTo>
                <a:lnTo>
                  <a:pt x="9067" y="2907461"/>
                </a:lnTo>
                <a:lnTo>
                  <a:pt x="7200" y="2905595"/>
                </a:lnTo>
                <a:lnTo>
                  <a:pt x="6083" y="2905125"/>
                </a:lnTo>
                <a:lnTo>
                  <a:pt x="3454" y="2905125"/>
                </a:lnTo>
                <a:lnTo>
                  <a:pt x="2324" y="2905595"/>
                </a:lnTo>
                <a:lnTo>
                  <a:pt x="469" y="2907461"/>
                </a:lnTo>
                <a:lnTo>
                  <a:pt x="0" y="2908579"/>
                </a:lnTo>
                <a:lnTo>
                  <a:pt x="0" y="2911208"/>
                </a:lnTo>
                <a:lnTo>
                  <a:pt x="469" y="2912326"/>
                </a:lnTo>
                <a:lnTo>
                  <a:pt x="2324" y="2914192"/>
                </a:lnTo>
                <a:lnTo>
                  <a:pt x="3454" y="2914650"/>
                </a:lnTo>
                <a:lnTo>
                  <a:pt x="6083" y="2914650"/>
                </a:lnTo>
                <a:lnTo>
                  <a:pt x="7200" y="2914192"/>
                </a:lnTo>
                <a:lnTo>
                  <a:pt x="9067" y="2912326"/>
                </a:lnTo>
                <a:lnTo>
                  <a:pt x="9525" y="2911208"/>
                </a:lnTo>
                <a:lnTo>
                  <a:pt x="9525" y="2908579"/>
                </a:lnTo>
                <a:close/>
              </a:path>
              <a:path w="1783714" h="3819525">
                <a:moveTo>
                  <a:pt x="9525" y="2860954"/>
                </a:moveTo>
                <a:lnTo>
                  <a:pt x="9067" y="2859836"/>
                </a:lnTo>
                <a:lnTo>
                  <a:pt x="7200" y="2857970"/>
                </a:lnTo>
                <a:lnTo>
                  <a:pt x="6083" y="2857500"/>
                </a:lnTo>
                <a:lnTo>
                  <a:pt x="3454" y="2857500"/>
                </a:lnTo>
                <a:lnTo>
                  <a:pt x="2324" y="2857970"/>
                </a:lnTo>
                <a:lnTo>
                  <a:pt x="469" y="2859836"/>
                </a:lnTo>
                <a:lnTo>
                  <a:pt x="0" y="2860954"/>
                </a:lnTo>
                <a:lnTo>
                  <a:pt x="0" y="2863583"/>
                </a:lnTo>
                <a:lnTo>
                  <a:pt x="469" y="2864701"/>
                </a:lnTo>
                <a:lnTo>
                  <a:pt x="2324" y="2866567"/>
                </a:lnTo>
                <a:lnTo>
                  <a:pt x="3454" y="2867025"/>
                </a:lnTo>
                <a:lnTo>
                  <a:pt x="6083" y="2867025"/>
                </a:lnTo>
                <a:lnTo>
                  <a:pt x="7200" y="2866567"/>
                </a:lnTo>
                <a:lnTo>
                  <a:pt x="9067" y="2864701"/>
                </a:lnTo>
                <a:lnTo>
                  <a:pt x="9525" y="2863583"/>
                </a:lnTo>
                <a:lnTo>
                  <a:pt x="9525" y="2860954"/>
                </a:lnTo>
                <a:close/>
              </a:path>
              <a:path w="1783714" h="3819525">
                <a:moveTo>
                  <a:pt x="9525" y="2813329"/>
                </a:moveTo>
                <a:lnTo>
                  <a:pt x="9067" y="2812211"/>
                </a:lnTo>
                <a:lnTo>
                  <a:pt x="7200" y="2810345"/>
                </a:lnTo>
                <a:lnTo>
                  <a:pt x="6083" y="2809875"/>
                </a:lnTo>
                <a:lnTo>
                  <a:pt x="3454" y="2809875"/>
                </a:lnTo>
                <a:lnTo>
                  <a:pt x="2324" y="2810345"/>
                </a:lnTo>
                <a:lnTo>
                  <a:pt x="469" y="2812211"/>
                </a:lnTo>
                <a:lnTo>
                  <a:pt x="0" y="2813329"/>
                </a:lnTo>
                <a:lnTo>
                  <a:pt x="0" y="2815958"/>
                </a:lnTo>
                <a:lnTo>
                  <a:pt x="469" y="2817076"/>
                </a:lnTo>
                <a:lnTo>
                  <a:pt x="2324" y="2818942"/>
                </a:lnTo>
                <a:lnTo>
                  <a:pt x="3454" y="2819400"/>
                </a:lnTo>
                <a:lnTo>
                  <a:pt x="6083" y="2819400"/>
                </a:lnTo>
                <a:lnTo>
                  <a:pt x="7200" y="2818942"/>
                </a:lnTo>
                <a:lnTo>
                  <a:pt x="9067" y="2817076"/>
                </a:lnTo>
                <a:lnTo>
                  <a:pt x="9525" y="2815958"/>
                </a:lnTo>
                <a:lnTo>
                  <a:pt x="9525" y="2813329"/>
                </a:lnTo>
                <a:close/>
              </a:path>
              <a:path w="1783714" h="3819525">
                <a:moveTo>
                  <a:pt x="9525" y="2765704"/>
                </a:moveTo>
                <a:lnTo>
                  <a:pt x="9067" y="2764586"/>
                </a:lnTo>
                <a:lnTo>
                  <a:pt x="7200" y="2762720"/>
                </a:lnTo>
                <a:lnTo>
                  <a:pt x="6083" y="2762250"/>
                </a:lnTo>
                <a:lnTo>
                  <a:pt x="3454" y="2762250"/>
                </a:lnTo>
                <a:lnTo>
                  <a:pt x="2324" y="2762720"/>
                </a:lnTo>
                <a:lnTo>
                  <a:pt x="469" y="2764586"/>
                </a:lnTo>
                <a:lnTo>
                  <a:pt x="0" y="2765704"/>
                </a:lnTo>
                <a:lnTo>
                  <a:pt x="0" y="2768333"/>
                </a:lnTo>
                <a:lnTo>
                  <a:pt x="469" y="2769451"/>
                </a:lnTo>
                <a:lnTo>
                  <a:pt x="2324" y="2771317"/>
                </a:lnTo>
                <a:lnTo>
                  <a:pt x="3454" y="2771775"/>
                </a:lnTo>
                <a:lnTo>
                  <a:pt x="6083" y="2771775"/>
                </a:lnTo>
                <a:lnTo>
                  <a:pt x="7200" y="2771317"/>
                </a:lnTo>
                <a:lnTo>
                  <a:pt x="9067" y="2769451"/>
                </a:lnTo>
                <a:lnTo>
                  <a:pt x="9525" y="2768333"/>
                </a:lnTo>
                <a:lnTo>
                  <a:pt x="9525" y="2765704"/>
                </a:lnTo>
                <a:close/>
              </a:path>
              <a:path w="1783714" h="3819525">
                <a:moveTo>
                  <a:pt x="9525" y="2718079"/>
                </a:moveTo>
                <a:lnTo>
                  <a:pt x="9067" y="2716961"/>
                </a:lnTo>
                <a:lnTo>
                  <a:pt x="7200" y="2715095"/>
                </a:lnTo>
                <a:lnTo>
                  <a:pt x="6083" y="2714625"/>
                </a:lnTo>
                <a:lnTo>
                  <a:pt x="3454" y="2714625"/>
                </a:lnTo>
                <a:lnTo>
                  <a:pt x="2324" y="2715095"/>
                </a:lnTo>
                <a:lnTo>
                  <a:pt x="469" y="2716961"/>
                </a:lnTo>
                <a:lnTo>
                  <a:pt x="0" y="2718079"/>
                </a:lnTo>
                <a:lnTo>
                  <a:pt x="0" y="2720708"/>
                </a:lnTo>
                <a:lnTo>
                  <a:pt x="469" y="2721826"/>
                </a:lnTo>
                <a:lnTo>
                  <a:pt x="2324" y="2723692"/>
                </a:lnTo>
                <a:lnTo>
                  <a:pt x="3454" y="2724150"/>
                </a:lnTo>
                <a:lnTo>
                  <a:pt x="6083" y="2724150"/>
                </a:lnTo>
                <a:lnTo>
                  <a:pt x="7200" y="2723692"/>
                </a:lnTo>
                <a:lnTo>
                  <a:pt x="9067" y="2721826"/>
                </a:lnTo>
                <a:lnTo>
                  <a:pt x="9525" y="2720708"/>
                </a:lnTo>
                <a:lnTo>
                  <a:pt x="9525" y="2718079"/>
                </a:lnTo>
                <a:close/>
              </a:path>
              <a:path w="1783714" h="3819525">
                <a:moveTo>
                  <a:pt x="9525" y="2670454"/>
                </a:moveTo>
                <a:lnTo>
                  <a:pt x="9067" y="2669336"/>
                </a:lnTo>
                <a:lnTo>
                  <a:pt x="7200" y="2667470"/>
                </a:lnTo>
                <a:lnTo>
                  <a:pt x="6083" y="2667000"/>
                </a:lnTo>
                <a:lnTo>
                  <a:pt x="3454" y="2667000"/>
                </a:lnTo>
                <a:lnTo>
                  <a:pt x="2324" y="2667470"/>
                </a:lnTo>
                <a:lnTo>
                  <a:pt x="469" y="2669336"/>
                </a:lnTo>
                <a:lnTo>
                  <a:pt x="0" y="2670454"/>
                </a:lnTo>
                <a:lnTo>
                  <a:pt x="0" y="2673083"/>
                </a:lnTo>
                <a:lnTo>
                  <a:pt x="469" y="2674201"/>
                </a:lnTo>
                <a:lnTo>
                  <a:pt x="2324" y="2676067"/>
                </a:lnTo>
                <a:lnTo>
                  <a:pt x="3454" y="2676525"/>
                </a:lnTo>
                <a:lnTo>
                  <a:pt x="6083" y="2676525"/>
                </a:lnTo>
                <a:lnTo>
                  <a:pt x="7200" y="2676067"/>
                </a:lnTo>
                <a:lnTo>
                  <a:pt x="9067" y="2674201"/>
                </a:lnTo>
                <a:lnTo>
                  <a:pt x="9525" y="2673083"/>
                </a:lnTo>
                <a:lnTo>
                  <a:pt x="9525" y="2670454"/>
                </a:lnTo>
                <a:close/>
              </a:path>
              <a:path w="1783714" h="3819525">
                <a:moveTo>
                  <a:pt x="9525" y="2622829"/>
                </a:moveTo>
                <a:lnTo>
                  <a:pt x="9067" y="2621711"/>
                </a:lnTo>
                <a:lnTo>
                  <a:pt x="7200" y="2619845"/>
                </a:lnTo>
                <a:lnTo>
                  <a:pt x="6083" y="2619375"/>
                </a:lnTo>
                <a:lnTo>
                  <a:pt x="3454" y="2619375"/>
                </a:lnTo>
                <a:lnTo>
                  <a:pt x="2324" y="2619845"/>
                </a:lnTo>
                <a:lnTo>
                  <a:pt x="469" y="2621711"/>
                </a:lnTo>
                <a:lnTo>
                  <a:pt x="0" y="2622829"/>
                </a:lnTo>
                <a:lnTo>
                  <a:pt x="0" y="2625458"/>
                </a:lnTo>
                <a:lnTo>
                  <a:pt x="469" y="2626576"/>
                </a:lnTo>
                <a:lnTo>
                  <a:pt x="2324" y="2628442"/>
                </a:lnTo>
                <a:lnTo>
                  <a:pt x="3454" y="2628900"/>
                </a:lnTo>
                <a:lnTo>
                  <a:pt x="6083" y="2628900"/>
                </a:lnTo>
                <a:lnTo>
                  <a:pt x="7200" y="2628442"/>
                </a:lnTo>
                <a:lnTo>
                  <a:pt x="9067" y="2626576"/>
                </a:lnTo>
                <a:lnTo>
                  <a:pt x="9525" y="2625458"/>
                </a:lnTo>
                <a:lnTo>
                  <a:pt x="9525" y="2622829"/>
                </a:lnTo>
                <a:close/>
              </a:path>
              <a:path w="1783714" h="3819525">
                <a:moveTo>
                  <a:pt x="9525" y="2575204"/>
                </a:moveTo>
                <a:lnTo>
                  <a:pt x="9067" y="2574086"/>
                </a:lnTo>
                <a:lnTo>
                  <a:pt x="7200" y="2572220"/>
                </a:lnTo>
                <a:lnTo>
                  <a:pt x="6083" y="2571750"/>
                </a:lnTo>
                <a:lnTo>
                  <a:pt x="3454" y="2571750"/>
                </a:lnTo>
                <a:lnTo>
                  <a:pt x="2324" y="2572220"/>
                </a:lnTo>
                <a:lnTo>
                  <a:pt x="469" y="2574086"/>
                </a:lnTo>
                <a:lnTo>
                  <a:pt x="0" y="2575204"/>
                </a:lnTo>
                <a:lnTo>
                  <a:pt x="0" y="2577833"/>
                </a:lnTo>
                <a:lnTo>
                  <a:pt x="469" y="2578951"/>
                </a:lnTo>
                <a:lnTo>
                  <a:pt x="2324" y="2580817"/>
                </a:lnTo>
                <a:lnTo>
                  <a:pt x="3454" y="2581275"/>
                </a:lnTo>
                <a:lnTo>
                  <a:pt x="6083" y="2581275"/>
                </a:lnTo>
                <a:lnTo>
                  <a:pt x="7200" y="2580817"/>
                </a:lnTo>
                <a:lnTo>
                  <a:pt x="9067" y="2578951"/>
                </a:lnTo>
                <a:lnTo>
                  <a:pt x="9525" y="2577833"/>
                </a:lnTo>
                <a:lnTo>
                  <a:pt x="9525" y="2575204"/>
                </a:lnTo>
                <a:close/>
              </a:path>
              <a:path w="1783714" h="3819525">
                <a:moveTo>
                  <a:pt x="9525" y="2527579"/>
                </a:moveTo>
                <a:lnTo>
                  <a:pt x="9067" y="2526461"/>
                </a:lnTo>
                <a:lnTo>
                  <a:pt x="7200" y="2524595"/>
                </a:lnTo>
                <a:lnTo>
                  <a:pt x="6083" y="2524125"/>
                </a:lnTo>
                <a:lnTo>
                  <a:pt x="3454" y="2524125"/>
                </a:lnTo>
                <a:lnTo>
                  <a:pt x="2324" y="2524595"/>
                </a:lnTo>
                <a:lnTo>
                  <a:pt x="469" y="2526461"/>
                </a:lnTo>
                <a:lnTo>
                  <a:pt x="0" y="2527579"/>
                </a:lnTo>
                <a:lnTo>
                  <a:pt x="0" y="2530208"/>
                </a:lnTo>
                <a:lnTo>
                  <a:pt x="469" y="2531326"/>
                </a:lnTo>
                <a:lnTo>
                  <a:pt x="2324" y="2533192"/>
                </a:lnTo>
                <a:lnTo>
                  <a:pt x="3454" y="2533650"/>
                </a:lnTo>
                <a:lnTo>
                  <a:pt x="6083" y="2533650"/>
                </a:lnTo>
                <a:lnTo>
                  <a:pt x="7200" y="2533192"/>
                </a:lnTo>
                <a:lnTo>
                  <a:pt x="9067" y="2531326"/>
                </a:lnTo>
                <a:lnTo>
                  <a:pt x="9525" y="2530208"/>
                </a:lnTo>
                <a:lnTo>
                  <a:pt x="9525" y="2527579"/>
                </a:lnTo>
                <a:close/>
              </a:path>
              <a:path w="1783714" h="3819525">
                <a:moveTo>
                  <a:pt x="9525" y="2479954"/>
                </a:moveTo>
                <a:lnTo>
                  <a:pt x="9067" y="2478836"/>
                </a:lnTo>
                <a:lnTo>
                  <a:pt x="7200" y="2476970"/>
                </a:lnTo>
                <a:lnTo>
                  <a:pt x="6083" y="2476500"/>
                </a:lnTo>
                <a:lnTo>
                  <a:pt x="3454" y="2476500"/>
                </a:lnTo>
                <a:lnTo>
                  <a:pt x="2324" y="2476970"/>
                </a:lnTo>
                <a:lnTo>
                  <a:pt x="469" y="2478836"/>
                </a:lnTo>
                <a:lnTo>
                  <a:pt x="0" y="2479954"/>
                </a:lnTo>
                <a:lnTo>
                  <a:pt x="0" y="2482583"/>
                </a:lnTo>
                <a:lnTo>
                  <a:pt x="469" y="2483701"/>
                </a:lnTo>
                <a:lnTo>
                  <a:pt x="2324" y="2485567"/>
                </a:lnTo>
                <a:lnTo>
                  <a:pt x="3454" y="2486025"/>
                </a:lnTo>
                <a:lnTo>
                  <a:pt x="6083" y="2486025"/>
                </a:lnTo>
                <a:lnTo>
                  <a:pt x="7200" y="2485567"/>
                </a:lnTo>
                <a:lnTo>
                  <a:pt x="9067" y="2483701"/>
                </a:lnTo>
                <a:lnTo>
                  <a:pt x="9525" y="2482583"/>
                </a:lnTo>
                <a:lnTo>
                  <a:pt x="9525" y="2479954"/>
                </a:lnTo>
                <a:close/>
              </a:path>
              <a:path w="1783714" h="3819525">
                <a:moveTo>
                  <a:pt x="9525" y="2432329"/>
                </a:moveTo>
                <a:lnTo>
                  <a:pt x="9067" y="2431211"/>
                </a:lnTo>
                <a:lnTo>
                  <a:pt x="7200" y="2429345"/>
                </a:lnTo>
                <a:lnTo>
                  <a:pt x="6083" y="2428875"/>
                </a:lnTo>
                <a:lnTo>
                  <a:pt x="3454" y="2428875"/>
                </a:lnTo>
                <a:lnTo>
                  <a:pt x="2324" y="2429345"/>
                </a:lnTo>
                <a:lnTo>
                  <a:pt x="469" y="2431211"/>
                </a:lnTo>
                <a:lnTo>
                  <a:pt x="0" y="2432329"/>
                </a:lnTo>
                <a:lnTo>
                  <a:pt x="0" y="2434958"/>
                </a:lnTo>
                <a:lnTo>
                  <a:pt x="469" y="2436076"/>
                </a:lnTo>
                <a:lnTo>
                  <a:pt x="2324" y="2437942"/>
                </a:lnTo>
                <a:lnTo>
                  <a:pt x="3454" y="2438400"/>
                </a:lnTo>
                <a:lnTo>
                  <a:pt x="6083" y="2438400"/>
                </a:lnTo>
                <a:lnTo>
                  <a:pt x="7200" y="2437942"/>
                </a:lnTo>
                <a:lnTo>
                  <a:pt x="9067" y="2436076"/>
                </a:lnTo>
                <a:lnTo>
                  <a:pt x="9525" y="2434958"/>
                </a:lnTo>
                <a:lnTo>
                  <a:pt x="9525" y="2432329"/>
                </a:lnTo>
                <a:close/>
              </a:path>
              <a:path w="1783714" h="3819525">
                <a:moveTo>
                  <a:pt x="9525" y="2384704"/>
                </a:moveTo>
                <a:lnTo>
                  <a:pt x="9067" y="2383586"/>
                </a:lnTo>
                <a:lnTo>
                  <a:pt x="7200" y="2381720"/>
                </a:lnTo>
                <a:lnTo>
                  <a:pt x="6083" y="2381250"/>
                </a:lnTo>
                <a:lnTo>
                  <a:pt x="3454" y="2381250"/>
                </a:lnTo>
                <a:lnTo>
                  <a:pt x="2324" y="2381720"/>
                </a:lnTo>
                <a:lnTo>
                  <a:pt x="469" y="2383586"/>
                </a:lnTo>
                <a:lnTo>
                  <a:pt x="0" y="2384704"/>
                </a:lnTo>
                <a:lnTo>
                  <a:pt x="0" y="2387333"/>
                </a:lnTo>
                <a:lnTo>
                  <a:pt x="469" y="2388451"/>
                </a:lnTo>
                <a:lnTo>
                  <a:pt x="2324" y="2390317"/>
                </a:lnTo>
                <a:lnTo>
                  <a:pt x="3454" y="2390775"/>
                </a:lnTo>
                <a:lnTo>
                  <a:pt x="6083" y="2390775"/>
                </a:lnTo>
                <a:lnTo>
                  <a:pt x="7200" y="2390317"/>
                </a:lnTo>
                <a:lnTo>
                  <a:pt x="9067" y="2388451"/>
                </a:lnTo>
                <a:lnTo>
                  <a:pt x="9525" y="2387333"/>
                </a:lnTo>
                <a:lnTo>
                  <a:pt x="9525" y="2384704"/>
                </a:lnTo>
                <a:close/>
              </a:path>
              <a:path w="1783714" h="3819525">
                <a:moveTo>
                  <a:pt x="9525" y="2337079"/>
                </a:moveTo>
                <a:lnTo>
                  <a:pt x="9067" y="2335961"/>
                </a:lnTo>
                <a:lnTo>
                  <a:pt x="7200" y="2334095"/>
                </a:lnTo>
                <a:lnTo>
                  <a:pt x="6083" y="2333625"/>
                </a:lnTo>
                <a:lnTo>
                  <a:pt x="3454" y="2333625"/>
                </a:lnTo>
                <a:lnTo>
                  <a:pt x="2324" y="2334095"/>
                </a:lnTo>
                <a:lnTo>
                  <a:pt x="469" y="2335961"/>
                </a:lnTo>
                <a:lnTo>
                  <a:pt x="0" y="2337079"/>
                </a:lnTo>
                <a:lnTo>
                  <a:pt x="0" y="2339708"/>
                </a:lnTo>
                <a:lnTo>
                  <a:pt x="469" y="2340826"/>
                </a:lnTo>
                <a:lnTo>
                  <a:pt x="2324" y="2342692"/>
                </a:lnTo>
                <a:lnTo>
                  <a:pt x="3454" y="2343150"/>
                </a:lnTo>
                <a:lnTo>
                  <a:pt x="6083" y="2343150"/>
                </a:lnTo>
                <a:lnTo>
                  <a:pt x="7200" y="2342692"/>
                </a:lnTo>
                <a:lnTo>
                  <a:pt x="9067" y="2340826"/>
                </a:lnTo>
                <a:lnTo>
                  <a:pt x="9525" y="2339708"/>
                </a:lnTo>
                <a:lnTo>
                  <a:pt x="9525" y="2337079"/>
                </a:lnTo>
                <a:close/>
              </a:path>
              <a:path w="1783714" h="3819525">
                <a:moveTo>
                  <a:pt x="9525" y="2289454"/>
                </a:moveTo>
                <a:lnTo>
                  <a:pt x="9067" y="2288336"/>
                </a:lnTo>
                <a:lnTo>
                  <a:pt x="7200" y="2286470"/>
                </a:lnTo>
                <a:lnTo>
                  <a:pt x="6083" y="2286000"/>
                </a:lnTo>
                <a:lnTo>
                  <a:pt x="3454" y="2286000"/>
                </a:lnTo>
                <a:lnTo>
                  <a:pt x="2324" y="2286470"/>
                </a:lnTo>
                <a:lnTo>
                  <a:pt x="469" y="2288336"/>
                </a:lnTo>
                <a:lnTo>
                  <a:pt x="0" y="2289454"/>
                </a:lnTo>
                <a:lnTo>
                  <a:pt x="0" y="2292083"/>
                </a:lnTo>
                <a:lnTo>
                  <a:pt x="469" y="2293201"/>
                </a:lnTo>
                <a:lnTo>
                  <a:pt x="2324" y="2295067"/>
                </a:lnTo>
                <a:lnTo>
                  <a:pt x="3454" y="2295525"/>
                </a:lnTo>
                <a:lnTo>
                  <a:pt x="6083" y="2295525"/>
                </a:lnTo>
                <a:lnTo>
                  <a:pt x="7200" y="2295067"/>
                </a:lnTo>
                <a:lnTo>
                  <a:pt x="9067" y="2293201"/>
                </a:lnTo>
                <a:lnTo>
                  <a:pt x="9525" y="2292083"/>
                </a:lnTo>
                <a:lnTo>
                  <a:pt x="9525" y="2289454"/>
                </a:lnTo>
                <a:close/>
              </a:path>
              <a:path w="1783714" h="3819525">
                <a:moveTo>
                  <a:pt x="9525" y="2241829"/>
                </a:moveTo>
                <a:lnTo>
                  <a:pt x="9067" y="2240711"/>
                </a:lnTo>
                <a:lnTo>
                  <a:pt x="7200" y="2238845"/>
                </a:lnTo>
                <a:lnTo>
                  <a:pt x="6083" y="2238375"/>
                </a:lnTo>
                <a:lnTo>
                  <a:pt x="3454" y="2238375"/>
                </a:lnTo>
                <a:lnTo>
                  <a:pt x="2324" y="2238845"/>
                </a:lnTo>
                <a:lnTo>
                  <a:pt x="469" y="2240711"/>
                </a:lnTo>
                <a:lnTo>
                  <a:pt x="0" y="2241829"/>
                </a:lnTo>
                <a:lnTo>
                  <a:pt x="0" y="2244458"/>
                </a:lnTo>
                <a:lnTo>
                  <a:pt x="469" y="2245576"/>
                </a:lnTo>
                <a:lnTo>
                  <a:pt x="2324" y="2247442"/>
                </a:lnTo>
                <a:lnTo>
                  <a:pt x="3454" y="2247900"/>
                </a:lnTo>
                <a:lnTo>
                  <a:pt x="6083" y="2247900"/>
                </a:lnTo>
                <a:lnTo>
                  <a:pt x="7200" y="2247442"/>
                </a:lnTo>
                <a:lnTo>
                  <a:pt x="9067" y="2245576"/>
                </a:lnTo>
                <a:lnTo>
                  <a:pt x="9525" y="2244458"/>
                </a:lnTo>
                <a:lnTo>
                  <a:pt x="9525" y="2241829"/>
                </a:lnTo>
                <a:close/>
              </a:path>
              <a:path w="1783714" h="3819525">
                <a:moveTo>
                  <a:pt x="9525" y="2194204"/>
                </a:moveTo>
                <a:lnTo>
                  <a:pt x="9067" y="2193086"/>
                </a:lnTo>
                <a:lnTo>
                  <a:pt x="7200" y="2191220"/>
                </a:lnTo>
                <a:lnTo>
                  <a:pt x="6083" y="2190750"/>
                </a:lnTo>
                <a:lnTo>
                  <a:pt x="3454" y="2190750"/>
                </a:lnTo>
                <a:lnTo>
                  <a:pt x="2324" y="2191220"/>
                </a:lnTo>
                <a:lnTo>
                  <a:pt x="469" y="2193086"/>
                </a:lnTo>
                <a:lnTo>
                  <a:pt x="0" y="2194204"/>
                </a:lnTo>
                <a:lnTo>
                  <a:pt x="0" y="2196833"/>
                </a:lnTo>
                <a:lnTo>
                  <a:pt x="469" y="2197951"/>
                </a:lnTo>
                <a:lnTo>
                  <a:pt x="2324" y="2199817"/>
                </a:lnTo>
                <a:lnTo>
                  <a:pt x="3454" y="2200275"/>
                </a:lnTo>
                <a:lnTo>
                  <a:pt x="6083" y="2200275"/>
                </a:lnTo>
                <a:lnTo>
                  <a:pt x="7200" y="2199817"/>
                </a:lnTo>
                <a:lnTo>
                  <a:pt x="9067" y="2197951"/>
                </a:lnTo>
                <a:lnTo>
                  <a:pt x="9525" y="2196833"/>
                </a:lnTo>
                <a:lnTo>
                  <a:pt x="9525" y="2194204"/>
                </a:lnTo>
                <a:close/>
              </a:path>
              <a:path w="1783714" h="3819525">
                <a:moveTo>
                  <a:pt x="9525" y="2146579"/>
                </a:moveTo>
                <a:lnTo>
                  <a:pt x="9067" y="2145461"/>
                </a:lnTo>
                <a:lnTo>
                  <a:pt x="7200" y="2143595"/>
                </a:lnTo>
                <a:lnTo>
                  <a:pt x="6083" y="2143125"/>
                </a:lnTo>
                <a:lnTo>
                  <a:pt x="3454" y="2143125"/>
                </a:lnTo>
                <a:lnTo>
                  <a:pt x="2324" y="2143595"/>
                </a:lnTo>
                <a:lnTo>
                  <a:pt x="469" y="2145461"/>
                </a:lnTo>
                <a:lnTo>
                  <a:pt x="0" y="2146579"/>
                </a:lnTo>
                <a:lnTo>
                  <a:pt x="0" y="2149208"/>
                </a:lnTo>
                <a:lnTo>
                  <a:pt x="469" y="2150326"/>
                </a:lnTo>
                <a:lnTo>
                  <a:pt x="2324" y="2152192"/>
                </a:lnTo>
                <a:lnTo>
                  <a:pt x="3454" y="2152650"/>
                </a:lnTo>
                <a:lnTo>
                  <a:pt x="6083" y="2152650"/>
                </a:lnTo>
                <a:lnTo>
                  <a:pt x="7200" y="2152192"/>
                </a:lnTo>
                <a:lnTo>
                  <a:pt x="9067" y="2150326"/>
                </a:lnTo>
                <a:lnTo>
                  <a:pt x="9525" y="2149208"/>
                </a:lnTo>
                <a:lnTo>
                  <a:pt x="9525" y="2146579"/>
                </a:lnTo>
                <a:close/>
              </a:path>
              <a:path w="1783714" h="3819525">
                <a:moveTo>
                  <a:pt x="9525" y="2098954"/>
                </a:moveTo>
                <a:lnTo>
                  <a:pt x="9067" y="2097836"/>
                </a:lnTo>
                <a:lnTo>
                  <a:pt x="7200" y="2095969"/>
                </a:lnTo>
                <a:lnTo>
                  <a:pt x="6083" y="2095500"/>
                </a:lnTo>
                <a:lnTo>
                  <a:pt x="3454" y="2095500"/>
                </a:lnTo>
                <a:lnTo>
                  <a:pt x="2324" y="2095969"/>
                </a:lnTo>
                <a:lnTo>
                  <a:pt x="469" y="2097836"/>
                </a:lnTo>
                <a:lnTo>
                  <a:pt x="0" y="2098954"/>
                </a:lnTo>
                <a:lnTo>
                  <a:pt x="0" y="2101583"/>
                </a:lnTo>
                <a:lnTo>
                  <a:pt x="469" y="2102700"/>
                </a:lnTo>
                <a:lnTo>
                  <a:pt x="2324" y="2104567"/>
                </a:lnTo>
                <a:lnTo>
                  <a:pt x="3454" y="2105025"/>
                </a:lnTo>
                <a:lnTo>
                  <a:pt x="6083" y="2105025"/>
                </a:lnTo>
                <a:lnTo>
                  <a:pt x="7200" y="2104567"/>
                </a:lnTo>
                <a:lnTo>
                  <a:pt x="9067" y="2102700"/>
                </a:lnTo>
                <a:lnTo>
                  <a:pt x="9525" y="2101583"/>
                </a:lnTo>
                <a:lnTo>
                  <a:pt x="9525" y="2098954"/>
                </a:lnTo>
                <a:close/>
              </a:path>
              <a:path w="1783714" h="3819525">
                <a:moveTo>
                  <a:pt x="9525" y="2051329"/>
                </a:moveTo>
                <a:lnTo>
                  <a:pt x="9067" y="2050211"/>
                </a:lnTo>
                <a:lnTo>
                  <a:pt x="7200" y="2048344"/>
                </a:lnTo>
                <a:lnTo>
                  <a:pt x="6083" y="2047875"/>
                </a:lnTo>
                <a:lnTo>
                  <a:pt x="3454" y="2047875"/>
                </a:lnTo>
                <a:lnTo>
                  <a:pt x="2324" y="2048344"/>
                </a:lnTo>
                <a:lnTo>
                  <a:pt x="469" y="2050211"/>
                </a:lnTo>
                <a:lnTo>
                  <a:pt x="0" y="2051329"/>
                </a:lnTo>
                <a:lnTo>
                  <a:pt x="0" y="2053958"/>
                </a:lnTo>
                <a:lnTo>
                  <a:pt x="469" y="2055075"/>
                </a:lnTo>
                <a:lnTo>
                  <a:pt x="2324" y="2056942"/>
                </a:lnTo>
                <a:lnTo>
                  <a:pt x="3454" y="2057400"/>
                </a:lnTo>
                <a:lnTo>
                  <a:pt x="6083" y="2057400"/>
                </a:lnTo>
                <a:lnTo>
                  <a:pt x="7200" y="2056942"/>
                </a:lnTo>
                <a:lnTo>
                  <a:pt x="9067" y="2055075"/>
                </a:lnTo>
                <a:lnTo>
                  <a:pt x="9525" y="2053958"/>
                </a:lnTo>
                <a:lnTo>
                  <a:pt x="9525" y="2051329"/>
                </a:lnTo>
                <a:close/>
              </a:path>
              <a:path w="1783714" h="3819525">
                <a:moveTo>
                  <a:pt x="9525" y="2003704"/>
                </a:moveTo>
                <a:lnTo>
                  <a:pt x="9067" y="2002586"/>
                </a:lnTo>
                <a:lnTo>
                  <a:pt x="7200" y="2000719"/>
                </a:lnTo>
                <a:lnTo>
                  <a:pt x="6083" y="2000250"/>
                </a:lnTo>
                <a:lnTo>
                  <a:pt x="3454" y="2000250"/>
                </a:lnTo>
                <a:lnTo>
                  <a:pt x="2324" y="2000719"/>
                </a:lnTo>
                <a:lnTo>
                  <a:pt x="469" y="2002586"/>
                </a:lnTo>
                <a:lnTo>
                  <a:pt x="0" y="2003704"/>
                </a:lnTo>
                <a:lnTo>
                  <a:pt x="0" y="2006333"/>
                </a:lnTo>
                <a:lnTo>
                  <a:pt x="469" y="2007450"/>
                </a:lnTo>
                <a:lnTo>
                  <a:pt x="2324" y="2009317"/>
                </a:lnTo>
                <a:lnTo>
                  <a:pt x="3454" y="2009775"/>
                </a:lnTo>
                <a:lnTo>
                  <a:pt x="6083" y="2009775"/>
                </a:lnTo>
                <a:lnTo>
                  <a:pt x="7200" y="2009317"/>
                </a:lnTo>
                <a:lnTo>
                  <a:pt x="9067" y="2007450"/>
                </a:lnTo>
                <a:lnTo>
                  <a:pt x="9525" y="2006333"/>
                </a:lnTo>
                <a:lnTo>
                  <a:pt x="9525" y="2003704"/>
                </a:lnTo>
                <a:close/>
              </a:path>
              <a:path w="1783714" h="3819525">
                <a:moveTo>
                  <a:pt x="9525" y="1956079"/>
                </a:moveTo>
                <a:lnTo>
                  <a:pt x="9067" y="1954961"/>
                </a:lnTo>
                <a:lnTo>
                  <a:pt x="7200" y="1953094"/>
                </a:lnTo>
                <a:lnTo>
                  <a:pt x="6083" y="1952625"/>
                </a:lnTo>
                <a:lnTo>
                  <a:pt x="3454" y="1952625"/>
                </a:lnTo>
                <a:lnTo>
                  <a:pt x="2324" y="1953094"/>
                </a:lnTo>
                <a:lnTo>
                  <a:pt x="469" y="1954961"/>
                </a:lnTo>
                <a:lnTo>
                  <a:pt x="0" y="1956079"/>
                </a:lnTo>
                <a:lnTo>
                  <a:pt x="0" y="1958708"/>
                </a:lnTo>
                <a:lnTo>
                  <a:pt x="469" y="1959825"/>
                </a:lnTo>
                <a:lnTo>
                  <a:pt x="2324" y="1961692"/>
                </a:lnTo>
                <a:lnTo>
                  <a:pt x="3454" y="1962150"/>
                </a:lnTo>
                <a:lnTo>
                  <a:pt x="6083" y="1962150"/>
                </a:lnTo>
                <a:lnTo>
                  <a:pt x="7200" y="1961692"/>
                </a:lnTo>
                <a:lnTo>
                  <a:pt x="9067" y="1959825"/>
                </a:lnTo>
                <a:lnTo>
                  <a:pt x="9525" y="1958708"/>
                </a:lnTo>
                <a:lnTo>
                  <a:pt x="9525" y="1956079"/>
                </a:lnTo>
                <a:close/>
              </a:path>
              <a:path w="1783714" h="3819525">
                <a:moveTo>
                  <a:pt x="9525" y="1908454"/>
                </a:moveTo>
                <a:lnTo>
                  <a:pt x="9067" y="1907336"/>
                </a:lnTo>
                <a:lnTo>
                  <a:pt x="7200" y="1905469"/>
                </a:lnTo>
                <a:lnTo>
                  <a:pt x="6083" y="1905000"/>
                </a:lnTo>
                <a:lnTo>
                  <a:pt x="3454" y="1905000"/>
                </a:lnTo>
                <a:lnTo>
                  <a:pt x="2324" y="1905469"/>
                </a:lnTo>
                <a:lnTo>
                  <a:pt x="469" y="1907336"/>
                </a:lnTo>
                <a:lnTo>
                  <a:pt x="0" y="1908454"/>
                </a:lnTo>
                <a:lnTo>
                  <a:pt x="0" y="1911083"/>
                </a:lnTo>
                <a:lnTo>
                  <a:pt x="469" y="1912200"/>
                </a:lnTo>
                <a:lnTo>
                  <a:pt x="2324" y="1914067"/>
                </a:lnTo>
                <a:lnTo>
                  <a:pt x="3454" y="1914525"/>
                </a:lnTo>
                <a:lnTo>
                  <a:pt x="6083" y="1914525"/>
                </a:lnTo>
                <a:lnTo>
                  <a:pt x="7200" y="1914067"/>
                </a:lnTo>
                <a:lnTo>
                  <a:pt x="9067" y="1912200"/>
                </a:lnTo>
                <a:lnTo>
                  <a:pt x="9525" y="1911083"/>
                </a:lnTo>
                <a:lnTo>
                  <a:pt x="9525" y="1908454"/>
                </a:lnTo>
                <a:close/>
              </a:path>
              <a:path w="1783714" h="3819525">
                <a:moveTo>
                  <a:pt x="9525" y="1860829"/>
                </a:moveTo>
                <a:lnTo>
                  <a:pt x="9067" y="1859711"/>
                </a:lnTo>
                <a:lnTo>
                  <a:pt x="7200" y="1857844"/>
                </a:lnTo>
                <a:lnTo>
                  <a:pt x="6083" y="1857375"/>
                </a:lnTo>
                <a:lnTo>
                  <a:pt x="3454" y="1857375"/>
                </a:lnTo>
                <a:lnTo>
                  <a:pt x="2324" y="1857844"/>
                </a:lnTo>
                <a:lnTo>
                  <a:pt x="469" y="1859711"/>
                </a:lnTo>
                <a:lnTo>
                  <a:pt x="0" y="1860829"/>
                </a:lnTo>
                <a:lnTo>
                  <a:pt x="0" y="1863458"/>
                </a:lnTo>
                <a:lnTo>
                  <a:pt x="469" y="1864575"/>
                </a:lnTo>
                <a:lnTo>
                  <a:pt x="2324" y="1866442"/>
                </a:lnTo>
                <a:lnTo>
                  <a:pt x="3454" y="1866900"/>
                </a:lnTo>
                <a:lnTo>
                  <a:pt x="6083" y="1866900"/>
                </a:lnTo>
                <a:lnTo>
                  <a:pt x="7200" y="1866442"/>
                </a:lnTo>
                <a:lnTo>
                  <a:pt x="9067" y="1864575"/>
                </a:lnTo>
                <a:lnTo>
                  <a:pt x="9525" y="1863458"/>
                </a:lnTo>
                <a:lnTo>
                  <a:pt x="9525" y="1860829"/>
                </a:lnTo>
                <a:close/>
              </a:path>
              <a:path w="1783714" h="3819525">
                <a:moveTo>
                  <a:pt x="9525" y="1813204"/>
                </a:moveTo>
                <a:lnTo>
                  <a:pt x="9067" y="1812086"/>
                </a:lnTo>
                <a:lnTo>
                  <a:pt x="7200" y="1810219"/>
                </a:lnTo>
                <a:lnTo>
                  <a:pt x="6083" y="1809762"/>
                </a:lnTo>
                <a:lnTo>
                  <a:pt x="3454" y="1809762"/>
                </a:lnTo>
                <a:lnTo>
                  <a:pt x="2324" y="1810219"/>
                </a:lnTo>
                <a:lnTo>
                  <a:pt x="469" y="1812086"/>
                </a:lnTo>
                <a:lnTo>
                  <a:pt x="0" y="1813204"/>
                </a:lnTo>
                <a:lnTo>
                  <a:pt x="0" y="1815833"/>
                </a:lnTo>
                <a:lnTo>
                  <a:pt x="469" y="1816950"/>
                </a:lnTo>
                <a:lnTo>
                  <a:pt x="2324" y="1818817"/>
                </a:lnTo>
                <a:lnTo>
                  <a:pt x="3454" y="1819275"/>
                </a:lnTo>
                <a:lnTo>
                  <a:pt x="6083" y="1819275"/>
                </a:lnTo>
                <a:lnTo>
                  <a:pt x="7200" y="1818817"/>
                </a:lnTo>
                <a:lnTo>
                  <a:pt x="9067" y="1816950"/>
                </a:lnTo>
                <a:lnTo>
                  <a:pt x="9525" y="1815833"/>
                </a:lnTo>
                <a:lnTo>
                  <a:pt x="9525" y="1813204"/>
                </a:lnTo>
                <a:close/>
              </a:path>
              <a:path w="1783714" h="3819525">
                <a:moveTo>
                  <a:pt x="9525" y="1765579"/>
                </a:moveTo>
                <a:lnTo>
                  <a:pt x="9067" y="1764461"/>
                </a:lnTo>
                <a:lnTo>
                  <a:pt x="7200" y="1762594"/>
                </a:lnTo>
                <a:lnTo>
                  <a:pt x="6083" y="1762125"/>
                </a:lnTo>
                <a:lnTo>
                  <a:pt x="3454" y="1762125"/>
                </a:lnTo>
                <a:lnTo>
                  <a:pt x="2324" y="1762594"/>
                </a:lnTo>
                <a:lnTo>
                  <a:pt x="469" y="1764461"/>
                </a:lnTo>
                <a:lnTo>
                  <a:pt x="0" y="1765579"/>
                </a:lnTo>
                <a:lnTo>
                  <a:pt x="0" y="1768208"/>
                </a:lnTo>
                <a:lnTo>
                  <a:pt x="469" y="1769325"/>
                </a:lnTo>
                <a:lnTo>
                  <a:pt x="2324" y="1771192"/>
                </a:lnTo>
                <a:lnTo>
                  <a:pt x="3454" y="1771650"/>
                </a:lnTo>
                <a:lnTo>
                  <a:pt x="6083" y="1771650"/>
                </a:lnTo>
                <a:lnTo>
                  <a:pt x="7200" y="1771192"/>
                </a:lnTo>
                <a:lnTo>
                  <a:pt x="9067" y="1769325"/>
                </a:lnTo>
                <a:lnTo>
                  <a:pt x="9525" y="1768208"/>
                </a:lnTo>
                <a:lnTo>
                  <a:pt x="9525" y="1765579"/>
                </a:lnTo>
                <a:close/>
              </a:path>
              <a:path w="1783714" h="3819525">
                <a:moveTo>
                  <a:pt x="9525" y="1717954"/>
                </a:moveTo>
                <a:lnTo>
                  <a:pt x="9067" y="1716836"/>
                </a:lnTo>
                <a:lnTo>
                  <a:pt x="7200" y="1714969"/>
                </a:lnTo>
                <a:lnTo>
                  <a:pt x="6083" y="1714512"/>
                </a:lnTo>
                <a:lnTo>
                  <a:pt x="3454" y="1714512"/>
                </a:lnTo>
                <a:lnTo>
                  <a:pt x="2324" y="1714969"/>
                </a:lnTo>
                <a:lnTo>
                  <a:pt x="469" y="1716836"/>
                </a:lnTo>
                <a:lnTo>
                  <a:pt x="0" y="1717954"/>
                </a:lnTo>
                <a:lnTo>
                  <a:pt x="0" y="1720583"/>
                </a:lnTo>
                <a:lnTo>
                  <a:pt x="469" y="1721700"/>
                </a:lnTo>
                <a:lnTo>
                  <a:pt x="2324" y="1723567"/>
                </a:lnTo>
                <a:lnTo>
                  <a:pt x="3454" y="1724037"/>
                </a:lnTo>
                <a:lnTo>
                  <a:pt x="6083" y="1724037"/>
                </a:lnTo>
                <a:lnTo>
                  <a:pt x="7200" y="1723567"/>
                </a:lnTo>
                <a:lnTo>
                  <a:pt x="9067" y="1721700"/>
                </a:lnTo>
                <a:lnTo>
                  <a:pt x="9525" y="1720583"/>
                </a:lnTo>
                <a:lnTo>
                  <a:pt x="9525" y="1717954"/>
                </a:lnTo>
                <a:close/>
              </a:path>
              <a:path w="1783714" h="3819525">
                <a:moveTo>
                  <a:pt x="9525" y="1670329"/>
                </a:moveTo>
                <a:lnTo>
                  <a:pt x="9067" y="1669211"/>
                </a:lnTo>
                <a:lnTo>
                  <a:pt x="7200" y="1667344"/>
                </a:lnTo>
                <a:lnTo>
                  <a:pt x="6083" y="1666887"/>
                </a:lnTo>
                <a:lnTo>
                  <a:pt x="3454" y="1666887"/>
                </a:lnTo>
                <a:lnTo>
                  <a:pt x="2324" y="1667344"/>
                </a:lnTo>
                <a:lnTo>
                  <a:pt x="469" y="1669211"/>
                </a:lnTo>
                <a:lnTo>
                  <a:pt x="0" y="1670329"/>
                </a:lnTo>
                <a:lnTo>
                  <a:pt x="0" y="1672958"/>
                </a:lnTo>
                <a:lnTo>
                  <a:pt x="469" y="1674075"/>
                </a:lnTo>
                <a:lnTo>
                  <a:pt x="2324" y="1675942"/>
                </a:lnTo>
                <a:lnTo>
                  <a:pt x="3454" y="1676400"/>
                </a:lnTo>
                <a:lnTo>
                  <a:pt x="6083" y="1676400"/>
                </a:lnTo>
                <a:lnTo>
                  <a:pt x="7200" y="1675942"/>
                </a:lnTo>
                <a:lnTo>
                  <a:pt x="9067" y="1674075"/>
                </a:lnTo>
                <a:lnTo>
                  <a:pt x="9525" y="1672958"/>
                </a:lnTo>
                <a:lnTo>
                  <a:pt x="9525" y="1670329"/>
                </a:lnTo>
                <a:close/>
              </a:path>
              <a:path w="1783714" h="3819525">
                <a:moveTo>
                  <a:pt x="9525" y="1622704"/>
                </a:moveTo>
                <a:lnTo>
                  <a:pt x="9067" y="1621586"/>
                </a:lnTo>
                <a:lnTo>
                  <a:pt x="7200" y="1619719"/>
                </a:lnTo>
                <a:lnTo>
                  <a:pt x="6083" y="1619262"/>
                </a:lnTo>
                <a:lnTo>
                  <a:pt x="3454" y="1619262"/>
                </a:lnTo>
                <a:lnTo>
                  <a:pt x="2324" y="1619719"/>
                </a:lnTo>
                <a:lnTo>
                  <a:pt x="469" y="1621586"/>
                </a:lnTo>
                <a:lnTo>
                  <a:pt x="0" y="1622704"/>
                </a:lnTo>
                <a:lnTo>
                  <a:pt x="0" y="1625333"/>
                </a:lnTo>
                <a:lnTo>
                  <a:pt x="469" y="1626450"/>
                </a:lnTo>
                <a:lnTo>
                  <a:pt x="2324" y="1628317"/>
                </a:lnTo>
                <a:lnTo>
                  <a:pt x="3454" y="1628775"/>
                </a:lnTo>
                <a:lnTo>
                  <a:pt x="6083" y="1628775"/>
                </a:lnTo>
                <a:lnTo>
                  <a:pt x="7200" y="1628317"/>
                </a:lnTo>
                <a:lnTo>
                  <a:pt x="9067" y="1626450"/>
                </a:lnTo>
                <a:lnTo>
                  <a:pt x="9525" y="1625333"/>
                </a:lnTo>
                <a:lnTo>
                  <a:pt x="9525" y="1622704"/>
                </a:lnTo>
                <a:close/>
              </a:path>
              <a:path w="1783714" h="3819525">
                <a:moveTo>
                  <a:pt x="9525" y="1575079"/>
                </a:moveTo>
                <a:lnTo>
                  <a:pt x="9067" y="1573961"/>
                </a:lnTo>
                <a:lnTo>
                  <a:pt x="7200" y="1572094"/>
                </a:lnTo>
                <a:lnTo>
                  <a:pt x="6083" y="1571637"/>
                </a:lnTo>
                <a:lnTo>
                  <a:pt x="3454" y="1571637"/>
                </a:lnTo>
                <a:lnTo>
                  <a:pt x="2324" y="1572094"/>
                </a:lnTo>
                <a:lnTo>
                  <a:pt x="469" y="1573961"/>
                </a:lnTo>
                <a:lnTo>
                  <a:pt x="0" y="1575079"/>
                </a:lnTo>
                <a:lnTo>
                  <a:pt x="0" y="1577708"/>
                </a:lnTo>
                <a:lnTo>
                  <a:pt x="469" y="1578825"/>
                </a:lnTo>
                <a:lnTo>
                  <a:pt x="2324" y="1580692"/>
                </a:lnTo>
                <a:lnTo>
                  <a:pt x="3454" y="1581150"/>
                </a:lnTo>
                <a:lnTo>
                  <a:pt x="6083" y="1581150"/>
                </a:lnTo>
                <a:lnTo>
                  <a:pt x="7200" y="1580692"/>
                </a:lnTo>
                <a:lnTo>
                  <a:pt x="9067" y="1578825"/>
                </a:lnTo>
                <a:lnTo>
                  <a:pt x="9525" y="1577708"/>
                </a:lnTo>
                <a:lnTo>
                  <a:pt x="9525" y="1575079"/>
                </a:lnTo>
                <a:close/>
              </a:path>
              <a:path w="1783714" h="3819525">
                <a:moveTo>
                  <a:pt x="9525" y="1527454"/>
                </a:moveTo>
                <a:lnTo>
                  <a:pt x="9067" y="1526336"/>
                </a:lnTo>
                <a:lnTo>
                  <a:pt x="7200" y="1524469"/>
                </a:lnTo>
                <a:lnTo>
                  <a:pt x="6083" y="1524012"/>
                </a:lnTo>
                <a:lnTo>
                  <a:pt x="3454" y="1524012"/>
                </a:lnTo>
                <a:lnTo>
                  <a:pt x="2324" y="1524469"/>
                </a:lnTo>
                <a:lnTo>
                  <a:pt x="469" y="1526336"/>
                </a:lnTo>
                <a:lnTo>
                  <a:pt x="0" y="1527454"/>
                </a:lnTo>
                <a:lnTo>
                  <a:pt x="0" y="1530083"/>
                </a:lnTo>
                <a:lnTo>
                  <a:pt x="469" y="1531200"/>
                </a:lnTo>
                <a:lnTo>
                  <a:pt x="2324" y="1533067"/>
                </a:lnTo>
                <a:lnTo>
                  <a:pt x="3454" y="1533525"/>
                </a:lnTo>
                <a:lnTo>
                  <a:pt x="6083" y="1533525"/>
                </a:lnTo>
                <a:lnTo>
                  <a:pt x="7200" y="1533067"/>
                </a:lnTo>
                <a:lnTo>
                  <a:pt x="9067" y="1531200"/>
                </a:lnTo>
                <a:lnTo>
                  <a:pt x="9525" y="1530083"/>
                </a:lnTo>
                <a:lnTo>
                  <a:pt x="9525" y="1527454"/>
                </a:lnTo>
                <a:close/>
              </a:path>
              <a:path w="1783714" h="3819525">
                <a:moveTo>
                  <a:pt x="9525" y="1479829"/>
                </a:moveTo>
                <a:lnTo>
                  <a:pt x="9067" y="1478711"/>
                </a:lnTo>
                <a:lnTo>
                  <a:pt x="7200" y="1476844"/>
                </a:lnTo>
                <a:lnTo>
                  <a:pt x="6083" y="1476387"/>
                </a:lnTo>
                <a:lnTo>
                  <a:pt x="3454" y="1476387"/>
                </a:lnTo>
                <a:lnTo>
                  <a:pt x="2324" y="1476844"/>
                </a:lnTo>
                <a:lnTo>
                  <a:pt x="469" y="1478711"/>
                </a:lnTo>
                <a:lnTo>
                  <a:pt x="0" y="1479829"/>
                </a:lnTo>
                <a:lnTo>
                  <a:pt x="0" y="1482458"/>
                </a:lnTo>
                <a:lnTo>
                  <a:pt x="469" y="1483575"/>
                </a:lnTo>
                <a:lnTo>
                  <a:pt x="2324" y="1485442"/>
                </a:lnTo>
                <a:lnTo>
                  <a:pt x="3454" y="1485900"/>
                </a:lnTo>
                <a:lnTo>
                  <a:pt x="6083" y="1485900"/>
                </a:lnTo>
                <a:lnTo>
                  <a:pt x="7200" y="1485442"/>
                </a:lnTo>
                <a:lnTo>
                  <a:pt x="9067" y="1483575"/>
                </a:lnTo>
                <a:lnTo>
                  <a:pt x="9525" y="1482458"/>
                </a:lnTo>
                <a:lnTo>
                  <a:pt x="9525" y="1479829"/>
                </a:lnTo>
                <a:close/>
              </a:path>
              <a:path w="1783714" h="3819525">
                <a:moveTo>
                  <a:pt x="9525" y="1432204"/>
                </a:moveTo>
                <a:lnTo>
                  <a:pt x="9067" y="1431086"/>
                </a:lnTo>
                <a:lnTo>
                  <a:pt x="7200" y="1429219"/>
                </a:lnTo>
                <a:lnTo>
                  <a:pt x="6083" y="1428750"/>
                </a:lnTo>
                <a:lnTo>
                  <a:pt x="3454" y="1428750"/>
                </a:lnTo>
                <a:lnTo>
                  <a:pt x="2324" y="1429219"/>
                </a:lnTo>
                <a:lnTo>
                  <a:pt x="469" y="1431086"/>
                </a:lnTo>
                <a:lnTo>
                  <a:pt x="0" y="1432204"/>
                </a:lnTo>
                <a:lnTo>
                  <a:pt x="0" y="1434833"/>
                </a:lnTo>
                <a:lnTo>
                  <a:pt x="469" y="1435950"/>
                </a:lnTo>
                <a:lnTo>
                  <a:pt x="2324" y="1437817"/>
                </a:lnTo>
                <a:lnTo>
                  <a:pt x="3454" y="1438275"/>
                </a:lnTo>
                <a:lnTo>
                  <a:pt x="6083" y="1438275"/>
                </a:lnTo>
                <a:lnTo>
                  <a:pt x="7200" y="1437817"/>
                </a:lnTo>
                <a:lnTo>
                  <a:pt x="9067" y="1435950"/>
                </a:lnTo>
                <a:lnTo>
                  <a:pt x="9525" y="1434833"/>
                </a:lnTo>
                <a:lnTo>
                  <a:pt x="9525" y="1432204"/>
                </a:lnTo>
                <a:close/>
              </a:path>
              <a:path w="1783714" h="3819525">
                <a:moveTo>
                  <a:pt x="9525" y="1384579"/>
                </a:moveTo>
                <a:lnTo>
                  <a:pt x="9067" y="1383461"/>
                </a:lnTo>
                <a:lnTo>
                  <a:pt x="7200" y="1381594"/>
                </a:lnTo>
                <a:lnTo>
                  <a:pt x="6083" y="1381137"/>
                </a:lnTo>
                <a:lnTo>
                  <a:pt x="3454" y="1381137"/>
                </a:lnTo>
                <a:lnTo>
                  <a:pt x="2324" y="1381594"/>
                </a:lnTo>
                <a:lnTo>
                  <a:pt x="469" y="1383461"/>
                </a:lnTo>
                <a:lnTo>
                  <a:pt x="0" y="1384579"/>
                </a:lnTo>
                <a:lnTo>
                  <a:pt x="0" y="1387208"/>
                </a:lnTo>
                <a:lnTo>
                  <a:pt x="469" y="1388325"/>
                </a:lnTo>
                <a:lnTo>
                  <a:pt x="2324" y="1390192"/>
                </a:lnTo>
                <a:lnTo>
                  <a:pt x="3454" y="1390662"/>
                </a:lnTo>
                <a:lnTo>
                  <a:pt x="6083" y="1390662"/>
                </a:lnTo>
                <a:lnTo>
                  <a:pt x="7200" y="1390192"/>
                </a:lnTo>
                <a:lnTo>
                  <a:pt x="9067" y="1388325"/>
                </a:lnTo>
                <a:lnTo>
                  <a:pt x="9525" y="1387208"/>
                </a:lnTo>
                <a:lnTo>
                  <a:pt x="9525" y="1384579"/>
                </a:lnTo>
                <a:close/>
              </a:path>
              <a:path w="1783714" h="3819525">
                <a:moveTo>
                  <a:pt x="9525" y="1336954"/>
                </a:moveTo>
                <a:lnTo>
                  <a:pt x="9067" y="1335836"/>
                </a:lnTo>
                <a:lnTo>
                  <a:pt x="7200" y="1333969"/>
                </a:lnTo>
                <a:lnTo>
                  <a:pt x="6083" y="1333512"/>
                </a:lnTo>
                <a:lnTo>
                  <a:pt x="3454" y="1333512"/>
                </a:lnTo>
                <a:lnTo>
                  <a:pt x="2324" y="1333969"/>
                </a:lnTo>
                <a:lnTo>
                  <a:pt x="469" y="1335836"/>
                </a:lnTo>
                <a:lnTo>
                  <a:pt x="0" y="1336954"/>
                </a:lnTo>
                <a:lnTo>
                  <a:pt x="0" y="1339583"/>
                </a:lnTo>
                <a:lnTo>
                  <a:pt x="469" y="1340700"/>
                </a:lnTo>
                <a:lnTo>
                  <a:pt x="2324" y="1342567"/>
                </a:lnTo>
                <a:lnTo>
                  <a:pt x="3454" y="1343025"/>
                </a:lnTo>
                <a:lnTo>
                  <a:pt x="6083" y="1343025"/>
                </a:lnTo>
                <a:lnTo>
                  <a:pt x="7200" y="1342567"/>
                </a:lnTo>
                <a:lnTo>
                  <a:pt x="9067" y="1340700"/>
                </a:lnTo>
                <a:lnTo>
                  <a:pt x="9525" y="1339583"/>
                </a:lnTo>
                <a:lnTo>
                  <a:pt x="9525" y="1336954"/>
                </a:lnTo>
                <a:close/>
              </a:path>
              <a:path w="1783714" h="3819525">
                <a:moveTo>
                  <a:pt x="9525" y="1289329"/>
                </a:moveTo>
                <a:lnTo>
                  <a:pt x="9067" y="1288211"/>
                </a:lnTo>
                <a:lnTo>
                  <a:pt x="7200" y="1286344"/>
                </a:lnTo>
                <a:lnTo>
                  <a:pt x="6083" y="1285887"/>
                </a:lnTo>
                <a:lnTo>
                  <a:pt x="3454" y="1285887"/>
                </a:lnTo>
                <a:lnTo>
                  <a:pt x="2324" y="1286344"/>
                </a:lnTo>
                <a:lnTo>
                  <a:pt x="469" y="1288211"/>
                </a:lnTo>
                <a:lnTo>
                  <a:pt x="0" y="1289329"/>
                </a:lnTo>
                <a:lnTo>
                  <a:pt x="0" y="1291958"/>
                </a:lnTo>
                <a:lnTo>
                  <a:pt x="469" y="1293075"/>
                </a:lnTo>
                <a:lnTo>
                  <a:pt x="2324" y="1294942"/>
                </a:lnTo>
                <a:lnTo>
                  <a:pt x="3454" y="1295400"/>
                </a:lnTo>
                <a:lnTo>
                  <a:pt x="6083" y="1295400"/>
                </a:lnTo>
                <a:lnTo>
                  <a:pt x="7200" y="1294942"/>
                </a:lnTo>
                <a:lnTo>
                  <a:pt x="9067" y="1293075"/>
                </a:lnTo>
                <a:lnTo>
                  <a:pt x="9525" y="1291958"/>
                </a:lnTo>
                <a:lnTo>
                  <a:pt x="9525" y="1289329"/>
                </a:lnTo>
                <a:close/>
              </a:path>
              <a:path w="1783714" h="3819525">
                <a:moveTo>
                  <a:pt x="9525" y="1241704"/>
                </a:moveTo>
                <a:lnTo>
                  <a:pt x="9067" y="1240586"/>
                </a:lnTo>
                <a:lnTo>
                  <a:pt x="7200" y="1238719"/>
                </a:lnTo>
                <a:lnTo>
                  <a:pt x="6083" y="1238250"/>
                </a:lnTo>
                <a:lnTo>
                  <a:pt x="3454" y="1238250"/>
                </a:lnTo>
                <a:lnTo>
                  <a:pt x="2324" y="1238719"/>
                </a:lnTo>
                <a:lnTo>
                  <a:pt x="469" y="1240586"/>
                </a:lnTo>
                <a:lnTo>
                  <a:pt x="0" y="1241704"/>
                </a:lnTo>
                <a:lnTo>
                  <a:pt x="0" y="1244333"/>
                </a:lnTo>
                <a:lnTo>
                  <a:pt x="469" y="1245450"/>
                </a:lnTo>
                <a:lnTo>
                  <a:pt x="2324" y="1247317"/>
                </a:lnTo>
                <a:lnTo>
                  <a:pt x="3454" y="1247775"/>
                </a:lnTo>
                <a:lnTo>
                  <a:pt x="6083" y="1247775"/>
                </a:lnTo>
                <a:lnTo>
                  <a:pt x="7200" y="1247317"/>
                </a:lnTo>
                <a:lnTo>
                  <a:pt x="9067" y="1245450"/>
                </a:lnTo>
                <a:lnTo>
                  <a:pt x="9525" y="1244333"/>
                </a:lnTo>
                <a:lnTo>
                  <a:pt x="9525" y="1241704"/>
                </a:lnTo>
                <a:close/>
              </a:path>
              <a:path w="1783714" h="3819525">
                <a:moveTo>
                  <a:pt x="9525" y="1194079"/>
                </a:moveTo>
                <a:lnTo>
                  <a:pt x="9067" y="1192961"/>
                </a:lnTo>
                <a:lnTo>
                  <a:pt x="7200" y="1191094"/>
                </a:lnTo>
                <a:lnTo>
                  <a:pt x="6083" y="1190625"/>
                </a:lnTo>
                <a:lnTo>
                  <a:pt x="3454" y="1190625"/>
                </a:lnTo>
                <a:lnTo>
                  <a:pt x="2324" y="1191094"/>
                </a:lnTo>
                <a:lnTo>
                  <a:pt x="469" y="1192961"/>
                </a:lnTo>
                <a:lnTo>
                  <a:pt x="0" y="1194079"/>
                </a:lnTo>
                <a:lnTo>
                  <a:pt x="0" y="1196708"/>
                </a:lnTo>
                <a:lnTo>
                  <a:pt x="469" y="1197825"/>
                </a:lnTo>
                <a:lnTo>
                  <a:pt x="2324" y="1199692"/>
                </a:lnTo>
                <a:lnTo>
                  <a:pt x="3454" y="1200150"/>
                </a:lnTo>
                <a:lnTo>
                  <a:pt x="6083" y="1200150"/>
                </a:lnTo>
                <a:lnTo>
                  <a:pt x="7200" y="1199692"/>
                </a:lnTo>
                <a:lnTo>
                  <a:pt x="9067" y="1197825"/>
                </a:lnTo>
                <a:lnTo>
                  <a:pt x="9525" y="1196708"/>
                </a:lnTo>
                <a:lnTo>
                  <a:pt x="9525" y="1194079"/>
                </a:lnTo>
                <a:close/>
              </a:path>
              <a:path w="1783714" h="3819525">
                <a:moveTo>
                  <a:pt x="9525" y="1146454"/>
                </a:moveTo>
                <a:lnTo>
                  <a:pt x="9067" y="1145336"/>
                </a:lnTo>
                <a:lnTo>
                  <a:pt x="7200" y="1143469"/>
                </a:lnTo>
                <a:lnTo>
                  <a:pt x="6083" y="1143012"/>
                </a:lnTo>
                <a:lnTo>
                  <a:pt x="3454" y="1143012"/>
                </a:lnTo>
                <a:lnTo>
                  <a:pt x="2324" y="1143469"/>
                </a:lnTo>
                <a:lnTo>
                  <a:pt x="469" y="1145336"/>
                </a:lnTo>
                <a:lnTo>
                  <a:pt x="0" y="1146454"/>
                </a:lnTo>
                <a:lnTo>
                  <a:pt x="0" y="1149083"/>
                </a:lnTo>
                <a:lnTo>
                  <a:pt x="469" y="1150200"/>
                </a:lnTo>
                <a:lnTo>
                  <a:pt x="2324" y="1152067"/>
                </a:lnTo>
                <a:lnTo>
                  <a:pt x="3454" y="1152525"/>
                </a:lnTo>
                <a:lnTo>
                  <a:pt x="6083" y="1152525"/>
                </a:lnTo>
                <a:lnTo>
                  <a:pt x="7200" y="1152067"/>
                </a:lnTo>
                <a:lnTo>
                  <a:pt x="9067" y="1150200"/>
                </a:lnTo>
                <a:lnTo>
                  <a:pt x="9525" y="1149083"/>
                </a:lnTo>
                <a:lnTo>
                  <a:pt x="9525" y="1146454"/>
                </a:lnTo>
                <a:close/>
              </a:path>
              <a:path w="1783714" h="3819525">
                <a:moveTo>
                  <a:pt x="9525" y="1098829"/>
                </a:moveTo>
                <a:lnTo>
                  <a:pt x="9067" y="1097711"/>
                </a:lnTo>
                <a:lnTo>
                  <a:pt x="7200" y="1095844"/>
                </a:lnTo>
                <a:lnTo>
                  <a:pt x="6083" y="1095387"/>
                </a:lnTo>
                <a:lnTo>
                  <a:pt x="3454" y="1095387"/>
                </a:lnTo>
                <a:lnTo>
                  <a:pt x="2324" y="1095844"/>
                </a:lnTo>
                <a:lnTo>
                  <a:pt x="469" y="1097711"/>
                </a:lnTo>
                <a:lnTo>
                  <a:pt x="0" y="1098829"/>
                </a:lnTo>
                <a:lnTo>
                  <a:pt x="0" y="1101458"/>
                </a:lnTo>
                <a:lnTo>
                  <a:pt x="469" y="1102575"/>
                </a:lnTo>
                <a:lnTo>
                  <a:pt x="2324" y="1104442"/>
                </a:lnTo>
                <a:lnTo>
                  <a:pt x="3454" y="1104900"/>
                </a:lnTo>
                <a:lnTo>
                  <a:pt x="6083" y="1104900"/>
                </a:lnTo>
                <a:lnTo>
                  <a:pt x="7200" y="1104442"/>
                </a:lnTo>
                <a:lnTo>
                  <a:pt x="9067" y="1102575"/>
                </a:lnTo>
                <a:lnTo>
                  <a:pt x="9525" y="1101458"/>
                </a:lnTo>
                <a:lnTo>
                  <a:pt x="9525" y="1098829"/>
                </a:lnTo>
                <a:close/>
              </a:path>
              <a:path w="1783714" h="3819525">
                <a:moveTo>
                  <a:pt x="9525" y="1051204"/>
                </a:moveTo>
                <a:lnTo>
                  <a:pt x="9067" y="1050086"/>
                </a:lnTo>
                <a:lnTo>
                  <a:pt x="7200" y="1048219"/>
                </a:lnTo>
                <a:lnTo>
                  <a:pt x="6083" y="1047762"/>
                </a:lnTo>
                <a:lnTo>
                  <a:pt x="3454" y="1047762"/>
                </a:lnTo>
                <a:lnTo>
                  <a:pt x="2324" y="1048219"/>
                </a:lnTo>
                <a:lnTo>
                  <a:pt x="469" y="1050086"/>
                </a:lnTo>
                <a:lnTo>
                  <a:pt x="0" y="1051204"/>
                </a:lnTo>
                <a:lnTo>
                  <a:pt x="0" y="1053833"/>
                </a:lnTo>
                <a:lnTo>
                  <a:pt x="469" y="1054950"/>
                </a:lnTo>
                <a:lnTo>
                  <a:pt x="2324" y="1056817"/>
                </a:lnTo>
                <a:lnTo>
                  <a:pt x="3454" y="1057275"/>
                </a:lnTo>
                <a:lnTo>
                  <a:pt x="6083" y="1057275"/>
                </a:lnTo>
                <a:lnTo>
                  <a:pt x="7200" y="1056817"/>
                </a:lnTo>
                <a:lnTo>
                  <a:pt x="9067" y="1054950"/>
                </a:lnTo>
                <a:lnTo>
                  <a:pt x="9525" y="1053833"/>
                </a:lnTo>
                <a:lnTo>
                  <a:pt x="9525" y="1051204"/>
                </a:lnTo>
                <a:close/>
              </a:path>
              <a:path w="1783714" h="3819525">
                <a:moveTo>
                  <a:pt x="9525" y="1003579"/>
                </a:moveTo>
                <a:lnTo>
                  <a:pt x="9067" y="1002461"/>
                </a:lnTo>
                <a:lnTo>
                  <a:pt x="7200" y="1000594"/>
                </a:lnTo>
                <a:lnTo>
                  <a:pt x="6083" y="1000137"/>
                </a:lnTo>
                <a:lnTo>
                  <a:pt x="3454" y="1000137"/>
                </a:lnTo>
                <a:lnTo>
                  <a:pt x="2324" y="1000594"/>
                </a:lnTo>
                <a:lnTo>
                  <a:pt x="469" y="1002461"/>
                </a:lnTo>
                <a:lnTo>
                  <a:pt x="0" y="1003579"/>
                </a:lnTo>
                <a:lnTo>
                  <a:pt x="0" y="1006208"/>
                </a:lnTo>
                <a:lnTo>
                  <a:pt x="469" y="1007325"/>
                </a:lnTo>
                <a:lnTo>
                  <a:pt x="2324" y="1009192"/>
                </a:lnTo>
                <a:lnTo>
                  <a:pt x="3454" y="1009650"/>
                </a:lnTo>
                <a:lnTo>
                  <a:pt x="6083" y="1009650"/>
                </a:lnTo>
                <a:lnTo>
                  <a:pt x="7200" y="1009192"/>
                </a:lnTo>
                <a:lnTo>
                  <a:pt x="9067" y="1007325"/>
                </a:lnTo>
                <a:lnTo>
                  <a:pt x="9525" y="1006208"/>
                </a:lnTo>
                <a:lnTo>
                  <a:pt x="9525" y="1003579"/>
                </a:lnTo>
                <a:close/>
              </a:path>
              <a:path w="1783714" h="3819525">
                <a:moveTo>
                  <a:pt x="9525" y="955954"/>
                </a:moveTo>
                <a:lnTo>
                  <a:pt x="9067" y="954836"/>
                </a:lnTo>
                <a:lnTo>
                  <a:pt x="7200" y="952969"/>
                </a:lnTo>
                <a:lnTo>
                  <a:pt x="6083" y="952500"/>
                </a:lnTo>
                <a:lnTo>
                  <a:pt x="3454" y="952500"/>
                </a:lnTo>
                <a:lnTo>
                  <a:pt x="2324" y="952969"/>
                </a:lnTo>
                <a:lnTo>
                  <a:pt x="469" y="954836"/>
                </a:lnTo>
                <a:lnTo>
                  <a:pt x="0" y="955954"/>
                </a:lnTo>
                <a:lnTo>
                  <a:pt x="0" y="958583"/>
                </a:lnTo>
                <a:lnTo>
                  <a:pt x="469" y="959700"/>
                </a:lnTo>
                <a:lnTo>
                  <a:pt x="2324" y="961567"/>
                </a:lnTo>
                <a:lnTo>
                  <a:pt x="3454" y="962025"/>
                </a:lnTo>
                <a:lnTo>
                  <a:pt x="6083" y="962025"/>
                </a:lnTo>
                <a:lnTo>
                  <a:pt x="7200" y="961567"/>
                </a:lnTo>
                <a:lnTo>
                  <a:pt x="9067" y="959700"/>
                </a:lnTo>
                <a:lnTo>
                  <a:pt x="9525" y="958583"/>
                </a:lnTo>
                <a:lnTo>
                  <a:pt x="9525" y="955954"/>
                </a:lnTo>
                <a:close/>
              </a:path>
              <a:path w="1783714" h="3819525">
                <a:moveTo>
                  <a:pt x="9525" y="908329"/>
                </a:moveTo>
                <a:lnTo>
                  <a:pt x="9067" y="907211"/>
                </a:lnTo>
                <a:lnTo>
                  <a:pt x="7200" y="905344"/>
                </a:lnTo>
                <a:lnTo>
                  <a:pt x="6083" y="904887"/>
                </a:lnTo>
                <a:lnTo>
                  <a:pt x="3454" y="904887"/>
                </a:lnTo>
                <a:lnTo>
                  <a:pt x="2324" y="905344"/>
                </a:lnTo>
                <a:lnTo>
                  <a:pt x="469" y="907211"/>
                </a:lnTo>
                <a:lnTo>
                  <a:pt x="0" y="908329"/>
                </a:lnTo>
                <a:lnTo>
                  <a:pt x="0" y="910958"/>
                </a:lnTo>
                <a:lnTo>
                  <a:pt x="469" y="912075"/>
                </a:lnTo>
                <a:lnTo>
                  <a:pt x="2324" y="913942"/>
                </a:lnTo>
                <a:lnTo>
                  <a:pt x="3454" y="914400"/>
                </a:lnTo>
                <a:lnTo>
                  <a:pt x="6083" y="914400"/>
                </a:lnTo>
                <a:lnTo>
                  <a:pt x="7200" y="913942"/>
                </a:lnTo>
                <a:lnTo>
                  <a:pt x="9067" y="912075"/>
                </a:lnTo>
                <a:lnTo>
                  <a:pt x="9525" y="910958"/>
                </a:lnTo>
                <a:lnTo>
                  <a:pt x="9525" y="908329"/>
                </a:lnTo>
                <a:close/>
              </a:path>
              <a:path w="1783714" h="3819525">
                <a:moveTo>
                  <a:pt x="9525" y="860704"/>
                </a:moveTo>
                <a:lnTo>
                  <a:pt x="9067" y="859586"/>
                </a:lnTo>
                <a:lnTo>
                  <a:pt x="7200" y="857719"/>
                </a:lnTo>
                <a:lnTo>
                  <a:pt x="6083" y="857262"/>
                </a:lnTo>
                <a:lnTo>
                  <a:pt x="3454" y="857262"/>
                </a:lnTo>
                <a:lnTo>
                  <a:pt x="2324" y="857719"/>
                </a:lnTo>
                <a:lnTo>
                  <a:pt x="469" y="859586"/>
                </a:lnTo>
                <a:lnTo>
                  <a:pt x="0" y="860704"/>
                </a:lnTo>
                <a:lnTo>
                  <a:pt x="0" y="863333"/>
                </a:lnTo>
                <a:lnTo>
                  <a:pt x="469" y="864450"/>
                </a:lnTo>
                <a:lnTo>
                  <a:pt x="2324" y="866317"/>
                </a:lnTo>
                <a:lnTo>
                  <a:pt x="3454" y="866775"/>
                </a:lnTo>
                <a:lnTo>
                  <a:pt x="6083" y="866775"/>
                </a:lnTo>
                <a:lnTo>
                  <a:pt x="7200" y="866317"/>
                </a:lnTo>
                <a:lnTo>
                  <a:pt x="9067" y="864450"/>
                </a:lnTo>
                <a:lnTo>
                  <a:pt x="9525" y="863333"/>
                </a:lnTo>
                <a:lnTo>
                  <a:pt x="9525" y="860704"/>
                </a:lnTo>
                <a:close/>
              </a:path>
              <a:path w="1783714" h="3819525">
                <a:moveTo>
                  <a:pt x="9525" y="813079"/>
                </a:moveTo>
                <a:lnTo>
                  <a:pt x="9067" y="811961"/>
                </a:lnTo>
                <a:lnTo>
                  <a:pt x="7200" y="810094"/>
                </a:lnTo>
                <a:lnTo>
                  <a:pt x="6083" y="809637"/>
                </a:lnTo>
                <a:lnTo>
                  <a:pt x="3454" y="809637"/>
                </a:lnTo>
                <a:lnTo>
                  <a:pt x="2324" y="810094"/>
                </a:lnTo>
                <a:lnTo>
                  <a:pt x="469" y="811961"/>
                </a:lnTo>
                <a:lnTo>
                  <a:pt x="0" y="813079"/>
                </a:lnTo>
                <a:lnTo>
                  <a:pt x="0" y="815708"/>
                </a:lnTo>
                <a:lnTo>
                  <a:pt x="469" y="816825"/>
                </a:lnTo>
                <a:lnTo>
                  <a:pt x="2324" y="818692"/>
                </a:lnTo>
                <a:lnTo>
                  <a:pt x="3454" y="819150"/>
                </a:lnTo>
                <a:lnTo>
                  <a:pt x="6083" y="819150"/>
                </a:lnTo>
                <a:lnTo>
                  <a:pt x="7200" y="818692"/>
                </a:lnTo>
                <a:lnTo>
                  <a:pt x="9067" y="816825"/>
                </a:lnTo>
                <a:lnTo>
                  <a:pt x="9525" y="815708"/>
                </a:lnTo>
                <a:lnTo>
                  <a:pt x="9525" y="813079"/>
                </a:lnTo>
                <a:close/>
              </a:path>
              <a:path w="1783714" h="3819525">
                <a:moveTo>
                  <a:pt x="9525" y="765454"/>
                </a:moveTo>
                <a:lnTo>
                  <a:pt x="9067" y="764336"/>
                </a:lnTo>
                <a:lnTo>
                  <a:pt x="7200" y="762469"/>
                </a:lnTo>
                <a:lnTo>
                  <a:pt x="6083" y="762012"/>
                </a:lnTo>
                <a:lnTo>
                  <a:pt x="3454" y="762012"/>
                </a:lnTo>
                <a:lnTo>
                  <a:pt x="2324" y="762469"/>
                </a:lnTo>
                <a:lnTo>
                  <a:pt x="469" y="764336"/>
                </a:lnTo>
                <a:lnTo>
                  <a:pt x="0" y="765454"/>
                </a:lnTo>
                <a:lnTo>
                  <a:pt x="0" y="768083"/>
                </a:lnTo>
                <a:lnTo>
                  <a:pt x="469" y="769200"/>
                </a:lnTo>
                <a:lnTo>
                  <a:pt x="2324" y="771067"/>
                </a:lnTo>
                <a:lnTo>
                  <a:pt x="3454" y="771525"/>
                </a:lnTo>
                <a:lnTo>
                  <a:pt x="6083" y="771525"/>
                </a:lnTo>
                <a:lnTo>
                  <a:pt x="7200" y="771067"/>
                </a:lnTo>
                <a:lnTo>
                  <a:pt x="9067" y="769200"/>
                </a:lnTo>
                <a:lnTo>
                  <a:pt x="9525" y="768083"/>
                </a:lnTo>
                <a:lnTo>
                  <a:pt x="9525" y="765454"/>
                </a:lnTo>
                <a:close/>
              </a:path>
              <a:path w="1783714" h="3819525">
                <a:moveTo>
                  <a:pt x="9525" y="717829"/>
                </a:moveTo>
                <a:lnTo>
                  <a:pt x="9067" y="716711"/>
                </a:lnTo>
                <a:lnTo>
                  <a:pt x="7200" y="714844"/>
                </a:lnTo>
                <a:lnTo>
                  <a:pt x="6083" y="714375"/>
                </a:lnTo>
                <a:lnTo>
                  <a:pt x="3454" y="714375"/>
                </a:lnTo>
                <a:lnTo>
                  <a:pt x="2324" y="714844"/>
                </a:lnTo>
                <a:lnTo>
                  <a:pt x="469" y="716711"/>
                </a:lnTo>
                <a:lnTo>
                  <a:pt x="0" y="717829"/>
                </a:lnTo>
                <a:lnTo>
                  <a:pt x="0" y="720458"/>
                </a:lnTo>
                <a:lnTo>
                  <a:pt x="469" y="721575"/>
                </a:lnTo>
                <a:lnTo>
                  <a:pt x="2324" y="723442"/>
                </a:lnTo>
                <a:lnTo>
                  <a:pt x="3454" y="723900"/>
                </a:lnTo>
                <a:lnTo>
                  <a:pt x="6083" y="723900"/>
                </a:lnTo>
                <a:lnTo>
                  <a:pt x="7200" y="723442"/>
                </a:lnTo>
                <a:lnTo>
                  <a:pt x="9067" y="721575"/>
                </a:lnTo>
                <a:lnTo>
                  <a:pt x="9525" y="720458"/>
                </a:lnTo>
                <a:lnTo>
                  <a:pt x="9525" y="717829"/>
                </a:lnTo>
                <a:close/>
              </a:path>
              <a:path w="1783714" h="3819525">
                <a:moveTo>
                  <a:pt x="9525" y="670204"/>
                </a:moveTo>
                <a:lnTo>
                  <a:pt x="9067" y="669086"/>
                </a:lnTo>
                <a:lnTo>
                  <a:pt x="7200" y="667219"/>
                </a:lnTo>
                <a:lnTo>
                  <a:pt x="6083" y="666762"/>
                </a:lnTo>
                <a:lnTo>
                  <a:pt x="3454" y="666762"/>
                </a:lnTo>
                <a:lnTo>
                  <a:pt x="2324" y="667219"/>
                </a:lnTo>
                <a:lnTo>
                  <a:pt x="469" y="669086"/>
                </a:lnTo>
                <a:lnTo>
                  <a:pt x="0" y="670204"/>
                </a:lnTo>
                <a:lnTo>
                  <a:pt x="0" y="672833"/>
                </a:lnTo>
                <a:lnTo>
                  <a:pt x="469" y="673950"/>
                </a:lnTo>
                <a:lnTo>
                  <a:pt x="2324" y="675817"/>
                </a:lnTo>
                <a:lnTo>
                  <a:pt x="3454" y="676275"/>
                </a:lnTo>
                <a:lnTo>
                  <a:pt x="6083" y="676275"/>
                </a:lnTo>
                <a:lnTo>
                  <a:pt x="7200" y="675817"/>
                </a:lnTo>
                <a:lnTo>
                  <a:pt x="9067" y="673950"/>
                </a:lnTo>
                <a:lnTo>
                  <a:pt x="9525" y="672833"/>
                </a:lnTo>
                <a:lnTo>
                  <a:pt x="9525" y="670204"/>
                </a:lnTo>
                <a:close/>
              </a:path>
              <a:path w="1783714" h="3819525">
                <a:moveTo>
                  <a:pt x="9525" y="622579"/>
                </a:moveTo>
                <a:lnTo>
                  <a:pt x="9067" y="621461"/>
                </a:lnTo>
                <a:lnTo>
                  <a:pt x="7200" y="619594"/>
                </a:lnTo>
                <a:lnTo>
                  <a:pt x="6083" y="619137"/>
                </a:lnTo>
                <a:lnTo>
                  <a:pt x="3454" y="619137"/>
                </a:lnTo>
                <a:lnTo>
                  <a:pt x="2324" y="619594"/>
                </a:lnTo>
                <a:lnTo>
                  <a:pt x="469" y="621461"/>
                </a:lnTo>
                <a:lnTo>
                  <a:pt x="0" y="622579"/>
                </a:lnTo>
                <a:lnTo>
                  <a:pt x="0" y="625208"/>
                </a:lnTo>
                <a:lnTo>
                  <a:pt x="469" y="626325"/>
                </a:lnTo>
                <a:lnTo>
                  <a:pt x="2324" y="628192"/>
                </a:lnTo>
                <a:lnTo>
                  <a:pt x="3454" y="628650"/>
                </a:lnTo>
                <a:lnTo>
                  <a:pt x="6083" y="628650"/>
                </a:lnTo>
                <a:lnTo>
                  <a:pt x="7200" y="628192"/>
                </a:lnTo>
                <a:lnTo>
                  <a:pt x="9067" y="626325"/>
                </a:lnTo>
                <a:lnTo>
                  <a:pt x="9525" y="625208"/>
                </a:lnTo>
                <a:lnTo>
                  <a:pt x="9525" y="622579"/>
                </a:lnTo>
                <a:close/>
              </a:path>
              <a:path w="1783714" h="3819525">
                <a:moveTo>
                  <a:pt x="9525" y="574954"/>
                </a:moveTo>
                <a:lnTo>
                  <a:pt x="9067" y="573836"/>
                </a:lnTo>
                <a:lnTo>
                  <a:pt x="7200" y="571969"/>
                </a:lnTo>
                <a:lnTo>
                  <a:pt x="6083" y="571512"/>
                </a:lnTo>
                <a:lnTo>
                  <a:pt x="3454" y="571512"/>
                </a:lnTo>
                <a:lnTo>
                  <a:pt x="2324" y="571969"/>
                </a:lnTo>
                <a:lnTo>
                  <a:pt x="469" y="573836"/>
                </a:lnTo>
                <a:lnTo>
                  <a:pt x="0" y="574954"/>
                </a:lnTo>
                <a:lnTo>
                  <a:pt x="0" y="577583"/>
                </a:lnTo>
                <a:lnTo>
                  <a:pt x="469" y="578700"/>
                </a:lnTo>
                <a:lnTo>
                  <a:pt x="2324" y="580567"/>
                </a:lnTo>
                <a:lnTo>
                  <a:pt x="3454" y="581025"/>
                </a:lnTo>
                <a:lnTo>
                  <a:pt x="6083" y="581025"/>
                </a:lnTo>
                <a:lnTo>
                  <a:pt x="7200" y="580567"/>
                </a:lnTo>
                <a:lnTo>
                  <a:pt x="9067" y="578700"/>
                </a:lnTo>
                <a:lnTo>
                  <a:pt x="9525" y="577583"/>
                </a:lnTo>
                <a:lnTo>
                  <a:pt x="9525" y="574954"/>
                </a:lnTo>
                <a:close/>
              </a:path>
              <a:path w="1783714" h="3819525">
                <a:moveTo>
                  <a:pt x="9525" y="527329"/>
                </a:moveTo>
                <a:lnTo>
                  <a:pt x="9067" y="526211"/>
                </a:lnTo>
                <a:lnTo>
                  <a:pt x="7200" y="524344"/>
                </a:lnTo>
                <a:lnTo>
                  <a:pt x="6083" y="523875"/>
                </a:lnTo>
                <a:lnTo>
                  <a:pt x="3454" y="523875"/>
                </a:lnTo>
                <a:lnTo>
                  <a:pt x="2324" y="524344"/>
                </a:lnTo>
                <a:lnTo>
                  <a:pt x="469" y="526211"/>
                </a:lnTo>
                <a:lnTo>
                  <a:pt x="0" y="527329"/>
                </a:lnTo>
                <a:lnTo>
                  <a:pt x="0" y="529958"/>
                </a:lnTo>
                <a:lnTo>
                  <a:pt x="469" y="531075"/>
                </a:lnTo>
                <a:lnTo>
                  <a:pt x="2324" y="532942"/>
                </a:lnTo>
                <a:lnTo>
                  <a:pt x="3454" y="533400"/>
                </a:lnTo>
                <a:lnTo>
                  <a:pt x="6083" y="533400"/>
                </a:lnTo>
                <a:lnTo>
                  <a:pt x="7200" y="532942"/>
                </a:lnTo>
                <a:lnTo>
                  <a:pt x="9067" y="531075"/>
                </a:lnTo>
                <a:lnTo>
                  <a:pt x="9525" y="529958"/>
                </a:lnTo>
                <a:lnTo>
                  <a:pt x="9525" y="527329"/>
                </a:lnTo>
                <a:close/>
              </a:path>
              <a:path w="1783714" h="3819525">
                <a:moveTo>
                  <a:pt x="9525" y="479704"/>
                </a:moveTo>
                <a:lnTo>
                  <a:pt x="9067" y="478586"/>
                </a:lnTo>
                <a:lnTo>
                  <a:pt x="7200" y="476719"/>
                </a:lnTo>
                <a:lnTo>
                  <a:pt x="6083" y="476250"/>
                </a:lnTo>
                <a:lnTo>
                  <a:pt x="3454" y="476250"/>
                </a:lnTo>
                <a:lnTo>
                  <a:pt x="2324" y="476719"/>
                </a:lnTo>
                <a:lnTo>
                  <a:pt x="469" y="478586"/>
                </a:lnTo>
                <a:lnTo>
                  <a:pt x="0" y="479704"/>
                </a:lnTo>
                <a:lnTo>
                  <a:pt x="0" y="482333"/>
                </a:lnTo>
                <a:lnTo>
                  <a:pt x="469" y="483450"/>
                </a:lnTo>
                <a:lnTo>
                  <a:pt x="2324" y="485317"/>
                </a:lnTo>
                <a:lnTo>
                  <a:pt x="3454" y="485775"/>
                </a:lnTo>
                <a:lnTo>
                  <a:pt x="6083" y="485775"/>
                </a:lnTo>
                <a:lnTo>
                  <a:pt x="7200" y="485317"/>
                </a:lnTo>
                <a:lnTo>
                  <a:pt x="9067" y="483450"/>
                </a:lnTo>
                <a:lnTo>
                  <a:pt x="9525" y="482333"/>
                </a:lnTo>
                <a:lnTo>
                  <a:pt x="9525" y="479704"/>
                </a:lnTo>
                <a:close/>
              </a:path>
              <a:path w="1783714" h="3819525">
                <a:moveTo>
                  <a:pt x="9525" y="432079"/>
                </a:moveTo>
                <a:lnTo>
                  <a:pt x="9067" y="430961"/>
                </a:lnTo>
                <a:lnTo>
                  <a:pt x="7200" y="429094"/>
                </a:lnTo>
                <a:lnTo>
                  <a:pt x="6083" y="428637"/>
                </a:lnTo>
                <a:lnTo>
                  <a:pt x="3454" y="428637"/>
                </a:lnTo>
                <a:lnTo>
                  <a:pt x="2324" y="429094"/>
                </a:lnTo>
                <a:lnTo>
                  <a:pt x="469" y="430961"/>
                </a:lnTo>
                <a:lnTo>
                  <a:pt x="0" y="432079"/>
                </a:lnTo>
                <a:lnTo>
                  <a:pt x="0" y="434708"/>
                </a:lnTo>
                <a:lnTo>
                  <a:pt x="469" y="435825"/>
                </a:lnTo>
                <a:lnTo>
                  <a:pt x="2324" y="437692"/>
                </a:lnTo>
                <a:lnTo>
                  <a:pt x="3454" y="438150"/>
                </a:lnTo>
                <a:lnTo>
                  <a:pt x="6083" y="438150"/>
                </a:lnTo>
                <a:lnTo>
                  <a:pt x="7200" y="437692"/>
                </a:lnTo>
                <a:lnTo>
                  <a:pt x="9067" y="435825"/>
                </a:lnTo>
                <a:lnTo>
                  <a:pt x="9525" y="434708"/>
                </a:lnTo>
                <a:lnTo>
                  <a:pt x="9525" y="432079"/>
                </a:lnTo>
                <a:close/>
              </a:path>
              <a:path w="1783714" h="3819525">
                <a:moveTo>
                  <a:pt x="9525" y="384454"/>
                </a:moveTo>
                <a:lnTo>
                  <a:pt x="9067" y="383336"/>
                </a:lnTo>
                <a:lnTo>
                  <a:pt x="7200" y="381469"/>
                </a:lnTo>
                <a:lnTo>
                  <a:pt x="6083" y="381012"/>
                </a:lnTo>
                <a:lnTo>
                  <a:pt x="3454" y="381012"/>
                </a:lnTo>
                <a:lnTo>
                  <a:pt x="2324" y="381469"/>
                </a:lnTo>
                <a:lnTo>
                  <a:pt x="469" y="383336"/>
                </a:lnTo>
                <a:lnTo>
                  <a:pt x="0" y="384454"/>
                </a:lnTo>
                <a:lnTo>
                  <a:pt x="0" y="387083"/>
                </a:lnTo>
                <a:lnTo>
                  <a:pt x="469" y="388200"/>
                </a:lnTo>
                <a:lnTo>
                  <a:pt x="2324" y="390067"/>
                </a:lnTo>
                <a:lnTo>
                  <a:pt x="3454" y="390525"/>
                </a:lnTo>
                <a:lnTo>
                  <a:pt x="6083" y="390525"/>
                </a:lnTo>
                <a:lnTo>
                  <a:pt x="7200" y="390067"/>
                </a:lnTo>
                <a:lnTo>
                  <a:pt x="9067" y="388200"/>
                </a:lnTo>
                <a:lnTo>
                  <a:pt x="9525" y="387083"/>
                </a:lnTo>
                <a:lnTo>
                  <a:pt x="9525" y="384454"/>
                </a:lnTo>
                <a:close/>
              </a:path>
              <a:path w="1783714" h="3819525">
                <a:moveTo>
                  <a:pt x="9525" y="336829"/>
                </a:moveTo>
                <a:lnTo>
                  <a:pt x="9067" y="335711"/>
                </a:lnTo>
                <a:lnTo>
                  <a:pt x="7200" y="333844"/>
                </a:lnTo>
                <a:lnTo>
                  <a:pt x="6083" y="333387"/>
                </a:lnTo>
                <a:lnTo>
                  <a:pt x="3454" y="333387"/>
                </a:lnTo>
                <a:lnTo>
                  <a:pt x="2324" y="333844"/>
                </a:lnTo>
                <a:lnTo>
                  <a:pt x="469" y="335711"/>
                </a:lnTo>
                <a:lnTo>
                  <a:pt x="0" y="336829"/>
                </a:lnTo>
                <a:lnTo>
                  <a:pt x="0" y="339458"/>
                </a:lnTo>
                <a:lnTo>
                  <a:pt x="469" y="340575"/>
                </a:lnTo>
                <a:lnTo>
                  <a:pt x="2324" y="342442"/>
                </a:lnTo>
                <a:lnTo>
                  <a:pt x="3454" y="342900"/>
                </a:lnTo>
                <a:lnTo>
                  <a:pt x="6083" y="342900"/>
                </a:lnTo>
                <a:lnTo>
                  <a:pt x="7200" y="342442"/>
                </a:lnTo>
                <a:lnTo>
                  <a:pt x="9067" y="340575"/>
                </a:lnTo>
                <a:lnTo>
                  <a:pt x="9525" y="339458"/>
                </a:lnTo>
                <a:lnTo>
                  <a:pt x="9525" y="336829"/>
                </a:lnTo>
                <a:close/>
              </a:path>
              <a:path w="1783714" h="3819525">
                <a:moveTo>
                  <a:pt x="9525" y="289204"/>
                </a:moveTo>
                <a:lnTo>
                  <a:pt x="9067" y="288086"/>
                </a:lnTo>
                <a:lnTo>
                  <a:pt x="7200" y="286219"/>
                </a:lnTo>
                <a:lnTo>
                  <a:pt x="6083" y="285762"/>
                </a:lnTo>
                <a:lnTo>
                  <a:pt x="3454" y="285762"/>
                </a:lnTo>
                <a:lnTo>
                  <a:pt x="2324" y="286219"/>
                </a:lnTo>
                <a:lnTo>
                  <a:pt x="469" y="288086"/>
                </a:lnTo>
                <a:lnTo>
                  <a:pt x="0" y="289204"/>
                </a:lnTo>
                <a:lnTo>
                  <a:pt x="0" y="291833"/>
                </a:lnTo>
                <a:lnTo>
                  <a:pt x="469" y="292950"/>
                </a:lnTo>
                <a:lnTo>
                  <a:pt x="2324" y="294817"/>
                </a:lnTo>
                <a:lnTo>
                  <a:pt x="3454" y="295275"/>
                </a:lnTo>
                <a:lnTo>
                  <a:pt x="6083" y="295275"/>
                </a:lnTo>
                <a:lnTo>
                  <a:pt x="7200" y="294817"/>
                </a:lnTo>
                <a:lnTo>
                  <a:pt x="9067" y="292950"/>
                </a:lnTo>
                <a:lnTo>
                  <a:pt x="9525" y="291833"/>
                </a:lnTo>
                <a:lnTo>
                  <a:pt x="9525" y="289204"/>
                </a:lnTo>
                <a:close/>
              </a:path>
              <a:path w="1783714" h="3819525">
                <a:moveTo>
                  <a:pt x="9525" y="241579"/>
                </a:moveTo>
                <a:lnTo>
                  <a:pt x="9067" y="240461"/>
                </a:lnTo>
                <a:lnTo>
                  <a:pt x="7200" y="238594"/>
                </a:lnTo>
                <a:lnTo>
                  <a:pt x="6083" y="238137"/>
                </a:lnTo>
                <a:lnTo>
                  <a:pt x="3454" y="238137"/>
                </a:lnTo>
                <a:lnTo>
                  <a:pt x="2324" y="238594"/>
                </a:lnTo>
                <a:lnTo>
                  <a:pt x="469" y="240461"/>
                </a:lnTo>
                <a:lnTo>
                  <a:pt x="0" y="241579"/>
                </a:lnTo>
                <a:lnTo>
                  <a:pt x="0" y="244208"/>
                </a:lnTo>
                <a:lnTo>
                  <a:pt x="469" y="245325"/>
                </a:lnTo>
                <a:lnTo>
                  <a:pt x="2324" y="247192"/>
                </a:lnTo>
                <a:lnTo>
                  <a:pt x="3454" y="247650"/>
                </a:lnTo>
                <a:lnTo>
                  <a:pt x="6083" y="247650"/>
                </a:lnTo>
                <a:lnTo>
                  <a:pt x="7200" y="247192"/>
                </a:lnTo>
                <a:lnTo>
                  <a:pt x="9067" y="245325"/>
                </a:lnTo>
                <a:lnTo>
                  <a:pt x="9525" y="244208"/>
                </a:lnTo>
                <a:lnTo>
                  <a:pt x="9525" y="241579"/>
                </a:lnTo>
                <a:close/>
              </a:path>
              <a:path w="1783714" h="3819525">
                <a:moveTo>
                  <a:pt x="9525" y="193954"/>
                </a:moveTo>
                <a:lnTo>
                  <a:pt x="9067" y="192836"/>
                </a:lnTo>
                <a:lnTo>
                  <a:pt x="7200" y="190969"/>
                </a:lnTo>
                <a:lnTo>
                  <a:pt x="6083" y="190512"/>
                </a:lnTo>
                <a:lnTo>
                  <a:pt x="3454" y="190512"/>
                </a:lnTo>
                <a:lnTo>
                  <a:pt x="2324" y="190969"/>
                </a:lnTo>
                <a:lnTo>
                  <a:pt x="469" y="192836"/>
                </a:lnTo>
                <a:lnTo>
                  <a:pt x="0" y="193954"/>
                </a:lnTo>
                <a:lnTo>
                  <a:pt x="0" y="196583"/>
                </a:lnTo>
                <a:lnTo>
                  <a:pt x="469" y="197700"/>
                </a:lnTo>
                <a:lnTo>
                  <a:pt x="2324" y="199567"/>
                </a:lnTo>
                <a:lnTo>
                  <a:pt x="3454" y="200025"/>
                </a:lnTo>
                <a:lnTo>
                  <a:pt x="6083" y="200025"/>
                </a:lnTo>
                <a:lnTo>
                  <a:pt x="7200" y="199567"/>
                </a:lnTo>
                <a:lnTo>
                  <a:pt x="9067" y="197700"/>
                </a:lnTo>
                <a:lnTo>
                  <a:pt x="9525" y="196583"/>
                </a:lnTo>
                <a:lnTo>
                  <a:pt x="9525" y="193954"/>
                </a:lnTo>
                <a:close/>
              </a:path>
              <a:path w="1783714" h="3819525">
                <a:moveTo>
                  <a:pt x="9525" y="146329"/>
                </a:moveTo>
                <a:lnTo>
                  <a:pt x="9067" y="145211"/>
                </a:lnTo>
                <a:lnTo>
                  <a:pt x="7200" y="143344"/>
                </a:lnTo>
                <a:lnTo>
                  <a:pt x="6083" y="142887"/>
                </a:lnTo>
                <a:lnTo>
                  <a:pt x="3454" y="142887"/>
                </a:lnTo>
                <a:lnTo>
                  <a:pt x="2324" y="143344"/>
                </a:lnTo>
                <a:lnTo>
                  <a:pt x="469" y="145211"/>
                </a:lnTo>
                <a:lnTo>
                  <a:pt x="0" y="146329"/>
                </a:lnTo>
                <a:lnTo>
                  <a:pt x="0" y="148958"/>
                </a:lnTo>
                <a:lnTo>
                  <a:pt x="469" y="150075"/>
                </a:lnTo>
                <a:lnTo>
                  <a:pt x="2324" y="151942"/>
                </a:lnTo>
                <a:lnTo>
                  <a:pt x="3454" y="152400"/>
                </a:lnTo>
                <a:lnTo>
                  <a:pt x="6083" y="152400"/>
                </a:lnTo>
                <a:lnTo>
                  <a:pt x="7200" y="151942"/>
                </a:lnTo>
                <a:lnTo>
                  <a:pt x="9067" y="150075"/>
                </a:lnTo>
                <a:lnTo>
                  <a:pt x="9525" y="148958"/>
                </a:lnTo>
                <a:lnTo>
                  <a:pt x="9525" y="146329"/>
                </a:lnTo>
                <a:close/>
              </a:path>
              <a:path w="1783714" h="3819525">
                <a:moveTo>
                  <a:pt x="9525" y="98704"/>
                </a:moveTo>
                <a:lnTo>
                  <a:pt x="9067" y="97586"/>
                </a:lnTo>
                <a:lnTo>
                  <a:pt x="7200" y="95719"/>
                </a:lnTo>
                <a:lnTo>
                  <a:pt x="6083" y="95262"/>
                </a:lnTo>
                <a:lnTo>
                  <a:pt x="3454" y="95262"/>
                </a:lnTo>
                <a:lnTo>
                  <a:pt x="2324" y="95719"/>
                </a:lnTo>
                <a:lnTo>
                  <a:pt x="469" y="97586"/>
                </a:lnTo>
                <a:lnTo>
                  <a:pt x="0" y="98704"/>
                </a:lnTo>
                <a:lnTo>
                  <a:pt x="0" y="101333"/>
                </a:lnTo>
                <a:lnTo>
                  <a:pt x="469" y="102450"/>
                </a:lnTo>
                <a:lnTo>
                  <a:pt x="2324" y="104317"/>
                </a:lnTo>
                <a:lnTo>
                  <a:pt x="3454" y="104775"/>
                </a:lnTo>
                <a:lnTo>
                  <a:pt x="6083" y="104775"/>
                </a:lnTo>
                <a:lnTo>
                  <a:pt x="7200" y="104317"/>
                </a:lnTo>
                <a:lnTo>
                  <a:pt x="9067" y="102450"/>
                </a:lnTo>
                <a:lnTo>
                  <a:pt x="9525" y="101333"/>
                </a:lnTo>
                <a:lnTo>
                  <a:pt x="9525" y="98704"/>
                </a:lnTo>
                <a:close/>
              </a:path>
              <a:path w="1783714" h="3819525">
                <a:moveTo>
                  <a:pt x="9525" y="51079"/>
                </a:moveTo>
                <a:lnTo>
                  <a:pt x="9067" y="49961"/>
                </a:lnTo>
                <a:lnTo>
                  <a:pt x="7200" y="48094"/>
                </a:lnTo>
                <a:lnTo>
                  <a:pt x="6083" y="47625"/>
                </a:lnTo>
                <a:lnTo>
                  <a:pt x="3454" y="47625"/>
                </a:lnTo>
                <a:lnTo>
                  <a:pt x="2324" y="48094"/>
                </a:lnTo>
                <a:lnTo>
                  <a:pt x="469" y="49961"/>
                </a:lnTo>
                <a:lnTo>
                  <a:pt x="0" y="51079"/>
                </a:lnTo>
                <a:lnTo>
                  <a:pt x="0" y="53708"/>
                </a:lnTo>
                <a:lnTo>
                  <a:pt x="469" y="54825"/>
                </a:lnTo>
                <a:lnTo>
                  <a:pt x="2324" y="56692"/>
                </a:lnTo>
                <a:lnTo>
                  <a:pt x="3454" y="57150"/>
                </a:lnTo>
                <a:lnTo>
                  <a:pt x="6083" y="57150"/>
                </a:lnTo>
                <a:lnTo>
                  <a:pt x="7200" y="56692"/>
                </a:lnTo>
                <a:lnTo>
                  <a:pt x="9067" y="54825"/>
                </a:lnTo>
                <a:lnTo>
                  <a:pt x="9525" y="53708"/>
                </a:lnTo>
                <a:lnTo>
                  <a:pt x="9525" y="51079"/>
                </a:lnTo>
                <a:close/>
              </a:path>
              <a:path w="1783714" h="3819525">
                <a:moveTo>
                  <a:pt x="9525" y="3454"/>
                </a:moveTo>
                <a:lnTo>
                  <a:pt x="9067" y="2336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24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24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1783714" h="3819525">
                <a:moveTo>
                  <a:pt x="896569" y="3813454"/>
                </a:moveTo>
                <a:lnTo>
                  <a:pt x="896099" y="3812336"/>
                </a:lnTo>
                <a:lnTo>
                  <a:pt x="894245" y="3810470"/>
                </a:lnTo>
                <a:lnTo>
                  <a:pt x="893114" y="3810000"/>
                </a:lnTo>
                <a:lnTo>
                  <a:pt x="890485" y="3810000"/>
                </a:lnTo>
                <a:lnTo>
                  <a:pt x="889368" y="3810470"/>
                </a:lnTo>
                <a:lnTo>
                  <a:pt x="887501" y="3812336"/>
                </a:lnTo>
                <a:lnTo>
                  <a:pt x="887044" y="3813454"/>
                </a:lnTo>
                <a:lnTo>
                  <a:pt x="887044" y="3816083"/>
                </a:lnTo>
                <a:lnTo>
                  <a:pt x="887501" y="3817201"/>
                </a:lnTo>
                <a:lnTo>
                  <a:pt x="889368" y="3819067"/>
                </a:lnTo>
                <a:lnTo>
                  <a:pt x="890485" y="3819525"/>
                </a:lnTo>
                <a:lnTo>
                  <a:pt x="893114" y="3819525"/>
                </a:lnTo>
                <a:lnTo>
                  <a:pt x="894245" y="3819067"/>
                </a:lnTo>
                <a:lnTo>
                  <a:pt x="896099" y="3817201"/>
                </a:lnTo>
                <a:lnTo>
                  <a:pt x="896569" y="3816083"/>
                </a:lnTo>
                <a:lnTo>
                  <a:pt x="896569" y="3813454"/>
                </a:lnTo>
                <a:close/>
              </a:path>
              <a:path w="1783714" h="3819525">
                <a:moveTo>
                  <a:pt x="896569" y="3765829"/>
                </a:moveTo>
                <a:lnTo>
                  <a:pt x="896099" y="3764711"/>
                </a:lnTo>
                <a:lnTo>
                  <a:pt x="894245" y="3762845"/>
                </a:lnTo>
                <a:lnTo>
                  <a:pt x="893114" y="3762375"/>
                </a:lnTo>
                <a:lnTo>
                  <a:pt x="890485" y="3762375"/>
                </a:lnTo>
                <a:lnTo>
                  <a:pt x="889368" y="3762845"/>
                </a:lnTo>
                <a:lnTo>
                  <a:pt x="887501" y="3764711"/>
                </a:lnTo>
                <a:lnTo>
                  <a:pt x="887044" y="3765829"/>
                </a:lnTo>
                <a:lnTo>
                  <a:pt x="887044" y="3768458"/>
                </a:lnTo>
                <a:lnTo>
                  <a:pt x="887501" y="3769576"/>
                </a:lnTo>
                <a:lnTo>
                  <a:pt x="889368" y="3771442"/>
                </a:lnTo>
                <a:lnTo>
                  <a:pt x="890485" y="3771900"/>
                </a:lnTo>
                <a:lnTo>
                  <a:pt x="893114" y="3771900"/>
                </a:lnTo>
                <a:lnTo>
                  <a:pt x="894245" y="3771442"/>
                </a:lnTo>
                <a:lnTo>
                  <a:pt x="896099" y="3769576"/>
                </a:lnTo>
                <a:lnTo>
                  <a:pt x="896569" y="3768458"/>
                </a:lnTo>
                <a:lnTo>
                  <a:pt x="896569" y="3765829"/>
                </a:lnTo>
                <a:close/>
              </a:path>
              <a:path w="1783714" h="3819525">
                <a:moveTo>
                  <a:pt x="896569" y="3718204"/>
                </a:moveTo>
                <a:lnTo>
                  <a:pt x="896099" y="3717086"/>
                </a:lnTo>
                <a:lnTo>
                  <a:pt x="894245" y="3715220"/>
                </a:lnTo>
                <a:lnTo>
                  <a:pt x="893114" y="3714750"/>
                </a:lnTo>
                <a:lnTo>
                  <a:pt x="890485" y="3714750"/>
                </a:lnTo>
                <a:lnTo>
                  <a:pt x="889368" y="3715220"/>
                </a:lnTo>
                <a:lnTo>
                  <a:pt x="887501" y="3717086"/>
                </a:lnTo>
                <a:lnTo>
                  <a:pt x="887044" y="3718204"/>
                </a:lnTo>
                <a:lnTo>
                  <a:pt x="887044" y="3720833"/>
                </a:lnTo>
                <a:lnTo>
                  <a:pt x="887501" y="3721951"/>
                </a:lnTo>
                <a:lnTo>
                  <a:pt x="889368" y="3723817"/>
                </a:lnTo>
                <a:lnTo>
                  <a:pt x="890485" y="3724275"/>
                </a:lnTo>
                <a:lnTo>
                  <a:pt x="893114" y="3724275"/>
                </a:lnTo>
                <a:lnTo>
                  <a:pt x="894245" y="3723817"/>
                </a:lnTo>
                <a:lnTo>
                  <a:pt x="896099" y="3721951"/>
                </a:lnTo>
                <a:lnTo>
                  <a:pt x="896569" y="3720833"/>
                </a:lnTo>
                <a:lnTo>
                  <a:pt x="896569" y="3718204"/>
                </a:lnTo>
                <a:close/>
              </a:path>
              <a:path w="1783714" h="3819525">
                <a:moveTo>
                  <a:pt x="896569" y="3670579"/>
                </a:moveTo>
                <a:lnTo>
                  <a:pt x="896099" y="3669461"/>
                </a:lnTo>
                <a:lnTo>
                  <a:pt x="894245" y="3667595"/>
                </a:lnTo>
                <a:lnTo>
                  <a:pt x="893114" y="3667125"/>
                </a:lnTo>
                <a:lnTo>
                  <a:pt x="890485" y="3667125"/>
                </a:lnTo>
                <a:lnTo>
                  <a:pt x="889368" y="3667595"/>
                </a:lnTo>
                <a:lnTo>
                  <a:pt x="887501" y="3669461"/>
                </a:lnTo>
                <a:lnTo>
                  <a:pt x="887044" y="3670579"/>
                </a:lnTo>
                <a:lnTo>
                  <a:pt x="887044" y="3673208"/>
                </a:lnTo>
                <a:lnTo>
                  <a:pt x="887501" y="3674326"/>
                </a:lnTo>
                <a:lnTo>
                  <a:pt x="889368" y="3676192"/>
                </a:lnTo>
                <a:lnTo>
                  <a:pt x="890485" y="3676650"/>
                </a:lnTo>
                <a:lnTo>
                  <a:pt x="893114" y="3676650"/>
                </a:lnTo>
                <a:lnTo>
                  <a:pt x="894245" y="3676192"/>
                </a:lnTo>
                <a:lnTo>
                  <a:pt x="896099" y="3674326"/>
                </a:lnTo>
                <a:lnTo>
                  <a:pt x="896569" y="3673208"/>
                </a:lnTo>
                <a:lnTo>
                  <a:pt x="896569" y="3670579"/>
                </a:lnTo>
                <a:close/>
              </a:path>
              <a:path w="1783714" h="3819525">
                <a:moveTo>
                  <a:pt x="896569" y="3622954"/>
                </a:moveTo>
                <a:lnTo>
                  <a:pt x="896099" y="3621836"/>
                </a:lnTo>
                <a:lnTo>
                  <a:pt x="894245" y="3619970"/>
                </a:lnTo>
                <a:lnTo>
                  <a:pt x="893114" y="3619500"/>
                </a:lnTo>
                <a:lnTo>
                  <a:pt x="890485" y="3619500"/>
                </a:lnTo>
                <a:lnTo>
                  <a:pt x="889368" y="3619970"/>
                </a:lnTo>
                <a:lnTo>
                  <a:pt x="887501" y="3621836"/>
                </a:lnTo>
                <a:lnTo>
                  <a:pt x="887044" y="3622954"/>
                </a:lnTo>
                <a:lnTo>
                  <a:pt x="887044" y="3625583"/>
                </a:lnTo>
                <a:lnTo>
                  <a:pt x="887501" y="3626701"/>
                </a:lnTo>
                <a:lnTo>
                  <a:pt x="889368" y="3628567"/>
                </a:lnTo>
                <a:lnTo>
                  <a:pt x="890485" y="3629025"/>
                </a:lnTo>
                <a:lnTo>
                  <a:pt x="893114" y="3629025"/>
                </a:lnTo>
                <a:lnTo>
                  <a:pt x="894245" y="3628567"/>
                </a:lnTo>
                <a:lnTo>
                  <a:pt x="896099" y="3626701"/>
                </a:lnTo>
                <a:lnTo>
                  <a:pt x="896569" y="3625583"/>
                </a:lnTo>
                <a:lnTo>
                  <a:pt x="896569" y="3622954"/>
                </a:lnTo>
                <a:close/>
              </a:path>
              <a:path w="1783714" h="3819525">
                <a:moveTo>
                  <a:pt x="896569" y="3575329"/>
                </a:moveTo>
                <a:lnTo>
                  <a:pt x="896099" y="3574211"/>
                </a:lnTo>
                <a:lnTo>
                  <a:pt x="894245" y="3572345"/>
                </a:lnTo>
                <a:lnTo>
                  <a:pt x="893114" y="3571875"/>
                </a:lnTo>
                <a:lnTo>
                  <a:pt x="890485" y="3571875"/>
                </a:lnTo>
                <a:lnTo>
                  <a:pt x="889368" y="3572345"/>
                </a:lnTo>
                <a:lnTo>
                  <a:pt x="887501" y="3574211"/>
                </a:lnTo>
                <a:lnTo>
                  <a:pt x="887044" y="3575329"/>
                </a:lnTo>
                <a:lnTo>
                  <a:pt x="887044" y="3577958"/>
                </a:lnTo>
                <a:lnTo>
                  <a:pt x="887501" y="3579076"/>
                </a:lnTo>
                <a:lnTo>
                  <a:pt x="889368" y="3580942"/>
                </a:lnTo>
                <a:lnTo>
                  <a:pt x="890485" y="3581400"/>
                </a:lnTo>
                <a:lnTo>
                  <a:pt x="893114" y="3581400"/>
                </a:lnTo>
                <a:lnTo>
                  <a:pt x="894245" y="3580942"/>
                </a:lnTo>
                <a:lnTo>
                  <a:pt x="896099" y="3579076"/>
                </a:lnTo>
                <a:lnTo>
                  <a:pt x="896569" y="3577958"/>
                </a:lnTo>
                <a:lnTo>
                  <a:pt x="896569" y="3575329"/>
                </a:lnTo>
                <a:close/>
              </a:path>
              <a:path w="1783714" h="3819525">
                <a:moveTo>
                  <a:pt x="896569" y="3527704"/>
                </a:moveTo>
                <a:lnTo>
                  <a:pt x="896099" y="3526586"/>
                </a:lnTo>
                <a:lnTo>
                  <a:pt x="894245" y="3524720"/>
                </a:lnTo>
                <a:lnTo>
                  <a:pt x="893114" y="3524250"/>
                </a:lnTo>
                <a:lnTo>
                  <a:pt x="890485" y="3524250"/>
                </a:lnTo>
                <a:lnTo>
                  <a:pt x="889368" y="3524720"/>
                </a:lnTo>
                <a:lnTo>
                  <a:pt x="887501" y="3526586"/>
                </a:lnTo>
                <a:lnTo>
                  <a:pt x="887044" y="3527704"/>
                </a:lnTo>
                <a:lnTo>
                  <a:pt x="887044" y="3530333"/>
                </a:lnTo>
                <a:lnTo>
                  <a:pt x="887501" y="3531451"/>
                </a:lnTo>
                <a:lnTo>
                  <a:pt x="889368" y="3533317"/>
                </a:lnTo>
                <a:lnTo>
                  <a:pt x="890485" y="3533775"/>
                </a:lnTo>
                <a:lnTo>
                  <a:pt x="893114" y="3533775"/>
                </a:lnTo>
                <a:lnTo>
                  <a:pt x="894245" y="3533317"/>
                </a:lnTo>
                <a:lnTo>
                  <a:pt x="896099" y="3531451"/>
                </a:lnTo>
                <a:lnTo>
                  <a:pt x="896569" y="3530333"/>
                </a:lnTo>
                <a:lnTo>
                  <a:pt x="896569" y="3527704"/>
                </a:lnTo>
                <a:close/>
              </a:path>
              <a:path w="1783714" h="3819525">
                <a:moveTo>
                  <a:pt x="896569" y="3480079"/>
                </a:moveTo>
                <a:lnTo>
                  <a:pt x="896099" y="3478961"/>
                </a:lnTo>
                <a:lnTo>
                  <a:pt x="894245" y="3477095"/>
                </a:lnTo>
                <a:lnTo>
                  <a:pt x="893114" y="3476625"/>
                </a:lnTo>
                <a:lnTo>
                  <a:pt x="890485" y="3476625"/>
                </a:lnTo>
                <a:lnTo>
                  <a:pt x="889368" y="3477095"/>
                </a:lnTo>
                <a:lnTo>
                  <a:pt x="887501" y="3478961"/>
                </a:lnTo>
                <a:lnTo>
                  <a:pt x="887044" y="3480079"/>
                </a:lnTo>
                <a:lnTo>
                  <a:pt x="887044" y="3482708"/>
                </a:lnTo>
                <a:lnTo>
                  <a:pt x="887501" y="3483826"/>
                </a:lnTo>
                <a:lnTo>
                  <a:pt x="889368" y="3485692"/>
                </a:lnTo>
                <a:lnTo>
                  <a:pt x="890485" y="3486150"/>
                </a:lnTo>
                <a:lnTo>
                  <a:pt x="893114" y="3486150"/>
                </a:lnTo>
                <a:lnTo>
                  <a:pt x="894245" y="3485692"/>
                </a:lnTo>
                <a:lnTo>
                  <a:pt x="896099" y="3483826"/>
                </a:lnTo>
                <a:lnTo>
                  <a:pt x="896569" y="3482708"/>
                </a:lnTo>
                <a:lnTo>
                  <a:pt x="896569" y="3480079"/>
                </a:lnTo>
                <a:close/>
              </a:path>
              <a:path w="1783714" h="3819525">
                <a:moveTo>
                  <a:pt x="896569" y="3432454"/>
                </a:moveTo>
                <a:lnTo>
                  <a:pt x="896099" y="3431336"/>
                </a:lnTo>
                <a:lnTo>
                  <a:pt x="894245" y="3429470"/>
                </a:lnTo>
                <a:lnTo>
                  <a:pt x="893114" y="3429000"/>
                </a:lnTo>
                <a:lnTo>
                  <a:pt x="890485" y="3429000"/>
                </a:lnTo>
                <a:lnTo>
                  <a:pt x="889368" y="3429470"/>
                </a:lnTo>
                <a:lnTo>
                  <a:pt x="887501" y="3431336"/>
                </a:lnTo>
                <a:lnTo>
                  <a:pt x="887044" y="3432454"/>
                </a:lnTo>
                <a:lnTo>
                  <a:pt x="887044" y="3435083"/>
                </a:lnTo>
                <a:lnTo>
                  <a:pt x="887501" y="3436201"/>
                </a:lnTo>
                <a:lnTo>
                  <a:pt x="889368" y="3438067"/>
                </a:lnTo>
                <a:lnTo>
                  <a:pt x="890485" y="3438525"/>
                </a:lnTo>
                <a:lnTo>
                  <a:pt x="893114" y="3438525"/>
                </a:lnTo>
                <a:lnTo>
                  <a:pt x="894245" y="3438067"/>
                </a:lnTo>
                <a:lnTo>
                  <a:pt x="896099" y="3436201"/>
                </a:lnTo>
                <a:lnTo>
                  <a:pt x="896569" y="3435083"/>
                </a:lnTo>
                <a:lnTo>
                  <a:pt x="896569" y="3432454"/>
                </a:lnTo>
                <a:close/>
              </a:path>
              <a:path w="1783714" h="3819525">
                <a:moveTo>
                  <a:pt x="896569" y="3384829"/>
                </a:moveTo>
                <a:lnTo>
                  <a:pt x="896099" y="3383711"/>
                </a:lnTo>
                <a:lnTo>
                  <a:pt x="894245" y="3381845"/>
                </a:lnTo>
                <a:lnTo>
                  <a:pt x="893114" y="3381375"/>
                </a:lnTo>
                <a:lnTo>
                  <a:pt x="890485" y="3381375"/>
                </a:lnTo>
                <a:lnTo>
                  <a:pt x="889368" y="3381845"/>
                </a:lnTo>
                <a:lnTo>
                  <a:pt x="887501" y="3383711"/>
                </a:lnTo>
                <a:lnTo>
                  <a:pt x="887044" y="3384829"/>
                </a:lnTo>
                <a:lnTo>
                  <a:pt x="887044" y="3387458"/>
                </a:lnTo>
                <a:lnTo>
                  <a:pt x="887501" y="3388576"/>
                </a:lnTo>
                <a:lnTo>
                  <a:pt x="889368" y="3390442"/>
                </a:lnTo>
                <a:lnTo>
                  <a:pt x="890485" y="3390900"/>
                </a:lnTo>
                <a:lnTo>
                  <a:pt x="893114" y="3390900"/>
                </a:lnTo>
                <a:lnTo>
                  <a:pt x="894245" y="3390442"/>
                </a:lnTo>
                <a:lnTo>
                  <a:pt x="896099" y="3388576"/>
                </a:lnTo>
                <a:lnTo>
                  <a:pt x="896569" y="3387458"/>
                </a:lnTo>
                <a:lnTo>
                  <a:pt x="896569" y="3384829"/>
                </a:lnTo>
                <a:close/>
              </a:path>
              <a:path w="1783714" h="3819525">
                <a:moveTo>
                  <a:pt x="896569" y="3337204"/>
                </a:moveTo>
                <a:lnTo>
                  <a:pt x="896099" y="3336086"/>
                </a:lnTo>
                <a:lnTo>
                  <a:pt x="894245" y="3334220"/>
                </a:lnTo>
                <a:lnTo>
                  <a:pt x="893114" y="3333750"/>
                </a:lnTo>
                <a:lnTo>
                  <a:pt x="890485" y="3333750"/>
                </a:lnTo>
                <a:lnTo>
                  <a:pt x="889368" y="3334220"/>
                </a:lnTo>
                <a:lnTo>
                  <a:pt x="887501" y="3336086"/>
                </a:lnTo>
                <a:lnTo>
                  <a:pt x="887044" y="3337204"/>
                </a:lnTo>
                <a:lnTo>
                  <a:pt x="887044" y="3339833"/>
                </a:lnTo>
                <a:lnTo>
                  <a:pt x="887501" y="3340951"/>
                </a:lnTo>
                <a:lnTo>
                  <a:pt x="889368" y="3342817"/>
                </a:lnTo>
                <a:lnTo>
                  <a:pt x="890485" y="3343275"/>
                </a:lnTo>
                <a:lnTo>
                  <a:pt x="893114" y="3343275"/>
                </a:lnTo>
                <a:lnTo>
                  <a:pt x="894245" y="3342817"/>
                </a:lnTo>
                <a:lnTo>
                  <a:pt x="896099" y="3340951"/>
                </a:lnTo>
                <a:lnTo>
                  <a:pt x="896569" y="3339833"/>
                </a:lnTo>
                <a:lnTo>
                  <a:pt x="896569" y="3337204"/>
                </a:lnTo>
                <a:close/>
              </a:path>
              <a:path w="1783714" h="3819525">
                <a:moveTo>
                  <a:pt x="896569" y="3289579"/>
                </a:moveTo>
                <a:lnTo>
                  <a:pt x="896099" y="3288461"/>
                </a:lnTo>
                <a:lnTo>
                  <a:pt x="894245" y="3286595"/>
                </a:lnTo>
                <a:lnTo>
                  <a:pt x="893114" y="3286125"/>
                </a:lnTo>
                <a:lnTo>
                  <a:pt x="890485" y="3286125"/>
                </a:lnTo>
                <a:lnTo>
                  <a:pt x="889368" y="3286595"/>
                </a:lnTo>
                <a:lnTo>
                  <a:pt x="887501" y="3288461"/>
                </a:lnTo>
                <a:lnTo>
                  <a:pt x="887044" y="3289579"/>
                </a:lnTo>
                <a:lnTo>
                  <a:pt x="887044" y="3292208"/>
                </a:lnTo>
                <a:lnTo>
                  <a:pt x="887501" y="3293326"/>
                </a:lnTo>
                <a:lnTo>
                  <a:pt x="889368" y="3295192"/>
                </a:lnTo>
                <a:lnTo>
                  <a:pt x="890485" y="3295650"/>
                </a:lnTo>
                <a:lnTo>
                  <a:pt x="893114" y="3295650"/>
                </a:lnTo>
                <a:lnTo>
                  <a:pt x="894245" y="3295192"/>
                </a:lnTo>
                <a:lnTo>
                  <a:pt x="896099" y="3293326"/>
                </a:lnTo>
                <a:lnTo>
                  <a:pt x="896569" y="3292208"/>
                </a:lnTo>
                <a:lnTo>
                  <a:pt x="896569" y="3289579"/>
                </a:lnTo>
                <a:close/>
              </a:path>
              <a:path w="1783714" h="3819525">
                <a:moveTo>
                  <a:pt x="896569" y="3241954"/>
                </a:moveTo>
                <a:lnTo>
                  <a:pt x="896099" y="3240836"/>
                </a:lnTo>
                <a:lnTo>
                  <a:pt x="894245" y="3238970"/>
                </a:lnTo>
                <a:lnTo>
                  <a:pt x="893114" y="3238500"/>
                </a:lnTo>
                <a:lnTo>
                  <a:pt x="890485" y="3238500"/>
                </a:lnTo>
                <a:lnTo>
                  <a:pt x="889368" y="3238970"/>
                </a:lnTo>
                <a:lnTo>
                  <a:pt x="887501" y="3240836"/>
                </a:lnTo>
                <a:lnTo>
                  <a:pt x="887044" y="3241954"/>
                </a:lnTo>
                <a:lnTo>
                  <a:pt x="887044" y="3244583"/>
                </a:lnTo>
                <a:lnTo>
                  <a:pt x="887501" y="3245701"/>
                </a:lnTo>
                <a:lnTo>
                  <a:pt x="889368" y="3247567"/>
                </a:lnTo>
                <a:lnTo>
                  <a:pt x="890485" y="3248025"/>
                </a:lnTo>
                <a:lnTo>
                  <a:pt x="893114" y="3248025"/>
                </a:lnTo>
                <a:lnTo>
                  <a:pt x="894245" y="3247567"/>
                </a:lnTo>
                <a:lnTo>
                  <a:pt x="896099" y="3245701"/>
                </a:lnTo>
                <a:lnTo>
                  <a:pt x="896569" y="3244583"/>
                </a:lnTo>
                <a:lnTo>
                  <a:pt x="896569" y="3241954"/>
                </a:lnTo>
                <a:close/>
              </a:path>
              <a:path w="1783714" h="3819525">
                <a:moveTo>
                  <a:pt x="896569" y="3194329"/>
                </a:moveTo>
                <a:lnTo>
                  <a:pt x="896099" y="3193211"/>
                </a:lnTo>
                <a:lnTo>
                  <a:pt x="894245" y="3191345"/>
                </a:lnTo>
                <a:lnTo>
                  <a:pt x="893114" y="3190875"/>
                </a:lnTo>
                <a:lnTo>
                  <a:pt x="890485" y="3190875"/>
                </a:lnTo>
                <a:lnTo>
                  <a:pt x="889368" y="3191345"/>
                </a:lnTo>
                <a:lnTo>
                  <a:pt x="887501" y="3193211"/>
                </a:lnTo>
                <a:lnTo>
                  <a:pt x="887044" y="3194329"/>
                </a:lnTo>
                <a:lnTo>
                  <a:pt x="887044" y="3196958"/>
                </a:lnTo>
                <a:lnTo>
                  <a:pt x="887501" y="3198076"/>
                </a:lnTo>
                <a:lnTo>
                  <a:pt x="889368" y="3199942"/>
                </a:lnTo>
                <a:lnTo>
                  <a:pt x="890485" y="3200400"/>
                </a:lnTo>
                <a:lnTo>
                  <a:pt x="893114" y="3200400"/>
                </a:lnTo>
                <a:lnTo>
                  <a:pt x="894245" y="3199942"/>
                </a:lnTo>
                <a:lnTo>
                  <a:pt x="896099" y="3198076"/>
                </a:lnTo>
                <a:lnTo>
                  <a:pt x="896569" y="3196958"/>
                </a:lnTo>
                <a:lnTo>
                  <a:pt x="896569" y="3194329"/>
                </a:lnTo>
                <a:close/>
              </a:path>
              <a:path w="1783714" h="3819525">
                <a:moveTo>
                  <a:pt x="896569" y="3146704"/>
                </a:moveTo>
                <a:lnTo>
                  <a:pt x="896099" y="3145586"/>
                </a:lnTo>
                <a:lnTo>
                  <a:pt x="894245" y="3143720"/>
                </a:lnTo>
                <a:lnTo>
                  <a:pt x="893114" y="3143250"/>
                </a:lnTo>
                <a:lnTo>
                  <a:pt x="890485" y="3143250"/>
                </a:lnTo>
                <a:lnTo>
                  <a:pt x="889368" y="3143720"/>
                </a:lnTo>
                <a:lnTo>
                  <a:pt x="887501" y="3145586"/>
                </a:lnTo>
                <a:lnTo>
                  <a:pt x="887044" y="3146704"/>
                </a:lnTo>
                <a:lnTo>
                  <a:pt x="887044" y="3149333"/>
                </a:lnTo>
                <a:lnTo>
                  <a:pt x="887501" y="3150451"/>
                </a:lnTo>
                <a:lnTo>
                  <a:pt x="889368" y="3152317"/>
                </a:lnTo>
                <a:lnTo>
                  <a:pt x="890485" y="3152775"/>
                </a:lnTo>
                <a:lnTo>
                  <a:pt x="893114" y="3152775"/>
                </a:lnTo>
                <a:lnTo>
                  <a:pt x="894245" y="3152317"/>
                </a:lnTo>
                <a:lnTo>
                  <a:pt x="896099" y="3150451"/>
                </a:lnTo>
                <a:lnTo>
                  <a:pt x="896569" y="3149333"/>
                </a:lnTo>
                <a:lnTo>
                  <a:pt x="896569" y="3146704"/>
                </a:lnTo>
                <a:close/>
              </a:path>
              <a:path w="1783714" h="3819525">
                <a:moveTo>
                  <a:pt x="896569" y="3099079"/>
                </a:moveTo>
                <a:lnTo>
                  <a:pt x="896099" y="3097961"/>
                </a:lnTo>
                <a:lnTo>
                  <a:pt x="894245" y="3096095"/>
                </a:lnTo>
                <a:lnTo>
                  <a:pt x="893114" y="3095625"/>
                </a:lnTo>
                <a:lnTo>
                  <a:pt x="890485" y="3095625"/>
                </a:lnTo>
                <a:lnTo>
                  <a:pt x="889368" y="3096095"/>
                </a:lnTo>
                <a:lnTo>
                  <a:pt x="887501" y="3097961"/>
                </a:lnTo>
                <a:lnTo>
                  <a:pt x="887044" y="3099079"/>
                </a:lnTo>
                <a:lnTo>
                  <a:pt x="887044" y="3101708"/>
                </a:lnTo>
                <a:lnTo>
                  <a:pt x="887501" y="3102826"/>
                </a:lnTo>
                <a:lnTo>
                  <a:pt x="889368" y="3104692"/>
                </a:lnTo>
                <a:lnTo>
                  <a:pt x="890485" y="3105150"/>
                </a:lnTo>
                <a:lnTo>
                  <a:pt x="893114" y="3105150"/>
                </a:lnTo>
                <a:lnTo>
                  <a:pt x="894245" y="3104692"/>
                </a:lnTo>
                <a:lnTo>
                  <a:pt x="896099" y="3102826"/>
                </a:lnTo>
                <a:lnTo>
                  <a:pt x="896569" y="3101708"/>
                </a:lnTo>
                <a:lnTo>
                  <a:pt x="896569" y="3099079"/>
                </a:lnTo>
                <a:close/>
              </a:path>
              <a:path w="1783714" h="3819525">
                <a:moveTo>
                  <a:pt x="896569" y="3051454"/>
                </a:moveTo>
                <a:lnTo>
                  <a:pt x="896099" y="3050336"/>
                </a:lnTo>
                <a:lnTo>
                  <a:pt x="894245" y="3048470"/>
                </a:lnTo>
                <a:lnTo>
                  <a:pt x="893114" y="3048000"/>
                </a:lnTo>
                <a:lnTo>
                  <a:pt x="890485" y="3048000"/>
                </a:lnTo>
                <a:lnTo>
                  <a:pt x="889368" y="3048470"/>
                </a:lnTo>
                <a:lnTo>
                  <a:pt x="887501" y="3050336"/>
                </a:lnTo>
                <a:lnTo>
                  <a:pt x="887044" y="3051454"/>
                </a:lnTo>
                <a:lnTo>
                  <a:pt x="887044" y="3054083"/>
                </a:lnTo>
                <a:lnTo>
                  <a:pt x="887501" y="3055201"/>
                </a:lnTo>
                <a:lnTo>
                  <a:pt x="889368" y="3057067"/>
                </a:lnTo>
                <a:lnTo>
                  <a:pt x="890485" y="3057525"/>
                </a:lnTo>
                <a:lnTo>
                  <a:pt x="893114" y="3057525"/>
                </a:lnTo>
                <a:lnTo>
                  <a:pt x="894245" y="3057067"/>
                </a:lnTo>
                <a:lnTo>
                  <a:pt x="896099" y="3055201"/>
                </a:lnTo>
                <a:lnTo>
                  <a:pt x="896569" y="3054083"/>
                </a:lnTo>
                <a:lnTo>
                  <a:pt x="896569" y="3051454"/>
                </a:lnTo>
                <a:close/>
              </a:path>
              <a:path w="1783714" h="3819525">
                <a:moveTo>
                  <a:pt x="896569" y="3003829"/>
                </a:moveTo>
                <a:lnTo>
                  <a:pt x="896099" y="3002711"/>
                </a:lnTo>
                <a:lnTo>
                  <a:pt x="894245" y="3000845"/>
                </a:lnTo>
                <a:lnTo>
                  <a:pt x="893114" y="3000375"/>
                </a:lnTo>
                <a:lnTo>
                  <a:pt x="890485" y="3000375"/>
                </a:lnTo>
                <a:lnTo>
                  <a:pt x="889368" y="3000845"/>
                </a:lnTo>
                <a:lnTo>
                  <a:pt x="887501" y="3002711"/>
                </a:lnTo>
                <a:lnTo>
                  <a:pt x="887044" y="3003829"/>
                </a:lnTo>
                <a:lnTo>
                  <a:pt x="887044" y="3006458"/>
                </a:lnTo>
                <a:lnTo>
                  <a:pt x="887501" y="3007576"/>
                </a:lnTo>
                <a:lnTo>
                  <a:pt x="889368" y="3009442"/>
                </a:lnTo>
                <a:lnTo>
                  <a:pt x="890485" y="3009900"/>
                </a:lnTo>
                <a:lnTo>
                  <a:pt x="893114" y="3009900"/>
                </a:lnTo>
                <a:lnTo>
                  <a:pt x="894245" y="3009442"/>
                </a:lnTo>
                <a:lnTo>
                  <a:pt x="896099" y="3007576"/>
                </a:lnTo>
                <a:lnTo>
                  <a:pt x="896569" y="3006458"/>
                </a:lnTo>
                <a:lnTo>
                  <a:pt x="896569" y="3003829"/>
                </a:lnTo>
                <a:close/>
              </a:path>
              <a:path w="1783714" h="3819525">
                <a:moveTo>
                  <a:pt x="896569" y="2956204"/>
                </a:moveTo>
                <a:lnTo>
                  <a:pt x="896099" y="2955086"/>
                </a:lnTo>
                <a:lnTo>
                  <a:pt x="894245" y="2953220"/>
                </a:lnTo>
                <a:lnTo>
                  <a:pt x="893114" y="2952750"/>
                </a:lnTo>
                <a:lnTo>
                  <a:pt x="890485" y="2952750"/>
                </a:lnTo>
                <a:lnTo>
                  <a:pt x="889368" y="2953220"/>
                </a:lnTo>
                <a:lnTo>
                  <a:pt x="887501" y="2955086"/>
                </a:lnTo>
                <a:lnTo>
                  <a:pt x="887044" y="2956204"/>
                </a:lnTo>
                <a:lnTo>
                  <a:pt x="887044" y="2958833"/>
                </a:lnTo>
                <a:lnTo>
                  <a:pt x="887501" y="2959951"/>
                </a:lnTo>
                <a:lnTo>
                  <a:pt x="889368" y="2961817"/>
                </a:lnTo>
                <a:lnTo>
                  <a:pt x="890485" y="2962275"/>
                </a:lnTo>
                <a:lnTo>
                  <a:pt x="893114" y="2962275"/>
                </a:lnTo>
                <a:lnTo>
                  <a:pt x="894245" y="2961817"/>
                </a:lnTo>
                <a:lnTo>
                  <a:pt x="896099" y="2959951"/>
                </a:lnTo>
                <a:lnTo>
                  <a:pt x="896569" y="2958833"/>
                </a:lnTo>
                <a:lnTo>
                  <a:pt x="896569" y="2956204"/>
                </a:lnTo>
                <a:close/>
              </a:path>
              <a:path w="1783714" h="3819525">
                <a:moveTo>
                  <a:pt x="896569" y="2908579"/>
                </a:moveTo>
                <a:lnTo>
                  <a:pt x="896099" y="2907461"/>
                </a:lnTo>
                <a:lnTo>
                  <a:pt x="894245" y="2905595"/>
                </a:lnTo>
                <a:lnTo>
                  <a:pt x="893114" y="2905125"/>
                </a:lnTo>
                <a:lnTo>
                  <a:pt x="890485" y="2905125"/>
                </a:lnTo>
                <a:lnTo>
                  <a:pt x="889368" y="2905595"/>
                </a:lnTo>
                <a:lnTo>
                  <a:pt x="887501" y="2907461"/>
                </a:lnTo>
                <a:lnTo>
                  <a:pt x="887044" y="2908579"/>
                </a:lnTo>
                <a:lnTo>
                  <a:pt x="887044" y="2911208"/>
                </a:lnTo>
                <a:lnTo>
                  <a:pt x="887501" y="2912326"/>
                </a:lnTo>
                <a:lnTo>
                  <a:pt x="889368" y="2914192"/>
                </a:lnTo>
                <a:lnTo>
                  <a:pt x="890485" y="2914650"/>
                </a:lnTo>
                <a:lnTo>
                  <a:pt x="893114" y="2914650"/>
                </a:lnTo>
                <a:lnTo>
                  <a:pt x="894245" y="2914192"/>
                </a:lnTo>
                <a:lnTo>
                  <a:pt x="896099" y="2912326"/>
                </a:lnTo>
                <a:lnTo>
                  <a:pt x="896569" y="2911208"/>
                </a:lnTo>
                <a:lnTo>
                  <a:pt x="896569" y="2908579"/>
                </a:lnTo>
                <a:close/>
              </a:path>
              <a:path w="1783714" h="3819525">
                <a:moveTo>
                  <a:pt x="896569" y="2860954"/>
                </a:moveTo>
                <a:lnTo>
                  <a:pt x="896099" y="2859836"/>
                </a:lnTo>
                <a:lnTo>
                  <a:pt x="894245" y="2857970"/>
                </a:lnTo>
                <a:lnTo>
                  <a:pt x="893114" y="2857500"/>
                </a:lnTo>
                <a:lnTo>
                  <a:pt x="890485" y="2857500"/>
                </a:lnTo>
                <a:lnTo>
                  <a:pt x="889368" y="2857970"/>
                </a:lnTo>
                <a:lnTo>
                  <a:pt x="887501" y="2859836"/>
                </a:lnTo>
                <a:lnTo>
                  <a:pt x="887044" y="2860954"/>
                </a:lnTo>
                <a:lnTo>
                  <a:pt x="887044" y="2863583"/>
                </a:lnTo>
                <a:lnTo>
                  <a:pt x="887501" y="2864701"/>
                </a:lnTo>
                <a:lnTo>
                  <a:pt x="889368" y="2866567"/>
                </a:lnTo>
                <a:lnTo>
                  <a:pt x="890485" y="2867025"/>
                </a:lnTo>
                <a:lnTo>
                  <a:pt x="893114" y="2867025"/>
                </a:lnTo>
                <a:lnTo>
                  <a:pt x="894245" y="2866567"/>
                </a:lnTo>
                <a:lnTo>
                  <a:pt x="896099" y="2864701"/>
                </a:lnTo>
                <a:lnTo>
                  <a:pt x="896569" y="2863583"/>
                </a:lnTo>
                <a:lnTo>
                  <a:pt x="896569" y="2860954"/>
                </a:lnTo>
                <a:close/>
              </a:path>
              <a:path w="1783714" h="3819525">
                <a:moveTo>
                  <a:pt x="896569" y="2813329"/>
                </a:moveTo>
                <a:lnTo>
                  <a:pt x="896099" y="2812211"/>
                </a:lnTo>
                <a:lnTo>
                  <a:pt x="894245" y="2810345"/>
                </a:lnTo>
                <a:lnTo>
                  <a:pt x="893114" y="2809875"/>
                </a:lnTo>
                <a:lnTo>
                  <a:pt x="890485" y="2809875"/>
                </a:lnTo>
                <a:lnTo>
                  <a:pt x="889368" y="2810345"/>
                </a:lnTo>
                <a:lnTo>
                  <a:pt x="887501" y="2812211"/>
                </a:lnTo>
                <a:lnTo>
                  <a:pt x="887044" y="2813329"/>
                </a:lnTo>
                <a:lnTo>
                  <a:pt x="887044" y="2815958"/>
                </a:lnTo>
                <a:lnTo>
                  <a:pt x="887501" y="2817076"/>
                </a:lnTo>
                <a:lnTo>
                  <a:pt x="889368" y="2818942"/>
                </a:lnTo>
                <a:lnTo>
                  <a:pt x="890485" y="2819400"/>
                </a:lnTo>
                <a:lnTo>
                  <a:pt x="893114" y="2819400"/>
                </a:lnTo>
                <a:lnTo>
                  <a:pt x="894245" y="2818942"/>
                </a:lnTo>
                <a:lnTo>
                  <a:pt x="896099" y="2817076"/>
                </a:lnTo>
                <a:lnTo>
                  <a:pt x="896569" y="2815958"/>
                </a:lnTo>
                <a:lnTo>
                  <a:pt x="896569" y="2813329"/>
                </a:lnTo>
                <a:close/>
              </a:path>
              <a:path w="1783714" h="3819525">
                <a:moveTo>
                  <a:pt x="896569" y="2765704"/>
                </a:moveTo>
                <a:lnTo>
                  <a:pt x="896099" y="2764586"/>
                </a:lnTo>
                <a:lnTo>
                  <a:pt x="894245" y="2762720"/>
                </a:lnTo>
                <a:lnTo>
                  <a:pt x="893114" y="2762250"/>
                </a:lnTo>
                <a:lnTo>
                  <a:pt x="890485" y="2762250"/>
                </a:lnTo>
                <a:lnTo>
                  <a:pt x="889368" y="2762720"/>
                </a:lnTo>
                <a:lnTo>
                  <a:pt x="887501" y="2764586"/>
                </a:lnTo>
                <a:lnTo>
                  <a:pt x="887044" y="2765704"/>
                </a:lnTo>
                <a:lnTo>
                  <a:pt x="887044" y="2768333"/>
                </a:lnTo>
                <a:lnTo>
                  <a:pt x="887501" y="2769451"/>
                </a:lnTo>
                <a:lnTo>
                  <a:pt x="889368" y="2771317"/>
                </a:lnTo>
                <a:lnTo>
                  <a:pt x="890485" y="2771775"/>
                </a:lnTo>
                <a:lnTo>
                  <a:pt x="893114" y="2771775"/>
                </a:lnTo>
                <a:lnTo>
                  <a:pt x="894245" y="2771317"/>
                </a:lnTo>
                <a:lnTo>
                  <a:pt x="896099" y="2769451"/>
                </a:lnTo>
                <a:lnTo>
                  <a:pt x="896569" y="2768333"/>
                </a:lnTo>
                <a:lnTo>
                  <a:pt x="896569" y="2765704"/>
                </a:lnTo>
                <a:close/>
              </a:path>
              <a:path w="1783714" h="3819525">
                <a:moveTo>
                  <a:pt x="896569" y="2718079"/>
                </a:moveTo>
                <a:lnTo>
                  <a:pt x="896099" y="2716961"/>
                </a:lnTo>
                <a:lnTo>
                  <a:pt x="894245" y="2715095"/>
                </a:lnTo>
                <a:lnTo>
                  <a:pt x="893114" y="2714625"/>
                </a:lnTo>
                <a:lnTo>
                  <a:pt x="890485" y="2714625"/>
                </a:lnTo>
                <a:lnTo>
                  <a:pt x="889368" y="2715095"/>
                </a:lnTo>
                <a:lnTo>
                  <a:pt x="887501" y="2716961"/>
                </a:lnTo>
                <a:lnTo>
                  <a:pt x="887044" y="2718079"/>
                </a:lnTo>
                <a:lnTo>
                  <a:pt x="887044" y="2720708"/>
                </a:lnTo>
                <a:lnTo>
                  <a:pt x="887501" y="2721826"/>
                </a:lnTo>
                <a:lnTo>
                  <a:pt x="889368" y="2723692"/>
                </a:lnTo>
                <a:lnTo>
                  <a:pt x="890485" y="2724150"/>
                </a:lnTo>
                <a:lnTo>
                  <a:pt x="893114" y="2724150"/>
                </a:lnTo>
                <a:lnTo>
                  <a:pt x="894245" y="2723692"/>
                </a:lnTo>
                <a:lnTo>
                  <a:pt x="896099" y="2721826"/>
                </a:lnTo>
                <a:lnTo>
                  <a:pt x="896569" y="2720708"/>
                </a:lnTo>
                <a:lnTo>
                  <a:pt x="896569" y="2718079"/>
                </a:lnTo>
                <a:close/>
              </a:path>
              <a:path w="1783714" h="3819525">
                <a:moveTo>
                  <a:pt x="896569" y="2670454"/>
                </a:moveTo>
                <a:lnTo>
                  <a:pt x="896099" y="2669336"/>
                </a:lnTo>
                <a:lnTo>
                  <a:pt x="894245" y="2667470"/>
                </a:lnTo>
                <a:lnTo>
                  <a:pt x="893114" y="2667000"/>
                </a:lnTo>
                <a:lnTo>
                  <a:pt x="890485" y="2667000"/>
                </a:lnTo>
                <a:lnTo>
                  <a:pt x="889368" y="2667470"/>
                </a:lnTo>
                <a:lnTo>
                  <a:pt x="887501" y="2669336"/>
                </a:lnTo>
                <a:lnTo>
                  <a:pt x="887044" y="2670454"/>
                </a:lnTo>
                <a:lnTo>
                  <a:pt x="887044" y="2673083"/>
                </a:lnTo>
                <a:lnTo>
                  <a:pt x="887501" y="2674201"/>
                </a:lnTo>
                <a:lnTo>
                  <a:pt x="889368" y="2676067"/>
                </a:lnTo>
                <a:lnTo>
                  <a:pt x="890485" y="2676525"/>
                </a:lnTo>
                <a:lnTo>
                  <a:pt x="893114" y="2676525"/>
                </a:lnTo>
                <a:lnTo>
                  <a:pt x="894245" y="2676067"/>
                </a:lnTo>
                <a:lnTo>
                  <a:pt x="896099" y="2674201"/>
                </a:lnTo>
                <a:lnTo>
                  <a:pt x="896569" y="2673083"/>
                </a:lnTo>
                <a:lnTo>
                  <a:pt x="896569" y="2670454"/>
                </a:lnTo>
                <a:close/>
              </a:path>
              <a:path w="1783714" h="3819525">
                <a:moveTo>
                  <a:pt x="896569" y="2622829"/>
                </a:moveTo>
                <a:lnTo>
                  <a:pt x="896099" y="2621711"/>
                </a:lnTo>
                <a:lnTo>
                  <a:pt x="894245" y="2619845"/>
                </a:lnTo>
                <a:lnTo>
                  <a:pt x="893114" y="2619375"/>
                </a:lnTo>
                <a:lnTo>
                  <a:pt x="890485" y="2619375"/>
                </a:lnTo>
                <a:lnTo>
                  <a:pt x="889368" y="2619845"/>
                </a:lnTo>
                <a:lnTo>
                  <a:pt x="887501" y="2621711"/>
                </a:lnTo>
                <a:lnTo>
                  <a:pt x="887044" y="2622829"/>
                </a:lnTo>
                <a:lnTo>
                  <a:pt x="887044" y="2625458"/>
                </a:lnTo>
                <a:lnTo>
                  <a:pt x="887501" y="2626576"/>
                </a:lnTo>
                <a:lnTo>
                  <a:pt x="889368" y="2628442"/>
                </a:lnTo>
                <a:lnTo>
                  <a:pt x="890485" y="2628900"/>
                </a:lnTo>
                <a:lnTo>
                  <a:pt x="893114" y="2628900"/>
                </a:lnTo>
                <a:lnTo>
                  <a:pt x="894245" y="2628442"/>
                </a:lnTo>
                <a:lnTo>
                  <a:pt x="896099" y="2626576"/>
                </a:lnTo>
                <a:lnTo>
                  <a:pt x="896569" y="2625458"/>
                </a:lnTo>
                <a:lnTo>
                  <a:pt x="896569" y="2622829"/>
                </a:lnTo>
                <a:close/>
              </a:path>
              <a:path w="1783714" h="3819525">
                <a:moveTo>
                  <a:pt x="896569" y="2575204"/>
                </a:moveTo>
                <a:lnTo>
                  <a:pt x="896099" y="2574086"/>
                </a:lnTo>
                <a:lnTo>
                  <a:pt x="894245" y="2572220"/>
                </a:lnTo>
                <a:lnTo>
                  <a:pt x="893114" y="2571750"/>
                </a:lnTo>
                <a:lnTo>
                  <a:pt x="890485" y="2571750"/>
                </a:lnTo>
                <a:lnTo>
                  <a:pt x="889368" y="2572220"/>
                </a:lnTo>
                <a:lnTo>
                  <a:pt x="887501" y="2574086"/>
                </a:lnTo>
                <a:lnTo>
                  <a:pt x="887044" y="2575204"/>
                </a:lnTo>
                <a:lnTo>
                  <a:pt x="887044" y="2577833"/>
                </a:lnTo>
                <a:lnTo>
                  <a:pt x="887501" y="2578951"/>
                </a:lnTo>
                <a:lnTo>
                  <a:pt x="889368" y="2580817"/>
                </a:lnTo>
                <a:lnTo>
                  <a:pt x="890485" y="2581275"/>
                </a:lnTo>
                <a:lnTo>
                  <a:pt x="893114" y="2581275"/>
                </a:lnTo>
                <a:lnTo>
                  <a:pt x="894245" y="2580817"/>
                </a:lnTo>
                <a:lnTo>
                  <a:pt x="896099" y="2578951"/>
                </a:lnTo>
                <a:lnTo>
                  <a:pt x="896569" y="2577833"/>
                </a:lnTo>
                <a:lnTo>
                  <a:pt x="896569" y="2575204"/>
                </a:lnTo>
                <a:close/>
              </a:path>
              <a:path w="1783714" h="3819525">
                <a:moveTo>
                  <a:pt x="896569" y="2527579"/>
                </a:moveTo>
                <a:lnTo>
                  <a:pt x="896099" y="2526461"/>
                </a:lnTo>
                <a:lnTo>
                  <a:pt x="894245" y="2524595"/>
                </a:lnTo>
                <a:lnTo>
                  <a:pt x="893114" y="2524125"/>
                </a:lnTo>
                <a:lnTo>
                  <a:pt x="890485" y="2524125"/>
                </a:lnTo>
                <a:lnTo>
                  <a:pt x="889368" y="2524595"/>
                </a:lnTo>
                <a:lnTo>
                  <a:pt x="887501" y="2526461"/>
                </a:lnTo>
                <a:lnTo>
                  <a:pt x="887044" y="2527579"/>
                </a:lnTo>
                <a:lnTo>
                  <a:pt x="887044" y="2530208"/>
                </a:lnTo>
                <a:lnTo>
                  <a:pt x="887501" y="2531326"/>
                </a:lnTo>
                <a:lnTo>
                  <a:pt x="889368" y="2533192"/>
                </a:lnTo>
                <a:lnTo>
                  <a:pt x="890485" y="2533650"/>
                </a:lnTo>
                <a:lnTo>
                  <a:pt x="893114" y="2533650"/>
                </a:lnTo>
                <a:lnTo>
                  <a:pt x="894245" y="2533192"/>
                </a:lnTo>
                <a:lnTo>
                  <a:pt x="896099" y="2531326"/>
                </a:lnTo>
                <a:lnTo>
                  <a:pt x="896569" y="2530208"/>
                </a:lnTo>
                <a:lnTo>
                  <a:pt x="896569" y="2527579"/>
                </a:lnTo>
                <a:close/>
              </a:path>
              <a:path w="1783714" h="3819525">
                <a:moveTo>
                  <a:pt x="896569" y="2479954"/>
                </a:moveTo>
                <a:lnTo>
                  <a:pt x="896099" y="2478836"/>
                </a:lnTo>
                <a:lnTo>
                  <a:pt x="894245" y="2476970"/>
                </a:lnTo>
                <a:lnTo>
                  <a:pt x="893114" y="2476500"/>
                </a:lnTo>
                <a:lnTo>
                  <a:pt x="890485" y="2476500"/>
                </a:lnTo>
                <a:lnTo>
                  <a:pt x="889368" y="2476970"/>
                </a:lnTo>
                <a:lnTo>
                  <a:pt x="887501" y="2478836"/>
                </a:lnTo>
                <a:lnTo>
                  <a:pt x="887044" y="2479954"/>
                </a:lnTo>
                <a:lnTo>
                  <a:pt x="887044" y="2482583"/>
                </a:lnTo>
                <a:lnTo>
                  <a:pt x="887501" y="2483701"/>
                </a:lnTo>
                <a:lnTo>
                  <a:pt x="889368" y="2485567"/>
                </a:lnTo>
                <a:lnTo>
                  <a:pt x="890485" y="2486025"/>
                </a:lnTo>
                <a:lnTo>
                  <a:pt x="893114" y="2486025"/>
                </a:lnTo>
                <a:lnTo>
                  <a:pt x="894245" y="2485567"/>
                </a:lnTo>
                <a:lnTo>
                  <a:pt x="896099" y="2483701"/>
                </a:lnTo>
                <a:lnTo>
                  <a:pt x="896569" y="2482583"/>
                </a:lnTo>
                <a:lnTo>
                  <a:pt x="896569" y="2479954"/>
                </a:lnTo>
                <a:close/>
              </a:path>
              <a:path w="1783714" h="3819525">
                <a:moveTo>
                  <a:pt x="896569" y="2432329"/>
                </a:moveTo>
                <a:lnTo>
                  <a:pt x="896099" y="2431211"/>
                </a:lnTo>
                <a:lnTo>
                  <a:pt x="894245" y="2429345"/>
                </a:lnTo>
                <a:lnTo>
                  <a:pt x="893114" y="2428875"/>
                </a:lnTo>
                <a:lnTo>
                  <a:pt x="890485" y="2428875"/>
                </a:lnTo>
                <a:lnTo>
                  <a:pt x="889368" y="2429345"/>
                </a:lnTo>
                <a:lnTo>
                  <a:pt x="887501" y="2431211"/>
                </a:lnTo>
                <a:lnTo>
                  <a:pt x="887044" y="2432329"/>
                </a:lnTo>
                <a:lnTo>
                  <a:pt x="887044" y="2434958"/>
                </a:lnTo>
                <a:lnTo>
                  <a:pt x="887501" y="2436076"/>
                </a:lnTo>
                <a:lnTo>
                  <a:pt x="889368" y="2437942"/>
                </a:lnTo>
                <a:lnTo>
                  <a:pt x="890485" y="2438400"/>
                </a:lnTo>
                <a:lnTo>
                  <a:pt x="893114" y="2438400"/>
                </a:lnTo>
                <a:lnTo>
                  <a:pt x="894245" y="2437942"/>
                </a:lnTo>
                <a:lnTo>
                  <a:pt x="896099" y="2436076"/>
                </a:lnTo>
                <a:lnTo>
                  <a:pt x="896569" y="2434958"/>
                </a:lnTo>
                <a:lnTo>
                  <a:pt x="896569" y="2432329"/>
                </a:lnTo>
                <a:close/>
              </a:path>
              <a:path w="1783714" h="3819525">
                <a:moveTo>
                  <a:pt x="896569" y="2384704"/>
                </a:moveTo>
                <a:lnTo>
                  <a:pt x="896099" y="2383586"/>
                </a:lnTo>
                <a:lnTo>
                  <a:pt x="894245" y="2381720"/>
                </a:lnTo>
                <a:lnTo>
                  <a:pt x="893114" y="2381250"/>
                </a:lnTo>
                <a:lnTo>
                  <a:pt x="890485" y="2381250"/>
                </a:lnTo>
                <a:lnTo>
                  <a:pt x="889368" y="2381720"/>
                </a:lnTo>
                <a:lnTo>
                  <a:pt x="887501" y="2383586"/>
                </a:lnTo>
                <a:lnTo>
                  <a:pt x="887044" y="2384704"/>
                </a:lnTo>
                <a:lnTo>
                  <a:pt x="887044" y="2387333"/>
                </a:lnTo>
                <a:lnTo>
                  <a:pt x="887501" y="2388451"/>
                </a:lnTo>
                <a:lnTo>
                  <a:pt x="889368" y="2390317"/>
                </a:lnTo>
                <a:lnTo>
                  <a:pt x="890485" y="2390775"/>
                </a:lnTo>
                <a:lnTo>
                  <a:pt x="893114" y="2390775"/>
                </a:lnTo>
                <a:lnTo>
                  <a:pt x="894245" y="2390317"/>
                </a:lnTo>
                <a:lnTo>
                  <a:pt x="896099" y="2388451"/>
                </a:lnTo>
                <a:lnTo>
                  <a:pt x="896569" y="2387333"/>
                </a:lnTo>
                <a:lnTo>
                  <a:pt x="896569" y="2384704"/>
                </a:lnTo>
                <a:close/>
              </a:path>
              <a:path w="1783714" h="3819525">
                <a:moveTo>
                  <a:pt x="896569" y="2337079"/>
                </a:moveTo>
                <a:lnTo>
                  <a:pt x="896099" y="2335961"/>
                </a:lnTo>
                <a:lnTo>
                  <a:pt x="894245" y="2334095"/>
                </a:lnTo>
                <a:lnTo>
                  <a:pt x="893114" y="2333625"/>
                </a:lnTo>
                <a:lnTo>
                  <a:pt x="890485" y="2333625"/>
                </a:lnTo>
                <a:lnTo>
                  <a:pt x="889368" y="2334095"/>
                </a:lnTo>
                <a:lnTo>
                  <a:pt x="887501" y="2335961"/>
                </a:lnTo>
                <a:lnTo>
                  <a:pt x="887044" y="2337079"/>
                </a:lnTo>
                <a:lnTo>
                  <a:pt x="887044" y="2339708"/>
                </a:lnTo>
                <a:lnTo>
                  <a:pt x="887501" y="2340826"/>
                </a:lnTo>
                <a:lnTo>
                  <a:pt x="889368" y="2342692"/>
                </a:lnTo>
                <a:lnTo>
                  <a:pt x="890485" y="2343150"/>
                </a:lnTo>
                <a:lnTo>
                  <a:pt x="893114" y="2343150"/>
                </a:lnTo>
                <a:lnTo>
                  <a:pt x="894245" y="2342692"/>
                </a:lnTo>
                <a:lnTo>
                  <a:pt x="896099" y="2340826"/>
                </a:lnTo>
                <a:lnTo>
                  <a:pt x="896569" y="2339708"/>
                </a:lnTo>
                <a:lnTo>
                  <a:pt x="896569" y="2337079"/>
                </a:lnTo>
                <a:close/>
              </a:path>
              <a:path w="1783714" h="3819525">
                <a:moveTo>
                  <a:pt x="896569" y="2289454"/>
                </a:moveTo>
                <a:lnTo>
                  <a:pt x="896099" y="2288336"/>
                </a:lnTo>
                <a:lnTo>
                  <a:pt x="894245" y="2286470"/>
                </a:lnTo>
                <a:lnTo>
                  <a:pt x="893114" y="2286000"/>
                </a:lnTo>
                <a:lnTo>
                  <a:pt x="890485" y="2286000"/>
                </a:lnTo>
                <a:lnTo>
                  <a:pt x="889368" y="2286470"/>
                </a:lnTo>
                <a:lnTo>
                  <a:pt x="887501" y="2288336"/>
                </a:lnTo>
                <a:lnTo>
                  <a:pt x="887044" y="2289454"/>
                </a:lnTo>
                <a:lnTo>
                  <a:pt x="887044" y="2292083"/>
                </a:lnTo>
                <a:lnTo>
                  <a:pt x="887501" y="2293201"/>
                </a:lnTo>
                <a:lnTo>
                  <a:pt x="889368" y="2295067"/>
                </a:lnTo>
                <a:lnTo>
                  <a:pt x="890485" y="2295525"/>
                </a:lnTo>
                <a:lnTo>
                  <a:pt x="893114" y="2295525"/>
                </a:lnTo>
                <a:lnTo>
                  <a:pt x="894245" y="2295067"/>
                </a:lnTo>
                <a:lnTo>
                  <a:pt x="896099" y="2293201"/>
                </a:lnTo>
                <a:lnTo>
                  <a:pt x="896569" y="2292083"/>
                </a:lnTo>
                <a:lnTo>
                  <a:pt x="896569" y="2289454"/>
                </a:lnTo>
                <a:close/>
              </a:path>
              <a:path w="1783714" h="3819525">
                <a:moveTo>
                  <a:pt x="896569" y="2241829"/>
                </a:moveTo>
                <a:lnTo>
                  <a:pt x="896099" y="2240711"/>
                </a:lnTo>
                <a:lnTo>
                  <a:pt x="894245" y="2238845"/>
                </a:lnTo>
                <a:lnTo>
                  <a:pt x="893114" y="2238375"/>
                </a:lnTo>
                <a:lnTo>
                  <a:pt x="890485" y="2238375"/>
                </a:lnTo>
                <a:lnTo>
                  <a:pt x="889368" y="2238845"/>
                </a:lnTo>
                <a:lnTo>
                  <a:pt x="887501" y="2240711"/>
                </a:lnTo>
                <a:lnTo>
                  <a:pt x="887044" y="2241829"/>
                </a:lnTo>
                <a:lnTo>
                  <a:pt x="887044" y="2244458"/>
                </a:lnTo>
                <a:lnTo>
                  <a:pt x="887501" y="2245576"/>
                </a:lnTo>
                <a:lnTo>
                  <a:pt x="889368" y="2247442"/>
                </a:lnTo>
                <a:lnTo>
                  <a:pt x="890485" y="2247900"/>
                </a:lnTo>
                <a:lnTo>
                  <a:pt x="893114" y="2247900"/>
                </a:lnTo>
                <a:lnTo>
                  <a:pt x="894245" y="2247442"/>
                </a:lnTo>
                <a:lnTo>
                  <a:pt x="896099" y="2245576"/>
                </a:lnTo>
                <a:lnTo>
                  <a:pt x="896569" y="2244458"/>
                </a:lnTo>
                <a:lnTo>
                  <a:pt x="896569" y="2241829"/>
                </a:lnTo>
                <a:close/>
              </a:path>
              <a:path w="1783714" h="3819525">
                <a:moveTo>
                  <a:pt x="896569" y="2194204"/>
                </a:moveTo>
                <a:lnTo>
                  <a:pt x="896099" y="2193086"/>
                </a:lnTo>
                <a:lnTo>
                  <a:pt x="894245" y="2191220"/>
                </a:lnTo>
                <a:lnTo>
                  <a:pt x="893114" y="2190750"/>
                </a:lnTo>
                <a:lnTo>
                  <a:pt x="890485" y="2190750"/>
                </a:lnTo>
                <a:lnTo>
                  <a:pt x="889368" y="2191220"/>
                </a:lnTo>
                <a:lnTo>
                  <a:pt x="887501" y="2193086"/>
                </a:lnTo>
                <a:lnTo>
                  <a:pt x="887044" y="2194204"/>
                </a:lnTo>
                <a:lnTo>
                  <a:pt x="887044" y="2196833"/>
                </a:lnTo>
                <a:lnTo>
                  <a:pt x="887501" y="2197951"/>
                </a:lnTo>
                <a:lnTo>
                  <a:pt x="889368" y="2199817"/>
                </a:lnTo>
                <a:lnTo>
                  <a:pt x="890485" y="2200275"/>
                </a:lnTo>
                <a:lnTo>
                  <a:pt x="893114" y="2200275"/>
                </a:lnTo>
                <a:lnTo>
                  <a:pt x="894245" y="2199817"/>
                </a:lnTo>
                <a:lnTo>
                  <a:pt x="896099" y="2197951"/>
                </a:lnTo>
                <a:lnTo>
                  <a:pt x="896569" y="2196833"/>
                </a:lnTo>
                <a:lnTo>
                  <a:pt x="896569" y="2194204"/>
                </a:lnTo>
                <a:close/>
              </a:path>
              <a:path w="1783714" h="3819525">
                <a:moveTo>
                  <a:pt x="896569" y="2146579"/>
                </a:moveTo>
                <a:lnTo>
                  <a:pt x="896099" y="2145461"/>
                </a:lnTo>
                <a:lnTo>
                  <a:pt x="894245" y="2143595"/>
                </a:lnTo>
                <a:lnTo>
                  <a:pt x="893114" y="2143125"/>
                </a:lnTo>
                <a:lnTo>
                  <a:pt x="890485" y="2143125"/>
                </a:lnTo>
                <a:lnTo>
                  <a:pt x="889368" y="2143595"/>
                </a:lnTo>
                <a:lnTo>
                  <a:pt x="887501" y="2145461"/>
                </a:lnTo>
                <a:lnTo>
                  <a:pt x="887044" y="2146579"/>
                </a:lnTo>
                <a:lnTo>
                  <a:pt x="887044" y="2149208"/>
                </a:lnTo>
                <a:lnTo>
                  <a:pt x="887501" y="2150326"/>
                </a:lnTo>
                <a:lnTo>
                  <a:pt x="889368" y="2152192"/>
                </a:lnTo>
                <a:lnTo>
                  <a:pt x="890485" y="2152650"/>
                </a:lnTo>
                <a:lnTo>
                  <a:pt x="893114" y="2152650"/>
                </a:lnTo>
                <a:lnTo>
                  <a:pt x="894245" y="2152192"/>
                </a:lnTo>
                <a:lnTo>
                  <a:pt x="896099" y="2150326"/>
                </a:lnTo>
                <a:lnTo>
                  <a:pt x="896569" y="2149208"/>
                </a:lnTo>
                <a:lnTo>
                  <a:pt x="896569" y="2146579"/>
                </a:lnTo>
                <a:close/>
              </a:path>
              <a:path w="1783714" h="3819525">
                <a:moveTo>
                  <a:pt x="896569" y="2098954"/>
                </a:moveTo>
                <a:lnTo>
                  <a:pt x="896099" y="2097836"/>
                </a:lnTo>
                <a:lnTo>
                  <a:pt x="894245" y="2095969"/>
                </a:lnTo>
                <a:lnTo>
                  <a:pt x="893114" y="2095500"/>
                </a:lnTo>
                <a:lnTo>
                  <a:pt x="890485" y="2095500"/>
                </a:lnTo>
                <a:lnTo>
                  <a:pt x="889368" y="2095969"/>
                </a:lnTo>
                <a:lnTo>
                  <a:pt x="887501" y="2097836"/>
                </a:lnTo>
                <a:lnTo>
                  <a:pt x="887044" y="2098954"/>
                </a:lnTo>
                <a:lnTo>
                  <a:pt x="887044" y="2101583"/>
                </a:lnTo>
                <a:lnTo>
                  <a:pt x="887501" y="2102700"/>
                </a:lnTo>
                <a:lnTo>
                  <a:pt x="889368" y="2104567"/>
                </a:lnTo>
                <a:lnTo>
                  <a:pt x="890485" y="2105025"/>
                </a:lnTo>
                <a:lnTo>
                  <a:pt x="893114" y="2105025"/>
                </a:lnTo>
                <a:lnTo>
                  <a:pt x="894245" y="2104567"/>
                </a:lnTo>
                <a:lnTo>
                  <a:pt x="896099" y="2102700"/>
                </a:lnTo>
                <a:lnTo>
                  <a:pt x="896569" y="2101583"/>
                </a:lnTo>
                <a:lnTo>
                  <a:pt x="896569" y="2098954"/>
                </a:lnTo>
                <a:close/>
              </a:path>
              <a:path w="1783714" h="3819525">
                <a:moveTo>
                  <a:pt x="896569" y="2051329"/>
                </a:moveTo>
                <a:lnTo>
                  <a:pt x="896099" y="2050211"/>
                </a:lnTo>
                <a:lnTo>
                  <a:pt x="894245" y="2048344"/>
                </a:lnTo>
                <a:lnTo>
                  <a:pt x="893114" y="2047875"/>
                </a:lnTo>
                <a:lnTo>
                  <a:pt x="890485" y="2047875"/>
                </a:lnTo>
                <a:lnTo>
                  <a:pt x="889368" y="2048344"/>
                </a:lnTo>
                <a:lnTo>
                  <a:pt x="887501" y="2050211"/>
                </a:lnTo>
                <a:lnTo>
                  <a:pt x="887044" y="2051329"/>
                </a:lnTo>
                <a:lnTo>
                  <a:pt x="887044" y="2053958"/>
                </a:lnTo>
                <a:lnTo>
                  <a:pt x="887501" y="2055075"/>
                </a:lnTo>
                <a:lnTo>
                  <a:pt x="889368" y="2056942"/>
                </a:lnTo>
                <a:lnTo>
                  <a:pt x="890485" y="2057400"/>
                </a:lnTo>
                <a:lnTo>
                  <a:pt x="893114" y="2057400"/>
                </a:lnTo>
                <a:lnTo>
                  <a:pt x="894245" y="2056942"/>
                </a:lnTo>
                <a:lnTo>
                  <a:pt x="896099" y="2055075"/>
                </a:lnTo>
                <a:lnTo>
                  <a:pt x="896569" y="2053958"/>
                </a:lnTo>
                <a:lnTo>
                  <a:pt x="896569" y="2051329"/>
                </a:lnTo>
                <a:close/>
              </a:path>
              <a:path w="1783714" h="3819525">
                <a:moveTo>
                  <a:pt x="896569" y="2003704"/>
                </a:moveTo>
                <a:lnTo>
                  <a:pt x="896099" y="2002586"/>
                </a:lnTo>
                <a:lnTo>
                  <a:pt x="894245" y="2000719"/>
                </a:lnTo>
                <a:lnTo>
                  <a:pt x="893114" y="2000250"/>
                </a:lnTo>
                <a:lnTo>
                  <a:pt x="890485" y="2000250"/>
                </a:lnTo>
                <a:lnTo>
                  <a:pt x="889368" y="2000719"/>
                </a:lnTo>
                <a:lnTo>
                  <a:pt x="887501" y="2002586"/>
                </a:lnTo>
                <a:lnTo>
                  <a:pt x="887044" y="2003704"/>
                </a:lnTo>
                <a:lnTo>
                  <a:pt x="887044" y="2006333"/>
                </a:lnTo>
                <a:lnTo>
                  <a:pt x="887501" y="2007450"/>
                </a:lnTo>
                <a:lnTo>
                  <a:pt x="889368" y="2009317"/>
                </a:lnTo>
                <a:lnTo>
                  <a:pt x="890485" y="2009775"/>
                </a:lnTo>
                <a:lnTo>
                  <a:pt x="893114" y="2009775"/>
                </a:lnTo>
                <a:lnTo>
                  <a:pt x="894245" y="2009317"/>
                </a:lnTo>
                <a:lnTo>
                  <a:pt x="896099" y="2007450"/>
                </a:lnTo>
                <a:lnTo>
                  <a:pt x="896569" y="2006333"/>
                </a:lnTo>
                <a:lnTo>
                  <a:pt x="896569" y="2003704"/>
                </a:lnTo>
                <a:close/>
              </a:path>
              <a:path w="1783714" h="3819525">
                <a:moveTo>
                  <a:pt x="896569" y="1956079"/>
                </a:moveTo>
                <a:lnTo>
                  <a:pt x="896099" y="1954961"/>
                </a:lnTo>
                <a:lnTo>
                  <a:pt x="894245" y="1953094"/>
                </a:lnTo>
                <a:lnTo>
                  <a:pt x="893114" y="1952625"/>
                </a:lnTo>
                <a:lnTo>
                  <a:pt x="890485" y="1952625"/>
                </a:lnTo>
                <a:lnTo>
                  <a:pt x="889368" y="1953094"/>
                </a:lnTo>
                <a:lnTo>
                  <a:pt x="887501" y="1954961"/>
                </a:lnTo>
                <a:lnTo>
                  <a:pt x="887044" y="1956079"/>
                </a:lnTo>
                <a:lnTo>
                  <a:pt x="887044" y="1958708"/>
                </a:lnTo>
                <a:lnTo>
                  <a:pt x="887501" y="1959825"/>
                </a:lnTo>
                <a:lnTo>
                  <a:pt x="889368" y="1961692"/>
                </a:lnTo>
                <a:lnTo>
                  <a:pt x="890485" y="1962150"/>
                </a:lnTo>
                <a:lnTo>
                  <a:pt x="893114" y="1962150"/>
                </a:lnTo>
                <a:lnTo>
                  <a:pt x="894245" y="1961692"/>
                </a:lnTo>
                <a:lnTo>
                  <a:pt x="896099" y="1959825"/>
                </a:lnTo>
                <a:lnTo>
                  <a:pt x="896569" y="1958708"/>
                </a:lnTo>
                <a:lnTo>
                  <a:pt x="896569" y="1956079"/>
                </a:lnTo>
                <a:close/>
              </a:path>
              <a:path w="1783714" h="3819525">
                <a:moveTo>
                  <a:pt x="896569" y="1908454"/>
                </a:moveTo>
                <a:lnTo>
                  <a:pt x="896099" y="1907336"/>
                </a:lnTo>
                <a:lnTo>
                  <a:pt x="894245" y="1905469"/>
                </a:lnTo>
                <a:lnTo>
                  <a:pt x="893114" y="1905000"/>
                </a:lnTo>
                <a:lnTo>
                  <a:pt x="890485" y="1905000"/>
                </a:lnTo>
                <a:lnTo>
                  <a:pt x="889368" y="1905469"/>
                </a:lnTo>
                <a:lnTo>
                  <a:pt x="887501" y="1907336"/>
                </a:lnTo>
                <a:lnTo>
                  <a:pt x="887044" y="1908454"/>
                </a:lnTo>
                <a:lnTo>
                  <a:pt x="887044" y="1911083"/>
                </a:lnTo>
                <a:lnTo>
                  <a:pt x="887501" y="1912200"/>
                </a:lnTo>
                <a:lnTo>
                  <a:pt x="889368" y="1914067"/>
                </a:lnTo>
                <a:lnTo>
                  <a:pt x="890485" y="1914525"/>
                </a:lnTo>
                <a:lnTo>
                  <a:pt x="893114" y="1914525"/>
                </a:lnTo>
                <a:lnTo>
                  <a:pt x="894245" y="1914067"/>
                </a:lnTo>
                <a:lnTo>
                  <a:pt x="896099" y="1912200"/>
                </a:lnTo>
                <a:lnTo>
                  <a:pt x="896569" y="1911083"/>
                </a:lnTo>
                <a:lnTo>
                  <a:pt x="896569" y="1908454"/>
                </a:lnTo>
                <a:close/>
              </a:path>
              <a:path w="1783714" h="3819525">
                <a:moveTo>
                  <a:pt x="896569" y="1860829"/>
                </a:moveTo>
                <a:lnTo>
                  <a:pt x="896099" y="1859711"/>
                </a:lnTo>
                <a:lnTo>
                  <a:pt x="894245" y="1857844"/>
                </a:lnTo>
                <a:lnTo>
                  <a:pt x="893114" y="1857375"/>
                </a:lnTo>
                <a:lnTo>
                  <a:pt x="890485" y="1857375"/>
                </a:lnTo>
                <a:lnTo>
                  <a:pt x="889368" y="1857844"/>
                </a:lnTo>
                <a:lnTo>
                  <a:pt x="887501" y="1859711"/>
                </a:lnTo>
                <a:lnTo>
                  <a:pt x="887044" y="1860829"/>
                </a:lnTo>
                <a:lnTo>
                  <a:pt x="887044" y="1863458"/>
                </a:lnTo>
                <a:lnTo>
                  <a:pt x="887501" y="1864575"/>
                </a:lnTo>
                <a:lnTo>
                  <a:pt x="889368" y="1866442"/>
                </a:lnTo>
                <a:lnTo>
                  <a:pt x="890485" y="1866900"/>
                </a:lnTo>
                <a:lnTo>
                  <a:pt x="893114" y="1866900"/>
                </a:lnTo>
                <a:lnTo>
                  <a:pt x="894245" y="1866442"/>
                </a:lnTo>
                <a:lnTo>
                  <a:pt x="896099" y="1864575"/>
                </a:lnTo>
                <a:lnTo>
                  <a:pt x="896569" y="1863458"/>
                </a:lnTo>
                <a:lnTo>
                  <a:pt x="896569" y="1860829"/>
                </a:lnTo>
                <a:close/>
              </a:path>
              <a:path w="1783714" h="3819525">
                <a:moveTo>
                  <a:pt x="896569" y="1813204"/>
                </a:moveTo>
                <a:lnTo>
                  <a:pt x="896099" y="1812086"/>
                </a:lnTo>
                <a:lnTo>
                  <a:pt x="894245" y="1810219"/>
                </a:lnTo>
                <a:lnTo>
                  <a:pt x="893114" y="1809762"/>
                </a:lnTo>
                <a:lnTo>
                  <a:pt x="890485" y="1809762"/>
                </a:lnTo>
                <a:lnTo>
                  <a:pt x="889368" y="1810219"/>
                </a:lnTo>
                <a:lnTo>
                  <a:pt x="887501" y="1812086"/>
                </a:lnTo>
                <a:lnTo>
                  <a:pt x="887044" y="1813204"/>
                </a:lnTo>
                <a:lnTo>
                  <a:pt x="887044" y="1815833"/>
                </a:lnTo>
                <a:lnTo>
                  <a:pt x="887501" y="1816950"/>
                </a:lnTo>
                <a:lnTo>
                  <a:pt x="889368" y="1818817"/>
                </a:lnTo>
                <a:lnTo>
                  <a:pt x="890485" y="1819275"/>
                </a:lnTo>
                <a:lnTo>
                  <a:pt x="893114" y="1819275"/>
                </a:lnTo>
                <a:lnTo>
                  <a:pt x="894245" y="1818817"/>
                </a:lnTo>
                <a:lnTo>
                  <a:pt x="896099" y="1816950"/>
                </a:lnTo>
                <a:lnTo>
                  <a:pt x="896569" y="1815833"/>
                </a:lnTo>
                <a:lnTo>
                  <a:pt x="896569" y="1813204"/>
                </a:lnTo>
                <a:close/>
              </a:path>
              <a:path w="1783714" h="3819525">
                <a:moveTo>
                  <a:pt x="896569" y="1765579"/>
                </a:moveTo>
                <a:lnTo>
                  <a:pt x="896099" y="1764461"/>
                </a:lnTo>
                <a:lnTo>
                  <a:pt x="894245" y="1762594"/>
                </a:lnTo>
                <a:lnTo>
                  <a:pt x="893114" y="1762125"/>
                </a:lnTo>
                <a:lnTo>
                  <a:pt x="890485" y="1762125"/>
                </a:lnTo>
                <a:lnTo>
                  <a:pt x="889368" y="1762594"/>
                </a:lnTo>
                <a:lnTo>
                  <a:pt x="887501" y="1764461"/>
                </a:lnTo>
                <a:lnTo>
                  <a:pt x="887044" y="1765579"/>
                </a:lnTo>
                <a:lnTo>
                  <a:pt x="887044" y="1768208"/>
                </a:lnTo>
                <a:lnTo>
                  <a:pt x="887501" y="1769325"/>
                </a:lnTo>
                <a:lnTo>
                  <a:pt x="889368" y="1771192"/>
                </a:lnTo>
                <a:lnTo>
                  <a:pt x="890485" y="1771650"/>
                </a:lnTo>
                <a:lnTo>
                  <a:pt x="893114" y="1771650"/>
                </a:lnTo>
                <a:lnTo>
                  <a:pt x="894245" y="1771192"/>
                </a:lnTo>
                <a:lnTo>
                  <a:pt x="896099" y="1769325"/>
                </a:lnTo>
                <a:lnTo>
                  <a:pt x="896569" y="1768208"/>
                </a:lnTo>
                <a:lnTo>
                  <a:pt x="896569" y="1765579"/>
                </a:lnTo>
                <a:close/>
              </a:path>
              <a:path w="1783714" h="3819525">
                <a:moveTo>
                  <a:pt x="896569" y="1717954"/>
                </a:moveTo>
                <a:lnTo>
                  <a:pt x="896099" y="1716836"/>
                </a:lnTo>
                <a:lnTo>
                  <a:pt x="894245" y="1714969"/>
                </a:lnTo>
                <a:lnTo>
                  <a:pt x="893114" y="1714512"/>
                </a:lnTo>
                <a:lnTo>
                  <a:pt x="890485" y="1714512"/>
                </a:lnTo>
                <a:lnTo>
                  <a:pt x="889368" y="1714969"/>
                </a:lnTo>
                <a:lnTo>
                  <a:pt x="887501" y="1716836"/>
                </a:lnTo>
                <a:lnTo>
                  <a:pt x="887044" y="1717954"/>
                </a:lnTo>
                <a:lnTo>
                  <a:pt x="887044" y="1720583"/>
                </a:lnTo>
                <a:lnTo>
                  <a:pt x="887501" y="1721700"/>
                </a:lnTo>
                <a:lnTo>
                  <a:pt x="889368" y="1723567"/>
                </a:lnTo>
                <a:lnTo>
                  <a:pt x="890485" y="1724037"/>
                </a:lnTo>
                <a:lnTo>
                  <a:pt x="893114" y="1724037"/>
                </a:lnTo>
                <a:lnTo>
                  <a:pt x="894245" y="1723567"/>
                </a:lnTo>
                <a:lnTo>
                  <a:pt x="896099" y="1721700"/>
                </a:lnTo>
                <a:lnTo>
                  <a:pt x="896569" y="1720583"/>
                </a:lnTo>
                <a:lnTo>
                  <a:pt x="896569" y="1717954"/>
                </a:lnTo>
                <a:close/>
              </a:path>
              <a:path w="1783714" h="3819525">
                <a:moveTo>
                  <a:pt x="896569" y="1670329"/>
                </a:moveTo>
                <a:lnTo>
                  <a:pt x="896099" y="1669211"/>
                </a:lnTo>
                <a:lnTo>
                  <a:pt x="894245" y="1667344"/>
                </a:lnTo>
                <a:lnTo>
                  <a:pt x="893114" y="1666887"/>
                </a:lnTo>
                <a:lnTo>
                  <a:pt x="890485" y="1666887"/>
                </a:lnTo>
                <a:lnTo>
                  <a:pt x="889368" y="1667344"/>
                </a:lnTo>
                <a:lnTo>
                  <a:pt x="887501" y="1669211"/>
                </a:lnTo>
                <a:lnTo>
                  <a:pt x="887044" y="1670329"/>
                </a:lnTo>
                <a:lnTo>
                  <a:pt x="887044" y="1672958"/>
                </a:lnTo>
                <a:lnTo>
                  <a:pt x="887501" y="1674075"/>
                </a:lnTo>
                <a:lnTo>
                  <a:pt x="889368" y="1675942"/>
                </a:lnTo>
                <a:lnTo>
                  <a:pt x="890485" y="1676400"/>
                </a:lnTo>
                <a:lnTo>
                  <a:pt x="893114" y="1676400"/>
                </a:lnTo>
                <a:lnTo>
                  <a:pt x="894245" y="1675942"/>
                </a:lnTo>
                <a:lnTo>
                  <a:pt x="896099" y="1674075"/>
                </a:lnTo>
                <a:lnTo>
                  <a:pt x="896569" y="1672958"/>
                </a:lnTo>
                <a:lnTo>
                  <a:pt x="896569" y="1670329"/>
                </a:lnTo>
                <a:close/>
              </a:path>
              <a:path w="1783714" h="3819525">
                <a:moveTo>
                  <a:pt x="896569" y="1622704"/>
                </a:moveTo>
                <a:lnTo>
                  <a:pt x="896099" y="1621586"/>
                </a:lnTo>
                <a:lnTo>
                  <a:pt x="894245" y="1619719"/>
                </a:lnTo>
                <a:lnTo>
                  <a:pt x="893114" y="1619262"/>
                </a:lnTo>
                <a:lnTo>
                  <a:pt x="890485" y="1619262"/>
                </a:lnTo>
                <a:lnTo>
                  <a:pt x="889368" y="1619719"/>
                </a:lnTo>
                <a:lnTo>
                  <a:pt x="887501" y="1621586"/>
                </a:lnTo>
                <a:lnTo>
                  <a:pt x="887044" y="1622704"/>
                </a:lnTo>
                <a:lnTo>
                  <a:pt x="887044" y="1625333"/>
                </a:lnTo>
                <a:lnTo>
                  <a:pt x="887501" y="1626450"/>
                </a:lnTo>
                <a:lnTo>
                  <a:pt x="889368" y="1628317"/>
                </a:lnTo>
                <a:lnTo>
                  <a:pt x="890485" y="1628775"/>
                </a:lnTo>
                <a:lnTo>
                  <a:pt x="893114" y="1628775"/>
                </a:lnTo>
                <a:lnTo>
                  <a:pt x="894245" y="1628317"/>
                </a:lnTo>
                <a:lnTo>
                  <a:pt x="896099" y="1626450"/>
                </a:lnTo>
                <a:lnTo>
                  <a:pt x="896569" y="1625333"/>
                </a:lnTo>
                <a:lnTo>
                  <a:pt x="896569" y="1622704"/>
                </a:lnTo>
                <a:close/>
              </a:path>
              <a:path w="1783714" h="3819525">
                <a:moveTo>
                  <a:pt x="896569" y="1575079"/>
                </a:moveTo>
                <a:lnTo>
                  <a:pt x="896099" y="1573961"/>
                </a:lnTo>
                <a:lnTo>
                  <a:pt x="894245" y="1572094"/>
                </a:lnTo>
                <a:lnTo>
                  <a:pt x="893114" y="1571637"/>
                </a:lnTo>
                <a:lnTo>
                  <a:pt x="890485" y="1571637"/>
                </a:lnTo>
                <a:lnTo>
                  <a:pt x="889368" y="1572094"/>
                </a:lnTo>
                <a:lnTo>
                  <a:pt x="887501" y="1573961"/>
                </a:lnTo>
                <a:lnTo>
                  <a:pt x="887044" y="1575079"/>
                </a:lnTo>
                <a:lnTo>
                  <a:pt x="887044" y="1577708"/>
                </a:lnTo>
                <a:lnTo>
                  <a:pt x="887501" y="1578825"/>
                </a:lnTo>
                <a:lnTo>
                  <a:pt x="889368" y="1580692"/>
                </a:lnTo>
                <a:lnTo>
                  <a:pt x="890485" y="1581150"/>
                </a:lnTo>
                <a:lnTo>
                  <a:pt x="893114" y="1581150"/>
                </a:lnTo>
                <a:lnTo>
                  <a:pt x="894245" y="1580692"/>
                </a:lnTo>
                <a:lnTo>
                  <a:pt x="896099" y="1578825"/>
                </a:lnTo>
                <a:lnTo>
                  <a:pt x="896569" y="1577708"/>
                </a:lnTo>
                <a:lnTo>
                  <a:pt x="896569" y="1575079"/>
                </a:lnTo>
                <a:close/>
              </a:path>
              <a:path w="1783714" h="3819525">
                <a:moveTo>
                  <a:pt x="896569" y="1527454"/>
                </a:moveTo>
                <a:lnTo>
                  <a:pt x="896099" y="1526336"/>
                </a:lnTo>
                <a:lnTo>
                  <a:pt x="894245" y="1524469"/>
                </a:lnTo>
                <a:lnTo>
                  <a:pt x="893114" y="1524012"/>
                </a:lnTo>
                <a:lnTo>
                  <a:pt x="890485" y="1524012"/>
                </a:lnTo>
                <a:lnTo>
                  <a:pt x="889368" y="1524469"/>
                </a:lnTo>
                <a:lnTo>
                  <a:pt x="887501" y="1526336"/>
                </a:lnTo>
                <a:lnTo>
                  <a:pt x="887044" y="1527454"/>
                </a:lnTo>
                <a:lnTo>
                  <a:pt x="887044" y="1530083"/>
                </a:lnTo>
                <a:lnTo>
                  <a:pt x="887501" y="1531200"/>
                </a:lnTo>
                <a:lnTo>
                  <a:pt x="889368" y="1533067"/>
                </a:lnTo>
                <a:lnTo>
                  <a:pt x="890485" y="1533525"/>
                </a:lnTo>
                <a:lnTo>
                  <a:pt x="893114" y="1533525"/>
                </a:lnTo>
                <a:lnTo>
                  <a:pt x="894245" y="1533067"/>
                </a:lnTo>
                <a:lnTo>
                  <a:pt x="896099" y="1531200"/>
                </a:lnTo>
                <a:lnTo>
                  <a:pt x="896569" y="1530083"/>
                </a:lnTo>
                <a:lnTo>
                  <a:pt x="896569" y="1527454"/>
                </a:lnTo>
                <a:close/>
              </a:path>
              <a:path w="1783714" h="3819525">
                <a:moveTo>
                  <a:pt x="896569" y="1479829"/>
                </a:moveTo>
                <a:lnTo>
                  <a:pt x="896099" y="1478711"/>
                </a:lnTo>
                <a:lnTo>
                  <a:pt x="894245" y="1476844"/>
                </a:lnTo>
                <a:lnTo>
                  <a:pt x="893114" y="1476387"/>
                </a:lnTo>
                <a:lnTo>
                  <a:pt x="890485" y="1476387"/>
                </a:lnTo>
                <a:lnTo>
                  <a:pt x="889368" y="1476844"/>
                </a:lnTo>
                <a:lnTo>
                  <a:pt x="887501" y="1478711"/>
                </a:lnTo>
                <a:lnTo>
                  <a:pt x="887044" y="1479829"/>
                </a:lnTo>
                <a:lnTo>
                  <a:pt x="887044" y="1482458"/>
                </a:lnTo>
                <a:lnTo>
                  <a:pt x="887501" y="1483575"/>
                </a:lnTo>
                <a:lnTo>
                  <a:pt x="889368" y="1485442"/>
                </a:lnTo>
                <a:lnTo>
                  <a:pt x="890485" y="1485900"/>
                </a:lnTo>
                <a:lnTo>
                  <a:pt x="893114" y="1485900"/>
                </a:lnTo>
                <a:lnTo>
                  <a:pt x="894245" y="1485442"/>
                </a:lnTo>
                <a:lnTo>
                  <a:pt x="896099" y="1483575"/>
                </a:lnTo>
                <a:lnTo>
                  <a:pt x="896569" y="1482458"/>
                </a:lnTo>
                <a:lnTo>
                  <a:pt x="896569" y="1479829"/>
                </a:lnTo>
                <a:close/>
              </a:path>
              <a:path w="1783714" h="3819525">
                <a:moveTo>
                  <a:pt x="896569" y="1432204"/>
                </a:moveTo>
                <a:lnTo>
                  <a:pt x="896099" y="1431086"/>
                </a:lnTo>
                <a:lnTo>
                  <a:pt x="894245" y="1429219"/>
                </a:lnTo>
                <a:lnTo>
                  <a:pt x="893114" y="1428750"/>
                </a:lnTo>
                <a:lnTo>
                  <a:pt x="890485" y="1428750"/>
                </a:lnTo>
                <a:lnTo>
                  <a:pt x="889368" y="1429219"/>
                </a:lnTo>
                <a:lnTo>
                  <a:pt x="887501" y="1431086"/>
                </a:lnTo>
                <a:lnTo>
                  <a:pt x="887044" y="1432204"/>
                </a:lnTo>
                <a:lnTo>
                  <a:pt x="887044" y="1434833"/>
                </a:lnTo>
                <a:lnTo>
                  <a:pt x="887501" y="1435950"/>
                </a:lnTo>
                <a:lnTo>
                  <a:pt x="889368" y="1437817"/>
                </a:lnTo>
                <a:lnTo>
                  <a:pt x="890485" y="1438275"/>
                </a:lnTo>
                <a:lnTo>
                  <a:pt x="893114" y="1438275"/>
                </a:lnTo>
                <a:lnTo>
                  <a:pt x="894245" y="1437817"/>
                </a:lnTo>
                <a:lnTo>
                  <a:pt x="896099" y="1435950"/>
                </a:lnTo>
                <a:lnTo>
                  <a:pt x="896569" y="1434833"/>
                </a:lnTo>
                <a:lnTo>
                  <a:pt x="896569" y="1432204"/>
                </a:lnTo>
                <a:close/>
              </a:path>
              <a:path w="1783714" h="3819525">
                <a:moveTo>
                  <a:pt x="896569" y="1384579"/>
                </a:moveTo>
                <a:lnTo>
                  <a:pt x="896099" y="1383461"/>
                </a:lnTo>
                <a:lnTo>
                  <a:pt x="894245" y="1381594"/>
                </a:lnTo>
                <a:lnTo>
                  <a:pt x="893114" y="1381137"/>
                </a:lnTo>
                <a:lnTo>
                  <a:pt x="890485" y="1381137"/>
                </a:lnTo>
                <a:lnTo>
                  <a:pt x="889368" y="1381594"/>
                </a:lnTo>
                <a:lnTo>
                  <a:pt x="887501" y="1383461"/>
                </a:lnTo>
                <a:lnTo>
                  <a:pt x="887044" y="1384579"/>
                </a:lnTo>
                <a:lnTo>
                  <a:pt x="887044" y="1387208"/>
                </a:lnTo>
                <a:lnTo>
                  <a:pt x="887501" y="1388325"/>
                </a:lnTo>
                <a:lnTo>
                  <a:pt x="889368" y="1390192"/>
                </a:lnTo>
                <a:lnTo>
                  <a:pt x="890485" y="1390662"/>
                </a:lnTo>
                <a:lnTo>
                  <a:pt x="893114" y="1390662"/>
                </a:lnTo>
                <a:lnTo>
                  <a:pt x="894245" y="1390192"/>
                </a:lnTo>
                <a:lnTo>
                  <a:pt x="896099" y="1388325"/>
                </a:lnTo>
                <a:lnTo>
                  <a:pt x="896569" y="1387208"/>
                </a:lnTo>
                <a:lnTo>
                  <a:pt x="896569" y="1384579"/>
                </a:lnTo>
                <a:close/>
              </a:path>
              <a:path w="1783714" h="3819525">
                <a:moveTo>
                  <a:pt x="896569" y="1336954"/>
                </a:moveTo>
                <a:lnTo>
                  <a:pt x="896099" y="1335836"/>
                </a:lnTo>
                <a:lnTo>
                  <a:pt x="894245" y="1333969"/>
                </a:lnTo>
                <a:lnTo>
                  <a:pt x="893114" y="1333512"/>
                </a:lnTo>
                <a:lnTo>
                  <a:pt x="890485" y="1333512"/>
                </a:lnTo>
                <a:lnTo>
                  <a:pt x="889368" y="1333969"/>
                </a:lnTo>
                <a:lnTo>
                  <a:pt x="887501" y="1335836"/>
                </a:lnTo>
                <a:lnTo>
                  <a:pt x="887044" y="1336954"/>
                </a:lnTo>
                <a:lnTo>
                  <a:pt x="887044" y="1339583"/>
                </a:lnTo>
                <a:lnTo>
                  <a:pt x="887501" y="1340700"/>
                </a:lnTo>
                <a:lnTo>
                  <a:pt x="889368" y="1342567"/>
                </a:lnTo>
                <a:lnTo>
                  <a:pt x="890485" y="1343025"/>
                </a:lnTo>
                <a:lnTo>
                  <a:pt x="893114" y="1343025"/>
                </a:lnTo>
                <a:lnTo>
                  <a:pt x="894245" y="1342567"/>
                </a:lnTo>
                <a:lnTo>
                  <a:pt x="896099" y="1340700"/>
                </a:lnTo>
                <a:lnTo>
                  <a:pt x="896569" y="1339583"/>
                </a:lnTo>
                <a:lnTo>
                  <a:pt x="896569" y="1336954"/>
                </a:lnTo>
                <a:close/>
              </a:path>
              <a:path w="1783714" h="3819525">
                <a:moveTo>
                  <a:pt x="896569" y="1289329"/>
                </a:moveTo>
                <a:lnTo>
                  <a:pt x="896099" y="1288211"/>
                </a:lnTo>
                <a:lnTo>
                  <a:pt x="894245" y="1286344"/>
                </a:lnTo>
                <a:lnTo>
                  <a:pt x="893114" y="1285887"/>
                </a:lnTo>
                <a:lnTo>
                  <a:pt x="890485" y="1285887"/>
                </a:lnTo>
                <a:lnTo>
                  <a:pt x="889368" y="1286344"/>
                </a:lnTo>
                <a:lnTo>
                  <a:pt x="887501" y="1288211"/>
                </a:lnTo>
                <a:lnTo>
                  <a:pt x="887044" y="1289329"/>
                </a:lnTo>
                <a:lnTo>
                  <a:pt x="887044" y="1291958"/>
                </a:lnTo>
                <a:lnTo>
                  <a:pt x="887501" y="1293075"/>
                </a:lnTo>
                <a:lnTo>
                  <a:pt x="889368" y="1294942"/>
                </a:lnTo>
                <a:lnTo>
                  <a:pt x="890485" y="1295400"/>
                </a:lnTo>
                <a:lnTo>
                  <a:pt x="893114" y="1295400"/>
                </a:lnTo>
                <a:lnTo>
                  <a:pt x="894245" y="1294942"/>
                </a:lnTo>
                <a:lnTo>
                  <a:pt x="896099" y="1293075"/>
                </a:lnTo>
                <a:lnTo>
                  <a:pt x="896569" y="1291958"/>
                </a:lnTo>
                <a:lnTo>
                  <a:pt x="896569" y="1289329"/>
                </a:lnTo>
                <a:close/>
              </a:path>
              <a:path w="1783714" h="3819525">
                <a:moveTo>
                  <a:pt x="896569" y="1241704"/>
                </a:moveTo>
                <a:lnTo>
                  <a:pt x="896099" y="1240586"/>
                </a:lnTo>
                <a:lnTo>
                  <a:pt x="894245" y="1238719"/>
                </a:lnTo>
                <a:lnTo>
                  <a:pt x="893114" y="1238250"/>
                </a:lnTo>
                <a:lnTo>
                  <a:pt x="890485" y="1238250"/>
                </a:lnTo>
                <a:lnTo>
                  <a:pt x="889368" y="1238719"/>
                </a:lnTo>
                <a:lnTo>
                  <a:pt x="887501" y="1240586"/>
                </a:lnTo>
                <a:lnTo>
                  <a:pt x="887044" y="1241704"/>
                </a:lnTo>
                <a:lnTo>
                  <a:pt x="887044" y="1244333"/>
                </a:lnTo>
                <a:lnTo>
                  <a:pt x="887501" y="1245450"/>
                </a:lnTo>
                <a:lnTo>
                  <a:pt x="889368" y="1247317"/>
                </a:lnTo>
                <a:lnTo>
                  <a:pt x="890485" y="1247775"/>
                </a:lnTo>
                <a:lnTo>
                  <a:pt x="893114" y="1247775"/>
                </a:lnTo>
                <a:lnTo>
                  <a:pt x="894245" y="1247317"/>
                </a:lnTo>
                <a:lnTo>
                  <a:pt x="896099" y="1245450"/>
                </a:lnTo>
                <a:lnTo>
                  <a:pt x="896569" y="1244333"/>
                </a:lnTo>
                <a:lnTo>
                  <a:pt x="896569" y="1241704"/>
                </a:lnTo>
                <a:close/>
              </a:path>
              <a:path w="1783714" h="3819525">
                <a:moveTo>
                  <a:pt x="896569" y="1194079"/>
                </a:moveTo>
                <a:lnTo>
                  <a:pt x="896099" y="1192961"/>
                </a:lnTo>
                <a:lnTo>
                  <a:pt x="894245" y="1191094"/>
                </a:lnTo>
                <a:lnTo>
                  <a:pt x="893114" y="1190625"/>
                </a:lnTo>
                <a:lnTo>
                  <a:pt x="890485" y="1190625"/>
                </a:lnTo>
                <a:lnTo>
                  <a:pt x="889368" y="1191094"/>
                </a:lnTo>
                <a:lnTo>
                  <a:pt x="887501" y="1192961"/>
                </a:lnTo>
                <a:lnTo>
                  <a:pt x="887044" y="1194079"/>
                </a:lnTo>
                <a:lnTo>
                  <a:pt x="887044" y="1196708"/>
                </a:lnTo>
                <a:lnTo>
                  <a:pt x="887501" y="1197825"/>
                </a:lnTo>
                <a:lnTo>
                  <a:pt x="889368" y="1199692"/>
                </a:lnTo>
                <a:lnTo>
                  <a:pt x="890485" y="1200150"/>
                </a:lnTo>
                <a:lnTo>
                  <a:pt x="893114" y="1200150"/>
                </a:lnTo>
                <a:lnTo>
                  <a:pt x="894245" y="1199692"/>
                </a:lnTo>
                <a:lnTo>
                  <a:pt x="896099" y="1197825"/>
                </a:lnTo>
                <a:lnTo>
                  <a:pt x="896569" y="1196708"/>
                </a:lnTo>
                <a:lnTo>
                  <a:pt x="896569" y="1194079"/>
                </a:lnTo>
                <a:close/>
              </a:path>
              <a:path w="1783714" h="3819525">
                <a:moveTo>
                  <a:pt x="896569" y="1146454"/>
                </a:moveTo>
                <a:lnTo>
                  <a:pt x="896099" y="1145336"/>
                </a:lnTo>
                <a:lnTo>
                  <a:pt x="894245" y="1143469"/>
                </a:lnTo>
                <a:lnTo>
                  <a:pt x="893114" y="1143012"/>
                </a:lnTo>
                <a:lnTo>
                  <a:pt x="890485" y="1143012"/>
                </a:lnTo>
                <a:lnTo>
                  <a:pt x="889368" y="1143469"/>
                </a:lnTo>
                <a:lnTo>
                  <a:pt x="887501" y="1145336"/>
                </a:lnTo>
                <a:lnTo>
                  <a:pt x="887044" y="1146454"/>
                </a:lnTo>
                <a:lnTo>
                  <a:pt x="887044" y="1149083"/>
                </a:lnTo>
                <a:lnTo>
                  <a:pt x="887501" y="1150200"/>
                </a:lnTo>
                <a:lnTo>
                  <a:pt x="889368" y="1152067"/>
                </a:lnTo>
                <a:lnTo>
                  <a:pt x="890485" y="1152525"/>
                </a:lnTo>
                <a:lnTo>
                  <a:pt x="893114" y="1152525"/>
                </a:lnTo>
                <a:lnTo>
                  <a:pt x="894245" y="1152067"/>
                </a:lnTo>
                <a:lnTo>
                  <a:pt x="896099" y="1150200"/>
                </a:lnTo>
                <a:lnTo>
                  <a:pt x="896569" y="1149083"/>
                </a:lnTo>
                <a:lnTo>
                  <a:pt x="896569" y="1146454"/>
                </a:lnTo>
                <a:close/>
              </a:path>
              <a:path w="1783714" h="3819525">
                <a:moveTo>
                  <a:pt x="896569" y="1098829"/>
                </a:moveTo>
                <a:lnTo>
                  <a:pt x="896099" y="1097711"/>
                </a:lnTo>
                <a:lnTo>
                  <a:pt x="894245" y="1095844"/>
                </a:lnTo>
                <a:lnTo>
                  <a:pt x="893114" y="1095387"/>
                </a:lnTo>
                <a:lnTo>
                  <a:pt x="890485" y="1095387"/>
                </a:lnTo>
                <a:lnTo>
                  <a:pt x="889368" y="1095844"/>
                </a:lnTo>
                <a:lnTo>
                  <a:pt x="887501" y="1097711"/>
                </a:lnTo>
                <a:lnTo>
                  <a:pt x="887044" y="1098829"/>
                </a:lnTo>
                <a:lnTo>
                  <a:pt x="887044" y="1101458"/>
                </a:lnTo>
                <a:lnTo>
                  <a:pt x="887501" y="1102575"/>
                </a:lnTo>
                <a:lnTo>
                  <a:pt x="889368" y="1104442"/>
                </a:lnTo>
                <a:lnTo>
                  <a:pt x="890485" y="1104900"/>
                </a:lnTo>
                <a:lnTo>
                  <a:pt x="893114" y="1104900"/>
                </a:lnTo>
                <a:lnTo>
                  <a:pt x="894245" y="1104442"/>
                </a:lnTo>
                <a:lnTo>
                  <a:pt x="896099" y="1102575"/>
                </a:lnTo>
                <a:lnTo>
                  <a:pt x="896569" y="1101458"/>
                </a:lnTo>
                <a:lnTo>
                  <a:pt x="896569" y="1098829"/>
                </a:lnTo>
                <a:close/>
              </a:path>
              <a:path w="1783714" h="3819525">
                <a:moveTo>
                  <a:pt x="896569" y="1051204"/>
                </a:moveTo>
                <a:lnTo>
                  <a:pt x="896099" y="1050086"/>
                </a:lnTo>
                <a:lnTo>
                  <a:pt x="894245" y="1048219"/>
                </a:lnTo>
                <a:lnTo>
                  <a:pt x="893114" y="1047762"/>
                </a:lnTo>
                <a:lnTo>
                  <a:pt x="890485" y="1047762"/>
                </a:lnTo>
                <a:lnTo>
                  <a:pt x="889368" y="1048219"/>
                </a:lnTo>
                <a:lnTo>
                  <a:pt x="887501" y="1050086"/>
                </a:lnTo>
                <a:lnTo>
                  <a:pt x="887044" y="1051204"/>
                </a:lnTo>
                <a:lnTo>
                  <a:pt x="887044" y="1053833"/>
                </a:lnTo>
                <a:lnTo>
                  <a:pt x="887501" y="1054950"/>
                </a:lnTo>
                <a:lnTo>
                  <a:pt x="889368" y="1056817"/>
                </a:lnTo>
                <a:lnTo>
                  <a:pt x="890485" y="1057275"/>
                </a:lnTo>
                <a:lnTo>
                  <a:pt x="893114" y="1057275"/>
                </a:lnTo>
                <a:lnTo>
                  <a:pt x="894245" y="1056817"/>
                </a:lnTo>
                <a:lnTo>
                  <a:pt x="896099" y="1054950"/>
                </a:lnTo>
                <a:lnTo>
                  <a:pt x="896569" y="1053833"/>
                </a:lnTo>
                <a:lnTo>
                  <a:pt x="896569" y="1051204"/>
                </a:lnTo>
                <a:close/>
              </a:path>
              <a:path w="1783714" h="3819525">
                <a:moveTo>
                  <a:pt x="896569" y="1003579"/>
                </a:moveTo>
                <a:lnTo>
                  <a:pt x="896099" y="1002461"/>
                </a:lnTo>
                <a:lnTo>
                  <a:pt x="894245" y="1000594"/>
                </a:lnTo>
                <a:lnTo>
                  <a:pt x="893114" y="1000137"/>
                </a:lnTo>
                <a:lnTo>
                  <a:pt x="890485" y="1000137"/>
                </a:lnTo>
                <a:lnTo>
                  <a:pt x="889368" y="1000594"/>
                </a:lnTo>
                <a:lnTo>
                  <a:pt x="887501" y="1002461"/>
                </a:lnTo>
                <a:lnTo>
                  <a:pt x="887044" y="1003579"/>
                </a:lnTo>
                <a:lnTo>
                  <a:pt x="887044" y="1006208"/>
                </a:lnTo>
                <a:lnTo>
                  <a:pt x="887501" y="1007325"/>
                </a:lnTo>
                <a:lnTo>
                  <a:pt x="889368" y="1009192"/>
                </a:lnTo>
                <a:lnTo>
                  <a:pt x="890485" y="1009650"/>
                </a:lnTo>
                <a:lnTo>
                  <a:pt x="893114" y="1009650"/>
                </a:lnTo>
                <a:lnTo>
                  <a:pt x="894245" y="1009192"/>
                </a:lnTo>
                <a:lnTo>
                  <a:pt x="896099" y="1007325"/>
                </a:lnTo>
                <a:lnTo>
                  <a:pt x="896569" y="1006208"/>
                </a:lnTo>
                <a:lnTo>
                  <a:pt x="896569" y="1003579"/>
                </a:lnTo>
                <a:close/>
              </a:path>
              <a:path w="1783714" h="3819525">
                <a:moveTo>
                  <a:pt x="896569" y="955954"/>
                </a:moveTo>
                <a:lnTo>
                  <a:pt x="896099" y="954836"/>
                </a:lnTo>
                <a:lnTo>
                  <a:pt x="894245" y="952969"/>
                </a:lnTo>
                <a:lnTo>
                  <a:pt x="893114" y="952500"/>
                </a:lnTo>
                <a:lnTo>
                  <a:pt x="890485" y="952500"/>
                </a:lnTo>
                <a:lnTo>
                  <a:pt x="889368" y="952969"/>
                </a:lnTo>
                <a:lnTo>
                  <a:pt x="887501" y="954836"/>
                </a:lnTo>
                <a:lnTo>
                  <a:pt x="887044" y="955954"/>
                </a:lnTo>
                <a:lnTo>
                  <a:pt x="887044" y="958583"/>
                </a:lnTo>
                <a:lnTo>
                  <a:pt x="887501" y="959700"/>
                </a:lnTo>
                <a:lnTo>
                  <a:pt x="889368" y="961567"/>
                </a:lnTo>
                <a:lnTo>
                  <a:pt x="890485" y="962025"/>
                </a:lnTo>
                <a:lnTo>
                  <a:pt x="893114" y="962025"/>
                </a:lnTo>
                <a:lnTo>
                  <a:pt x="894245" y="961567"/>
                </a:lnTo>
                <a:lnTo>
                  <a:pt x="896099" y="959700"/>
                </a:lnTo>
                <a:lnTo>
                  <a:pt x="896569" y="958583"/>
                </a:lnTo>
                <a:lnTo>
                  <a:pt x="896569" y="955954"/>
                </a:lnTo>
                <a:close/>
              </a:path>
              <a:path w="1783714" h="3819525">
                <a:moveTo>
                  <a:pt x="896569" y="908329"/>
                </a:moveTo>
                <a:lnTo>
                  <a:pt x="896099" y="907211"/>
                </a:lnTo>
                <a:lnTo>
                  <a:pt x="894245" y="905344"/>
                </a:lnTo>
                <a:lnTo>
                  <a:pt x="893114" y="904887"/>
                </a:lnTo>
                <a:lnTo>
                  <a:pt x="890485" y="904887"/>
                </a:lnTo>
                <a:lnTo>
                  <a:pt x="889368" y="905344"/>
                </a:lnTo>
                <a:lnTo>
                  <a:pt x="887501" y="907211"/>
                </a:lnTo>
                <a:lnTo>
                  <a:pt x="887044" y="908329"/>
                </a:lnTo>
                <a:lnTo>
                  <a:pt x="887044" y="910958"/>
                </a:lnTo>
                <a:lnTo>
                  <a:pt x="887501" y="912075"/>
                </a:lnTo>
                <a:lnTo>
                  <a:pt x="889368" y="913942"/>
                </a:lnTo>
                <a:lnTo>
                  <a:pt x="890485" y="914400"/>
                </a:lnTo>
                <a:lnTo>
                  <a:pt x="893114" y="914400"/>
                </a:lnTo>
                <a:lnTo>
                  <a:pt x="894245" y="913942"/>
                </a:lnTo>
                <a:lnTo>
                  <a:pt x="896099" y="912075"/>
                </a:lnTo>
                <a:lnTo>
                  <a:pt x="896569" y="910958"/>
                </a:lnTo>
                <a:lnTo>
                  <a:pt x="896569" y="908329"/>
                </a:lnTo>
                <a:close/>
              </a:path>
              <a:path w="1783714" h="3819525">
                <a:moveTo>
                  <a:pt x="896569" y="860704"/>
                </a:moveTo>
                <a:lnTo>
                  <a:pt x="896099" y="859586"/>
                </a:lnTo>
                <a:lnTo>
                  <a:pt x="894245" y="857719"/>
                </a:lnTo>
                <a:lnTo>
                  <a:pt x="893114" y="857262"/>
                </a:lnTo>
                <a:lnTo>
                  <a:pt x="890485" y="857262"/>
                </a:lnTo>
                <a:lnTo>
                  <a:pt x="889368" y="857719"/>
                </a:lnTo>
                <a:lnTo>
                  <a:pt x="887501" y="859586"/>
                </a:lnTo>
                <a:lnTo>
                  <a:pt x="887044" y="860704"/>
                </a:lnTo>
                <a:lnTo>
                  <a:pt x="887044" y="863333"/>
                </a:lnTo>
                <a:lnTo>
                  <a:pt x="887501" y="864450"/>
                </a:lnTo>
                <a:lnTo>
                  <a:pt x="889368" y="866317"/>
                </a:lnTo>
                <a:lnTo>
                  <a:pt x="890485" y="866775"/>
                </a:lnTo>
                <a:lnTo>
                  <a:pt x="893114" y="866775"/>
                </a:lnTo>
                <a:lnTo>
                  <a:pt x="894245" y="866317"/>
                </a:lnTo>
                <a:lnTo>
                  <a:pt x="896099" y="864450"/>
                </a:lnTo>
                <a:lnTo>
                  <a:pt x="896569" y="863333"/>
                </a:lnTo>
                <a:lnTo>
                  <a:pt x="896569" y="860704"/>
                </a:lnTo>
                <a:close/>
              </a:path>
              <a:path w="1783714" h="3819525">
                <a:moveTo>
                  <a:pt x="896569" y="813079"/>
                </a:moveTo>
                <a:lnTo>
                  <a:pt x="896099" y="811961"/>
                </a:lnTo>
                <a:lnTo>
                  <a:pt x="894245" y="810094"/>
                </a:lnTo>
                <a:lnTo>
                  <a:pt x="893114" y="809637"/>
                </a:lnTo>
                <a:lnTo>
                  <a:pt x="890485" y="809637"/>
                </a:lnTo>
                <a:lnTo>
                  <a:pt x="889368" y="810094"/>
                </a:lnTo>
                <a:lnTo>
                  <a:pt x="887501" y="811961"/>
                </a:lnTo>
                <a:lnTo>
                  <a:pt x="887044" y="813079"/>
                </a:lnTo>
                <a:lnTo>
                  <a:pt x="887044" y="815708"/>
                </a:lnTo>
                <a:lnTo>
                  <a:pt x="887501" y="816825"/>
                </a:lnTo>
                <a:lnTo>
                  <a:pt x="889368" y="818692"/>
                </a:lnTo>
                <a:lnTo>
                  <a:pt x="890485" y="819150"/>
                </a:lnTo>
                <a:lnTo>
                  <a:pt x="893114" y="819150"/>
                </a:lnTo>
                <a:lnTo>
                  <a:pt x="894245" y="818692"/>
                </a:lnTo>
                <a:lnTo>
                  <a:pt x="896099" y="816825"/>
                </a:lnTo>
                <a:lnTo>
                  <a:pt x="896569" y="815708"/>
                </a:lnTo>
                <a:lnTo>
                  <a:pt x="896569" y="813079"/>
                </a:lnTo>
                <a:close/>
              </a:path>
              <a:path w="1783714" h="3819525">
                <a:moveTo>
                  <a:pt x="896569" y="765454"/>
                </a:moveTo>
                <a:lnTo>
                  <a:pt x="896099" y="764336"/>
                </a:lnTo>
                <a:lnTo>
                  <a:pt x="894245" y="762469"/>
                </a:lnTo>
                <a:lnTo>
                  <a:pt x="893114" y="762012"/>
                </a:lnTo>
                <a:lnTo>
                  <a:pt x="890485" y="762012"/>
                </a:lnTo>
                <a:lnTo>
                  <a:pt x="889368" y="762469"/>
                </a:lnTo>
                <a:lnTo>
                  <a:pt x="887501" y="764336"/>
                </a:lnTo>
                <a:lnTo>
                  <a:pt x="887044" y="765454"/>
                </a:lnTo>
                <a:lnTo>
                  <a:pt x="887044" y="768083"/>
                </a:lnTo>
                <a:lnTo>
                  <a:pt x="887501" y="769200"/>
                </a:lnTo>
                <a:lnTo>
                  <a:pt x="889368" y="771067"/>
                </a:lnTo>
                <a:lnTo>
                  <a:pt x="890485" y="771525"/>
                </a:lnTo>
                <a:lnTo>
                  <a:pt x="893114" y="771525"/>
                </a:lnTo>
                <a:lnTo>
                  <a:pt x="894245" y="771067"/>
                </a:lnTo>
                <a:lnTo>
                  <a:pt x="896099" y="769200"/>
                </a:lnTo>
                <a:lnTo>
                  <a:pt x="896569" y="768083"/>
                </a:lnTo>
                <a:lnTo>
                  <a:pt x="896569" y="765454"/>
                </a:lnTo>
                <a:close/>
              </a:path>
              <a:path w="1783714" h="3819525">
                <a:moveTo>
                  <a:pt x="896569" y="717829"/>
                </a:moveTo>
                <a:lnTo>
                  <a:pt x="896099" y="716711"/>
                </a:lnTo>
                <a:lnTo>
                  <a:pt x="894245" y="714844"/>
                </a:lnTo>
                <a:lnTo>
                  <a:pt x="893114" y="714375"/>
                </a:lnTo>
                <a:lnTo>
                  <a:pt x="890485" y="714375"/>
                </a:lnTo>
                <a:lnTo>
                  <a:pt x="889368" y="714844"/>
                </a:lnTo>
                <a:lnTo>
                  <a:pt x="887501" y="716711"/>
                </a:lnTo>
                <a:lnTo>
                  <a:pt x="887044" y="717829"/>
                </a:lnTo>
                <a:lnTo>
                  <a:pt x="887044" y="720458"/>
                </a:lnTo>
                <a:lnTo>
                  <a:pt x="887501" y="721575"/>
                </a:lnTo>
                <a:lnTo>
                  <a:pt x="889368" y="723442"/>
                </a:lnTo>
                <a:lnTo>
                  <a:pt x="890485" y="723900"/>
                </a:lnTo>
                <a:lnTo>
                  <a:pt x="893114" y="723900"/>
                </a:lnTo>
                <a:lnTo>
                  <a:pt x="894245" y="723442"/>
                </a:lnTo>
                <a:lnTo>
                  <a:pt x="896099" y="721575"/>
                </a:lnTo>
                <a:lnTo>
                  <a:pt x="896569" y="720458"/>
                </a:lnTo>
                <a:lnTo>
                  <a:pt x="896569" y="717829"/>
                </a:lnTo>
                <a:close/>
              </a:path>
              <a:path w="1783714" h="3819525">
                <a:moveTo>
                  <a:pt x="896569" y="670204"/>
                </a:moveTo>
                <a:lnTo>
                  <a:pt x="896099" y="669086"/>
                </a:lnTo>
                <a:lnTo>
                  <a:pt x="894245" y="667219"/>
                </a:lnTo>
                <a:lnTo>
                  <a:pt x="893114" y="666762"/>
                </a:lnTo>
                <a:lnTo>
                  <a:pt x="890485" y="666762"/>
                </a:lnTo>
                <a:lnTo>
                  <a:pt x="889368" y="667219"/>
                </a:lnTo>
                <a:lnTo>
                  <a:pt x="887501" y="669086"/>
                </a:lnTo>
                <a:lnTo>
                  <a:pt x="887044" y="670204"/>
                </a:lnTo>
                <a:lnTo>
                  <a:pt x="887044" y="672833"/>
                </a:lnTo>
                <a:lnTo>
                  <a:pt x="887501" y="673950"/>
                </a:lnTo>
                <a:lnTo>
                  <a:pt x="889368" y="675817"/>
                </a:lnTo>
                <a:lnTo>
                  <a:pt x="890485" y="676275"/>
                </a:lnTo>
                <a:lnTo>
                  <a:pt x="893114" y="676275"/>
                </a:lnTo>
                <a:lnTo>
                  <a:pt x="894245" y="675817"/>
                </a:lnTo>
                <a:lnTo>
                  <a:pt x="896099" y="673950"/>
                </a:lnTo>
                <a:lnTo>
                  <a:pt x="896569" y="672833"/>
                </a:lnTo>
                <a:lnTo>
                  <a:pt x="896569" y="670204"/>
                </a:lnTo>
                <a:close/>
              </a:path>
              <a:path w="1783714" h="3819525">
                <a:moveTo>
                  <a:pt x="896569" y="622579"/>
                </a:moveTo>
                <a:lnTo>
                  <a:pt x="896099" y="621461"/>
                </a:lnTo>
                <a:lnTo>
                  <a:pt x="894245" y="619594"/>
                </a:lnTo>
                <a:lnTo>
                  <a:pt x="893114" y="619137"/>
                </a:lnTo>
                <a:lnTo>
                  <a:pt x="890485" y="619137"/>
                </a:lnTo>
                <a:lnTo>
                  <a:pt x="889368" y="619594"/>
                </a:lnTo>
                <a:lnTo>
                  <a:pt x="887501" y="621461"/>
                </a:lnTo>
                <a:lnTo>
                  <a:pt x="887044" y="622579"/>
                </a:lnTo>
                <a:lnTo>
                  <a:pt x="887044" y="625208"/>
                </a:lnTo>
                <a:lnTo>
                  <a:pt x="887501" y="626325"/>
                </a:lnTo>
                <a:lnTo>
                  <a:pt x="889368" y="628192"/>
                </a:lnTo>
                <a:lnTo>
                  <a:pt x="890485" y="628650"/>
                </a:lnTo>
                <a:lnTo>
                  <a:pt x="893114" y="628650"/>
                </a:lnTo>
                <a:lnTo>
                  <a:pt x="894245" y="628192"/>
                </a:lnTo>
                <a:lnTo>
                  <a:pt x="896099" y="626325"/>
                </a:lnTo>
                <a:lnTo>
                  <a:pt x="896569" y="625208"/>
                </a:lnTo>
                <a:lnTo>
                  <a:pt x="896569" y="622579"/>
                </a:lnTo>
                <a:close/>
              </a:path>
              <a:path w="1783714" h="3819525">
                <a:moveTo>
                  <a:pt x="896569" y="574954"/>
                </a:moveTo>
                <a:lnTo>
                  <a:pt x="896099" y="573836"/>
                </a:lnTo>
                <a:lnTo>
                  <a:pt x="894245" y="571969"/>
                </a:lnTo>
                <a:lnTo>
                  <a:pt x="893114" y="571512"/>
                </a:lnTo>
                <a:lnTo>
                  <a:pt x="890485" y="571512"/>
                </a:lnTo>
                <a:lnTo>
                  <a:pt x="889368" y="571969"/>
                </a:lnTo>
                <a:lnTo>
                  <a:pt x="887501" y="573836"/>
                </a:lnTo>
                <a:lnTo>
                  <a:pt x="887044" y="574954"/>
                </a:lnTo>
                <a:lnTo>
                  <a:pt x="887044" y="577583"/>
                </a:lnTo>
                <a:lnTo>
                  <a:pt x="887501" y="578700"/>
                </a:lnTo>
                <a:lnTo>
                  <a:pt x="889368" y="580567"/>
                </a:lnTo>
                <a:lnTo>
                  <a:pt x="890485" y="581025"/>
                </a:lnTo>
                <a:lnTo>
                  <a:pt x="893114" y="581025"/>
                </a:lnTo>
                <a:lnTo>
                  <a:pt x="894245" y="580567"/>
                </a:lnTo>
                <a:lnTo>
                  <a:pt x="896099" y="578700"/>
                </a:lnTo>
                <a:lnTo>
                  <a:pt x="896569" y="577583"/>
                </a:lnTo>
                <a:lnTo>
                  <a:pt x="896569" y="574954"/>
                </a:lnTo>
                <a:close/>
              </a:path>
              <a:path w="1783714" h="3819525">
                <a:moveTo>
                  <a:pt x="896569" y="527329"/>
                </a:moveTo>
                <a:lnTo>
                  <a:pt x="896099" y="526211"/>
                </a:lnTo>
                <a:lnTo>
                  <a:pt x="894245" y="524344"/>
                </a:lnTo>
                <a:lnTo>
                  <a:pt x="893114" y="523875"/>
                </a:lnTo>
                <a:lnTo>
                  <a:pt x="890485" y="523875"/>
                </a:lnTo>
                <a:lnTo>
                  <a:pt x="889368" y="524344"/>
                </a:lnTo>
                <a:lnTo>
                  <a:pt x="887501" y="526211"/>
                </a:lnTo>
                <a:lnTo>
                  <a:pt x="887044" y="527329"/>
                </a:lnTo>
                <a:lnTo>
                  <a:pt x="887044" y="529958"/>
                </a:lnTo>
                <a:lnTo>
                  <a:pt x="887501" y="531075"/>
                </a:lnTo>
                <a:lnTo>
                  <a:pt x="889368" y="532942"/>
                </a:lnTo>
                <a:lnTo>
                  <a:pt x="890485" y="533400"/>
                </a:lnTo>
                <a:lnTo>
                  <a:pt x="893114" y="533400"/>
                </a:lnTo>
                <a:lnTo>
                  <a:pt x="894245" y="532942"/>
                </a:lnTo>
                <a:lnTo>
                  <a:pt x="896099" y="531075"/>
                </a:lnTo>
                <a:lnTo>
                  <a:pt x="896569" y="529958"/>
                </a:lnTo>
                <a:lnTo>
                  <a:pt x="896569" y="527329"/>
                </a:lnTo>
                <a:close/>
              </a:path>
              <a:path w="1783714" h="3819525">
                <a:moveTo>
                  <a:pt x="896569" y="479704"/>
                </a:moveTo>
                <a:lnTo>
                  <a:pt x="896099" y="478586"/>
                </a:lnTo>
                <a:lnTo>
                  <a:pt x="894245" y="476719"/>
                </a:lnTo>
                <a:lnTo>
                  <a:pt x="893114" y="476250"/>
                </a:lnTo>
                <a:lnTo>
                  <a:pt x="890485" y="476250"/>
                </a:lnTo>
                <a:lnTo>
                  <a:pt x="889368" y="476719"/>
                </a:lnTo>
                <a:lnTo>
                  <a:pt x="887501" y="478586"/>
                </a:lnTo>
                <a:lnTo>
                  <a:pt x="887044" y="479704"/>
                </a:lnTo>
                <a:lnTo>
                  <a:pt x="887044" y="482333"/>
                </a:lnTo>
                <a:lnTo>
                  <a:pt x="887501" y="483450"/>
                </a:lnTo>
                <a:lnTo>
                  <a:pt x="889368" y="485317"/>
                </a:lnTo>
                <a:lnTo>
                  <a:pt x="890485" y="485775"/>
                </a:lnTo>
                <a:lnTo>
                  <a:pt x="893114" y="485775"/>
                </a:lnTo>
                <a:lnTo>
                  <a:pt x="894245" y="485317"/>
                </a:lnTo>
                <a:lnTo>
                  <a:pt x="896099" y="483450"/>
                </a:lnTo>
                <a:lnTo>
                  <a:pt x="896569" y="482333"/>
                </a:lnTo>
                <a:lnTo>
                  <a:pt x="896569" y="479704"/>
                </a:lnTo>
                <a:close/>
              </a:path>
              <a:path w="1783714" h="3819525">
                <a:moveTo>
                  <a:pt x="896569" y="432079"/>
                </a:moveTo>
                <a:lnTo>
                  <a:pt x="896099" y="430961"/>
                </a:lnTo>
                <a:lnTo>
                  <a:pt x="894245" y="429094"/>
                </a:lnTo>
                <a:lnTo>
                  <a:pt x="893114" y="428637"/>
                </a:lnTo>
                <a:lnTo>
                  <a:pt x="890485" y="428637"/>
                </a:lnTo>
                <a:lnTo>
                  <a:pt x="889368" y="429094"/>
                </a:lnTo>
                <a:lnTo>
                  <a:pt x="887501" y="430961"/>
                </a:lnTo>
                <a:lnTo>
                  <a:pt x="887044" y="432079"/>
                </a:lnTo>
                <a:lnTo>
                  <a:pt x="887044" y="434708"/>
                </a:lnTo>
                <a:lnTo>
                  <a:pt x="887501" y="435825"/>
                </a:lnTo>
                <a:lnTo>
                  <a:pt x="889368" y="437692"/>
                </a:lnTo>
                <a:lnTo>
                  <a:pt x="890485" y="438150"/>
                </a:lnTo>
                <a:lnTo>
                  <a:pt x="893114" y="438150"/>
                </a:lnTo>
                <a:lnTo>
                  <a:pt x="894245" y="437692"/>
                </a:lnTo>
                <a:lnTo>
                  <a:pt x="896099" y="435825"/>
                </a:lnTo>
                <a:lnTo>
                  <a:pt x="896569" y="434708"/>
                </a:lnTo>
                <a:lnTo>
                  <a:pt x="896569" y="432079"/>
                </a:lnTo>
                <a:close/>
              </a:path>
              <a:path w="1783714" h="3819525">
                <a:moveTo>
                  <a:pt x="896569" y="384454"/>
                </a:moveTo>
                <a:lnTo>
                  <a:pt x="896099" y="383336"/>
                </a:lnTo>
                <a:lnTo>
                  <a:pt x="894245" y="381469"/>
                </a:lnTo>
                <a:lnTo>
                  <a:pt x="893114" y="381012"/>
                </a:lnTo>
                <a:lnTo>
                  <a:pt x="890485" y="381012"/>
                </a:lnTo>
                <a:lnTo>
                  <a:pt x="889368" y="381469"/>
                </a:lnTo>
                <a:lnTo>
                  <a:pt x="887501" y="383336"/>
                </a:lnTo>
                <a:lnTo>
                  <a:pt x="887044" y="384454"/>
                </a:lnTo>
                <a:lnTo>
                  <a:pt x="887044" y="387083"/>
                </a:lnTo>
                <a:lnTo>
                  <a:pt x="887501" y="388200"/>
                </a:lnTo>
                <a:lnTo>
                  <a:pt x="889368" y="390067"/>
                </a:lnTo>
                <a:lnTo>
                  <a:pt x="890485" y="390525"/>
                </a:lnTo>
                <a:lnTo>
                  <a:pt x="893114" y="390525"/>
                </a:lnTo>
                <a:lnTo>
                  <a:pt x="894245" y="390067"/>
                </a:lnTo>
                <a:lnTo>
                  <a:pt x="896099" y="388200"/>
                </a:lnTo>
                <a:lnTo>
                  <a:pt x="896569" y="387083"/>
                </a:lnTo>
                <a:lnTo>
                  <a:pt x="896569" y="384454"/>
                </a:lnTo>
                <a:close/>
              </a:path>
              <a:path w="1783714" h="3819525">
                <a:moveTo>
                  <a:pt x="896569" y="336829"/>
                </a:moveTo>
                <a:lnTo>
                  <a:pt x="896099" y="335711"/>
                </a:lnTo>
                <a:lnTo>
                  <a:pt x="894245" y="333844"/>
                </a:lnTo>
                <a:lnTo>
                  <a:pt x="893114" y="333387"/>
                </a:lnTo>
                <a:lnTo>
                  <a:pt x="890485" y="333387"/>
                </a:lnTo>
                <a:lnTo>
                  <a:pt x="889368" y="333844"/>
                </a:lnTo>
                <a:lnTo>
                  <a:pt x="887501" y="335711"/>
                </a:lnTo>
                <a:lnTo>
                  <a:pt x="887044" y="336829"/>
                </a:lnTo>
                <a:lnTo>
                  <a:pt x="887044" y="339458"/>
                </a:lnTo>
                <a:lnTo>
                  <a:pt x="887501" y="340575"/>
                </a:lnTo>
                <a:lnTo>
                  <a:pt x="889368" y="342442"/>
                </a:lnTo>
                <a:lnTo>
                  <a:pt x="890485" y="342900"/>
                </a:lnTo>
                <a:lnTo>
                  <a:pt x="893114" y="342900"/>
                </a:lnTo>
                <a:lnTo>
                  <a:pt x="894245" y="342442"/>
                </a:lnTo>
                <a:lnTo>
                  <a:pt x="896099" y="340575"/>
                </a:lnTo>
                <a:lnTo>
                  <a:pt x="896569" y="339458"/>
                </a:lnTo>
                <a:lnTo>
                  <a:pt x="896569" y="336829"/>
                </a:lnTo>
                <a:close/>
              </a:path>
              <a:path w="1783714" h="3819525">
                <a:moveTo>
                  <a:pt x="896569" y="289204"/>
                </a:moveTo>
                <a:lnTo>
                  <a:pt x="896099" y="288086"/>
                </a:lnTo>
                <a:lnTo>
                  <a:pt x="894245" y="286219"/>
                </a:lnTo>
                <a:lnTo>
                  <a:pt x="893114" y="285762"/>
                </a:lnTo>
                <a:lnTo>
                  <a:pt x="890485" y="285762"/>
                </a:lnTo>
                <a:lnTo>
                  <a:pt x="889368" y="286219"/>
                </a:lnTo>
                <a:lnTo>
                  <a:pt x="887501" y="288086"/>
                </a:lnTo>
                <a:lnTo>
                  <a:pt x="887044" y="289204"/>
                </a:lnTo>
                <a:lnTo>
                  <a:pt x="887044" y="291833"/>
                </a:lnTo>
                <a:lnTo>
                  <a:pt x="887501" y="292950"/>
                </a:lnTo>
                <a:lnTo>
                  <a:pt x="889368" y="294817"/>
                </a:lnTo>
                <a:lnTo>
                  <a:pt x="890485" y="295275"/>
                </a:lnTo>
                <a:lnTo>
                  <a:pt x="893114" y="295275"/>
                </a:lnTo>
                <a:lnTo>
                  <a:pt x="894245" y="294817"/>
                </a:lnTo>
                <a:lnTo>
                  <a:pt x="896099" y="292950"/>
                </a:lnTo>
                <a:lnTo>
                  <a:pt x="896569" y="291833"/>
                </a:lnTo>
                <a:lnTo>
                  <a:pt x="896569" y="289204"/>
                </a:lnTo>
                <a:close/>
              </a:path>
              <a:path w="1783714" h="3819525">
                <a:moveTo>
                  <a:pt x="896569" y="241579"/>
                </a:moveTo>
                <a:lnTo>
                  <a:pt x="896099" y="240461"/>
                </a:lnTo>
                <a:lnTo>
                  <a:pt x="894245" y="238594"/>
                </a:lnTo>
                <a:lnTo>
                  <a:pt x="893114" y="238137"/>
                </a:lnTo>
                <a:lnTo>
                  <a:pt x="890485" y="238137"/>
                </a:lnTo>
                <a:lnTo>
                  <a:pt x="889368" y="238594"/>
                </a:lnTo>
                <a:lnTo>
                  <a:pt x="887501" y="240461"/>
                </a:lnTo>
                <a:lnTo>
                  <a:pt x="887044" y="241579"/>
                </a:lnTo>
                <a:lnTo>
                  <a:pt x="887044" y="244208"/>
                </a:lnTo>
                <a:lnTo>
                  <a:pt x="887501" y="245325"/>
                </a:lnTo>
                <a:lnTo>
                  <a:pt x="889368" y="247192"/>
                </a:lnTo>
                <a:lnTo>
                  <a:pt x="890485" y="247650"/>
                </a:lnTo>
                <a:lnTo>
                  <a:pt x="893114" y="247650"/>
                </a:lnTo>
                <a:lnTo>
                  <a:pt x="894245" y="247192"/>
                </a:lnTo>
                <a:lnTo>
                  <a:pt x="896099" y="245325"/>
                </a:lnTo>
                <a:lnTo>
                  <a:pt x="896569" y="244208"/>
                </a:lnTo>
                <a:lnTo>
                  <a:pt x="896569" y="241579"/>
                </a:lnTo>
                <a:close/>
              </a:path>
              <a:path w="1783714" h="3819525">
                <a:moveTo>
                  <a:pt x="896569" y="193954"/>
                </a:moveTo>
                <a:lnTo>
                  <a:pt x="896099" y="192836"/>
                </a:lnTo>
                <a:lnTo>
                  <a:pt x="894245" y="190969"/>
                </a:lnTo>
                <a:lnTo>
                  <a:pt x="893114" y="190512"/>
                </a:lnTo>
                <a:lnTo>
                  <a:pt x="890485" y="190512"/>
                </a:lnTo>
                <a:lnTo>
                  <a:pt x="889368" y="190969"/>
                </a:lnTo>
                <a:lnTo>
                  <a:pt x="887501" y="192836"/>
                </a:lnTo>
                <a:lnTo>
                  <a:pt x="887044" y="193954"/>
                </a:lnTo>
                <a:lnTo>
                  <a:pt x="887044" y="196583"/>
                </a:lnTo>
                <a:lnTo>
                  <a:pt x="887501" y="197700"/>
                </a:lnTo>
                <a:lnTo>
                  <a:pt x="889368" y="199567"/>
                </a:lnTo>
                <a:lnTo>
                  <a:pt x="890485" y="200025"/>
                </a:lnTo>
                <a:lnTo>
                  <a:pt x="893114" y="200025"/>
                </a:lnTo>
                <a:lnTo>
                  <a:pt x="894245" y="199567"/>
                </a:lnTo>
                <a:lnTo>
                  <a:pt x="896099" y="197700"/>
                </a:lnTo>
                <a:lnTo>
                  <a:pt x="896569" y="196583"/>
                </a:lnTo>
                <a:lnTo>
                  <a:pt x="896569" y="193954"/>
                </a:lnTo>
                <a:close/>
              </a:path>
              <a:path w="1783714" h="3819525">
                <a:moveTo>
                  <a:pt x="896569" y="146329"/>
                </a:moveTo>
                <a:lnTo>
                  <a:pt x="896099" y="145211"/>
                </a:lnTo>
                <a:lnTo>
                  <a:pt x="894245" y="143344"/>
                </a:lnTo>
                <a:lnTo>
                  <a:pt x="893114" y="142887"/>
                </a:lnTo>
                <a:lnTo>
                  <a:pt x="890485" y="142887"/>
                </a:lnTo>
                <a:lnTo>
                  <a:pt x="889368" y="143344"/>
                </a:lnTo>
                <a:lnTo>
                  <a:pt x="887501" y="145211"/>
                </a:lnTo>
                <a:lnTo>
                  <a:pt x="887044" y="146329"/>
                </a:lnTo>
                <a:lnTo>
                  <a:pt x="887044" y="148958"/>
                </a:lnTo>
                <a:lnTo>
                  <a:pt x="887501" y="150075"/>
                </a:lnTo>
                <a:lnTo>
                  <a:pt x="889368" y="151942"/>
                </a:lnTo>
                <a:lnTo>
                  <a:pt x="890485" y="152400"/>
                </a:lnTo>
                <a:lnTo>
                  <a:pt x="893114" y="152400"/>
                </a:lnTo>
                <a:lnTo>
                  <a:pt x="894245" y="151942"/>
                </a:lnTo>
                <a:lnTo>
                  <a:pt x="896099" y="150075"/>
                </a:lnTo>
                <a:lnTo>
                  <a:pt x="896569" y="148958"/>
                </a:lnTo>
                <a:lnTo>
                  <a:pt x="896569" y="146329"/>
                </a:lnTo>
                <a:close/>
              </a:path>
              <a:path w="1783714" h="3819525">
                <a:moveTo>
                  <a:pt x="896569" y="98704"/>
                </a:moveTo>
                <a:lnTo>
                  <a:pt x="896099" y="97586"/>
                </a:lnTo>
                <a:lnTo>
                  <a:pt x="894245" y="95719"/>
                </a:lnTo>
                <a:lnTo>
                  <a:pt x="893114" y="95262"/>
                </a:lnTo>
                <a:lnTo>
                  <a:pt x="890485" y="95262"/>
                </a:lnTo>
                <a:lnTo>
                  <a:pt x="889368" y="95719"/>
                </a:lnTo>
                <a:lnTo>
                  <a:pt x="887501" y="97586"/>
                </a:lnTo>
                <a:lnTo>
                  <a:pt x="887044" y="98704"/>
                </a:lnTo>
                <a:lnTo>
                  <a:pt x="887044" y="101333"/>
                </a:lnTo>
                <a:lnTo>
                  <a:pt x="887501" y="102450"/>
                </a:lnTo>
                <a:lnTo>
                  <a:pt x="889368" y="104317"/>
                </a:lnTo>
                <a:lnTo>
                  <a:pt x="890485" y="104775"/>
                </a:lnTo>
                <a:lnTo>
                  <a:pt x="893114" y="104775"/>
                </a:lnTo>
                <a:lnTo>
                  <a:pt x="894245" y="104317"/>
                </a:lnTo>
                <a:lnTo>
                  <a:pt x="896099" y="102450"/>
                </a:lnTo>
                <a:lnTo>
                  <a:pt x="896569" y="101333"/>
                </a:lnTo>
                <a:lnTo>
                  <a:pt x="896569" y="98704"/>
                </a:lnTo>
                <a:close/>
              </a:path>
              <a:path w="1783714" h="3819525">
                <a:moveTo>
                  <a:pt x="896569" y="51079"/>
                </a:moveTo>
                <a:lnTo>
                  <a:pt x="896099" y="49961"/>
                </a:lnTo>
                <a:lnTo>
                  <a:pt x="894245" y="48094"/>
                </a:lnTo>
                <a:lnTo>
                  <a:pt x="893114" y="47625"/>
                </a:lnTo>
                <a:lnTo>
                  <a:pt x="890485" y="47625"/>
                </a:lnTo>
                <a:lnTo>
                  <a:pt x="889368" y="48094"/>
                </a:lnTo>
                <a:lnTo>
                  <a:pt x="887501" y="49961"/>
                </a:lnTo>
                <a:lnTo>
                  <a:pt x="887044" y="51079"/>
                </a:lnTo>
                <a:lnTo>
                  <a:pt x="887044" y="53708"/>
                </a:lnTo>
                <a:lnTo>
                  <a:pt x="887501" y="54825"/>
                </a:lnTo>
                <a:lnTo>
                  <a:pt x="889368" y="56692"/>
                </a:lnTo>
                <a:lnTo>
                  <a:pt x="890485" y="57150"/>
                </a:lnTo>
                <a:lnTo>
                  <a:pt x="893114" y="57150"/>
                </a:lnTo>
                <a:lnTo>
                  <a:pt x="894245" y="56692"/>
                </a:lnTo>
                <a:lnTo>
                  <a:pt x="896099" y="54825"/>
                </a:lnTo>
                <a:lnTo>
                  <a:pt x="896569" y="53708"/>
                </a:lnTo>
                <a:lnTo>
                  <a:pt x="896569" y="51079"/>
                </a:lnTo>
                <a:close/>
              </a:path>
              <a:path w="1783714" h="3819525">
                <a:moveTo>
                  <a:pt x="896569" y="3454"/>
                </a:moveTo>
                <a:lnTo>
                  <a:pt x="896099" y="2336"/>
                </a:lnTo>
                <a:lnTo>
                  <a:pt x="894245" y="469"/>
                </a:lnTo>
                <a:lnTo>
                  <a:pt x="893114" y="0"/>
                </a:lnTo>
                <a:lnTo>
                  <a:pt x="890485" y="0"/>
                </a:lnTo>
                <a:lnTo>
                  <a:pt x="889368" y="469"/>
                </a:lnTo>
                <a:lnTo>
                  <a:pt x="887501" y="2336"/>
                </a:lnTo>
                <a:lnTo>
                  <a:pt x="887044" y="3454"/>
                </a:lnTo>
                <a:lnTo>
                  <a:pt x="887044" y="6083"/>
                </a:lnTo>
                <a:lnTo>
                  <a:pt x="887501" y="7200"/>
                </a:lnTo>
                <a:lnTo>
                  <a:pt x="889368" y="9067"/>
                </a:lnTo>
                <a:lnTo>
                  <a:pt x="890485" y="9525"/>
                </a:lnTo>
                <a:lnTo>
                  <a:pt x="893114" y="9525"/>
                </a:lnTo>
                <a:lnTo>
                  <a:pt x="894245" y="9067"/>
                </a:lnTo>
                <a:lnTo>
                  <a:pt x="896099" y="7200"/>
                </a:lnTo>
                <a:lnTo>
                  <a:pt x="896569" y="6083"/>
                </a:lnTo>
                <a:lnTo>
                  <a:pt x="896569" y="3454"/>
                </a:lnTo>
                <a:close/>
              </a:path>
              <a:path w="1783714" h="3819525">
                <a:moveTo>
                  <a:pt x="1783600" y="3813454"/>
                </a:moveTo>
                <a:lnTo>
                  <a:pt x="1783143" y="3812336"/>
                </a:lnTo>
                <a:lnTo>
                  <a:pt x="1781276" y="3810470"/>
                </a:lnTo>
                <a:lnTo>
                  <a:pt x="1780159" y="3810000"/>
                </a:lnTo>
                <a:lnTo>
                  <a:pt x="1777530" y="3810000"/>
                </a:lnTo>
                <a:lnTo>
                  <a:pt x="1776399" y="3810470"/>
                </a:lnTo>
                <a:lnTo>
                  <a:pt x="1774545" y="3812336"/>
                </a:lnTo>
                <a:lnTo>
                  <a:pt x="1774075" y="3813454"/>
                </a:lnTo>
                <a:lnTo>
                  <a:pt x="1774075" y="3816083"/>
                </a:lnTo>
                <a:lnTo>
                  <a:pt x="1774545" y="3817201"/>
                </a:lnTo>
                <a:lnTo>
                  <a:pt x="1776399" y="3819067"/>
                </a:lnTo>
                <a:lnTo>
                  <a:pt x="1777530" y="3819525"/>
                </a:lnTo>
                <a:lnTo>
                  <a:pt x="1780159" y="3819525"/>
                </a:lnTo>
                <a:lnTo>
                  <a:pt x="1781276" y="3819067"/>
                </a:lnTo>
                <a:lnTo>
                  <a:pt x="1783143" y="3817201"/>
                </a:lnTo>
                <a:lnTo>
                  <a:pt x="1783600" y="3816083"/>
                </a:lnTo>
                <a:lnTo>
                  <a:pt x="1783600" y="3813454"/>
                </a:lnTo>
                <a:close/>
              </a:path>
              <a:path w="1783714" h="3819525">
                <a:moveTo>
                  <a:pt x="1783600" y="3765829"/>
                </a:moveTo>
                <a:lnTo>
                  <a:pt x="1783143" y="3764711"/>
                </a:lnTo>
                <a:lnTo>
                  <a:pt x="1781276" y="3762845"/>
                </a:lnTo>
                <a:lnTo>
                  <a:pt x="1780159" y="3762375"/>
                </a:lnTo>
                <a:lnTo>
                  <a:pt x="1777530" y="3762375"/>
                </a:lnTo>
                <a:lnTo>
                  <a:pt x="1776399" y="3762845"/>
                </a:lnTo>
                <a:lnTo>
                  <a:pt x="1774545" y="3764711"/>
                </a:lnTo>
                <a:lnTo>
                  <a:pt x="1774075" y="3765829"/>
                </a:lnTo>
                <a:lnTo>
                  <a:pt x="1774075" y="3768458"/>
                </a:lnTo>
                <a:lnTo>
                  <a:pt x="1774545" y="3769576"/>
                </a:lnTo>
                <a:lnTo>
                  <a:pt x="1776399" y="3771442"/>
                </a:lnTo>
                <a:lnTo>
                  <a:pt x="1777530" y="3771900"/>
                </a:lnTo>
                <a:lnTo>
                  <a:pt x="1780159" y="3771900"/>
                </a:lnTo>
                <a:lnTo>
                  <a:pt x="1781276" y="3771442"/>
                </a:lnTo>
                <a:lnTo>
                  <a:pt x="1783143" y="3769576"/>
                </a:lnTo>
                <a:lnTo>
                  <a:pt x="1783600" y="3768458"/>
                </a:lnTo>
                <a:lnTo>
                  <a:pt x="1783600" y="3765829"/>
                </a:lnTo>
                <a:close/>
              </a:path>
              <a:path w="1783714" h="3819525">
                <a:moveTo>
                  <a:pt x="1783600" y="3718204"/>
                </a:moveTo>
                <a:lnTo>
                  <a:pt x="1783143" y="3717086"/>
                </a:lnTo>
                <a:lnTo>
                  <a:pt x="1781276" y="3715220"/>
                </a:lnTo>
                <a:lnTo>
                  <a:pt x="1780159" y="3714750"/>
                </a:lnTo>
                <a:lnTo>
                  <a:pt x="1777530" y="3714750"/>
                </a:lnTo>
                <a:lnTo>
                  <a:pt x="1776399" y="3715220"/>
                </a:lnTo>
                <a:lnTo>
                  <a:pt x="1774545" y="3717086"/>
                </a:lnTo>
                <a:lnTo>
                  <a:pt x="1774075" y="3718204"/>
                </a:lnTo>
                <a:lnTo>
                  <a:pt x="1774075" y="3720833"/>
                </a:lnTo>
                <a:lnTo>
                  <a:pt x="1774545" y="3721951"/>
                </a:lnTo>
                <a:lnTo>
                  <a:pt x="1776399" y="3723817"/>
                </a:lnTo>
                <a:lnTo>
                  <a:pt x="1777530" y="3724275"/>
                </a:lnTo>
                <a:lnTo>
                  <a:pt x="1780159" y="3724275"/>
                </a:lnTo>
                <a:lnTo>
                  <a:pt x="1781276" y="3723817"/>
                </a:lnTo>
                <a:lnTo>
                  <a:pt x="1783143" y="3721951"/>
                </a:lnTo>
                <a:lnTo>
                  <a:pt x="1783600" y="3720833"/>
                </a:lnTo>
                <a:lnTo>
                  <a:pt x="1783600" y="3718204"/>
                </a:lnTo>
                <a:close/>
              </a:path>
              <a:path w="1783714" h="3819525">
                <a:moveTo>
                  <a:pt x="1783600" y="3670579"/>
                </a:moveTo>
                <a:lnTo>
                  <a:pt x="1783143" y="3669461"/>
                </a:lnTo>
                <a:lnTo>
                  <a:pt x="1781276" y="3667595"/>
                </a:lnTo>
                <a:lnTo>
                  <a:pt x="1780159" y="3667125"/>
                </a:lnTo>
                <a:lnTo>
                  <a:pt x="1777530" y="3667125"/>
                </a:lnTo>
                <a:lnTo>
                  <a:pt x="1776399" y="3667595"/>
                </a:lnTo>
                <a:lnTo>
                  <a:pt x="1774545" y="3669461"/>
                </a:lnTo>
                <a:lnTo>
                  <a:pt x="1774075" y="3670579"/>
                </a:lnTo>
                <a:lnTo>
                  <a:pt x="1774075" y="3673208"/>
                </a:lnTo>
                <a:lnTo>
                  <a:pt x="1774545" y="3674326"/>
                </a:lnTo>
                <a:lnTo>
                  <a:pt x="1776399" y="3676192"/>
                </a:lnTo>
                <a:lnTo>
                  <a:pt x="1777530" y="3676650"/>
                </a:lnTo>
                <a:lnTo>
                  <a:pt x="1780159" y="3676650"/>
                </a:lnTo>
                <a:lnTo>
                  <a:pt x="1781276" y="3676192"/>
                </a:lnTo>
                <a:lnTo>
                  <a:pt x="1783143" y="3674326"/>
                </a:lnTo>
                <a:lnTo>
                  <a:pt x="1783600" y="3673208"/>
                </a:lnTo>
                <a:lnTo>
                  <a:pt x="1783600" y="3670579"/>
                </a:lnTo>
                <a:close/>
              </a:path>
              <a:path w="1783714" h="3819525">
                <a:moveTo>
                  <a:pt x="1783600" y="3622954"/>
                </a:moveTo>
                <a:lnTo>
                  <a:pt x="1783143" y="3621836"/>
                </a:lnTo>
                <a:lnTo>
                  <a:pt x="1781276" y="3619970"/>
                </a:lnTo>
                <a:lnTo>
                  <a:pt x="1780159" y="3619500"/>
                </a:lnTo>
                <a:lnTo>
                  <a:pt x="1777530" y="3619500"/>
                </a:lnTo>
                <a:lnTo>
                  <a:pt x="1776399" y="3619970"/>
                </a:lnTo>
                <a:lnTo>
                  <a:pt x="1774545" y="3621836"/>
                </a:lnTo>
                <a:lnTo>
                  <a:pt x="1774075" y="3622954"/>
                </a:lnTo>
                <a:lnTo>
                  <a:pt x="1774075" y="3625583"/>
                </a:lnTo>
                <a:lnTo>
                  <a:pt x="1774545" y="3626701"/>
                </a:lnTo>
                <a:lnTo>
                  <a:pt x="1776399" y="3628567"/>
                </a:lnTo>
                <a:lnTo>
                  <a:pt x="1777530" y="3629025"/>
                </a:lnTo>
                <a:lnTo>
                  <a:pt x="1780159" y="3629025"/>
                </a:lnTo>
                <a:lnTo>
                  <a:pt x="1781276" y="3628567"/>
                </a:lnTo>
                <a:lnTo>
                  <a:pt x="1783143" y="3626701"/>
                </a:lnTo>
                <a:lnTo>
                  <a:pt x="1783600" y="3625583"/>
                </a:lnTo>
                <a:lnTo>
                  <a:pt x="1783600" y="3622954"/>
                </a:lnTo>
                <a:close/>
              </a:path>
              <a:path w="1783714" h="3819525">
                <a:moveTo>
                  <a:pt x="1783600" y="3575329"/>
                </a:moveTo>
                <a:lnTo>
                  <a:pt x="1783143" y="3574211"/>
                </a:lnTo>
                <a:lnTo>
                  <a:pt x="1781276" y="3572345"/>
                </a:lnTo>
                <a:lnTo>
                  <a:pt x="1780159" y="3571875"/>
                </a:lnTo>
                <a:lnTo>
                  <a:pt x="1777530" y="3571875"/>
                </a:lnTo>
                <a:lnTo>
                  <a:pt x="1776399" y="3572345"/>
                </a:lnTo>
                <a:lnTo>
                  <a:pt x="1774545" y="3574211"/>
                </a:lnTo>
                <a:lnTo>
                  <a:pt x="1774075" y="3575329"/>
                </a:lnTo>
                <a:lnTo>
                  <a:pt x="1774075" y="3577958"/>
                </a:lnTo>
                <a:lnTo>
                  <a:pt x="1774545" y="3579076"/>
                </a:lnTo>
                <a:lnTo>
                  <a:pt x="1776399" y="3580942"/>
                </a:lnTo>
                <a:lnTo>
                  <a:pt x="1777530" y="3581400"/>
                </a:lnTo>
                <a:lnTo>
                  <a:pt x="1780159" y="3581400"/>
                </a:lnTo>
                <a:lnTo>
                  <a:pt x="1781276" y="3580942"/>
                </a:lnTo>
                <a:lnTo>
                  <a:pt x="1783143" y="3579076"/>
                </a:lnTo>
                <a:lnTo>
                  <a:pt x="1783600" y="3577958"/>
                </a:lnTo>
                <a:lnTo>
                  <a:pt x="1783600" y="3575329"/>
                </a:lnTo>
                <a:close/>
              </a:path>
              <a:path w="1783714" h="3819525">
                <a:moveTo>
                  <a:pt x="1783600" y="3527704"/>
                </a:moveTo>
                <a:lnTo>
                  <a:pt x="1783143" y="3526586"/>
                </a:lnTo>
                <a:lnTo>
                  <a:pt x="1781276" y="3524720"/>
                </a:lnTo>
                <a:lnTo>
                  <a:pt x="1780159" y="3524250"/>
                </a:lnTo>
                <a:lnTo>
                  <a:pt x="1777530" y="3524250"/>
                </a:lnTo>
                <a:lnTo>
                  <a:pt x="1776399" y="3524720"/>
                </a:lnTo>
                <a:lnTo>
                  <a:pt x="1774545" y="3526586"/>
                </a:lnTo>
                <a:lnTo>
                  <a:pt x="1774075" y="3527704"/>
                </a:lnTo>
                <a:lnTo>
                  <a:pt x="1774075" y="3530333"/>
                </a:lnTo>
                <a:lnTo>
                  <a:pt x="1774545" y="3531451"/>
                </a:lnTo>
                <a:lnTo>
                  <a:pt x="1776399" y="3533317"/>
                </a:lnTo>
                <a:lnTo>
                  <a:pt x="1777530" y="3533775"/>
                </a:lnTo>
                <a:lnTo>
                  <a:pt x="1780159" y="3533775"/>
                </a:lnTo>
                <a:lnTo>
                  <a:pt x="1781276" y="3533317"/>
                </a:lnTo>
                <a:lnTo>
                  <a:pt x="1783143" y="3531451"/>
                </a:lnTo>
                <a:lnTo>
                  <a:pt x="1783600" y="3530333"/>
                </a:lnTo>
                <a:lnTo>
                  <a:pt x="1783600" y="3527704"/>
                </a:lnTo>
                <a:close/>
              </a:path>
              <a:path w="1783714" h="3819525">
                <a:moveTo>
                  <a:pt x="1783600" y="3480079"/>
                </a:moveTo>
                <a:lnTo>
                  <a:pt x="1783143" y="3478961"/>
                </a:lnTo>
                <a:lnTo>
                  <a:pt x="1781276" y="3477095"/>
                </a:lnTo>
                <a:lnTo>
                  <a:pt x="1780159" y="3476625"/>
                </a:lnTo>
                <a:lnTo>
                  <a:pt x="1777530" y="3476625"/>
                </a:lnTo>
                <a:lnTo>
                  <a:pt x="1776399" y="3477095"/>
                </a:lnTo>
                <a:lnTo>
                  <a:pt x="1774545" y="3478961"/>
                </a:lnTo>
                <a:lnTo>
                  <a:pt x="1774075" y="3480079"/>
                </a:lnTo>
                <a:lnTo>
                  <a:pt x="1774075" y="3482708"/>
                </a:lnTo>
                <a:lnTo>
                  <a:pt x="1774545" y="3483826"/>
                </a:lnTo>
                <a:lnTo>
                  <a:pt x="1776399" y="3485692"/>
                </a:lnTo>
                <a:lnTo>
                  <a:pt x="1777530" y="3486150"/>
                </a:lnTo>
                <a:lnTo>
                  <a:pt x="1780159" y="3486150"/>
                </a:lnTo>
                <a:lnTo>
                  <a:pt x="1781276" y="3485692"/>
                </a:lnTo>
                <a:lnTo>
                  <a:pt x="1783143" y="3483826"/>
                </a:lnTo>
                <a:lnTo>
                  <a:pt x="1783600" y="3482708"/>
                </a:lnTo>
                <a:lnTo>
                  <a:pt x="1783600" y="3480079"/>
                </a:lnTo>
                <a:close/>
              </a:path>
              <a:path w="1783714" h="3819525">
                <a:moveTo>
                  <a:pt x="1783600" y="3432454"/>
                </a:moveTo>
                <a:lnTo>
                  <a:pt x="1783143" y="3431336"/>
                </a:lnTo>
                <a:lnTo>
                  <a:pt x="1781276" y="3429470"/>
                </a:lnTo>
                <a:lnTo>
                  <a:pt x="1780159" y="3429000"/>
                </a:lnTo>
                <a:lnTo>
                  <a:pt x="1777530" y="3429000"/>
                </a:lnTo>
                <a:lnTo>
                  <a:pt x="1776399" y="3429470"/>
                </a:lnTo>
                <a:lnTo>
                  <a:pt x="1774545" y="3431336"/>
                </a:lnTo>
                <a:lnTo>
                  <a:pt x="1774075" y="3432454"/>
                </a:lnTo>
                <a:lnTo>
                  <a:pt x="1774075" y="3435083"/>
                </a:lnTo>
                <a:lnTo>
                  <a:pt x="1774545" y="3436201"/>
                </a:lnTo>
                <a:lnTo>
                  <a:pt x="1776399" y="3438067"/>
                </a:lnTo>
                <a:lnTo>
                  <a:pt x="1777530" y="3438525"/>
                </a:lnTo>
                <a:lnTo>
                  <a:pt x="1780159" y="3438525"/>
                </a:lnTo>
                <a:lnTo>
                  <a:pt x="1781276" y="3438067"/>
                </a:lnTo>
                <a:lnTo>
                  <a:pt x="1783143" y="3436201"/>
                </a:lnTo>
                <a:lnTo>
                  <a:pt x="1783600" y="3435083"/>
                </a:lnTo>
                <a:lnTo>
                  <a:pt x="1783600" y="3432454"/>
                </a:lnTo>
                <a:close/>
              </a:path>
              <a:path w="1783714" h="3819525">
                <a:moveTo>
                  <a:pt x="1783600" y="3384829"/>
                </a:moveTo>
                <a:lnTo>
                  <a:pt x="1783143" y="3383711"/>
                </a:lnTo>
                <a:lnTo>
                  <a:pt x="1781276" y="3381845"/>
                </a:lnTo>
                <a:lnTo>
                  <a:pt x="1780159" y="3381375"/>
                </a:lnTo>
                <a:lnTo>
                  <a:pt x="1777530" y="3381375"/>
                </a:lnTo>
                <a:lnTo>
                  <a:pt x="1776399" y="3381845"/>
                </a:lnTo>
                <a:lnTo>
                  <a:pt x="1774545" y="3383711"/>
                </a:lnTo>
                <a:lnTo>
                  <a:pt x="1774075" y="3384829"/>
                </a:lnTo>
                <a:lnTo>
                  <a:pt x="1774075" y="3387458"/>
                </a:lnTo>
                <a:lnTo>
                  <a:pt x="1774545" y="3388576"/>
                </a:lnTo>
                <a:lnTo>
                  <a:pt x="1776399" y="3390442"/>
                </a:lnTo>
                <a:lnTo>
                  <a:pt x="1777530" y="3390900"/>
                </a:lnTo>
                <a:lnTo>
                  <a:pt x="1780159" y="3390900"/>
                </a:lnTo>
                <a:lnTo>
                  <a:pt x="1781276" y="3390442"/>
                </a:lnTo>
                <a:lnTo>
                  <a:pt x="1783143" y="3388576"/>
                </a:lnTo>
                <a:lnTo>
                  <a:pt x="1783600" y="3387458"/>
                </a:lnTo>
                <a:lnTo>
                  <a:pt x="1783600" y="3384829"/>
                </a:lnTo>
                <a:close/>
              </a:path>
              <a:path w="1783714" h="3819525">
                <a:moveTo>
                  <a:pt x="1783600" y="3337204"/>
                </a:moveTo>
                <a:lnTo>
                  <a:pt x="1783143" y="3336086"/>
                </a:lnTo>
                <a:lnTo>
                  <a:pt x="1781276" y="3334220"/>
                </a:lnTo>
                <a:lnTo>
                  <a:pt x="1780159" y="3333750"/>
                </a:lnTo>
                <a:lnTo>
                  <a:pt x="1777530" y="3333750"/>
                </a:lnTo>
                <a:lnTo>
                  <a:pt x="1776399" y="3334220"/>
                </a:lnTo>
                <a:lnTo>
                  <a:pt x="1774545" y="3336086"/>
                </a:lnTo>
                <a:lnTo>
                  <a:pt x="1774075" y="3337204"/>
                </a:lnTo>
                <a:lnTo>
                  <a:pt x="1774075" y="3339833"/>
                </a:lnTo>
                <a:lnTo>
                  <a:pt x="1774545" y="3340951"/>
                </a:lnTo>
                <a:lnTo>
                  <a:pt x="1776399" y="3342817"/>
                </a:lnTo>
                <a:lnTo>
                  <a:pt x="1777530" y="3343275"/>
                </a:lnTo>
                <a:lnTo>
                  <a:pt x="1780159" y="3343275"/>
                </a:lnTo>
                <a:lnTo>
                  <a:pt x="1781276" y="3342817"/>
                </a:lnTo>
                <a:lnTo>
                  <a:pt x="1783143" y="3340951"/>
                </a:lnTo>
                <a:lnTo>
                  <a:pt x="1783600" y="3339833"/>
                </a:lnTo>
                <a:lnTo>
                  <a:pt x="1783600" y="3337204"/>
                </a:lnTo>
                <a:close/>
              </a:path>
              <a:path w="1783714" h="3819525">
                <a:moveTo>
                  <a:pt x="1783600" y="3289579"/>
                </a:moveTo>
                <a:lnTo>
                  <a:pt x="1783143" y="3288461"/>
                </a:lnTo>
                <a:lnTo>
                  <a:pt x="1781276" y="3286595"/>
                </a:lnTo>
                <a:lnTo>
                  <a:pt x="1780159" y="3286125"/>
                </a:lnTo>
                <a:lnTo>
                  <a:pt x="1777530" y="3286125"/>
                </a:lnTo>
                <a:lnTo>
                  <a:pt x="1776399" y="3286595"/>
                </a:lnTo>
                <a:lnTo>
                  <a:pt x="1774545" y="3288461"/>
                </a:lnTo>
                <a:lnTo>
                  <a:pt x="1774075" y="3289579"/>
                </a:lnTo>
                <a:lnTo>
                  <a:pt x="1774075" y="3292208"/>
                </a:lnTo>
                <a:lnTo>
                  <a:pt x="1774545" y="3293326"/>
                </a:lnTo>
                <a:lnTo>
                  <a:pt x="1776399" y="3295192"/>
                </a:lnTo>
                <a:lnTo>
                  <a:pt x="1777530" y="3295650"/>
                </a:lnTo>
                <a:lnTo>
                  <a:pt x="1780159" y="3295650"/>
                </a:lnTo>
                <a:lnTo>
                  <a:pt x="1781276" y="3295192"/>
                </a:lnTo>
                <a:lnTo>
                  <a:pt x="1783143" y="3293326"/>
                </a:lnTo>
                <a:lnTo>
                  <a:pt x="1783600" y="3292208"/>
                </a:lnTo>
                <a:lnTo>
                  <a:pt x="1783600" y="3289579"/>
                </a:lnTo>
                <a:close/>
              </a:path>
              <a:path w="1783714" h="3819525">
                <a:moveTo>
                  <a:pt x="1783600" y="3241954"/>
                </a:moveTo>
                <a:lnTo>
                  <a:pt x="1783143" y="3240836"/>
                </a:lnTo>
                <a:lnTo>
                  <a:pt x="1781276" y="3238970"/>
                </a:lnTo>
                <a:lnTo>
                  <a:pt x="1780159" y="3238500"/>
                </a:lnTo>
                <a:lnTo>
                  <a:pt x="1777530" y="3238500"/>
                </a:lnTo>
                <a:lnTo>
                  <a:pt x="1776399" y="3238970"/>
                </a:lnTo>
                <a:lnTo>
                  <a:pt x="1774545" y="3240836"/>
                </a:lnTo>
                <a:lnTo>
                  <a:pt x="1774075" y="3241954"/>
                </a:lnTo>
                <a:lnTo>
                  <a:pt x="1774075" y="3244583"/>
                </a:lnTo>
                <a:lnTo>
                  <a:pt x="1774545" y="3245701"/>
                </a:lnTo>
                <a:lnTo>
                  <a:pt x="1776399" y="3247567"/>
                </a:lnTo>
                <a:lnTo>
                  <a:pt x="1777530" y="3248025"/>
                </a:lnTo>
                <a:lnTo>
                  <a:pt x="1780159" y="3248025"/>
                </a:lnTo>
                <a:lnTo>
                  <a:pt x="1781276" y="3247567"/>
                </a:lnTo>
                <a:lnTo>
                  <a:pt x="1783143" y="3245701"/>
                </a:lnTo>
                <a:lnTo>
                  <a:pt x="1783600" y="3244583"/>
                </a:lnTo>
                <a:lnTo>
                  <a:pt x="1783600" y="3241954"/>
                </a:lnTo>
                <a:close/>
              </a:path>
              <a:path w="1783714" h="3819525">
                <a:moveTo>
                  <a:pt x="1783600" y="3194329"/>
                </a:moveTo>
                <a:lnTo>
                  <a:pt x="1783143" y="3193211"/>
                </a:lnTo>
                <a:lnTo>
                  <a:pt x="1781276" y="3191345"/>
                </a:lnTo>
                <a:lnTo>
                  <a:pt x="1780159" y="3190875"/>
                </a:lnTo>
                <a:lnTo>
                  <a:pt x="1777530" y="3190875"/>
                </a:lnTo>
                <a:lnTo>
                  <a:pt x="1776399" y="3191345"/>
                </a:lnTo>
                <a:lnTo>
                  <a:pt x="1774545" y="3193211"/>
                </a:lnTo>
                <a:lnTo>
                  <a:pt x="1774075" y="3194329"/>
                </a:lnTo>
                <a:lnTo>
                  <a:pt x="1774075" y="3196958"/>
                </a:lnTo>
                <a:lnTo>
                  <a:pt x="1774545" y="3198076"/>
                </a:lnTo>
                <a:lnTo>
                  <a:pt x="1776399" y="3199942"/>
                </a:lnTo>
                <a:lnTo>
                  <a:pt x="1777530" y="3200400"/>
                </a:lnTo>
                <a:lnTo>
                  <a:pt x="1780159" y="3200400"/>
                </a:lnTo>
                <a:lnTo>
                  <a:pt x="1781276" y="3199942"/>
                </a:lnTo>
                <a:lnTo>
                  <a:pt x="1783143" y="3198076"/>
                </a:lnTo>
                <a:lnTo>
                  <a:pt x="1783600" y="3196958"/>
                </a:lnTo>
                <a:lnTo>
                  <a:pt x="1783600" y="3194329"/>
                </a:lnTo>
                <a:close/>
              </a:path>
              <a:path w="1783714" h="3819525">
                <a:moveTo>
                  <a:pt x="1783600" y="3146704"/>
                </a:moveTo>
                <a:lnTo>
                  <a:pt x="1783143" y="3145586"/>
                </a:lnTo>
                <a:lnTo>
                  <a:pt x="1781276" y="3143720"/>
                </a:lnTo>
                <a:lnTo>
                  <a:pt x="1780159" y="3143250"/>
                </a:lnTo>
                <a:lnTo>
                  <a:pt x="1777530" y="3143250"/>
                </a:lnTo>
                <a:lnTo>
                  <a:pt x="1776399" y="3143720"/>
                </a:lnTo>
                <a:lnTo>
                  <a:pt x="1774545" y="3145586"/>
                </a:lnTo>
                <a:lnTo>
                  <a:pt x="1774075" y="3146704"/>
                </a:lnTo>
                <a:lnTo>
                  <a:pt x="1774075" y="3149333"/>
                </a:lnTo>
                <a:lnTo>
                  <a:pt x="1774545" y="3150451"/>
                </a:lnTo>
                <a:lnTo>
                  <a:pt x="1776399" y="3152317"/>
                </a:lnTo>
                <a:lnTo>
                  <a:pt x="1777530" y="3152775"/>
                </a:lnTo>
                <a:lnTo>
                  <a:pt x="1780159" y="3152775"/>
                </a:lnTo>
                <a:lnTo>
                  <a:pt x="1781276" y="3152317"/>
                </a:lnTo>
                <a:lnTo>
                  <a:pt x="1783143" y="3150451"/>
                </a:lnTo>
                <a:lnTo>
                  <a:pt x="1783600" y="3149333"/>
                </a:lnTo>
                <a:lnTo>
                  <a:pt x="1783600" y="3146704"/>
                </a:lnTo>
                <a:close/>
              </a:path>
              <a:path w="1783714" h="3819525">
                <a:moveTo>
                  <a:pt x="1783600" y="3099079"/>
                </a:moveTo>
                <a:lnTo>
                  <a:pt x="1783143" y="3097961"/>
                </a:lnTo>
                <a:lnTo>
                  <a:pt x="1781276" y="3096095"/>
                </a:lnTo>
                <a:lnTo>
                  <a:pt x="1780159" y="3095625"/>
                </a:lnTo>
                <a:lnTo>
                  <a:pt x="1777530" y="3095625"/>
                </a:lnTo>
                <a:lnTo>
                  <a:pt x="1776399" y="3096095"/>
                </a:lnTo>
                <a:lnTo>
                  <a:pt x="1774545" y="3097961"/>
                </a:lnTo>
                <a:lnTo>
                  <a:pt x="1774075" y="3099079"/>
                </a:lnTo>
                <a:lnTo>
                  <a:pt x="1774075" y="3101708"/>
                </a:lnTo>
                <a:lnTo>
                  <a:pt x="1774545" y="3102826"/>
                </a:lnTo>
                <a:lnTo>
                  <a:pt x="1776399" y="3104692"/>
                </a:lnTo>
                <a:lnTo>
                  <a:pt x="1777530" y="3105150"/>
                </a:lnTo>
                <a:lnTo>
                  <a:pt x="1780159" y="3105150"/>
                </a:lnTo>
                <a:lnTo>
                  <a:pt x="1781276" y="3104692"/>
                </a:lnTo>
                <a:lnTo>
                  <a:pt x="1783143" y="3102826"/>
                </a:lnTo>
                <a:lnTo>
                  <a:pt x="1783600" y="3101708"/>
                </a:lnTo>
                <a:lnTo>
                  <a:pt x="1783600" y="3099079"/>
                </a:lnTo>
                <a:close/>
              </a:path>
              <a:path w="1783714" h="3819525">
                <a:moveTo>
                  <a:pt x="1783600" y="3051454"/>
                </a:moveTo>
                <a:lnTo>
                  <a:pt x="1783143" y="3050336"/>
                </a:lnTo>
                <a:lnTo>
                  <a:pt x="1781276" y="3048470"/>
                </a:lnTo>
                <a:lnTo>
                  <a:pt x="1780159" y="3048000"/>
                </a:lnTo>
                <a:lnTo>
                  <a:pt x="1777530" y="3048000"/>
                </a:lnTo>
                <a:lnTo>
                  <a:pt x="1776399" y="3048470"/>
                </a:lnTo>
                <a:lnTo>
                  <a:pt x="1774545" y="3050336"/>
                </a:lnTo>
                <a:lnTo>
                  <a:pt x="1774075" y="3051454"/>
                </a:lnTo>
                <a:lnTo>
                  <a:pt x="1774075" y="3054083"/>
                </a:lnTo>
                <a:lnTo>
                  <a:pt x="1774545" y="3055201"/>
                </a:lnTo>
                <a:lnTo>
                  <a:pt x="1776399" y="3057067"/>
                </a:lnTo>
                <a:lnTo>
                  <a:pt x="1777530" y="3057525"/>
                </a:lnTo>
                <a:lnTo>
                  <a:pt x="1780159" y="3057525"/>
                </a:lnTo>
                <a:lnTo>
                  <a:pt x="1781276" y="3057067"/>
                </a:lnTo>
                <a:lnTo>
                  <a:pt x="1783143" y="3055201"/>
                </a:lnTo>
                <a:lnTo>
                  <a:pt x="1783600" y="3054083"/>
                </a:lnTo>
                <a:lnTo>
                  <a:pt x="1783600" y="3051454"/>
                </a:lnTo>
                <a:close/>
              </a:path>
              <a:path w="1783714" h="3819525">
                <a:moveTo>
                  <a:pt x="1783600" y="3003829"/>
                </a:moveTo>
                <a:lnTo>
                  <a:pt x="1783143" y="3002711"/>
                </a:lnTo>
                <a:lnTo>
                  <a:pt x="1781276" y="3000845"/>
                </a:lnTo>
                <a:lnTo>
                  <a:pt x="1780159" y="3000375"/>
                </a:lnTo>
                <a:lnTo>
                  <a:pt x="1777530" y="3000375"/>
                </a:lnTo>
                <a:lnTo>
                  <a:pt x="1776399" y="3000845"/>
                </a:lnTo>
                <a:lnTo>
                  <a:pt x="1774545" y="3002711"/>
                </a:lnTo>
                <a:lnTo>
                  <a:pt x="1774075" y="3003829"/>
                </a:lnTo>
                <a:lnTo>
                  <a:pt x="1774075" y="3006458"/>
                </a:lnTo>
                <a:lnTo>
                  <a:pt x="1774545" y="3007576"/>
                </a:lnTo>
                <a:lnTo>
                  <a:pt x="1776399" y="3009442"/>
                </a:lnTo>
                <a:lnTo>
                  <a:pt x="1777530" y="3009900"/>
                </a:lnTo>
                <a:lnTo>
                  <a:pt x="1780159" y="3009900"/>
                </a:lnTo>
                <a:lnTo>
                  <a:pt x="1781276" y="3009442"/>
                </a:lnTo>
                <a:lnTo>
                  <a:pt x="1783143" y="3007576"/>
                </a:lnTo>
                <a:lnTo>
                  <a:pt x="1783600" y="3006458"/>
                </a:lnTo>
                <a:lnTo>
                  <a:pt x="1783600" y="3003829"/>
                </a:lnTo>
                <a:close/>
              </a:path>
              <a:path w="1783714" h="3819525">
                <a:moveTo>
                  <a:pt x="1783600" y="2956204"/>
                </a:moveTo>
                <a:lnTo>
                  <a:pt x="1783143" y="2955086"/>
                </a:lnTo>
                <a:lnTo>
                  <a:pt x="1781276" y="2953220"/>
                </a:lnTo>
                <a:lnTo>
                  <a:pt x="1780159" y="2952750"/>
                </a:lnTo>
                <a:lnTo>
                  <a:pt x="1777530" y="2952750"/>
                </a:lnTo>
                <a:lnTo>
                  <a:pt x="1776399" y="2953220"/>
                </a:lnTo>
                <a:lnTo>
                  <a:pt x="1774545" y="2955086"/>
                </a:lnTo>
                <a:lnTo>
                  <a:pt x="1774075" y="2956204"/>
                </a:lnTo>
                <a:lnTo>
                  <a:pt x="1774075" y="2958833"/>
                </a:lnTo>
                <a:lnTo>
                  <a:pt x="1774545" y="2959951"/>
                </a:lnTo>
                <a:lnTo>
                  <a:pt x="1776399" y="2961817"/>
                </a:lnTo>
                <a:lnTo>
                  <a:pt x="1777530" y="2962275"/>
                </a:lnTo>
                <a:lnTo>
                  <a:pt x="1780159" y="2962275"/>
                </a:lnTo>
                <a:lnTo>
                  <a:pt x="1781276" y="2961817"/>
                </a:lnTo>
                <a:lnTo>
                  <a:pt x="1783143" y="2959951"/>
                </a:lnTo>
                <a:lnTo>
                  <a:pt x="1783600" y="2958833"/>
                </a:lnTo>
                <a:lnTo>
                  <a:pt x="1783600" y="2956204"/>
                </a:lnTo>
                <a:close/>
              </a:path>
              <a:path w="1783714" h="3819525">
                <a:moveTo>
                  <a:pt x="1783600" y="2908579"/>
                </a:moveTo>
                <a:lnTo>
                  <a:pt x="1783143" y="2907461"/>
                </a:lnTo>
                <a:lnTo>
                  <a:pt x="1781276" y="2905595"/>
                </a:lnTo>
                <a:lnTo>
                  <a:pt x="1780159" y="2905125"/>
                </a:lnTo>
                <a:lnTo>
                  <a:pt x="1777530" y="2905125"/>
                </a:lnTo>
                <a:lnTo>
                  <a:pt x="1776399" y="2905595"/>
                </a:lnTo>
                <a:lnTo>
                  <a:pt x="1774545" y="2907461"/>
                </a:lnTo>
                <a:lnTo>
                  <a:pt x="1774075" y="2908579"/>
                </a:lnTo>
                <a:lnTo>
                  <a:pt x="1774075" y="2911208"/>
                </a:lnTo>
                <a:lnTo>
                  <a:pt x="1774545" y="2912326"/>
                </a:lnTo>
                <a:lnTo>
                  <a:pt x="1776399" y="2914192"/>
                </a:lnTo>
                <a:lnTo>
                  <a:pt x="1777530" y="2914650"/>
                </a:lnTo>
                <a:lnTo>
                  <a:pt x="1780159" y="2914650"/>
                </a:lnTo>
                <a:lnTo>
                  <a:pt x="1781276" y="2914192"/>
                </a:lnTo>
                <a:lnTo>
                  <a:pt x="1783143" y="2912326"/>
                </a:lnTo>
                <a:lnTo>
                  <a:pt x="1783600" y="2911208"/>
                </a:lnTo>
                <a:lnTo>
                  <a:pt x="1783600" y="2908579"/>
                </a:lnTo>
                <a:close/>
              </a:path>
              <a:path w="1783714" h="3819525">
                <a:moveTo>
                  <a:pt x="1783600" y="2860954"/>
                </a:moveTo>
                <a:lnTo>
                  <a:pt x="1783143" y="2859836"/>
                </a:lnTo>
                <a:lnTo>
                  <a:pt x="1781276" y="2857970"/>
                </a:lnTo>
                <a:lnTo>
                  <a:pt x="1780159" y="2857500"/>
                </a:lnTo>
                <a:lnTo>
                  <a:pt x="1777530" y="2857500"/>
                </a:lnTo>
                <a:lnTo>
                  <a:pt x="1776399" y="2857970"/>
                </a:lnTo>
                <a:lnTo>
                  <a:pt x="1774545" y="2859836"/>
                </a:lnTo>
                <a:lnTo>
                  <a:pt x="1774075" y="2860954"/>
                </a:lnTo>
                <a:lnTo>
                  <a:pt x="1774075" y="2863583"/>
                </a:lnTo>
                <a:lnTo>
                  <a:pt x="1774545" y="2864701"/>
                </a:lnTo>
                <a:lnTo>
                  <a:pt x="1776399" y="2866567"/>
                </a:lnTo>
                <a:lnTo>
                  <a:pt x="1777530" y="2867025"/>
                </a:lnTo>
                <a:lnTo>
                  <a:pt x="1780159" y="2867025"/>
                </a:lnTo>
                <a:lnTo>
                  <a:pt x="1781276" y="2866567"/>
                </a:lnTo>
                <a:lnTo>
                  <a:pt x="1783143" y="2864701"/>
                </a:lnTo>
                <a:lnTo>
                  <a:pt x="1783600" y="2863583"/>
                </a:lnTo>
                <a:lnTo>
                  <a:pt x="1783600" y="2860954"/>
                </a:lnTo>
                <a:close/>
              </a:path>
              <a:path w="1783714" h="3819525">
                <a:moveTo>
                  <a:pt x="1783600" y="2813329"/>
                </a:moveTo>
                <a:lnTo>
                  <a:pt x="1783143" y="2812211"/>
                </a:lnTo>
                <a:lnTo>
                  <a:pt x="1781276" y="2810345"/>
                </a:lnTo>
                <a:lnTo>
                  <a:pt x="1780159" y="2809875"/>
                </a:lnTo>
                <a:lnTo>
                  <a:pt x="1777530" y="2809875"/>
                </a:lnTo>
                <a:lnTo>
                  <a:pt x="1776399" y="2810345"/>
                </a:lnTo>
                <a:lnTo>
                  <a:pt x="1774545" y="2812211"/>
                </a:lnTo>
                <a:lnTo>
                  <a:pt x="1774075" y="2813329"/>
                </a:lnTo>
                <a:lnTo>
                  <a:pt x="1774075" y="2815958"/>
                </a:lnTo>
                <a:lnTo>
                  <a:pt x="1774545" y="2817076"/>
                </a:lnTo>
                <a:lnTo>
                  <a:pt x="1776399" y="2818942"/>
                </a:lnTo>
                <a:lnTo>
                  <a:pt x="1777530" y="2819400"/>
                </a:lnTo>
                <a:lnTo>
                  <a:pt x="1780159" y="2819400"/>
                </a:lnTo>
                <a:lnTo>
                  <a:pt x="1781276" y="2818942"/>
                </a:lnTo>
                <a:lnTo>
                  <a:pt x="1783143" y="2817076"/>
                </a:lnTo>
                <a:lnTo>
                  <a:pt x="1783600" y="2815958"/>
                </a:lnTo>
                <a:lnTo>
                  <a:pt x="1783600" y="2813329"/>
                </a:lnTo>
                <a:close/>
              </a:path>
              <a:path w="1783714" h="3819525">
                <a:moveTo>
                  <a:pt x="1783600" y="2765704"/>
                </a:moveTo>
                <a:lnTo>
                  <a:pt x="1783143" y="2764586"/>
                </a:lnTo>
                <a:lnTo>
                  <a:pt x="1781276" y="2762720"/>
                </a:lnTo>
                <a:lnTo>
                  <a:pt x="1780159" y="2762250"/>
                </a:lnTo>
                <a:lnTo>
                  <a:pt x="1777530" y="2762250"/>
                </a:lnTo>
                <a:lnTo>
                  <a:pt x="1776399" y="2762720"/>
                </a:lnTo>
                <a:lnTo>
                  <a:pt x="1774545" y="2764586"/>
                </a:lnTo>
                <a:lnTo>
                  <a:pt x="1774075" y="2765704"/>
                </a:lnTo>
                <a:lnTo>
                  <a:pt x="1774075" y="2768333"/>
                </a:lnTo>
                <a:lnTo>
                  <a:pt x="1774545" y="2769451"/>
                </a:lnTo>
                <a:lnTo>
                  <a:pt x="1776399" y="2771317"/>
                </a:lnTo>
                <a:lnTo>
                  <a:pt x="1777530" y="2771775"/>
                </a:lnTo>
                <a:lnTo>
                  <a:pt x="1780159" y="2771775"/>
                </a:lnTo>
                <a:lnTo>
                  <a:pt x="1781276" y="2771317"/>
                </a:lnTo>
                <a:lnTo>
                  <a:pt x="1783143" y="2769451"/>
                </a:lnTo>
                <a:lnTo>
                  <a:pt x="1783600" y="2768333"/>
                </a:lnTo>
                <a:lnTo>
                  <a:pt x="1783600" y="2765704"/>
                </a:lnTo>
                <a:close/>
              </a:path>
              <a:path w="1783714" h="3819525">
                <a:moveTo>
                  <a:pt x="1783600" y="2718079"/>
                </a:moveTo>
                <a:lnTo>
                  <a:pt x="1783143" y="2716961"/>
                </a:lnTo>
                <a:lnTo>
                  <a:pt x="1781276" y="2715095"/>
                </a:lnTo>
                <a:lnTo>
                  <a:pt x="1780159" y="2714625"/>
                </a:lnTo>
                <a:lnTo>
                  <a:pt x="1777530" y="2714625"/>
                </a:lnTo>
                <a:lnTo>
                  <a:pt x="1776399" y="2715095"/>
                </a:lnTo>
                <a:lnTo>
                  <a:pt x="1774545" y="2716961"/>
                </a:lnTo>
                <a:lnTo>
                  <a:pt x="1774075" y="2718079"/>
                </a:lnTo>
                <a:lnTo>
                  <a:pt x="1774075" y="2720708"/>
                </a:lnTo>
                <a:lnTo>
                  <a:pt x="1774545" y="2721826"/>
                </a:lnTo>
                <a:lnTo>
                  <a:pt x="1776399" y="2723692"/>
                </a:lnTo>
                <a:lnTo>
                  <a:pt x="1777530" y="2724150"/>
                </a:lnTo>
                <a:lnTo>
                  <a:pt x="1780159" y="2724150"/>
                </a:lnTo>
                <a:lnTo>
                  <a:pt x="1781276" y="2723692"/>
                </a:lnTo>
                <a:lnTo>
                  <a:pt x="1783143" y="2721826"/>
                </a:lnTo>
                <a:lnTo>
                  <a:pt x="1783600" y="2720708"/>
                </a:lnTo>
                <a:lnTo>
                  <a:pt x="1783600" y="2718079"/>
                </a:lnTo>
                <a:close/>
              </a:path>
              <a:path w="1783714" h="3819525">
                <a:moveTo>
                  <a:pt x="1783600" y="2670454"/>
                </a:moveTo>
                <a:lnTo>
                  <a:pt x="1783143" y="2669336"/>
                </a:lnTo>
                <a:lnTo>
                  <a:pt x="1781276" y="2667470"/>
                </a:lnTo>
                <a:lnTo>
                  <a:pt x="1780159" y="2667000"/>
                </a:lnTo>
                <a:lnTo>
                  <a:pt x="1777530" y="2667000"/>
                </a:lnTo>
                <a:lnTo>
                  <a:pt x="1776399" y="2667470"/>
                </a:lnTo>
                <a:lnTo>
                  <a:pt x="1774545" y="2669336"/>
                </a:lnTo>
                <a:lnTo>
                  <a:pt x="1774075" y="2670454"/>
                </a:lnTo>
                <a:lnTo>
                  <a:pt x="1774075" y="2673083"/>
                </a:lnTo>
                <a:lnTo>
                  <a:pt x="1774545" y="2674201"/>
                </a:lnTo>
                <a:lnTo>
                  <a:pt x="1776399" y="2676067"/>
                </a:lnTo>
                <a:lnTo>
                  <a:pt x="1777530" y="2676525"/>
                </a:lnTo>
                <a:lnTo>
                  <a:pt x="1780159" y="2676525"/>
                </a:lnTo>
                <a:lnTo>
                  <a:pt x="1781276" y="2676067"/>
                </a:lnTo>
                <a:lnTo>
                  <a:pt x="1783143" y="2674201"/>
                </a:lnTo>
                <a:lnTo>
                  <a:pt x="1783600" y="2673083"/>
                </a:lnTo>
                <a:lnTo>
                  <a:pt x="1783600" y="2670454"/>
                </a:lnTo>
                <a:close/>
              </a:path>
              <a:path w="1783714" h="3819525">
                <a:moveTo>
                  <a:pt x="1783600" y="2622829"/>
                </a:moveTo>
                <a:lnTo>
                  <a:pt x="1783143" y="2621711"/>
                </a:lnTo>
                <a:lnTo>
                  <a:pt x="1781276" y="2619845"/>
                </a:lnTo>
                <a:lnTo>
                  <a:pt x="1780159" y="2619375"/>
                </a:lnTo>
                <a:lnTo>
                  <a:pt x="1777530" y="2619375"/>
                </a:lnTo>
                <a:lnTo>
                  <a:pt x="1776399" y="2619845"/>
                </a:lnTo>
                <a:lnTo>
                  <a:pt x="1774545" y="2621711"/>
                </a:lnTo>
                <a:lnTo>
                  <a:pt x="1774075" y="2622829"/>
                </a:lnTo>
                <a:lnTo>
                  <a:pt x="1774075" y="2625458"/>
                </a:lnTo>
                <a:lnTo>
                  <a:pt x="1774545" y="2626576"/>
                </a:lnTo>
                <a:lnTo>
                  <a:pt x="1776399" y="2628442"/>
                </a:lnTo>
                <a:lnTo>
                  <a:pt x="1777530" y="2628900"/>
                </a:lnTo>
                <a:lnTo>
                  <a:pt x="1780159" y="2628900"/>
                </a:lnTo>
                <a:lnTo>
                  <a:pt x="1781276" y="2628442"/>
                </a:lnTo>
                <a:lnTo>
                  <a:pt x="1783143" y="2626576"/>
                </a:lnTo>
                <a:lnTo>
                  <a:pt x="1783600" y="2625458"/>
                </a:lnTo>
                <a:lnTo>
                  <a:pt x="1783600" y="2622829"/>
                </a:lnTo>
                <a:close/>
              </a:path>
              <a:path w="1783714" h="3819525">
                <a:moveTo>
                  <a:pt x="1783600" y="2575204"/>
                </a:moveTo>
                <a:lnTo>
                  <a:pt x="1783143" y="2574086"/>
                </a:lnTo>
                <a:lnTo>
                  <a:pt x="1781276" y="2572220"/>
                </a:lnTo>
                <a:lnTo>
                  <a:pt x="1780159" y="2571750"/>
                </a:lnTo>
                <a:lnTo>
                  <a:pt x="1777530" y="2571750"/>
                </a:lnTo>
                <a:lnTo>
                  <a:pt x="1776399" y="2572220"/>
                </a:lnTo>
                <a:lnTo>
                  <a:pt x="1774545" y="2574086"/>
                </a:lnTo>
                <a:lnTo>
                  <a:pt x="1774075" y="2575204"/>
                </a:lnTo>
                <a:lnTo>
                  <a:pt x="1774075" y="2577833"/>
                </a:lnTo>
                <a:lnTo>
                  <a:pt x="1774545" y="2578951"/>
                </a:lnTo>
                <a:lnTo>
                  <a:pt x="1776399" y="2580817"/>
                </a:lnTo>
                <a:lnTo>
                  <a:pt x="1777530" y="2581275"/>
                </a:lnTo>
                <a:lnTo>
                  <a:pt x="1780159" y="2581275"/>
                </a:lnTo>
                <a:lnTo>
                  <a:pt x="1781276" y="2580817"/>
                </a:lnTo>
                <a:lnTo>
                  <a:pt x="1783143" y="2578951"/>
                </a:lnTo>
                <a:lnTo>
                  <a:pt x="1783600" y="2577833"/>
                </a:lnTo>
                <a:lnTo>
                  <a:pt x="1783600" y="2575204"/>
                </a:lnTo>
                <a:close/>
              </a:path>
              <a:path w="1783714" h="3819525">
                <a:moveTo>
                  <a:pt x="1783600" y="2527579"/>
                </a:moveTo>
                <a:lnTo>
                  <a:pt x="1783143" y="2526461"/>
                </a:lnTo>
                <a:lnTo>
                  <a:pt x="1781276" y="2524595"/>
                </a:lnTo>
                <a:lnTo>
                  <a:pt x="1780159" y="2524125"/>
                </a:lnTo>
                <a:lnTo>
                  <a:pt x="1777530" y="2524125"/>
                </a:lnTo>
                <a:lnTo>
                  <a:pt x="1776399" y="2524595"/>
                </a:lnTo>
                <a:lnTo>
                  <a:pt x="1774545" y="2526461"/>
                </a:lnTo>
                <a:lnTo>
                  <a:pt x="1774075" y="2527579"/>
                </a:lnTo>
                <a:lnTo>
                  <a:pt x="1774075" y="2530208"/>
                </a:lnTo>
                <a:lnTo>
                  <a:pt x="1774545" y="2531326"/>
                </a:lnTo>
                <a:lnTo>
                  <a:pt x="1776399" y="2533192"/>
                </a:lnTo>
                <a:lnTo>
                  <a:pt x="1777530" y="2533650"/>
                </a:lnTo>
                <a:lnTo>
                  <a:pt x="1780159" y="2533650"/>
                </a:lnTo>
                <a:lnTo>
                  <a:pt x="1781276" y="2533192"/>
                </a:lnTo>
                <a:lnTo>
                  <a:pt x="1783143" y="2531326"/>
                </a:lnTo>
                <a:lnTo>
                  <a:pt x="1783600" y="2530208"/>
                </a:lnTo>
                <a:lnTo>
                  <a:pt x="1783600" y="2527579"/>
                </a:lnTo>
                <a:close/>
              </a:path>
              <a:path w="1783714" h="3819525">
                <a:moveTo>
                  <a:pt x="1783600" y="2479954"/>
                </a:moveTo>
                <a:lnTo>
                  <a:pt x="1783143" y="2478836"/>
                </a:lnTo>
                <a:lnTo>
                  <a:pt x="1781276" y="2476970"/>
                </a:lnTo>
                <a:lnTo>
                  <a:pt x="1780159" y="2476500"/>
                </a:lnTo>
                <a:lnTo>
                  <a:pt x="1777530" y="2476500"/>
                </a:lnTo>
                <a:lnTo>
                  <a:pt x="1776399" y="2476970"/>
                </a:lnTo>
                <a:lnTo>
                  <a:pt x="1774545" y="2478836"/>
                </a:lnTo>
                <a:lnTo>
                  <a:pt x="1774075" y="2479954"/>
                </a:lnTo>
                <a:lnTo>
                  <a:pt x="1774075" y="2482583"/>
                </a:lnTo>
                <a:lnTo>
                  <a:pt x="1774545" y="2483701"/>
                </a:lnTo>
                <a:lnTo>
                  <a:pt x="1776399" y="2485567"/>
                </a:lnTo>
                <a:lnTo>
                  <a:pt x="1777530" y="2486025"/>
                </a:lnTo>
                <a:lnTo>
                  <a:pt x="1780159" y="2486025"/>
                </a:lnTo>
                <a:lnTo>
                  <a:pt x="1781276" y="2485567"/>
                </a:lnTo>
                <a:lnTo>
                  <a:pt x="1783143" y="2483701"/>
                </a:lnTo>
                <a:lnTo>
                  <a:pt x="1783600" y="2482583"/>
                </a:lnTo>
                <a:lnTo>
                  <a:pt x="1783600" y="2479954"/>
                </a:lnTo>
                <a:close/>
              </a:path>
              <a:path w="1783714" h="3819525">
                <a:moveTo>
                  <a:pt x="1783600" y="2432329"/>
                </a:moveTo>
                <a:lnTo>
                  <a:pt x="1783143" y="2431211"/>
                </a:lnTo>
                <a:lnTo>
                  <a:pt x="1781276" y="2429345"/>
                </a:lnTo>
                <a:lnTo>
                  <a:pt x="1780159" y="2428875"/>
                </a:lnTo>
                <a:lnTo>
                  <a:pt x="1777530" y="2428875"/>
                </a:lnTo>
                <a:lnTo>
                  <a:pt x="1776399" y="2429345"/>
                </a:lnTo>
                <a:lnTo>
                  <a:pt x="1774545" y="2431211"/>
                </a:lnTo>
                <a:lnTo>
                  <a:pt x="1774075" y="2432329"/>
                </a:lnTo>
                <a:lnTo>
                  <a:pt x="1774075" y="2434958"/>
                </a:lnTo>
                <a:lnTo>
                  <a:pt x="1774545" y="2436076"/>
                </a:lnTo>
                <a:lnTo>
                  <a:pt x="1776399" y="2437942"/>
                </a:lnTo>
                <a:lnTo>
                  <a:pt x="1777530" y="2438400"/>
                </a:lnTo>
                <a:lnTo>
                  <a:pt x="1780159" y="2438400"/>
                </a:lnTo>
                <a:lnTo>
                  <a:pt x="1781276" y="2437942"/>
                </a:lnTo>
                <a:lnTo>
                  <a:pt x="1783143" y="2436076"/>
                </a:lnTo>
                <a:lnTo>
                  <a:pt x="1783600" y="2434958"/>
                </a:lnTo>
                <a:lnTo>
                  <a:pt x="1783600" y="2432329"/>
                </a:lnTo>
                <a:close/>
              </a:path>
              <a:path w="1783714" h="3819525">
                <a:moveTo>
                  <a:pt x="1783600" y="2384704"/>
                </a:moveTo>
                <a:lnTo>
                  <a:pt x="1783143" y="2383586"/>
                </a:lnTo>
                <a:lnTo>
                  <a:pt x="1781276" y="2381720"/>
                </a:lnTo>
                <a:lnTo>
                  <a:pt x="1780159" y="2381250"/>
                </a:lnTo>
                <a:lnTo>
                  <a:pt x="1777530" y="2381250"/>
                </a:lnTo>
                <a:lnTo>
                  <a:pt x="1776399" y="2381720"/>
                </a:lnTo>
                <a:lnTo>
                  <a:pt x="1774545" y="2383586"/>
                </a:lnTo>
                <a:lnTo>
                  <a:pt x="1774075" y="2384704"/>
                </a:lnTo>
                <a:lnTo>
                  <a:pt x="1774075" y="2387333"/>
                </a:lnTo>
                <a:lnTo>
                  <a:pt x="1774545" y="2388451"/>
                </a:lnTo>
                <a:lnTo>
                  <a:pt x="1776399" y="2390317"/>
                </a:lnTo>
                <a:lnTo>
                  <a:pt x="1777530" y="2390775"/>
                </a:lnTo>
                <a:lnTo>
                  <a:pt x="1780159" y="2390775"/>
                </a:lnTo>
                <a:lnTo>
                  <a:pt x="1781276" y="2390317"/>
                </a:lnTo>
                <a:lnTo>
                  <a:pt x="1783143" y="2388451"/>
                </a:lnTo>
                <a:lnTo>
                  <a:pt x="1783600" y="2387333"/>
                </a:lnTo>
                <a:lnTo>
                  <a:pt x="1783600" y="2384704"/>
                </a:lnTo>
                <a:close/>
              </a:path>
              <a:path w="1783714" h="3819525">
                <a:moveTo>
                  <a:pt x="1783600" y="2337079"/>
                </a:moveTo>
                <a:lnTo>
                  <a:pt x="1783143" y="2335961"/>
                </a:lnTo>
                <a:lnTo>
                  <a:pt x="1781276" y="2334095"/>
                </a:lnTo>
                <a:lnTo>
                  <a:pt x="1780159" y="2333625"/>
                </a:lnTo>
                <a:lnTo>
                  <a:pt x="1777530" y="2333625"/>
                </a:lnTo>
                <a:lnTo>
                  <a:pt x="1776399" y="2334095"/>
                </a:lnTo>
                <a:lnTo>
                  <a:pt x="1774545" y="2335961"/>
                </a:lnTo>
                <a:lnTo>
                  <a:pt x="1774075" y="2337079"/>
                </a:lnTo>
                <a:lnTo>
                  <a:pt x="1774075" y="2339708"/>
                </a:lnTo>
                <a:lnTo>
                  <a:pt x="1774545" y="2340826"/>
                </a:lnTo>
                <a:lnTo>
                  <a:pt x="1776399" y="2342692"/>
                </a:lnTo>
                <a:lnTo>
                  <a:pt x="1777530" y="2343150"/>
                </a:lnTo>
                <a:lnTo>
                  <a:pt x="1780159" y="2343150"/>
                </a:lnTo>
                <a:lnTo>
                  <a:pt x="1781276" y="2342692"/>
                </a:lnTo>
                <a:lnTo>
                  <a:pt x="1783143" y="2340826"/>
                </a:lnTo>
                <a:lnTo>
                  <a:pt x="1783600" y="2339708"/>
                </a:lnTo>
                <a:lnTo>
                  <a:pt x="1783600" y="2337079"/>
                </a:lnTo>
                <a:close/>
              </a:path>
              <a:path w="1783714" h="3819525">
                <a:moveTo>
                  <a:pt x="1783600" y="2289454"/>
                </a:moveTo>
                <a:lnTo>
                  <a:pt x="1783143" y="2288336"/>
                </a:lnTo>
                <a:lnTo>
                  <a:pt x="1781276" y="2286470"/>
                </a:lnTo>
                <a:lnTo>
                  <a:pt x="1780159" y="2286000"/>
                </a:lnTo>
                <a:lnTo>
                  <a:pt x="1777530" y="2286000"/>
                </a:lnTo>
                <a:lnTo>
                  <a:pt x="1776399" y="2286470"/>
                </a:lnTo>
                <a:lnTo>
                  <a:pt x="1774545" y="2288336"/>
                </a:lnTo>
                <a:lnTo>
                  <a:pt x="1774075" y="2289454"/>
                </a:lnTo>
                <a:lnTo>
                  <a:pt x="1774075" y="2292083"/>
                </a:lnTo>
                <a:lnTo>
                  <a:pt x="1774545" y="2293201"/>
                </a:lnTo>
                <a:lnTo>
                  <a:pt x="1776399" y="2295067"/>
                </a:lnTo>
                <a:lnTo>
                  <a:pt x="1777530" y="2295525"/>
                </a:lnTo>
                <a:lnTo>
                  <a:pt x="1780159" y="2295525"/>
                </a:lnTo>
                <a:lnTo>
                  <a:pt x="1781276" y="2295067"/>
                </a:lnTo>
                <a:lnTo>
                  <a:pt x="1783143" y="2293201"/>
                </a:lnTo>
                <a:lnTo>
                  <a:pt x="1783600" y="2292083"/>
                </a:lnTo>
                <a:lnTo>
                  <a:pt x="1783600" y="2289454"/>
                </a:lnTo>
                <a:close/>
              </a:path>
              <a:path w="1783714" h="3819525">
                <a:moveTo>
                  <a:pt x="1783600" y="2241829"/>
                </a:moveTo>
                <a:lnTo>
                  <a:pt x="1783143" y="2240711"/>
                </a:lnTo>
                <a:lnTo>
                  <a:pt x="1781276" y="2238845"/>
                </a:lnTo>
                <a:lnTo>
                  <a:pt x="1780159" y="2238375"/>
                </a:lnTo>
                <a:lnTo>
                  <a:pt x="1777530" y="2238375"/>
                </a:lnTo>
                <a:lnTo>
                  <a:pt x="1776399" y="2238845"/>
                </a:lnTo>
                <a:lnTo>
                  <a:pt x="1774545" y="2240711"/>
                </a:lnTo>
                <a:lnTo>
                  <a:pt x="1774075" y="2241829"/>
                </a:lnTo>
                <a:lnTo>
                  <a:pt x="1774075" y="2244458"/>
                </a:lnTo>
                <a:lnTo>
                  <a:pt x="1774545" y="2245576"/>
                </a:lnTo>
                <a:lnTo>
                  <a:pt x="1776399" y="2247442"/>
                </a:lnTo>
                <a:lnTo>
                  <a:pt x="1777530" y="2247900"/>
                </a:lnTo>
                <a:lnTo>
                  <a:pt x="1780159" y="2247900"/>
                </a:lnTo>
                <a:lnTo>
                  <a:pt x="1781276" y="2247442"/>
                </a:lnTo>
                <a:lnTo>
                  <a:pt x="1783143" y="2245576"/>
                </a:lnTo>
                <a:lnTo>
                  <a:pt x="1783600" y="2244458"/>
                </a:lnTo>
                <a:lnTo>
                  <a:pt x="1783600" y="2241829"/>
                </a:lnTo>
                <a:close/>
              </a:path>
              <a:path w="1783714" h="3819525">
                <a:moveTo>
                  <a:pt x="1783600" y="2194204"/>
                </a:moveTo>
                <a:lnTo>
                  <a:pt x="1783143" y="2193086"/>
                </a:lnTo>
                <a:lnTo>
                  <a:pt x="1781276" y="2191220"/>
                </a:lnTo>
                <a:lnTo>
                  <a:pt x="1780159" y="2190750"/>
                </a:lnTo>
                <a:lnTo>
                  <a:pt x="1777530" y="2190750"/>
                </a:lnTo>
                <a:lnTo>
                  <a:pt x="1776399" y="2191220"/>
                </a:lnTo>
                <a:lnTo>
                  <a:pt x="1774545" y="2193086"/>
                </a:lnTo>
                <a:lnTo>
                  <a:pt x="1774075" y="2194204"/>
                </a:lnTo>
                <a:lnTo>
                  <a:pt x="1774075" y="2196833"/>
                </a:lnTo>
                <a:lnTo>
                  <a:pt x="1774545" y="2197951"/>
                </a:lnTo>
                <a:lnTo>
                  <a:pt x="1776399" y="2199817"/>
                </a:lnTo>
                <a:lnTo>
                  <a:pt x="1777530" y="2200275"/>
                </a:lnTo>
                <a:lnTo>
                  <a:pt x="1780159" y="2200275"/>
                </a:lnTo>
                <a:lnTo>
                  <a:pt x="1781276" y="2199817"/>
                </a:lnTo>
                <a:lnTo>
                  <a:pt x="1783143" y="2197951"/>
                </a:lnTo>
                <a:lnTo>
                  <a:pt x="1783600" y="2196833"/>
                </a:lnTo>
                <a:lnTo>
                  <a:pt x="1783600" y="2194204"/>
                </a:lnTo>
                <a:close/>
              </a:path>
              <a:path w="1783714" h="3819525">
                <a:moveTo>
                  <a:pt x="1783600" y="2146579"/>
                </a:moveTo>
                <a:lnTo>
                  <a:pt x="1783143" y="2145461"/>
                </a:lnTo>
                <a:lnTo>
                  <a:pt x="1781276" y="2143595"/>
                </a:lnTo>
                <a:lnTo>
                  <a:pt x="1780159" y="2143125"/>
                </a:lnTo>
                <a:lnTo>
                  <a:pt x="1777530" y="2143125"/>
                </a:lnTo>
                <a:lnTo>
                  <a:pt x="1776399" y="2143595"/>
                </a:lnTo>
                <a:lnTo>
                  <a:pt x="1774545" y="2145461"/>
                </a:lnTo>
                <a:lnTo>
                  <a:pt x="1774075" y="2146579"/>
                </a:lnTo>
                <a:lnTo>
                  <a:pt x="1774075" y="2149208"/>
                </a:lnTo>
                <a:lnTo>
                  <a:pt x="1774545" y="2150326"/>
                </a:lnTo>
                <a:lnTo>
                  <a:pt x="1776399" y="2152192"/>
                </a:lnTo>
                <a:lnTo>
                  <a:pt x="1777530" y="2152650"/>
                </a:lnTo>
                <a:lnTo>
                  <a:pt x="1780159" y="2152650"/>
                </a:lnTo>
                <a:lnTo>
                  <a:pt x="1781276" y="2152192"/>
                </a:lnTo>
                <a:lnTo>
                  <a:pt x="1783143" y="2150326"/>
                </a:lnTo>
                <a:lnTo>
                  <a:pt x="1783600" y="2149208"/>
                </a:lnTo>
                <a:lnTo>
                  <a:pt x="1783600" y="2146579"/>
                </a:lnTo>
                <a:close/>
              </a:path>
              <a:path w="1783714" h="3819525">
                <a:moveTo>
                  <a:pt x="1783600" y="2098954"/>
                </a:moveTo>
                <a:lnTo>
                  <a:pt x="1783143" y="2097836"/>
                </a:lnTo>
                <a:lnTo>
                  <a:pt x="1781276" y="2095969"/>
                </a:lnTo>
                <a:lnTo>
                  <a:pt x="1780159" y="2095500"/>
                </a:lnTo>
                <a:lnTo>
                  <a:pt x="1777530" y="2095500"/>
                </a:lnTo>
                <a:lnTo>
                  <a:pt x="1776399" y="2095969"/>
                </a:lnTo>
                <a:lnTo>
                  <a:pt x="1774545" y="2097836"/>
                </a:lnTo>
                <a:lnTo>
                  <a:pt x="1774075" y="2098954"/>
                </a:lnTo>
                <a:lnTo>
                  <a:pt x="1774075" y="2101583"/>
                </a:lnTo>
                <a:lnTo>
                  <a:pt x="1774545" y="2102700"/>
                </a:lnTo>
                <a:lnTo>
                  <a:pt x="1776399" y="2104567"/>
                </a:lnTo>
                <a:lnTo>
                  <a:pt x="1777530" y="2105025"/>
                </a:lnTo>
                <a:lnTo>
                  <a:pt x="1780159" y="2105025"/>
                </a:lnTo>
                <a:lnTo>
                  <a:pt x="1781276" y="2104567"/>
                </a:lnTo>
                <a:lnTo>
                  <a:pt x="1783143" y="2102700"/>
                </a:lnTo>
                <a:lnTo>
                  <a:pt x="1783600" y="2101583"/>
                </a:lnTo>
                <a:lnTo>
                  <a:pt x="1783600" y="2098954"/>
                </a:lnTo>
                <a:close/>
              </a:path>
              <a:path w="1783714" h="3819525">
                <a:moveTo>
                  <a:pt x="1783600" y="2051329"/>
                </a:moveTo>
                <a:lnTo>
                  <a:pt x="1783143" y="2050211"/>
                </a:lnTo>
                <a:lnTo>
                  <a:pt x="1781276" y="2048344"/>
                </a:lnTo>
                <a:lnTo>
                  <a:pt x="1780159" y="2047875"/>
                </a:lnTo>
                <a:lnTo>
                  <a:pt x="1777530" y="2047875"/>
                </a:lnTo>
                <a:lnTo>
                  <a:pt x="1776399" y="2048344"/>
                </a:lnTo>
                <a:lnTo>
                  <a:pt x="1774545" y="2050211"/>
                </a:lnTo>
                <a:lnTo>
                  <a:pt x="1774075" y="2051329"/>
                </a:lnTo>
                <a:lnTo>
                  <a:pt x="1774075" y="2053958"/>
                </a:lnTo>
                <a:lnTo>
                  <a:pt x="1774545" y="2055075"/>
                </a:lnTo>
                <a:lnTo>
                  <a:pt x="1776399" y="2056942"/>
                </a:lnTo>
                <a:lnTo>
                  <a:pt x="1777530" y="2057400"/>
                </a:lnTo>
                <a:lnTo>
                  <a:pt x="1780159" y="2057400"/>
                </a:lnTo>
                <a:lnTo>
                  <a:pt x="1781276" y="2056942"/>
                </a:lnTo>
                <a:lnTo>
                  <a:pt x="1783143" y="2055075"/>
                </a:lnTo>
                <a:lnTo>
                  <a:pt x="1783600" y="2053958"/>
                </a:lnTo>
                <a:lnTo>
                  <a:pt x="1783600" y="2051329"/>
                </a:lnTo>
                <a:close/>
              </a:path>
              <a:path w="1783714" h="3819525">
                <a:moveTo>
                  <a:pt x="1783600" y="2003704"/>
                </a:moveTo>
                <a:lnTo>
                  <a:pt x="1783143" y="2002586"/>
                </a:lnTo>
                <a:lnTo>
                  <a:pt x="1781276" y="2000719"/>
                </a:lnTo>
                <a:lnTo>
                  <a:pt x="1780159" y="2000250"/>
                </a:lnTo>
                <a:lnTo>
                  <a:pt x="1777530" y="2000250"/>
                </a:lnTo>
                <a:lnTo>
                  <a:pt x="1776399" y="2000719"/>
                </a:lnTo>
                <a:lnTo>
                  <a:pt x="1774545" y="2002586"/>
                </a:lnTo>
                <a:lnTo>
                  <a:pt x="1774075" y="2003704"/>
                </a:lnTo>
                <a:lnTo>
                  <a:pt x="1774075" y="2006333"/>
                </a:lnTo>
                <a:lnTo>
                  <a:pt x="1774545" y="2007450"/>
                </a:lnTo>
                <a:lnTo>
                  <a:pt x="1776399" y="2009317"/>
                </a:lnTo>
                <a:lnTo>
                  <a:pt x="1777530" y="2009775"/>
                </a:lnTo>
                <a:lnTo>
                  <a:pt x="1780159" y="2009775"/>
                </a:lnTo>
                <a:lnTo>
                  <a:pt x="1781276" y="2009317"/>
                </a:lnTo>
                <a:lnTo>
                  <a:pt x="1783143" y="2007450"/>
                </a:lnTo>
                <a:lnTo>
                  <a:pt x="1783600" y="2006333"/>
                </a:lnTo>
                <a:lnTo>
                  <a:pt x="1783600" y="2003704"/>
                </a:lnTo>
                <a:close/>
              </a:path>
              <a:path w="1783714" h="3819525">
                <a:moveTo>
                  <a:pt x="1783600" y="1956079"/>
                </a:moveTo>
                <a:lnTo>
                  <a:pt x="1783143" y="1954961"/>
                </a:lnTo>
                <a:lnTo>
                  <a:pt x="1781276" y="1953094"/>
                </a:lnTo>
                <a:lnTo>
                  <a:pt x="1780159" y="1952625"/>
                </a:lnTo>
                <a:lnTo>
                  <a:pt x="1777530" y="1952625"/>
                </a:lnTo>
                <a:lnTo>
                  <a:pt x="1776399" y="1953094"/>
                </a:lnTo>
                <a:lnTo>
                  <a:pt x="1774545" y="1954961"/>
                </a:lnTo>
                <a:lnTo>
                  <a:pt x="1774075" y="1956079"/>
                </a:lnTo>
                <a:lnTo>
                  <a:pt x="1774075" y="1958708"/>
                </a:lnTo>
                <a:lnTo>
                  <a:pt x="1774545" y="1959825"/>
                </a:lnTo>
                <a:lnTo>
                  <a:pt x="1776399" y="1961692"/>
                </a:lnTo>
                <a:lnTo>
                  <a:pt x="1777530" y="1962150"/>
                </a:lnTo>
                <a:lnTo>
                  <a:pt x="1780159" y="1962150"/>
                </a:lnTo>
                <a:lnTo>
                  <a:pt x="1781276" y="1961692"/>
                </a:lnTo>
                <a:lnTo>
                  <a:pt x="1783143" y="1959825"/>
                </a:lnTo>
                <a:lnTo>
                  <a:pt x="1783600" y="1958708"/>
                </a:lnTo>
                <a:lnTo>
                  <a:pt x="1783600" y="1956079"/>
                </a:lnTo>
                <a:close/>
              </a:path>
              <a:path w="1783714" h="3819525">
                <a:moveTo>
                  <a:pt x="1783600" y="1908454"/>
                </a:moveTo>
                <a:lnTo>
                  <a:pt x="1783143" y="1907336"/>
                </a:lnTo>
                <a:lnTo>
                  <a:pt x="1781276" y="1905469"/>
                </a:lnTo>
                <a:lnTo>
                  <a:pt x="1780159" y="1905000"/>
                </a:lnTo>
                <a:lnTo>
                  <a:pt x="1777530" y="1905000"/>
                </a:lnTo>
                <a:lnTo>
                  <a:pt x="1776399" y="1905469"/>
                </a:lnTo>
                <a:lnTo>
                  <a:pt x="1774545" y="1907336"/>
                </a:lnTo>
                <a:lnTo>
                  <a:pt x="1774075" y="1908454"/>
                </a:lnTo>
                <a:lnTo>
                  <a:pt x="1774075" y="1911083"/>
                </a:lnTo>
                <a:lnTo>
                  <a:pt x="1774545" y="1912200"/>
                </a:lnTo>
                <a:lnTo>
                  <a:pt x="1776399" y="1914067"/>
                </a:lnTo>
                <a:lnTo>
                  <a:pt x="1777530" y="1914525"/>
                </a:lnTo>
                <a:lnTo>
                  <a:pt x="1780159" y="1914525"/>
                </a:lnTo>
                <a:lnTo>
                  <a:pt x="1781276" y="1914067"/>
                </a:lnTo>
                <a:lnTo>
                  <a:pt x="1783143" y="1912200"/>
                </a:lnTo>
                <a:lnTo>
                  <a:pt x="1783600" y="1911083"/>
                </a:lnTo>
                <a:lnTo>
                  <a:pt x="1783600" y="1908454"/>
                </a:lnTo>
                <a:close/>
              </a:path>
              <a:path w="1783714" h="3819525">
                <a:moveTo>
                  <a:pt x="1783600" y="1860829"/>
                </a:moveTo>
                <a:lnTo>
                  <a:pt x="1783143" y="1859711"/>
                </a:lnTo>
                <a:lnTo>
                  <a:pt x="1781276" y="1857844"/>
                </a:lnTo>
                <a:lnTo>
                  <a:pt x="1780159" y="1857375"/>
                </a:lnTo>
                <a:lnTo>
                  <a:pt x="1777530" y="1857375"/>
                </a:lnTo>
                <a:lnTo>
                  <a:pt x="1776399" y="1857844"/>
                </a:lnTo>
                <a:lnTo>
                  <a:pt x="1774545" y="1859711"/>
                </a:lnTo>
                <a:lnTo>
                  <a:pt x="1774075" y="1860829"/>
                </a:lnTo>
                <a:lnTo>
                  <a:pt x="1774075" y="1863458"/>
                </a:lnTo>
                <a:lnTo>
                  <a:pt x="1774545" y="1864575"/>
                </a:lnTo>
                <a:lnTo>
                  <a:pt x="1776399" y="1866442"/>
                </a:lnTo>
                <a:lnTo>
                  <a:pt x="1777530" y="1866900"/>
                </a:lnTo>
                <a:lnTo>
                  <a:pt x="1780159" y="1866900"/>
                </a:lnTo>
                <a:lnTo>
                  <a:pt x="1781276" y="1866442"/>
                </a:lnTo>
                <a:lnTo>
                  <a:pt x="1783143" y="1864575"/>
                </a:lnTo>
                <a:lnTo>
                  <a:pt x="1783600" y="1863458"/>
                </a:lnTo>
                <a:lnTo>
                  <a:pt x="1783600" y="1860829"/>
                </a:lnTo>
                <a:close/>
              </a:path>
              <a:path w="1783714" h="3819525">
                <a:moveTo>
                  <a:pt x="1783600" y="1813204"/>
                </a:moveTo>
                <a:lnTo>
                  <a:pt x="1783143" y="1812086"/>
                </a:lnTo>
                <a:lnTo>
                  <a:pt x="1781276" y="1810219"/>
                </a:lnTo>
                <a:lnTo>
                  <a:pt x="1780159" y="1809762"/>
                </a:lnTo>
                <a:lnTo>
                  <a:pt x="1777530" y="1809762"/>
                </a:lnTo>
                <a:lnTo>
                  <a:pt x="1776399" y="1810219"/>
                </a:lnTo>
                <a:lnTo>
                  <a:pt x="1774545" y="1812086"/>
                </a:lnTo>
                <a:lnTo>
                  <a:pt x="1774075" y="1813204"/>
                </a:lnTo>
                <a:lnTo>
                  <a:pt x="1774075" y="1815833"/>
                </a:lnTo>
                <a:lnTo>
                  <a:pt x="1774545" y="1816950"/>
                </a:lnTo>
                <a:lnTo>
                  <a:pt x="1776399" y="1818817"/>
                </a:lnTo>
                <a:lnTo>
                  <a:pt x="1777530" y="1819275"/>
                </a:lnTo>
                <a:lnTo>
                  <a:pt x="1780159" y="1819275"/>
                </a:lnTo>
                <a:lnTo>
                  <a:pt x="1781276" y="1818817"/>
                </a:lnTo>
                <a:lnTo>
                  <a:pt x="1783143" y="1816950"/>
                </a:lnTo>
                <a:lnTo>
                  <a:pt x="1783600" y="1815833"/>
                </a:lnTo>
                <a:lnTo>
                  <a:pt x="1783600" y="1813204"/>
                </a:lnTo>
                <a:close/>
              </a:path>
              <a:path w="1783714" h="3819525">
                <a:moveTo>
                  <a:pt x="1783600" y="1765579"/>
                </a:moveTo>
                <a:lnTo>
                  <a:pt x="1783143" y="1764461"/>
                </a:lnTo>
                <a:lnTo>
                  <a:pt x="1781276" y="1762594"/>
                </a:lnTo>
                <a:lnTo>
                  <a:pt x="1780159" y="1762125"/>
                </a:lnTo>
                <a:lnTo>
                  <a:pt x="1777530" y="1762125"/>
                </a:lnTo>
                <a:lnTo>
                  <a:pt x="1776399" y="1762594"/>
                </a:lnTo>
                <a:lnTo>
                  <a:pt x="1774545" y="1764461"/>
                </a:lnTo>
                <a:lnTo>
                  <a:pt x="1774075" y="1765579"/>
                </a:lnTo>
                <a:lnTo>
                  <a:pt x="1774075" y="1768208"/>
                </a:lnTo>
                <a:lnTo>
                  <a:pt x="1774545" y="1769325"/>
                </a:lnTo>
                <a:lnTo>
                  <a:pt x="1776399" y="1771192"/>
                </a:lnTo>
                <a:lnTo>
                  <a:pt x="1777530" y="1771650"/>
                </a:lnTo>
                <a:lnTo>
                  <a:pt x="1780159" y="1771650"/>
                </a:lnTo>
                <a:lnTo>
                  <a:pt x="1781276" y="1771192"/>
                </a:lnTo>
                <a:lnTo>
                  <a:pt x="1783143" y="1769325"/>
                </a:lnTo>
                <a:lnTo>
                  <a:pt x="1783600" y="1768208"/>
                </a:lnTo>
                <a:lnTo>
                  <a:pt x="1783600" y="1765579"/>
                </a:lnTo>
                <a:close/>
              </a:path>
              <a:path w="1783714" h="3819525">
                <a:moveTo>
                  <a:pt x="1783600" y="1717954"/>
                </a:moveTo>
                <a:lnTo>
                  <a:pt x="1783143" y="1716836"/>
                </a:lnTo>
                <a:lnTo>
                  <a:pt x="1781276" y="1714969"/>
                </a:lnTo>
                <a:lnTo>
                  <a:pt x="1780159" y="1714512"/>
                </a:lnTo>
                <a:lnTo>
                  <a:pt x="1777530" y="1714512"/>
                </a:lnTo>
                <a:lnTo>
                  <a:pt x="1776399" y="1714969"/>
                </a:lnTo>
                <a:lnTo>
                  <a:pt x="1774545" y="1716836"/>
                </a:lnTo>
                <a:lnTo>
                  <a:pt x="1774075" y="1717954"/>
                </a:lnTo>
                <a:lnTo>
                  <a:pt x="1774075" y="1720583"/>
                </a:lnTo>
                <a:lnTo>
                  <a:pt x="1774545" y="1721700"/>
                </a:lnTo>
                <a:lnTo>
                  <a:pt x="1776399" y="1723567"/>
                </a:lnTo>
                <a:lnTo>
                  <a:pt x="1777530" y="1724037"/>
                </a:lnTo>
                <a:lnTo>
                  <a:pt x="1780159" y="1724037"/>
                </a:lnTo>
                <a:lnTo>
                  <a:pt x="1781276" y="1723567"/>
                </a:lnTo>
                <a:lnTo>
                  <a:pt x="1783143" y="1721700"/>
                </a:lnTo>
                <a:lnTo>
                  <a:pt x="1783600" y="1720583"/>
                </a:lnTo>
                <a:lnTo>
                  <a:pt x="1783600" y="1717954"/>
                </a:lnTo>
                <a:close/>
              </a:path>
              <a:path w="1783714" h="3819525">
                <a:moveTo>
                  <a:pt x="1783600" y="1670329"/>
                </a:moveTo>
                <a:lnTo>
                  <a:pt x="1783143" y="1669211"/>
                </a:lnTo>
                <a:lnTo>
                  <a:pt x="1781276" y="1667344"/>
                </a:lnTo>
                <a:lnTo>
                  <a:pt x="1780159" y="1666887"/>
                </a:lnTo>
                <a:lnTo>
                  <a:pt x="1777530" y="1666887"/>
                </a:lnTo>
                <a:lnTo>
                  <a:pt x="1776399" y="1667344"/>
                </a:lnTo>
                <a:lnTo>
                  <a:pt x="1774545" y="1669211"/>
                </a:lnTo>
                <a:lnTo>
                  <a:pt x="1774075" y="1670329"/>
                </a:lnTo>
                <a:lnTo>
                  <a:pt x="1774075" y="1672958"/>
                </a:lnTo>
                <a:lnTo>
                  <a:pt x="1774545" y="1674075"/>
                </a:lnTo>
                <a:lnTo>
                  <a:pt x="1776399" y="1675942"/>
                </a:lnTo>
                <a:lnTo>
                  <a:pt x="1777530" y="1676400"/>
                </a:lnTo>
                <a:lnTo>
                  <a:pt x="1780159" y="1676400"/>
                </a:lnTo>
                <a:lnTo>
                  <a:pt x="1781276" y="1675942"/>
                </a:lnTo>
                <a:lnTo>
                  <a:pt x="1783143" y="1674075"/>
                </a:lnTo>
                <a:lnTo>
                  <a:pt x="1783600" y="1672958"/>
                </a:lnTo>
                <a:lnTo>
                  <a:pt x="1783600" y="1670329"/>
                </a:lnTo>
                <a:close/>
              </a:path>
              <a:path w="1783714" h="3819525">
                <a:moveTo>
                  <a:pt x="1783600" y="1622704"/>
                </a:moveTo>
                <a:lnTo>
                  <a:pt x="1783143" y="1621586"/>
                </a:lnTo>
                <a:lnTo>
                  <a:pt x="1781276" y="1619719"/>
                </a:lnTo>
                <a:lnTo>
                  <a:pt x="1780159" y="1619262"/>
                </a:lnTo>
                <a:lnTo>
                  <a:pt x="1777530" y="1619262"/>
                </a:lnTo>
                <a:lnTo>
                  <a:pt x="1776399" y="1619719"/>
                </a:lnTo>
                <a:lnTo>
                  <a:pt x="1774545" y="1621586"/>
                </a:lnTo>
                <a:lnTo>
                  <a:pt x="1774075" y="1622704"/>
                </a:lnTo>
                <a:lnTo>
                  <a:pt x="1774075" y="1625333"/>
                </a:lnTo>
                <a:lnTo>
                  <a:pt x="1774545" y="1626450"/>
                </a:lnTo>
                <a:lnTo>
                  <a:pt x="1776399" y="1628317"/>
                </a:lnTo>
                <a:lnTo>
                  <a:pt x="1777530" y="1628775"/>
                </a:lnTo>
                <a:lnTo>
                  <a:pt x="1780159" y="1628775"/>
                </a:lnTo>
                <a:lnTo>
                  <a:pt x="1781276" y="1628317"/>
                </a:lnTo>
                <a:lnTo>
                  <a:pt x="1783143" y="1626450"/>
                </a:lnTo>
                <a:lnTo>
                  <a:pt x="1783600" y="1625333"/>
                </a:lnTo>
                <a:lnTo>
                  <a:pt x="1783600" y="1622704"/>
                </a:lnTo>
                <a:close/>
              </a:path>
              <a:path w="1783714" h="3819525">
                <a:moveTo>
                  <a:pt x="1783600" y="1575079"/>
                </a:moveTo>
                <a:lnTo>
                  <a:pt x="1783143" y="1573961"/>
                </a:lnTo>
                <a:lnTo>
                  <a:pt x="1781276" y="1572094"/>
                </a:lnTo>
                <a:lnTo>
                  <a:pt x="1780159" y="1571637"/>
                </a:lnTo>
                <a:lnTo>
                  <a:pt x="1777530" y="1571637"/>
                </a:lnTo>
                <a:lnTo>
                  <a:pt x="1776399" y="1572094"/>
                </a:lnTo>
                <a:lnTo>
                  <a:pt x="1774545" y="1573961"/>
                </a:lnTo>
                <a:lnTo>
                  <a:pt x="1774075" y="1575079"/>
                </a:lnTo>
                <a:lnTo>
                  <a:pt x="1774075" y="1577708"/>
                </a:lnTo>
                <a:lnTo>
                  <a:pt x="1774545" y="1578825"/>
                </a:lnTo>
                <a:lnTo>
                  <a:pt x="1776399" y="1580692"/>
                </a:lnTo>
                <a:lnTo>
                  <a:pt x="1777530" y="1581150"/>
                </a:lnTo>
                <a:lnTo>
                  <a:pt x="1780159" y="1581150"/>
                </a:lnTo>
                <a:lnTo>
                  <a:pt x="1781276" y="1580692"/>
                </a:lnTo>
                <a:lnTo>
                  <a:pt x="1783143" y="1578825"/>
                </a:lnTo>
                <a:lnTo>
                  <a:pt x="1783600" y="1577708"/>
                </a:lnTo>
                <a:lnTo>
                  <a:pt x="1783600" y="1575079"/>
                </a:lnTo>
                <a:close/>
              </a:path>
              <a:path w="1783714" h="3819525">
                <a:moveTo>
                  <a:pt x="1783600" y="1527454"/>
                </a:moveTo>
                <a:lnTo>
                  <a:pt x="1783143" y="1526336"/>
                </a:lnTo>
                <a:lnTo>
                  <a:pt x="1781276" y="1524469"/>
                </a:lnTo>
                <a:lnTo>
                  <a:pt x="1780159" y="1524012"/>
                </a:lnTo>
                <a:lnTo>
                  <a:pt x="1777530" y="1524012"/>
                </a:lnTo>
                <a:lnTo>
                  <a:pt x="1776399" y="1524469"/>
                </a:lnTo>
                <a:lnTo>
                  <a:pt x="1774545" y="1526336"/>
                </a:lnTo>
                <a:lnTo>
                  <a:pt x="1774075" y="1527454"/>
                </a:lnTo>
                <a:lnTo>
                  <a:pt x="1774075" y="1530083"/>
                </a:lnTo>
                <a:lnTo>
                  <a:pt x="1774545" y="1531200"/>
                </a:lnTo>
                <a:lnTo>
                  <a:pt x="1776399" y="1533067"/>
                </a:lnTo>
                <a:lnTo>
                  <a:pt x="1777530" y="1533525"/>
                </a:lnTo>
                <a:lnTo>
                  <a:pt x="1780159" y="1533525"/>
                </a:lnTo>
                <a:lnTo>
                  <a:pt x="1781276" y="1533067"/>
                </a:lnTo>
                <a:lnTo>
                  <a:pt x="1783143" y="1531200"/>
                </a:lnTo>
                <a:lnTo>
                  <a:pt x="1783600" y="1530083"/>
                </a:lnTo>
                <a:lnTo>
                  <a:pt x="1783600" y="1527454"/>
                </a:lnTo>
                <a:close/>
              </a:path>
              <a:path w="1783714" h="3819525">
                <a:moveTo>
                  <a:pt x="1783600" y="1479829"/>
                </a:moveTo>
                <a:lnTo>
                  <a:pt x="1783143" y="1478711"/>
                </a:lnTo>
                <a:lnTo>
                  <a:pt x="1781276" y="1476844"/>
                </a:lnTo>
                <a:lnTo>
                  <a:pt x="1780159" y="1476387"/>
                </a:lnTo>
                <a:lnTo>
                  <a:pt x="1777530" y="1476387"/>
                </a:lnTo>
                <a:lnTo>
                  <a:pt x="1776399" y="1476844"/>
                </a:lnTo>
                <a:lnTo>
                  <a:pt x="1774545" y="1478711"/>
                </a:lnTo>
                <a:lnTo>
                  <a:pt x="1774075" y="1479829"/>
                </a:lnTo>
                <a:lnTo>
                  <a:pt x="1774075" y="1482458"/>
                </a:lnTo>
                <a:lnTo>
                  <a:pt x="1774545" y="1483575"/>
                </a:lnTo>
                <a:lnTo>
                  <a:pt x="1776399" y="1485442"/>
                </a:lnTo>
                <a:lnTo>
                  <a:pt x="1777530" y="1485900"/>
                </a:lnTo>
                <a:lnTo>
                  <a:pt x="1780159" y="1485900"/>
                </a:lnTo>
                <a:lnTo>
                  <a:pt x="1781276" y="1485442"/>
                </a:lnTo>
                <a:lnTo>
                  <a:pt x="1783143" y="1483575"/>
                </a:lnTo>
                <a:lnTo>
                  <a:pt x="1783600" y="1482458"/>
                </a:lnTo>
                <a:lnTo>
                  <a:pt x="1783600" y="1479829"/>
                </a:lnTo>
                <a:close/>
              </a:path>
              <a:path w="1783714" h="3819525">
                <a:moveTo>
                  <a:pt x="1783600" y="1432204"/>
                </a:moveTo>
                <a:lnTo>
                  <a:pt x="1783143" y="1431086"/>
                </a:lnTo>
                <a:lnTo>
                  <a:pt x="1781276" y="1429219"/>
                </a:lnTo>
                <a:lnTo>
                  <a:pt x="1780159" y="1428750"/>
                </a:lnTo>
                <a:lnTo>
                  <a:pt x="1777530" y="1428750"/>
                </a:lnTo>
                <a:lnTo>
                  <a:pt x="1776399" y="1429219"/>
                </a:lnTo>
                <a:lnTo>
                  <a:pt x="1774545" y="1431086"/>
                </a:lnTo>
                <a:lnTo>
                  <a:pt x="1774075" y="1432204"/>
                </a:lnTo>
                <a:lnTo>
                  <a:pt x="1774075" y="1434833"/>
                </a:lnTo>
                <a:lnTo>
                  <a:pt x="1774545" y="1435950"/>
                </a:lnTo>
                <a:lnTo>
                  <a:pt x="1776399" y="1437817"/>
                </a:lnTo>
                <a:lnTo>
                  <a:pt x="1777530" y="1438275"/>
                </a:lnTo>
                <a:lnTo>
                  <a:pt x="1780159" y="1438275"/>
                </a:lnTo>
                <a:lnTo>
                  <a:pt x="1781276" y="1437817"/>
                </a:lnTo>
                <a:lnTo>
                  <a:pt x="1783143" y="1435950"/>
                </a:lnTo>
                <a:lnTo>
                  <a:pt x="1783600" y="1434833"/>
                </a:lnTo>
                <a:lnTo>
                  <a:pt x="1783600" y="1432204"/>
                </a:lnTo>
                <a:close/>
              </a:path>
              <a:path w="1783714" h="3819525">
                <a:moveTo>
                  <a:pt x="1783600" y="1384579"/>
                </a:moveTo>
                <a:lnTo>
                  <a:pt x="1783143" y="1383461"/>
                </a:lnTo>
                <a:lnTo>
                  <a:pt x="1781276" y="1381594"/>
                </a:lnTo>
                <a:lnTo>
                  <a:pt x="1780159" y="1381137"/>
                </a:lnTo>
                <a:lnTo>
                  <a:pt x="1777530" y="1381137"/>
                </a:lnTo>
                <a:lnTo>
                  <a:pt x="1776399" y="1381594"/>
                </a:lnTo>
                <a:lnTo>
                  <a:pt x="1774545" y="1383461"/>
                </a:lnTo>
                <a:lnTo>
                  <a:pt x="1774075" y="1384579"/>
                </a:lnTo>
                <a:lnTo>
                  <a:pt x="1774075" y="1387208"/>
                </a:lnTo>
                <a:lnTo>
                  <a:pt x="1774545" y="1388325"/>
                </a:lnTo>
                <a:lnTo>
                  <a:pt x="1776399" y="1390192"/>
                </a:lnTo>
                <a:lnTo>
                  <a:pt x="1777530" y="1390662"/>
                </a:lnTo>
                <a:lnTo>
                  <a:pt x="1780159" y="1390662"/>
                </a:lnTo>
                <a:lnTo>
                  <a:pt x="1781276" y="1390192"/>
                </a:lnTo>
                <a:lnTo>
                  <a:pt x="1783143" y="1388325"/>
                </a:lnTo>
                <a:lnTo>
                  <a:pt x="1783600" y="1387208"/>
                </a:lnTo>
                <a:lnTo>
                  <a:pt x="1783600" y="1384579"/>
                </a:lnTo>
                <a:close/>
              </a:path>
              <a:path w="1783714" h="3819525">
                <a:moveTo>
                  <a:pt x="1783600" y="1336954"/>
                </a:moveTo>
                <a:lnTo>
                  <a:pt x="1783143" y="1335836"/>
                </a:lnTo>
                <a:lnTo>
                  <a:pt x="1781276" y="1333969"/>
                </a:lnTo>
                <a:lnTo>
                  <a:pt x="1780159" y="1333512"/>
                </a:lnTo>
                <a:lnTo>
                  <a:pt x="1777530" y="1333512"/>
                </a:lnTo>
                <a:lnTo>
                  <a:pt x="1776399" y="1333969"/>
                </a:lnTo>
                <a:lnTo>
                  <a:pt x="1774545" y="1335836"/>
                </a:lnTo>
                <a:lnTo>
                  <a:pt x="1774075" y="1336954"/>
                </a:lnTo>
                <a:lnTo>
                  <a:pt x="1774075" y="1339583"/>
                </a:lnTo>
                <a:lnTo>
                  <a:pt x="1774545" y="1340700"/>
                </a:lnTo>
                <a:lnTo>
                  <a:pt x="1776399" y="1342567"/>
                </a:lnTo>
                <a:lnTo>
                  <a:pt x="1777530" y="1343025"/>
                </a:lnTo>
                <a:lnTo>
                  <a:pt x="1780159" y="1343025"/>
                </a:lnTo>
                <a:lnTo>
                  <a:pt x="1781276" y="1342567"/>
                </a:lnTo>
                <a:lnTo>
                  <a:pt x="1783143" y="1340700"/>
                </a:lnTo>
                <a:lnTo>
                  <a:pt x="1783600" y="1339583"/>
                </a:lnTo>
                <a:lnTo>
                  <a:pt x="1783600" y="1336954"/>
                </a:lnTo>
                <a:close/>
              </a:path>
              <a:path w="1783714" h="3819525">
                <a:moveTo>
                  <a:pt x="1783600" y="1289329"/>
                </a:moveTo>
                <a:lnTo>
                  <a:pt x="1783143" y="1288211"/>
                </a:lnTo>
                <a:lnTo>
                  <a:pt x="1781276" y="1286344"/>
                </a:lnTo>
                <a:lnTo>
                  <a:pt x="1780159" y="1285887"/>
                </a:lnTo>
                <a:lnTo>
                  <a:pt x="1777530" y="1285887"/>
                </a:lnTo>
                <a:lnTo>
                  <a:pt x="1776399" y="1286344"/>
                </a:lnTo>
                <a:lnTo>
                  <a:pt x="1774545" y="1288211"/>
                </a:lnTo>
                <a:lnTo>
                  <a:pt x="1774075" y="1289329"/>
                </a:lnTo>
                <a:lnTo>
                  <a:pt x="1774075" y="1291958"/>
                </a:lnTo>
                <a:lnTo>
                  <a:pt x="1774545" y="1293075"/>
                </a:lnTo>
                <a:lnTo>
                  <a:pt x="1776399" y="1294942"/>
                </a:lnTo>
                <a:lnTo>
                  <a:pt x="1777530" y="1295400"/>
                </a:lnTo>
                <a:lnTo>
                  <a:pt x="1780159" y="1295400"/>
                </a:lnTo>
                <a:lnTo>
                  <a:pt x="1781276" y="1294942"/>
                </a:lnTo>
                <a:lnTo>
                  <a:pt x="1783143" y="1293075"/>
                </a:lnTo>
                <a:lnTo>
                  <a:pt x="1783600" y="1291958"/>
                </a:lnTo>
                <a:lnTo>
                  <a:pt x="1783600" y="1289329"/>
                </a:lnTo>
                <a:close/>
              </a:path>
              <a:path w="1783714" h="3819525">
                <a:moveTo>
                  <a:pt x="1783600" y="1241704"/>
                </a:moveTo>
                <a:lnTo>
                  <a:pt x="1783143" y="1240586"/>
                </a:lnTo>
                <a:lnTo>
                  <a:pt x="1781276" y="1238719"/>
                </a:lnTo>
                <a:lnTo>
                  <a:pt x="1780159" y="1238250"/>
                </a:lnTo>
                <a:lnTo>
                  <a:pt x="1777530" y="1238250"/>
                </a:lnTo>
                <a:lnTo>
                  <a:pt x="1776399" y="1238719"/>
                </a:lnTo>
                <a:lnTo>
                  <a:pt x="1774545" y="1240586"/>
                </a:lnTo>
                <a:lnTo>
                  <a:pt x="1774075" y="1241704"/>
                </a:lnTo>
                <a:lnTo>
                  <a:pt x="1774075" y="1244333"/>
                </a:lnTo>
                <a:lnTo>
                  <a:pt x="1774545" y="1245450"/>
                </a:lnTo>
                <a:lnTo>
                  <a:pt x="1776399" y="1247317"/>
                </a:lnTo>
                <a:lnTo>
                  <a:pt x="1777530" y="1247775"/>
                </a:lnTo>
                <a:lnTo>
                  <a:pt x="1780159" y="1247775"/>
                </a:lnTo>
                <a:lnTo>
                  <a:pt x="1781276" y="1247317"/>
                </a:lnTo>
                <a:lnTo>
                  <a:pt x="1783143" y="1245450"/>
                </a:lnTo>
                <a:lnTo>
                  <a:pt x="1783600" y="1244333"/>
                </a:lnTo>
                <a:lnTo>
                  <a:pt x="1783600" y="1241704"/>
                </a:lnTo>
                <a:close/>
              </a:path>
              <a:path w="1783714" h="3819525">
                <a:moveTo>
                  <a:pt x="1783600" y="1194079"/>
                </a:moveTo>
                <a:lnTo>
                  <a:pt x="1783143" y="1192961"/>
                </a:lnTo>
                <a:lnTo>
                  <a:pt x="1781276" y="1191094"/>
                </a:lnTo>
                <a:lnTo>
                  <a:pt x="1780159" y="1190625"/>
                </a:lnTo>
                <a:lnTo>
                  <a:pt x="1777530" y="1190625"/>
                </a:lnTo>
                <a:lnTo>
                  <a:pt x="1776399" y="1191094"/>
                </a:lnTo>
                <a:lnTo>
                  <a:pt x="1774545" y="1192961"/>
                </a:lnTo>
                <a:lnTo>
                  <a:pt x="1774075" y="1194079"/>
                </a:lnTo>
                <a:lnTo>
                  <a:pt x="1774075" y="1196708"/>
                </a:lnTo>
                <a:lnTo>
                  <a:pt x="1774545" y="1197825"/>
                </a:lnTo>
                <a:lnTo>
                  <a:pt x="1776399" y="1199692"/>
                </a:lnTo>
                <a:lnTo>
                  <a:pt x="1777530" y="1200150"/>
                </a:lnTo>
                <a:lnTo>
                  <a:pt x="1780159" y="1200150"/>
                </a:lnTo>
                <a:lnTo>
                  <a:pt x="1781276" y="1199692"/>
                </a:lnTo>
                <a:lnTo>
                  <a:pt x="1783143" y="1197825"/>
                </a:lnTo>
                <a:lnTo>
                  <a:pt x="1783600" y="1196708"/>
                </a:lnTo>
                <a:lnTo>
                  <a:pt x="1783600" y="1194079"/>
                </a:lnTo>
                <a:close/>
              </a:path>
              <a:path w="1783714" h="3819525">
                <a:moveTo>
                  <a:pt x="1783600" y="1146454"/>
                </a:moveTo>
                <a:lnTo>
                  <a:pt x="1783143" y="1145336"/>
                </a:lnTo>
                <a:lnTo>
                  <a:pt x="1781276" y="1143469"/>
                </a:lnTo>
                <a:lnTo>
                  <a:pt x="1780159" y="1143012"/>
                </a:lnTo>
                <a:lnTo>
                  <a:pt x="1777530" y="1143012"/>
                </a:lnTo>
                <a:lnTo>
                  <a:pt x="1776399" y="1143469"/>
                </a:lnTo>
                <a:lnTo>
                  <a:pt x="1774545" y="1145336"/>
                </a:lnTo>
                <a:lnTo>
                  <a:pt x="1774075" y="1146454"/>
                </a:lnTo>
                <a:lnTo>
                  <a:pt x="1774075" y="1149083"/>
                </a:lnTo>
                <a:lnTo>
                  <a:pt x="1774545" y="1150200"/>
                </a:lnTo>
                <a:lnTo>
                  <a:pt x="1776399" y="1152067"/>
                </a:lnTo>
                <a:lnTo>
                  <a:pt x="1777530" y="1152525"/>
                </a:lnTo>
                <a:lnTo>
                  <a:pt x="1780159" y="1152525"/>
                </a:lnTo>
                <a:lnTo>
                  <a:pt x="1781276" y="1152067"/>
                </a:lnTo>
                <a:lnTo>
                  <a:pt x="1783143" y="1150200"/>
                </a:lnTo>
                <a:lnTo>
                  <a:pt x="1783600" y="1149083"/>
                </a:lnTo>
                <a:lnTo>
                  <a:pt x="1783600" y="1146454"/>
                </a:lnTo>
                <a:close/>
              </a:path>
              <a:path w="1783714" h="3819525">
                <a:moveTo>
                  <a:pt x="1783600" y="1098829"/>
                </a:moveTo>
                <a:lnTo>
                  <a:pt x="1783143" y="1097711"/>
                </a:lnTo>
                <a:lnTo>
                  <a:pt x="1781276" y="1095844"/>
                </a:lnTo>
                <a:lnTo>
                  <a:pt x="1780159" y="1095387"/>
                </a:lnTo>
                <a:lnTo>
                  <a:pt x="1777530" y="1095387"/>
                </a:lnTo>
                <a:lnTo>
                  <a:pt x="1776399" y="1095844"/>
                </a:lnTo>
                <a:lnTo>
                  <a:pt x="1774545" y="1097711"/>
                </a:lnTo>
                <a:lnTo>
                  <a:pt x="1774075" y="1098829"/>
                </a:lnTo>
                <a:lnTo>
                  <a:pt x="1774075" y="1101458"/>
                </a:lnTo>
                <a:lnTo>
                  <a:pt x="1774545" y="1102575"/>
                </a:lnTo>
                <a:lnTo>
                  <a:pt x="1776399" y="1104442"/>
                </a:lnTo>
                <a:lnTo>
                  <a:pt x="1777530" y="1104900"/>
                </a:lnTo>
                <a:lnTo>
                  <a:pt x="1780159" y="1104900"/>
                </a:lnTo>
                <a:lnTo>
                  <a:pt x="1781276" y="1104442"/>
                </a:lnTo>
                <a:lnTo>
                  <a:pt x="1783143" y="1102575"/>
                </a:lnTo>
                <a:lnTo>
                  <a:pt x="1783600" y="1101458"/>
                </a:lnTo>
                <a:lnTo>
                  <a:pt x="1783600" y="1098829"/>
                </a:lnTo>
                <a:close/>
              </a:path>
              <a:path w="1783714" h="3819525">
                <a:moveTo>
                  <a:pt x="1783600" y="1051204"/>
                </a:moveTo>
                <a:lnTo>
                  <a:pt x="1783143" y="1050086"/>
                </a:lnTo>
                <a:lnTo>
                  <a:pt x="1781276" y="1048219"/>
                </a:lnTo>
                <a:lnTo>
                  <a:pt x="1780159" y="1047762"/>
                </a:lnTo>
                <a:lnTo>
                  <a:pt x="1777530" y="1047762"/>
                </a:lnTo>
                <a:lnTo>
                  <a:pt x="1776399" y="1048219"/>
                </a:lnTo>
                <a:lnTo>
                  <a:pt x="1774545" y="1050086"/>
                </a:lnTo>
                <a:lnTo>
                  <a:pt x="1774075" y="1051204"/>
                </a:lnTo>
                <a:lnTo>
                  <a:pt x="1774075" y="1053833"/>
                </a:lnTo>
                <a:lnTo>
                  <a:pt x="1774545" y="1054950"/>
                </a:lnTo>
                <a:lnTo>
                  <a:pt x="1776399" y="1056817"/>
                </a:lnTo>
                <a:lnTo>
                  <a:pt x="1777530" y="1057275"/>
                </a:lnTo>
                <a:lnTo>
                  <a:pt x="1780159" y="1057275"/>
                </a:lnTo>
                <a:lnTo>
                  <a:pt x="1781276" y="1056817"/>
                </a:lnTo>
                <a:lnTo>
                  <a:pt x="1783143" y="1054950"/>
                </a:lnTo>
                <a:lnTo>
                  <a:pt x="1783600" y="1053833"/>
                </a:lnTo>
                <a:lnTo>
                  <a:pt x="1783600" y="1051204"/>
                </a:lnTo>
                <a:close/>
              </a:path>
              <a:path w="1783714" h="3819525">
                <a:moveTo>
                  <a:pt x="1783600" y="1003579"/>
                </a:moveTo>
                <a:lnTo>
                  <a:pt x="1783143" y="1002461"/>
                </a:lnTo>
                <a:lnTo>
                  <a:pt x="1781276" y="1000594"/>
                </a:lnTo>
                <a:lnTo>
                  <a:pt x="1780159" y="1000137"/>
                </a:lnTo>
                <a:lnTo>
                  <a:pt x="1777530" y="1000137"/>
                </a:lnTo>
                <a:lnTo>
                  <a:pt x="1776399" y="1000594"/>
                </a:lnTo>
                <a:lnTo>
                  <a:pt x="1774545" y="1002461"/>
                </a:lnTo>
                <a:lnTo>
                  <a:pt x="1774075" y="1003579"/>
                </a:lnTo>
                <a:lnTo>
                  <a:pt x="1774075" y="1006208"/>
                </a:lnTo>
                <a:lnTo>
                  <a:pt x="1774545" y="1007325"/>
                </a:lnTo>
                <a:lnTo>
                  <a:pt x="1776399" y="1009192"/>
                </a:lnTo>
                <a:lnTo>
                  <a:pt x="1777530" y="1009650"/>
                </a:lnTo>
                <a:lnTo>
                  <a:pt x="1780159" y="1009650"/>
                </a:lnTo>
                <a:lnTo>
                  <a:pt x="1781276" y="1009192"/>
                </a:lnTo>
                <a:lnTo>
                  <a:pt x="1783143" y="1007325"/>
                </a:lnTo>
                <a:lnTo>
                  <a:pt x="1783600" y="1006208"/>
                </a:lnTo>
                <a:lnTo>
                  <a:pt x="1783600" y="1003579"/>
                </a:lnTo>
                <a:close/>
              </a:path>
              <a:path w="1783714" h="3819525">
                <a:moveTo>
                  <a:pt x="1783600" y="955954"/>
                </a:moveTo>
                <a:lnTo>
                  <a:pt x="1783143" y="954836"/>
                </a:lnTo>
                <a:lnTo>
                  <a:pt x="1781276" y="952969"/>
                </a:lnTo>
                <a:lnTo>
                  <a:pt x="1780159" y="952500"/>
                </a:lnTo>
                <a:lnTo>
                  <a:pt x="1777530" y="952500"/>
                </a:lnTo>
                <a:lnTo>
                  <a:pt x="1776399" y="952969"/>
                </a:lnTo>
                <a:lnTo>
                  <a:pt x="1774545" y="954836"/>
                </a:lnTo>
                <a:lnTo>
                  <a:pt x="1774075" y="955954"/>
                </a:lnTo>
                <a:lnTo>
                  <a:pt x="1774075" y="958583"/>
                </a:lnTo>
                <a:lnTo>
                  <a:pt x="1774545" y="959700"/>
                </a:lnTo>
                <a:lnTo>
                  <a:pt x="1776399" y="961567"/>
                </a:lnTo>
                <a:lnTo>
                  <a:pt x="1777530" y="962025"/>
                </a:lnTo>
                <a:lnTo>
                  <a:pt x="1780159" y="962025"/>
                </a:lnTo>
                <a:lnTo>
                  <a:pt x="1781276" y="961567"/>
                </a:lnTo>
                <a:lnTo>
                  <a:pt x="1783143" y="959700"/>
                </a:lnTo>
                <a:lnTo>
                  <a:pt x="1783600" y="958583"/>
                </a:lnTo>
                <a:lnTo>
                  <a:pt x="1783600" y="955954"/>
                </a:lnTo>
                <a:close/>
              </a:path>
              <a:path w="1783714" h="3819525">
                <a:moveTo>
                  <a:pt x="1783600" y="908329"/>
                </a:moveTo>
                <a:lnTo>
                  <a:pt x="1783143" y="907211"/>
                </a:lnTo>
                <a:lnTo>
                  <a:pt x="1781276" y="905344"/>
                </a:lnTo>
                <a:lnTo>
                  <a:pt x="1780159" y="904887"/>
                </a:lnTo>
                <a:lnTo>
                  <a:pt x="1777530" y="904887"/>
                </a:lnTo>
                <a:lnTo>
                  <a:pt x="1776399" y="905344"/>
                </a:lnTo>
                <a:lnTo>
                  <a:pt x="1774545" y="907211"/>
                </a:lnTo>
                <a:lnTo>
                  <a:pt x="1774075" y="908329"/>
                </a:lnTo>
                <a:lnTo>
                  <a:pt x="1774075" y="910958"/>
                </a:lnTo>
                <a:lnTo>
                  <a:pt x="1774545" y="912075"/>
                </a:lnTo>
                <a:lnTo>
                  <a:pt x="1776399" y="913942"/>
                </a:lnTo>
                <a:lnTo>
                  <a:pt x="1777530" y="914400"/>
                </a:lnTo>
                <a:lnTo>
                  <a:pt x="1780159" y="914400"/>
                </a:lnTo>
                <a:lnTo>
                  <a:pt x="1781276" y="913942"/>
                </a:lnTo>
                <a:lnTo>
                  <a:pt x="1783143" y="912075"/>
                </a:lnTo>
                <a:lnTo>
                  <a:pt x="1783600" y="910958"/>
                </a:lnTo>
                <a:lnTo>
                  <a:pt x="1783600" y="908329"/>
                </a:lnTo>
                <a:close/>
              </a:path>
              <a:path w="1783714" h="3819525">
                <a:moveTo>
                  <a:pt x="1783600" y="860704"/>
                </a:moveTo>
                <a:lnTo>
                  <a:pt x="1783143" y="859586"/>
                </a:lnTo>
                <a:lnTo>
                  <a:pt x="1781276" y="857719"/>
                </a:lnTo>
                <a:lnTo>
                  <a:pt x="1780159" y="857262"/>
                </a:lnTo>
                <a:lnTo>
                  <a:pt x="1777530" y="857262"/>
                </a:lnTo>
                <a:lnTo>
                  <a:pt x="1776399" y="857719"/>
                </a:lnTo>
                <a:lnTo>
                  <a:pt x="1774545" y="859586"/>
                </a:lnTo>
                <a:lnTo>
                  <a:pt x="1774075" y="860704"/>
                </a:lnTo>
                <a:lnTo>
                  <a:pt x="1774075" y="863333"/>
                </a:lnTo>
                <a:lnTo>
                  <a:pt x="1774545" y="864450"/>
                </a:lnTo>
                <a:lnTo>
                  <a:pt x="1776399" y="866317"/>
                </a:lnTo>
                <a:lnTo>
                  <a:pt x="1777530" y="866775"/>
                </a:lnTo>
                <a:lnTo>
                  <a:pt x="1780159" y="866775"/>
                </a:lnTo>
                <a:lnTo>
                  <a:pt x="1781276" y="866317"/>
                </a:lnTo>
                <a:lnTo>
                  <a:pt x="1783143" y="864450"/>
                </a:lnTo>
                <a:lnTo>
                  <a:pt x="1783600" y="863333"/>
                </a:lnTo>
                <a:lnTo>
                  <a:pt x="1783600" y="860704"/>
                </a:lnTo>
                <a:close/>
              </a:path>
              <a:path w="1783714" h="3819525">
                <a:moveTo>
                  <a:pt x="1783600" y="813079"/>
                </a:moveTo>
                <a:lnTo>
                  <a:pt x="1783143" y="811961"/>
                </a:lnTo>
                <a:lnTo>
                  <a:pt x="1781276" y="810094"/>
                </a:lnTo>
                <a:lnTo>
                  <a:pt x="1780159" y="809637"/>
                </a:lnTo>
                <a:lnTo>
                  <a:pt x="1777530" y="809637"/>
                </a:lnTo>
                <a:lnTo>
                  <a:pt x="1776399" y="810094"/>
                </a:lnTo>
                <a:lnTo>
                  <a:pt x="1774545" y="811961"/>
                </a:lnTo>
                <a:lnTo>
                  <a:pt x="1774075" y="813079"/>
                </a:lnTo>
                <a:lnTo>
                  <a:pt x="1774075" y="815708"/>
                </a:lnTo>
                <a:lnTo>
                  <a:pt x="1774545" y="816825"/>
                </a:lnTo>
                <a:lnTo>
                  <a:pt x="1776399" y="818692"/>
                </a:lnTo>
                <a:lnTo>
                  <a:pt x="1777530" y="819150"/>
                </a:lnTo>
                <a:lnTo>
                  <a:pt x="1780159" y="819150"/>
                </a:lnTo>
                <a:lnTo>
                  <a:pt x="1781276" y="818692"/>
                </a:lnTo>
                <a:lnTo>
                  <a:pt x="1783143" y="816825"/>
                </a:lnTo>
                <a:lnTo>
                  <a:pt x="1783600" y="815708"/>
                </a:lnTo>
                <a:lnTo>
                  <a:pt x="1783600" y="813079"/>
                </a:lnTo>
                <a:close/>
              </a:path>
              <a:path w="1783714" h="3819525">
                <a:moveTo>
                  <a:pt x="1783600" y="765454"/>
                </a:moveTo>
                <a:lnTo>
                  <a:pt x="1783143" y="764336"/>
                </a:lnTo>
                <a:lnTo>
                  <a:pt x="1781276" y="762469"/>
                </a:lnTo>
                <a:lnTo>
                  <a:pt x="1780159" y="762012"/>
                </a:lnTo>
                <a:lnTo>
                  <a:pt x="1777530" y="762012"/>
                </a:lnTo>
                <a:lnTo>
                  <a:pt x="1776399" y="762469"/>
                </a:lnTo>
                <a:lnTo>
                  <a:pt x="1774545" y="764336"/>
                </a:lnTo>
                <a:lnTo>
                  <a:pt x="1774075" y="765454"/>
                </a:lnTo>
                <a:lnTo>
                  <a:pt x="1774075" y="768083"/>
                </a:lnTo>
                <a:lnTo>
                  <a:pt x="1774545" y="769200"/>
                </a:lnTo>
                <a:lnTo>
                  <a:pt x="1776399" y="771067"/>
                </a:lnTo>
                <a:lnTo>
                  <a:pt x="1777530" y="771525"/>
                </a:lnTo>
                <a:lnTo>
                  <a:pt x="1780159" y="771525"/>
                </a:lnTo>
                <a:lnTo>
                  <a:pt x="1781276" y="771067"/>
                </a:lnTo>
                <a:lnTo>
                  <a:pt x="1783143" y="769200"/>
                </a:lnTo>
                <a:lnTo>
                  <a:pt x="1783600" y="768083"/>
                </a:lnTo>
                <a:lnTo>
                  <a:pt x="1783600" y="765454"/>
                </a:lnTo>
                <a:close/>
              </a:path>
              <a:path w="1783714" h="3819525">
                <a:moveTo>
                  <a:pt x="1783600" y="717829"/>
                </a:moveTo>
                <a:lnTo>
                  <a:pt x="1783143" y="716711"/>
                </a:lnTo>
                <a:lnTo>
                  <a:pt x="1781276" y="714844"/>
                </a:lnTo>
                <a:lnTo>
                  <a:pt x="1780159" y="714375"/>
                </a:lnTo>
                <a:lnTo>
                  <a:pt x="1777530" y="714375"/>
                </a:lnTo>
                <a:lnTo>
                  <a:pt x="1776399" y="714844"/>
                </a:lnTo>
                <a:lnTo>
                  <a:pt x="1774545" y="716711"/>
                </a:lnTo>
                <a:lnTo>
                  <a:pt x="1774075" y="717829"/>
                </a:lnTo>
                <a:lnTo>
                  <a:pt x="1774075" y="720458"/>
                </a:lnTo>
                <a:lnTo>
                  <a:pt x="1774545" y="721575"/>
                </a:lnTo>
                <a:lnTo>
                  <a:pt x="1776399" y="723442"/>
                </a:lnTo>
                <a:lnTo>
                  <a:pt x="1777530" y="723900"/>
                </a:lnTo>
                <a:lnTo>
                  <a:pt x="1780159" y="723900"/>
                </a:lnTo>
                <a:lnTo>
                  <a:pt x="1781276" y="723442"/>
                </a:lnTo>
                <a:lnTo>
                  <a:pt x="1783143" y="721575"/>
                </a:lnTo>
                <a:lnTo>
                  <a:pt x="1783600" y="720458"/>
                </a:lnTo>
                <a:lnTo>
                  <a:pt x="1783600" y="717829"/>
                </a:lnTo>
                <a:close/>
              </a:path>
              <a:path w="1783714" h="3819525">
                <a:moveTo>
                  <a:pt x="1783600" y="670204"/>
                </a:moveTo>
                <a:lnTo>
                  <a:pt x="1783143" y="669086"/>
                </a:lnTo>
                <a:lnTo>
                  <a:pt x="1781276" y="667219"/>
                </a:lnTo>
                <a:lnTo>
                  <a:pt x="1780159" y="666762"/>
                </a:lnTo>
                <a:lnTo>
                  <a:pt x="1777530" y="666762"/>
                </a:lnTo>
                <a:lnTo>
                  <a:pt x="1776399" y="667219"/>
                </a:lnTo>
                <a:lnTo>
                  <a:pt x="1774545" y="669086"/>
                </a:lnTo>
                <a:lnTo>
                  <a:pt x="1774075" y="670204"/>
                </a:lnTo>
                <a:lnTo>
                  <a:pt x="1774075" y="672833"/>
                </a:lnTo>
                <a:lnTo>
                  <a:pt x="1774545" y="673950"/>
                </a:lnTo>
                <a:lnTo>
                  <a:pt x="1776399" y="675817"/>
                </a:lnTo>
                <a:lnTo>
                  <a:pt x="1777530" y="676275"/>
                </a:lnTo>
                <a:lnTo>
                  <a:pt x="1780159" y="676275"/>
                </a:lnTo>
                <a:lnTo>
                  <a:pt x="1781276" y="675817"/>
                </a:lnTo>
                <a:lnTo>
                  <a:pt x="1783143" y="673950"/>
                </a:lnTo>
                <a:lnTo>
                  <a:pt x="1783600" y="672833"/>
                </a:lnTo>
                <a:lnTo>
                  <a:pt x="1783600" y="670204"/>
                </a:lnTo>
                <a:close/>
              </a:path>
              <a:path w="1783714" h="3819525">
                <a:moveTo>
                  <a:pt x="1783600" y="622579"/>
                </a:moveTo>
                <a:lnTo>
                  <a:pt x="1783143" y="621461"/>
                </a:lnTo>
                <a:lnTo>
                  <a:pt x="1781276" y="619594"/>
                </a:lnTo>
                <a:lnTo>
                  <a:pt x="1780159" y="619137"/>
                </a:lnTo>
                <a:lnTo>
                  <a:pt x="1777530" y="619137"/>
                </a:lnTo>
                <a:lnTo>
                  <a:pt x="1776399" y="619594"/>
                </a:lnTo>
                <a:lnTo>
                  <a:pt x="1774545" y="621461"/>
                </a:lnTo>
                <a:lnTo>
                  <a:pt x="1774075" y="622579"/>
                </a:lnTo>
                <a:lnTo>
                  <a:pt x="1774075" y="625208"/>
                </a:lnTo>
                <a:lnTo>
                  <a:pt x="1774545" y="626325"/>
                </a:lnTo>
                <a:lnTo>
                  <a:pt x="1776399" y="628192"/>
                </a:lnTo>
                <a:lnTo>
                  <a:pt x="1777530" y="628650"/>
                </a:lnTo>
                <a:lnTo>
                  <a:pt x="1780159" y="628650"/>
                </a:lnTo>
                <a:lnTo>
                  <a:pt x="1781276" y="628192"/>
                </a:lnTo>
                <a:lnTo>
                  <a:pt x="1783143" y="626325"/>
                </a:lnTo>
                <a:lnTo>
                  <a:pt x="1783600" y="625208"/>
                </a:lnTo>
                <a:lnTo>
                  <a:pt x="1783600" y="622579"/>
                </a:lnTo>
                <a:close/>
              </a:path>
              <a:path w="1783714" h="3819525">
                <a:moveTo>
                  <a:pt x="1783600" y="574954"/>
                </a:moveTo>
                <a:lnTo>
                  <a:pt x="1783143" y="573836"/>
                </a:lnTo>
                <a:lnTo>
                  <a:pt x="1781276" y="571969"/>
                </a:lnTo>
                <a:lnTo>
                  <a:pt x="1780159" y="571512"/>
                </a:lnTo>
                <a:lnTo>
                  <a:pt x="1777530" y="571512"/>
                </a:lnTo>
                <a:lnTo>
                  <a:pt x="1776399" y="571969"/>
                </a:lnTo>
                <a:lnTo>
                  <a:pt x="1774545" y="573836"/>
                </a:lnTo>
                <a:lnTo>
                  <a:pt x="1774075" y="574954"/>
                </a:lnTo>
                <a:lnTo>
                  <a:pt x="1774075" y="577583"/>
                </a:lnTo>
                <a:lnTo>
                  <a:pt x="1774545" y="578700"/>
                </a:lnTo>
                <a:lnTo>
                  <a:pt x="1776399" y="580567"/>
                </a:lnTo>
                <a:lnTo>
                  <a:pt x="1777530" y="581025"/>
                </a:lnTo>
                <a:lnTo>
                  <a:pt x="1780159" y="581025"/>
                </a:lnTo>
                <a:lnTo>
                  <a:pt x="1781276" y="580567"/>
                </a:lnTo>
                <a:lnTo>
                  <a:pt x="1783143" y="578700"/>
                </a:lnTo>
                <a:lnTo>
                  <a:pt x="1783600" y="577583"/>
                </a:lnTo>
                <a:lnTo>
                  <a:pt x="1783600" y="574954"/>
                </a:lnTo>
                <a:close/>
              </a:path>
              <a:path w="1783714" h="3819525">
                <a:moveTo>
                  <a:pt x="1783600" y="527329"/>
                </a:moveTo>
                <a:lnTo>
                  <a:pt x="1783143" y="526211"/>
                </a:lnTo>
                <a:lnTo>
                  <a:pt x="1781276" y="524344"/>
                </a:lnTo>
                <a:lnTo>
                  <a:pt x="1780159" y="523875"/>
                </a:lnTo>
                <a:lnTo>
                  <a:pt x="1777530" y="523875"/>
                </a:lnTo>
                <a:lnTo>
                  <a:pt x="1776399" y="524344"/>
                </a:lnTo>
                <a:lnTo>
                  <a:pt x="1774545" y="526211"/>
                </a:lnTo>
                <a:lnTo>
                  <a:pt x="1774075" y="527329"/>
                </a:lnTo>
                <a:lnTo>
                  <a:pt x="1774075" y="529958"/>
                </a:lnTo>
                <a:lnTo>
                  <a:pt x="1774545" y="531075"/>
                </a:lnTo>
                <a:lnTo>
                  <a:pt x="1776399" y="532942"/>
                </a:lnTo>
                <a:lnTo>
                  <a:pt x="1777530" y="533400"/>
                </a:lnTo>
                <a:lnTo>
                  <a:pt x="1780159" y="533400"/>
                </a:lnTo>
                <a:lnTo>
                  <a:pt x="1781276" y="532942"/>
                </a:lnTo>
                <a:lnTo>
                  <a:pt x="1783143" y="531075"/>
                </a:lnTo>
                <a:lnTo>
                  <a:pt x="1783600" y="529958"/>
                </a:lnTo>
                <a:lnTo>
                  <a:pt x="1783600" y="527329"/>
                </a:lnTo>
                <a:close/>
              </a:path>
              <a:path w="1783714" h="3819525">
                <a:moveTo>
                  <a:pt x="1783600" y="479704"/>
                </a:moveTo>
                <a:lnTo>
                  <a:pt x="1783143" y="478586"/>
                </a:lnTo>
                <a:lnTo>
                  <a:pt x="1781276" y="476719"/>
                </a:lnTo>
                <a:lnTo>
                  <a:pt x="1780159" y="476250"/>
                </a:lnTo>
                <a:lnTo>
                  <a:pt x="1777530" y="476250"/>
                </a:lnTo>
                <a:lnTo>
                  <a:pt x="1776399" y="476719"/>
                </a:lnTo>
                <a:lnTo>
                  <a:pt x="1774545" y="478586"/>
                </a:lnTo>
                <a:lnTo>
                  <a:pt x="1774075" y="479704"/>
                </a:lnTo>
                <a:lnTo>
                  <a:pt x="1774075" y="482333"/>
                </a:lnTo>
                <a:lnTo>
                  <a:pt x="1774545" y="483450"/>
                </a:lnTo>
                <a:lnTo>
                  <a:pt x="1776399" y="485317"/>
                </a:lnTo>
                <a:lnTo>
                  <a:pt x="1777530" y="485775"/>
                </a:lnTo>
                <a:lnTo>
                  <a:pt x="1780159" y="485775"/>
                </a:lnTo>
                <a:lnTo>
                  <a:pt x="1781276" y="485317"/>
                </a:lnTo>
                <a:lnTo>
                  <a:pt x="1783143" y="483450"/>
                </a:lnTo>
                <a:lnTo>
                  <a:pt x="1783600" y="482333"/>
                </a:lnTo>
                <a:lnTo>
                  <a:pt x="1783600" y="479704"/>
                </a:lnTo>
                <a:close/>
              </a:path>
              <a:path w="1783714" h="3819525">
                <a:moveTo>
                  <a:pt x="1783600" y="432079"/>
                </a:moveTo>
                <a:lnTo>
                  <a:pt x="1783143" y="430961"/>
                </a:lnTo>
                <a:lnTo>
                  <a:pt x="1781276" y="429094"/>
                </a:lnTo>
                <a:lnTo>
                  <a:pt x="1780159" y="428637"/>
                </a:lnTo>
                <a:lnTo>
                  <a:pt x="1777530" y="428637"/>
                </a:lnTo>
                <a:lnTo>
                  <a:pt x="1776399" y="429094"/>
                </a:lnTo>
                <a:lnTo>
                  <a:pt x="1774545" y="430961"/>
                </a:lnTo>
                <a:lnTo>
                  <a:pt x="1774075" y="432079"/>
                </a:lnTo>
                <a:lnTo>
                  <a:pt x="1774075" y="434708"/>
                </a:lnTo>
                <a:lnTo>
                  <a:pt x="1774545" y="435825"/>
                </a:lnTo>
                <a:lnTo>
                  <a:pt x="1776399" y="437692"/>
                </a:lnTo>
                <a:lnTo>
                  <a:pt x="1777530" y="438150"/>
                </a:lnTo>
                <a:lnTo>
                  <a:pt x="1780159" y="438150"/>
                </a:lnTo>
                <a:lnTo>
                  <a:pt x="1781276" y="437692"/>
                </a:lnTo>
                <a:lnTo>
                  <a:pt x="1783143" y="435825"/>
                </a:lnTo>
                <a:lnTo>
                  <a:pt x="1783600" y="434708"/>
                </a:lnTo>
                <a:lnTo>
                  <a:pt x="1783600" y="432079"/>
                </a:lnTo>
                <a:close/>
              </a:path>
              <a:path w="1783714" h="3819525">
                <a:moveTo>
                  <a:pt x="1783600" y="384454"/>
                </a:moveTo>
                <a:lnTo>
                  <a:pt x="1783143" y="383336"/>
                </a:lnTo>
                <a:lnTo>
                  <a:pt x="1781276" y="381469"/>
                </a:lnTo>
                <a:lnTo>
                  <a:pt x="1780159" y="381012"/>
                </a:lnTo>
                <a:lnTo>
                  <a:pt x="1777530" y="381012"/>
                </a:lnTo>
                <a:lnTo>
                  <a:pt x="1776399" y="381469"/>
                </a:lnTo>
                <a:lnTo>
                  <a:pt x="1774545" y="383336"/>
                </a:lnTo>
                <a:lnTo>
                  <a:pt x="1774075" y="384454"/>
                </a:lnTo>
                <a:lnTo>
                  <a:pt x="1774075" y="387083"/>
                </a:lnTo>
                <a:lnTo>
                  <a:pt x="1774545" y="388200"/>
                </a:lnTo>
                <a:lnTo>
                  <a:pt x="1776399" y="390067"/>
                </a:lnTo>
                <a:lnTo>
                  <a:pt x="1777530" y="390525"/>
                </a:lnTo>
                <a:lnTo>
                  <a:pt x="1780159" y="390525"/>
                </a:lnTo>
                <a:lnTo>
                  <a:pt x="1781276" y="390067"/>
                </a:lnTo>
                <a:lnTo>
                  <a:pt x="1783143" y="388200"/>
                </a:lnTo>
                <a:lnTo>
                  <a:pt x="1783600" y="387083"/>
                </a:lnTo>
                <a:lnTo>
                  <a:pt x="1783600" y="384454"/>
                </a:lnTo>
                <a:close/>
              </a:path>
              <a:path w="1783714" h="3819525">
                <a:moveTo>
                  <a:pt x="1783600" y="336829"/>
                </a:moveTo>
                <a:lnTo>
                  <a:pt x="1783143" y="335711"/>
                </a:lnTo>
                <a:lnTo>
                  <a:pt x="1781276" y="333844"/>
                </a:lnTo>
                <a:lnTo>
                  <a:pt x="1780159" y="333387"/>
                </a:lnTo>
                <a:lnTo>
                  <a:pt x="1777530" y="333387"/>
                </a:lnTo>
                <a:lnTo>
                  <a:pt x="1776399" y="333844"/>
                </a:lnTo>
                <a:lnTo>
                  <a:pt x="1774545" y="335711"/>
                </a:lnTo>
                <a:lnTo>
                  <a:pt x="1774075" y="336829"/>
                </a:lnTo>
                <a:lnTo>
                  <a:pt x="1774075" y="339458"/>
                </a:lnTo>
                <a:lnTo>
                  <a:pt x="1774545" y="340575"/>
                </a:lnTo>
                <a:lnTo>
                  <a:pt x="1776399" y="342442"/>
                </a:lnTo>
                <a:lnTo>
                  <a:pt x="1777530" y="342900"/>
                </a:lnTo>
                <a:lnTo>
                  <a:pt x="1780159" y="342900"/>
                </a:lnTo>
                <a:lnTo>
                  <a:pt x="1781276" y="342442"/>
                </a:lnTo>
                <a:lnTo>
                  <a:pt x="1783143" y="340575"/>
                </a:lnTo>
                <a:lnTo>
                  <a:pt x="1783600" y="339458"/>
                </a:lnTo>
                <a:lnTo>
                  <a:pt x="1783600" y="336829"/>
                </a:lnTo>
                <a:close/>
              </a:path>
              <a:path w="1783714" h="3819525">
                <a:moveTo>
                  <a:pt x="1783600" y="289204"/>
                </a:moveTo>
                <a:lnTo>
                  <a:pt x="1783143" y="288086"/>
                </a:lnTo>
                <a:lnTo>
                  <a:pt x="1781276" y="286219"/>
                </a:lnTo>
                <a:lnTo>
                  <a:pt x="1780159" y="285762"/>
                </a:lnTo>
                <a:lnTo>
                  <a:pt x="1777530" y="285762"/>
                </a:lnTo>
                <a:lnTo>
                  <a:pt x="1776399" y="286219"/>
                </a:lnTo>
                <a:lnTo>
                  <a:pt x="1774545" y="288086"/>
                </a:lnTo>
                <a:lnTo>
                  <a:pt x="1774075" y="289204"/>
                </a:lnTo>
                <a:lnTo>
                  <a:pt x="1774075" y="291833"/>
                </a:lnTo>
                <a:lnTo>
                  <a:pt x="1774545" y="292950"/>
                </a:lnTo>
                <a:lnTo>
                  <a:pt x="1776399" y="294817"/>
                </a:lnTo>
                <a:lnTo>
                  <a:pt x="1777530" y="295275"/>
                </a:lnTo>
                <a:lnTo>
                  <a:pt x="1780159" y="295275"/>
                </a:lnTo>
                <a:lnTo>
                  <a:pt x="1781276" y="294817"/>
                </a:lnTo>
                <a:lnTo>
                  <a:pt x="1783143" y="292950"/>
                </a:lnTo>
                <a:lnTo>
                  <a:pt x="1783600" y="291833"/>
                </a:lnTo>
                <a:lnTo>
                  <a:pt x="1783600" y="289204"/>
                </a:lnTo>
                <a:close/>
              </a:path>
              <a:path w="1783714" h="3819525">
                <a:moveTo>
                  <a:pt x="1783600" y="241579"/>
                </a:moveTo>
                <a:lnTo>
                  <a:pt x="1783143" y="240461"/>
                </a:lnTo>
                <a:lnTo>
                  <a:pt x="1781276" y="238594"/>
                </a:lnTo>
                <a:lnTo>
                  <a:pt x="1780159" y="238137"/>
                </a:lnTo>
                <a:lnTo>
                  <a:pt x="1777530" y="238137"/>
                </a:lnTo>
                <a:lnTo>
                  <a:pt x="1776399" y="238594"/>
                </a:lnTo>
                <a:lnTo>
                  <a:pt x="1774545" y="240461"/>
                </a:lnTo>
                <a:lnTo>
                  <a:pt x="1774075" y="241579"/>
                </a:lnTo>
                <a:lnTo>
                  <a:pt x="1774075" y="244208"/>
                </a:lnTo>
                <a:lnTo>
                  <a:pt x="1774545" y="245325"/>
                </a:lnTo>
                <a:lnTo>
                  <a:pt x="1776399" y="247192"/>
                </a:lnTo>
                <a:lnTo>
                  <a:pt x="1777530" y="247650"/>
                </a:lnTo>
                <a:lnTo>
                  <a:pt x="1780159" y="247650"/>
                </a:lnTo>
                <a:lnTo>
                  <a:pt x="1781276" y="247192"/>
                </a:lnTo>
                <a:lnTo>
                  <a:pt x="1783143" y="245325"/>
                </a:lnTo>
                <a:lnTo>
                  <a:pt x="1783600" y="244208"/>
                </a:lnTo>
                <a:lnTo>
                  <a:pt x="1783600" y="241579"/>
                </a:lnTo>
                <a:close/>
              </a:path>
              <a:path w="1783714" h="3819525">
                <a:moveTo>
                  <a:pt x="1783600" y="193954"/>
                </a:moveTo>
                <a:lnTo>
                  <a:pt x="1783143" y="192836"/>
                </a:lnTo>
                <a:lnTo>
                  <a:pt x="1781276" y="190969"/>
                </a:lnTo>
                <a:lnTo>
                  <a:pt x="1780159" y="190512"/>
                </a:lnTo>
                <a:lnTo>
                  <a:pt x="1777530" y="190512"/>
                </a:lnTo>
                <a:lnTo>
                  <a:pt x="1776399" y="190969"/>
                </a:lnTo>
                <a:lnTo>
                  <a:pt x="1774545" y="192836"/>
                </a:lnTo>
                <a:lnTo>
                  <a:pt x="1774075" y="193954"/>
                </a:lnTo>
                <a:lnTo>
                  <a:pt x="1774075" y="196583"/>
                </a:lnTo>
                <a:lnTo>
                  <a:pt x="1774545" y="197700"/>
                </a:lnTo>
                <a:lnTo>
                  <a:pt x="1776399" y="199567"/>
                </a:lnTo>
                <a:lnTo>
                  <a:pt x="1777530" y="200025"/>
                </a:lnTo>
                <a:lnTo>
                  <a:pt x="1780159" y="200025"/>
                </a:lnTo>
                <a:lnTo>
                  <a:pt x="1781276" y="199567"/>
                </a:lnTo>
                <a:lnTo>
                  <a:pt x="1783143" y="197700"/>
                </a:lnTo>
                <a:lnTo>
                  <a:pt x="1783600" y="196583"/>
                </a:lnTo>
                <a:lnTo>
                  <a:pt x="1783600" y="193954"/>
                </a:lnTo>
                <a:close/>
              </a:path>
              <a:path w="1783714" h="3819525">
                <a:moveTo>
                  <a:pt x="1783600" y="146329"/>
                </a:moveTo>
                <a:lnTo>
                  <a:pt x="1783143" y="145211"/>
                </a:lnTo>
                <a:lnTo>
                  <a:pt x="1781276" y="143344"/>
                </a:lnTo>
                <a:lnTo>
                  <a:pt x="1780159" y="142887"/>
                </a:lnTo>
                <a:lnTo>
                  <a:pt x="1777530" y="142887"/>
                </a:lnTo>
                <a:lnTo>
                  <a:pt x="1776399" y="143344"/>
                </a:lnTo>
                <a:lnTo>
                  <a:pt x="1774545" y="145211"/>
                </a:lnTo>
                <a:lnTo>
                  <a:pt x="1774075" y="146329"/>
                </a:lnTo>
                <a:lnTo>
                  <a:pt x="1774075" y="148958"/>
                </a:lnTo>
                <a:lnTo>
                  <a:pt x="1774545" y="150075"/>
                </a:lnTo>
                <a:lnTo>
                  <a:pt x="1776399" y="151942"/>
                </a:lnTo>
                <a:lnTo>
                  <a:pt x="1777530" y="152400"/>
                </a:lnTo>
                <a:lnTo>
                  <a:pt x="1780159" y="152400"/>
                </a:lnTo>
                <a:lnTo>
                  <a:pt x="1781276" y="151942"/>
                </a:lnTo>
                <a:lnTo>
                  <a:pt x="1783143" y="150075"/>
                </a:lnTo>
                <a:lnTo>
                  <a:pt x="1783600" y="148958"/>
                </a:lnTo>
                <a:lnTo>
                  <a:pt x="1783600" y="146329"/>
                </a:lnTo>
                <a:close/>
              </a:path>
              <a:path w="1783714" h="3819525">
                <a:moveTo>
                  <a:pt x="1783600" y="98704"/>
                </a:moveTo>
                <a:lnTo>
                  <a:pt x="1783143" y="97586"/>
                </a:lnTo>
                <a:lnTo>
                  <a:pt x="1781276" y="95719"/>
                </a:lnTo>
                <a:lnTo>
                  <a:pt x="1780159" y="95262"/>
                </a:lnTo>
                <a:lnTo>
                  <a:pt x="1777530" y="95262"/>
                </a:lnTo>
                <a:lnTo>
                  <a:pt x="1776399" y="95719"/>
                </a:lnTo>
                <a:lnTo>
                  <a:pt x="1774545" y="97586"/>
                </a:lnTo>
                <a:lnTo>
                  <a:pt x="1774075" y="98704"/>
                </a:lnTo>
                <a:lnTo>
                  <a:pt x="1774075" y="101333"/>
                </a:lnTo>
                <a:lnTo>
                  <a:pt x="1774545" y="102450"/>
                </a:lnTo>
                <a:lnTo>
                  <a:pt x="1776399" y="104317"/>
                </a:lnTo>
                <a:lnTo>
                  <a:pt x="1777530" y="104775"/>
                </a:lnTo>
                <a:lnTo>
                  <a:pt x="1780159" y="104775"/>
                </a:lnTo>
                <a:lnTo>
                  <a:pt x="1781276" y="104317"/>
                </a:lnTo>
                <a:lnTo>
                  <a:pt x="1783143" y="102450"/>
                </a:lnTo>
                <a:lnTo>
                  <a:pt x="1783600" y="101333"/>
                </a:lnTo>
                <a:lnTo>
                  <a:pt x="1783600" y="98704"/>
                </a:lnTo>
                <a:close/>
              </a:path>
              <a:path w="1783714" h="3819525">
                <a:moveTo>
                  <a:pt x="1783600" y="51079"/>
                </a:moveTo>
                <a:lnTo>
                  <a:pt x="1783143" y="49961"/>
                </a:lnTo>
                <a:lnTo>
                  <a:pt x="1781276" y="48094"/>
                </a:lnTo>
                <a:lnTo>
                  <a:pt x="1780159" y="47625"/>
                </a:lnTo>
                <a:lnTo>
                  <a:pt x="1777530" y="47625"/>
                </a:lnTo>
                <a:lnTo>
                  <a:pt x="1776399" y="48094"/>
                </a:lnTo>
                <a:lnTo>
                  <a:pt x="1774545" y="49961"/>
                </a:lnTo>
                <a:lnTo>
                  <a:pt x="1774075" y="51079"/>
                </a:lnTo>
                <a:lnTo>
                  <a:pt x="1774075" y="53708"/>
                </a:lnTo>
                <a:lnTo>
                  <a:pt x="1774545" y="54825"/>
                </a:lnTo>
                <a:lnTo>
                  <a:pt x="1776399" y="56692"/>
                </a:lnTo>
                <a:lnTo>
                  <a:pt x="1777530" y="57150"/>
                </a:lnTo>
                <a:lnTo>
                  <a:pt x="1780159" y="57150"/>
                </a:lnTo>
                <a:lnTo>
                  <a:pt x="1781276" y="56692"/>
                </a:lnTo>
                <a:lnTo>
                  <a:pt x="1783143" y="54825"/>
                </a:lnTo>
                <a:lnTo>
                  <a:pt x="1783600" y="53708"/>
                </a:lnTo>
                <a:lnTo>
                  <a:pt x="1783600" y="51079"/>
                </a:lnTo>
                <a:close/>
              </a:path>
              <a:path w="1783714" h="3819525">
                <a:moveTo>
                  <a:pt x="1783600" y="3454"/>
                </a:moveTo>
                <a:lnTo>
                  <a:pt x="1783143" y="2336"/>
                </a:lnTo>
                <a:lnTo>
                  <a:pt x="1781276" y="469"/>
                </a:lnTo>
                <a:lnTo>
                  <a:pt x="1780159" y="0"/>
                </a:lnTo>
                <a:lnTo>
                  <a:pt x="1777530" y="0"/>
                </a:lnTo>
                <a:lnTo>
                  <a:pt x="1776399" y="469"/>
                </a:lnTo>
                <a:lnTo>
                  <a:pt x="1774545" y="2336"/>
                </a:lnTo>
                <a:lnTo>
                  <a:pt x="1774075" y="3454"/>
                </a:lnTo>
                <a:lnTo>
                  <a:pt x="1774075" y="6083"/>
                </a:lnTo>
                <a:lnTo>
                  <a:pt x="1774545" y="7200"/>
                </a:lnTo>
                <a:lnTo>
                  <a:pt x="1776399" y="9067"/>
                </a:lnTo>
                <a:lnTo>
                  <a:pt x="1777530" y="9525"/>
                </a:lnTo>
                <a:lnTo>
                  <a:pt x="1780159" y="9525"/>
                </a:lnTo>
                <a:lnTo>
                  <a:pt x="1781276" y="9067"/>
                </a:lnTo>
                <a:lnTo>
                  <a:pt x="1783143" y="7200"/>
                </a:lnTo>
                <a:lnTo>
                  <a:pt x="1783600" y="6083"/>
                </a:lnTo>
                <a:lnTo>
                  <a:pt x="1783600" y="34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93398" y="6546214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19180" y="2715577"/>
            <a:ext cx="9525" cy="3819525"/>
          </a:xfrm>
          <a:custGeom>
            <a:avLst/>
            <a:gdLst/>
            <a:ahLst/>
            <a:cxnLst/>
            <a:rect l="l" t="t" r="r" b="b"/>
            <a:pathLst>
              <a:path w="9525" h="3819525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200"/>
                </a:lnTo>
                <a:lnTo>
                  <a:pt x="0" y="3816077"/>
                </a:lnTo>
                <a:lnTo>
                  <a:pt x="0" y="3813447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7"/>
                </a:lnTo>
                <a:lnTo>
                  <a:pt x="9524" y="3816077"/>
                </a:lnTo>
                <a:lnTo>
                  <a:pt x="9060" y="3817200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3819525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5"/>
                </a:lnTo>
                <a:lnTo>
                  <a:pt x="0" y="3768452"/>
                </a:lnTo>
                <a:lnTo>
                  <a:pt x="0" y="3765822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2"/>
                </a:lnTo>
                <a:lnTo>
                  <a:pt x="9524" y="3768452"/>
                </a:lnTo>
                <a:lnTo>
                  <a:pt x="9060" y="3769575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3819525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50"/>
                </a:lnTo>
                <a:lnTo>
                  <a:pt x="0" y="3720827"/>
                </a:lnTo>
                <a:lnTo>
                  <a:pt x="0" y="3718197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7"/>
                </a:lnTo>
                <a:lnTo>
                  <a:pt x="9524" y="3720827"/>
                </a:lnTo>
                <a:lnTo>
                  <a:pt x="9060" y="3721950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3819525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5"/>
                </a:lnTo>
                <a:lnTo>
                  <a:pt x="0" y="3673202"/>
                </a:lnTo>
                <a:lnTo>
                  <a:pt x="0" y="3670572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2"/>
                </a:lnTo>
                <a:lnTo>
                  <a:pt x="9524" y="3673202"/>
                </a:lnTo>
                <a:lnTo>
                  <a:pt x="9060" y="3674325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3819525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700"/>
                </a:lnTo>
                <a:lnTo>
                  <a:pt x="0" y="3625577"/>
                </a:lnTo>
                <a:lnTo>
                  <a:pt x="0" y="3622947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7"/>
                </a:lnTo>
                <a:lnTo>
                  <a:pt x="9524" y="3625577"/>
                </a:lnTo>
                <a:lnTo>
                  <a:pt x="9060" y="3626700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3819525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5"/>
                </a:lnTo>
                <a:lnTo>
                  <a:pt x="0" y="3577952"/>
                </a:lnTo>
                <a:lnTo>
                  <a:pt x="0" y="3575322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2"/>
                </a:lnTo>
                <a:lnTo>
                  <a:pt x="9524" y="3577952"/>
                </a:lnTo>
                <a:lnTo>
                  <a:pt x="9060" y="3579075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3819525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50"/>
                </a:lnTo>
                <a:lnTo>
                  <a:pt x="0" y="3530327"/>
                </a:lnTo>
                <a:lnTo>
                  <a:pt x="0" y="3527697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7"/>
                </a:lnTo>
                <a:lnTo>
                  <a:pt x="9524" y="3530327"/>
                </a:lnTo>
                <a:lnTo>
                  <a:pt x="9060" y="3531450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3819525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5"/>
                </a:lnTo>
                <a:lnTo>
                  <a:pt x="0" y="3482702"/>
                </a:lnTo>
                <a:lnTo>
                  <a:pt x="0" y="3480072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2"/>
                </a:lnTo>
                <a:lnTo>
                  <a:pt x="9524" y="3482702"/>
                </a:lnTo>
                <a:lnTo>
                  <a:pt x="9060" y="3483825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3819525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200"/>
                </a:lnTo>
                <a:lnTo>
                  <a:pt x="0" y="3435077"/>
                </a:lnTo>
                <a:lnTo>
                  <a:pt x="0" y="3432447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7"/>
                </a:lnTo>
                <a:lnTo>
                  <a:pt x="9524" y="3435077"/>
                </a:lnTo>
                <a:lnTo>
                  <a:pt x="9060" y="3436200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3819525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5"/>
                </a:lnTo>
                <a:lnTo>
                  <a:pt x="0" y="3387452"/>
                </a:lnTo>
                <a:lnTo>
                  <a:pt x="0" y="3384822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2"/>
                </a:lnTo>
                <a:lnTo>
                  <a:pt x="9524" y="3387452"/>
                </a:lnTo>
                <a:lnTo>
                  <a:pt x="9060" y="3388575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3819525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50"/>
                </a:lnTo>
                <a:lnTo>
                  <a:pt x="0" y="3339827"/>
                </a:lnTo>
                <a:lnTo>
                  <a:pt x="0" y="3337197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7"/>
                </a:lnTo>
                <a:lnTo>
                  <a:pt x="9524" y="3339827"/>
                </a:lnTo>
                <a:lnTo>
                  <a:pt x="9060" y="3340950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3819525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5"/>
                </a:lnTo>
                <a:lnTo>
                  <a:pt x="0" y="3292202"/>
                </a:lnTo>
                <a:lnTo>
                  <a:pt x="0" y="3289572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2"/>
                </a:lnTo>
                <a:lnTo>
                  <a:pt x="9524" y="3292202"/>
                </a:lnTo>
                <a:lnTo>
                  <a:pt x="9060" y="3293325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3819525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700"/>
                </a:lnTo>
                <a:lnTo>
                  <a:pt x="0" y="3244577"/>
                </a:lnTo>
                <a:lnTo>
                  <a:pt x="0" y="3241947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7"/>
                </a:lnTo>
                <a:lnTo>
                  <a:pt x="9524" y="3244577"/>
                </a:lnTo>
                <a:lnTo>
                  <a:pt x="9060" y="3245700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3819525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5"/>
                </a:lnTo>
                <a:lnTo>
                  <a:pt x="0" y="3196952"/>
                </a:lnTo>
                <a:lnTo>
                  <a:pt x="0" y="3194322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2"/>
                </a:lnTo>
                <a:lnTo>
                  <a:pt x="9524" y="3196952"/>
                </a:lnTo>
                <a:lnTo>
                  <a:pt x="9060" y="3198075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3819525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50"/>
                </a:lnTo>
                <a:lnTo>
                  <a:pt x="0" y="3149327"/>
                </a:lnTo>
                <a:lnTo>
                  <a:pt x="0" y="3146697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7"/>
                </a:lnTo>
                <a:lnTo>
                  <a:pt x="9524" y="3149327"/>
                </a:lnTo>
                <a:lnTo>
                  <a:pt x="9060" y="3150450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3819525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5"/>
                </a:lnTo>
                <a:lnTo>
                  <a:pt x="0" y="3101702"/>
                </a:lnTo>
                <a:lnTo>
                  <a:pt x="0" y="3099072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2"/>
                </a:lnTo>
                <a:lnTo>
                  <a:pt x="9524" y="3101702"/>
                </a:lnTo>
                <a:lnTo>
                  <a:pt x="9060" y="3102825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3819525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200"/>
                </a:lnTo>
                <a:lnTo>
                  <a:pt x="0" y="3054077"/>
                </a:lnTo>
                <a:lnTo>
                  <a:pt x="0" y="3051447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7"/>
                </a:lnTo>
                <a:lnTo>
                  <a:pt x="9524" y="3054077"/>
                </a:lnTo>
                <a:lnTo>
                  <a:pt x="9060" y="3055200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3819525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5"/>
                </a:lnTo>
                <a:lnTo>
                  <a:pt x="0" y="3006452"/>
                </a:lnTo>
                <a:lnTo>
                  <a:pt x="0" y="3003822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2"/>
                </a:lnTo>
                <a:lnTo>
                  <a:pt x="9524" y="3006452"/>
                </a:lnTo>
                <a:lnTo>
                  <a:pt x="9060" y="3007575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3819525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50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50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3819525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5"/>
                </a:lnTo>
                <a:lnTo>
                  <a:pt x="0" y="2911202"/>
                </a:lnTo>
                <a:lnTo>
                  <a:pt x="0" y="2908572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2"/>
                </a:lnTo>
                <a:lnTo>
                  <a:pt x="9524" y="2911202"/>
                </a:lnTo>
                <a:lnTo>
                  <a:pt x="9060" y="2912325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3819525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700"/>
                </a:lnTo>
                <a:lnTo>
                  <a:pt x="0" y="2863577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63577"/>
                </a:lnTo>
                <a:lnTo>
                  <a:pt x="9060" y="2864700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3819525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5"/>
                </a:lnTo>
                <a:lnTo>
                  <a:pt x="0" y="2815952"/>
                </a:lnTo>
                <a:lnTo>
                  <a:pt x="0" y="2813322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2"/>
                </a:lnTo>
                <a:lnTo>
                  <a:pt x="9524" y="2815952"/>
                </a:lnTo>
                <a:lnTo>
                  <a:pt x="9060" y="2817075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3819525">
                <a:moveTo>
                  <a:pt x="6077" y="2771774"/>
                </a:moveTo>
                <a:lnTo>
                  <a:pt x="3447" y="2771774"/>
                </a:lnTo>
                <a:lnTo>
                  <a:pt x="2324" y="2771310"/>
                </a:lnTo>
                <a:lnTo>
                  <a:pt x="464" y="2769450"/>
                </a:lnTo>
                <a:lnTo>
                  <a:pt x="0" y="2768327"/>
                </a:lnTo>
                <a:lnTo>
                  <a:pt x="0" y="2765697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50"/>
                </a:lnTo>
                <a:lnTo>
                  <a:pt x="6077" y="2762250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7"/>
                </a:lnTo>
                <a:lnTo>
                  <a:pt x="9524" y="2768327"/>
                </a:lnTo>
                <a:lnTo>
                  <a:pt x="9060" y="2769450"/>
                </a:lnTo>
                <a:lnTo>
                  <a:pt x="7200" y="2771310"/>
                </a:lnTo>
                <a:lnTo>
                  <a:pt x="6077" y="2771774"/>
                </a:lnTo>
                <a:close/>
              </a:path>
              <a:path w="9525" h="3819525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5"/>
                </a:lnTo>
                <a:lnTo>
                  <a:pt x="0" y="2720702"/>
                </a:lnTo>
                <a:lnTo>
                  <a:pt x="0" y="2718072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2"/>
                </a:lnTo>
                <a:lnTo>
                  <a:pt x="9524" y="2720702"/>
                </a:lnTo>
                <a:lnTo>
                  <a:pt x="9060" y="2721825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3819525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200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200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38195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5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5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38195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50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50"/>
                </a:lnTo>
                <a:lnTo>
                  <a:pt x="6077" y="2571750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50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38195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5"/>
                </a:lnTo>
                <a:lnTo>
                  <a:pt x="0" y="2530202"/>
                </a:lnTo>
                <a:lnTo>
                  <a:pt x="0" y="2527572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5"/>
                </a:lnTo>
                <a:lnTo>
                  <a:pt x="6077" y="2524125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2"/>
                </a:lnTo>
                <a:lnTo>
                  <a:pt x="9524" y="2530202"/>
                </a:lnTo>
                <a:lnTo>
                  <a:pt x="9060" y="2531325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38195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700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700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38195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5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5"/>
                </a:lnTo>
                <a:lnTo>
                  <a:pt x="6077" y="2428875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5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38195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50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50"/>
                </a:lnTo>
                <a:lnTo>
                  <a:pt x="6077" y="2381250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50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38195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5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5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38195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200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6000"/>
                </a:lnTo>
                <a:lnTo>
                  <a:pt x="6077" y="2286000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200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38195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38195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50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5"/>
                </a:lnTo>
                <a:lnTo>
                  <a:pt x="3447" y="2190750"/>
                </a:lnTo>
                <a:lnTo>
                  <a:pt x="6077" y="2190750"/>
                </a:lnTo>
                <a:lnTo>
                  <a:pt x="7200" y="2191215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50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38195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5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90"/>
                </a:lnTo>
                <a:lnTo>
                  <a:pt x="3447" y="2143125"/>
                </a:lnTo>
                <a:lnTo>
                  <a:pt x="6077" y="2143125"/>
                </a:lnTo>
                <a:lnTo>
                  <a:pt x="7200" y="2143590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5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3819525">
                <a:moveTo>
                  <a:pt x="6077" y="2105024"/>
                </a:moveTo>
                <a:lnTo>
                  <a:pt x="3447" y="2105024"/>
                </a:lnTo>
                <a:lnTo>
                  <a:pt x="2324" y="2104560"/>
                </a:lnTo>
                <a:lnTo>
                  <a:pt x="464" y="2102700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700"/>
                </a:lnTo>
                <a:lnTo>
                  <a:pt x="7200" y="2104560"/>
                </a:lnTo>
                <a:lnTo>
                  <a:pt x="6077" y="2105024"/>
                </a:lnTo>
                <a:close/>
              </a:path>
              <a:path w="9525" h="3819525">
                <a:moveTo>
                  <a:pt x="6077" y="2057399"/>
                </a:moveTo>
                <a:lnTo>
                  <a:pt x="3447" y="2057399"/>
                </a:lnTo>
                <a:lnTo>
                  <a:pt x="2324" y="2056935"/>
                </a:lnTo>
                <a:lnTo>
                  <a:pt x="464" y="2055075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40"/>
                </a:lnTo>
                <a:lnTo>
                  <a:pt x="3447" y="2047875"/>
                </a:lnTo>
                <a:lnTo>
                  <a:pt x="6077" y="2047875"/>
                </a:lnTo>
                <a:lnTo>
                  <a:pt x="7200" y="2048340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5"/>
                </a:lnTo>
                <a:lnTo>
                  <a:pt x="7200" y="2056935"/>
                </a:lnTo>
                <a:lnTo>
                  <a:pt x="6077" y="2057399"/>
                </a:lnTo>
                <a:close/>
              </a:path>
              <a:path w="9525" h="3819525">
                <a:moveTo>
                  <a:pt x="6077" y="2009774"/>
                </a:moveTo>
                <a:lnTo>
                  <a:pt x="3447" y="2009774"/>
                </a:lnTo>
                <a:lnTo>
                  <a:pt x="2324" y="2009310"/>
                </a:lnTo>
                <a:lnTo>
                  <a:pt x="464" y="2007450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50"/>
                </a:lnTo>
                <a:lnTo>
                  <a:pt x="7200" y="2009310"/>
                </a:lnTo>
                <a:lnTo>
                  <a:pt x="6077" y="2009774"/>
                </a:lnTo>
                <a:close/>
              </a:path>
              <a:path w="9525" h="3819525">
                <a:moveTo>
                  <a:pt x="6077" y="1962149"/>
                </a:moveTo>
                <a:lnTo>
                  <a:pt x="3447" y="1962149"/>
                </a:lnTo>
                <a:lnTo>
                  <a:pt x="2324" y="1961685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90"/>
                </a:lnTo>
                <a:lnTo>
                  <a:pt x="3447" y="1952625"/>
                </a:lnTo>
                <a:lnTo>
                  <a:pt x="6077" y="1952625"/>
                </a:lnTo>
                <a:lnTo>
                  <a:pt x="7200" y="1953090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5"/>
                </a:lnTo>
                <a:lnTo>
                  <a:pt x="6077" y="1962149"/>
                </a:lnTo>
                <a:close/>
              </a:path>
              <a:path w="9525" h="3819525">
                <a:moveTo>
                  <a:pt x="6077" y="1914524"/>
                </a:moveTo>
                <a:lnTo>
                  <a:pt x="3447" y="1914524"/>
                </a:lnTo>
                <a:lnTo>
                  <a:pt x="2324" y="1914060"/>
                </a:lnTo>
                <a:lnTo>
                  <a:pt x="464" y="1912200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5"/>
                </a:lnTo>
                <a:lnTo>
                  <a:pt x="3447" y="1905000"/>
                </a:lnTo>
                <a:lnTo>
                  <a:pt x="6077" y="1905000"/>
                </a:lnTo>
                <a:lnTo>
                  <a:pt x="7200" y="1905465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200"/>
                </a:lnTo>
                <a:lnTo>
                  <a:pt x="7200" y="1914060"/>
                </a:lnTo>
                <a:lnTo>
                  <a:pt x="6077" y="1914524"/>
                </a:lnTo>
                <a:close/>
              </a:path>
              <a:path w="9525" h="3819525">
                <a:moveTo>
                  <a:pt x="6077" y="1866899"/>
                </a:moveTo>
                <a:lnTo>
                  <a:pt x="3447" y="1866899"/>
                </a:lnTo>
                <a:lnTo>
                  <a:pt x="2324" y="1866435"/>
                </a:lnTo>
                <a:lnTo>
                  <a:pt x="464" y="1864575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700"/>
                </a:lnTo>
                <a:lnTo>
                  <a:pt x="2324" y="1857840"/>
                </a:lnTo>
                <a:lnTo>
                  <a:pt x="3447" y="1857375"/>
                </a:lnTo>
                <a:lnTo>
                  <a:pt x="6077" y="1857375"/>
                </a:lnTo>
                <a:lnTo>
                  <a:pt x="7200" y="1857840"/>
                </a:lnTo>
                <a:lnTo>
                  <a:pt x="9060" y="1859700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5"/>
                </a:lnTo>
                <a:lnTo>
                  <a:pt x="7200" y="1866435"/>
                </a:lnTo>
                <a:lnTo>
                  <a:pt x="6077" y="1866899"/>
                </a:lnTo>
                <a:close/>
              </a:path>
              <a:path w="9525" h="3819525">
                <a:moveTo>
                  <a:pt x="6077" y="1819274"/>
                </a:moveTo>
                <a:lnTo>
                  <a:pt x="3447" y="1819274"/>
                </a:lnTo>
                <a:lnTo>
                  <a:pt x="2324" y="1818810"/>
                </a:lnTo>
                <a:lnTo>
                  <a:pt x="464" y="1816950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5"/>
                </a:lnTo>
                <a:lnTo>
                  <a:pt x="3447" y="1809750"/>
                </a:lnTo>
                <a:lnTo>
                  <a:pt x="6077" y="1809750"/>
                </a:lnTo>
                <a:lnTo>
                  <a:pt x="7200" y="1810215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50"/>
                </a:lnTo>
                <a:lnTo>
                  <a:pt x="7200" y="1818810"/>
                </a:lnTo>
                <a:lnTo>
                  <a:pt x="6077" y="1819274"/>
                </a:lnTo>
                <a:close/>
              </a:path>
              <a:path w="9525" h="38195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3819525">
                <a:moveTo>
                  <a:pt x="6077" y="1724025"/>
                </a:moveTo>
                <a:lnTo>
                  <a:pt x="3447" y="1724025"/>
                </a:lnTo>
                <a:lnTo>
                  <a:pt x="2324" y="1723560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5"/>
                </a:lnTo>
                <a:lnTo>
                  <a:pt x="2324" y="1714965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5"/>
                </a:lnTo>
                <a:lnTo>
                  <a:pt x="9060" y="1716825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60"/>
                </a:lnTo>
                <a:lnTo>
                  <a:pt x="6077" y="1724025"/>
                </a:lnTo>
                <a:close/>
              </a:path>
              <a:path w="9525" h="3819525">
                <a:moveTo>
                  <a:pt x="6077" y="1676399"/>
                </a:moveTo>
                <a:lnTo>
                  <a:pt x="3447" y="1676399"/>
                </a:lnTo>
                <a:lnTo>
                  <a:pt x="2324" y="1675935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40"/>
                </a:lnTo>
                <a:lnTo>
                  <a:pt x="3447" y="1666875"/>
                </a:lnTo>
                <a:lnTo>
                  <a:pt x="6077" y="1666875"/>
                </a:lnTo>
                <a:lnTo>
                  <a:pt x="7200" y="1667340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5"/>
                </a:lnTo>
                <a:lnTo>
                  <a:pt x="6077" y="1676399"/>
                </a:lnTo>
                <a:close/>
              </a:path>
              <a:path w="9525" h="3819525">
                <a:moveTo>
                  <a:pt x="6077" y="1628774"/>
                </a:moveTo>
                <a:lnTo>
                  <a:pt x="3447" y="1628774"/>
                </a:lnTo>
                <a:lnTo>
                  <a:pt x="2324" y="1628310"/>
                </a:lnTo>
                <a:lnTo>
                  <a:pt x="464" y="1626450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5"/>
                </a:lnTo>
                <a:lnTo>
                  <a:pt x="2324" y="1619715"/>
                </a:lnTo>
                <a:lnTo>
                  <a:pt x="3447" y="1619250"/>
                </a:lnTo>
                <a:lnTo>
                  <a:pt x="6077" y="1619250"/>
                </a:lnTo>
                <a:lnTo>
                  <a:pt x="7200" y="1619715"/>
                </a:lnTo>
                <a:lnTo>
                  <a:pt x="9060" y="1621575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50"/>
                </a:lnTo>
                <a:lnTo>
                  <a:pt x="7200" y="1628310"/>
                </a:lnTo>
                <a:lnTo>
                  <a:pt x="6077" y="1628774"/>
                </a:lnTo>
                <a:close/>
              </a:path>
              <a:path w="9525" h="3819525">
                <a:moveTo>
                  <a:pt x="6077" y="1581149"/>
                </a:moveTo>
                <a:lnTo>
                  <a:pt x="3447" y="1581149"/>
                </a:lnTo>
                <a:lnTo>
                  <a:pt x="2324" y="1580685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90"/>
                </a:lnTo>
                <a:lnTo>
                  <a:pt x="3447" y="1571625"/>
                </a:lnTo>
                <a:lnTo>
                  <a:pt x="6077" y="1571625"/>
                </a:lnTo>
                <a:lnTo>
                  <a:pt x="7200" y="1572090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5"/>
                </a:lnTo>
                <a:lnTo>
                  <a:pt x="6077" y="1581149"/>
                </a:lnTo>
                <a:close/>
              </a:path>
              <a:path w="9525" h="3819525">
                <a:moveTo>
                  <a:pt x="6077" y="1533524"/>
                </a:moveTo>
                <a:lnTo>
                  <a:pt x="3447" y="1533524"/>
                </a:lnTo>
                <a:lnTo>
                  <a:pt x="2324" y="1533060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5"/>
                </a:lnTo>
                <a:lnTo>
                  <a:pt x="3447" y="1524000"/>
                </a:lnTo>
                <a:lnTo>
                  <a:pt x="6077" y="1524000"/>
                </a:lnTo>
                <a:lnTo>
                  <a:pt x="7200" y="1524465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60"/>
                </a:lnTo>
                <a:lnTo>
                  <a:pt x="6077" y="1533524"/>
                </a:lnTo>
                <a:close/>
              </a:path>
              <a:path w="9525" h="3819525">
                <a:moveTo>
                  <a:pt x="6077" y="1485899"/>
                </a:moveTo>
                <a:lnTo>
                  <a:pt x="3447" y="1485899"/>
                </a:lnTo>
                <a:lnTo>
                  <a:pt x="2324" y="1485435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40"/>
                </a:lnTo>
                <a:lnTo>
                  <a:pt x="3447" y="1476375"/>
                </a:lnTo>
                <a:lnTo>
                  <a:pt x="6077" y="1476375"/>
                </a:lnTo>
                <a:lnTo>
                  <a:pt x="7200" y="1476840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5"/>
                </a:lnTo>
                <a:lnTo>
                  <a:pt x="6077" y="1485899"/>
                </a:lnTo>
                <a:close/>
              </a:path>
              <a:path w="9525" h="38195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3819525">
                <a:moveTo>
                  <a:pt x="6077" y="1390650"/>
                </a:moveTo>
                <a:lnTo>
                  <a:pt x="3447" y="1390650"/>
                </a:lnTo>
                <a:lnTo>
                  <a:pt x="2324" y="1390185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90"/>
                </a:lnTo>
                <a:lnTo>
                  <a:pt x="3447" y="1381125"/>
                </a:lnTo>
                <a:lnTo>
                  <a:pt x="6077" y="1381125"/>
                </a:lnTo>
                <a:lnTo>
                  <a:pt x="7200" y="1381590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5"/>
                </a:lnTo>
                <a:lnTo>
                  <a:pt x="6077" y="1390650"/>
                </a:lnTo>
                <a:close/>
              </a:path>
              <a:path w="9525" h="3819525">
                <a:moveTo>
                  <a:pt x="6077" y="1343024"/>
                </a:moveTo>
                <a:lnTo>
                  <a:pt x="3447" y="1343024"/>
                </a:lnTo>
                <a:lnTo>
                  <a:pt x="2324" y="1342560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5"/>
                </a:lnTo>
                <a:lnTo>
                  <a:pt x="2324" y="1333965"/>
                </a:lnTo>
                <a:lnTo>
                  <a:pt x="3447" y="1333500"/>
                </a:lnTo>
                <a:lnTo>
                  <a:pt x="6077" y="1333500"/>
                </a:lnTo>
                <a:lnTo>
                  <a:pt x="7200" y="1333965"/>
                </a:lnTo>
                <a:lnTo>
                  <a:pt x="9060" y="1335825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60"/>
                </a:lnTo>
                <a:lnTo>
                  <a:pt x="6077" y="1343024"/>
                </a:lnTo>
                <a:close/>
              </a:path>
              <a:path w="9525" h="3819525">
                <a:moveTo>
                  <a:pt x="6077" y="1295399"/>
                </a:moveTo>
                <a:lnTo>
                  <a:pt x="3447" y="1295399"/>
                </a:lnTo>
                <a:lnTo>
                  <a:pt x="2324" y="1294935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5"/>
                </a:lnTo>
                <a:lnTo>
                  <a:pt x="6077" y="1285875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5"/>
                </a:lnTo>
                <a:lnTo>
                  <a:pt x="6077" y="1295399"/>
                </a:lnTo>
                <a:close/>
              </a:path>
              <a:path w="9525" h="3819525">
                <a:moveTo>
                  <a:pt x="6077" y="1247774"/>
                </a:moveTo>
                <a:lnTo>
                  <a:pt x="3447" y="1247774"/>
                </a:lnTo>
                <a:lnTo>
                  <a:pt x="2324" y="1247310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5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5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10"/>
                </a:lnTo>
                <a:lnTo>
                  <a:pt x="6077" y="1247774"/>
                </a:lnTo>
                <a:close/>
              </a:path>
              <a:path w="9525" h="38195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90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90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3819525">
                <a:moveTo>
                  <a:pt x="6077" y="1152524"/>
                </a:moveTo>
                <a:lnTo>
                  <a:pt x="3447" y="1152524"/>
                </a:lnTo>
                <a:lnTo>
                  <a:pt x="2324" y="1152060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60"/>
                </a:lnTo>
                <a:lnTo>
                  <a:pt x="6077" y="1152524"/>
                </a:lnTo>
                <a:close/>
              </a:path>
              <a:path w="9525" h="3819525">
                <a:moveTo>
                  <a:pt x="6077" y="1104899"/>
                </a:moveTo>
                <a:lnTo>
                  <a:pt x="3447" y="1104899"/>
                </a:lnTo>
                <a:lnTo>
                  <a:pt x="2324" y="1104435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700"/>
                </a:lnTo>
                <a:lnTo>
                  <a:pt x="2324" y="1095840"/>
                </a:lnTo>
                <a:lnTo>
                  <a:pt x="3447" y="1095375"/>
                </a:lnTo>
                <a:lnTo>
                  <a:pt x="6077" y="1095375"/>
                </a:lnTo>
                <a:lnTo>
                  <a:pt x="7200" y="1095840"/>
                </a:lnTo>
                <a:lnTo>
                  <a:pt x="9060" y="1097700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5"/>
                </a:lnTo>
                <a:lnTo>
                  <a:pt x="6077" y="1104899"/>
                </a:lnTo>
                <a:close/>
              </a:path>
              <a:path w="9525" h="3819525">
                <a:moveTo>
                  <a:pt x="6077" y="1057274"/>
                </a:moveTo>
                <a:lnTo>
                  <a:pt x="3447" y="1057274"/>
                </a:lnTo>
                <a:lnTo>
                  <a:pt x="2324" y="1056810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50"/>
                </a:lnTo>
                <a:lnTo>
                  <a:pt x="6077" y="1047750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10"/>
                </a:lnTo>
                <a:lnTo>
                  <a:pt x="6077" y="1057274"/>
                </a:lnTo>
                <a:close/>
              </a:path>
              <a:path w="9525" h="3819525">
                <a:moveTo>
                  <a:pt x="6077" y="1009649"/>
                </a:moveTo>
                <a:lnTo>
                  <a:pt x="3447" y="1009649"/>
                </a:lnTo>
                <a:lnTo>
                  <a:pt x="2324" y="1009185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50"/>
                </a:lnTo>
                <a:lnTo>
                  <a:pt x="2324" y="1000590"/>
                </a:lnTo>
                <a:lnTo>
                  <a:pt x="3447" y="1000125"/>
                </a:lnTo>
                <a:lnTo>
                  <a:pt x="6077" y="1000125"/>
                </a:lnTo>
                <a:lnTo>
                  <a:pt x="7200" y="1000590"/>
                </a:lnTo>
                <a:lnTo>
                  <a:pt x="9060" y="1002450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5"/>
                </a:lnTo>
                <a:lnTo>
                  <a:pt x="6077" y="1009649"/>
                </a:lnTo>
                <a:close/>
              </a:path>
              <a:path w="9525" h="3819525">
                <a:moveTo>
                  <a:pt x="6077" y="962024"/>
                </a:moveTo>
                <a:lnTo>
                  <a:pt x="3447" y="962024"/>
                </a:lnTo>
                <a:lnTo>
                  <a:pt x="2324" y="961560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5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5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60"/>
                </a:lnTo>
                <a:lnTo>
                  <a:pt x="6077" y="962024"/>
                </a:lnTo>
                <a:close/>
              </a:path>
              <a:path w="9525" h="3819525">
                <a:moveTo>
                  <a:pt x="6077" y="914399"/>
                </a:moveTo>
                <a:lnTo>
                  <a:pt x="3447" y="914399"/>
                </a:lnTo>
                <a:lnTo>
                  <a:pt x="2324" y="913935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40"/>
                </a:lnTo>
                <a:lnTo>
                  <a:pt x="3447" y="904875"/>
                </a:lnTo>
                <a:lnTo>
                  <a:pt x="6077" y="904875"/>
                </a:lnTo>
                <a:lnTo>
                  <a:pt x="7200" y="905340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5"/>
                </a:lnTo>
                <a:lnTo>
                  <a:pt x="6077" y="914399"/>
                </a:lnTo>
                <a:close/>
              </a:path>
              <a:path w="9525" h="3819525">
                <a:moveTo>
                  <a:pt x="6077" y="866774"/>
                </a:moveTo>
                <a:lnTo>
                  <a:pt x="3447" y="866774"/>
                </a:lnTo>
                <a:lnTo>
                  <a:pt x="2324" y="866310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5"/>
                </a:lnTo>
                <a:lnTo>
                  <a:pt x="2324" y="857715"/>
                </a:lnTo>
                <a:lnTo>
                  <a:pt x="3447" y="857250"/>
                </a:lnTo>
                <a:lnTo>
                  <a:pt x="6077" y="857250"/>
                </a:lnTo>
                <a:lnTo>
                  <a:pt x="7200" y="857715"/>
                </a:lnTo>
                <a:lnTo>
                  <a:pt x="9060" y="859575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10"/>
                </a:lnTo>
                <a:lnTo>
                  <a:pt x="6077" y="866774"/>
                </a:lnTo>
                <a:close/>
              </a:path>
              <a:path w="9525" h="3819525">
                <a:moveTo>
                  <a:pt x="6077" y="819149"/>
                </a:moveTo>
                <a:lnTo>
                  <a:pt x="3447" y="819149"/>
                </a:lnTo>
                <a:lnTo>
                  <a:pt x="2324" y="818685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50"/>
                </a:lnTo>
                <a:lnTo>
                  <a:pt x="2324" y="810090"/>
                </a:lnTo>
                <a:lnTo>
                  <a:pt x="3447" y="809625"/>
                </a:lnTo>
                <a:lnTo>
                  <a:pt x="6077" y="809625"/>
                </a:lnTo>
                <a:lnTo>
                  <a:pt x="7200" y="810090"/>
                </a:lnTo>
                <a:lnTo>
                  <a:pt x="9060" y="811950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5"/>
                </a:lnTo>
                <a:lnTo>
                  <a:pt x="6077" y="819149"/>
                </a:lnTo>
                <a:close/>
              </a:path>
              <a:path w="9525" h="3819525">
                <a:moveTo>
                  <a:pt x="6077" y="771524"/>
                </a:moveTo>
                <a:lnTo>
                  <a:pt x="3447" y="771524"/>
                </a:lnTo>
                <a:lnTo>
                  <a:pt x="2324" y="771060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5"/>
                </a:lnTo>
                <a:lnTo>
                  <a:pt x="2324" y="762465"/>
                </a:lnTo>
                <a:lnTo>
                  <a:pt x="3447" y="762000"/>
                </a:lnTo>
                <a:lnTo>
                  <a:pt x="6077" y="762000"/>
                </a:lnTo>
                <a:lnTo>
                  <a:pt x="7200" y="762465"/>
                </a:lnTo>
                <a:lnTo>
                  <a:pt x="9060" y="764325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60"/>
                </a:lnTo>
                <a:lnTo>
                  <a:pt x="6077" y="771524"/>
                </a:lnTo>
                <a:close/>
              </a:path>
              <a:path w="9525" h="3819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3819525">
                <a:moveTo>
                  <a:pt x="6077" y="676274"/>
                </a:moveTo>
                <a:lnTo>
                  <a:pt x="3447" y="676274"/>
                </a:lnTo>
                <a:lnTo>
                  <a:pt x="2324" y="675810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50"/>
                </a:lnTo>
                <a:lnTo>
                  <a:pt x="6077" y="666750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10"/>
                </a:lnTo>
                <a:lnTo>
                  <a:pt x="6077" y="676274"/>
                </a:lnTo>
                <a:close/>
              </a:path>
              <a:path w="9525" h="3819525">
                <a:moveTo>
                  <a:pt x="6077" y="628649"/>
                </a:moveTo>
                <a:lnTo>
                  <a:pt x="3447" y="628649"/>
                </a:lnTo>
                <a:lnTo>
                  <a:pt x="2324" y="628185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50"/>
                </a:lnTo>
                <a:lnTo>
                  <a:pt x="2324" y="619590"/>
                </a:lnTo>
                <a:lnTo>
                  <a:pt x="3447" y="619125"/>
                </a:lnTo>
                <a:lnTo>
                  <a:pt x="6077" y="619125"/>
                </a:lnTo>
                <a:lnTo>
                  <a:pt x="7200" y="619590"/>
                </a:lnTo>
                <a:lnTo>
                  <a:pt x="9060" y="621450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5"/>
                </a:lnTo>
                <a:lnTo>
                  <a:pt x="6077" y="628649"/>
                </a:lnTo>
                <a:close/>
              </a:path>
              <a:path w="9525" h="3819525">
                <a:moveTo>
                  <a:pt x="6077" y="581024"/>
                </a:moveTo>
                <a:lnTo>
                  <a:pt x="3447" y="581024"/>
                </a:lnTo>
                <a:lnTo>
                  <a:pt x="2324" y="580560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5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5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60"/>
                </a:lnTo>
                <a:lnTo>
                  <a:pt x="6077" y="581024"/>
                </a:lnTo>
                <a:close/>
              </a:path>
              <a:path w="9525" h="3819525">
                <a:moveTo>
                  <a:pt x="6077" y="533399"/>
                </a:moveTo>
                <a:lnTo>
                  <a:pt x="3447" y="533399"/>
                </a:lnTo>
                <a:lnTo>
                  <a:pt x="2324" y="532935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5"/>
                </a:lnTo>
                <a:lnTo>
                  <a:pt x="6077" y="533399"/>
                </a:lnTo>
                <a:close/>
              </a:path>
              <a:path w="9525" h="3819525">
                <a:moveTo>
                  <a:pt x="6077" y="485774"/>
                </a:moveTo>
                <a:lnTo>
                  <a:pt x="3447" y="485774"/>
                </a:lnTo>
                <a:lnTo>
                  <a:pt x="2324" y="485310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5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5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10"/>
                </a:lnTo>
                <a:lnTo>
                  <a:pt x="6077" y="485774"/>
                </a:lnTo>
                <a:close/>
              </a:path>
              <a:path w="9525" h="3819525">
                <a:moveTo>
                  <a:pt x="6077" y="438149"/>
                </a:moveTo>
                <a:lnTo>
                  <a:pt x="3447" y="438149"/>
                </a:lnTo>
                <a:lnTo>
                  <a:pt x="2324" y="437685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5"/>
                </a:lnTo>
                <a:lnTo>
                  <a:pt x="6077" y="428625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5"/>
                </a:lnTo>
                <a:lnTo>
                  <a:pt x="6077" y="438149"/>
                </a:lnTo>
                <a:close/>
              </a:path>
              <a:path w="9525" h="3819525">
                <a:moveTo>
                  <a:pt x="6077" y="390524"/>
                </a:moveTo>
                <a:lnTo>
                  <a:pt x="3447" y="390524"/>
                </a:lnTo>
                <a:lnTo>
                  <a:pt x="2324" y="390060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5"/>
                </a:lnTo>
                <a:lnTo>
                  <a:pt x="2324" y="381465"/>
                </a:lnTo>
                <a:lnTo>
                  <a:pt x="3447" y="381000"/>
                </a:lnTo>
                <a:lnTo>
                  <a:pt x="6077" y="381000"/>
                </a:lnTo>
                <a:lnTo>
                  <a:pt x="7200" y="381465"/>
                </a:lnTo>
                <a:lnTo>
                  <a:pt x="9060" y="383325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60"/>
                </a:lnTo>
                <a:lnTo>
                  <a:pt x="6077" y="390524"/>
                </a:lnTo>
                <a:close/>
              </a:path>
              <a:path w="9525" h="3819525">
                <a:moveTo>
                  <a:pt x="6077" y="342899"/>
                </a:moveTo>
                <a:lnTo>
                  <a:pt x="3447" y="342899"/>
                </a:lnTo>
                <a:lnTo>
                  <a:pt x="2324" y="342435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700"/>
                </a:lnTo>
                <a:lnTo>
                  <a:pt x="2324" y="333840"/>
                </a:lnTo>
                <a:lnTo>
                  <a:pt x="3447" y="333375"/>
                </a:lnTo>
                <a:lnTo>
                  <a:pt x="6077" y="333375"/>
                </a:lnTo>
                <a:lnTo>
                  <a:pt x="7200" y="333840"/>
                </a:lnTo>
                <a:lnTo>
                  <a:pt x="9060" y="335700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5"/>
                </a:lnTo>
                <a:lnTo>
                  <a:pt x="6077" y="342899"/>
                </a:lnTo>
                <a:close/>
              </a:path>
              <a:path w="9525" h="3819525">
                <a:moveTo>
                  <a:pt x="6077" y="295274"/>
                </a:moveTo>
                <a:lnTo>
                  <a:pt x="3447" y="295274"/>
                </a:lnTo>
                <a:lnTo>
                  <a:pt x="2324" y="294810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5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5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10"/>
                </a:lnTo>
                <a:lnTo>
                  <a:pt x="6077" y="295274"/>
                </a:lnTo>
                <a:close/>
              </a:path>
              <a:path w="9525" h="3819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50"/>
                </a:lnTo>
                <a:lnTo>
                  <a:pt x="2324" y="238590"/>
                </a:lnTo>
                <a:lnTo>
                  <a:pt x="3447" y="238125"/>
                </a:lnTo>
                <a:lnTo>
                  <a:pt x="6077" y="238125"/>
                </a:lnTo>
                <a:lnTo>
                  <a:pt x="7200" y="238590"/>
                </a:lnTo>
                <a:lnTo>
                  <a:pt x="9060" y="240450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3819525">
                <a:moveTo>
                  <a:pt x="6077" y="200024"/>
                </a:moveTo>
                <a:lnTo>
                  <a:pt x="3447" y="200024"/>
                </a:lnTo>
                <a:lnTo>
                  <a:pt x="2324" y="199560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500"/>
                </a:lnTo>
                <a:lnTo>
                  <a:pt x="6077" y="190500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60"/>
                </a:lnTo>
                <a:lnTo>
                  <a:pt x="6077" y="200024"/>
                </a:lnTo>
                <a:close/>
              </a:path>
              <a:path w="9525" h="3819525">
                <a:moveTo>
                  <a:pt x="6077" y="152399"/>
                </a:moveTo>
                <a:lnTo>
                  <a:pt x="3447" y="152399"/>
                </a:lnTo>
                <a:lnTo>
                  <a:pt x="2324" y="151935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200"/>
                </a:lnTo>
                <a:lnTo>
                  <a:pt x="2324" y="143340"/>
                </a:lnTo>
                <a:lnTo>
                  <a:pt x="3447" y="142875"/>
                </a:lnTo>
                <a:lnTo>
                  <a:pt x="6077" y="142875"/>
                </a:lnTo>
                <a:lnTo>
                  <a:pt x="7200" y="143340"/>
                </a:lnTo>
                <a:lnTo>
                  <a:pt x="9060" y="145200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5"/>
                </a:lnTo>
                <a:lnTo>
                  <a:pt x="6077" y="152399"/>
                </a:lnTo>
                <a:close/>
              </a:path>
              <a:path w="9525" h="3819525">
                <a:moveTo>
                  <a:pt x="6077" y="104774"/>
                </a:moveTo>
                <a:lnTo>
                  <a:pt x="3447" y="104774"/>
                </a:lnTo>
                <a:lnTo>
                  <a:pt x="2324" y="104310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5"/>
                </a:lnTo>
                <a:lnTo>
                  <a:pt x="2324" y="95715"/>
                </a:lnTo>
                <a:lnTo>
                  <a:pt x="3447" y="95250"/>
                </a:lnTo>
                <a:lnTo>
                  <a:pt x="6077" y="95250"/>
                </a:lnTo>
                <a:lnTo>
                  <a:pt x="7200" y="95715"/>
                </a:lnTo>
                <a:lnTo>
                  <a:pt x="9060" y="97575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10"/>
                </a:lnTo>
                <a:lnTo>
                  <a:pt x="6077" y="104774"/>
                </a:lnTo>
                <a:close/>
              </a:path>
              <a:path w="9525" h="3819525">
                <a:moveTo>
                  <a:pt x="6077" y="57149"/>
                </a:moveTo>
                <a:lnTo>
                  <a:pt x="3447" y="57149"/>
                </a:lnTo>
                <a:lnTo>
                  <a:pt x="2324" y="56685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5"/>
                </a:lnTo>
                <a:lnTo>
                  <a:pt x="6077" y="57149"/>
                </a:lnTo>
                <a:close/>
              </a:path>
              <a:path w="9525" h="381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49628" y="6546214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9851" y="6537731"/>
            <a:ext cx="1807210" cy="3657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165"/>
              </a:spcBef>
              <a:tabLst>
                <a:tab pos="1098550" algn="l"/>
              </a:tabLst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4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6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Shipping_duration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625" y="4136851"/>
            <a:ext cx="177800" cy="9525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CompanyName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371" y="3457356"/>
            <a:ext cx="807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United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Package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0175" y="4522569"/>
            <a:ext cx="8013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Speedy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Express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737" y="5587781"/>
            <a:ext cx="8724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Federal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Shipping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83982" y="3121659"/>
            <a:ext cx="4674870" cy="2938145"/>
          </a:xfrm>
          <a:custGeom>
            <a:avLst/>
            <a:gdLst/>
            <a:ahLst/>
            <a:cxnLst/>
            <a:rect l="l" t="t" r="r" b="b"/>
            <a:pathLst>
              <a:path w="4674870" h="2938145">
                <a:moveTo>
                  <a:pt x="3571494" y="2130425"/>
                </a:moveTo>
                <a:lnTo>
                  <a:pt x="0" y="2130425"/>
                </a:lnTo>
                <a:lnTo>
                  <a:pt x="0" y="2937751"/>
                </a:lnTo>
                <a:lnTo>
                  <a:pt x="3571494" y="2937751"/>
                </a:lnTo>
                <a:lnTo>
                  <a:pt x="3571494" y="2130425"/>
                </a:lnTo>
                <a:close/>
              </a:path>
              <a:path w="4674870" h="2938145">
                <a:moveTo>
                  <a:pt x="4349356" y="1065212"/>
                </a:moveTo>
                <a:lnTo>
                  <a:pt x="0" y="1065212"/>
                </a:lnTo>
                <a:lnTo>
                  <a:pt x="0" y="1872538"/>
                </a:lnTo>
                <a:lnTo>
                  <a:pt x="4349356" y="1872538"/>
                </a:lnTo>
                <a:lnTo>
                  <a:pt x="4349356" y="1065212"/>
                </a:lnTo>
                <a:close/>
              </a:path>
              <a:path w="4674870" h="2938145">
                <a:moveTo>
                  <a:pt x="4674692" y="0"/>
                </a:moveTo>
                <a:lnTo>
                  <a:pt x="0" y="0"/>
                </a:lnTo>
                <a:lnTo>
                  <a:pt x="0" y="807326"/>
                </a:lnTo>
                <a:lnTo>
                  <a:pt x="4674692" y="807326"/>
                </a:lnTo>
                <a:lnTo>
                  <a:pt x="4674692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965600" y="234950"/>
            <a:ext cx="149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SHIPPING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84794" y="2998153"/>
            <a:ext cx="9525" cy="3533775"/>
          </a:xfrm>
          <a:custGeom>
            <a:avLst/>
            <a:gdLst/>
            <a:ahLst/>
            <a:cxnLst/>
            <a:rect l="l" t="t" r="r" b="b"/>
            <a:pathLst>
              <a:path w="9525" h="3533775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3533775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3533775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6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6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3533775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3533775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6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6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3533775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3533775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3533775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3533775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3533775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3533775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3533775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3533775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6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6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3533775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3533775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6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6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3533775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1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1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3533775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3533775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3533775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353377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353377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6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6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353377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353377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353377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353377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6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6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353377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1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1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353377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353377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353377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353377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353377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353377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353377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353377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353377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353377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353377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6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6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353377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353377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353377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353377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6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6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353377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1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1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353377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6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6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353377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35337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353377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353377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6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6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353377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1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1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35337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353377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353377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353377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1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1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353377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353377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353377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353377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353377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353377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353377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353377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353377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353377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353377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353377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353377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5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5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353377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4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4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353377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353377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353377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353377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353377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353377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353377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353377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353377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46049" y="6543040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358628" y="2998153"/>
            <a:ext cx="9525" cy="3533775"/>
          </a:xfrm>
          <a:custGeom>
            <a:avLst/>
            <a:gdLst/>
            <a:ahLst/>
            <a:cxnLst/>
            <a:rect l="l" t="t" r="r" b="b"/>
            <a:pathLst>
              <a:path w="9525" h="3533775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3533775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3533775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6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6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3533775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3533775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6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6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3533775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3533775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3533775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3533775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3533775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3533775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3533775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3533775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6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6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3533775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3533775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6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6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3533775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1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1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3533775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3533775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3533775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353377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353377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6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6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353377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353377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353377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353377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6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6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353377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1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1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353377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353377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353377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353377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353377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353377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353377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353377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353377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353377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353377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6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6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353377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353377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353377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353377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6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6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353377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1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1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353377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6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6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353377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35337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353377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353377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6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6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353377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1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1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35337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353377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353377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353377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1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1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353377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353377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353377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353377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353377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353377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353377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353377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353377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353377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353377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353377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353377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5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5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353377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4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4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353377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353377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353377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353377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353377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353377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353377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353377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353377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289076" y="6543040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832463" y="2998153"/>
            <a:ext cx="9525" cy="3533775"/>
          </a:xfrm>
          <a:custGeom>
            <a:avLst/>
            <a:gdLst/>
            <a:ahLst/>
            <a:cxnLst/>
            <a:rect l="l" t="t" r="r" b="b"/>
            <a:pathLst>
              <a:path w="9525" h="3533775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3533775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3533775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6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6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3533775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3533775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6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6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3533775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3533775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3533775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3533775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3533775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3533775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3533775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3533775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6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6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3533775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3533775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6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6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3533775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1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1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3533775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3533775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3533775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353377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353377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6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6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353377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353377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353377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353377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6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6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353377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1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1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353377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353377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353377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353377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353377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353377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353377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353377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353377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353377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353377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6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6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353377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353377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353377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353377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6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6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353377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1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1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353377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6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6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353377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35337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353377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353377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6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6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353377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1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1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35337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353377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353377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353377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1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1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353377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353377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353377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353377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353377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353377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353377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353377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353377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353377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353377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353377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353377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5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5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353377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4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4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353377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353377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353377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353377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353377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353377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353377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353377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353377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762911" y="6543040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306299" y="2998153"/>
            <a:ext cx="9525" cy="3533775"/>
          </a:xfrm>
          <a:custGeom>
            <a:avLst/>
            <a:gdLst/>
            <a:ahLst/>
            <a:cxnLst/>
            <a:rect l="l" t="t" r="r" b="b"/>
            <a:pathLst>
              <a:path w="9525" h="3533775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3533775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3533775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6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6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3533775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3533775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6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6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3533775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3533775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3533775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3533775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3533775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3533775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3533775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3533775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6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6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3533775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3533775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6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6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3533775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1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1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3533775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3533775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3533775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353377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353377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6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6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353377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353377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353377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353377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6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6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353377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1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1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353377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353377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353377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353377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353377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353377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353377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353377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353377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353377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353377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6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6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353377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353377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353377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353377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6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6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353377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1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1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353377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6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6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353377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35337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353377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353377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6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6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353377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1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1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35337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353377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353377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353377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1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1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353377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353377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353377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353377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353377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353377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353377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353377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353377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353377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353377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353377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353377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5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5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353377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4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4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353377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353377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353377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353377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353377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353377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353377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353377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353377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236746" y="6543040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60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75432" y="6691560"/>
            <a:ext cx="1040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Count</a:t>
            </a: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 OrderID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69424" y="4273327"/>
            <a:ext cx="177800" cy="9525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CompanyName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05170" y="3671492"/>
            <a:ext cx="807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United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Package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39537" y="4659094"/>
            <a:ext cx="8724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Federal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Shipping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10975" y="5646694"/>
            <a:ext cx="8013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Speedy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Express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884794" y="3366840"/>
            <a:ext cx="3758565" cy="2724150"/>
            <a:chOff x="7884794" y="3366840"/>
            <a:chExt cx="3758565" cy="2724150"/>
          </a:xfrm>
        </p:grpSpPr>
        <p:sp>
          <p:nvSpPr>
            <p:cNvPr id="34" name="object 34"/>
            <p:cNvSpPr/>
            <p:nvPr/>
          </p:nvSpPr>
          <p:spPr>
            <a:xfrm>
              <a:off x="7884782" y="3366845"/>
              <a:ext cx="295275" cy="2724150"/>
            </a:xfrm>
            <a:custGeom>
              <a:avLst/>
              <a:gdLst/>
              <a:ahLst/>
              <a:cxnLst/>
              <a:rect l="l" t="t" r="r" b="b"/>
              <a:pathLst>
                <a:path w="295275" h="2724150">
                  <a:moveTo>
                    <a:pt x="73698" y="987602"/>
                  </a:moveTo>
                  <a:lnTo>
                    <a:pt x="0" y="987602"/>
                  </a:lnTo>
                  <a:lnTo>
                    <a:pt x="0" y="1736102"/>
                  </a:lnTo>
                  <a:lnTo>
                    <a:pt x="73698" y="1736102"/>
                  </a:lnTo>
                  <a:lnTo>
                    <a:pt x="73698" y="987602"/>
                  </a:lnTo>
                  <a:close/>
                </a:path>
                <a:path w="295275" h="2724150">
                  <a:moveTo>
                    <a:pt x="147383" y="1975205"/>
                  </a:moveTo>
                  <a:lnTo>
                    <a:pt x="0" y="1975205"/>
                  </a:lnTo>
                  <a:lnTo>
                    <a:pt x="0" y="2723705"/>
                  </a:lnTo>
                  <a:lnTo>
                    <a:pt x="147383" y="2723705"/>
                  </a:lnTo>
                  <a:lnTo>
                    <a:pt x="147383" y="1975205"/>
                  </a:lnTo>
                  <a:close/>
                </a:path>
                <a:path w="295275" h="2724150">
                  <a:moveTo>
                    <a:pt x="294767" y="0"/>
                  </a:moveTo>
                  <a:lnTo>
                    <a:pt x="0" y="0"/>
                  </a:lnTo>
                  <a:lnTo>
                    <a:pt x="0" y="748499"/>
                  </a:lnTo>
                  <a:lnTo>
                    <a:pt x="294767" y="748499"/>
                  </a:lnTo>
                  <a:lnTo>
                    <a:pt x="294767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58480" y="3366845"/>
              <a:ext cx="3684904" cy="2724150"/>
            </a:xfrm>
            <a:custGeom>
              <a:avLst/>
              <a:gdLst/>
              <a:ahLst/>
              <a:cxnLst/>
              <a:rect l="l" t="t" r="r" b="b"/>
              <a:pathLst>
                <a:path w="3684904" h="2724150">
                  <a:moveTo>
                    <a:pt x="2210752" y="1975205"/>
                  </a:moveTo>
                  <a:lnTo>
                    <a:pt x="73685" y="1975205"/>
                  </a:lnTo>
                  <a:lnTo>
                    <a:pt x="73685" y="2723705"/>
                  </a:lnTo>
                  <a:lnTo>
                    <a:pt x="2210752" y="2723705"/>
                  </a:lnTo>
                  <a:lnTo>
                    <a:pt x="2210752" y="1975205"/>
                  </a:lnTo>
                  <a:close/>
                </a:path>
                <a:path w="3684904" h="2724150">
                  <a:moveTo>
                    <a:pt x="2873972" y="987602"/>
                  </a:moveTo>
                  <a:lnTo>
                    <a:pt x="0" y="987602"/>
                  </a:lnTo>
                  <a:lnTo>
                    <a:pt x="0" y="1736102"/>
                  </a:lnTo>
                  <a:lnTo>
                    <a:pt x="2873972" y="1736102"/>
                  </a:lnTo>
                  <a:lnTo>
                    <a:pt x="2873972" y="987602"/>
                  </a:lnTo>
                  <a:close/>
                </a:path>
                <a:path w="3684904" h="2724150">
                  <a:moveTo>
                    <a:pt x="3684587" y="0"/>
                  </a:moveTo>
                  <a:lnTo>
                    <a:pt x="221068" y="0"/>
                  </a:lnTo>
                  <a:lnTo>
                    <a:pt x="221068" y="748499"/>
                  </a:lnTo>
                  <a:lnTo>
                    <a:pt x="3684587" y="748499"/>
                  </a:lnTo>
                  <a:lnTo>
                    <a:pt x="3684587" y="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734" y="2717037"/>
            <a:ext cx="95249" cy="9524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7384" y="2717037"/>
            <a:ext cx="95249" cy="95249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6664325" y="2316803"/>
            <a:ext cx="2277110" cy="531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solidFill>
                  <a:srgbClr val="252423"/>
                </a:solidFill>
                <a:latin typeface="Tahoma"/>
                <a:cs typeface="Tahoma"/>
              </a:rPr>
              <a:t>Delivery</a:t>
            </a:r>
            <a:r>
              <a:rPr sz="1600" spc="-10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252423"/>
                </a:solidFill>
                <a:latin typeface="Tahoma"/>
                <a:cs typeface="Tahoma"/>
              </a:rPr>
              <a:t>Status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 of </a:t>
            </a:r>
            <a:r>
              <a:rPr sz="1600" spc="-85" dirty="0">
                <a:solidFill>
                  <a:srgbClr val="252423"/>
                </a:solidFill>
                <a:latin typeface="Tahoma"/>
                <a:cs typeface="Tahoma"/>
              </a:rPr>
              <a:t>Company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106170" algn="l"/>
                <a:tab pos="1732914" algn="l"/>
              </a:tabLst>
            </a:pP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Delivery </a:t>
            </a: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Status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Delayed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On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Time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3525" y="800163"/>
            <a:ext cx="900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252423"/>
                </a:solidFill>
                <a:latin typeface="Tahoma"/>
                <a:cs typeface="Tahoma"/>
              </a:rPr>
              <a:t>ShipCountry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6225" y="1066800"/>
            <a:ext cx="1028700" cy="5048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Argentina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81124" y="1066800"/>
            <a:ext cx="1028700" cy="5048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Austria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86024" y="1066800"/>
            <a:ext cx="1028700" cy="5048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Belgium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90925" y="1066800"/>
            <a:ext cx="1028700" cy="5048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Brazil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95824" y="1066800"/>
            <a:ext cx="1028700" cy="5048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Canada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00724" y="1066800"/>
            <a:ext cx="1028700" cy="5048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Denmark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05625" y="1066800"/>
            <a:ext cx="1028700" cy="5048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Finland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10525" y="1066800"/>
            <a:ext cx="1028700" cy="5048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France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115425" y="1066800"/>
            <a:ext cx="1028700" cy="5048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Germany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220324" y="1066800"/>
            <a:ext cx="1028700" cy="5048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Ireland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325224" y="1066800"/>
            <a:ext cx="1028700" cy="5048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Italy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9105900" y="1638300"/>
            <a:ext cx="1047750" cy="523875"/>
            <a:chOff x="9105900" y="1638300"/>
            <a:chExt cx="1047750" cy="523875"/>
          </a:xfrm>
        </p:grpSpPr>
        <p:sp>
          <p:nvSpPr>
            <p:cNvPr id="52" name="object 52"/>
            <p:cNvSpPr/>
            <p:nvPr/>
          </p:nvSpPr>
          <p:spPr>
            <a:xfrm>
              <a:off x="9115424" y="1647824"/>
              <a:ext cx="1028700" cy="504825"/>
            </a:xfrm>
            <a:custGeom>
              <a:avLst/>
              <a:gdLst/>
              <a:ahLst/>
              <a:cxnLst/>
              <a:rect l="l" t="t" r="r" b="b"/>
              <a:pathLst>
                <a:path w="1028700" h="504825">
                  <a:moveTo>
                    <a:pt x="102869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028699" y="0"/>
                  </a:lnTo>
                  <a:lnTo>
                    <a:pt x="1028699" y="504824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115424" y="1647824"/>
              <a:ext cx="1028700" cy="504825"/>
            </a:xfrm>
            <a:custGeom>
              <a:avLst/>
              <a:gdLst/>
              <a:ahLst/>
              <a:cxnLst/>
              <a:rect l="l" t="t" r="r" b="b"/>
              <a:pathLst>
                <a:path w="1028700" h="504825">
                  <a:moveTo>
                    <a:pt x="0" y="0"/>
                  </a:moveTo>
                  <a:lnTo>
                    <a:pt x="1028699" y="0"/>
                  </a:lnTo>
                  <a:lnTo>
                    <a:pt x="1028699" y="504824"/>
                  </a:lnTo>
                  <a:lnTo>
                    <a:pt x="0" y="5048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2524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266700" y="1638300"/>
          <a:ext cx="12144375" cy="504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Mexico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5240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Norway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5240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Poland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5240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Portugal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5240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Spain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5240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Sweden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5240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Switzerland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5240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UK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5240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USA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5240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solidFill>
                      <a:srgbClr val="252423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Venezuela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5240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0AC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" name="object 5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58624" y="276225"/>
            <a:ext cx="514349" cy="5143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4C72-DCCF-4B0A-9B5E-AB452E4D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31806"/>
            <a:ext cx="12110085" cy="136839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 Black" panose="020B0A04020102020204" pitchFamily="34" charset="0"/>
              </a:rPr>
              <a:t>PROBLEM STATEMENT</a:t>
            </a:r>
            <a:endParaRPr lang="en-IN" sz="4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BA41-B404-4FDA-B490-48820D73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45" y="1828800"/>
            <a:ext cx="11384280" cy="5181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u="sng" dirty="0"/>
              <a:t>Objective</a:t>
            </a:r>
            <a:br>
              <a:rPr lang="en-US" sz="2600" b="1" dirty="0"/>
            </a:br>
            <a:r>
              <a:rPr lang="en-US" sz="2600" dirty="0"/>
              <a:t>To transform Northwind Traders' business data into strategic, easy-to-understand insights using Power BI. The dashboard helps identify trends, inefficiencies, and growth opportunities across key operational areas.</a:t>
            </a:r>
          </a:p>
          <a:p>
            <a:pPr marL="0" indent="0">
              <a:buNone/>
            </a:pPr>
            <a:r>
              <a:rPr lang="en-US" sz="2600" b="1" u="sng" dirty="0"/>
              <a:t>Dashboard Scope</a:t>
            </a:r>
            <a:br>
              <a:rPr lang="en-US" sz="2600" b="1" dirty="0"/>
            </a:br>
            <a:r>
              <a:rPr lang="en-US" sz="2600" dirty="0"/>
              <a:t>The report covers five core business domains: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Sales Insights: </a:t>
            </a:r>
            <a:r>
              <a:rPr lang="en-US" sz="2600" dirty="0"/>
              <a:t>Analyze revenue, order trends, and top-selling products/categories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Customer Segmentation: </a:t>
            </a:r>
            <a:r>
              <a:rPr lang="en-US" sz="2600" dirty="0"/>
              <a:t>Understand customer distribution across countries, titles, and ordering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Inventory Analysis: </a:t>
            </a:r>
            <a:r>
              <a:rPr lang="en-US" sz="2600" dirty="0"/>
              <a:t>Track stock levels, reorder needs, and supplier dynamics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Employee Performance: </a:t>
            </a:r>
            <a:r>
              <a:rPr lang="en-US" sz="2600" dirty="0"/>
              <a:t>Assess sales contributions, tenure, and reporting hierarchy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Shipping Insights: </a:t>
            </a:r>
            <a:r>
              <a:rPr lang="en-US" sz="2600" dirty="0"/>
              <a:t>Evaluate delivery efficiency, duration, and company performance</a:t>
            </a:r>
          </a:p>
          <a:p>
            <a:pPr marL="0" indent="0" algn="just">
              <a:buNone/>
            </a:pPr>
            <a:br>
              <a:rPr lang="en-US" sz="3200" dirty="0"/>
            </a:br>
            <a:endParaRPr lang="en-US" sz="3200" b="1" i="0" dirty="0">
              <a:solidFill>
                <a:srgbClr val="24292E"/>
              </a:solidFill>
              <a:effectLst/>
              <a:latin typeface="Plus Jakarta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17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A86F-56C4-40A6-96CF-742A13F4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F46E-6ACC-4D56-BFBC-3CB0C611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u="sng" dirty="0"/>
              <a:t>Sales Highlights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Sales</a:t>
            </a:r>
            <a:r>
              <a:rPr lang="en-US" dirty="0"/>
              <a:t> grew from </a:t>
            </a:r>
            <a:r>
              <a:rPr lang="en-US" b="1" dirty="0"/>
              <a:t>81K to 106K</a:t>
            </a:r>
            <a:r>
              <a:rPr lang="en-US" dirty="0"/>
              <a:t>, showing strong performance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Top-selling products</a:t>
            </a:r>
            <a:r>
              <a:rPr lang="en-US" dirty="0"/>
              <a:t> include </a:t>
            </a:r>
            <a:r>
              <a:rPr lang="en-US" i="1" dirty="0"/>
              <a:t>Tarte au sucre</a:t>
            </a:r>
            <a:r>
              <a:rPr lang="en-US" dirty="0"/>
              <a:t>, </a:t>
            </a:r>
            <a:r>
              <a:rPr lang="en-US" i="1" dirty="0"/>
              <a:t>Carnarvon Tigers</a:t>
            </a:r>
            <a:r>
              <a:rPr lang="en-US" dirty="0"/>
              <a:t>, and </a:t>
            </a:r>
            <a:r>
              <a:rPr lang="en-US" i="1" dirty="0"/>
              <a:t>Uncle Bob's Organic Pears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Beverages</a:t>
            </a:r>
            <a:r>
              <a:rPr lang="en-US" dirty="0"/>
              <a:t> dominate sales volume, followed by </a:t>
            </a:r>
            <a:r>
              <a:rPr lang="en-US" i="1" dirty="0"/>
              <a:t>Seafood</a:t>
            </a:r>
            <a:r>
              <a:rPr lang="en-US" dirty="0"/>
              <a:t> and </a:t>
            </a:r>
            <a:r>
              <a:rPr lang="en-US" i="1" dirty="0"/>
              <a:t>Confections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Seasonal spikes</a:t>
            </a:r>
            <a:r>
              <a:rPr lang="en-US" dirty="0"/>
              <a:t> observed in Q4 1995 and Q1 1996</a:t>
            </a:r>
          </a:p>
          <a:p>
            <a:pPr marL="0" indent="0">
              <a:buNone/>
            </a:pPr>
            <a:r>
              <a:rPr lang="en-US" b="1" u="sng" dirty="0"/>
              <a:t>Customer Insights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Customers are spread across </a:t>
            </a:r>
            <a:r>
              <a:rPr lang="en-US" b="1" dirty="0"/>
              <a:t>22 countries</a:t>
            </a:r>
            <a:r>
              <a:rPr lang="en-US" dirty="0"/>
              <a:t>, with </a:t>
            </a:r>
            <a:r>
              <a:rPr lang="en-US" b="1" dirty="0"/>
              <a:t>USA, France, and Germany</a:t>
            </a:r>
            <a:r>
              <a:rPr lang="en-US" dirty="0"/>
              <a:t> being the top contributors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Order trends peak during early 1996, indicating a surge in engagement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8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FE54-B9CB-45DD-93ED-DA9A89811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33401"/>
            <a:ext cx="11093768" cy="6055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Inventory Overview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Products like </a:t>
            </a:r>
            <a:r>
              <a:rPr lang="en-US" i="1" dirty="0"/>
              <a:t>Steeleye Stout</a:t>
            </a:r>
            <a:r>
              <a:rPr lang="en-US" dirty="0"/>
              <a:t> and </a:t>
            </a:r>
            <a:r>
              <a:rPr lang="en-US" i="1" dirty="0"/>
              <a:t>Côte de </a:t>
            </a:r>
            <a:r>
              <a:rPr lang="en-US" i="1" dirty="0" err="1"/>
              <a:t>Blaye</a:t>
            </a:r>
            <a:r>
              <a:rPr lang="en-US" dirty="0"/>
              <a:t> show </a:t>
            </a:r>
            <a:r>
              <a:rPr lang="en-US" b="1" dirty="0"/>
              <a:t>low stock alerts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Categories like </a:t>
            </a:r>
            <a:r>
              <a:rPr lang="en-US" b="1" dirty="0"/>
              <a:t>Beverages</a:t>
            </a:r>
            <a:r>
              <a:rPr lang="en-US" dirty="0"/>
              <a:t> and </a:t>
            </a:r>
            <a:r>
              <a:rPr lang="en-US" b="1" dirty="0"/>
              <a:t>Produce</a:t>
            </a:r>
            <a:r>
              <a:rPr lang="en-US" dirty="0"/>
              <a:t> need proactive </a:t>
            </a:r>
            <a:r>
              <a:rPr lang="en-US" b="1" dirty="0"/>
              <a:t>reorder strategies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Employee Performance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employees have a tenure of around </a:t>
            </a:r>
            <a:r>
              <a:rPr lang="en-US" b="1" dirty="0"/>
              <a:t>32–33 years</a:t>
            </a:r>
            <a:r>
              <a:rPr lang="en-US" dirty="0"/>
              <a:t>, implying stability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reporting structure aids in smooth workflow and accountability</a:t>
            </a:r>
          </a:p>
          <a:p>
            <a:pPr marL="0" indent="0">
              <a:buNone/>
            </a:pPr>
            <a:r>
              <a:rPr lang="en-US" b="1" u="sng" dirty="0"/>
              <a:t>Shipping Efficiency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Speedy Express</a:t>
            </a:r>
            <a:r>
              <a:rPr lang="en-US" dirty="0"/>
              <a:t> offers the shortest </a:t>
            </a:r>
            <a:r>
              <a:rPr lang="en-US" b="1" dirty="0"/>
              <a:t>average delivery time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Majority of shipments are </a:t>
            </a:r>
            <a:r>
              <a:rPr lang="en-US" b="1" dirty="0"/>
              <a:t>delivered on time</a:t>
            </a:r>
            <a:r>
              <a:rPr lang="en-US" dirty="0"/>
              <a:t>, but </a:t>
            </a:r>
            <a:r>
              <a:rPr lang="en-US" b="1" dirty="0"/>
              <a:t>United Package</a:t>
            </a:r>
            <a:r>
              <a:rPr lang="en-US" dirty="0"/>
              <a:t> shows </a:t>
            </a:r>
            <a:r>
              <a:rPr lang="en-US" b="1" dirty="0"/>
              <a:t>higher delays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98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6716" y="231806"/>
            <a:ext cx="6493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NORTHWIND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DASHBOARD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6757" y="4308157"/>
            <a:ext cx="7757159" cy="676275"/>
          </a:xfrm>
          <a:custGeom>
            <a:avLst/>
            <a:gdLst/>
            <a:ahLst/>
            <a:cxnLst/>
            <a:rect l="l" t="t" r="r" b="b"/>
            <a:pathLst>
              <a:path w="7757159" h="676275">
                <a:moveTo>
                  <a:pt x="9525" y="447001"/>
                </a:moveTo>
                <a:lnTo>
                  <a:pt x="9055" y="445884"/>
                </a:lnTo>
                <a:lnTo>
                  <a:pt x="7188" y="444017"/>
                </a:lnTo>
                <a:lnTo>
                  <a:pt x="6070" y="443547"/>
                </a:lnTo>
                <a:lnTo>
                  <a:pt x="3441" y="443547"/>
                </a:lnTo>
                <a:lnTo>
                  <a:pt x="2324" y="444017"/>
                </a:lnTo>
                <a:lnTo>
                  <a:pt x="457" y="445884"/>
                </a:lnTo>
                <a:lnTo>
                  <a:pt x="0" y="447001"/>
                </a:lnTo>
                <a:lnTo>
                  <a:pt x="0" y="449630"/>
                </a:lnTo>
                <a:lnTo>
                  <a:pt x="457" y="450748"/>
                </a:lnTo>
                <a:lnTo>
                  <a:pt x="2324" y="452615"/>
                </a:lnTo>
                <a:lnTo>
                  <a:pt x="3441" y="453072"/>
                </a:lnTo>
                <a:lnTo>
                  <a:pt x="6070" y="453072"/>
                </a:lnTo>
                <a:lnTo>
                  <a:pt x="7188" y="452615"/>
                </a:lnTo>
                <a:lnTo>
                  <a:pt x="9055" y="450748"/>
                </a:lnTo>
                <a:lnTo>
                  <a:pt x="9525" y="449630"/>
                </a:lnTo>
                <a:lnTo>
                  <a:pt x="9525" y="447001"/>
                </a:lnTo>
                <a:close/>
              </a:path>
              <a:path w="7757159" h="676275">
                <a:moveTo>
                  <a:pt x="9525" y="10121"/>
                </a:moveTo>
                <a:lnTo>
                  <a:pt x="9055" y="9004"/>
                </a:lnTo>
                <a:lnTo>
                  <a:pt x="7188" y="7137"/>
                </a:lnTo>
                <a:lnTo>
                  <a:pt x="6070" y="6667"/>
                </a:lnTo>
                <a:lnTo>
                  <a:pt x="3441" y="6667"/>
                </a:lnTo>
                <a:lnTo>
                  <a:pt x="2324" y="7137"/>
                </a:lnTo>
                <a:lnTo>
                  <a:pt x="457" y="9004"/>
                </a:lnTo>
                <a:lnTo>
                  <a:pt x="0" y="10121"/>
                </a:lnTo>
                <a:lnTo>
                  <a:pt x="0" y="12750"/>
                </a:lnTo>
                <a:lnTo>
                  <a:pt x="457" y="13868"/>
                </a:lnTo>
                <a:lnTo>
                  <a:pt x="2324" y="15735"/>
                </a:lnTo>
                <a:lnTo>
                  <a:pt x="3441" y="16192"/>
                </a:lnTo>
                <a:lnTo>
                  <a:pt x="6070" y="16192"/>
                </a:lnTo>
                <a:lnTo>
                  <a:pt x="7188" y="15735"/>
                </a:lnTo>
                <a:lnTo>
                  <a:pt x="9055" y="13868"/>
                </a:lnTo>
                <a:lnTo>
                  <a:pt x="9525" y="12750"/>
                </a:lnTo>
                <a:lnTo>
                  <a:pt x="9525" y="10121"/>
                </a:lnTo>
                <a:close/>
              </a:path>
              <a:path w="7757159" h="676275">
                <a:moveTo>
                  <a:pt x="57150" y="447001"/>
                </a:moveTo>
                <a:lnTo>
                  <a:pt x="56680" y="445884"/>
                </a:lnTo>
                <a:lnTo>
                  <a:pt x="54813" y="444017"/>
                </a:lnTo>
                <a:lnTo>
                  <a:pt x="53695" y="443547"/>
                </a:lnTo>
                <a:lnTo>
                  <a:pt x="51066" y="443547"/>
                </a:lnTo>
                <a:lnTo>
                  <a:pt x="49949" y="444017"/>
                </a:lnTo>
                <a:lnTo>
                  <a:pt x="48082" y="445884"/>
                </a:lnTo>
                <a:lnTo>
                  <a:pt x="47625" y="447001"/>
                </a:lnTo>
                <a:lnTo>
                  <a:pt x="47625" y="449630"/>
                </a:lnTo>
                <a:lnTo>
                  <a:pt x="48082" y="450748"/>
                </a:lnTo>
                <a:lnTo>
                  <a:pt x="49949" y="452615"/>
                </a:lnTo>
                <a:lnTo>
                  <a:pt x="51066" y="453072"/>
                </a:lnTo>
                <a:lnTo>
                  <a:pt x="53695" y="453072"/>
                </a:lnTo>
                <a:lnTo>
                  <a:pt x="54813" y="452615"/>
                </a:lnTo>
                <a:lnTo>
                  <a:pt x="56680" y="450748"/>
                </a:lnTo>
                <a:lnTo>
                  <a:pt x="57150" y="449630"/>
                </a:lnTo>
                <a:lnTo>
                  <a:pt x="57150" y="447001"/>
                </a:lnTo>
                <a:close/>
              </a:path>
              <a:path w="7757159" h="676275">
                <a:moveTo>
                  <a:pt x="57150" y="10121"/>
                </a:moveTo>
                <a:lnTo>
                  <a:pt x="56680" y="9004"/>
                </a:lnTo>
                <a:lnTo>
                  <a:pt x="54813" y="7137"/>
                </a:lnTo>
                <a:lnTo>
                  <a:pt x="53695" y="6667"/>
                </a:lnTo>
                <a:lnTo>
                  <a:pt x="51066" y="6667"/>
                </a:lnTo>
                <a:lnTo>
                  <a:pt x="49949" y="7137"/>
                </a:lnTo>
                <a:lnTo>
                  <a:pt x="48082" y="9004"/>
                </a:lnTo>
                <a:lnTo>
                  <a:pt x="47625" y="10121"/>
                </a:lnTo>
                <a:lnTo>
                  <a:pt x="47625" y="12750"/>
                </a:lnTo>
                <a:lnTo>
                  <a:pt x="48082" y="13868"/>
                </a:lnTo>
                <a:lnTo>
                  <a:pt x="49949" y="15735"/>
                </a:lnTo>
                <a:lnTo>
                  <a:pt x="51066" y="16192"/>
                </a:lnTo>
                <a:lnTo>
                  <a:pt x="53695" y="16192"/>
                </a:lnTo>
                <a:lnTo>
                  <a:pt x="54813" y="15735"/>
                </a:lnTo>
                <a:lnTo>
                  <a:pt x="56680" y="13868"/>
                </a:lnTo>
                <a:lnTo>
                  <a:pt x="57150" y="12750"/>
                </a:lnTo>
                <a:lnTo>
                  <a:pt x="57150" y="10121"/>
                </a:lnTo>
                <a:close/>
              </a:path>
              <a:path w="7757159" h="676275">
                <a:moveTo>
                  <a:pt x="104775" y="447001"/>
                </a:moveTo>
                <a:lnTo>
                  <a:pt x="104305" y="445884"/>
                </a:lnTo>
                <a:lnTo>
                  <a:pt x="102438" y="444017"/>
                </a:lnTo>
                <a:lnTo>
                  <a:pt x="101320" y="443547"/>
                </a:lnTo>
                <a:lnTo>
                  <a:pt x="98691" y="443547"/>
                </a:lnTo>
                <a:lnTo>
                  <a:pt x="97574" y="444017"/>
                </a:lnTo>
                <a:lnTo>
                  <a:pt x="95707" y="445884"/>
                </a:lnTo>
                <a:lnTo>
                  <a:pt x="95250" y="447001"/>
                </a:lnTo>
                <a:lnTo>
                  <a:pt x="95250" y="449630"/>
                </a:lnTo>
                <a:lnTo>
                  <a:pt x="95707" y="450748"/>
                </a:lnTo>
                <a:lnTo>
                  <a:pt x="97574" y="452615"/>
                </a:lnTo>
                <a:lnTo>
                  <a:pt x="98691" y="453072"/>
                </a:lnTo>
                <a:lnTo>
                  <a:pt x="101320" y="453072"/>
                </a:lnTo>
                <a:lnTo>
                  <a:pt x="102438" y="452615"/>
                </a:lnTo>
                <a:lnTo>
                  <a:pt x="104305" y="450748"/>
                </a:lnTo>
                <a:lnTo>
                  <a:pt x="104775" y="449630"/>
                </a:lnTo>
                <a:lnTo>
                  <a:pt x="104775" y="447001"/>
                </a:lnTo>
                <a:close/>
              </a:path>
              <a:path w="7757159" h="676275">
                <a:moveTo>
                  <a:pt x="109524" y="670204"/>
                </a:moveTo>
                <a:lnTo>
                  <a:pt x="109067" y="669086"/>
                </a:lnTo>
                <a:lnTo>
                  <a:pt x="107200" y="667219"/>
                </a:lnTo>
                <a:lnTo>
                  <a:pt x="106083" y="666750"/>
                </a:lnTo>
                <a:lnTo>
                  <a:pt x="103454" y="666750"/>
                </a:lnTo>
                <a:lnTo>
                  <a:pt x="102336" y="667219"/>
                </a:lnTo>
                <a:lnTo>
                  <a:pt x="100469" y="669086"/>
                </a:lnTo>
                <a:lnTo>
                  <a:pt x="99999" y="670204"/>
                </a:lnTo>
                <a:lnTo>
                  <a:pt x="99999" y="672833"/>
                </a:lnTo>
                <a:lnTo>
                  <a:pt x="100469" y="673950"/>
                </a:lnTo>
                <a:lnTo>
                  <a:pt x="102336" y="675817"/>
                </a:lnTo>
                <a:lnTo>
                  <a:pt x="103454" y="676275"/>
                </a:lnTo>
                <a:lnTo>
                  <a:pt x="106083" y="676275"/>
                </a:lnTo>
                <a:lnTo>
                  <a:pt x="107200" y="675817"/>
                </a:lnTo>
                <a:lnTo>
                  <a:pt x="109067" y="673950"/>
                </a:lnTo>
                <a:lnTo>
                  <a:pt x="109524" y="672833"/>
                </a:lnTo>
                <a:lnTo>
                  <a:pt x="109524" y="670204"/>
                </a:lnTo>
                <a:close/>
              </a:path>
              <a:path w="7757159" h="676275">
                <a:moveTo>
                  <a:pt x="109524" y="622579"/>
                </a:moveTo>
                <a:lnTo>
                  <a:pt x="109067" y="621461"/>
                </a:lnTo>
                <a:lnTo>
                  <a:pt x="107200" y="619594"/>
                </a:lnTo>
                <a:lnTo>
                  <a:pt x="106083" y="619125"/>
                </a:lnTo>
                <a:lnTo>
                  <a:pt x="103454" y="619125"/>
                </a:lnTo>
                <a:lnTo>
                  <a:pt x="102336" y="619594"/>
                </a:lnTo>
                <a:lnTo>
                  <a:pt x="100469" y="621461"/>
                </a:lnTo>
                <a:lnTo>
                  <a:pt x="99999" y="622579"/>
                </a:lnTo>
                <a:lnTo>
                  <a:pt x="99999" y="625208"/>
                </a:lnTo>
                <a:lnTo>
                  <a:pt x="100469" y="626325"/>
                </a:lnTo>
                <a:lnTo>
                  <a:pt x="102336" y="628192"/>
                </a:lnTo>
                <a:lnTo>
                  <a:pt x="103454" y="628650"/>
                </a:lnTo>
                <a:lnTo>
                  <a:pt x="106083" y="628650"/>
                </a:lnTo>
                <a:lnTo>
                  <a:pt x="107200" y="628192"/>
                </a:lnTo>
                <a:lnTo>
                  <a:pt x="109067" y="626325"/>
                </a:lnTo>
                <a:lnTo>
                  <a:pt x="109524" y="625208"/>
                </a:lnTo>
                <a:lnTo>
                  <a:pt x="109524" y="622579"/>
                </a:lnTo>
                <a:close/>
              </a:path>
              <a:path w="7757159" h="676275">
                <a:moveTo>
                  <a:pt x="109524" y="574954"/>
                </a:moveTo>
                <a:lnTo>
                  <a:pt x="109067" y="573836"/>
                </a:lnTo>
                <a:lnTo>
                  <a:pt x="107200" y="571969"/>
                </a:lnTo>
                <a:lnTo>
                  <a:pt x="106083" y="571500"/>
                </a:lnTo>
                <a:lnTo>
                  <a:pt x="103454" y="571500"/>
                </a:lnTo>
                <a:lnTo>
                  <a:pt x="102336" y="571969"/>
                </a:lnTo>
                <a:lnTo>
                  <a:pt x="100469" y="573836"/>
                </a:lnTo>
                <a:lnTo>
                  <a:pt x="99999" y="574954"/>
                </a:lnTo>
                <a:lnTo>
                  <a:pt x="99999" y="577583"/>
                </a:lnTo>
                <a:lnTo>
                  <a:pt x="100469" y="578700"/>
                </a:lnTo>
                <a:lnTo>
                  <a:pt x="102336" y="580567"/>
                </a:lnTo>
                <a:lnTo>
                  <a:pt x="103454" y="581025"/>
                </a:lnTo>
                <a:lnTo>
                  <a:pt x="106083" y="581025"/>
                </a:lnTo>
                <a:lnTo>
                  <a:pt x="107200" y="580567"/>
                </a:lnTo>
                <a:lnTo>
                  <a:pt x="109067" y="578700"/>
                </a:lnTo>
                <a:lnTo>
                  <a:pt x="109524" y="577583"/>
                </a:lnTo>
                <a:lnTo>
                  <a:pt x="109524" y="574954"/>
                </a:lnTo>
                <a:close/>
              </a:path>
              <a:path w="7757159" h="676275">
                <a:moveTo>
                  <a:pt x="109524" y="527329"/>
                </a:moveTo>
                <a:lnTo>
                  <a:pt x="109067" y="526211"/>
                </a:lnTo>
                <a:lnTo>
                  <a:pt x="107200" y="524344"/>
                </a:lnTo>
                <a:lnTo>
                  <a:pt x="106083" y="523875"/>
                </a:lnTo>
                <a:lnTo>
                  <a:pt x="103454" y="523875"/>
                </a:lnTo>
                <a:lnTo>
                  <a:pt x="102336" y="524344"/>
                </a:lnTo>
                <a:lnTo>
                  <a:pt x="100469" y="526211"/>
                </a:lnTo>
                <a:lnTo>
                  <a:pt x="99999" y="527329"/>
                </a:lnTo>
                <a:lnTo>
                  <a:pt x="99999" y="529958"/>
                </a:lnTo>
                <a:lnTo>
                  <a:pt x="100469" y="531075"/>
                </a:lnTo>
                <a:lnTo>
                  <a:pt x="102336" y="532942"/>
                </a:lnTo>
                <a:lnTo>
                  <a:pt x="103454" y="533400"/>
                </a:lnTo>
                <a:lnTo>
                  <a:pt x="106083" y="533400"/>
                </a:lnTo>
                <a:lnTo>
                  <a:pt x="107200" y="532942"/>
                </a:lnTo>
                <a:lnTo>
                  <a:pt x="109067" y="531075"/>
                </a:lnTo>
                <a:lnTo>
                  <a:pt x="109524" y="529958"/>
                </a:lnTo>
                <a:lnTo>
                  <a:pt x="109524" y="527329"/>
                </a:lnTo>
                <a:close/>
              </a:path>
              <a:path w="7757159" h="676275">
                <a:moveTo>
                  <a:pt x="109524" y="479704"/>
                </a:moveTo>
                <a:lnTo>
                  <a:pt x="109067" y="478586"/>
                </a:lnTo>
                <a:lnTo>
                  <a:pt x="107200" y="476719"/>
                </a:lnTo>
                <a:lnTo>
                  <a:pt x="106083" y="476250"/>
                </a:lnTo>
                <a:lnTo>
                  <a:pt x="103454" y="476250"/>
                </a:lnTo>
                <a:lnTo>
                  <a:pt x="102336" y="476719"/>
                </a:lnTo>
                <a:lnTo>
                  <a:pt x="100469" y="478586"/>
                </a:lnTo>
                <a:lnTo>
                  <a:pt x="99999" y="479704"/>
                </a:lnTo>
                <a:lnTo>
                  <a:pt x="99999" y="482333"/>
                </a:lnTo>
                <a:lnTo>
                  <a:pt x="100469" y="483450"/>
                </a:lnTo>
                <a:lnTo>
                  <a:pt x="102336" y="485317"/>
                </a:lnTo>
                <a:lnTo>
                  <a:pt x="103454" y="485775"/>
                </a:lnTo>
                <a:lnTo>
                  <a:pt x="106083" y="485775"/>
                </a:lnTo>
                <a:lnTo>
                  <a:pt x="107200" y="485317"/>
                </a:lnTo>
                <a:lnTo>
                  <a:pt x="109067" y="483450"/>
                </a:lnTo>
                <a:lnTo>
                  <a:pt x="109524" y="482333"/>
                </a:lnTo>
                <a:lnTo>
                  <a:pt x="109524" y="479704"/>
                </a:lnTo>
                <a:close/>
              </a:path>
              <a:path w="7757159" h="676275">
                <a:moveTo>
                  <a:pt x="109524" y="432079"/>
                </a:moveTo>
                <a:lnTo>
                  <a:pt x="109067" y="430961"/>
                </a:lnTo>
                <a:lnTo>
                  <a:pt x="107200" y="429094"/>
                </a:lnTo>
                <a:lnTo>
                  <a:pt x="106083" y="428625"/>
                </a:lnTo>
                <a:lnTo>
                  <a:pt x="103454" y="428625"/>
                </a:lnTo>
                <a:lnTo>
                  <a:pt x="102336" y="429094"/>
                </a:lnTo>
                <a:lnTo>
                  <a:pt x="100469" y="430961"/>
                </a:lnTo>
                <a:lnTo>
                  <a:pt x="99999" y="432079"/>
                </a:lnTo>
                <a:lnTo>
                  <a:pt x="99999" y="434708"/>
                </a:lnTo>
                <a:lnTo>
                  <a:pt x="100469" y="435825"/>
                </a:lnTo>
                <a:lnTo>
                  <a:pt x="102336" y="437692"/>
                </a:lnTo>
                <a:lnTo>
                  <a:pt x="103454" y="438150"/>
                </a:lnTo>
                <a:lnTo>
                  <a:pt x="106083" y="438150"/>
                </a:lnTo>
                <a:lnTo>
                  <a:pt x="107200" y="437692"/>
                </a:lnTo>
                <a:lnTo>
                  <a:pt x="109067" y="435825"/>
                </a:lnTo>
                <a:lnTo>
                  <a:pt x="109524" y="434708"/>
                </a:lnTo>
                <a:lnTo>
                  <a:pt x="109524" y="432079"/>
                </a:lnTo>
                <a:close/>
              </a:path>
              <a:path w="7757159" h="676275">
                <a:moveTo>
                  <a:pt x="109524" y="384454"/>
                </a:moveTo>
                <a:lnTo>
                  <a:pt x="109067" y="383336"/>
                </a:lnTo>
                <a:lnTo>
                  <a:pt x="107200" y="381469"/>
                </a:lnTo>
                <a:lnTo>
                  <a:pt x="106083" y="381000"/>
                </a:lnTo>
                <a:lnTo>
                  <a:pt x="103454" y="381000"/>
                </a:lnTo>
                <a:lnTo>
                  <a:pt x="102336" y="381469"/>
                </a:lnTo>
                <a:lnTo>
                  <a:pt x="100469" y="383336"/>
                </a:lnTo>
                <a:lnTo>
                  <a:pt x="99999" y="384454"/>
                </a:lnTo>
                <a:lnTo>
                  <a:pt x="99999" y="387083"/>
                </a:lnTo>
                <a:lnTo>
                  <a:pt x="100469" y="388200"/>
                </a:lnTo>
                <a:lnTo>
                  <a:pt x="102336" y="390067"/>
                </a:lnTo>
                <a:lnTo>
                  <a:pt x="103454" y="390525"/>
                </a:lnTo>
                <a:lnTo>
                  <a:pt x="106083" y="390525"/>
                </a:lnTo>
                <a:lnTo>
                  <a:pt x="107200" y="390067"/>
                </a:lnTo>
                <a:lnTo>
                  <a:pt x="109067" y="388200"/>
                </a:lnTo>
                <a:lnTo>
                  <a:pt x="109524" y="387083"/>
                </a:lnTo>
                <a:lnTo>
                  <a:pt x="109524" y="384454"/>
                </a:lnTo>
                <a:close/>
              </a:path>
              <a:path w="7757159" h="676275">
                <a:moveTo>
                  <a:pt x="109524" y="336829"/>
                </a:moveTo>
                <a:lnTo>
                  <a:pt x="109067" y="335711"/>
                </a:lnTo>
                <a:lnTo>
                  <a:pt x="107200" y="333844"/>
                </a:lnTo>
                <a:lnTo>
                  <a:pt x="106083" y="333375"/>
                </a:lnTo>
                <a:lnTo>
                  <a:pt x="103454" y="333375"/>
                </a:lnTo>
                <a:lnTo>
                  <a:pt x="102336" y="333844"/>
                </a:lnTo>
                <a:lnTo>
                  <a:pt x="100469" y="335711"/>
                </a:lnTo>
                <a:lnTo>
                  <a:pt x="99999" y="336829"/>
                </a:lnTo>
                <a:lnTo>
                  <a:pt x="99999" y="339458"/>
                </a:lnTo>
                <a:lnTo>
                  <a:pt x="100469" y="340575"/>
                </a:lnTo>
                <a:lnTo>
                  <a:pt x="102336" y="342442"/>
                </a:lnTo>
                <a:lnTo>
                  <a:pt x="103454" y="342900"/>
                </a:lnTo>
                <a:lnTo>
                  <a:pt x="106083" y="342900"/>
                </a:lnTo>
                <a:lnTo>
                  <a:pt x="107200" y="342442"/>
                </a:lnTo>
                <a:lnTo>
                  <a:pt x="109067" y="340575"/>
                </a:lnTo>
                <a:lnTo>
                  <a:pt x="109524" y="339458"/>
                </a:lnTo>
                <a:lnTo>
                  <a:pt x="109524" y="336829"/>
                </a:lnTo>
                <a:close/>
              </a:path>
              <a:path w="7757159" h="676275">
                <a:moveTo>
                  <a:pt x="109524" y="289204"/>
                </a:moveTo>
                <a:lnTo>
                  <a:pt x="109067" y="288086"/>
                </a:lnTo>
                <a:lnTo>
                  <a:pt x="107200" y="286219"/>
                </a:lnTo>
                <a:lnTo>
                  <a:pt x="106083" y="285750"/>
                </a:lnTo>
                <a:lnTo>
                  <a:pt x="103454" y="285750"/>
                </a:lnTo>
                <a:lnTo>
                  <a:pt x="102336" y="286219"/>
                </a:lnTo>
                <a:lnTo>
                  <a:pt x="100469" y="288086"/>
                </a:lnTo>
                <a:lnTo>
                  <a:pt x="99999" y="289204"/>
                </a:lnTo>
                <a:lnTo>
                  <a:pt x="99999" y="291833"/>
                </a:lnTo>
                <a:lnTo>
                  <a:pt x="100469" y="292950"/>
                </a:lnTo>
                <a:lnTo>
                  <a:pt x="102336" y="294817"/>
                </a:lnTo>
                <a:lnTo>
                  <a:pt x="103454" y="295275"/>
                </a:lnTo>
                <a:lnTo>
                  <a:pt x="106083" y="295275"/>
                </a:lnTo>
                <a:lnTo>
                  <a:pt x="107200" y="294817"/>
                </a:lnTo>
                <a:lnTo>
                  <a:pt x="109067" y="292950"/>
                </a:lnTo>
                <a:lnTo>
                  <a:pt x="109524" y="291833"/>
                </a:lnTo>
                <a:lnTo>
                  <a:pt x="109524" y="289204"/>
                </a:lnTo>
                <a:close/>
              </a:path>
              <a:path w="7757159" h="676275">
                <a:moveTo>
                  <a:pt x="109524" y="241579"/>
                </a:moveTo>
                <a:lnTo>
                  <a:pt x="109067" y="240461"/>
                </a:lnTo>
                <a:lnTo>
                  <a:pt x="107200" y="238594"/>
                </a:lnTo>
                <a:lnTo>
                  <a:pt x="106083" y="238125"/>
                </a:lnTo>
                <a:lnTo>
                  <a:pt x="103454" y="238125"/>
                </a:lnTo>
                <a:lnTo>
                  <a:pt x="102336" y="238594"/>
                </a:lnTo>
                <a:lnTo>
                  <a:pt x="100469" y="240461"/>
                </a:lnTo>
                <a:lnTo>
                  <a:pt x="99999" y="241579"/>
                </a:lnTo>
                <a:lnTo>
                  <a:pt x="99999" y="244208"/>
                </a:lnTo>
                <a:lnTo>
                  <a:pt x="100469" y="245325"/>
                </a:lnTo>
                <a:lnTo>
                  <a:pt x="102336" y="247192"/>
                </a:lnTo>
                <a:lnTo>
                  <a:pt x="103454" y="247650"/>
                </a:lnTo>
                <a:lnTo>
                  <a:pt x="106083" y="247650"/>
                </a:lnTo>
                <a:lnTo>
                  <a:pt x="107200" y="247192"/>
                </a:lnTo>
                <a:lnTo>
                  <a:pt x="109067" y="245325"/>
                </a:lnTo>
                <a:lnTo>
                  <a:pt x="109524" y="244208"/>
                </a:lnTo>
                <a:lnTo>
                  <a:pt x="109524" y="241579"/>
                </a:lnTo>
                <a:close/>
              </a:path>
              <a:path w="7757159" h="676275">
                <a:moveTo>
                  <a:pt x="109524" y="193954"/>
                </a:moveTo>
                <a:lnTo>
                  <a:pt x="109067" y="192836"/>
                </a:lnTo>
                <a:lnTo>
                  <a:pt x="107200" y="190969"/>
                </a:lnTo>
                <a:lnTo>
                  <a:pt x="106083" y="190500"/>
                </a:lnTo>
                <a:lnTo>
                  <a:pt x="103454" y="190500"/>
                </a:lnTo>
                <a:lnTo>
                  <a:pt x="102336" y="190969"/>
                </a:lnTo>
                <a:lnTo>
                  <a:pt x="100469" y="192836"/>
                </a:lnTo>
                <a:lnTo>
                  <a:pt x="99999" y="193954"/>
                </a:lnTo>
                <a:lnTo>
                  <a:pt x="99999" y="196583"/>
                </a:lnTo>
                <a:lnTo>
                  <a:pt x="100469" y="197700"/>
                </a:lnTo>
                <a:lnTo>
                  <a:pt x="102336" y="199567"/>
                </a:lnTo>
                <a:lnTo>
                  <a:pt x="103454" y="200025"/>
                </a:lnTo>
                <a:lnTo>
                  <a:pt x="106083" y="200025"/>
                </a:lnTo>
                <a:lnTo>
                  <a:pt x="107200" y="199567"/>
                </a:lnTo>
                <a:lnTo>
                  <a:pt x="109067" y="197700"/>
                </a:lnTo>
                <a:lnTo>
                  <a:pt x="109524" y="196583"/>
                </a:lnTo>
                <a:lnTo>
                  <a:pt x="109524" y="193954"/>
                </a:lnTo>
                <a:close/>
              </a:path>
              <a:path w="7757159" h="676275">
                <a:moveTo>
                  <a:pt x="109524" y="146329"/>
                </a:moveTo>
                <a:lnTo>
                  <a:pt x="109067" y="145211"/>
                </a:lnTo>
                <a:lnTo>
                  <a:pt x="107200" y="143344"/>
                </a:lnTo>
                <a:lnTo>
                  <a:pt x="106083" y="142875"/>
                </a:lnTo>
                <a:lnTo>
                  <a:pt x="103454" y="142875"/>
                </a:lnTo>
                <a:lnTo>
                  <a:pt x="102336" y="143344"/>
                </a:lnTo>
                <a:lnTo>
                  <a:pt x="100469" y="145211"/>
                </a:lnTo>
                <a:lnTo>
                  <a:pt x="99999" y="146329"/>
                </a:lnTo>
                <a:lnTo>
                  <a:pt x="99999" y="148958"/>
                </a:lnTo>
                <a:lnTo>
                  <a:pt x="100469" y="150075"/>
                </a:lnTo>
                <a:lnTo>
                  <a:pt x="102336" y="151942"/>
                </a:lnTo>
                <a:lnTo>
                  <a:pt x="103454" y="152400"/>
                </a:lnTo>
                <a:lnTo>
                  <a:pt x="106083" y="152400"/>
                </a:lnTo>
                <a:lnTo>
                  <a:pt x="107200" y="151942"/>
                </a:lnTo>
                <a:lnTo>
                  <a:pt x="109067" y="150075"/>
                </a:lnTo>
                <a:lnTo>
                  <a:pt x="109524" y="148958"/>
                </a:lnTo>
                <a:lnTo>
                  <a:pt x="109524" y="146329"/>
                </a:lnTo>
                <a:close/>
              </a:path>
              <a:path w="7757159" h="676275">
                <a:moveTo>
                  <a:pt x="109524" y="98704"/>
                </a:moveTo>
                <a:lnTo>
                  <a:pt x="109067" y="97586"/>
                </a:lnTo>
                <a:lnTo>
                  <a:pt x="107200" y="95719"/>
                </a:lnTo>
                <a:lnTo>
                  <a:pt x="106083" y="95250"/>
                </a:lnTo>
                <a:lnTo>
                  <a:pt x="103454" y="95250"/>
                </a:lnTo>
                <a:lnTo>
                  <a:pt x="102336" y="95719"/>
                </a:lnTo>
                <a:lnTo>
                  <a:pt x="100469" y="97586"/>
                </a:lnTo>
                <a:lnTo>
                  <a:pt x="99999" y="98704"/>
                </a:lnTo>
                <a:lnTo>
                  <a:pt x="99999" y="101333"/>
                </a:lnTo>
                <a:lnTo>
                  <a:pt x="100469" y="102450"/>
                </a:lnTo>
                <a:lnTo>
                  <a:pt x="102336" y="104317"/>
                </a:lnTo>
                <a:lnTo>
                  <a:pt x="103454" y="104775"/>
                </a:lnTo>
                <a:lnTo>
                  <a:pt x="106083" y="104775"/>
                </a:lnTo>
                <a:lnTo>
                  <a:pt x="107200" y="104317"/>
                </a:lnTo>
                <a:lnTo>
                  <a:pt x="109067" y="102450"/>
                </a:lnTo>
                <a:lnTo>
                  <a:pt x="109524" y="101333"/>
                </a:lnTo>
                <a:lnTo>
                  <a:pt x="109524" y="98704"/>
                </a:lnTo>
                <a:close/>
              </a:path>
              <a:path w="7757159" h="676275">
                <a:moveTo>
                  <a:pt x="109524" y="51079"/>
                </a:moveTo>
                <a:lnTo>
                  <a:pt x="109067" y="49961"/>
                </a:lnTo>
                <a:lnTo>
                  <a:pt x="107200" y="48094"/>
                </a:lnTo>
                <a:lnTo>
                  <a:pt x="106083" y="47625"/>
                </a:lnTo>
                <a:lnTo>
                  <a:pt x="103454" y="47625"/>
                </a:lnTo>
                <a:lnTo>
                  <a:pt x="102336" y="48094"/>
                </a:lnTo>
                <a:lnTo>
                  <a:pt x="100469" y="49961"/>
                </a:lnTo>
                <a:lnTo>
                  <a:pt x="99999" y="51079"/>
                </a:lnTo>
                <a:lnTo>
                  <a:pt x="99999" y="53708"/>
                </a:lnTo>
                <a:lnTo>
                  <a:pt x="100469" y="54825"/>
                </a:lnTo>
                <a:lnTo>
                  <a:pt x="102336" y="56692"/>
                </a:lnTo>
                <a:lnTo>
                  <a:pt x="103454" y="57150"/>
                </a:lnTo>
                <a:lnTo>
                  <a:pt x="106083" y="57150"/>
                </a:lnTo>
                <a:lnTo>
                  <a:pt x="107200" y="56692"/>
                </a:lnTo>
                <a:lnTo>
                  <a:pt x="109067" y="54825"/>
                </a:lnTo>
                <a:lnTo>
                  <a:pt x="109524" y="53708"/>
                </a:lnTo>
                <a:lnTo>
                  <a:pt x="109524" y="51079"/>
                </a:lnTo>
                <a:close/>
              </a:path>
              <a:path w="7757159" h="676275">
                <a:moveTo>
                  <a:pt x="109524" y="3454"/>
                </a:moveTo>
                <a:lnTo>
                  <a:pt x="109067" y="2336"/>
                </a:lnTo>
                <a:lnTo>
                  <a:pt x="107200" y="469"/>
                </a:lnTo>
                <a:lnTo>
                  <a:pt x="106083" y="0"/>
                </a:lnTo>
                <a:lnTo>
                  <a:pt x="103454" y="0"/>
                </a:lnTo>
                <a:lnTo>
                  <a:pt x="102336" y="469"/>
                </a:lnTo>
                <a:lnTo>
                  <a:pt x="100469" y="2336"/>
                </a:lnTo>
                <a:lnTo>
                  <a:pt x="99999" y="3454"/>
                </a:lnTo>
                <a:lnTo>
                  <a:pt x="99999" y="6083"/>
                </a:lnTo>
                <a:lnTo>
                  <a:pt x="100241" y="6667"/>
                </a:lnTo>
                <a:lnTo>
                  <a:pt x="98691" y="6667"/>
                </a:lnTo>
                <a:lnTo>
                  <a:pt x="97574" y="7137"/>
                </a:lnTo>
                <a:lnTo>
                  <a:pt x="95707" y="9004"/>
                </a:lnTo>
                <a:lnTo>
                  <a:pt x="95250" y="10121"/>
                </a:lnTo>
                <a:lnTo>
                  <a:pt x="95250" y="12750"/>
                </a:lnTo>
                <a:lnTo>
                  <a:pt x="95707" y="13868"/>
                </a:lnTo>
                <a:lnTo>
                  <a:pt x="97574" y="15735"/>
                </a:lnTo>
                <a:lnTo>
                  <a:pt x="98691" y="16192"/>
                </a:lnTo>
                <a:lnTo>
                  <a:pt x="101320" y="16192"/>
                </a:lnTo>
                <a:lnTo>
                  <a:pt x="102438" y="15735"/>
                </a:lnTo>
                <a:lnTo>
                  <a:pt x="104305" y="13868"/>
                </a:lnTo>
                <a:lnTo>
                  <a:pt x="104775" y="12750"/>
                </a:lnTo>
                <a:lnTo>
                  <a:pt x="104775" y="10121"/>
                </a:lnTo>
                <a:lnTo>
                  <a:pt x="104521" y="9525"/>
                </a:lnTo>
                <a:lnTo>
                  <a:pt x="106083" y="9525"/>
                </a:lnTo>
                <a:lnTo>
                  <a:pt x="107200" y="9067"/>
                </a:lnTo>
                <a:lnTo>
                  <a:pt x="109067" y="7200"/>
                </a:lnTo>
                <a:lnTo>
                  <a:pt x="109524" y="6083"/>
                </a:lnTo>
                <a:lnTo>
                  <a:pt x="109524" y="3454"/>
                </a:lnTo>
                <a:close/>
              </a:path>
              <a:path w="7757159" h="676275">
                <a:moveTo>
                  <a:pt x="152400" y="447001"/>
                </a:moveTo>
                <a:lnTo>
                  <a:pt x="151930" y="445884"/>
                </a:lnTo>
                <a:lnTo>
                  <a:pt x="150063" y="444017"/>
                </a:lnTo>
                <a:lnTo>
                  <a:pt x="148945" y="443547"/>
                </a:lnTo>
                <a:lnTo>
                  <a:pt x="146316" y="443547"/>
                </a:lnTo>
                <a:lnTo>
                  <a:pt x="145199" y="444017"/>
                </a:lnTo>
                <a:lnTo>
                  <a:pt x="143332" y="445884"/>
                </a:lnTo>
                <a:lnTo>
                  <a:pt x="142875" y="447001"/>
                </a:lnTo>
                <a:lnTo>
                  <a:pt x="142875" y="449630"/>
                </a:lnTo>
                <a:lnTo>
                  <a:pt x="143332" y="450748"/>
                </a:lnTo>
                <a:lnTo>
                  <a:pt x="145199" y="452615"/>
                </a:lnTo>
                <a:lnTo>
                  <a:pt x="146316" y="453072"/>
                </a:lnTo>
                <a:lnTo>
                  <a:pt x="148945" y="453072"/>
                </a:lnTo>
                <a:lnTo>
                  <a:pt x="150063" y="452615"/>
                </a:lnTo>
                <a:lnTo>
                  <a:pt x="151930" y="450748"/>
                </a:lnTo>
                <a:lnTo>
                  <a:pt x="152400" y="449630"/>
                </a:lnTo>
                <a:lnTo>
                  <a:pt x="152400" y="447001"/>
                </a:lnTo>
                <a:close/>
              </a:path>
              <a:path w="7757159" h="676275">
                <a:moveTo>
                  <a:pt x="152400" y="10121"/>
                </a:moveTo>
                <a:lnTo>
                  <a:pt x="151930" y="9004"/>
                </a:lnTo>
                <a:lnTo>
                  <a:pt x="150063" y="7137"/>
                </a:lnTo>
                <a:lnTo>
                  <a:pt x="148945" y="6667"/>
                </a:lnTo>
                <a:lnTo>
                  <a:pt x="146316" y="6667"/>
                </a:lnTo>
                <a:lnTo>
                  <a:pt x="145199" y="7137"/>
                </a:lnTo>
                <a:lnTo>
                  <a:pt x="143332" y="9004"/>
                </a:lnTo>
                <a:lnTo>
                  <a:pt x="142875" y="10121"/>
                </a:lnTo>
                <a:lnTo>
                  <a:pt x="142875" y="12750"/>
                </a:lnTo>
                <a:lnTo>
                  <a:pt x="143332" y="13868"/>
                </a:lnTo>
                <a:lnTo>
                  <a:pt x="145199" y="15735"/>
                </a:lnTo>
                <a:lnTo>
                  <a:pt x="146316" y="16192"/>
                </a:lnTo>
                <a:lnTo>
                  <a:pt x="148945" y="16192"/>
                </a:lnTo>
                <a:lnTo>
                  <a:pt x="150063" y="15735"/>
                </a:lnTo>
                <a:lnTo>
                  <a:pt x="151930" y="13868"/>
                </a:lnTo>
                <a:lnTo>
                  <a:pt x="152400" y="12750"/>
                </a:lnTo>
                <a:lnTo>
                  <a:pt x="152400" y="10121"/>
                </a:lnTo>
                <a:close/>
              </a:path>
              <a:path w="7757159" h="676275">
                <a:moveTo>
                  <a:pt x="200025" y="447001"/>
                </a:moveTo>
                <a:lnTo>
                  <a:pt x="199555" y="445884"/>
                </a:lnTo>
                <a:lnTo>
                  <a:pt x="197688" y="444017"/>
                </a:lnTo>
                <a:lnTo>
                  <a:pt x="196570" y="443547"/>
                </a:lnTo>
                <a:lnTo>
                  <a:pt x="193941" y="443547"/>
                </a:lnTo>
                <a:lnTo>
                  <a:pt x="192824" y="444017"/>
                </a:lnTo>
                <a:lnTo>
                  <a:pt x="190957" y="445884"/>
                </a:lnTo>
                <a:lnTo>
                  <a:pt x="190500" y="447001"/>
                </a:lnTo>
                <a:lnTo>
                  <a:pt x="190500" y="449630"/>
                </a:lnTo>
                <a:lnTo>
                  <a:pt x="190957" y="450748"/>
                </a:lnTo>
                <a:lnTo>
                  <a:pt x="192824" y="452615"/>
                </a:lnTo>
                <a:lnTo>
                  <a:pt x="193941" y="453072"/>
                </a:lnTo>
                <a:lnTo>
                  <a:pt x="196570" y="453072"/>
                </a:lnTo>
                <a:lnTo>
                  <a:pt x="197688" y="452615"/>
                </a:lnTo>
                <a:lnTo>
                  <a:pt x="199555" y="450748"/>
                </a:lnTo>
                <a:lnTo>
                  <a:pt x="200025" y="449630"/>
                </a:lnTo>
                <a:lnTo>
                  <a:pt x="200025" y="447001"/>
                </a:lnTo>
                <a:close/>
              </a:path>
              <a:path w="7757159" h="676275">
                <a:moveTo>
                  <a:pt x="200025" y="10121"/>
                </a:moveTo>
                <a:lnTo>
                  <a:pt x="199555" y="9004"/>
                </a:lnTo>
                <a:lnTo>
                  <a:pt x="197688" y="7137"/>
                </a:lnTo>
                <a:lnTo>
                  <a:pt x="196570" y="6667"/>
                </a:lnTo>
                <a:lnTo>
                  <a:pt x="193941" y="6667"/>
                </a:lnTo>
                <a:lnTo>
                  <a:pt x="192824" y="7137"/>
                </a:lnTo>
                <a:lnTo>
                  <a:pt x="190957" y="9004"/>
                </a:lnTo>
                <a:lnTo>
                  <a:pt x="190500" y="10121"/>
                </a:lnTo>
                <a:lnTo>
                  <a:pt x="190500" y="12750"/>
                </a:lnTo>
                <a:lnTo>
                  <a:pt x="190957" y="13868"/>
                </a:lnTo>
                <a:lnTo>
                  <a:pt x="192824" y="15735"/>
                </a:lnTo>
                <a:lnTo>
                  <a:pt x="193941" y="16192"/>
                </a:lnTo>
                <a:lnTo>
                  <a:pt x="196570" y="16192"/>
                </a:lnTo>
                <a:lnTo>
                  <a:pt x="197688" y="15735"/>
                </a:lnTo>
                <a:lnTo>
                  <a:pt x="199555" y="13868"/>
                </a:lnTo>
                <a:lnTo>
                  <a:pt x="200025" y="12750"/>
                </a:lnTo>
                <a:lnTo>
                  <a:pt x="200025" y="10121"/>
                </a:lnTo>
                <a:close/>
              </a:path>
              <a:path w="7757159" h="676275">
                <a:moveTo>
                  <a:pt x="247650" y="447001"/>
                </a:moveTo>
                <a:lnTo>
                  <a:pt x="247180" y="445884"/>
                </a:lnTo>
                <a:lnTo>
                  <a:pt x="245313" y="444017"/>
                </a:lnTo>
                <a:lnTo>
                  <a:pt x="244195" y="443547"/>
                </a:lnTo>
                <a:lnTo>
                  <a:pt x="241566" y="443547"/>
                </a:lnTo>
                <a:lnTo>
                  <a:pt x="240449" y="444017"/>
                </a:lnTo>
                <a:lnTo>
                  <a:pt x="238582" y="445884"/>
                </a:lnTo>
                <a:lnTo>
                  <a:pt x="238125" y="447001"/>
                </a:lnTo>
                <a:lnTo>
                  <a:pt x="238125" y="449630"/>
                </a:lnTo>
                <a:lnTo>
                  <a:pt x="238582" y="450748"/>
                </a:lnTo>
                <a:lnTo>
                  <a:pt x="240449" y="452615"/>
                </a:lnTo>
                <a:lnTo>
                  <a:pt x="241566" y="453072"/>
                </a:lnTo>
                <a:lnTo>
                  <a:pt x="244195" y="453072"/>
                </a:lnTo>
                <a:lnTo>
                  <a:pt x="245313" y="452615"/>
                </a:lnTo>
                <a:lnTo>
                  <a:pt x="247180" y="450748"/>
                </a:lnTo>
                <a:lnTo>
                  <a:pt x="247650" y="449630"/>
                </a:lnTo>
                <a:lnTo>
                  <a:pt x="247650" y="447001"/>
                </a:lnTo>
                <a:close/>
              </a:path>
              <a:path w="7757159" h="676275">
                <a:moveTo>
                  <a:pt x="247650" y="10121"/>
                </a:moveTo>
                <a:lnTo>
                  <a:pt x="247180" y="9004"/>
                </a:lnTo>
                <a:lnTo>
                  <a:pt x="245313" y="7137"/>
                </a:lnTo>
                <a:lnTo>
                  <a:pt x="244195" y="6667"/>
                </a:lnTo>
                <a:lnTo>
                  <a:pt x="241566" y="6667"/>
                </a:lnTo>
                <a:lnTo>
                  <a:pt x="240449" y="7137"/>
                </a:lnTo>
                <a:lnTo>
                  <a:pt x="238582" y="9004"/>
                </a:lnTo>
                <a:lnTo>
                  <a:pt x="238125" y="10121"/>
                </a:lnTo>
                <a:lnTo>
                  <a:pt x="238125" y="12750"/>
                </a:lnTo>
                <a:lnTo>
                  <a:pt x="238582" y="13868"/>
                </a:lnTo>
                <a:lnTo>
                  <a:pt x="240449" y="15735"/>
                </a:lnTo>
                <a:lnTo>
                  <a:pt x="241566" y="16192"/>
                </a:lnTo>
                <a:lnTo>
                  <a:pt x="244195" y="16192"/>
                </a:lnTo>
                <a:lnTo>
                  <a:pt x="245313" y="15735"/>
                </a:lnTo>
                <a:lnTo>
                  <a:pt x="247180" y="13868"/>
                </a:lnTo>
                <a:lnTo>
                  <a:pt x="247650" y="12750"/>
                </a:lnTo>
                <a:lnTo>
                  <a:pt x="247650" y="10121"/>
                </a:lnTo>
                <a:close/>
              </a:path>
              <a:path w="7757159" h="676275">
                <a:moveTo>
                  <a:pt x="295262" y="447001"/>
                </a:moveTo>
                <a:lnTo>
                  <a:pt x="294805" y="445884"/>
                </a:lnTo>
                <a:lnTo>
                  <a:pt x="292938" y="444017"/>
                </a:lnTo>
                <a:lnTo>
                  <a:pt x="291820" y="443547"/>
                </a:lnTo>
                <a:lnTo>
                  <a:pt x="289191" y="443547"/>
                </a:lnTo>
                <a:lnTo>
                  <a:pt x="288074" y="444017"/>
                </a:lnTo>
                <a:lnTo>
                  <a:pt x="286207" y="445884"/>
                </a:lnTo>
                <a:lnTo>
                  <a:pt x="285737" y="447001"/>
                </a:lnTo>
                <a:lnTo>
                  <a:pt x="285737" y="449630"/>
                </a:lnTo>
                <a:lnTo>
                  <a:pt x="286207" y="450748"/>
                </a:lnTo>
                <a:lnTo>
                  <a:pt x="288074" y="452615"/>
                </a:lnTo>
                <a:lnTo>
                  <a:pt x="289191" y="453072"/>
                </a:lnTo>
                <a:lnTo>
                  <a:pt x="291820" y="453072"/>
                </a:lnTo>
                <a:lnTo>
                  <a:pt x="292938" y="452615"/>
                </a:lnTo>
                <a:lnTo>
                  <a:pt x="294805" y="450748"/>
                </a:lnTo>
                <a:lnTo>
                  <a:pt x="295262" y="449630"/>
                </a:lnTo>
                <a:lnTo>
                  <a:pt x="295262" y="447001"/>
                </a:lnTo>
                <a:close/>
              </a:path>
              <a:path w="7757159" h="676275">
                <a:moveTo>
                  <a:pt x="295262" y="10121"/>
                </a:moveTo>
                <a:lnTo>
                  <a:pt x="294805" y="9004"/>
                </a:lnTo>
                <a:lnTo>
                  <a:pt x="292938" y="7137"/>
                </a:lnTo>
                <a:lnTo>
                  <a:pt x="291820" y="6667"/>
                </a:lnTo>
                <a:lnTo>
                  <a:pt x="289191" y="6667"/>
                </a:lnTo>
                <a:lnTo>
                  <a:pt x="288074" y="7137"/>
                </a:lnTo>
                <a:lnTo>
                  <a:pt x="286207" y="9004"/>
                </a:lnTo>
                <a:lnTo>
                  <a:pt x="285737" y="10121"/>
                </a:lnTo>
                <a:lnTo>
                  <a:pt x="285737" y="12750"/>
                </a:lnTo>
                <a:lnTo>
                  <a:pt x="286207" y="13868"/>
                </a:lnTo>
                <a:lnTo>
                  <a:pt x="288074" y="15735"/>
                </a:lnTo>
                <a:lnTo>
                  <a:pt x="289191" y="16192"/>
                </a:lnTo>
                <a:lnTo>
                  <a:pt x="291820" y="16192"/>
                </a:lnTo>
                <a:lnTo>
                  <a:pt x="292938" y="15735"/>
                </a:lnTo>
                <a:lnTo>
                  <a:pt x="294805" y="13868"/>
                </a:lnTo>
                <a:lnTo>
                  <a:pt x="295262" y="12750"/>
                </a:lnTo>
                <a:lnTo>
                  <a:pt x="295262" y="10121"/>
                </a:lnTo>
                <a:close/>
              </a:path>
              <a:path w="7757159" h="676275">
                <a:moveTo>
                  <a:pt x="342887" y="447001"/>
                </a:moveTo>
                <a:lnTo>
                  <a:pt x="342430" y="445884"/>
                </a:lnTo>
                <a:lnTo>
                  <a:pt x="340563" y="444017"/>
                </a:lnTo>
                <a:lnTo>
                  <a:pt x="339445" y="443547"/>
                </a:lnTo>
                <a:lnTo>
                  <a:pt x="336816" y="443547"/>
                </a:lnTo>
                <a:lnTo>
                  <a:pt x="335699" y="444017"/>
                </a:lnTo>
                <a:lnTo>
                  <a:pt x="333832" y="445884"/>
                </a:lnTo>
                <a:lnTo>
                  <a:pt x="333362" y="447001"/>
                </a:lnTo>
                <a:lnTo>
                  <a:pt x="333362" y="449630"/>
                </a:lnTo>
                <a:lnTo>
                  <a:pt x="333832" y="450748"/>
                </a:lnTo>
                <a:lnTo>
                  <a:pt x="335699" y="452615"/>
                </a:lnTo>
                <a:lnTo>
                  <a:pt x="336816" y="453072"/>
                </a:lnTo>
                <a:lnTo>
                  <a:pt x="339445" y="453072"/>
                </a:lnTo>
                <a:lnTo>
                  <a:pt x="340563" y="452615"/>
                </a:lnTo>
                <a:lnTo>
                  <a:pt x="342430" y="450748"/>
                </a:lnTo>
                <a:lnTo>
                  <a:pt x="342887" y="449630"/>
                </a:lnTo>
                <a:lnTo>
                  <a:pt x="342887" y="447001"/>
                </a:lnTo>
                <a:close/>
              </a:path>
              <a:path w="7757159" h="676275">
                <a:moveTo>
                  <a:pt x="342887" y="10121"/>
                </a:moveTo>
                <a:lnTo>
                  <a:pt x="342430" y="9004"/>
                </a:lnTo>
                <a:lnTo>
                  <a:pt x="340563" y="7137"/>
                </a:lnTo>
                <a:lnTo>
                  <a:pt x="339445" y="6667"/>
                </a:lnTo>
                <a:lnTo>
                  <a:pt x="336816" y="6667"/>
                </a:lnTo>
                <a:lnTo>
                  <a:pt x="335699" y="7137"/>
                </a:lnTo>
                <a:lnTo>
                  <a:pt x="333832" y="9004"/>
                </a:lnTo>
                <a:lnTo>
                  <a:pt x="333362" y="10121"/>
                </a:lnTo>
                <a:lnTo>
                  <a:pt x="333362" y="12750"/>
                </a:lnTo>
                <a:lnTo>
                  <a:pt x="333832" y="13868"/>
                </a:lnTo>
                <a:lnTo>
                  <a:pt x="335699" y="15735"/>
                </a:lnTo>
                <a:lnTo>
                  <a:pt x="336816" y="16192"/>
                </a:lnTo>
                <a:lnTo>
                  <a:pt x="339445" y="16192"/>
                </a:lnTo>
                <a:lnTo>
                  <a:pt x="340563" y="15735"/>
                </a:lnTo>
                <a:lnTo>
                  <a:pt x="342430" y="13868"/>
                </a:lnTo>
                <a:lnTo>
                  <a:pt x="342887" y="12750"/>
                </a:lnTo>
                <a:lnTo>
                  <a:pt x="342887" y="10121"/>
                </a:lnTo>
                <a:close/>
              </a:path>
              <a:path w="7757159" h="676275">
                <a:moveTo>
                  <a:pt x="390512" y="447001"/>
                </a:moveTo>
                <a:lnTo>
                  <a:pt x="390055" y="445884"/>
                </a:lnTo>
                <a:lnTo>
                  <a:pt x="388188" y="444017"/>
                </a:lnTo>
                <a:lnTo>
                  <a:pt x="387070" y="443547"/>
                </a:lnTo>
                <a:lnTo>
                  <a:pt x="384441" y="443547"/>
                </a:lnTo>
                <a:lnTo>
                  <a:pt x="383324" y="444017"/>
                </a:lnTo>
                <a:lnTo>
                  <a:pt x="381457" y="445884"/>
                </a:lnTo>
                <a:lnTo>
                  <a:pt x="380987" y="447001"/>
                </a:lnTo>
                <a:lnTo>
                  <a:pt x="380987" y="449630"/>
                </a:lnTo>
                <a:lnTo>
                  <a:pt x="381457" y="450748"/>
                </a:lnTo>
                <a:lnTo>
                  <a:pt x="383324" y="452615"/>
                </a:lnTo>
                <a:lnTo>
                  <a:pt x="384441" y="453072"/>
                </a:lnTo>
                <a:lnTo>
                  <a:pt x="387070" y="453072"/>
                </a:lnTo>
                <a:lnTo>
                  <a:pt x="388188" y="452615"/>
                </a:lnTo>
                <a:lnTo>
                  <a:pt x="390055" y="450748"/>
                </a:lnTo>
                <a:lnTo>
                  <a:pt x="390512" y="449630"/>
                </a:lnTo>
                <a:lnTo>
                  <a:pt x="390512" y="447001"/>
                </a:lnTo>
                <a:close/>
              </a:path>
              <a:path w="7757159" h="676275">
                <a:moveTo>
                  <a:pt x="390512" y="10121"/>
                </a:moveTo>
                <a:lnTo>
                  <a:pt x="390055" y="9004"/>
                </a:lnTo>
                <a:lnTo>
                  <a:pt x="388188" y="7137"/>
                </a:lnTo>
                <a:lnTo>
                  <a:pt x="387070" y="6667"/>
                </a:lnTo>
                <a:lnTo>
                  <a:pt x="384441" y="6667"/>
                </a:lnTo>
                <a:lnTo>
                  <a:pt x="383324" y="7137"/>
                </a:lnTo>
                <a:lnTo>
                  <a:pt x="381457" y="9004"/>
                </a:lnTo>
                <a:lnTo>
                  <a:pt x="380987" y="10121"/>
                </a:lnTo>
                <a:lnTo>
                  <a:pt x="380987" y="12750"/>
                </a:lnTo>
                <a:lnTo>
                  <a:pt x="381457" y="13868"/>
                </a:lnTo>
                <a:lnTo>
                  <a:pt x="383324" y="15735"/>
                </a:lnTo>
                <a:lnTo>
                  <a:pt x="384441" y="16192"/>
                </a:lnTo>
                <a:lnTo>
                  <a:pt x="387070" y="16192"/>
                </a:lnTo>
                <a:lnTo>
                  <a:pt x="388188" y="15735"/>
                </a:lnTo>
                <a:lnTo>
                  <a:pt x="390055" y="13868"/>
                </a:lnTo>
                <a:lnTo>
                  <a:pt x="390512" y="12750"/>
                </a:lnTo>
                <a:lnTo>
                  <a:pt x="390512" y="10121"/>
                </a:lnTo>
                <a:close/>
              </a:path>
              <a:path w="7757159" h="676275">
                <a:moveTo>
                  <a:pt x="438137" y="447001"/>
                </a:moveTo>
                <a:lnTo>
                  <a:pt x="437680" y="445884"/>
                </a:lnTo>
                <a:lnTo>
                  <a:pt x="435813" y="444017"/>
                </a:lnTo>
                <a:lnTo>
                  <a:pt x="434695" y="443547"/>
                </a:lnTo>
                <a:lnTo>
                  <a:pt x="432066" y="443547"/>
                </a:lnTo>
                <a:lnTo>
                  <a:pt x="430949" y="444017"/>
                </a:lnTo>
                <a:lnTo>
                  <a:pt x="429082" y="445884"/>
                </a:lnTo>
                <a:lnTo>
                  <a:pt x="428612" y="447001"/>
                </a:lnTo>
                <a:lnTo>
                  <a:pt x="428612" y="449630"/>
                </a:lnTo>
                <a:lnTo>
                  <a:pt x="429082" y="450748"/>
                </a:lnTo>
                <a:lnTo>
                  <a:pt x="430949" y="452615"/>
                </a:lnTo>
                <a:lnTo>
                  <a:pt x="432066" y="453072"/>
                </a:lnTo>
                <a:lnTo>
                  <a:pt x="434695" y="453072"/>
                </a:lnTo>
                <a:lnTo>
                  <a:pt x="435813" y="452615"/>
                </a:lnTo>
                <a:lnTo>
                  <a:pt x="437680" y="450748"/>
                </a:lnTo>
                <a:lnTo>
                  <a:pt x="438137" y="449630"/>
                </a:lnTo>
                <a:lnTo>
                  <a:pt x="438137" y="447001"/>
                </a:lnTo>
                <a:close/>
              </a:path>
              <a:path w="7757159" h="676275">
                <a:moveTo>
                  <a:pt x="438137" y="10121"/>
                </a:moveTo>
                <a:lnTo>
                  <a:pt x="437680" y="9004"/>
                </a:lnTo>
                <a:lnTo>
                  <a:pt x="435813" y="7137"/>
                </a:lnTo>
                <a:lnTo>
                  <a:pt x="434695" y="6667"/>
                </a:lnTo>
                <a:lnTo>
                  <a:pt x="432066" y="6667"/>
                </a:lnTo>
                <a:lnTo>
                  <a:pt x="430949" y="7137"/>
                </a:lnTo>
                <a:lnTo>
                  <a:pt x="429082" y="9004"/>
                </a:lnTo>
                <a:lnTo>
                  <a:pt x="428612" y="10121"/>
                </a:lnTo>
                <a:lnTo>
                  <a:pt x="428612" y="12750"/>
                </a:lnTo>
                <a:lnTo>
                  <a:pt x="429082" y="13868"/>
                </a:lnTo>
                <a:lnTo>
                  <a:pt x="430949" y="15735"/>
                </a:lnTo>
                <a:lnTo>
                  <a:pt x="432066" y="16192"/>
                </a:lnTo>
                <a:lnTo>
                  <a:pt x="434695" y="16192"/>
                </a:lnTo>
                <a:lnTo>
                  <a:pt x="435813" y="15735"/>
                </a:lnTo>
                <a:lnTo>
                  <a:pt x="437680" y="13868"/>
                </a:lnTo>
                <a:lnTo>
                  <a:pt x="438137" y="12750"/>
                </a:lnTo>
                <a:lnTo>
                  <a:pt x="438137" y="10121"/>
                </a:lnTo>
                <a:close/>
              </a:path>
              <a:path w="7757159" h="676275">
                <a:moveTo>
                  <a:pt x="485762" y="447001"/>
                </a:moveTo>
                <a:lnTo>
                  <a:pt x="485305" y="445884"/>
                </a:lnTo>
                <a:lnTo>
                  <a:pt x="483438" y="444017"/>
                </a:lnTo>
                <a:lnTo>
                  <a:pt x="482320" y="443547"/>
                </a:lnTo>
                <a:lnTo>
                  <a:pt x="479691" y="443547"/>
                </a:lnTo>
                <a:lnTo>
                  <a:pt x="478574" y="444017"/>
                </a:lnTo>
                <a:lnTo>
                  <a:pt x="476707" y="445884"/>
                </a:lnTo>
                <a:lnTo>
                  <a:pt x="476237" y="447001"/>
                </a:lnTo>
                <a:lnTo>
                  <a:pt x="476237" y="449630"/>
                </a:lnTo>
                <a:lnTo>
                  <a:pt x="476707" y="450748"/>
                </a:lnTo>
                <a:lnTo>
                  <a:pt x="478574" y="452615"/>
                </a:lnTo>
                <a:lnTo>
                  <a:pt x="479691" y="453072"/>
                </a:lnTo>
                <a:lnTo>
                  <a:pt x="482320" y="453072"/>
                </a:lnTo>
                <a:lnTo>
                  <a:pt x="483438" y="452615"/>
                </a:lnTo>
                <a:lnTo>
                  <a:pt x="485305" y="450748"/>
                </a:lnTo>
                <a:lnTo>
                  <a:pt x="485762" y="449630"/>
                </a:lnTo>
                <a:lnTo>
                  <a:pt x="485762" y="447001"/>
                </a:lnTo>
                <a:close/>
              </a:path>
              <a:path w="7757159" h="676275">
                <a:moveTo>
                  <a:pt x="485762" y="10121"/>
                </a:moveTo>
                <a:lnTo>
                  <a:pt x="485305" y="9004"/>
                </a:lnTo>
                <a:lnTo>
                  <a:pt x="483438" y="7137"/>
                </a:lnTo>
                <a:lnTo>
                  <a:pt x="482320" y="6667"/>
                </a:lnTo>
                <a:lnTo>
                  <a:pt x="479691" y="6667"/>
                </a:lnTo>
                <a:lnTo>
                  <a:pt x="478574" y="7137"/>
                </a:lnTo>
                <a:lnTo>
                  <a:pt x="476707" y="9004"/>
                </a:lnTo>
                <a:lnTo>
                  <a:pt x="476237" y="10121"/>
                </a:lnTo>
                <a:lnTo>
                  <a:pt x="476237" y="12750"/>
                </a:lnTo>
                <a:lnTo>
                  <a:pt x="476707" y="13868"/>
                </a:lnTo>
                <a:lnTo>
                  <a:pt x="478574" y="15735"/>
                </a:lnTo>
                <a:lnTo>
                  <a:pt x="479691" y="16192"/>
                </a:lnTo>
                <a:lnTo>
                  <a:pt x="482320" y="16192"/>
                </a:lnTo>
                <a:lnTo>
                  <a:pt x="483438" y="15735"/>
                </a:lnTo>
                <a:lnTo>
                  <a:pt x="485305" y="13868"/>
                </a:lnTo>
                <a:lnTo>
                  <a:pt x="485762" y="12750"/>
                </a:lnTo>
                <a:lnTo>
                  <a:pt x="485762" y="10121"/>
                </a:lnTo>
                <a:close/>
              </a:path>
              <a:path w="7757159" h="676275">
                <a:moveTo>
                  <a:pt x="533400" y="447001"/>
                </a:moveTo>
                <a:lnTo>
                  <a:pt x="532930" y="445884"/>
                </a:lnTo>
                <a:lnTo>
                  <a:pt x="531063" y="444017"/>
                </a:lnTo>
                <a:lnTo>
                  <a:pt x="529945" y="443547"/>
                </a:lnTo>
                <a:lnTo>
                  <a:pt x="527316" y="443547"/>
                </a:lnTo>
                <a:lnTo>
                  <a:pt x="526199" y="444017"/>
                </a:lnTo>
                <a:lnTo>
                  <a:pt x="524332" y="445884"/>
                </a:lnTo>
                <a:lnTo>
                  <a:pt x="523875" y="447001"/>
                </a:lnTo>
                <a:lnTo>
                  <a:pt x="523875" y="449630"/>
                </a:lnTo>
                <a:lnTo>
                  <a:pt x="524332" y="450748"/>
                </a:lnTo>
                <a:lnTo>
                  <a:pt x="526199" y="452615"/>
                </a:lnTo>
                <a:lnTo>
                  <a:pt x="527316" y="453072"/>
                </a:lnTo>
                <a:lnTo>
                  <a:pt x="529945" y="453072"/>
                </a:lnTo>
                <a:lnTo>
                  <a:pt x="531063" y="452615"/>
                </a:lnTo>
                <a:lnTo>
                  <a:pt x="532930" y="450748"/>
                </a:lnTo>
                <a:lnTo>
                  <a:pt x="533400" y="449630"/>
                </a:lnTo>
                <a:lnTo>
                  <a:pt x="533400" y="447001"/>
                </a:lnTo>
                <a:close/>
              </a:path>
              <a:path w="7757159" h="676275">
                <a:moveTo>
                  <a:pt x="533400" y="10121"/>
                </a:moveTo>
                <a:lnTo>
                  <a:pt x="532930" y="9004"/>
                </a:lnTo>
                <a:lnTo>
                  <a:pt x="531063" y="7137"/>
                </a:lnTo>
                <a:lnTo>
                  <a:pt x="529945" y="6667"/>
                </a:lnTo>
                <a:lnTo>
                  <a:pt x="527316" y="6667"/>
                </a:lnTo>
                <a:lnTo>
                  <a:pt x="526199" y="7137"/>
                </a:lnTo>
                <a:lnTo>
                  <a:pt x="524332" y="9004"/>
                </a:lnTo>
                <a:lnTo>
                  <a:pt x="523875" y="10121"/>
                </a:lnTo>
                <a:lnTo>
                  <a:pt x="523875" y="12750"/>
                </a:lnTo>
                <a:lnTo>
                  <a:pt x="524332" y="13868"/>
                </a:lnTo>
                <a:lnTo>
                  <a:pt x="526199" y="15735"/>
                </a:lnTo>
                <a:lnTo>
                  <a:pt x="527316" y="16192"/>
                </a:lnTo>
                <a:lnTo>
                  <a:pt x="529945" y="16192"/>
                </a:lnTo>
                <a:lnTo>
                  <a:pt x="531063" y="15735"/>
                </a:lnTo>
                <a:lnTo>
                  <a:pt x="532930" y="13868"/>
                </a:lnTo>
                <a:lnTo>
                  <a:pt x="533400" y="12750"/>
                </a:lnTo>
                <a:lnTo>
                  <a:pt x="533400" y="10121"/>
                </a:lnTo>
                <a:close/>
              </a:path>
              <a:path w="7757159" h="676275">
                <a:moveTo>
                  <a:pt x="581012" y="447001"/>
                </a:moveTo>
                <a:lnTo>
                  <a:pt x="580555" y="445884"/>
                </a:lnTo>
                <a:lnTo>
                  <a:pt x="578688" y="444017"/>
                </a:lnTo>
                <a:lnTo>
                  <a:pt x="577570" y="443547"/>
                </a:lnTo>
                <a:lnTo>
                  <a:pt x="574941" y="443547"/>
                </a:lnTo>
                <a:lnTo>
                  <a:pt x="573824" y="444017"/>
                </a:lnTo>
                <a:lnTo>
                  <a:pt x="571957" y="445884"/>
                </a:lnTo>
                <a:lnTo>
                  <a:pt x="571487" y="447001"/>
                </a:lnTo>
                <a:lnTo>
                  <a:pt x="571487" y="449630"/>
                </a:lnTo>
                <a:lnTo>
                  <a:pt x="571957" y="450748"/>
                </a:lnTo>
                <a:lnTo>
                  <a:pt x="573824" y="452615"/>
                </a:lnTo>
                <a:lnTo>
                  <a:pt x="574941" y="453072"/>
                </a:lnTo>
                <a:lnTo>
                  <a:pt x="577570" y="453072"/>
                </a:lnTo>
                <a:lnTo>
                  <a:pt x="578688" y="452615"/>
                </a:lnTo>
                <a:lnTo>
                  <a:pt x="580555" y="450748"/>
                </a:lnTo>
                <a:lnTo>
                  <a:pt x="581012" y="449630"/>
                </a:lnTo>
                <a:lnTo>
                  <a:pt x="581012" y="447001"/>
                </a:lnTo>
                <a:close/>
              </a:path>
              <a:path w="7757159" h="676275">
                <a:moveTo>
                  <a:pt x="581012" y="10121"/>
                </a:moveTo>
                <a:lnTo>
                  <a:pt x="580555" y="9004"/>
                </a:lnTo>
                <a:lnTo>
                  <a:pt x="578688" y="7137"/>
                </a:lnTo>
                <a:lnTo>
                  <a:pt x="577570" y="6667"/>
                </a:lnTo>
                <a:lnTo>
                  <a:pt x="574941" y="6667"/>
                </a:lnTo>
                <a:lnTo>
                  <a:pt x="573824" y="7137"/>
                </a:lnTo>
                <a:lnTo>
                  <a:pt x="571957" y="9004"/>
                </a:lnTo>
                <a:lnTo>
                  <a:pt x="571487" y="10121"/>
                </a:lnTo>
                <a:lnTo>
                  <a:pt x="571487" y="12750"/>
                </a:lnTo>
                <a:lnTo>
                  <a:pt x="571957" y="13868"/>
                </a:lnTo>
                <a:lnTo>
                  <a:pt x="573824" y="15735"/>
                </a:lnTo>
                <a:lnTo>
                  <a:pt x="574941" y="16192"/>
                </a:lnTo>
                <a:lnTo>
                  <a:pt x="577570" y="16192"/>
                </a:lnTo>
                <a:lnTo>
                  <a:pt x="578688" y="15735"/>
                </a:lnTo>
                <a:lnTo>
                  <a:pt x="580555" y="13868"/>
                </a:lnTo>
                <a:lnTo>
                  <a:pt x="581012" y="12750"/>
                </a:lnTo>
                <a:lnTo>
                  <a:pt x="581012" y="10121"/>
                </a:lnTo>
                <a:close/>
              </a:path>
              <a:path w="7757159" h="676275">
                <a:moveTo>
                  <a:pt x="628637" y="447001"/>
                </a:moveTo>
                <a:lnTo>
                  <a:pt x="628180" y="445884"/>
                </a:lnTo>
                <a:lnTo>
                  <a:pt x="626313" y="444017"/>
                </a:lnTo>
                <a:lnTo>
                  <a:pt x="625195" y="443547"/>
                </a:lnTo>
                <a:lnTo>
                  <a:pt x="622566" y="443547"/>
                </a:lnTo>
                <a:lnTo>
                  <a:pt x="621449" y="444017"/>
                </a:lnTo>
                <a:lnTo>
                  <a:pt x="619582" y="445884"/>
                </a:lnTo>
                <a:lnTo>
                  <a:pt x="619112" y="447001"/>
                </a:lnTo>
                <a:lnTo>
                  <a:pt x="619112" y="449630"/>
                </a:lnTo>
                <a:lnTo>
                  <a:pt x="619582" y="450748"/>
                </a:lnTo>
                <a:lnTo>
                  <a:pt x="621449" y="452615"/>
                </a:lnTo>
                <a:lnTo>
                  <a:pt x="622566" y="453072"/>
                </a:lnTo>
                <a:lnTo>
                  <a:pt x="625195" y="453072"/>
                </a:lnTo>
                <a:lnTo>
                  <a:pt x="626313" y="452615"/>
                </a:lnTo>
                <a:lnTo>
                  <a:pt x="628180" y="450748"/>
                </a:lnTo>
                <a:lnTo>
                  <a:pt x="628637" y="449630"/>
                </a:lnTo>
                <a:lnTo>
                  <a:pt x="628637" y="447001"/>
                </a:lnTo>
                <a:close/>
              </a:path>
              <a:path w="7757159" h="676275">
                <a:moveTo>
                  <a:pt x="628637" y="10121"/>
                </a:moveTo>
                <a:lnTo>
                  <a:pt x="628180" y="9004"/>
                </a:lnTo>
                <a:lnTo>
                  <a:pt x="626313" y="7137"/>
                </a:lnTo>
                <a:lnTo>
                  <a:pt x="625195" y="6667"/>
                </a:lnTo>
                <a:lnTo>
                  <a:pt x="622566" y="6667"/>
                </a:lnTo>
                <a:lnTo>
                  <a:pt x="621449" y="7137"/>
                </a:lnTo>
                <a:lnTo>
                  <a:pt x="619582" y="9004"/>
                </a:lnTo>
                <a:lnTo>
                  <a:pt x="619112" y="10121"/>
                </a:lnTo>
                <a:lnTo>
                  <a:pt x="619112" y="12750"/>
                </a:lnTo>
                <a:lnTo>
                  <a:pt x="619582" y="13868"/>
                </a:lnTo>
                <a:lnTo>
                  <a:pt x="621449" y="15735"/>
                </a:lnTo>
                <a:lnTo>
                  <a:pt x="622566" y="16192"/>
                </a:lnTo>
                <a:lnTo>
                  <a:pt x="625195" y="16192"/>
                </a:lnTo>
                <a:lnTo>
                  <a:pt x="626313" y="15735"/>
                </a:lnTo>
                <a:lnTo>
                  <a:pt x="628180" y="13868"/>
                </a:lnTo>
                <a:lnTo>
                  <a:pt x="628637" y="12750"/>
                </a:lnTo>
                <a:lnTo>
                  <a:pt x="628637" y="10121"/>
                </a:lnTo>
                <a:close/>
              </a:path>
              <a:path w="7757159" h="676275">
                <a:moveTo>
                  <a:pt x="676262" y="447001"/>
                </a:moveTo>
                <a:lnTo>
                  <a:pt x="675805" y="445884"/>
                </a:lnTo>
                <a:lnTo>
                  <a:pt x="673938" y="444017"/>
                </a:lnTo>
                <a:lnTo>
                  <a:pt x="672820" y="443547"/>
                </a:lnTo>
                <a:lnTo>
                  <a:pt x="670191" y="443547"/>
                </a:lnTo>
                <a:lnTo>
                  <a:pt x="669074" y="444017"/>
                </a:lnTo>
                <a:lnTo>
                  <a:pt x="667207" y="445884"/>
                </a:lnTo>
                <a:lnTo>
                  <a:pt x="666737" y="447001"/>
                </a:lnTo>
                <a:lnTo>
                  <a:pt x="666737" y="449630"/>
                </a:lnTo>
                <a:lnTo>
                  <a:pt x="667207" y="450748"/>
                </a:lnTo>
                <a:lnTo>
                  <a:pt x="669074" y="452615"/>
                </a:lnTo>
                <a:lnTo>
                  <a:pt x="670191" y="453072"/>
                </a:lnTo>
                <a:lnTo>
                  <a:pt x="672820" y="453072"/>
                </a:lnTo>
                <a:lnTo>
                  <a:pt x="673938" y="452615"/>
                </a:lnTo>
                <a:lnTo>
                  <a:pt x="675805" y="450748"/>
                </a:lnTo>
                <a:lnTo>
                  <a:pt x="676262" y="449630"/>
                </a:lnTo>
                <a:lnTo>
                  <a:pt x="676262" y="447001"/>
                </a:lnTo>
                <a:close/>
              </a:path>
              <a:path w="7757159" h="676275">
                <a:moveTo>
                  <a:pt x="676262" y="10121"/>
                </a:moveTo>
                <a:lnTo>
                  <a:pt x="675805" y="9004"/>
                </a:lnTo>
                <a:lnTo>
                  <a:pt x="673938" y="7137"/>
                </a:lnTo>
                <a:lnTo>
                  <a:pt x="672820" y="6667"/>
                </a:lnTo>
                <a:lnTo>
                  <a:pt x="670191" y="6667"/>
                </a:lnTo>
                <a:lnTo>
                  <a:pt x="669074" y="7137"/>
                </a:lnTo>
                <a:lnTo>
                  <a:pt x="667207" y="9004"/>
                </a:lnTo>
                <a:lnTo>
                  <a:pt x="666737" y="10121"/>
                </a:lnTo>
                <a:lnTo>
                  <a:pt x="666737" y="12750"/>
                </a:lnTo>
                <a:lnTo>
                  <a:pt x="667207" y="13868"/>
                </a:lnTo>
                <a:lnTo>
                  <a:pt x="669074" y="15735"/>
                </a:lnTo>
                <a:lnTo>
                  <a:pt x="670191" y="16192"/>
                </a:lnTo>
                <a:lnTo>
                  <a:pt x="672820" y="16192"/>
                </a:lnTo>
                <a:lnTo>
                  <a:pt x="673938" y="15735"/>
                </a:lnTo>
                <a:lnTo>
                  <a:pt x="675805" y="13868"/>
                </a:lnTo>
                <a:lnTo>
                  <a:pt x="676262" y="12750"/>
                </a:lnTo>
                <a:lnTo>
                  <a:pt x="676262" y="10121"/>
                </a:lnTo>
                <a:close/>
              </a:path>
              <a:path w="7757159" h="676275">
                <a:moveTo>
                  <a:pt x="723900" y="447001"/>
                </a:moveTo>
                <a:lnTo>
                  <a:pt x="723430" y="445884"/>
                </a:lnTo>
                <a:lnTo>
                  <a:pt x="721563" y="444017"/>
                </a:lnTo>
                <a:lnTo>
                  <a:pt x="720445" y="443547"/>
                </a:lnTo>
                <a:lnTo>
                  <a:pt x="717816" y="443547"/>
                </a:lnTo>
                <a:lnTo>
                  <a:pt x="716699" y="444017"/>
                </a:lnTo>
                <a:lnTo>
                  <a:pt x="714832" y="445884"/>
                </a:lnTo>
                <a:lnTo>
                  <a:pt x="714375" y="447001"/>
                </a:lnTo>
                <a:lnTo>
                  <a:pt x="714375" y="449630"/>
                </a:lnTo>
                <a:lnTo>
                  <a:pt x="714832" y="450748"/>
                </a:lnTo>
                <a:lnTo>
                  <a:pt x="716699" y="452615"/>
                </a:lnTo>
                <a:lnTo>
                  <a:pt x="717816" y="453072"/>
                </a:lnTo>
                <a:lnTo>
                  <a:pt x="720445" y="453072"/>
                </a:lnTo>
                <a:lnTo>
                  <a:pt x="721563" y="452615"/>
                </a:lnTo>
                <a:lnTo>
                  <a:pt x="723430" y="450748"/>
                </a:lnTo>
                <a:lnTo>
                  <a:pt x="723900" y="449630"/>
                </a:lnTo>
                <a:lnTo>
                  <a:pt x="723900" y="447001"/>
                </a:lnTo>
                <a:close/>
              </a:path>
              <a:path w="7757159" h="676275">
                <a:moveTo>
                  <a:pt x="723900" y="10121"/>
                </a:moveTo>
                <a:lnTo>
                  <a:pt x="723430" y="9004"/>
                </a:lnTo>
                <a:lnTo>
                  <a:pt x="721563" y="7137"/>
                </a:lnTo>
                <a:lnTo>
                  <a:pt x="720445" y="6667"/>
                </a:lnTo>
                <a:lnTo>
                  <a:pt x="717816" y="6667"/>
                </a:lnTo>
                <a:lnTo>
                  <a:pt x="716699" y="7137"/>
                </a:lnTo>
                <a:lnTo>
                  <a:pt x="714832" y="9004"/>
                </a:lnTo>
                <a:lnTo>
                  <a:pt x="714375" y="10121"/>
                </a:lnTo>
                <a:lnTo>
                  <a:pt x="714375" y="12750"/>
                </a:lnTo>
                <a:lnTo>
                  <a:pt x="714832" y="13868"/>
                </a:lnTo>
                <a:lnTo>
                  <a:pt x="716699" y="15735"/>
                </a:lnTo>
                <a:lnTo>
                  <a:pt x="717816" y="16192"/>
                </a:lnTo>
                <a:lnTo>
                  <a:pt x="720445" y="16192"/>
                </a:lnTo>
                <a:lnTo>
                  <a:pt x="721563" y="15735"/>
                </a:lnTo>
                <a:lnTo>
                  <a:pt x="723430" y="13868"/>
                </a:lnTo>
                <a:lnTo>
                  <a:pt x="723900" y="12750"/>
                </a:lnTo>
                <a:lnTo>
                  <a:pt x="723900" y="10121"/>
                </a:lnTo>
                <a:close/>
              </a:path>
              <a:path w="7757159" h="676275">
                <a:moveTo>
                  <a:pt x="771512" y="447001"/>
                </a:moveTo>
                <a:lnTo>
                  <a:pt x="771055" y="445884"/>
                </a:lnTo>
                <a:lnTo>
                  <a:pt x="769188" y="444017"/>
                </a:lnTo>
                <a:lnTo>
                  <a:pt x="768070" y="443547"/>
                </a:lnTo>
                <a:lnTo>
                  <a:pt x="765441" y="443547"/>
                </a:lnTo>
                <a:lnTo>
                  <a:pt x="764324" y="444017"/>
                </a:lnTo>
                <a:lnTo>
                  <a:pt x="762457" y="445884"/>
                </a:lnTo>
                <a:lnTo>
                  <a:pt x="761987" y="447001"/>
                </a:lnTo>
                <a:lnTo>
                  <a:pt x="761987" y="449630"/>
                </a:lnTo>
                <a:lnTo>
                  <a:pt x="762457" y="450748"/>
                </a:lnTo>
                <a:lnTo>
                  <a:pt x="764324" y="452615"/>
                </a:lnTo>
                <a:lnTo>
                  <a:pt x="765441" y="453072"/>
                </a:lnTo>
                <a:lnTo>
                  <a:pt x="768070" y="453072"/>
                </a:lnTo>
                <a:lnTo>
                  <a:pt x="769188" y="452615"/>
                </a:lnTo>
                <a:lnTo>
                  <a:pt x="771055" y="450748"/>
                </a:lnTo>
                <a:lnTo>
                  <a:pt x="771512" y="449630"/>
                </a:lnTo>
                <a:lnTo>
                  <a:pt x="771512" y="447001"/>
                </a:lnTo>
                <a:close/>
              </a:path>
              <a:path w="7757159" h="676275">
                <a:moveTo>
                  <a:pt x="771512" y="10121"/>
                </a:moveTo>
                <a:lnTo>
                  <a:pt x="771055" y="9004"/>
                </a:lnTo>
                <a:lnTo>
                  <a:pt x="769188" y="7137"/>
                </a:lnTo>
                <a:lnTo>
                  <a:pt x="768070" y="6667"/>
                </a:lnTo>
                <a:lnTo>
                  <a:pt x="765441" y="6667"/>
                </a:lnTo>
                <a:lnTo>
                  <a:pt x="764324" y="7137"/>
                </a:lnTo>
                <a:lnTo>
                  <a:pt x="762457" y="9004"/>
                </a:lnTo>
                <a:lnTo>
                  <a:pt x="761987" y="10121"/>
                </a:lnTo>
                <a:lnTo>
                  <a:pt x="761987" y="12750"/>
                </a:lnTo>
                <a:lnTo>
                  <a:pt x="762457" y="13868"/>
                </a:lnTo>
                <a:lnTo>
                  <a:pt x="764324" y="15735"/>
                </a:lnTo>
                <a:lnTo>
                  <a:pt x="765441" y="16192"/>
                </a:lnTo>
                <a:lnTo>
                  <a:pt x="768070" y="16192"/>
                </a:lnTo>
                <a:lnTo>
                  <a:pt x="769188" y="15735"/>
                </a:lnTo>
                <a:lnTo>
                  <a:pt x="771055" y="13868"/>
                </a:lnTo>
                <a:lnTo>
                  <a:pt x="771512" y="12750"/>
                </a:lnTo>
                <a:lnTo>
                  <a:pt x="771512" y="10121"/>
                </a:lnTo>
                <a:close/>
              </a:path>
              <a:path w="7757159" h="676275">
                <a:moveTo>
                  <a:pt x="819137" y="447001"/>
                </a:moveTo>
                <a:lnTo>
                  <a:pt x="818680" y="445884"/>
                </a:lnTo>
                <a:lnTo>
                  <a:pt x="816813" y="444017"/>
                </a:lnTo>
                <a:lnTo>
                  <a:pt x="815695" y="443547"/>
                </a:lnTo>
                <a:lnTo>
                  <a:pt x="813066" y="443547"/>
                </a:lnTo>
                <a:lnTo>
                  <a:pt x="811949" y="444017"/>
                </a:lnTo>
                <a:lnTo>
                  <a:pt x="810082" y="445884"/>
                </a:lnTo>
                <a:lnTo>
                  <a:pt x="809612" y="447001"/>
                </a:lnTo>
                <a:lnTo>
                  <a:pt x="809612" y="449630"/>
                </a:lnTo>
                <a:lnTo>
                  <a:pt x="810082" y="450748"/>
                </a:lnTo>
                <a:lnTo>
                  <a:pt x="811949" y="452615"/>
                </a:lnTo>
                <a:lnTo>
                  <a:pt x="813066" y="453072"/>
                </a:lnTo>
                <a:lnTo>
                  <a:pt x="815695" y="453072"/>
                </a:lnTo>
                <a:lnTo>
                  <a:pt x="816813" y="452615"/>
                </a:lnTo>
                <a:lnTo>
                  <a:pt x="818680" y="450748"/>
                </a:lnTo>
                <a:lnTo>
                  <a:pt x="819137" y="449630"/>
                </a:lnTo>
                <a:lnTo>
                  <a:pt x="819137" y="447001"/>
                </a:lnTo>
                <a:close/>
              </a:path>
              <a:path w="7757159" h="676275">
                <a:moveTo>
                  <a:pt x="819137" y="10121"/>
                </a:moveTo>
                <a:lnTo>
                  <a:pt x="818680" y="9004"/>
                </a:lnTo>
                <a:lnTo>
                  <a:pt x="816813" y="7137"/>
                </a:lnTo>
                <a:lnTo>
                  <a:pt x="815695" y="6667"/>
                </a:lnTo>
                <a:lnTo>
                  <a:pt x="813066" y="6667"/>
                </a:lnTo>
                <a:lnTo>
                  <a:pt x="811949" y="7137"/>
                </a:lnTo>
                <a:lnTo>
                  <a:pt x="810082" y="9004"/>
                </a:lnTo>
                <a:lnTo>
                  <a:pt x="809612" y="10121"/>
                </a:lnTo>
                <a:lnTo>
                  <a:pt x="809612" y="12750"/>
                </a:lnTo>
                <a:lnTo>
                  <a:pt x="810082" y="13868"/>
                </a:lnTo>
                <a:lnTo>
                  <a:pt x="811949" y="15735"/>
                </a:lnTo>
                <a:lnTo>
                  <a:pt x="813066" y="16192"/>
                </a:lnTo>
                <a:lnTo>
                  <a:pt x="815695" y="16192"/>
                </a:lnTo>
                <a:lnTo>
                  <a:pt x="816813" y="15735"/>
                </a:lnTo>
                <a:lnTo>
                  <a:pt x="818680" y="13868"/>
                </a:lnTo>
                <a:lnTo>
                  <a:pt x="819137" y="12750"/>
                </a:lnTo>
                <a:lnTo>
                  <a:pt x="819137" y="10121"/>
                </a:lnTo>
                <a:close/>
              </a:path>
              <a:path w="7757159" h="676275">
                <a:moveTo>
                  <a:pt x="866762" y="447001"/>
                </a:moveTo>
                <a:lnTo>
                  <a:pt x="866305" y="445884"/>
                </a:lnTo>
                <a:lnTo>
                  <a:pt x="864438" y="444017"/>
                </a:lnTo>
                <a:lnTo>
                  <a:pt x="863320" y="443547"/>
                </a:lnTo>
                <a:lnTo>
                  <a:pt x="860691" y="443547"/>
                </a:lnTo>
                <a:lnTo>
                  <a:pt x="859574" y="444017"/>
                </a:lnTo>
                <a:lnTo>
                  <a:pt x="857707" y="445884"/>
                </a:lnTo>
                <a:lnTo>
                  <a:pt x="857237" y="447001"/>
                </a:lnTo>
                <a:lnTo>
                  <a:pt x="857237" y="449630"/>
                </a:lnTo>
                <a:lnTo>
                  <a:pt x="857707" y="450748"/>
                </a:lnTo>
                <a:lnTo>
                  <a:pt x="859574" y="452615"/>
                </a:lnTo>
                <a:lnTo>
                  <a:pt x="860691" y="453072"/>
                </a:lnTo>
                <a:lnTo>
                  <a:pt x="863320" y="453072"/>
                </a:lnTo>
                <a:lnTo>
                  <a:pt x="864438" y="452615"/>
                </a:lnTo>
                <a:lnTo>
                  <a:pt x="866305" y="450748"/>
                </a:lnTo>
                <a:lnTo>
                  <a:pt x="866762" y="449630"/>
                </a:lnTo>
                <a:lnTo>
                  <a:pt x="866762" y="447001"/>
                </a:lnTo>
                <a:close/>
              </a:path>
              <a:path w="7757159" h="676275">
                <a:moveTo>
                  <a:pt x="866762" y="10121"/>
                </a:moveTo>
                <a:lnTo>
                  <a:pt x="866305" y="9004"/>
                </a:lnTo>
                <a:lnTo>
                  <a:pt x="864438" y="7137"/>
                </a:lnTo>
                <a:lnTo>
                  <a:pt x="863320" y="6667"/>
                </a:lnTo>
                <a:lnTo>
                  <a:pt x="860691" y="6667"/>
                </a:lnTo>
                <a:lnTo>
                  <a:pt x="859574" y="7137"/>
                </a:lnTo>
                <a:lnTo>
                  <a:pt x="857707" y="9004"/>
                </a:lnTo>
                <a:lnTo>
                  <a:pt x="857237" y="10121"/>
                </a:lnTo>
                <a:lnTo>
                  <a:pt x="857237" y="12750"/>
                </a:lnTo>
                <a:lnTo>
                  <a:pt x="857707" y="13868"/>
                </a:lnTo>
                <a:lnTo>
                  <a:pt x="859574" y="15735"/>
                </a:lnTo>
                <a:lnTo>
                  <a:pt x="860691" y="16192"/>
                </a:lnTo>
                <a:lnTo>
                  <a:pt x="863320" y="16192"/>
                </a:lnTo>
                <a:lnTo>
                  <a:pt x="864438" y="15735"/>
                </a:lnTo>
                <a:lnTo>
                  <a:pt x="866305" y="13868"/>
                </a:lnTo>
                <a:lnTo>
                  <a:pt x="866762" y="12750"/>
                </a:lnTo>
                <a:lnTo>
                  <a:pt x="866762" y="10121"/>
                </a:lnTo>
                <a:close/>
              </a:path>
              <a:path w="7757159" h="676275">
                <a:moveTo>
                  <a:pt x="914387" y="447001"/>
                </a:moveTo>
                <a:lnTo>
                  <a:pt x="913930" y="445884"/>
                </a:lnTo>
                <a:lnTo>
                  <a:pt x="912063" y="444017"/>
                </a:lnTo>
                <a:lnTo>
                  <a:pt x="910945" y="443547"/>
                </a:lnTo>
                <a:lnTo>
                  <a:pt x="908316" y="443547"/>
                </a:lnTo>
                <a:lnTo>
                  <a:pt x="907199" y="444017"/>
                </a:lnTo>
                <a:lnTo>
                  <a:pt x="905332" y="445884"/>
                </a:lnTo>
                <a:lnTo>
                  <a:pt x="904862" y="447001"/>
                </a:lnTo>
                <a:lnTo>
                  <a:pt x="904862" y="449630"/>
                </a:lnTo>
                <a:lnTo>
                  <a:pt x="905332" y="450748"/>
                </a:lnTo>
                <a:lnTo>
                  <a:pt x="907199" y="452615"/>
                </a:lnTo>
                <a:lnTo>
                  <a:pt x="908316" y="453072"/>
                </a:lnTo>
                <a:lnTo>
                  <a:pt x="910945" y="453072"/>
                </a:lnTo>
                <a:lnTo>
                  <a:pt x="912063" y="452615"/>
                </a:lnTo>
                <a:lnTo>
                  <a:pt x="913930" y="450748"/>
                </a:lnTo>
                <a:lnTo>
                  <a:pt x="914387" y="449630"/>
                </a:lnTo>
                <a:lnTo>
                  <a:pt x="914387" y="447001"/>
                </a:lnTo>
                <a:close/>
              </a:path>
              <a:path w="7757159" h="676275">
                <a:moveTo>
                  <a:pt x="914387" y="10121"/>
                </a:moveTo>
                <a:lnTo>
                  <a:pt x="913930" y="9004"/>
                </a:lnTo>
                <a:lnTo>
                  <a:pt x="912063" y="7137"/>
                </a:lnTo>
                <a:lnTo>
                  <a:pt x="910945" y="6667"/>
                </a:lnTo>
                <a:lnTo>
                  <a:pt x="908316" y="6667"/>
                </a:lnTo>
                <a:lnTo>
                  <a:pt x="907199" y="7137"/>
                </a:lnTo>
                <a:lnTo>
                  <a:pt x="905332" y="9004"/>
                </a:lnTo>
                <a:lnTo>
                  <a:pt x="904862" y="10121"/>
                </a:lnTo>
                <a:lnTo>
                  <a:pt x="904862" y="12750"/>
                </a:lnTo>
                <a:lnTo>
                  <a:pt x="905332" y="13868"/>
                </a:lnTo>
                <a:lnTo>
                  <a:pt x="907199" y="15735"/>
                </a:lnTo>
                <a:lnTo>
                  <a:pt x="908316" y="16192"/>
                </a:lnTo>
                <a:lnTo>
                  <a:pt x="910945" y="16192"/>
                </a:lnTo>
                <a:lnTo>
                  <a:pt x="912063" y="15735"/>
                </a:lnTo>
                <a:lnTo>
                  <a:pt x="913930" y="13868"/>
                </a:lnTo>
                <a:lnTo>
                  <a:pt x="914387" y="12750"/>
                </a:lnTo>
                <a:lnTo>
                  <a:pt x="914387" y="10121"/>
                </a:lnTo>
                <a:close/>
              </a:path>
              <a:path w="7757159" h="676275">
                <a:moveTo>
                  <a:pt x="962012" y="447001"/>
                </a:moveTo>
                <a:lnTo>
                  <a:pt x="961555" y="445884"/>
                </a:lnTo>
                <a:lnTo>
                  <a:pt x="959688" y="444017"/>
                </a:lnTo>
                <a:lnTo>
                  <a:pt x="958570" y="443547"/>
                </a:lnTo>
                <a:lnTo>
                  <a:pt x="955941" y="443547"/>
                </a:lnTo>
                <a:lnTo>
                  <a:pt x="954824" y="444017"/>
                </a:lnTo>
                <a:lnTo>
                  <a:pt x="952957" y="445884"/>
                </a:lnTo>
                <a:lnTo>
                  <a:pt x="952487" y="447001"/>
                </a:lnTo>
                <a:lnTo>
                  <a:pt x="952487" y="449630"/>
                </a:lnTo>
                <a:lnTo>
                  <a:pt x="952957" y="450748"/>
                </a:lnTo>
                <a:lnTo>
                  <a:pt x="954824" y="452615"/>
                </a:lnTo>
                <a:lnTo>
                  <a:pt x="955941" y="453072"/>
                </a:lnTo>
                <a:lnTo>
                  <a:pt x="958570" y="453072"/>
                </a:lnTo>
                <a:lnTo>
                  <a:pt x="959688" y="452615"/>
                </a:lnTo>
                <a:lnTo>
                  <a:pt x="961555" y="450748"/>
                </a:lnTo>
                <a:lnTo>
                  <a:pt x="962012" y="449630"/>
                </a:lnTo>
                <a:lnTo>
                  <a:pt x="962012" y="447001"/>
                </a:lnTo>
                <a:close/>
              </a:path>
              <a:path w="7757159" h="676275">
                <a:moveTo>
                  <a:pt x="962012" y="10121"/>
                </a:moveTo>
                <a:lnTo>
                  <a:pt x="961555" y="9004"/>
                </a:lnTo>
                <a:lnTo>
                  <a:pt x="959688" y="7137"/>
                </a:lnTo>
                <a:lnTo>
                  <a:pt x="958570" y="6667"/>
                </a:lnTo>
                <a:lnTo>
                  <a:pt x="955941" y="6667"/>
                </a:lnTo>
                <a:lnTo>
                  <a:pt x="954824" y="7137"/>
                </a:lnTo>
                <a:lnTo>
                  <a:pt x="952957" y="9004"/>
                </a:lnTo>
                <a:lnTo>
                  <a:pt x="952487" y="10121"/>
                </a:lnTo>
                <a:lnTo>
                  <a:pt x="952487" y="12750"/>
                </a:lnTo>
                <a:lnTo>
                  <a:pt x="952957" y="13868"/>
                </a:lnTo>
                <a:lnTo>
                  <a:pt x="954824" y="15735"/>
                </a:lnTo>
                <a:lnTo>
                  <a:pt x="955941" y="16192"/>
                </a:lnTo>
                <a:lnTo>
                  <a:pt x="958570" y="16192"/>
                </a:lnTo>
                <a:lnTo>
                  <a:pt x="959688" y="15735"/>
                </a:lnTo>
                <a:lnTo>
                  <a:pt x="961555" y="13868"/>
                </a:lnTo>
                <a:lnTo>
                  <a:pt x="962012" y="12750"/>
                </a:lnTo>
                <a:lnTo>
                  <a:pt x="962012" y="10121"/>
                </a:lnTo>
                <a:close/>
              </a:path>
              <a:path w="7757159" h="676275">
                <a:moveTo>
                  <a:pt x="1009637" y="447001"/>
                </a:moveTo>
                <a:lnTo>
                  <a:pt x="1009180" y="445884"/>
                </a:lnTo>
                <a:lnTo>
                  <a:pt x="1007313" y="444017"/>
                </a:lnTo>
                <a:lnTo>
                  <a:pt x="1006195" y="443547"/>
                </a:lnTo>
                <a:lnTo>
                  <a:pt x="1003566" y="443547"/>
                </a:lnTo>
                <a:lnTo>
                  <a:pt x="1002449" y="444017"/>
                </a:lnTo>
                <a:lnTo>
                  <a:pt x="1000582" y="445884"/>
                </a:lnTo>
                <a:lnTo>
                  <a:pt x="1000112" y="447001"/>
                </a:lnTo>
                <a:lnTo>
                  <a:pt x="1000112" y="449630"/>
                </a:lnTo>
                <a:lnTo>
                  <a:pt x="1000582" y="450748"/>
                </a:lnTo>
                <a:lnTo>
                  <a:pt x="1002449" y="452615"/>
                </a:lnTo>
                <a:lnTo>
                  <a:pt x="1003566" y="453072"/>
                </a:lnTo>
                <a:lnTo>
                  <a:pt x="1006195" y="453072"/>
                </a:lnTo>
                <a:lnTo>
                  <a:pt x="1007313" y="452615"/>
                </a:lnTo>
                <a:lnTo>
                  <a:pt x="1009180" y="450748"/>
                </a:lnTo>
                <a:lnTo>
                  <a:pt x="1009637" y="449630"/>
                </a:lnTo>
                <a:lnTo>
                  <a:pt x="1009637" y="447001"/>
                </a:lnTo>
                <a:close/>
              </a:path>
              <a:path w="7757159" h="676275">
                <a:moveTo>
                  <a:pt x="1009637" y="10121"/>
                </a:moveTo>
                <a:lnTo>
                  <a:pt x="1009180" y="9004"/>
                </a:lnTo>
                <a:lnTo>
                  <a:pt x="1007313" y="7137"/>
                </a:lnTo>
                <a:lnTo>
                  <a:pt x="1006195" y="6667"/>
                </a:lnTo>
                <a:lnTo>
                  <a:pt x="1003566" y="6667"/>
                </a:lnTo>
                <a:lnTo>
                  <a:pt x="1002449" y="7137"/>
                </a:lnTo>
                <a:lnTo>
                  <a:pt x="1000582" y="9004"/>
                </a:lnTo>
                <a:lnTo>
                  <a:pt x="1000112" y="10121"/>
                </a:lnTo>
                <a:lnTo>
                  <a:pt x="1000112" y="12750"/>
                </a:lnTo>
                <a:lnTo>
                  <a:pt x="1000582" y="13868"/>
                </a:lnTo>
                <a:lnTo>
                  <a:pt x="1002449" y="15735"/>
                </a:lnTo>
                <a:lnTo>
                  <a:pt x="1003566" y="16192"/>
                </a:lnTo>
                <a:lnTo>
                  <a:pt x="1006195" y="16192"/>
                </a:lnTo>
                <a:lnTo>
                  <a:pt x="1007313" y="15735"/>
                </a:lnTo>
                <a:lnTo>
                  <a:pt x="1009180" y="13868"/>
                </a:lnTo>
                <a:lnTo>
                  <a:pt x="1009637" y="12750"/>
                </a:lnTo>
                <a:lnTo>
                  <a:pt x="1009637" y="10121"/>
                </a:lnTo>
                <a:close/>
              </a:path>
              <a:path w="7757159" h="676275">
                <a:moveTo>
                  <a:pt x="1057262" y="447001"/>
                </a:moveTo>
                <a:lnTo>
                  <a:pt x="1056805" y="445884"/>
                </a:lnTo>
                <a:lnTo>
                  <a:pt x="1054938" y="444017"/>
                </a:lnTo>
                <a:lnTo>
                  <a:pt x="1053820" y="443547"/>
                </a:lnTo>
                <a:lnTo>
                  <a:pt x="1051191" y="443547"/>
                </a:lnTo>
                <a:lnTo>
                  <a:pt x="1050074" y="444017"/>
                </a:lnTo>
                <a:lnTo>
                  <a:pt x="1048207" y="445884"/>
                </a:lnTo>
                <a:lnTo>
                  <a:pt x="1047737" y="447001"/>
                </a:lnTo>
                <a:lnTo>
                  <a:pt x="1047737" y="449630"/>
                </a:lnTo>
                <a:lnTo>
                  <a:pt x="1048207" y="450748"/>
                </a:lnTo>
                <a:lnTo>
                  <a:pt x="1050074" y="452615"/>
                </a:lnTo>
                <a:lnTo>
                  <a:pt x="1051191" y="453072"/>
                </a:lnTo>
                <a:lnTo>
                  <a:pt x="1053820" y="453072"/>
                </a:lnTo>
                <a:lnTo>
                  <a:pt x="1054938" y="452615"/>
                </a:lnTo>
                <a:lnTo>
                  <a:pt x="1056805" y="450748"/>
                </a:lnTo>
                <a:lnTo>
                  <a:pt x="1057262" y="449630"/>
                </a:lnTo>
                <a:lnTo>
                  <a:pt x="1057262" y="447001"/>
                </a:lnTo>
                <a:close/>
              </a:path>
              <a:path w="7757159" h="676275">
                <a:moveTo>
                  <a:pt x="1057262" y="10121"/>
                </a:moveTo>
                <a:lnTo>
                  <a:pt x="1056805" y="9004"/>
                </a:lnTo>
                <a:lnTo>
                  <a:pt x="1054938" y="7137"/>
                </a:lnTo>
                <a:lnTo>
                  <a:pt x="1053820" y="6667"/>
                </a:lnTo>
                <a:lnTo>
                  <a:pt x="1051191" y="6667"/>
                </a:lnTo>
                <a:lnTo>
                  <a:pt x="1050074" y="7137"/>
                </a:lnTo>
                <a:lnTo>
                  <a:pt x="1048207" y="9004"/>
                </a:lnTo>
                <a:lnTo>
                  <a:pt x="1047737" y="10121"/>
                </a:lnTo>
                <a:lnTo>
                  <a:pt x="1047737" y="12750"/>
                </a:lnTo>
                <a:lnTo>
                  <a:pt x="1048207" y="13868"/>
                </a:lnTo>
                <a:lnTo>
                  <a:pt x="1050074" y="15735"/>
                </a:lnTo>
                <a:lnTo>
                  <a:pt x="1051191" y="16192"/>
                </a:lnTo>
                <a:lnTo>
                  <a:pt x="1053820" y="16192"/>
                </a:lnTo>
                <a:lnTo>
                  <a:pt x="1054938" y="15735"/>
                </a:lnTo>
                <a:lnTo>
                  <a:pt x="1056805" y="13868"/>
                </a:lnTo>
                <a:lnTo>
                  <a:pt x="1057262" y="12750"/>
                </a:lnTo>
                <a:lnTo>
                  <a:pt x="1057262" y="10121"/>
                </a:lnTo>
                <a:close/>
              </a:path>
              <a:path w="7757159" h="676275">
                <a:moveTo>
                  <a:pt x="1104887" y="447001"/>
                </a:moveTo>
                <a:lnTo>
                  <a:pt x="1104430" y="445884"/>
                </a:lnTo>
                <a:lnTo>
                  <a:pt x="1102563" y="444017"/>
                </a:lnTo>
                <a:lnTo>
                  <a:pt x="1101445" y="443547"/>
                </a:lnTo>
                <a:lnTo>
                  <a:pt x="1098816" y="443547"/>
                </a:lnTo>
                <a:lnTo>
                  <a:pt x="1097699" y="444017"/>
                </a:lnTo>
                <a:lnTo>
                  <a:pt x="1095832" y="445884"/>
                </a:lnTo>
                <a:lnTo>
                  <a:pt x="1095362" y="447001"/>
                </a:lnTo>
                <a:lnTo>
                  <a:pt x="1095362" y="449630"/>
                </a:lnTo>
                <a:lnTo>
                  <a:pt x="1095832" y="450748"/>
                </a:lnTo>
                <a:lnTo>
                  <a:pt x="1097699" y="452615"/>
                </a:lnTo>
                <a:lnTo>
                  <a:pt x="1098816" y="453072"/>
                </a:lnTo>
                <a:lnTo>
                  <a:pt x="1101445" y="453072"/>
                </a:lnTo>
                <a:lnTo>
                  <a:pt x="1102563" y="452615"/>
                </a:lnTo>
                <a:lnTo>
                  <a:pt x="1104430" y="450748"/>
                </a:lnTo>
                <a:lnTo>
                  <a:pt x="1104887" y="449630"/>
                </a:lnTo>
                <a:lnTo>
                  <a:pt x="1104887" y="447001"/>
                </a:lnTo>
                <a:close/>
              </a:path>
              <a:path w="7757159" h="676275">
                <a:moveTo>
                  <a:pt x="1104887" y="10121"/>
                </a:moveTo>
                <a:lnTo>
                  <a:pt x="1104430" y="9004"/>
                </a:lnTo>
                <a:lnTo>
                  <a:pt x="1102563" y="7137"/>
                </a:lnTo>
                <a:lnTo>
                  <a:pt x="1101445" y="6667"/>
                </a:lnTo>
                <a:lnTo>
                  <a:pt x="1098816" y="6667"/>
                </a:lnTo>
                <a:lnTo>
                  <a:pt x="1097699" y="7137"/>
                </a:lnTo>
                <a:lnTo>
                  <a:pt x="1095832" y="9004"/>
                </a:lnTo>
                <a:lnTo>
                  <a:pt x="1095362" y="10121"/>
                </a:lnTo>
                <a:lnTo>
                  <a:pt x="1095362" y="12750"/>
                </a:lnTo>
                <a:lnTo>
                  <a:pt x="1095832" y="13868"/>
                </a:lnTo>
                <a:lnTo>
                  <a:pt x="1097699" y="15735"/>
                </a:lnTo>
                <a:lnTo>
                  <a:pt x="1098816" y="16192"/>
                </a:lnTo>
                <a:lnTo>
                  <a:pt x="1101445" y="16192"/>
                </a:lnTo>
                <a:lnTo>
                  <a:pt x="1102563" y="15735"/>
                </a:lnTo>
                <a:lnTo>
                  <a:pt x="1104430" y="13868"/>
                </a:lnTo>
                <a:lnTo>
                  <a:pt x="1104887" y="12750"/>
                </a:lnTo>
                <a:lnTo>
                  <a:pt x="1104887" y="10121"/>
                </a:lnTo>
                <a:close/>
              </a:path>
              <a:path w="7757159" h="676275">
                <a:moveTo>
                  <a:pt x="1152512" y="447001"/>
                </a:moveTo>
                <a:lnTo>
                  <a:pt x="1152055" y="445884"/>
                </a:lnTo>
                <a:lnTo>
                  <a:pt x="1150188" y="444017"/>
                </a:lnTo>
                <a:lnTo>
                  <a:pt x="1149070" y="443547"/>
                </a:lnTo>
                <a:lnTo>
                  <a:pt x="1146441" y="443547"/>
                </a:lnTo>
                <a:lnTo>
                  <a:pt x="1145324" y="444017"/>
                </a:lnTo>
                <a:lnTo>
                  <a:pt x="1143457" y="445884"/>
                </a:lnTo>
                <a:lnTo>
                  <a:pt x="1142987" y="447001"/>
                </a:lnTo>
                <a:lnTo>
                  <a:pt x="1142987" y="449630"/>
                </a:lnTo>
                <a:lnTo>
                  <a:pt x="1143457" y="450748"/>
                </a:lnTo>
                <a:lnTo>
                  <a:pt x="1145324" y="452615"/>
                </a:lnTo>
                <a:lnTo>
                  <a:pt x="1146441" y="453072"/>
                </a:lnTo>
                <a:lnTo>
                  <a:pt x="1149070" y="453072"/>
                </a:lnTo>
                <a:lnTo>
                  <a:pt x="1150188" y="452615"/>
                </a:lnTo>
                <a:lnTo>
                  <a:pt x="1152055" y="450748"/>
                </a:lnTo>
                <a:lnTo>
                  <a:pt x="1152512" y="449630"/>
                </a:lnTo>
                <a:lnTo>
                  <a:pt x="1152512" y="447001"/>
                </a:lnTo>
                <a:close/>
              </a:path>
              <a:path w="7757159" h="676275">
                <a:moveTo>
                  <a:pt x="1152512" y="10121"/>
                </a:moveTo>
                <a:lnTo>
                  <a:pt x="1152055" y="9004"/>
                </a:lnTo>
                <a:lnTo>
                  <a:pt x="1150188" y="7137"/>
                </a:lnTo>
                <a:lnTo>
                  <a:pt x="1149070" y="6667"/>
                </a:lnTo>
                <a:lnTo>
                  <a:pt x="1146441" y="6667"/>
                </a:lnTo>
                <a:lnTo>
                  <a:pt x="1145324" y="7137"/>
                </a:lnTo>
                <a:lnTo>
                  <a:pt x="1143457" y="9004"/>
                </a:lnTo>
                <a:lnTo>
                  <a:pt x="1142987" y="10121"/>
                </a:lnTo>
                <a:lnTo>
                  <a:pt x="1142987" y="12750"/>
                </a:lnTo>
                <a:lnTo>
                  <a:pt x="1143457" y="13868"/>
                </a:lnTo>
                <a:lnTo>
                  <a:pt x="1145324" y="15735"/>
                </a:lnTo>
                <a:lnTo>
                  <a:pt x="1146441" y="16192"/>
                </a:lnTo>
                <a:lnTo>
                  <a:pt x="1149070" y="16192"/>
                </a:lnTo>
                <a:lnTo>
                  <a:pt x="1150188" y="15735"/>
                </a:lnTo>
                <a:lnTo>
                  <a:pt x="1152055" y="13868"/>
                </a:lnTo>
                <a:lnTo>
                  <a:pt x="1152512" y="12750"/>
                </a:lnTo>
                <a:lnTo>
                  <a:pt x="1152512" y="10121"/>
                </a:lnTo>
                <a:close/>
              </a:path>
              <a:path w="7757159" h="676275">
                <a:moveTo>
                  <a:pt x="1200137" y="447001"/>
                </a:moveTo>
                <a:lnTo>
                  <a:pt x="1199680" y="445884"/>
                </a:lnTo>
                <a:lnTo>
                  <a:pt x="1197813" y="444017"/>
                </a:lnTo>
                <a:lnTo>
                  <a:pt x="1196695" y="443547"/>
                </a:lnTo>
                <a:lnTo>
                  <a:pt x="1194066" y="443547"/>
                </a:lnTo>
                <a:lnTo>
                  <a:pt x="1192949" y="444017"/>
                </a:lnTo>
                <a:lnTo>
                  <a:pt x="1191082" y="445884"/>
                </a:lnTo>
                <a:lnTo>
                  <a:pt x="1190612" y="447001"/>
                </a:lnTo>
                <a:lnTo>
                  <a:pt x="1190612" y="449630"/>
                </a:lnTo>
                <a:lnTo>
                  <a:pt x="1191082" y="450748"/>
                </a:lnTo>
                <a:lnTo>
                  <a:pt x="1192949" y="452615"/>
                </a:lnTo>
                <a:lnTo>
                  <a:pt x="1194066" y="453072"/>
                </a:lnTo>
                <a:lnTo>
                  <a:pt x="1196695" y="453072"/>
                </a:lnTo>
                <a:lnTo>
                  <a:pt x="1197813" y="452615"/>
                </a:lnTo>
                <a:lnTo>
                  <a:pt x="1199680" y="450748"/>
                </a:lnTo>
                <a:lnTo>
                  <a:pt x="1200137" y="449630"/>
                </a:lnTo>
                <a:lnTo>
                  <a:pt x="1200137" y="447001"/>
                </a:lnTo>
                <a:close/>
              </a:path>
              <a:path w="7757159" h="676275">
                <a:moveTo>
                  <a:pt x="1200137" y="10121"/>
                </a:moveTo>
                <a:lnTo>
                  <a:pt x="1199680" y="9004"/>
                </a:lnTo>
                <a:lnTo>
                  <a:pt x="1197813" y="7137"/>
                </a:lnTo>
                <a:lnTo>
                  <a:pt x="1196695" y="6667"/>
                </a:lnTo>
                <a:lnTo>
                  <a:pt x="1194066" y="6667"/>
                </a:lnTo>
                <a:lnTo>
                  <a:pt x="1192949" y="7137"/>
                </a:lnTo>
                <a:lnTo>
                  <a:pt x="1191082" y="9004"/>
                </a:lnTo>
                <a:lnTo>
                  <a:pt x="1190612" y="10121"/>
                </a:lnTo>
                <a:lnTo>
                  <a:pt x="1190612" y="12750"/>
                </a:lnTo>
                <a:lnTo>
                  <a:pt x="1191082" y="13868"/>
                </a:lnTo>
                <a:lnTo>
                  <a:pt x="1192949" y="15735"/>
                </a:lnTo>
                <a:lnTo>
                  <a:pt x="1194066" y="16192"/>
                </a:lnTo>
                <a:lnTo>
                  <a:pt x="1196695" y="16192"/>
                </a:lnTo>
                <a:lnTo>
                  <a:pt x="1197813" y="15735"/>
                </a:lnTo>
                <a:lnTo>
                  <a:pt x="1199680" y="13868"/>
                </a:lnTo>
                <a:lnTo>
                  <a:pt x="1200137" y="12750"/>
                </a:lnTo>
                <a:lnTo>
                  <a:pt x="1200137" y="10121"/>
                </a:lnTo>
                <a:close/>
              </a:path>
              <a:path w="7757159" h="676275">
                <a:moveTo>
                  <a:pt x="1247762" y="447001"/>
                </a:moveTo>
                <a:lnTo>
                  <a:pt x="1247305" y="445884"/>
                </a:lnTo>
                <a:lnTo>
                  <a:pt x="1245438" y="444017"/>
                </a:lnTo>
                <a:lnTo>
                  <a:pt x="1244320" y="443547"/>
                </a:lnTo>
                <a:lnTo>
                  <a:pt x="1241691" y="443547"/>
                </a:lnTo>
                <a:lnTo>
                  <a:pt x="1240574" y="444017"/>
                </a:lnTo>
                <a:lnTo>
                  <a:pt x="1238707" y="445884"/>
                </a:lnTo>
                <a:lnTo>
                  <a:pt x="1238237" y="447001"/>
                </a:lnTo>
                <a:lnTo>
                  <a:pt x="1238237" y="449630"/>
                </a:lnTo>
                <a:lnTo>
                  <a:pt x="1238707" y="450748"/>
                </a:lnTo>
                <a:lnTo>
                  <a:pt x="1240574" y="452615"/>
                </a:lnTo>
                <a:lnTo>
                  <a:pt x="1241691" y="453072"/>
                </a:lnTo>
                <a:lnTo>
                  <a:pt x="1244320" y="453072"/>
                </a:lnTo>
                <a:lnTo>
                  <a:pt x="1245438" y="452615"/>
                </a:lnTo>
                <a:lnTo>
                  <a:pt x="1247305" y="450748"/>
                </a:lnTo>
                <a:lnTo>
                  <a:pt x="1247762" y="449630"/>
                </a:lnTo>
                <a:lnTo>
                  <a:pt x="1247762" y="447001"/>
                </a:lnTo>
                <a:close/>
              </a:path>
              <a:path w="7757159" h="676275">
                <a:moveTo>
                  <a:pt x="1247762" y="10121"/>
                </a:moveTo>
                <a:lnTo>
                  <a:pt x="1247305" y="9004"/>
                </a:lnTo>
                <a:lnTo>
                  <a:pt x="1245438" y="7137"/>
                </a:lnTo>
                <a:lnTo>
                  <a:pt x="1244320" y="6667"/>
                </a:lnTo>
                <a:lnTo>
                  <a:pt x="1241691" y="6667"/>
                </a:lnTo>
                <a:lnTo>
                  <a:pt x="1240574" y="7137"/>
                </a:lnTo>
                <a:lnTo>
                  <a:pt x="1238707" y="9004"/>
                </a:lnTo>
                <a:lnTo>
                  <a:pt x="1238237" y="10121"/>
                </a:lnTo>
                <a:lnTo>
                  <a:pt x="1238237" y="12750"/>
                </a:lnTo>
                <a:lnTo>
                  <a:pt x="1238707" y="13868"/>
                </a:lnTo>
                <a:lnTo>
                  <a:pt x="1240574" y="15735"/>
                </a:lnTo>
                <a:lnTo>
                  <a:pt x="1241691" y="16192"/>
                </a:lnTo>
                <a:lnTo>
                  <a:pt x="1244320" y="16192"/>
                </a:lnTo>
                <a:lnTo>
                  <a:pt x="1245438" y="15735"/>
                </a:lnTo>
                <a:lnTo>
                  <a:pt x="1247305" y="13868"/>
                </a:lnTo>
                <a:lnTo>
                  <a:pt x="1247762" y="12750"/>
                </a:lnTo>
                <a:lnTo>
                  <a:pt x="1247762" y="10121"/>
                </a:lnTo>
                <a:close/>
              </a:path>
              <a:path w="7757159" h="676275">
                <a:moveTo>
                  <a:pt x="1295387" y="447001"/>
                </a:moveTo>
                <a:lnTo>
                  <a:pt x="1294930" y="445884"/>
                </a:lnTo>
                <a:lnTo>
                  <a:pt x="1293063" y="444017"/>
                </a:lnTo>
                <a:lnTo>
                  <a:pt x="1291945" y="443547"/>
                </a:lnTo>
                <a:lnTo>
                  <a:pt x="1289316" y="443547"/>
                </a:lnTo>
                <a:lnTo>
                  <a:pt x="1288199" y="444017"/>
                </a:lnTo>
                <a:lnTo>
                  <a:pt x="1286332" y="445884"/>
                </a:lnTo>
                <a:lnTo>
                  <a:pt x="1285862" y="447001"/>
                </a:lnTo>
                <a:lnTo>
                  <a:pt x="1285862" y="449630"/>
                </a:lnTo>
                <a:lnTo>
                  <a:pt x="1286332" y="450748"/>
                </a:lnTo>
                <a:lnTo>
                  <a:pt x="1288199" y="452615"/>
                </a:lnTo>
                <a:lnTo>
                  <a:pt x="1289316" y="453072"/>
                </a:lnTo>
                <a:lnTo>
                  <a:pt x="1291945" y="453072"/>
                </a:lnTo>
                <a:lnTo>
                  <a:pt x="1293063" y="452615"/>
                </a:lnTo>
                <a:lnTo>
                  <a:pt x="1294930" y="450748"/>
                </a:lnTo>
                <a:lnTo>
                  <a:pt x="1295387" y="449630"/>
                </a:lnTo>
                <a:lnTo>
                  <a:pt x="1295387" y="447001"/>
                </a:lnTo>
                <a:close/>
              </a:path>
              <a:path w="7757159" h="676275">
                <a:moveTo>
                  <a:pt x="1295387" y="10121"/>
                </a:moveTo>
                <a:lnTo>
                  <a:pt x="1294930" y="9004"/>
                </a:lnTo>
                <a:lnTo>
                  <a:pt x="1293063" y="7137"/>
                </a:lnTo>
                <a:lnTo>
                  <a:pt x="1291945" y="6667"/>
                </a:lnTo>
                <a:lnTo>
                  <a:pt x="1289316" y="6667"/>
                </a:lnTo>
                <a:lnTo>
                  <a:pt x="1288199" y="7137"/>
                </a:lnTo>
                <a:lnTo>
                  <a:pt x="1286332" y="9004"/>
                </a:lnTo>
                <a:lnTo>
                  <a:pt x="1285862" y="10121"/>
                </a:lnTo>
                <a:lnTo>
                  <a:pt x="1285862" y="12750"/>
                </a:lnTo>
                <a:lnTo>
                  <a:pt x="1286332" y="13868"/>
                </a:lnTo>
                <a:lnTo>
                  <a:pt x="1288199" y="15735"/>
                </a:lnTo>
                <a:lnTo>
                  <a:pt x="1289316" y="16192"/>
                </a:lnTo>
                <a:lnTo>
                  <a:pt x="1291945" y="16192"/>
                </a:lnTo>
                <a:lnTo>
                  <a:pt x="1293063" y="15735"/>
                </a:lnTo>
                <a:lnTo>
                  <a:pt x="1294930" y="13868"/>
                </a:lnTo>
                <a:lnTo>
                  <a:pt x="1295387" y="12750"/>
                </a:lnTo>
                <a:lnTo>
                  <a:pt x="1295387" y="10121"/>
                </a:lnTo>
                <a:close/>
              </a:path>
              <a:path w="7757159" h="676275">
                <a:moveTo>
                  <a:pt x="1343012" y="447001"/>
                </a:moveTo>
                <a:lnTo>
                  <a:pt x="1342555" y="445884"/>
                </a:lnTo>
                <a:lnTo>
                  <a:pt x="1340688" y="444017"/>
                </a:lnTo>
                <a:lnTo>
                  <a:pt x="1339570" y="443547"/>
                </a:lnTo>
                <a:lnTo>
                  <a:pt x="1336941" y="443547"/>
                </a:lnTo>
                <a:lnTo>
                  <a:pt x="1335824" y="444017"/>
                </a:lnTo>
                <a:lnTo>
                  <a:pt x="1333957" y="445884"/>
                </a:lnTo>
                <a:lnTo>
                  <a:pt x="1333487" y="447001"/>
                </a:lnTo>
                <a:lnTo>
                  <a:pt x="1333487" y="449630"/>
                </a:lnTo>
                <a:lnTo>
                  <a:pt x="1333957" y="450748"/>
                </a:lnTo>
                <a:lnTo>
                  <a:pt x="1335824" y="452615"/>
                </a:lnTo>
                <a:lnTo>
                  <a:pt x="1336941" y="453072"/>
                </a:lnTo>
                <a:lnTo>
                  <a:pt x="1339570" y="453072"/>
                </a:lnTo>
                <a:lnTo>
                  <a:pt x="1340688" y="452615"/>
                </a:lnTo>
                <a:lnTo>
                  <a:pt x="1342555" y="450748"/>
                </a:lnTo>
                <a:lnTo>
                  <a:pt x="1343012" y="449630"/>
                </a:lnTo>
                <a:lnTo>
                  <a:pt x="1343012" y="447001"/>
                </a:lnTo>
                <a:close/>
              </a:path>
              <a:path w="7757159" h="676275">
                <a:moveTo>
                  <a:pt x="1343012" y="10121"/>
                </a:moveTo>
                <a:lnTo>
                  <a:pt x="1342555" y="9004"/>
                </a:lnTo>
                <a:lnTo>
                  <a:pt x="1340688" y="7137"/>
                </a:lnTo>
                <a:lnTo>
                  <a:pt x="1339570" y="6667"/>
                </a:lnTo>
                <a:lnTo>
                  <a:pt x="1336941" y="6667"/>
                </a:lnTo>
                <a:lnTo>
                  <a:pt x="1335824" y="7137"/>
                </a:lnTo>
                <a:lnTo>
                  <a:pt x="1333957" y="9004"/>
                </a:lnTo>
                <a:lnTo>
                  <a:pt x="1333487" y="10121"/>
                </a:lnTo>
                <a:lnTo>
                  <a:pt x="1333487" y="12750"/>
                </a:lnTo>
                <a:lnTo>
                  <a:pt x="1333957" y="13868"/>
                </a:lnTo>
                <a:lnTo>
                  <a:pt x="1335824" y="15735"/>
                </a:lnTo>
                <a:lnTo>
                  <a:pt x="1336941" y="16192"/>
                </a:lnTo>
                <a:lnTo>
                  <a:pt x="1339570" y="16192"/>
                </a:lnTo>
                <a:lnTo>
                  <a:pt x="1340688" y="15735"/>
                </a:lnTo>
                <a:lnTo>
                  <a:pt x="1342555" y="13868"/>
                </a:lnTo>
                <a:lnTo>
                  <a:pt x="1343012" y="12750"/>
                </a:lnTo>
                <a:lnTo>
                  <a:pt x="1343012" y="10121"/>
                </a:lnTo>
                <a:close/>
              </a:path>
              <a:path w="7757159" h="676275">
                <a:moveTo>
                  <a:pt x="1390637" y="447001"/>
                </a:moveTo>
                <a:lnTo>
                  <a:pt x="1390180" y="445884"/>
                </a:lnTo>
                <a:lnTo>
                  <a:pt x="1388313" y="444017"/>
                </a:lnTo>
                <a:lnTo>
                  <a:pt x="1387195" y="443547"/>
                </a:lnTo>
                <a:lnTo>
                  <a:pt x="1384566" y="443547"/>
                </a:lnTo>
                <a:lnTo>
                  <a:pt x="1383449" y="444017"/>
                </a:lnTo>
                <a:lnTo>
                  <a:pt x="1381582" y="445884"/>
                </a:lnTo>
                <a:lnTo>
                  <a:pt x="1381112" y="447001"/>
                </a:lnTo>
                <a:lnTo>
                  <a:pt x="1381112" y="449630"/>
                </a:lnTo>
                <a:lnTo>
                  <a:pt x="1381582" y="450748"/>
                </a:lnTo>
                <a:lnTo>
                  <a:pt x="1383449" y="452615"/>
                </a:lnTo>
                <a:lnTo>
                  <a:pt x="1384566" y="453072"/>
                </a:lnTo>
                <a:lnTo>
                  <a:pt x="1387195" y="453072"/>
                </a:lnTo>
                <a:lnTo>
                  <a:pt x="1388313" y="452615"/>
                </a:lnTo>
                <a:lnTo>
                  <a:pt x="1390180" y="450748"/>
                </a:lnTo>
                <a:lnTo>
                  <a:pt x="1390637" y="449630"/>
                </a:lnTo>
                <a:lnTo>
                  <a:pt x="1390637" y="447001"/>
                </a:lnTo>
                <a:close/>
              </a:path>
              <a:path w="7757159" h="676275">
                <a:moveTo>
                  <a:pt x="1390637" y="10121"/>
                </a:moveTo>
                <a:lnTo>
                  <a:pt x="1390180" y="9004"/>
                </a:lnTo>
                <a:lnTo>
                  <a:pt x="1388313" y="7137"/>
                </a:lnTo>
                <a:lnTo>
                  <a:pt x="1387195" y="6667"/>
                </a:lnTo>
                <a:lnTo>
                  <a:pt x="1384566" y="6667"/>
                </a:lnTo>
                <a:lnTo>
                  <a:pt x="1383449" y="7137"/>
                </a:lnTo>
                <a:lnTo>
                  <a:pt x="1381582" y="9004"/>
                </a:lnTo>
                <a:lnTo>
                  <a:pt x="1381112" y="10121"/>
                </a:lnTo>
                <a:lnTo>
                  <a:pt x="1381112" y="12750"/>
                </a:lnTo>
                <a:lnTo>
                  <a:pt x="1381582" y="13868"/>
                </a:lnTo>
                <a:lnTo>
                  <a:pt x="1383449" y="15735"/>
                </a:lnTo>
                <a:lnTo>
                  <a:pt x="1384566" y="16192"/>
                </a:lnTo>
                <a:lnTo>
                  <a:pt x="1387195" y="16192"/>
                </a:lnTo>
                <a:lnTo>
                  <a:pt x="1388313" y="15735"/>
                </a:lnTo>
                <a:lnTo>
                  <a:pt x="1390180" y="13868"/>
                </a:lnTo>
                <a:lnTo>
                  <a:pt x="1390637" y="12750"/>
                </a:lnTo>
                <a:lnTo>
                  <a:pt x="1390637" y="10121"/>
                </a:lnTo>
                <a:close/>
              </a:path>
              <a:path w="7757159" h="676275">
                <a:moveTo>
                  <a:pt x="1438262" y="447001"/>
                </a:moveTo>
                <a:lnTo>
                  <a:pt x="1437805" y="445884"/>
                </a:lnTo>
                <a:lnTo>
                  <a:pt x="1435938" y="444017"/>
                </a:lnTo>
                <a:lnTo>
                  <a:pt x="1434820" y="443547"/>
                </a:lnTo>
                <a:lnTo>
                  <a:pt x="1432191" y="443547"/>
                </a:lnTo>
                <a:lnTo>
                  <a:pt x="1431074" y="444017"/>
                </a:lnTo>
                <a:lnTo>
                  <a:pt x="1429207" y="445884"/>
                </a:lnTo>
                <a:lnTo>
                  <a:pt x="1428737" y="447001"/>
                </a:lnTo>
                <a:lnTo>
                  <a:pt x="1428737" y="449630"/>
                </a:lnTo>
                <a:lnTo>
                  <a:pt x="1429207" y="450748"/>
                </a:lnTo>
                <a:lnTo>
                  <a:pt x="1431074" y="452615"/>
                </a:lnTo>
                <a:lnTo>
                  <a:pt x="1432191" y="453072"/>
                </a:lnTo>
                <a:lnTo>
                  <a:pt x="1434820" y="453072"/>
                </a:lnTo>
                <a:lnTo>
                  <a:pt x="1435938" y="452615"/>
                </a:lnTo>
                <a:lnTo>
                  <a:pt x="1437805" y="450748"/>
                </a:lnTo>
                <a:lnTo>
                  <a:pt x="1438262" y="449630"/>
                </a:lnTo>
                <a:lnTo>
                  <a:pt x="1438262" y="447001"/>
                </a:lnTo>
                <a:close/>
              </a:path>
              <a:path w="7757159" h="676275">
                <a:moveTo>
                  <a:pt x="1438262" y="10121"/>
                </a:moveTo>
                <a:lnTo>
                  <a:pt x="1437805" y="9004"/>
                </a:lnTo>
                <a:lnTo>
                  <a:pt x="1435938" y="7137"/>
                </a:lnTo>
                <a:lnTo>
                  <a:pt x="1434820" y="6667"/>
                </a:lnTo>
                <a:lnTo>
                  <a:pt x="1432191" y="6667"/>
                </a:lnTo>
                <a:lnTo>
                  <a:pt x="1431074" y="7137"/>
                </a:lnTo>
                <a:lnTo>
                  <a:pt x="1429207" y="9004"/>
                </a:lnTo>
                <a:lnTo>
                  <a:pt x="1428737" y="10121"/>
                </a:lnTo>
                <a:lnTo>
                  <a:pt x="1428737" y="12750"/>
                </a:lnTo>
                <a:lnTo>
                  <a:pt x="1429207" y="13868"/>
                </a:lnTo>
                <a:lnTo>
                  <a:pt x="1431074" y="15735"/>
                </a:lnTo>
                <a:lnTo>
                  <a:pt x="1432191" y="16192"/>
                </a:lnTo>
                <a:lnTo>
                  <a:pt x="1434820" y="16192"/>
                </a:lnTo>
                <a:lnTo>
                  <a:pt x="1435938" y="15735"/>
                </a:lnTo>
                <a:lnTo>
                  <a:pt x="1437805" y="13868"/>
                </a:lnTo>
                <a:lnTo>
                  <a:pt x="1438262" y="12750"/>
                </a:lnTo>
                <a:lnTo>
                  <a:pt x="1438262" y="10121"/>
                </a:lnTo>
                <a:close/>
              </a:path>
              <a:path w="7757159" h="676275">
                <a:moveTo>
                  <a:pt x="1485887" y="447001"/>
                </a:moveTo>
                <a:lnTo>
                  <a:pt x="1485430" y="445884"/>
                </a:lnTo>
                <a:lnTo>
                  <a:pt x="1483563" y="444017"/>
                </a:lnTo>
                <a:lnTo>
                  <a:pt x="1482445" y="443547"/>
                </a:lnTo>
                <a:lnTo>
                  <a:pt x="1479816" y="443547"/>
                </a:lnTo>
                <a:lnTo>
                  <a:pt x="1478699" y="444017"/>
                </a:lnTo>
                <a:lnTo>
                  <a:pt x="1476832" y="445884"/>
                </a:lnTo>
                <a:lnTo>
                  <a:pt x="1476362" y="447001"/>
                </a:lnTo>
                <a:lnTo>
                  <a:pt x="1476362" y="449630"/>
                </a:lnTo>
                <a:lnTo>
                  <a:pt x="1476832" y="450748"/>
                </a:lnTo>
                <a:lnTo>
                  <a:pt x="1478699" y="452615"/>
                </a:lnTo>
                <a:lnTo>
                  <a:pt x="1479816" y="453072"/>
                </a:lnTo>
                <a:lnTo>
                  <a:pt x="1482445" y="453072"/>
                </a:lnTo>
                <a:lnTo>
                  <a:pt x="1483563" y="452615"/>
                </a:lnTo>
                <a:lnTo>
                  <a:pt x="1485430" y="450748"/>
                </a:lnTo>
                <a:lnTo>
                  <a:pt x="1485887" y="449630"/>
                </a:lnTo>
                <a:lnTo>
                  <a:pt x="1485887" y="447001"/>
                </a:lnTo>
                <a:close/>
              </a:path>
              <a:path w="7757159" h="676275">
                <a:moveTo>
                  <a:pt x="1485887" y="10121"/>
                </a:moveTo>
                <a:lnTo>
                  <a:pt x="1485430" y="9004"/>
                </a:lnTo>
                <a:lnTo>
                  <a:pt x="1483563" y="7137"/>
                </a:lnTo>
                <a:lnTo>
                  <a:pt x="1482445" y="6667"/>
                </a:lnTo>
                <a:lnTo>
                  <a:pt x="1479816" y="6667"/>
                </a:lnTo>
                <a:lnTo>
                  <a:pt x="1478699" y="7137"/>
                </a:lnTo>
                <a:lnTo>
                  <a:pt x="1476832" y="9004"/>
                </a:lnTo>
                <a:lnTo>
                  <a:pt x="1476362" y="10121"/>
                </a:lnTo>
                <a:lnTo>
                  <a:pt x="1476362" y="12750"/>
                </a:lnTo>
                <a:lnTo>
                  <a:pt x="1476832" y="13868"/>
                </a:lnTo>
                <a:lnTo>
                  <a:pt x="1478699" y="15735"/>
                </a:lnTo>
                <a:lnTo>
                  <a:pt x="1479816" y="16192"/>
                </a:lnTo>
                <a:lnTo>
                  <a:pt x="1482445" y="16192"/>
                </a:lnTo>
                <a:lnTo>
                  <a:pt x="1483563" y="15735"/>
                </a:lnTo>
                <a:lnTo>
                  <a:pt x="1485430" y="13868"/>
                </a:lnTo>
                <a:lnTo>
                  <a:pt x="1485887" y="12750"/>
                </a:lnTo>
                <a:lnTo>
                  <a:pt x="1485887" y="10121"/>
                </a:lnTo>
                <a:close/>
              </a:path>
              <a:path w="7757159" h="676275">
                <a:moveTo>
                  <a:pt x="1533512" y="447001"/>
                </a:moveTo>
                <a:lnTo>
                  <a:pt x="1533055" y="445884"/>
                </a:lnTo>
                <a:lnTo>
                  <a:pt x="1531188" y="444017"/>
                </a:lnTo>
                <a:lnTo>
                  <a:pt x="1530070" y="443547"/>
                </a:lnTo>
                <a:lnTo>
                  <a:pt x="1527441" y="443547"/>
                </a:lnTo>
                <a:lnTo>
                  <a:pt x="1526324" y="444017"/>
                </a:lnTo>
                <a:lnTo>
                  <a:pt x="1524457" y="445884"/>
                </a:lnTo>
                <a:lnTo>
                  <a:pt x="1523987" y="447001"/>
                </a:lnTo>
                <a:lnTo>
                  <a:pt x="1523987" y="449630"/>
                </a:lnTo>
                <a:lnTo>
                  <a:pt x="1524457" y="450748"/>
                </a:lnTo>
                <a:lnTo>
                  <a:pt x="1526324" y="452615"/>
                </a:lnTo>
                <a:lnTo>
                  <a:pt x="1527441" y="453072"/>
                </a:lnTo>
                <a:lnTo>
                  <a:pt x="1530070" y="453072"/>
                </a:lnTo>
                <a:lnTo>
                  <a:pt x="1531188" y="452615"/>
                </a:lnTo>
                <a:lnTo>
                  <a:pt x="1533055" y="450748"/>
                </a:lnTo>
                <a:lnTo>
                  <a:pt x="1533512" y="449630"/>
                </a:lnTo>
                <a:lnTo>
                  <a:pt x="1533512" y="447001"/>
                </a:lnTo>
                <a:close/>
              </a:path>
              <a:path w="7757159" h="676275">
                <a:moveTo>
                  <a:pt x="1533512" y="10121"/>
                </a:moveTo>
                <a:lnTo>
                  <a:pt x="1533055" y="9004"/>
                </a:lnTo>
                <a:lnTo>
                  <a:pt x="1531188" y="7137"/>
                </a:lnTo>
                <a:lnTo>
                  <a:pt x="1530070" y="6667"/>
                </a:lnTo>
                <a:lnTo>
                  <a:pt x="1527441" y="6667"/>
                </a:lnTo>
                <a:lnTo>
                  <a:pt x="1526324" y="7137"/>
                </a:lnTo>
                <a:lnTo>
                  <a:pt x="1524457" y="9004"/>
                </a:lnTo>
                <a:lnTo>
                  <a:pt x="1523987" y="10121"/>
                </a:lnTo>
                <a:lnTo>
                  <a:pt x="1523987" y="12750"/>
                </a:lnTo>
                <a:lnTo>
                  <a:pt x="1524457" y="13868"/>
                </a:lnTo>
                <a:lnTo>
                  <a:pt x="1526324" y="15735"/>
                </a:lnTo>
                <a:lnTo>
                  <a:pt x="1527441" y="16192"/>
                </a:lnTo>
                <a:lnTo>
                  <a:pt x="1530070" y="16192"/>
                </a:lnTo>
                <a:lnTo>
                  <a:pt x="1531188" y="15735"/>
                </a:lnTo>
                <a:lnTo>
                  <a:pt x="1533055" y="13868"/>
                </a:lnTo>
                <a:lnTo>
                  <a:pt x="1533512" y="12750"/>
                </a:lnTo>
                <a:lnTo>
                  <a:pt x="1533512" y="10121"/>
                </a:lnTo>
                <a:close/>
              </a:path>
              <a:path w="7757159" h="676275">
                <a:moveTo>
                  <a:pt x="1581137" y="447001"/>
                </a:moveTo>
                <a:lnTo>
                  <a:pt x="1580680" y="445884"/>
                </a:lnTo>
                <a:lnTo>
                  <a:pt x="1578813" y="444017"/>
                </a:lnTo>
                <a:lnTo>
                  <a:pt x="1577695" y="443547"/>
                </a:lnTo>
                <a:lnTo>
                  <a:pt x="1575066" y="443547"/>
                </a:lnTo>
                <a:lnTo>
                  <a:pt x="1573949" y="444017"/>
                </a:lnTo>
                <a:lnTo>
                  <a:pt x="1572082" y="445884"/>
                </a:lnTo>
                <a:lnTo>
                  <a:pt x="1571612" y="447001"/>
                </a:lnTo>
                <a:lnTo>
                  <a:pt x="1571612" y="449630"/>
                </a:lnTo>
                <a:lnTo>
                  <a:pt x="1572082" y="450748"/>
                </a:lnTo>
                <a:lnTo>
                  <a:pt x="1573949" y="452615"/>
                </a:lnTo>
                <a:lnTo>
                  <a:pt x="1575066" y="453072"/>
                </a:lnTo>
                <a:lnTo>
                  <a:pt x="1577695" y="453072"/>
                </a:lnTo>
                <a:lnTo>
                  <a:pt x="1578813" y="452615"/>
                </a:lnTo>
                <a:lnTo>
                  <a:pt x="1580680" y="450748"/>
                </a:lnTo>
                <a:lnTo>
                  <a:pt x="1581137" y="449630"/>
                </a:lnTo>
                <a:lnTo>
                  <a:pt x="1581137" y="447001"/>
                </a:lnTo>
                <a:close/>
              </a:path>
              <a:path w="7757159" h="676275">
                <a:moveTo>
                  <a:pt x="1581137" y="10121"/>
                </a:moveTo>
                <a:lnTo>
                  <a:pt x="1580680" y="9004"/>
                </a:lnTo>
                <a:lnTo>
                  <a:pt x="1578813" y="7137"/>
                </a:lnTo>
                <a:lnTo>
                  <a:pt x="1577695" y="6667"/>
                </a:lnTo>
                <a:lnTo>
                  <a:pt x="1575066" y="6667"/>
                </a:lnTo>
                <a:lnTo>
                  <a:pt x="1573949" y="7137"/>
                </a:lnTo>
                <a:lnTo>
                  <a:pt x="1572082" y="9004"/>
                </a:lnTo>
                <a:lnTo>
                  <a:pt x="1571612" y="10121"/>
                </a:lnTo>
                <a:lnTo>
                  <a:pt x="1571612" y="12750"/>
                </a:lnTo>
                <a:lnTo>
                  <a:pt x="1572082" y="13868"/>
                </a:lnTo>
                <a:lnTo>
                  <a:pt x="1573949" y="15735"/>
                </a:lnTo>
                <a:lnTo>
                  <a:pt x="1575066" y="16192"/>
                </a:lnTo>
                <a:lnTo>
                  <a:pt x="1577695" y="16192"/>
                </a:lnTo>
                <a:lnTo>
                  <a:pt x="1578813" y="15735"/>
                </a:lnTo>
                <a:lnTo>
                  <a:pt x="1580680" y="13868"/>
                </a:lnTo>
                <a:lnTo>
                  <a:pt x="1581137" y="12750"/>
                </a:lnTo>
                <a:lnTo>
                  <a:pt x="1581137" y="10121"/>
                </a:lnTo>
                <a:close/>
              </a:path>
              <a:path w="7757159" h="676275">
                <a:moveTo>
                  <a:pt x="1628762" y="447001"/>
                </a:moveTo>
                <a:lnTo>
                  <a:pt x="1628305" y="445884"/>
                </a:lnTo>
                <a:lnTo>
                  <a:pt x="1626438" y="444017"/>
                </a:lnTo>
                <a:lnTo>
                  <a:pt x="1625320" y="443547"/>
                </a:lnTo>
                <a:lnTo>
                  <a:pt x="1622691" y="443547"/>
                </a:lnTo>
                <a:lnTo>
                  <a:pt x="1621574" y="444017"/>
                </a:lnTo>
                <a:lnTo>
                  <a:pt x="1619707" y="445884"/>
                </a:lnTo>
                <a:lnTo>
                  <a:pt x="1619237" y="447001"/>
                </a:lnTo>
                <a:lnTo>
                  <a:pt x="1619237" y="449630"/>
                </a:lnTo>
                <a:lnTo>
                  <a:pt x="1619707" y="450748"/>
                </a:lnTo>
                <a:lnTo>
                  <a:pt x="1621574" y="452615"/>
                </a:lnTo>
                <a:lnTo>
                  <a:pt x="1622691" y="453072"/>
                </a:lnTo>
                <a:lnTo>
                  <a:pt x="1625320" y="453072"/>
                </a:lnTo>
                <a:lnTo>
                  <a:pt x="1626438" y="452615"/>
                </a:lnTo>
                <a:lnTo>
                  <a:pt x="1628305" y="450748"/>
                </a:lnTo>
                <a:lnTo>
                  <a:pt x="1628762" y="449630"/>
                </a:lnTo>
                <a:lnTo>
                  <a:pt x="1628762" y="447001"/>
                </a:lnTo>
                <a:close/>
              </a:path>
              <a:path w="7757159" h="676275">
                <a:moveTo>
                  <a:pt x="1628762" y="10121"/>
                </a:moveTo>
                <a:lnTo>
                  <a:pt x="1628305" y="9004"/>
                </a:lnTo>
                <a:lnTo>
                  <a:pt x="1626438" y="7137"/>
                </a:lnTo>
                <a:lnTo>
                  <a:pt x="1625320" y="6667"/>
                </a:lnTo>
                <a:lnTo>
                  <a:pt x="1622691" y="6667"/>
                </a:lnTo>
                <a:lnTo>
                  <a:pt x="1621574" y="7137"/>
                </a:lnTo>
                <a:lnTo>
                  <a:pt x="1619707" y="9004"/>
                </a:lnTo>
                <a:lnTo>
                  <a:pt x="1619237" y="10121"/>
                </a:lnTo>
                <a:lnTo>
                  <a:pt x="1619237" y="12750"/>
                </a:lnTo>
                <a:lnTo>
                  <a:pt x="1619707" y="13868"/>
                </a:lnTo>
                <a:lnTo>
                  <a:pt x="1621574" y="15735"/>
                </a:lnTo>
                <a:lnTo>
                  <a:pt x="1622691" y="16192"/>
                </a:lnTo>
                <a:lnTo>
                  <a:pt x="1625320" y="16192"/>
                </a:lnTo>
                <a:lnTo>
                  <a:pt x="1626438" y="15735"/>
                </a:lnTo>
                <a:lnTo>
                  <a:pt x="1628305" y="13868"/>
                </a:lnTo>
                <a:lnTo>
                  <a:pt x="1628762" y="12750"/>
                </a:lnTo>
                <a:lnTo>
                  <a:pt x="1628762" y="10121"/>
                </a:lnTo>
                <a:close/>
              </a:path>
              <a:path w="7757159" h="676275">
                <a:moveTo>
                  <a:pt x="1676387" y="447001"/>
                </a:moveTo>
                <a:lnTo>
                  <a:pt x="1675930" y="445884"/>
                </a:lnTo>
                <a:lnTo>
                  <a:pt x="1674063" y="444017"/>
                </a:lnTo>
                <a:lnTo>
                  <a:pt x="1672945" y="443547"/>
                </a:lnTo>
                <a:lnTo>
                  <a:pt x="1670316" y="443547"/>
                </a:lnTo>
                <a:lnTo>
                  <a:pt x="1669199" y="444017"/>
                </a:lnTo>
                <a:lnTo>
                  <a:pt x="1667332" y="445884"/>
                </a:lnTo>
                <a:lnTo>
                  <a:pt x="1666862" y="447001"/>
                </a:lnTo>
                <a:lnTo>
                  <a:pt x="1666862" y="449630"/>
                </a:lnTo>
                <a:lnTo>
                  <a:pt x="1667332" y="450748"/>
                </a:lnTo>
                <a:lnTo>
                  <a:pt x="1669199" y="452615"/>
                </a:lnTo>
                <a:lnTo>
                  <a:pt x="1670316" y="453072"/>
                </a:lnTo>
                <a:lnTo>
                  <a:pt x="1672945" y="453072"/>
                </a:lnTo>
                <a:lnTo>
                  <a:pt x="1674063" y="452615"/>
                </a:lnTo>
                <a:lnTo>
                  <a:pt x="1675930" y="450748"/>
                </a:lnTo>
                <a:lnTo>
                  <a:pt x="1676387" y="449630"/>
                </a:lnTo>
                <a:lnTo>
                  <a:pt x="1676387" y="447001"/>
                </a:lnTo>
                <a:close/>
              </a:path>
              <a:path w="7757159" h="676275">
                <a:moveTo>
                  <a:pt x="1676387" y="10121"/>
                </a:moveTo>
                <a:lnTo>
                  <a:pt x="1675930" y="9004"/>
                </a:lnTo>
                <a:lnTo>
                  <a:pt x="1674063" y="7137"/>
                </a:lnTo>
                <a:lnTo>
                  <a:pt x="1672945" y="6667"/>
                </a:lnTo>
                <a:lnTo>
                  <a:pt x="1670316" y="6667"/>
                </a:lnTo>
                <a:lnTo>
                  <a:pt x="1669199" y="7137"/>
                </a:lnTo>
                <a:lnTo>
                  <a:pt x="1667332" y="9004"/>
                </a:lnTo>
                <a:lnTo>
                  <a:pt x="1666862" y="10121"/>
                </a:lnTo>
                <a:lnTo>
                  <a:pt x="1666862" y="12750"/>
                </a:lnTo>
                <a:lnTo>
                  <a:pt x="1667332" y="13868"/>
                </a:lnTo>
                <a:lnTo>
                  <a:pt x="1669199" y="15735"/>
                </a:lnTo>
                <a:lnTo>
                  <a:pt x="1670316" y="16192"/>
                </a:lnTo>
                <a:lnTo>
                  <a:pt x="1672945" y="16192"/>
                </a:lnTo>
                <a:lnTo>
                  <a:pt x="1674063" y="15735"/>
                </a:lnTo>
                <a:lnTo>
                  <a:pt x="1675930" y="13868"/>
                </a:lnTo>
                <a:lnTo>
                  <a:pt x="1676387" y="12750"/>
                </a:lnTo>
                <a:lnTo>
                  <a:pt x="1676387" y="10121"/>
                </a:lnTo>
                <a:close/>
              </a:path>
              <a:path w="7757159" h="676275">
                <a:moveTo>
                  <a:pt x="1724012" y="447001"/>
                </a:moveTo>
                <a:lnTo>
                  <a:pt x="1723555" y="445884"/>
                </a:lnTo>
                <a:lnTo>
                  <a:pt x="1721688" y="444017"/>
                </a:lnTo>
                <a:lnTo>
                  <a:pt x="1720570" y="443547"/>
                </a:lnTo>
                <a:lnTo>
                  <a:pt x="1717941" y="443547"/>
                </a:lnTo>
                <a:lnTo>
                  <a:pt x="1716824" y="444017"/>
                </a:lnTo>
                <a:lnTo>
                  <a:pt x="1714957" y="445884"/>
                </a:lnTo>
                <a:lnTo>
                  <a:pt x="1714487" y="447001"/>
                </a:lnTo>
                <a:lnTo>
                  <a:pt x="1714487" y="449630"/>
                </a:lnTo>
                <a:lnTo>
                  <a:pt x="1714957" y="450748"/>
                </a:lnTo>
                <a:lnTo>
                  <a:pt x="1716824" y="452615"/>
                </a:lnTo>
                <a:lnTo>
                  <a:pt x="1717941" y="453072"/>
                </a:lnTo>
                <a:lnTo>
                  <a:pt x="1720570" y="453072"/>
                </a:lnTo>
                <a:lnTo>
                  <a:pt x="1721688" y="452615"/>
                </a:lnTo>
                <a:lnTo>
                  <a:pt x="1723555" y="450748"/>
                </a:lnTo>
                <a:lnTo>
                  <a:pt x="1724012" y="449630"/>
                </a:lnTo>
                <a:lnTo>
                  <a:pt x="1724012" y="447001"/>
                </a:lnTo>
                <a:close/>
              </a:path>
              <a:path w="7757159" h="676275">
                <a:moveTo>
                  <a:pt x="1724012" y="10121"/>
                </a:moveTo>
                <a:lnTo>
                  <a:pt x="1723555" y="9004"/>
                </a:lnTo>
                <a:lnTo>
                  <a:pt x="1721688" y="7137"/>
                </a:lnTo>
                <a:lnTo>
                  <a:pt x="1720570" y="6667"/>
                </a:lnTo>
                <a:lnTo>
                  <a:pt x="1717941" y="6667"/>
                </a:lnTo>
                <a:lnTo>
                  <a:pt x="1716824" y="7137"/>
                </a:lnTo>
                <a:lnTo>
                  <a:pt x="1714957" y="9004"/>
                </a:lnTo>
                <a:lnTo>
                  <a:pt x="1714487" y="10121"/>
                </a:lnTo>
                <a:lnTo>
                  <a:pt x="1714487" y="12750"/>
                </a:lnTo>
                <a:lnTo>
                  <a:pt x="1714957" y="13868"/>
                </a:lnTo>
                <a:lnTo>
                  <a:pt x="1716824" y="15735"/>
                </a:lnTo>
                <a:lnTo>
                  <a:pt x="1717941" y="16192"/>
                </a:lnTo>
                <a:lnTo>
                  <a:pt x="1720570" y="16192"/>
                </a:lnTo>
                <a:lnTo>
                  <a:pt x="1721688" y="15735"/>
                </a:lnTo>
                <a:lnTo>
                  <a:pt x="1723555" y="13868"/>
                </a:lnTo>
                <a:lnTo>
                  <a:pt x="1724012" y="12750"/>
                </a:lnTo>
                <a:lnTo>
                  <a:pt x="1724012" y="10121"/>
                </a:lnTo>
                <a:close/>
              </a:path>
              <a:path w="7757159" h="676275">
                <a:moveTo>
                  <a:pt x="1771637" y="447001"/>
                </a:moveTo>
                <a:lnTo>
                  <a:pt x="1771180" y="445884"/>
                </a:lnTo>
                <a:lnTo>
                  <a:pt x="1769313" y="444017"/>
                </a:lnTo>
                <a:lnTo>
                  <a:pt x="1768195" y="443547"/>
                </a:lnTo>
                <a:lnTo>
                  <a:pt x="1765566" y="443547"/>
                </a:lnTo>
                <a:lnTo>
                  <a:pt x="1764449" y="444017"/>
                </a:lnTo>
                <a:lnTo>
                  <a:pt x="1762582" y="445884"/>
                </a:lnTo>
                <a:lnTo>
                  <a:pt x="1762112" y="447001"/>
                </a:lnTo>
                <a:lnTo>
                  <a:pt x="1762112" y="449630"/>
                </a:lnTo>
                <a:lnTo>
                  <a:pt x="1762582" y="450748"/>
                </a:lnTo>
                <a:lnTo>
                  <a:pt x="1764449" y="452615"/>
                </a:lnTo>
                <a:lnTo>
                  <a:pt x="1765566" y="453072"/>
                </a:lnTo>
                <a:lnTo>
                  <a:pt x="1768195" y="453072"/>
                </a:lnTo>
                <a:lnTo>
                  <a:pt x="1769313" y="452615"/>
                </a:lnTo>
                <a:lnTo>
                  <a:pt x="1771180" y="450748"/>
                </a:lnTo>
                <a:lnTo>
                  <a:pt x="1771637" y="449630"/>
                </a:lnTo>
                <a:lnTo>
                  <a:pt x="1771637" y="447001"/>
                </a:lnTo>
                <a:close/>
              </a:path>
              <a:path w="7757159" h="676275">
                <a:moveTo>
                  <a:pt x="1771637" y="10121"/>
                </a:moveTo>
                <a:lnTo>
                  <a:pt x="1771180" y="9004"/>
                </a:lnTo>
                <a:lnTo>
                  <a:pt x="1769313" y="7137"/>
                </a:lnTo>
                <a:lnTo>
                  <a:pt x="1768195" y="6667"/>
                </a:lnTo>
                <a:lnTo>
                  <a:pt x="1765566" y="6667"/>
                </a:lnTo>
                <a:lnTo>
                  <a:pt x="1764449" y="7137"/>
                </a:lnTo>
                <a:lnTo>
                  <a:pt x="1762582" y="9004"/>
                </a:lnTo>
                <a:lnTo>
                  <a:pt x="1762112" y="10121"/>
                </a:lnTo>
                <a:lnTo>
                  <a:pt x="1762112" y="12750"/>
                </a:lnTo>
                <a:lnTo>
                  <a:pt x="1762582" y="13868"/>
                </a:lnTo>
                <a:lnTo>
                  <a:pt x="1764449" y="15735"/>
                </a:lnTo>
                <a:lnTo>
                  <a:pt x="1765566" y="16192"/>
                </a:lnTo>
                <a:lnTo>
                  <a:pt x="1768195" y="16192"/>
                </a:lnTo>
                <a:lnTo>
                  <a:pt x="1769313" y="15735"/>
                </a:lnTo>
                <a:lnTo>
                  <a:pt x="1771180" y="13868"/>
                </a:lnTo>
                <a:lnTo>
                  <a:pt x="1771637" y="12750"/>
                </a:lnTo>
                <a:lnTo>
                  <a:pt x="1771637" y="10121"/>
                </a:lnTo>
                <a:close/>
              </a:path>
              <a:path w="7757159" h="676275">
                <a:moveTo>
                  <a:pt x="1819262" y="447001"/>
                </a:moveTo>
                <a:lnTo>
                  <a:pt x="1818805" y="445884"/>
                </a:lnTo>
                <a:lnTo>
                  <a:pt x="1816938" y="444017"/>
                </a:lnTo>
                <a:lnTo>
                  <a:pt x="1815820" y="443547"/>
                </a:lnTo>
                <a:lnTo>
                  <a:pt x="1813191" y="443547"/>
                </a:lnTo>
                <a:lnTo>
                  <a:pt x="1812074" y="444017"/>
                </a:lnTo>
                <a:lnTo>
                  <a:pt x="1810207" y="445884"/>
                </a:lnTo>
                <a:lnTo>
                  <a:pt x="1809737" y="447001"/>
                </a:lnTo>
                <a:lnTo>
                  <a:pt x="1809737" y="449630"/>
                </a:lnTo>
                <a:lnTo>
                  <a:pt x="1810207" y="450748"/>
                </a:lnTo>
                <a:lnTo>
                  <a:pt x="1812074" y="452615"/>
                </a:lnTo>
                <a:lnTo>
                  <a:pt x="1813191" y="453072"/>
                </a:lnTo>
                <a:lnTo>
                  <a:pt x="1815820" y="453072"/>
                </a:lnTo>
                <a:lnTo>
                  <a:pt x="1816938" y="452615"/>
                </a:lnTo>
                <a:lnTo>
                  <a:pt x="1818805" y="450748"/>
                </a:lnTo>
                <a:lnTo>
                  <a:pt x="1819262" y="449630"/>
                </a:lnTo>
                <a:lnTo>
                  <a:pt x="1819262" y="447001"/>
                </a:lnTo>
                <a:close/>
              </a:path>
              <a:path w="7757159" h="676275">
                <a:moveTo>
                  <a:pt x="1819262" y="10121"/>
                </a:moveTo>
                <a:lnTo>
                  <a:pt x="1818805" y="9004"/>
                </a:lnTo>
                <a:lnTo>
                  <a:pt x="1816938" y="7137"/>
                </a:lnTo>
                <a:lnTo>
                  <a:pt x="1815820" y="6667"/>
                </a:lnTo>
                <a:lnTo>
                  <a:pt x="1813191" y="6667"/>
                </a:lnTo>
                <a:lnTo>
                  <a:pt x="1812074" y="7137"/>
                </a:lnTo>
                <a:lnTo>
                  <a:pt x="1810207" y="9004"/>
                </a:lnTo>
                <a:lnTo>
                  <a:pt x="1809737" y="10121"/>
                </a:lnTo>
                <a:lnTo>
                  <a:pt x="1809737" y="12750"/>
                </a:lnTo>
                <a:lnTo>
                  <a:pt x="1810207" y="13868"/>
                </a:lnTo>
                <a:lnTo>
                  <a:pt x="1812074" y="15735"/>
                </a:lnTo>
                <a:lnTo>
                  <a:pt x="1813191" y="16192"/>
                </a:lnTo>
                <a:lnTo>
                  <a:pt x="1815820" y="16192"/>
                </a:lnTo>
                <a:lnTo>
                  <a:pt x="1816938" y="15735"/>
                </a:lnTo>
                <a:lnTo>
                  <a:pt x="1818805" y="13868"/>
                </a:lnTo>
                <a:lnTo>
                  <a:pt x="1819262" y="12750"/>
                </a:lnTo>
                <a:lnTo>
                  <a:pt x="1819262" y="10121"/>
                </a:lnTo>
                <a:close/>
              </a:path>
              <a:path w="7757159" h="676275">
                <a:moveTo>
                  <a:pt x="1866887" y="447001"/>
                </a:moveTo>
                <a:lnTo>
                  <a:pt x="1866430" y="445884"/>
                </a:lnTo>
                <a:lnTo>
                  <a:pt x="1864563" y="444017"/>
                </a:lnTo>
                <a:lnTo>
                  <a:pt x="1863445" y="443547"/>
                </a:lnTo>
                <a:lnTo>
                  <a:pt x="1860816" y="443547"/>
                </a:lnTo>
                <a:lnTo>
                  <a:pt x="1859699" y="444017"/>
                </a:lnTo>
                <a:lnTo>
                  <a:pt x="1857832" y="445884"/>
                </a:lnTo>
                <a:lnTo>
                  <a:pt x="1857362" y="447001"/>
                </a:lnTo>
                <a:lnTo>
                  <a:pt x="1857362" y="449630"/>
                </a:lnTo>
                <a:lnTo>
                  <a:pt x="1857832" y="450748"/>
                </a:lnTo>
                <a:lnTo>
                  <a:pt x="1859699" y="452615"/>
                </a:lnTo>
                <a:lnTo>
                  <a:pt x="1860816" y="453072"/>
                </a:lnTo>
                <a:lnTo>
                  <a:pt x="1863445" y="453072"/>
                </a:lnTo>
                <a:lnTo>
                  <a:pt x="1864563" y="452615"/>
                </a:lnTo>
                <a:lnTo>
                  <a:pt x="1866430" y="450748"/>
                </a:lnTo>
                <a:lnTo>
                  <a:pt x="1866887" y="449630"/>
                </a:lnTo>
                <a:lnTo>
                  <a:pt x="1866887" y="447001"/>
                </a:lnTo>
                <a:close/>
              </a:path>
              <a:path w="7757159" h="676275">
                <a:moveTo>
                  <a:pt x="1866887" y="10121"/>
                </a:moveTo>
                <a:lnTo>
                  <a:pt x="1866430" y="9004"/>
                </a:lnTo>
                <a:lnTo>
                  <a:pt x="1864563" y="7137"/>
                </a:lnTo>
                <a:lnTo>
                  <a:pt x="1863445" y="6667"/>
                </a:lnTo>
                <a:lnTo>
                  <a:pt x="1860816" y="6667"/>
                </a:lnTo>
                <a:lnTo>
                  <a:pt x="1859699" y="7137"/>
                </a:lnTo>
                <a:lnTo>
                  <a:pt x="1857832" y="9004"/>
                </a:lnTo>
                <a:lnTo>
                  <a:pt x="1857362" y="10121"/>
                </a:lnTo>
                <a:lnTo>
                  <a:pt x="1857362" y="12750"/>
                </a:lnTo>
                <a:lnTo>
                  <a:pt x="1857832" y="13868"/>
                </a:lnTo>
                <a:lnTo>
                  <a:pt x="1859699" y="15735"/>
                </a:lnTo>
                <a:lnTo>
                  <a:pt x="1860816" y="16192"/>
                </a:lnTo>
                <a:lnTo>
                  <a:pt x="1863445" y="16192"/>
                </a:lnTo>
                <a:lnTo>
                  <a:pt x="1864563" y="15735"/>
                </a:lnTo>
                <a:lnTo>
                  <a:pt x="1866430" y="13868"/>
                </a:lnTo>
                <a:lnTo>
                  <a:pt x="1866887" y="12750"/>
                </a:lnTo>
                <a:lnTo>
                  <a:pt x="1866887" y="10121"/>
                </a:lnTo>
                <a:close/>
              </a:path>
              <a:path w="7757159" h="676275">
                <a:moveTo>
                  <a:pt x="1914512" y="447001"/>
                </a:moveTo>
                <a:lnTo>
                  <a:pt x="1914055" y="445884"/>
                </a:lnTo>
                <a:lnTo>
                  <a:pt x="1912188" y="444017"/>
                </a:lnTo>
                <a:lnTo>
                  <a:pt x="1911070" y="443547"/>
                </a:lnTo>
                <a:lnTo>
                  <a:pt x="1908441" y="443547"/>
                </a:lnTo>
                <a:lnTo>
                  <a:pt x="1907324" y="444017"/>
                </a:lnTo>
                <a:lnTo>
                  <a:pt x="1905457" y="445884"/>
                </a:lnTo>
                <a:lnTo>
                  <a:pt x="1904987" y="447001"/>
                </a:lnTo>
                <a:lnTo>
                  <a:pt x="1904987" y="449630"/>
                </a:lnTo>
                <a:lnTo>
                  <a:pt x="1905457" y="450748"/>
                </a:lnTo>
                <a:lnTo>
                  <a:pt x="1907324" y="452615"/>
                </a:lnTo>
                <a:lnTo>
                  <a:pt x="1908441" y="453072"/>
                </a:lnTo>
                <a:lnTo>
                  <a:pt x="1911070" y="453072"/>
                </a:lnTo>
                <a:lnTo>
                  <a:pt x="1912188" y="452615"/>
                </a:lnTo>
                <a:lnTo>
                  <a:pt x="1914055" y="450748"/>
                </a:lnTo>
                <a:lnTo>
                  <a:pt x="1914512" y="449630"/>
                </a:lnTo>
                <a:lnTo>
                  <a:pt x="1914512" y="447001"/>
                </a:lnTo>
                <a:close/>
              </a:path>
              <a:path w="7757159" h="676275">
                <a:moveTo>
                  <a:pt x="1914512" y="10121"/>
                </a:moveTo>
                <a:lnTo>
                  <a:pt x="1914055" y="9004"/>
                </a:lnTo>
                <a:lnTo>
                  <a:pt x="1912188" y="7137"/>
                </a:lnTo>
                <a:lnTo>
                  <a:pt x="1911070" y="6667"/>
                </a:lnTo>
                <a:lnTo>
                  <a:pt x="1908441" y="6667"/>
                </a:lnTo>
                <a:lnTo>
                  <a:pt x="1907324" y="7137"/>
                </a:lnTo>
                <a:lnTo>
                  <a:pt x="1905457" y="9004"/>
                </a:lnTo>
                <a:lnTo>
                  <a:pt x="1904987" y="10121"/>
                </a:lnTo>
                <a:lnTo>
                  <a:pt x="1904987" y="12750"/>
                </a:lnTo>
                <a:lnTo>
                  <a:pt x="1905457" y="13868"/>
                </a:lnTo>
                <a:lnTo>
                  <a:pt x="1907324" y="15735"/>
                </a:lnTo>
                <a:lnTo>
                  <a:pt x="1908441" y="16192"/>
                </a:lnTo>
                <a:lnTo>
                  <a:pt x="1911070" y="16192"/>
                </a:lnTo>
                <a:lnTo>
                  <a:pt x="1912188" y="15735"/>
                </a:lnTo>
                <a:lnTo>
                  <a:pt x="1914055" y="13868"/>
                </a:lnTo>
                <a:lnTo>
                  <a:pt x="1914512" y="12750"/>
                </a:lnTo>
                <a:lnTo>
                  <a:pt x="1914512" y="10121"/>
                </a:lnTo>
                <a:close/>
              </a:path>
              <a:path w="7757159" h="676275">
                <a:moveTo>
                  <a:pt x="1962150" y="447001"/>
                </a:moveTo>
                <a:lnTo>
                  <a:pt x="1961680" y="445884"/>
                </a:lnTo>
                <a:lnTo>
                  <a:pt x="1959813" y="444017"/>
                </a:lnTo>
                <a:lnTo>
                  <a:pt x="1958695" y="443547"/>
                </a:lnTo>
                <a:lnTo>
                  <a:pt x="1956066" y="443547"/>
                </a:lnTo>
                <a:lnTo>
                  <a:pt x="1954949" y="444017"/>
                </a:lnTo>
                <a:lnTo>
                  <a:pt x="1953082" y="445884"/>
                </a:lnTo>
                <a:lnTo>
                  <a:pt x="1952612" y="447001"/>
                </a:lnTo>
                <a:lnTo>
                  <a:pt x="1952612" y="449630"/>
                </a:lnTo>
                <a:lnTo>
                  <a:pt x="1953082" y="450748"/>
                </a:lnTo>
                <a:lnTo>
                  <a:pt x="1954949" y="452615"/>
                </a:lnTo>
                <a:lnTo>
                  <a:pt x="1956066" y="453072"/>
                </a:lnTo>
                <a:lnTo>
                  <a:pt x="1958695" y="453072"/>
                </a:lnTo>
                <a:lnTo>
                  <a:pt x="1959813" y="452615"/>
                </a:lnTo>
                <a:lnTo>
                  <a:pt x="1961680" y="450748"/>
                </a:lnTo>
                <a:lnTo>
                  <a:pt x="1962150" y="449630"/>
                </a:lnTo>
                <a:lnTo>
                  <a:pt x="1962150" y="447001"/>
                </a:lnTo>
                <a:close/>
              </a:path>
              <a:path w="7757159" h="676275">
                <a:moveTo>
                  <a:pt x="1962150" y="10121"/>
                </a:moveTo>
                <a:lnTo>
                  <a:pt x="1961680" y="9004"/>
                </a:lnTo>
                <a:lnTo>
                  <a:pt x="1959813" y="7137"/>
                </a:lnTo>
                <a:lnTo>
                  <a:pt x="1958695" y="6667"/>
                </a:lnTo>
                <a:lnTo>
                  <a:pt x="1956066" y="6667"/>
                </a:lnTo>
                <a:lnTo>
                  <a:pt x="1954949" y="7137"/>
                </a:lnTo>
                <a:lnTo>
                  <a:pt x="1953082" y="9004"/>
                </a:lnTo>
                <a:lnTo>
                  <a:pt x="1952612" y="10121"/>
                </a:lnTo>
                <a:lnTo>
                  <a:pt x="1952612" y="12750"/>
                </a:lnTo>
                <a:lnTo>
                  <a:pt x="1953082" y="13868"/>
                </a:lnTo>
                <a:lnTo>
                  <a:pt x="1954949" y="15735"/>
                </a:lnTo>
                <a:lnTo>
                  <a:pt x="1956066" y="16192"/>
                </a:lnTo>
                <a:lnTo>
                  <a:pt x="1958695" y="16192"/>
                </a:lnTo>
                <a:lnTo>
                  <a:pt x="1959813" y="15735"/>
                </a:lnTo>
                <a:lnTo>
                  <a:pt x="1961680" y="13868"/>
                </a:lnTo>
                <a:lnTo>
                  <a:pt x="1962150" y="12750"/>
                </a:lnTo>
                <a:lnTo>
                  <a:pt x="1962150" y="10121"/>
                </a:lnTo>
                <a:close/>
              </a:path>
              <a:path w="7757159" h="676275">
                <a:moveTo>
                  <a:pt x="2009762" y="447001"/>
                </a:moveTo>
                <a:lnTo>
                  <a:pt x="2009305" y="445884"/>
                </a:lnTo>
                <a:lnTo>
                  <a:pt x="2007438" y="444017"/>
                </a:lnTo>
                <a:lnTo>
                  <a:pt x="2006320" y="443547"/>
                </a:lnTo>
                <a:lnTo>
                  <a:pt x="2003691" y="443547"/>
                </a:lnTo>
                <a:lnTo>
                  <a:pt x="2002574" y="444017"/>
                </a:lnTo>
                <a:lnTo>
                  <a:pt x="2000707" y="445884"/>
                </a:lnTo>
                <a:lnTo>
                  <a:pt x="2000237" y="447001"/>
                </a:lnTo>
                <a:lnTo>
                  <a:pt x="2000237" y="449630"/>
                </a:lnTo>
                <a:lnTo>
                  <a:pt x="2000707" y="450748"/>
                </a:lnTo>
                <a:lnTo>
                  <a:pt x="2002574" y="452615"/>
                </a:lnTo>
                <a:lnTo>
                  <a:pt x="2003691" y="453072"/>
                </a:lnTo>
                <a:lnTo>
                  <a:pt x="2006320" y="453072"/>
                </a:lnTo>
                <a:lnTo>
                  <a:pt x="2007438" y="452615"/>
                </a:lnTo>
                <a:lnTo>
                  <a:pt x="2009305" y="450748"/>
                </a:lnTo>
                <a:lnTo>
                  <a:pt x="2009762" y="449630"/>
                </a:lnTo>
                <a:lnTo>
                  <a:pt x="2009762" y="447001"/>
                </a:lnTo>
                <a:close/>
              </a:path>
              <a:path w="7757159" h="676275">
                <a:moveTo>
                  <a:pt x="2009762" y="10121"/>
                </a:moveTo>
                <a:lnTo>
                  <a:pt x="2009305" y="9004"/>
                </a:lnTo>
                <a:lnTo>
                  <a:pt x="2007438" y="7137"/>
                </a:lnTo>
                <a:lnTo>
                  <a:pt x="2006320" y="6667"/>
                </a:lnTo>
                <a:lnTo>
                  <a:pt x="2003691" y="6667"/>
                </a:lnTo>
                <a:lnTo>
                  <a:pt x="2002574" y="7137"/>
                </a:lnTo>
                <a:lnTo>
                  <a:pt x="2000707" y="9004"/>
                </a:lnTo>
                <a:lnTo>
                  <a:pt x="2000237" y="10121"/>
                </a:lnTo>
                <a:lnTo>
                  <a:pt x="2000237" y="12750"/>
                </a:lnTo>
                <a:lnTo>
                  <a:pt x="2000707" y="13868"/>
                </a:lnTo>
                <a:lnTo>
                  <a:pt x="2002574" y="15735"/>
                </a:lnTo>
                <a:lnTo>
                  <a:pt x="2003691" y="16192"/>
                </a:lnTo>
                <a:lnTo>
                  <a:pt x="2006320" y="16192"/>
                </a:lnTo>
                <a:lnTo>
                  <a:pt x="2007438" y="15735"/>
                </a:lnTo>
                <a:lnTo>
                  <a:pt x="2009305" y="13868"/>
                </a:lnTo>
                <a:lnTo>
                  <a:pt x="2009762" y="12750"/>
                </a:lnTo>
                <a:lnTo>
                  <a:pt x="2009762" y="10121"/>
                </a:lnTo>
                <a:close/>
              </a:path>
              <a:path w="7757159" h="676275">
                <a:moveTo>
                  <a:pt x="2057387" y="447001"/>
                </a:moveTo>
                <a:lnTo>
                  <a:pt x="2056930" y="445884"/>
                </a:lnTo>
                <a:lnTo>
                  <a:pt x="2055063" y="444017"/>
                </a:lnTo>
                <a:lnTo>
                  <a:pt x="2053945" y="443547"/>
                </a:lnTo>
                <a:lnTo>
                  <a:pt x="2051316" y="443547"/>
                </a:lnTo>
                <a:lnTo>
                  <a:pt x="2050199" y="444017"/>
                </a:lnTo>
                <a:lnTo>
                  <a:pt x="2048332" y="445884"/>
                </a:lnTo>
                <a:lnTo>
                  <a:pt x="2047862" y="447001"/>
                </a:lnTo>
                <a:lnTo>
                  <a:pt x="2047862" y="449630"/>
                </a:lnTo>
                <a:lnTo>
                  <a:pt x="2048332" y="450748"/>
                </a:lnTo>
                <a:lnTo>
                  <a:pt x="2050199" y="452615"/>
                </a:lnTo>
                <a:lnTo>
                  <a:pt x="2051316" y="453072"/>
                </a:lnTo>
                <a:lnTo>
                  <a:pt x="2053945" y="453072"/>
                </a:lnTo>
                <a:lnTo>
                  <a:pt x="2055063" y="452615"/>
                </a:lnTo>
                <a:lnTo>
                  <a:pt x="2056930" y="450748"/>
                </a:lnTo>
                <a:lnTo>
                  <a:pt x="2057387" y="449630"/>
                </a:lnTo>
                <a:lnTo>
                  <a:pt x="2057387" y="447001"/>
                </a:lnTo>
                <a:close/>
              </a:path>
              <a:path w="7757159" h="676275">
                <a:moveTo>
                  <a:pt x="2057387" y="10121"/>
                </a:moveTo>
                <a:lnTo>
                  <a:pt x="2056930" y="9004"/>
                </a:lnTo>
                <a:lnTo>
                  <a:pt x="2055063" y="7137"/>
                </a:lnTo>
                <a:lnTo>
                  <a:pt x="2053945" y="6667"/>
                </a:lnTo>
                <a:lnTo>
                  <a:pt x="2051316" y="6667"/>
                </a:lnTo>
                <a:lnTo>
                  <a:pt x="2050199" y="7137"/>
                </a:lnTo>
                <a:lnTo>
                  <a:pt x="2048332" y="9004"/>
                </a:lnTo>
                <a:lnTo>
                  <a:pt x="2047862" y="10121"/>
                </a:lnTo>
                <a:lnTo>
                  <a:pt x="2047862" y="12750"/>
                </a:lnTo>
                <a:lnTo>
                  <a:pt x="2048332" y="13868"/>
                </a:lnTo>
                <a:lnTo>
                  <a:pt x="2050199" y="15735"/>
                </a:lnTo>
                <a:lnTo>
                  <a:pt x="2051316" y="16192"/>
                </a:lnTo>
                <a:lnTo>
                  <a:pt x="2053945" y="16192"/>
                </a:lnTo>
                <a:lnTo>
                  <a:pt x="2055063" y="15735"/>
                </a:lnTo>
                <a:lnTo>
                  <a:pt x="2056930" y="13868"/>
                </a:lnTo>
                <a:lnTo>
                  <a:pt x="2057387" y="12750"/>
                </a:lnTo>
                <a:lnTo>
                  <a:pt x="2057387" y="10121"/>
                </a:lnTo>
                <a:close/>
              </a:path>
              <a:path w="7757159" h="676275">
                <a:moveTo>
                  <a:pt x="2105012" y="447001"/>
                </a:moveTo>
                <a:lnTo>
                  <a:pt x="2104555" y="445884"/>
                </a:lnTo>
                <a:lnTo>
                  <a:pt x="2102688" y="444017"/>
                </a:lnTo>
                <a:lnTo>
                  <a:pt x="2101570" y="443547"/>
                </a:lnTo>
                <a:lnTo>
                  <a:pt x="2098941" y="443547"/>
                </a:lnTo>
                <a:lnTo>
                  <a:pt x="2097824" y="444017"/>
                </a:lnTo>
                <a:lnTo>
                  <a:pt x="2095957" y="445884"/>
                </a:lnTo>
                <a:lnTo>
                  <a:pt x="2095487" y="447001"/>
                </a:lnTo>
                <a:lnTo>
                  <a:pt x="2095487" y="449630"/>
                </a:lnTo>
                <a:lnTo>
                  <a:pt x="2095957" y="450748"/>
                </a:lnTo>
                <a:lnTo>
                  <a:pt x="2097824" y="452615"/>
                </a:lnTo>
                <a:lnTo>
                  <a:pt x="2098941" y="453072"/>
                </a:lnTo>
                <a:lnTo>
                  <a:pt x="2101570" y="453072"/>
                </a:lnTo>
                <a:lnTo>
                  <a:pt x="2102688" y="452615"/>
                </a:lnTo>
                <a:lnTo>
                  <a:pt x="2104555" y="450748"/>
                </a:lnTo>
                <a:lnTo>
                  <a:pt x="2105012" y="449630"/>
                </a:lnTo>
                <a:lnTo>
                  <a:pt x="2105012" y="447001"/>
                </a:lnTo>
                <a:close/>
              </a:path>
              <a:path w="7757159" h="676275">
                <a:moveTo>
                  <a:pt x="2105012" y="10121"/>
                </a:moveTo>
                <a:lnTo>
                  <a:pt x="2104555" y="9004"/>
                </a:lnTo>
                <a:lnTo>
                  <a:pt x="2102688" y="7137"/>
                </a:lnTo>
                <a:lnTo>
                  <a:pt x="2101570" y="6667"/>
                </a:lnTo>
                <a:lnTo>
                  <a:pt x="2098941" y="6667"/>
                </a:lnTo>
                <a:lnTo>
                  <a:pt x="2097824" y="7137"/>
                </a:lnTo>
                <a:lnTo>
                  <a:pt x="2095957" y="9004"/>
                </a:lnTo>
                <a:lnTo>
                  <a:pt x="2095487" y="10121"/>
                </a:lnTo>
                <a:lnTo>
                  <a:pt x="2095487" y="12750"/>
                </a:lnTo>
                <a:lnTo>
                  <a:pt x="2095957" y="13868"/>
                </a:lnTo>
                <a:lnTo>
                  <a:pt x="2097824" y="15735"/>
                </a:lnTo>
                <a:lnTo>
                  <a:pt x="2098941" y="16192"/>
                </a:lnTo>
                <a:lnTo>
                  <a:pt x="2101570" y="16192"/>
                </a:lnTo>
                <a:lnTo>
                  <a:pt x="2102688" y="15735"/>
                </a:lnTo>
                <a:lnTo>
                  <a:pt x="2104555" y="13868"/>
                </a:lnTo>
                <a:lnTo>
                  <a:pt x="2105012" y="12750"/>
                </a:lnTo>
                <a:lnTo>
                  <a:pt x="2105012" y="10121"/>
                </a:lnTo>
                <a:close/>
              </a:path>
              <a:path w="7757159" h="676275">
                <a:moveTo>
                  <a:pt x="2152637" y="447001"/>
                </a:moveTo>
                <a:lnTo>
                  <a:pt x="2152180" y="445884"/>
                </a:lnTo>
                <a:lnTo>
                  <a:pt x="2150313" y="444017"/>
                </a:lnTo>
                <a:lnTo>
                  <a:pt x="2149195" y="443547"/>
                </a:lnTo>
                <a:lnTo>
                  <a:pt x="2146566" y="443547"/>
                </a:lnTo>
                <a:lnTo>
                  <a:pt x="2145449" y="444017"/>
                </a:lnTo>
                <a:lnTo>
                  <a:pt x="2143582" y="445884"/>
                </a:lnTo>
                <a:lnTo>
                  <a:pt x="2143112" y="447001"/>
                </a:lnTo>
                <a:lnTo>
                  <a:pt x="2143112" y="449630"/>
                </a:lnTo>
                <a:lnTo>
                  <a:pt x="2143582" y="450748"/>
                </a:lnTo>
                <a:lnTo>
                  <a:pt x="2145449" y="452615"/>
                </a:lnTo>
                <a:lnTo>
                  <a:pt x="2146566" y="453072"/>
                </a:lnTo>
                <a:lnTo>
                  <a:pt x="2149195" y="453072"/>
                </a:lnTo>
                <a:lnTo>
                  <a:pt x="2150313" y="452615"/>
                </a:lnTo>
                <a:lnTo>
                  <a:pt x="2152180" y="450748"/>
                </a:lnTo>
                <a:lnTo>
                  <a:pt x="2152637" y="449630"/>
                </a:lnTo>
                <a:lnTo>
                  <a:pt x="2152637" y="447001"/>
                </a:lnTo>
                <a:close/>
              </a:path>
              <a:path w="7757159" h="676275">
                <a:moveTo>
                  <a:pt x="2152637" y="10121"/>
                </a:moveTo>
                <a:lnTo>
                  <a:pt x="2152180" y="9004"/>
                </a:lnTo>
                <a:lnTo>
                  <a:pt x="2150313" y="7137"/>
                </a:lnTo>
                <a:lnTo>
                  <a:pt x="2149195" y="6667"/>
                </a:lnTo>
                <a:lnTo>
                  <a:pt x="2146566" y="6667"/>
                </a:lnTo>
                <a:lnTo>
                  <a:pt x="2145449" y="7137"/>
                </a:lnTo>
                <a:lnTo>
                  <a:pt x="2143582" y="9004"/>
                </a:lnTo>
                <a:lnTo>
                  <a:pt x="2143112" y="10121"/>
                </a:lnTo>
                <a:lnTo>
                  <a:pt x="2143112" y="12750"/>
                </a:lnTo>
                <a:lnTo>
                  <a:pt x="2143582" y="13868"/>
                </a:lnTo>
                <a:lnTo>
                  <a:pt x="2145449" y="15735"/>
                </a:lnTo>
                <a:lnTo>
                  <a:pt x="2146566" y="16192"/>
                </a:lnTo>
                <a:lnTo>
                  <a:pt x="2149195" y="16192"/>
                </a:lnTo>
                <a:lnTo>
                  <a:pt x="2150313" y="15735"/>
                </a:lnTo>
                <a:lnTo>
                  <a:pt x="2152180" y="13868"/>
                </a:lnTo>
                <a:lnTo>
                  <a:pt x="2152637" y="12750"/>
                </a:lnTo>
                <a:lnTo>
                  <a:pt x="2152637" y="10121"/>
                </a:lnTo>
                <a:close/>
              </a:path>
              <a:path w="7757159" h="676275">
                <a:moveTo>
                  <a:pt x="2200262" y="447001"/>
                </a:moveTo>
                <a:lnTo>
                  <a:pt x="2199805" y="445884"/>
                </a:lnTo>
                <a:lnTo>
                  <a:pt x="2197938" y="444017"/>
                </a:lnTo>
                <a:lnTo>
                  <a:pt x="2196820" y="443547"/>
                </a:lnTo>
                <a:lnTo>
                  <a:pt x="2194191" y="443547"/>
                </a:lnTo>
                <a:lnTo>
                  <a:pt x="2193074" y="444017"/>
                </a:lnTo>
                <a:lnTo>
                  <a:pt x="2191207" y="445884"/>
                </a:lnTo>
                <a:lnTo>
                  <a:pt x="2190737" y="447001"/>
                </a:lnTo>
                <a:lnTo>
                  <a:pt x="2190737" y="449630"/>
                </a:lnTo>
                <a:lnTo>
                  <a:pt x="2191207" y="450748"/>
                </a:lnTo>
                <a:lnTo>
                  <a:pt x="2193074" y="452615"/>
                </a:lnTo>
                <a:lnTo>
                  <a:pt x="2194191" y="453072"/>
                </a:lnTo>
                <a:lnTo>
                  <a:pt x="2196820" y="453072"/>
                </a:lnTo>
                <a:lnTo>
                  <a:pt x="2197938" y="452615"/>
                </a:lnTo>
                <a:lnTo>
                  <a:pt x="2199805" y="450748"/>
                </a:lnTo>
                <a:lnTo>
                  <a:pt x="2200262" y="449630"/>
                </a:lnTo>
                <a:lnTo>
                  <a:pt x="2200262" y="447001"/>
                </a:lnTo>
                <a:close/>
              </a:path>
              <a:path w="7757159" h="676275">
                <a:moveTo>
                  <a:pt x="2200262" y="10121"/>
                </a:moveTo>
                <a:lnTo>
                  <a:pt x="2199805" y="9004"/>
                </a:lnTo>
                <a:lnTo>
                  <a:pt x="2197938" y="7137"/>
                </a:lnTo>
                <a:lnTo>
                  <a:pt x="2196820" y="6667"/>
                </a:lnTo>
                <a:lnTo>
                  <a:pt x="2194191" y="6667"/>
                </a:lnTo>
                <a:lnTo>
                  <a:pt x="2193074" y="7137"/>
                </a:lnTo>
                <a:lnTo>
                  <a:pt x="2191207" y="9004"/>
                </a:lnTo>
                <a:lnTo>
                  <a:pt x="2190737" y="10121"/>
                </a:lnTo>
                <a:lnTo>
                  <a:pt x="2190737" y="12750"/>
                </a:lnTo>
                <a:lnTo>
                  <a:pt x="2191207" y="13868"/>
                </a:lnTo>
                <a:lnTo>
                  <a:pt x="2193074" y="15735"/>
                </a:lnTo>
                <a:lnTo>
                  <a:pt x="2194191" y="16192"/>
                </a:lnTo>
                <a:lnTo>
                  <a:pt x="2196820" y="16192"/>
                </a:lnTo>
                <a:lnTo>
                  <a:pt x="2197938" y="15735"/>
                </a:lnTo>
                <a:lnTo>
                  <a:pt x="2199805" y="13868"/>
                </a:lnTo>
                <a:lnTo>
                  <a:pt x="2200262" y="12750"/>
                </a:lnTo>
                <a:lnTo>
                  <a:pt x="2200262" y="10121"/>
                </a:lnTo>
                <a:close/>
              </a:path>
              <a:path w="7757159" h="676275">
                <a:moveTo>
                  <a:pt x="2247887" y="447001"/>
                </a:moveTo>
                <a:lnTo>
                  <a:pt x="2247430" y="445884"/>
                </a:lnTo>
                <a:lnTo>
                  <a:pt x="2245563" y="444017"/>
                </a:lnTo>
                <a:lnTo>
                  <a:pt x="2244445" y="443547"/>
                </a:lnTo>
                <a:lnTo>
                  <a:pt x="2241816" y="443547"/>
                </a:lnTo>
                <a:lnTo>
                  <a:pt x="2240699" y="444017"/>
                </a:lnTo>
                <a:lnTo>
                  <a:pt x="2238832" y="445884"/>
                </a:lnTo>
                <a:lnTo>
                  <a:pt x="2238362" y="447001"/>
                </a:lnTo>
                <a:lnTo>
                  <a:pt x="2238362" y="449630"/>
                </a:lnTo>
                <a:lnTo>
                  <a:pt x="2238832" y="450748"/>
                </a:lnTo>
                <a:lnTo>
                  <a:pt x="2240699" y="452615"/>
                </a:lnTo>
                <a:lnTo>
                  <a:pt x="2241816" y="453072"/>
                </a:lnTo>
                <a:lnTo>
                  <a:pt x="2244445" y="453072"/>
                </a:lnTo>
                <a:lnTo>
                  <a:pt x="2245563" y="452615"/>
                </a:lnTo>
                <a:lnTo>
                  <a:pt x="2247430" y="450748"/>
                </a:lnTo>
                <a:lnTo>
                  <a:pt x="2247887" y="449630"/>
                </a:lnTo>
                <a:lnTo>
                  <a:pt x="2247887" y="447001"/>
                </a:lnTo>
                <a:close/>
              </a:path>
              <a:path w="7757159" h="676275">
                <a:moveTo>
                  <a:pt x="2247887" y="10121"/>
                </a:moveTo>
                <a:lnTo>
                  <a:pt x="2247430" y="9004"/>
                </a:lnTo>
                <a:lnTo>
                  <a:pt x="2245563" y="7137"/>
                </a:lnTo>
                <a:lnTo>
                  <a:pt x="2244445" y="6667"/>
                </a:lnTo>
                <a:lnTo>
                  <a:pt x="2241816" y="6667"/>
                </a:lnTo>
                <a:lnTo>
                  <a:pt x="2240699" y="7137"/>
                </a:lnTo>
                <a:lnTo>
                  <a:pt x="2238832" y="9004"/>
                </a:lnTo>
                <a:lnTo>
                  <a:pt x="2238362" y="10121"/>
                </a:lnTo>
                <a:lnTo>
                  <a:pt x="2238362" y="12750"/>
                </a:lnTo>
                <a:lnTo>
                  <a:pt x="2238832" y="13868"/>
                </a:lnTo>
                <a:lnTo>
                  <a:pt x="2240699" y="15735"/>
                </a:lnTo>
                <a:lnTo>
                  <a:pt x="2241816" y="16192"/>
                </a:lnTo>
                <a:lnTo>
                  <a:pt x="2244445" y="16192"/>
                </a:lnTo>
                <a:lnTo>
                  <a:pt x="2245563" y="15735"/>
                </a:lnTo>
                <a:lnTo>
                  <a:pt x="2247430" y="13868"/>
                </a:lnTo>
                <a:lnTo>
                  <a:pt x="2247887" y="12750"/>
                </a:lnTo>
                <a:lnTo>
                  <a:pt x="2247887" y="10121"/>
                </a:lnTo>
                <a:close/>
              </a:path>
              <a:path w="7757159" h="676275">
                <a:moveTo>
                  <a:pt x="2295512" y="447001"/>
                </a:moveTo>
                <a:lnTo>
                  <a:pt x="2295055" y="445884"/>
                </a:lnTo>
                <a:lnTo>
                  <a:pt x="2293188" y="444017"/>
                </a:lnTo>
                <a:lnTo>
                  <a:pt x="2292070" y="443547"/>
                </a:lnTo>
                <a:lnTo>
                  <a:pt x="2289441" y="443547"/>
                </a:lnTo>
                <a:lnTo>
                  <a:pt x="2288324" y="444017"/>
                </a:lnTo>
                <a:lnTo>
                  <a:pt x="2286457" y="445884"/>
                </a:lnTo>
                <a:lnTo>
                  <a:pt x="2285987" y="447001"/>
                </a:lnTo>
                <a:lnTo>
                  <a:pt x="2285987" y="449630"/>
                </a:lnTo>
                <a:lnTo>
                  <a:pt x="2286457" y="450748"/>
                </a:lnTo>
                <a:lnTo>
                  <a:pt x="2288324" y="452615"/>
                </a:lnTo>
                <a:lnTo>
                  <a:pt x="2289441" y="453072"/>
                </a:lnTo>
                <a:lnTo>
                  <a:pt x="2292070" y="453072"/>
                </a:lnTo>
                <a:lnTo>
                  <a:pt x="2293188" y="452615"/>
                </a:lnTo>
                <a:lnTo>
                  <a:pt x="2295055" y="450748"/>
                </a:lnTo>
                <a:lnTo>
                  <a:pt x="2295512" y="449630"/>
                </a:lnTo>
                <a:lnTo>
                  <a:pt x="2295512" y="447001"/>
                </a:lnTo>
                <a:close/>
              </a:path>
              <a:path w="7757159" h="676275">
                <a:moveTo>
                  <a:pt x="2295512" y="10121"/>
                </a:moveTo>
                <a:lnTo>
                  <a:pt x="2295055" y="9004"/>
                </a:lnTo>
                <a:lnTo>
                  <a:pt x="2293188" y="7137"/>
                </a:lnTo>
                <a:lnTo>
                  <a:pt x="2292070" y="6667"/>
                </a:lnTo>
                <a:lnTo>
                  <a:pt x="2289441" y="6667"/>
                </a:lnTo>
                <a:lnTo>
                  <a:pt x="2288324" y="7137"/>
                </a:lnTo>
                <a:lnTo>
                  <a:pt x="2286457" y="9004"/>
                </a:lnTo>
                <a:lnTo>
                  <a:pt x="2285987" y="10121"/>
                </a:lnTo>
                <a:lnTo>
                  <a:pt x="2285987" y="12750"/>
                </a:lnTo>
                <a:lnTo>
                  <a:pt x="2286457" y="13868"/>
                </a:lnTo>
                <a:lnTo>
                  <a:pt x="2288324" y="15735"/>
                </a:lnTo>
                <a:lnTo>
                  <a:pt x="2289441" y="16192"/>
                </a:lnTo>
                <a:lnTo>
                  <a:pt x="2292070" y="16192"/>
                </a:lnTo>
                <a:lnTo>
                  <a:pt x="2293188" y="15735"/>
                </a:lnTo>
                <a:lnTo>
                  <a:pt x="2295055" y="13868"/>
                </a:lnTo>
                <a:lnTo>
                  <a:pt x="2295512" y="12750"/>
                </a:lnTo>
                <a:lnTo>
                  <a:pt x="2295512" y="10121"/>
                </a:lnTo>
                <a:close/>
              </a:path>
              <a:path w="7757159" h="676275">
                <a:moveTo>
                  <a:pt x="2343137" y="447001"/>
                </a:moveTo>
                <a:lnTo>
                  <a:pt x="2342680" y="445884"/>
                </a:lnTo>
                <a:lnTo>
                  <a:pt x="2340813" y="444017"/>
                </a:lnTo>
                <a:lnTo>
                  <a:pt x="2339695" y="443547"/>
                </a:lnTo>
                <a:lnTo>
                  <a:pt x="2337066" y="443547"/>
                </a:lnTo>
                <a:lnTo>
                  <a:pt x="2335949" y="444017"/>
                </a:lnTo>
                <a:lnTo>
                  <a:pt x="2334082" y="445884"/>
                </a:lnTo>
                <a:lnTo>
                  <a:pt x="2333612" y="447001"/>
                </a:lnTo>
                <a:lnTo>
                  <a:pt x="2333612" y="449630"/>
                </a:lnTo>
                <a:lnTo>
                  <a:pt x="2334082" y="450748"/>
                </a:lnTo>
                <a:lnTo>
                  <a:pt x="2335949" y="452615"/>
                </a:lnTo>
                <a:lnTo>
                  <a:pt x="2337066" y="453072"/>
                </a:lnTo>
                <a:lnTo>
                  <a:pt x="2339695" y="453072"/>
                </a:lnTo>
                <a:lnTo>
                  <a:pt x="2340813" y="452615"/>
                </a:lnTo>
                <a:lnTo>
                  <a:pt x="2342680" y="450748"/>
                </a:lnTo>
                <a:lnTo>
                  <a:pt x="2343137" y="449630"/>
                </a:lnTo>
                <a:lnTo>
                  <a:pt x="2343137" y="447001"/>
                </a:lnTo>
                <a:close/>
              </a:path>
              <a:path w="7757159" h="676275">
                <a:moveTo>
                  <a:pt x="2343137" y="10121"/>
                </a:moveTo>
                <a:lnTo>
                  <a:pt x="2342680" y="9004"/>
                </a:lnTo>
                <a:lnTo>
                  <a:pt x="2340813" y="7137"/>
                </a:lnTo>
                <a:lnTo>
                  <a:pt x="2339695" y="6667"/>
                </a:lnTo>
                <a:lnTo>
                  <a:pt x="2337066" y="6667"/>
                </a:lnTo>
                <a:lnTo>
                  <a:pt x="2335949" y="7137"/>
                </a:lnTo>
                <a:lnTo>
                  <a:pt x="2334082" y="9004"/>
                </a:lnTo>
                <a:lnTo>
                  <a:pt x="2333612" y="10121"/>
                </a:lnTo>
                <a:lnTo>
                  <a:pt x="2333612" y="12750"/>
                </a:lnTo>
                <a:lnTo>
                  <a:pt x="2334082" y="13868"/>
                </a:lnTo>
                <a:lnTo>
                  <a:pt x="2335949" y="15735"/>
                </a:lnTo>
                <a:lnTo>
                  <a:pt x="2337066" y="16192"/>
                </a:lnTo>
                <a:lnTo>
                  <a:pt x="2339695" y="16192"/>
                </a:lnTo>
                <a:lnTo>
                  <a:pt x="2340813" y="15735"/>
                </a:lnTo>
                <a:lnTo>
                  <a:pt x="2342680" y="13868"/>
                </a:lnTo>
                <a:lnTo>
                  <a:pt x="2343137" y="12750"/>
                </a:lnTo>
                <a:lnTo>
                  <a:pt x="2343137" y="10121"/>
                </a:lnTo>
                <a:close/>
              </a:path>
              <a:path w="7757159" h="676275">
                <a:moveTo>
                  <a:pt x="2390762" y="447001"/>
                </a:moveTo>
                <a:lnTo>
                  <a:pt x="2390305" y="445884"/>
                </a:lnTo>
                <a:lnTo>
                  <a:pt x="2388438" y="444017"/>
                </a:lnTo>
                <a:lnTo>
                  <a:pt x="2387320" y="443547"/>
                </a:lnTo>
                <a:lnTo>
                  <a:pt x="2384691" y="443547"/>
                </a:lnTo>
                <a:lnTo>
                  <a:pt x="2383574" y="444017"/>
                </a:lnTo>
                <a:lnTo>
                  <a:pt x="2381707" y="445884"/>
                </a:lnTo>
                <a:lnTo>
                  <a:pt x="2381237" y="447001"/>
                </a:lnTo>
                <a:lnTo>
                  <a:pt x="2381237" y="449630"/>
                </a:lnTo>
                <a:lnTo>
                  <a:pt x="2381707" y="450748"/>
                </a:lnTo>
                <a:lnTo>
                  <a:pt x="2383574" y="452615"/>
                </a:lnTo>
                <a:lnTo>
                  <a:pt x="2384691" y="453072"/>
                </a:lnTo>
                <a:lnTo>
                  <a:pt x="2387320" y="453072"/>
                </a:lnTo>
                <a:lnTo>
                  <a:pt x="2388438" y="452615"/>
                </a:lnTo>
                <a:lnTo>
                  <a:pt x="2390305" y="450748"/>
                </a:lnTo>
                <a:lnTo>
                  <a:pt x="2390762" y="449630"/>
                </a:lnTo>
                <a:lnTo>
                  <a:pt x="2390762" y="447001"/>
                </a:lnTo>
                <a:close/>
              </a:path>
              <a:path w="7757159" h="676275">
                <a:moveTo>
                  <a:pt x="2390762" y="10121"/>
                </a:moveTo>
                <a:lnTo>
                  <a:pt x="2390305" y="9004"/>
                </a:lnTo>
                <a:lnTo>
                  <a:pt x="2388438" y="7137"/>
                </a:lnTo>
                <a:lnTo>
                  <a:pt x="2387320" y="6667"/>
                </a:lnTo>
                <a:lnTo>
                  <a:pt x="2384691" y="6667"/>
                </a:lnTo>
                <a:lnTo>
                  <a:pt x="2383574" y="7137"/>
                </a:lnTo>
                <a:lnTo>
                  <a:pt x="2381707" y="9004"/>
                </a:lnTo>
                <a:lnTo>
                  <a:pt x="2381237" y="10121"/>
                </a:lnTo>
                <a:lnTo>
                  <a:pt x="2381237" y="12750"/>
                </a:lnTo>
                <a:lnTo>
                  <a:pt x="2381707" y="13868"/>
                </a:lnTo>
                <a:lnTo>
                  <a:pt x="2383574" y="15735"/>
                </a:lnTo>
                <a:lnTo>
                  <a:pt x="2384691" y="16192"/>
                </a:lnTo>
                <a:lnTo>
                  <a:pt x="2387320" y="16192"/>
                </a:lnTo>
                <a:lnTo>
                  <a:pt x="2388438" y="15735"/>
                </a:lnTo>
                <a:lnTo>
                  <a:pt x="2390305" y="13868"/>
                </a:lnTo>
                <a:lnTo>
                  <a:pt x="2390762" y="12750"/>
                </a:lnTo>
                <a:lnTo>
                  <a:pt x="2390762" y="10121"/>
                </a:lnTo>
                <a:close/>
              </a:path>
              <a:path w="7757159" h="676275">
                <a:moveTo>
                  <a:pt x="2438387" y="447001"/>
                </a:moveTo>
                <a:lnTo>
                  <a:pt x="2437930" y="445884"/>
                </a:lnTo>
                <a:lnTo>
                  <a:pt x="2436063" y="444017"/>
                </a:lnTo>
                <a:lnTo>
                  <a:pt x="2434945" y="443547"/>
                </a:lnTo>
                <a:lnTo>
                  <a:pt x="2432316" y="443547"/>
                </a:lnTo>
                <a:lnTo>
                  <a:pt x="2431199" y="444017"/>
                </a:lnTo>
                <a:lnTo>
                  <a:pt x="2429332" y="445884"/>
                </a:lnTo>
                <a:lnTo>
                  <a:pt x="2428862" y="447001"/>
                </a:lnTo>
                <a:lnTo>
                  <a:pt x="2428862" y="449630"/>
                </a:lnTo>
                <a:lnTo>
                  <a:pt x="2429332" y="450748"/>
                </a:lnTo>
                <a:lnTo>
                  <a:pt x="2431199" y="452615"/>
                </a:lnTo>
                <a:lnTo>
                  <a:pt x="2432316" y="453072"/>
                </a:lnTo>
                <a:lnTo>
                  <a:pt x="2434945" y="453072"/>
                </a:lnTo>
                <a:lnTo>
                  <a:pt x="2436063" y="452615"/>
                </a:lnTo>
                <a:lnTo>
                  <a:pt x="2437930" y="450748"/>
                </a:lnTo>
                <a:lnTo>
                  <a:pt x="2438387" y="449630"/>
                </a:lnTo>
                <a:lnTo>
                  <a:pt x="2438387" y="447001"/>
                </a:lnTo>
                <a:close/>
              </a:path>
              <a:path w="7757159" h="676275">
                <a:moveTo>
                  <a:pt x="2438387" y="10121"/>
                </a:moveTo>
                <a:lnTo>
                  <a:pt x="2437930" y="9004"/>
                </a:lnTo>
                <a:lnTo>
                  <a:pt x="2436063" y="7137"/>
                </a:lnTo>
                <a:lnTo>
                  <a:pt x="2434945" y="6667"/>
                </a:lnTo>
                <a:lnTo>
                  <a:pt x="2432316" y="6667"/>
                </a:lnTo>
                <a:lnTo>
                  <a:pt x="2431199" y="7137"/>
                </a:lnTo>
                <a:lnTo>
                  <a:pt x="2429332" y="9004"/>
                </a:lnTo>
                <a:lnTo>
                  <a:pt x="2428862" y="10121"/>
                </a:lnTo>
                <a:lnTo>
                  <a:pt x="2428862" y="12750"/>
                </a:lnTo>
                <a:lnTo>
                  <a:pt x="2429332" y="13868"/>
                </a:lnTo>
                <a:lnTo>
                  <a:pt x="2431199" y="15735"/>
                </a:lnTo>
                <a:lnTo>
                  <a:pt x="2432316" y="16192"/>
                </a:lnTo>
                <a:lnTo>
                  <a:pt x="2434945" y="16192"/>
                </a:lnTo>
                <a:lnTo>
                  <a:pt x="2436063" y="15735"/>
                </a:lnTo>
                <a:lnTo>
                  <a:pt x="2437930" y="13868"/>
                </a:lnTo>
                <a:lnTo>
                  <a:pt x="2438387" y="12750"/>
                </a:lnTo>
                <a:lnTo>
                  <a:pt x="2438387" y="10121"/>
                </a:lnTo>
                <a:close/>
              </a:path>
              <a:path w="7757159" h="676275">
                <a:moveTo>
                  <a:pt x="2486012" y="447001"/>
                </a:moveTo>
                <a:lnTo>
                  <a:pt x="2485555" y="445884"/>
                </a:lnTo>
                <a:lnTo>
                  <a:pt x="2483688" y="444017"/>
                </a:lnTo>
                <a:lnTo>
                  <a:pt x="2482570" y="443547"/>
                </a:lnTo>
                <a:lnTo>
                  <a:pt x="2479941" y="443547"/>
                </a:lnTo>
                <a:lnTo>
                  <a:pt x="2478824" y="444017"/>
                </a:lnTo>
                <a:lnTo>
                  <a:pt x="2476957" y="445884"/>
                </a:lnTo>
                <a:lnTo>
                  <a:pt x="2476487" y="447001"/>
                </a:lnTo>
                <a:lnTo>
                  <a:pt x="2476487" y="449630"/>
                </a:lnTo>
                <a:lnTo>
                  <a:pt x="2476957" y="450748"/>
                </a:lnTo>
                <a:lnTo>
                  <a:pt x="2478824" y="452615"/>
                </a:lnTo>
                <a:lnTo>
                  <a:pt x="2479941" y="453072"/>
                </a:lnTo>
                <a:lnTo>
                  <a:pt x="2482570" y="453072"/>
                </a:lnTo>
                <a:lnTo>
                  <a:pt x="2483688" y="452615"/>
                </a:lnTo>
                <a:lnTo>
                  <a:pt x="2485555" y="450748"/>
                </a:lnTo>
                <a:lnTo>
                  <a:pt x="2486012" y="449630"/>
                </a:lnTo>
                <a:lnTo>
                  <a:pt x="2486012" y="447001"/>
                </a:lnTo>
                <a:close/>
              </a:path>
              <a:path w="7757159" h="676275">
                <a:moveTo>
                  <a:pt x="2486012" y="10121"/>
                </a:moveTo>
                <a:lnTo>
                  <a:pt x="2485555" y="9004"/>
                </a:lnTo>
                <a:lnTo>
                  <a:pt x="2483688" y="7137"/>
                </a:lnTo>
                <a:lnTo>
                  <a:pt x="2482570" y="6667"/>
                </a:lnTo>
                <a:lnTo>
                  <a:pt x="2479941" y="6667"/>
                </a:lnTo>
                <a:lnTo>
                  <a:pt x="2478824" y="7137"/>
                </a:lnTo>
                <a:lnTo>
                  <a:pt x="2476957" y="9004"/>
                </a:lnTo>
                <a:lnTo>
                  <a:pt x="2476487" y="10121"/>
                </a:lnTo>
                <a:lnTo>
                  <a:pt x="2476487" y="12750"/>
                </a:lnTo>
                <a:lnTo>
                  <a:pt x="2476957" y="13868"/>
                </a:lnTo>
                <a:lnTo>
                  <a:pt x="2478824" y="15735"/>
                </a:lnTo>
                <a:lnTo>
                  <a:pt x="2479941" y="16192"/>
                </a:lnTo>
                <a:lnTo>
                  <a:pt x="2482570" y="16192"/>
                </a:lnTo>
                <a:lnTo>
                  <a:pt x="2483688" y="15735"/>
                </a:lnTo>
                <a:lnTo>
                  <a:pt x="2485555" y="13868"/>
                </a:lnTo>
                <a:lnTo>
                  <a:pt x="2486012" y="12750"/>
                </a:lnTo>
                <a:lnTo>
                  <a:pt x="2486012" y="10121"/>
                </a:lnTo>
                <a:close/>
              </a:path>
              <a:path w="7757159" h="676275">
                <a:moveTo>
                  <a:pt x="2533637" y="447001"/>
                </a:moveTo>
                <a:lnTo>
                  <a:pt x="2533180" y="445884"/>
                </a:lnTo>
                <a:lnTo>
                  <a:pt x="2531313" y="444017"/>
                </a:lnTo>
                <a:lnTo>
                  <a:pt x="2530195" y="443547"/>
                </a:lnTo>
                <a:lnTo>
                  <a:pt x="2527566" y="443547"/>
                </a:lnTo>
                <a:lnTo>
                  <a:pt x="2526449" y="444017"/>
                </a:lnTo>
                <a:lnTo>
                  <a:pt x="2524582" y="445884"/>
                </a:lnTo>
                <a:lnTo>
                  <a:pt x="2524112" y="447001"/>
                </a:lnTo>
                <a:lnTo>
                  <a:pt x="2524112" y="449630"/>
                </a:lnTo>
                <a:lnTo>
                  <a:pt x="2524582" y="450748"/>
                </a:lnTo>
                <a:lnTo>
                  <a:pt x="2526449" y="452615"/>
                </a:lnTo>
                <a:lnTo>
                  <a:pt x="2527566" y="453072"/>
                </a:lnTo>
                <a:lnTo>
                  <a:pt x="2530195" y="453072"/>
                </a:lnTo>
                <a:lnTo>
                  <a:pt x="2531313" y="452615"/>
                </a:lnTo>
                <a:lnTo>
                  <a:pt x="2533180" y="450748"/>
                </a:lnTo>
                <a:lnTo>
                  <a:pt x="2533637" y="449630"/>
                </a:lnTo>
                <a:lnTo>
                  <a:pt x="2533637" y="447001"/>
                </a:lnTo>
                <a:close/>
              </a:path>
              <a:path w="7757159" h="676275">
                <a:moveTo>
                  <a:pt x="2533637" y="10121"/>
                </a:moveTo>
                <a:lnTo>
                  <a:pt x="2533180" y="9004"/>
                </a:lnTo>
                <a:lnTo>
                  <a:pt x="2531313" y="7137"/>
                </a:lnTo>
                <a:lnTo>
                  <a:pt x="2530195" y="6667"/>
                </a:lnTo>
                <a:lnTo>
                  <a:pt x="2527566" y="6667"/>
                </a:lnTo>
                <a:lnTo>
                  <a:pt x="2526449" y="7137"/>
                </a:lnTo>
                <a:lnTo>
                  <a:pt x="2524582" y="9004"/>
                </a:lnTo>
                <a:lnTo>
                  <a:pt x="2524112" y="10121"/>
                </a:lnTo>
                <a:lnTo>
                  <a:pt x="2524112" y="12750"/>
                </a:lnTo>
                <a:lnTo>
                  <a:pt x="2524582" y="13868"/>
                </a:lnTo>
                <a:lnTo>
                  <a:pt x="2526449" y="15735"/>
                </a:lnTo>
                <a:lnTo>
                  <a:pt x="2527566" y="16192"/>
                </a:lnTo>
                <a:lnTo>
                  <a:pt x="2530195" y="16192"/>
                </a:lnTo>
                <a:lnTo>
                  <a:pt x="2531313" y="15735"/>
                </a:lnTo>
                <a:lnTo>
                  <a:pt x="2533180" y="13868"/>
                </a:lnTo>
                <a:lnTo>
                  <a:pt x="2533637" y="12750"/>
                </a:lnTo>
                <a:lnTo>
                  <a:pt x="2533637" y="10121"/>
                </a:lnTo>
                <a:close/>
              </a:path>
              <a:path w="7757159" h="676275">
                <a:moveTo>
                  <a:pt x="2581262" y="447001"/>
                </a:moveTo>
                <a:lnTo>
                  <a:pt x="2580805" y="445884"/>
                </a:lnTo>
                <a:lnTo>
                  <a:pt x="2578938" y="444017"/>
                </a:lnTo>
                <a:lnTo>
                  <a:pt x="2577820" y="443547"/>
                </a:lnTo>
                <a:lnTo>
                  <a:pt x="2575191" y="443547"/>
                </a:lnTo>
                <a:lnTo>
                  <a:pt x="2574074" y="444017"/>
                </a:lnTo>
                <a:lnTo>
                  <a:pt x="2572207" y="445884"/>
                </a:lnTo>
                <a:lnTo>
                  <a:pt x="2571737" y="447001"/>
                </a:lnTo>
                <a:lnTo>
                  <a:pt x="2571737" y="449630"/>
                </a:lnTo>
                <a:lnTo>
                  <a:pt x="2572207" y="450748"/>
                </a:lnTo>
                <a:lnTo>
                  <a:pt x="2574074" y="452615"/>
                </a:lnTo>
                <a:lnTo>
                  <a:pt x="2575191" y="453072"/>
                </a:lnTo>
                <a:lnTo>
                  <a:pt x="2577820" y="453072"/>
                </a:lnTo>
                <a:lnTo>
                  <a:pt x="2578938" y="452615"/>
                </a:lnTo>
                <a:lnTo>
                  <a:pt x="2580805" y="450748"/>
                </a:lnTo>
                <a:lnTo>
                  <a:pt x="2581262" y="449630"/>
                </a:lnTo>
                <a:lnTo>
                  <a:pt x="2581262" y="447001"/>
                </a:lnTo>
                <a:close/>
              </a:path>
              <a:path w="7757159" h="676275">
                <a:moveTo>
                  <a:pt x="2581262" y="10121"/>
                </a:moveTo>
                <a:lnTo>
                  <a:pt x="2580805" y="9004"/>
                </a:lnTo>
                <a:lnTo>
                  <a:pt x="2578938" y="7137"/>
                </a:lnTo>
                <a:lnTo>
                  <a:pt x="2577820" y="6667"/>
                </a:lnTo>
                <a:lnTo>
                  <a:pt x="2575191" y="6667"/>
                </a:lnTo>
                <a:lnTo>
                  <a:pt x="2574074" y="7137"/>
                </a:lnTo>
                <a:lnTo>
                  <a:pt x="2572207" y="9004"/>
                </a:lnTo>
                <a:lnTo>
                  <a:pt x="2571737" y="10121"/>
                </a:lnTo>
                <a:lnTo>
                  <a:pt x="2571737" y="12750"/>
                </a:lnTo>
                <a:lnTo>
                  <a:pt x="2572207" y="13868"/>
                </a:lnTo>
                <a:lnTo>
                  <a:pt x="2574074" y="15735"/>
                </a:lnTo>
                <a:lnTo>
                  <a:pt x="2575191" y="16192"/>
                </a:lnTo>
                <a:lnTo>
                  <a:pt x="2577820" y="16192"/>
                </a:lnTo>
                <a:lnTo>
                  <a:pt x="2578938" y="15735"/>
                </a:lnTo>
                <a:lnTo>
                  <a:pt x="2580805" y="13868"/>
                </a:lnTo>
                <a:lnTo>
                  <a:pt x="2581262" y="12750"/>
                </a:lnTo>
                <a:lnTo>
                  <a:pt x="2581262" y="10121"/>
                </a:lnTo>
                <a:close/>
              </a:path>
              <a:path w="7757159" h="676275">
                <a:moveTo>
                  <a:pt x="2628887" y="447001"/>
                </a:moveTo>
                <a:lnTo>
                  <a:pt x="2628430" y="445884"/>
                </a:lnTo>
                <a:lnTo>
                  <a:pt x="2626563" y="444017"/>
                </a:lnTo>
                <a:lnTo>
                  <a:pt x="2625445" y="443547"/>
                </a:lnTo>
                <a:lnTo>
                  <a:pt x="2622816" y="443547"/>
                </a:lnTo>
                <a:lnTo>
                  <a:pt x="2621699" y="444017"/>
                </a:lnTo>
                <a:lnTo>
                  <a:pt x="2619832" y="445884"/>
                </a:lnTo>
                <a:lnTo>
                  <a:pt x="2619362" y="447001"/>
                </a:lnTo>
                <a:lnTo>
                  <a:pt x="2619362" y="449630"/>
                </a:lnTo>
                <a:lnTo>
                  <a:pt x="2619832" y="450748"/>
                </a:lnTo>
                <a:lnTo>
                  <a:pt x="2621699" y="452615"/>
                </a:lnTo>
                <a:lnTo>
                  <a:pt x="2622816" y="453072"/>
                </a:lnTo>
                <a:lnTo>
                  <a:pt x="2625445" y="453072"/>
                </a:lnTo>
                <a:lnTo>
                  <a:pt x="2626563" y="452615"/>
                </a:lnTo>
                <a:lnTo>
                  <a:pt x="2628430" y="450748"/>
                </a:lnTo>
                <a:lnTo>
                  <a:pt x="2628887" y="449630"/>
                </a:lnTo>
                <a:lnTo>
                  <a:pt x="2628887" y="447001"/>
                </a:lnTo>
                <a:close/>
              </a:path>
              <a:path w="7757159" h="676275">
                <a:moveTo>
                  <a:pt x="2628887" y="10121"/>
                </a:moveTo>
                <a:lnTo>
                  <a:pt x="2628430" y="9004"/>
                </a:lnTo>
                <a:lnTo>
                  <a:pt x="2626563" y="7137"/>
                </a:lnTo>
                <a:lnTo>
                  <a:pt x="2625445" y="6667"/>
                </a:lnTo>
                <a:lnTo>
                  <a:pt x="2622816" y="6667"/>
                </a:lnTo>
                <a:lnTo>
                  <a:pt x="2621699" y="7137"/>
                </a:lnTo>
                <a:lnTo>
                  <a:pt x="2619832" y="9004"/>
                </a:lnTo>
                <a:lnTo>
                  <a:pt x="2619362" y="10121"/>
                </a:lnTo>
                <a:lnTo>
                  <a:pt x="2619362" y="12750"/>
                </a:lnTo>
                <a:lnTo>
                  <a:pt x="2619832" y="13868"/>
                </a:lnTo>
                <a:lnTo>
                  <a:pt x="2621699" y="15735"/>
                </a:lnTo>
                <a:lnTo>
                  <a:pt x="2622816" y="16192"/>
                </a:lnTo>
                <a:lnTo>
                  <a:pt x="2625445" y="16192"/>
                </a:lnTo>
                <a:lnTo>
                  <a:pt x="2626563" y="15735"/>
                </a:lnTo>
                <a:lnTo>
                  <a:pt x="2628430" y="13868"/>
                </a:lnTo>
                <a:lnTo>
                  <a:pt x="2628887" y="12750"/>
                </a:lnTo>
                <a:lnTo>
                  <a:pt x="2628887" y="10121"/>
                </a:lnTo>
                <a:close/>
              </a:path>
              <a:path w="7757159" h="676275">
                <a:moveTo>
                  <a:pt x="2676512" y="447001"/>
                </a:moveTo>
                <a:lnTo>
                  <a:pt x="2676055" y="445884"/>
                </a:lnTo>
                <a:lnTo>
                  <a:pt x="2674188" y="444017"/>
                </a:lnTo>
                <a:lnTo>
                  <a:pt x="2673070" y="443547"/>
                </a:lnTo>
                <a:lnTo>
                  <a:pt x="2670441" y="443547"/>
                </a:lnTo>
                <a:lnTo>
                  <a:pt x="2669324" y="444017"/>
                </a:lnTo>
                <a:lnTo>
                  <a:pt x="2667457" y="445884"/>
                </a:lnTo>
                <a:lnTo>
                  <a:pt x="2666987" y="447001"/>
                </a:lnTo>
                <a:lnTo>
                  <a:pt x="2666987" y="449630"/>
                </a:lnTo>
                <a:lnTo>
                  <a:pt x="2667457" y="450748"/>
                </a:lnTo>
                <a:lnTo>
                  <a:pt x="2669324" y="452615"/>
                </a:lnTo>
                <a:lnTo>
                  <a:pt x="2670441" y="453072"/>
                </a:lnTo>
                <a:lnTo>
                  <a:pt x="2673070" y="453072"/>
                </a:lnTo>
                <a:lnTo>
                  <a:pt x="2674188" y="452615"/>
                </a:lnTo>
                <a:lnTo>
                  <a:pt x="2676055" y="450748"/>
                </a:lnTo>
                <a:lnTo>
                  <a:pt x="2676512" y="449630"/>
                </a:lnTo>
                <a:lnTo>
                  <a:pt x="2676512" y="447001"/>
                </a:lnTo>
                <a:close/>
              </a:path>
              <a:path w="7757159" h="676275">
                <a:moveTo>
                  <a:pt x="2676512" y="10121"/>
                </a:moveTo>
                <a:lnTo>
                  <a:pt x="2676055" y="9004"/>
                </a:lnTo>
                <a:lnTo>
                  <a:pt x="2674188" y="7137"/>
                </a:lnTo>
                <a:lnTo>
                  <a:pt x="2673070" y="6667"/>
                </a:lnTo>
                <a:lnTo>
                  <a:pt x="2670441" y="6667"/>
                </a:lnTo>
                <a:lnTo>
                  <a:pt x="2669324" y="7137"/>
                </a:lnTo>
                <a:lnTo>
                  <a:pt x="2667457" y="9004"/>
                </a:lnTo>
                <a:lnTo>
                  <a:pt x="2666987" y="10121"/>
                </a:lnTo>
                <a:lnTo>
                  <a:pt x="2666987" y="12750"/>
                </a:lnTo>
                <a:lnTo>
                  <a:pt x="2667457" y="13868"/>
                </a:lnTo>
                <a:lnTo>
                  <a:pt x="2669324" y="15735"/>
                </a:lnTo>
                <a:lnTo>
                  <a:pt x="2670441" y="16192"/>
                </a:lnTo>
                <a:lnTo>
                  <a:pt x="2673070" y="16192"/>
                </a:lnTo>
                <a:lnTo>
                  <a:pt x="2674188" y="15735"/>
                </a:lnTo>
                <a:lnTo>
                  <a:pt x="2676055" y="13868"/>
                </a:lnTo>
                <a:lnTo>
                  <a:pt x="2676512" y="12750"/>
                </a:lnTo>
                <a:lnTo>
                  <a:pt x="2676512" y="10121"/>
                </a:lnTo>
                <a:close/>
              </a:path>
              <a:path w="7757159" h="676275">
                <a:moveTo>
                  <a:pt x="2724137" y="447001"/>
                </a:moveTo>
                <a:lnTo>
                  <a:pt x="2723680" y="445884"/>
                </a:lnTo>
                <a:lnTo>
                  <a:pt x="2721813" y="444017"/>
                </a:lnTo>
                <a:lnTo>
                  <a:pt x="2720695" y="443547"/>
                </a:lnTo>
                <a:lnTo>
                  <a:pt x="2718066" y="443547"/>
                </a:lnTo>
                <a:lnTo>
                  <a:pt x="2716949" y="444017"/>
                </a:lnTo>
                <a:lnTo>
                  <a:pt x="2715082" y="445884"/>
                </a:lnTo>
                <a:lnTo>
                  <a:pt x="2714612" y="447001"/>
                </a:lnTo>
                <a:lnTo>
                  <a:pt x="2714612" y="449630"/>
                </a:lnTo>
                <a:lnTo>
                  <a:pt x="2715082" y="450748"/>
                </a:lnTo>
                <a:lnTo>
                  <a:pt x="2716949" y="452615"/>
                </a:lnTo>
                <a:lnTo>
                  <a:pt x="2718066" y="453072"/>
                </a:lnTo>
                <a:lnTo>
                  <a:pt x="2720695" y="453072"/>
                </a:lnTo>
                <a:lnTo>
                  <a:pt x="2721813" y="452615"/>
                </a:lnTo>
                <a:lnTo>
                  <a:pt x="2723680" y="450748"/>
                </a:lnTo>
                <a:lnTo>
                  <a:pt x="2724137" y="449630"/>
                </a:lnTo>
                <a:lnTo>
                  <a:pt x="2724137" y="447001"/>
                </a:lnTo>
                <a:close/>
              </a:path>
              <a:path w="7757159" h="676275">
                <a:moveTo>
                  <a:pt x="2724137" y="10121"/>
                </a:moveTo>
                <a:lnTo>
                  <a:pt x="2723680" y="9004"/>
                </a:lnTo>
                <a:lnTo>
                  <a:pt x="2721813" y="7137"/>
                </a:lnTo>
                <a:lnTo>
                  <a:pt x="2720695" y="6667"/>
                </a:lnTo>
                <a:lnTo>
                  <a:pt x="2718066" y="6667"/>
                </a:lnTo>
                <a:lnTo>
                  <a:pt x="2716949" y="7137"/>
                </a:lnTo>
                <a:lnTo>
                  <a:pt x="2715082" y="9004"/>
                </a:lnTo>
                <a:lnTo>
                  <a:pt x="2714612" y="10121"/>
                </a:lnTo>
                <a:lnTo>
                  <a:pt x="2714612" y="12750"/>
                </a:lnTo>
                <a:lnTo>
                  <a:pt x="2715082" y="13868"/>
                </a:lnTo>
                <a:lnTo>
                  <a:pt x="2716949" y="15735"/>
                </a:lnTo>
                <a:lnTo>
                  <a:pt x="2718066" y="16192"/>
                </a:lnTo>
                <a:lnTo>
                  <a:pt x="2720695" y="16192"/>
                </a:lnTo>
                <a:lnTo>
                  <a:pt x="2721813" y="15735"/>
                </a:lnTo>
                <a:lnTo>
                  <a:pt x="2723680" y="13868"/>
                </a:lnTo>
                <a:lnTo>
                  <a:pt x="2724137" y="12750"/>
                </a:lnTo>
                <a:lnTo>
                  <a:pt x="2724137" y="10121"/>
                </a:lnTo>
                <a:close/>
              </a:path>
              <a:path w="7757159" h="676275">
                <a:moveTo>
                  <a:pt x="2771762" y="447001"/>
                </a:moveTo>
                <a:lnTo>
                  <a:pt x="2771305" y="445884"/>
                </a:lnTo>
                <a:lnTo>
                  <a:pt x="2769438" y="444017"/>
                </a:lnTo>
                <a:lnTo>
                  <a:pt x="2768320" y="443547"/>
                </a:lnTo>
                <a:lnTo>
                  <a:pt x="2765691" y="443547"/>
                </a:lnTo>
                <a:lnTo>
                  <a:pt x="2764574" y="444017"/>
                </a:lnTo>
                <a:lnTo>
                  <a:pt x="2762707" y="445884"/>
                </a:lnTo>
                <a:lnTo>
                  <a:pt x="2762237" y="447001"/>
                </a:lnTo>
                <a:lnTo>
                  <a:pt x="2762237" y="449630"/>
                </a:lnTo>
                <a:lnTo>
                  <a:pt x="2762707" y="450748"/>
                </a:lnTo>
                <a:lnTo>
                  <a:pt x="2764574" y="452615"/>
                </a:lnTo>
                <a:lnTo>
                  <a:pt x="2765691" y="453072"/>
                </a:lnTo>
                <a:lnTo>
                  <a:pt x="2768320" y="453072"/>
                </a:lnTo>
                <a:lnTo>
                  <a:pt x="2769438" y="452615"/>
                </a:lnTo>
                <a:lnTo>
                  <a:pt x="2771305" y="450748"/>
                </a:lnTo>
                <a:lnTo>
                  <a:pt x="2771762" y="449630"/>
                </a:lnTo>
                <a:lnTo>
                  <a:pt x="2771762" y="447001"/>
                </a:lnTo>
                <a:close/>
              </a:path>
              <a:path w="7757159" h="676275">
                <a:moveTo>
                  <a:pt x="2771762" y="10121"/>
                </a:moveTo>
                <a:lnTo>
                  <a:pt x="2771305" y="9004"/>
                </a:lnTo>
                <a:lnTo>
                  <a:pt x="2769438" y="7137"/>
                </a:lnTo>
                <a:lnTo>
                  <a:pt x="2768320" y="6667"/>
                </a:lnTo>
                <a:lnTo>
                  <a:pt x="2765691" y="6667"/>
                </a:lnTo>
                <a:lnTo>
                  <a:pt x="2764574" y="7137"/>
                </a:lnTo>
                <a:lnTo>
                  <a:pt x="2762707" y="9004"/>
                </a:lnTo>
                <a:lnTo>
                  <a:pt x="2762237" y="10121"/>
                </a:lnTo>
                <a:lnTo>
                  <a:pt x="2762237" y="12750"/>
                </a:lnTo>
                <a:lnTo>
                  <a:pt x="2762707" y="13868"/>
                </a:lnTo>
                <a:lnTo>
                  <a:pt x="2764574" y="15735"/>
                </a:lnTo>
                <a:lnTo>
                  <a:pt x="2765691" y="16192"/>
                </a:lnTo>
                <a:lnTo>
                  <a:pt x="2768320" y="16192"/>
                </a:lnTo>
                <a:lnTo>
                  <a:pt x="2769438" y="15735"/>
                </a:lnTo>
                <a:lnTo>
                  <a:pt x="2771305" y="13868"/>
                </a:lnTo>
                <a:lnTo>
                  <a:pt x="2771762" y="12750"/>
                </a:lnTo>
                <a:lnTo>
                  <a:pt x="2771762" y="10121"/>
                </a:lnTo>
                <a:close/>
              </a:path>
              <a:path w="7757159" h="676275">
                <a:moveTo>
                  <a:pt x="2819387" y="447001"/>
                </a:moveTo>
                <a:lnTo>
                  <a:pt x="2818930" y="445884"/>
                </a:lnTo>
                <a:lnTo>
                  <a:pt x="2817063" y="444017"/>
                </a:lnTo>
                <a:lnTo>
                  <a:pt x="2815945" y="443547"/>
                </a:lnTo>
                <a:lnTo>
                  <a:pt x="2813316" y="443547"/>
                </a:lnTo>
                <a:lnTo>
                  <a:pt x="2812199" y="444017"/>
                </a:lnTo>
                <a:lnTo>
                  <a:pt x="2810332" y="445884"/>
                </a:lnTo>
                <a:lnTo>
                  <a:pt x="2809862" y="447001"/>
                </a:lnTo>
                <a:lnTo>
                  <a:pt x="2809862" y="449630"/>
                </a:lnTo>
                <a:lnTo>
                  <a:pt x="2810332" y="450748"/>
                </a:lnTo>
                <a:lnTo>
                  <a:pt x="2812199" y="452615"/>
                </a:lnTo>
                <a:lnTo>
                  <a:pt x="2813316" y="453072"/>
                </a:lnTo>
                <a:lnTo>
                  <a:pt x="2815945" y="453072"/>
                </a:lnTo>
                <a:lnTo>
                  <a:pt x="2817063" y="452615"/>
                </a:lnTo>
                <a:lnTo>
                  <a:pt x="2818930" y="450748"/>
                </a:lnTo>
                <a:lnTo>
                  <a:pt x="2819387" y="449630"/>
                </a:lnTo>
                <a:lnTo>
                  <a:pt x="2819387" y="447001"/>
                </a:lnTo>
                <a:close/>
              </a:path>
              <a:path w="7757159" h="676275">
                <a:moveTo>
                  <a:pt x="2819387" y="10121"/>
                </a:moveTo>
                <a:lnTo>
                  <a:pt x="2818930" y="9004"/>
                </a:lnTo>
                <a:lnTo>
                  <a:pt x="2817063" y="7137"/>
                </a:lnTo>
                <a:lnTo>
                  <a:pt x="2815945" y="6667"/>
                </a:lnTo>
                <a:lnTo>
                  <a:pt x="2813316" y="6667"/>
                </a:lnTo>
                <a:lnTo>
                  <a:pt x="2812199" y="7137"/>
                </a:lnTo>
                <a:lnTo>
                  <a:pt x="2810332" y="9004"/>
                </a:lnTo>
                <a:lnTo>
                  <a:pt x="2809862" y="10121"/>
                </a:lnTo>
                <a:lnTo>
                  <a:pt x="2809862" y="12750"/>
                </a:lnTo>
                <a:lnTo>
                  <a:pt x="2810332" y="13868"/>
                </a:lnTo>
                <a:lnTo>
                  <a:pt x="2812199" y="15735"/>
                </a:lnTo>
                <a:lnTo>
                  <a:pt x="2813316" y="16192"/>
                </a:lnTo>
                <a:lnTo>
                  <a:pt x="2815945" y="16192"/>
                </a:lnTo>
                <a:lnTo>
                  <a:pt x="2817063" y="15735"/>
                </a:lnTo>
                <a:lnTo>
                  <a:pt x="2818930" y="13868"/>
                </a:lnTo>
                <a:lnTo>
                  <a:pt x="2819387" y="12750"/>
                </a:lnTo>
                <a:lnTo>
                  <a:pt x="2819387" y="10121"/>
                </a:lnTo>
                <a:close/>
              </a:path>
              <a:path w="7757159" h="676275">
                <a:moveTo>
                  <a:pt x="2867012" y="447001"/>
                </a:moveTo>
                <a:lnTo>
                  <a:pt x="2866555" y="445884"/>
                </a:lnTo>
                <a:lnTo>
                  <a:pt x="2864688" y="444017"/>
                </a:lnTo>
                <a:lnTo>
                  <a:pt x="2863570" y="443547"/>
                </a:lnTo>
                <a:lnTo>
                  <a:pt x="2860941" y="443547"/>
                </a:lnTo>
                <a:lnTo>
                  <a:pt x="2859824" y="444017"/>
                </a:lnTo>
                <a:lnTo>
                  <a:pt x="2857957" y="445884"/>
                </a:lnTo>
                <a:lnTo>
                  <a:pt x="2857487" y="447001"/>
                </a:lnTo>
                <a:lnTo>
                  <a:pt x="2857487" y="449630"/>
                </a:lnTo>
                <a:lnTo>
                  <a:pt x="2857957" y="450748"/>
                </a:lnTo>
                <a:lnTo>
                  <a:pt x="2859824" y="452615"/>
                </a:lnTo>
                <a:lnTo>
                  <a:pt x="2860941" y="453072"/>
                </a:lnTo>
                <a:lnTo>
                  <a:pt x="2863570" y="453072"/>
                </a:lnTo>
                <a:lnTo>
                  <a:pt x="2864688" y="452615"/>
                </a:lnTo>
                <a:lnTo>
                  <a:pt x="2866555" y="450748"/>
                </a:lnTo>
                <a:lnTo>
                  <a:pt x="2867012" y="449630"/>
                </a:lnTo>
                <a:lnTo>
                  <a:pt x="2867012" y="447001"/>
                </a:lnTo>
                <a:close/>
              </a:path>
              <a:path w="7757159" h="676275">
                <a:moveTo>
                  <a:pt x="2867012" y="10121"/>
                </a:moveTo>
                <a:lnTo>
                  <a:pt x="2866555" y="9004"/>
                </a:lnTo>
                <a:lnTo>
                  <a:pt x="2864688" y="7137"/>
                </a:lnTo>
                <a:lnTo>
                  <a:pt x="2863570" y="6667"/>
                </a:lnTo>
                <a:lnTo>
                  <a:pt x="2860941" y="6667"/>
                </a:lnTo>
                <a:lnTo>
                  <a:pt x="2859824" y="7137"/>
                </a:lnTo>
                <a:lnTo>
                  <a:pt x="2857957" y="9004"/>
                </a:lnTo>
                <a:lnTo>
                  <a:pt x="2857487" y="10121"/>
                </a:lnTo>
                <a:lnTo>
                  <a:pt x="2857487" y="12750"/>
                </a:lnTo>
                <a:lnTo>
                  <a:pt x="2857957" y="13868"/>
                </a:lnTo>
                <a:lnTo>
                  <a:pt x="2859824" y="15735"/>
                </a:lnTo>
                <a:lnTo>
                  <a:pt x="2860941" y="16192"/>
                </a:lnTo>
                <a:lnTo>
                  <a:pt x="2863570" y="16192"/>
                </a:lnTo>
                <a:lnTo>
                  <a:pt x="2864688" y="15735"/>
                </a:lnTo>
                <a:lnTo>
                  <a:pt x="2866555" y="13868"/>
                </a:lnTo>
                <a:lnTo>
                  <a:pt x="2867012" y="12750"/>
                </a:lnTo>
                <a:lnTo>
                  <a:pt x="2867012" y="10121"/>
                </a:lnTo>
                <a:close/>
              </a:path>
              <a:path w="7757159" h="676275">
                <a:moveTo>
                  <a:pt x="2914637" y="447001"/>
                </a:moveTo>
                <a:lnTo>
                  <a:pt x="2914180" y="445884"/>
                </a:lnTo>
                <a:lnTo>
                  <a:pt x="2912313" y="444017"/>
                </a:lnTo>
                <a:lnTo>
                  <a:pt x="2911195" y="443547"/>
                </a:lnTo>
                <a:lnTo>
                  <a:pt x="2908566" y="443547"/>
                </a:lnTo>
                <a:lnTo>
                  <a:pt x="2907449" y="444017"/>
                </a:lnTo>
                <a:lnTo>
                  <a:pt x="2905582" y="445884"/>
                </a:lnTo>
                <a:lnTo>
                  <a:pt x="2905112" y="447001"/>
                </a:lnTo>
                <a:lnTo>
                  <a:pt x="2905112" y="449630"/>
                </a:lnTo>
                <a:lnTo>
                  <a:pt x="2905582" y="450748"/>
                </a:lnTo>
                <a:lnTo>
                  <a:pt x="2907449" y="452615"/>
                </a:lnTo>
                <a:lnTo>
                  <a:pt x="2908566" y="453072"/>
                </a:lnTo>
                <a:lnTo>
                  <a:pt x="2911195" y="453072"/>
                </a:lnTo>
                <a:lnTo>
                  <a:pt x="2912313" y="452615"/>
                </a:lnTo>
                <a:lnTo>
                  <a:pt x="2914180" y="450748"/>
                </a:lnTo>
                <a:lnTo>
                  <a:pt x="2914637" y="449630"/>
                </a:lnTo>
                <a:lnTo>
                  <a:pt x="2914637" y="447001"/>
                </a:lnTo>
                <a:close/>
              </a:path>
              <a:path w="7757159" h="676275">
                <a:moveTo>
                  <a:pt x="2914637" y="10121"/>
                </a:moveTo>
                <a:lnTo>
                  <a:pt x="2914180" y="9004"/>
                </a:lnTo>
                <a:lnTo>
                  <a:pt x="2912313" y="7137"/>
                </a:lnTo>
                <a:lnTo>
                  <a:pt x="2911195" y="6667"/>
                </a:lnTo>
                <a:lnTo>
                  <a:pt x="2908566" y="6667"/>
                </a:lnTo>
                <a:lnTo>
                  <a:pt x="2907449" y="7137"/>
                </a:lnTo>
                <a:lnTo>
                  <a:pt x="2905582" y="9004"/>
                </a:lnTo>
                <a:lnTo>
                  <a:pt x="2905112" y="10121"/>
                </a:lnTo>
                <a:lnTo>
                  <a:pt x="2905112" y="12750"/>
                </a:lnTo>
                <a:lnTo>
                  <a:pt x="2905582" y="13868"/>
                </a:lnTo>
                <a:lnTo>
                  <a:pt x="2907449" y="15735"/>
                </a:lnTo>
                <a:lnTo>
                  <a:pt x="2908566" y="16192"/>
                </a:lnTo>
                <a:lnTo>
                  <a:pt x="2911195" y="16192"/>
                </a:lnTo>
                <a:lnTo>
                  <a:pt x="2912313" y="15735"/>
                </a:lnTo>
                <a:lnTo>
                  <a:pt x="2914180" y="13868"/>
                </a:lnTo>
                <a:lnTo>
                  <a:pt x="2914637" y="12750"/>
                </a:lnTo>
                <a:lnTo>
                  <a:pt x="2914637" y="10121"/>
                </a:lnTo>
                <a:close/>
              </a:path>
              <a:path w="7757159" h="676275">
                <a:moveTo>
                  <a:pt x="2962262" y="447001"/>
                </a:moveTo>
                <a:lnTo>
                  <a:pt x="2961805" y="445884"/>
                </a:lnTo>
                <a:lnTo>
                  <a:pt x="2959938" y="444017"/>
                </a:lnTo>
                <a:lnTo>
                  <a:pt x="2958820" y="443547"/>
                </a:lnTo>
                <a:lnTo>
                  <a:pt x="2956191" y="443547"/>
                </a:lnTo>
                <a:lnTo>
                  <a:pt x="2955074" y="444017"/>
                </a:lnTo>
                <a:lnTo>
                  <a:pt x="2953207" y="445884"/>
                </a:lnTo>
                <a:lnTo>
                  <a:pt x="2952737" y="447001"/>
                </a:lnTo>
                <a:lnTo>
                  <a:pt x="2952737" y="449630"/>
                </a:lnTo>
                <a:lnTo>
                  <a:pt x="2953207" y="450748"/>
                </a:lnTo>
                <a:lnTo>
                  <a:pt x="2955074" y="452615"/>
                </a:lnTo>
                <a:lnTo>
                  <a:pt x="2956191" y="453072"/>
                </a:lnTo>
                <a:lnTo>
                  <a:pt x="2958820" y="453072"/>
                </a:lnTo>
                <a:lnTo>
                  <a:pt x="2959938" y="452615"/>
                </a:lnTo>
                <a:lnTo>
                  <a:pt x="2961805" y="450748"/>
                </a:lnTo>
                <a:lnTo>
                  <a:pt x="2962262" y="449630"/>
                </a:lnTo>
                <a:lnTo>
                  <a:pt x="2962262" y="447001"/>
                </a:lnTo>
                <a:close/>
              </a:path>
              <a:path w="7757159" h="676275">
                <a:moveTo>
                  <a:pt x="2962262" y="10121"/>
                </a:moveTo>
                <a:lnTo>
                  <a:pt x="2961805" y="9004"/>
                </a:lnTo>
                <a:lnTo>
                  <a:pt x="2959938" y="7137"/>
                </a:lnTo>
                <a:lnTo>
                  <a:pt x="2958820" y="6667"/>
                </a:lnTo>
                <a:lnTo>
                  <a:pt x="2956191" y="6667"/>
                </a:lnTo>
                <a:lnTo>
                  <a:pt x="2955074" y="7137"/>
                </a:lnTo>
                <a:lnTo>
                  <a:pt x="2953207" y="9004"/>
                </a:lnTo>
                <a:lnTo>
                  <a:pt x="2952737" y="10121"/>
                </a:lnTo>
                <a:lnTo>
                  <a:pt x="2952737" y="12750"/>
                </a:lnTo>
                <a:lnTo>
                  <a:pt x="2953207" y="13868"/>
                </a:lnTo>
                <a:lnTo>
                  <a:pt x="2955074" y="15735"/>
                </a:lnTo>
                <a:lnTo>
                  <a:pt x="2956191" y="16192"/>
                </a:lnTo>
                <a:lnTo>
                  <a:pt x="2958820" y="16192"/>
                </a:lnTo>
                <a:lnTo>
                  <a:pt x="2959938" y="15735"/>
                </a:lnTo>
                <a:lnTo>
                  <a:pt x="2961805" y="13868"/>
                </a:lnTo>
                <a:lnTo>
                  <a:pt x="2962262" y="12750"/>
                </a:lnTo>
                <a:lnTo>
                  <a:pt x="2962262" y="10121"/>
                </a:lnTo>
                <a:close/>
              </a:path>
              <a:path w="7757159" h="676275">
                <a:moveTo>
                  <a:pt x="3009887" y="447001"/>
                </a:moveTo>
                <a:lnTo>
                  <a:pt x="3009430" y="445884"/>
                </a:lnTo>
                <a:lnTo>
                  <a:pt x="3007563" y="444017"/>
                </a:lnTo>
                <a:lnTo>
                  <a:pt x="3006445" y="443547"/>
                </a:lnTo>
                <a:lnTo>
                  <a:pt x="3003816" y="443547"/>
                </a:lnTo>
                <a:lnTo>
                  <a:pt x="3002699" y="444017"/>
                </a:lnTo>
                <a:lnTo>
                  <a:pt x="3000832" y="445884"/>
                </a:lnTo>
                <a:lnTo>
                  <a:pt x="3000362" y="447001"/>
                </a:lnTo>
                <a:lnTo>
                  <a:pt x="3000362" y="449630"/>
                </a:lnTo>
                <a:lnTo>
                  <a:pt x="3000832" y="450748"/>
                </a:lnTo>
                <a:lnTo>
                  <a:pt x="3002699" y="452615"/>
                </a:lnTo>
                <a:lnTo>
                  <a:pt x="3003816" y="453072"/>
                </a:lnTo>
                <a:lnTo>
                  <a:pt x="3006445" y="453072"/>
                </a:lnTo>
                <a:lnTo>
                  <a:pt x="3007563" y="452615"/>
                </a:lnTo>
                <a:lnTo>
                  <a:pt x="3009430" y="450748"/>
                </a:lnTo>
                <a:lnTo>
                  <a:pt x="3009887" y="449630"/>
                </a:lnTo>
                <a:lnTo>
                  <a:pt x="3009887" y="447001"/>
                </a:lnTo>
                <a:close/>
              </a:path>
              <a:path w="7757159" h="676275">
                <a:moveTo>
                  <a:pt x="3009887" y="10121"/>
                </a:moveTo>
                <a:lnTo>
                  <a:pt x="3009430" y="9004"/>
                </a:lnTo>
                <a:lnTo>
                  <a:pt x="3007563" y="7137"/>
                </a:lnTo>
                <a:lnTo>
                  <a:pt x="3006445" y="6667"/>
                </a:lnTo>
                <a:lnTo>
                  <a:pt x="3003816" y="6667"/>
                </a:lnTo>
                <a:lnTo>
                  <a:pt x="3002699" y="7137"/>
                </a:lnTo>
                <a:lnTo>
                  <a:pt x="3000832" y="9004"/>
                </a:lnTo>
                <a:lnTo>
                  <a:pt x="3000362" y="10121"/>
                </a:lnTo>
                <a:lnTo>
                  <a:pt x="3000362" y="12750"/>
                </a:lnTo>
                <a:lnTo>
                  <a:pt x="3000832" y="13868"/>
                </a:lnTo>
                <a:lnTo>
                  <a:pt x="3002699" y="15735"/>
                </a:lnTo>
                <a:lnTo>
                  <a:pt x="3003816" y="16192"/>
                </a:lnTo>
                <a:lnTo>
                  <a:pt x="3006445" y="16192"/>
                </a:lnTo>
                <a:lnTo>
                  <a:pt x="3007563" y="15735"/>
                </a:lnTo>
                <a:lnTo>
                  <a:pt x="3009430" y="13868"/>
                </a:lnTo>
                <a:lnTo>
                  <a:pt x="3009887" y="12750"/>
                </a:lnTo>
                <a:lnTo>
                  <a:pt x="3009887" y="10121"/>
                </a:lnTo>
                <a:close/>
              </a:path>
              <a:path w="7757159" h="676275">
                <a:moveTo>
                  <a:pt x="3057512" y="447001"/>
                </a:moveTo>
                <a:lnTo>
                  <a:pt x="3057055" y="445884"/>
                </a:lnTo>
                <a:lnTo>
                  <a:pt x="3055188" y="444017"/>
                </a:lnTo>
                <a:lnTo>
                  <a:pt x="3054070" y="443547"/>
                </a:lnTo>
                <a:lnTo>
                  <a:pt x="3051441" y="443547"/>
                </a:lnTo>
                <a:lnTo>
                  <a:pt x="3050324" y="444017"/>
                </a:lnTo>
                <a:lnTo>
                  <a:pt x="3048457" y="445884"/>
                </a:lnTo>
                <a:lnTo>
                  <a:pt x="3047987" y="447001"/>
                </a:lnTo>
                <a:lnTo>
                  <a:pt x="3047987" y="449630"/>
                </a:lnTo>
                <a:lnTo>
                  <a:pt x="3048457" y="450748"/>
                </a:lnTo>
                <a:lnTo>
                  <a:pt x="3050324" y="452615"/>
                </a:lnTo>
                <a:lnTo>
                  <a:pt x="3051441" y="453072"/>
                </a:lnTo>
                <a:lnTo>
                  <a:pt x="3054070" y="453072"/>
                </a:lnTo>
                <a:lnTo>
                  <a:pt x="3055188" y="452615"/>
                </a:lnTo>
                <a:lnTo>
                  <a:pt x="3057055" y="450748"/>
                </a:lnTo>
                <a:lnTo>
                  <a:pt x="3057512" y="449630"/>
                </a:lnTo>
                <a:lnTo>
                  <a:pt x="3057512" y="447001"/>
                </a:lnTo>
                <a:close/>
              </a:path>
              <a:path w="7757159" h="676275">
                <a:moveTo>
                  <a:pt x="3057512" y="10121"/>
                </a:moveTo>
                <a:lnTo>
                  <a:pt x="3057055" y="9004"/>
                </a:lnTo>
                <a:lnTo>
                  <a:pt x="3055188" y="7137"/>
                </a:lnTo>
                <a:lnTo>
                  <a:pt x="3054070" y="6667"/>
                </a:lnTo>
                <a:lnTo>
                  <a:pt x="3051441" y="6667"/>
                </a:lnTo>
                <a:lnTo>
                  <a:pt x="3050324" y="7137"/>
                </a:lnTo>
                <a:lnTo>
                  <a:pt x="3048457" y="9004"/>
                </a:lnTo>
                <a:lnTo>
                  <a:pt x="3047987" y="10121"/>
                </a:lnTo>
                <a:lnTo>
                  <a:pt x="3047987" y="12750"/>
                </a:lnTo>
                <a:lnTo>
                  <a:pt x="3048457" y="13868"/>
                </a:lnTo>
                <a:lnTo>
                  <a:pt x="3050324" y="15735"/>
                </a:lnTo>
                <a:lnTo>
                  <a:pt x="3051441" y="16192"/>
                </a:lnTo>
                <a:lnTo>
                  <a:pt x="3054070" y="16192"/>
                </a:lnTo>
                <a:lnTo>
                  <a:pt x="3055188" y="15735"/>
                </a:lnTo>
                <a:lnTo>
                  <a:pt x="3057055" y="13868"/>
                </a:lnTo>
                <a:lnTo>
                  <a:pt x="3057512" y="12750"/>
                </a:lnTo>
                <a:lnTo>
                  <a:pt x="3057512" y="10121"/>
                </a:lnTo>
                <a:close/>
              </a:path>
              <a:path w="7757159" h="676275">
                <a:moveTo>
                  <a:pt x="3105137" y="447001"/>
                </a:moveTo>
                <a:lnTo>
                  <a:pt x="3104680" y="445884"/>
                </a:lnTo>
                <a:lnTo>
                  <a:pt x="3102813" y="444017"/>
                </a:lnTo>
                <a:lnTo>
                  <a:pt x="3101695" y="443547"/>
                </a:lnTo>
                <a:lnTo>
                  <a:pt x="3099066" y="443547"/>
                </a:lnTo>
                <a:lnTo>
                  <a:pt x="3097949" y="444017"/>
                </a:lnTo>
                <a:lnTo>
                  <a:pt x="3096082" y="445884"/>
                </a:lnTo>
                <a:lnTo>
                  <a:pt x="3095612" y="447001"/>
                </a:lnTo>
                <a:lnTo>
                  <a:pt x="3095612" y="449630"/>
                </a:lnTo>
                <a:lnTo>
                  <a:pt x="3096082" y="450748"/>
                </a:lnTo>
                <a:lnTo>
                  <a:pt x="3097949" y="452615"/>
                </a:lnTo>
                <a:lnTo>
                  <a:pt x="3099066" y="453072"/>
                </a:lnTo>
                <a:lnTo>
                  <a:pt x="3101695" y="453072"/>
                </a:lnTo>
                <a:lnTo>
                  <a:pt x="3102813" y="452615"/>
                </a:lnTo>
                <a:lnTo>
                  <a:pt x="3104680" y="450748"/>
                </a:lnTo>
                <a:lnTo>
                  <a:pt x="3105137" y="449630"/>
                </a:lnTo>
                <a:lnTo>
                  <a:pt x="3105137" y="447001"/>
                </a:lnTo>
                <a:close/>
              </a:path>
              <a:path w="7757159" h="676275">
                <a:moveTo>
                  <a:pt x="3105137" y="10121"/>
                </a:moveTo>
                <a:lnTo>
                  <a:pt x="3104680" y="9004"/>
                </a:lnTo>
                <a:lnTo>
                  <a:pt x="3102813" y="7137"/>
                </a:lnTo>
                <a:lnTo>
                  <a:pt x="3101695" y="6667"/>
                </a:lnTo>
                <a:lnTo>
                  <a:pt x="3099066" y="6667"/>
                </a:lnTo>
                <a:lnTo>
                  <a:pt x="3097949" y="7137"/>
                </a:lnTo>
                <a:lnTo>
                  <a:pt x="3096082" y="9004"/>
                </a:lnTo>
                <a:lnTo>
                  <a:pt x="3095612" y="10121"/>
                </a:lnTo>
                <a:lnTo>
                  <a:pt x="3095612" y="12750"/>
                </a:lnTo>
                <a:lnTo>
                  <a:pt x="3096082" y="13868"/>
                </a:lnTo>
                <a:lnTo>
                  <a:pt x="3097949" y="15735"/>
                </a:lnTo>
                <a:lnTo>
                  <a:pt x="3099066" y="16192"/>
                </a:lnTo>
                <a:lnTo>
                  <a:pt x="3101695" y="16192"/>
                </a:lnTo>
                <a:lnTo>
                  <a:pt x="3102813" y="15735"/>
                </a:lnTo>
                <a:lnTo>
                  <a:pt x="3104680" y="13868"/>
                </a:lnTo>
                <a:lnTo>
                  <a:pt x="3105137" y="12750"/>
                </a:lnTo>
                <a:lnTo>
                  <a:pt x="3105137" y="10121"/>
                </a:lnTo>
                <a:close/>
              </a:path>
              <a:path w="7757159" h="676275">
                <a:moveTo>
                  <a:pt x="3152762" y="447001"/>
                </a:moveTo>
                <a:lnTo>
                  <a:pt x="3152305" y="445884"/>
                </a:lnTo>
                <a:lnTo>
                  <a:pt x="3150438" y="444017"/>
                </a:lnTo>
                <a:lnTo>
                  <a:pt x="3149320" y="443547"/>
                </a:lnTo>
                <a:lnTo>
                  <a:pt x="3146691" y="443547"/>
                </a:lnTo>
                <a:lnTo>
                  <a:pt x="3145574" y="444017"/>
                </a:lnTo>
                <a:lnTo>
                  <a:pt x="3143707" y="445884"/>
                </a:lnTo>
                <a:lnTo>
                  <a:pt x="3143237" y="447001"/>
                </a:lnTo>
                <a:lnTo>
                  <a:pt x="3143237" y="449630"/>
                </a:lnTo>
                <a:lnTo>
                  <a:pt x="3143707" y="450748"/>
                </a:lnTo>
                <a:lnTo>
                  <a:pt x="3145574" y="452615"/>
                </a:lnTo>
                <a:lnTo>
                  <a:pt x="3146691" y="453072"/>
                </a:lnTo>
                <a:lnTo>
                  <a:pt x="3149320" y="453072"/>
                </a:lnTo>
                <a:lnTo>
                  <a:pt x="3150438" y="452615"/>
                </a:lnTo>
                <a:lnTo>
                  <a:pt x="3152305" y="450748"/>
                </a:lnTo>
                <a:lnTo>
                  <a:pt x="3152762" y="449630"/>
                </a:lnTo>
                <a:lnTo>
                  <a:pt x="3152762" y="447001"/>
                </a:lnTo>
                <a:close/>
              </a:path>
              <a:path w="7757159" h="676275">
                <a:moveTo>
                  <a:pt x="3152762" y="10121"/>
                </a:moveTo>
                <a:lnTo>
                  <a:pt x="3152305" y="9004"/>
                </a:lnTo>
                <a:lnTo>
                  <a:pt x="3150438" y="7137"/>
                </a:lnTo>
                <a:lnTo>
                  <a:pt x="3149320" y="6667"/>
                </a:lnTo>
                <a:lnTo>
                  <a:pt x="3146691" y="6667"/>
                </a:lnTo>
                <a:lnTo>
                  <a:pt x="3145574" y="7137"/>
                </a:lnTo>
                <a:lnTo>
                  <a:pt x="3143707" y="9004"/>
                </a:lnTo>
                <a:lnTo>
                  <a:pt x="3143237" y="10121"/>
                </a:lnTo>
                <a:lnTo>
                  <a:pt x="3143237" y="12750"/>
                </a:lnTo>
                <a:lnTo>
                  <a:pt x="3143707" y="13868"/>
                </a:lnTo>
                <a:lnTo>
                  <a:pt x="3145574" y="15735"/>
                </a:lnTo>
                <a:lnTo>
                  <a:pt x="3146691" y="16192"/>
                </a:lnTo>
                <a:lnTo>
                  <a:pt x="3149320" y="16192"/>
                </a:lnTo>
                <a:lnTo>
                  <a:pt x="3150438" y="15735"/>
                </a:lnTo>
                <a:lnTo>
                  <a:pt x="3152305" y="13868"/>
                </a:lnTo>
                <a:lnTo>
                  <a:pt x="3152762" y="12750"/>
                </a:lnTo>
                <a:lnTo>
                  <a:pt x="3152762" y="10121"/>
                </a:lnTo>
                <a:close/>
              </a:path>
              <a:path w="7757159" h="676275">
                <a:moveTo>
                  <a:pt x="3200387" y="447001"/>
                </a:moveTo>
                <a:lnTo>
                  <a:pt x="3199930" y="445884"/>
                </a:lnTo>
                <a:lnTo>
                  <a:pt x="3198063" y="444017"/>
                </a:lnTo>
                <a:lnTo>
                  <a:pt x="3196945" y="443547"/>
                </a:lnTo>
                <a:lnTo>
                  <a:pt x="3194316" y="443547"/>
                </a:lnTo>
                <a:lnTo>
                  <a:pt x="3193199" y="444017"/>
                </a:lnTo>
                <a:lnTo>
                  <a:pt x="3191332" y="445884"/>
                </a:lnTo>
                <a:lnTo>
                  <a:pt x="3190862" y="447001"/>
                </a:lnTo>
                <a:lnTo>
                  <a:pt x="3190862" y="449630"/>
                </a:lnTo>
                <a:lnTo>
                  <a:pt x="3191332" y="450748"/>
                </a:lnTo>
                <a:lnTo>
                  <a:pt x="3193199" y="452615"/>
                </a:lnTo>
                <a:lnTo>
                  <a:pt x="3194316" y="453072"/>
                </a:lnTo>
                <a:lnTo>
                  <a:pt x="3196945" y="453072"/>
                </a:lnTo>
                <a:lnTo>
                  <a:pt x="3198063" y="452615"/>
                </a:lnTo>
                <a:lnTo>
                  <a:pt x="3199930" y="450748"/>
                </a:lnTo>
                <a:lnTo>
                  <a:pt x="3200387" y="449630"/>
                </a:lnTo>
                <a:lnTo>
                  <a:pt x="3200387" y="447001"/>
                </a:lnTo>
                <a:close/>
              </a:path>
              <a:path w="7757159" h="676275">
                <a:moveTo>
                  <a:pt x="3200387" y="10121"/>
                </a:moveTo>
                <a:lnTo>
                  <a:pt x="3199930" y="9004"/>
                </a:lnTo>
                <a:lnTo>
                  <a:pt x="3198063" y="7137"/>
                </a:lnTo>
                <a:lnTo>
                  <a:pt x="3196945" y="6667"/>
                </a:lnTo>
                <a:lnTo>
                  <a:pt x="3194316" y="6667"/>
                </a:lnTo>
                <a:lnTo>
                  <a:pt x="3193199" y="7137"/>
                </a:lnTo>
                <a:lnTo>
                  <a:pt x="3191332" y="9004"/>
                </a:lnTo>
                <a:lnTo>
                  <a:pt x="3190862" y="10121"/>
                </a:lnTo>
                <a:lnTo>
                  <a:pt x="3190862" y="12750"/>
                </a:lnTo>
                <a:lnTo>
                  <a:pt x="3191332" y="13868"/>
                </a:lnTo>
                <a:lnTo>
                  <a:pt x="3193199" y="15735"/>
                </a:lnTo>
                <a:lnTo>
                  <a:pt x="3194316" y="16192"/>
                </a:lnTo>
                <a:lnTo>
                  <a:pt x="3196945" y="16192"/>
                </a:lnTo>
                <a:lnTo>
                  <a:pt x="3198063" y="15735"/>
                </a:lnTo>
                <a:lnTo>
                  <a:pt x="3199930" y="13868"/>
                </a:lnTo>
                <a:lnTo>
                  <a:pt x="3200387" y="12750"/>
                </a:lnTo>
                <a:lnTo>
                  <a:pt x="3200387" y="10121"/>
                </a:lnTo>
                <a:close/>
              </a:path>
              <a:path w="7757159" h="676275">
                <a:moveTo>
                  <a:pt x="3248012" y="447001"/>
                </a:moveTo>
                <a:lnTo>
                  <a:pt x="3247555" y="445884"/>
                </a:lnTo>
                <a:lnTo>
                  <a:pt x="3245688" y="444017"/>
                </a:lnTo>
                <a:lnTo>
                  <a:pt x="3244570" y="443547"/>
                </a:lnTo>
                <a:lnTo>
                  <a:pt x="3241941" y="443547"/>
                </a:lnTo>
                <a:lnTo>
                  <a:pt x="3240824" y="444017"/>
                </a:lnTo>
                <a:lnTo>
                  <a:pt x="3238957" y="445884"/>
                </a:lnTo>
                <a:lnTo>
                  <a:pt x="3238487" y="447001"/>
                </a:lnTo>
                <a:lnTo>
                  <a:pt x="3238487" y="449630"/>
                </a:lnTo>
                <a:lnTo>
                  <a:pt x="3238957" y="450748"/>
                </a:lnTo>
                <a:lnTo>
                  <a:pt x="3240824" y="452615"/>
                </a:lnTo>
                <a:lnTo>
                  <a:pt x="3241941" y="453072"/>
                </a:lnTo>
                <a:lnTo>
                  <a:pt x="3244570" y="453072"/>
                </a:lnTo>
                <a:lnTo>
                  <a:pt x="3245688" y="452615"/>
                </a:lnTo>
                <a:lnTo>
                  <a:pt x="3247555" y="450748"/>
                </a:lnTo>
                <a:lnTo>
                  <a:pt x="3248012" y="449630"/>
                </a:lnTo>
                <a:lnTo>
                  <a:pt x="3248012" y="447001"/>
                </a:lnTo>
                <a:close/>
              </a:path>
              <a:path w="7757159" h="676275">
                <a:moveTo>
                  <a:pt x="3248012" y="10121"/>
                </a:moveTo>
                <a:lnTo>
                  <a:pt x="3247555" y="9004"/>
                </a:lnTo>
                <a:lnTo>
                  <a:pt x="3245688" y="7137"/>
                </a:lnTo>
                <a:lnTo>
                  <a:pt x="3244570" y="6667"/>
                </a:lnTo>
                <a:lnTo>
                  <a:pt x="3241941" y="6667"/>
                </a:lnTo>
                <a:lnTo>
                  <a:pt x="3240824" y="7137"/>
                </a:lnTo>
                <a:lnTo>
                  <a:pt x="3238957" y="9004"/>
                </a:lnTo>
                <a:lnTo>
                  <a:pt x="3238487" y="10121"/>
                </a:lnTo>
                <a:lnTo>
                  <a:pt x="3238487" y="12750"/>
                </a:lnTo>
                <a:lnTo>
                  <a:pt x="3238957" y="13868"/>
                </a:lnTo>
                <a:lnTo>
                  <a:pt x="3240824" y="15735"/>
                </a:lnTo>
                <a:lnTo>
                  <a:pt x="3241941" y="16192"/>
                </a:lnTo>
                <a:lnTo>
                  <a:pt x="3244570" y="16192"/>
                </a:lnTo>
                <a:lnTo>
                  <a:pt x="3245688" y="15735"/>
                </a:lnTo>
                <a:lnTo>
                  <a:pt x="3247555" y="13868"/>
                </a:lnTo>
                <a:lnTo>
                  <a:pt x="3248012" y="12750"/>
                </a:lnTo>
                <a:lnTo>
                  <a:pt x="3248012" y="10121"/>
                </a:lnTo>
                <a:close/>
              </a:path>
              <a:path w="7757159" h="676275">
                <a:moveTo>
                  <a:pt x="3295637" y="447001"/>
                </a:moveTo>
                <a:lnTo>
                  <a:pt x="3295180" y="445884"/>
                </a:lnTo>
                <a:lnTo>
                  <a:pt x="3293313" y="444017"/>
                </a:lnTo>
                <a:lnTo>
                  <a:pt x="3292195" y="443547"/>
                </a:lnTo>
                <a:lnTo>
                  <a:pt x="3289566" y="443547"/>
                </a:lnTo>
                <a:lnTo>
                  <a:pt x="3288449" y="444017"/>
                </a:lnTo>
                <a:lnTo>
                  <a:pt x="3286582" y="445884"/>
                </a:lnTo>
                <a:lnTo>
                  <a:pt x="3286112" y="447001"/>
                </a:lnTo>
                <a:lnTo>
                  <a:pt x="3286112" y="449630"/>
                </a:lnTo>
                <a:lnTo>
                  <a:pt x="3286582" y="450748"/>
                </a:lnTo>
                <a:lnTo>
                  <a:pt x="3288449" y="452615"/>
                </a:lnTo>
                <a:lnTo>
                  <a:pt x="3289566" y="453072"/>
                </a:lnTo>
                <a:lnTo>
                  <a:pt x="3292195" y="453072"/>
                </a:lnTo>
                <a:lnTo>
                  <a:pt x="3293313" y="452615"/>
                </a:lnTo>
                <a:lnTo>
                  <a:pt x="3295180" y="450748"/>
                </a:lnTo>
                <a:lnTo>
                  <a:pt x="3295637" y="449630"/>
                </a:lnTo>
                <a:lnTo>
                  <a:pt x="3295637" y="447001"/>
                </a:lnTo>
                <a:close/>
              </a:path>
              <a:path w="7757159" h="676275">
                <a:moveTo>
                  <a:pt x="3295637" y="10121"/>
                </a:moveTo>
                <a:lnTo>
                  <a:pt x="3295180" y="9004"/>
                </a:lnTo>
                <a:lnTo>
                  <a:pt x="3293313" y="7137"/>
                </a:lnTo>
                <a:lnTo>
                  <a:pt x="3292195" y="6667"/>
                </a:lnTo>
                <a:lnTo>
                  <a:pt x="3289566" y="6667"/>
                </a:lnTo>
                <a:lnTo>
                  <a:pt x="3288449" y="7137"/>
                </a:lnTo>
                <a:lnTo>
                  <a:pt x="3286582" y="9004"/>
                </a:lnTo>
                <a:lnTo>
                  <a:pt x="3286112" y="10121"/>
                </a:lnTo>
                <a:lnTo>
                  <a:pt x="3286112" y="12750"/>
                </a:lnTo>
                <a:lnTo>
                  <a:pt x="3286582" y="13868"/>
                </a:lnTo>
                <a:lnTo>
                  <a:pt x="3288449" y="15735"/>
                </a:lnTo>
                <a:lnTo>
                  <a:pt x="3289566" y="16192"/>
                </a:lnTo>
                <a:lnTo>
                  <a:pt x="3292195" y="16192"/>
                </a:lnTo>
                <a:lnTo>
                  <a:pt x="3293313" y="15735"/>
                </a:lnTo>
                <a:lnTo>
                  <a:pt x="3295180" y="13868"/>
                </a:lnTo>
                <a:lnTo>
                  <a:pt x="3295637" y="12750"/>
                </a:lnTo>
                <a:lnTo>
                  <a:pt x="3295637" y="10121"/>
                </a:lnTo>
                <a:close/>
              </a:path>
              <a:path w="7757159" h="676275">
                <a:moveTo>
                  <a:pt x="3343262" y="447001"/>
                </a:moveTo>
                <a:lnTo>
                  <a:pt x="3342805" y="445884"/>
                </a:lnTo>
                <a:lnTo>
                  <a:pt x="3340938" y="444017"/>
                </a:lnTo>
                <a:lnTo>
                  <a:pt x="3339820" y="443547"/>
                </a:lnTo>
                <a:lnTo>
                  <a:pt x="3337191" y="443547"/>
                </a:lnTo>
                <a:lnTo>
                  <a:pt x="3336074" y="444017"/>
                </a:lnTo>
                <a:lnTo>
                  <a:pt x="3334207" y="445884"/>
                </a:lnTo>
                <a:lnTo>
                  <a:pt x="3333737" y="447001"/>
                </a:lnTo>
                <a:lnTo>
                  <a:pt x="3333737" y="449630"/>
                </a:lnTo>
                <a:lnTo>
                  <a:pt x="3334207" y="450748"/>
                </a:lnTo>
                <a:lnTo>
                  <a:pt x="3336074" y="452615"/>
                </a:lnTo>
                <a:lnTo>
                  <a:pt x="3337191" y="453072"/>
                </a:lnTo>
                <a:lnTo>
                  <a:pt x="3339820" y="453072"/>
                </a:lnTo>
                <a:lnTo>
                  <a:pt x="3340938" y="452615"/>
                </a:lnTo>
                <a:lnTo>
                  <a:pt x="3342805" y="450748"/>
                </a:lnTo>
                <a:lnTo>
                  <a:pt x="3343262" y="449630"/>
                </a:lnTo>
                <a:lnTo>
                  <a:pt x="3343262" y="447001"/>
                </a:lnTo>
                <a:close/>
              </a:path>
              <a:path w="7757159" h="676275">
                <a:moveTo>
                  <a:pt x="3343262" y="10121"/>
                </a:moveTo>
                <a:lnTo>
                  <a:pt x="3342805" y="9004"/>
                </a:lnTo>
                <a:lnTo>
                  <a:pt x="3340938" y="7137"/>
                </a:lnTo>
                <a:lnTo>
                  <a:pt x="3339820" y="6667"/>
                </a:lnTo>
                <a:lnTo>
                  <a:pt x="3337191" y="6667"/>
                </a:lnTo>
                <a:lnTo>
                  <a:pt x="3336074" y="7137"/>
                </a:lnTo>
                <a:lnTo>
                  <a:pt x="3334207" y="9004"/>
                </a:lnTo>
                <a:lnTo>
                  <a:pt x="3333737" y="10121"/>
                </a:lnTo>
                <a:lnTo>
                  <a:pt x="3333737" y="12750"/>
                </a:lnTo>
                <a:lnTo>
                  <a:pt x="3334207" y="13868"/>
                </a:lnTo>
                <a:lnTo>
                  <a:pt x="3336074" y="15735"/>
                </a:lnTo>
                <a:lnTo>
                  <a:pt x="3337191" y="16192"/>
                </a:lnTo>
                <a:lnTo>
                  <a:pt x="3339820" y="16192"/>
                </a:lnTo>
                <a:lnTo>
                  <a:pt x="3340938" y="15735"/>
                </a:lnTo>
                <a:lnTo>
                  <a:pt x="3342805" y="13868"/>
                </a:lnTo>
                <a:lnTo>
                  <a:pt x="3343262" y="12750"/>
                </a:lnTo>
                <a:lnTo>
                  <a:pt x="3343262" y="10121"/>
                </a:lnTo>
                <a:close/>
              </a:path>
              <a:path w="7757159" h="676275">
                <a:moveTo>
                  <a:pt x="3390887" y="447001"/>
                </a:moveTo>
                <a:lnTo>
                  <a:pt x="3390430" y="445884"/>
                </a:lnTo>
                <a:lnTo>
                  <a:pt x="3388563" y="444017"/>
                </a:lnTo>
                <a:lnTo>
                  <a:pt x="3387445" y="443547"/>
                </a:lnTo>
                <a:lnTo>
                  <a:pt x="3384816" y="443547"/>
                </a:lnTo>
                <a:lnTo>
                  <a:pt x="3383699" y="444017"/>
                </a:lnTo>
                <a:lnTo>
                  <a:pt x="3381832" y="445884"/>
                </a:lnTo>
                <a:lnTo>
                  <a:pt x="3381362" y="447001"/>
                </a:lnTo>
                <a:lnTo>
                  <a:pt x="3381362" y="449630"/>
                </a:lnTo>
                <a:lnTo>
                  <a:pt x="3381832" y="450748"/>
                </a:lnTo>
                <a:lnTo>
                  <a:pt x="3383699" y="452615"/>
                </a:lnTo>
                <a:lnTo>
                  <a:pt x="3384816" y="453072"/>
                </a:lnTo>
                <a:lnTo>
                  <a:pt x="3387445" y="453072"/>
                </a:lnTo>
                <a:lnTo>
                  <a:pt x="3388563" y="452615"/>
                </a:lnTo>
                <a:lnTo>
                  <a:pt x="3390430" y="450748"/>
                </a:lnTo>
                <a:lnTo>
                  <a:pt x="3390887" y="449630"/>
                </a:lnTo>
                <a:lnTo>
                  <a:pt x="3390887" y="447001"/>
                </a:lnTo>
                <a:close/>
              </a:path>
              <a:path w="7757159" h="676275">
                <a:moveTo>
                  <a:pt x="3390887" y="10121"/>
                </a:moveTo>
                <a:lnTo>
                  <a:pt x="3390430" y="9004"/>
                </a:lnTo>
                <a:lnTo>
                  <a:pt x="3388563" y="7137"/>
                </a:lnTo>
                <a:lnTo>
                  <a:pt x="3387445" y="6667"/>
                </a:lnTo>
                <a:lnTo>
                  <a:pt x="3384816" y="6667"/>
                </a:lnTo>
                <a:lnTo>
                  <a:pt x="3383699" y="7137"/>
                </a:lnTo>
                <a:lnTo>
                  <a:pt x="3381832" y="9004"/>
                </a:lnTo>
                <a:lnTo>
                  <a:pt x="3381362" y="10121"/>
                </a:lnTo>
                <a:lnTo>
                  <a:pt x="3381362" y="12750"/>
                </a:lnTo>
                <a:lnTo>
                  <a:pt x="3381832" y="13868"/>
                </a:lnTo>
                <a:lnTo>
                  <a:pt x="3383699" y="15735"/>
                </a:lnTo>
                <a:lnTo>
                  <a:pt x="3384816" y="16192"/>
                </a:lnTo>
                <a:lnTo>
                  <a:pt x="3387445" y="16192"/>
                </a:lnTo>
                <a:lnTo>
                  <a:pt x="3388563" y="15735"/>
                </a:lnTo>
                <a:lnTo>
                  <a:pt x="3390430" y="13868"/>
                </a:lnTo>
                <a:lnTo>
                  <a:pt x="3390887" y="12750"/>
                </a:lnTo>
                <a:lnTo>
                  <a:pt x="3390887" y="10121"/>
                </a:lnTo>
                <a:close/>
              </a:path>
              <a:path w="7757159" h="676275">
                <a:moveTo>
                  <a:pt x="3438512" y="447001"/>
                </a:moveTo>
                <a:lnTo>
                  <a:pt x="3438055" y="445884"/>
                </a:lnTo>
                <a:lnTo>
                  <a:pt x="3436188" y="444017"/>
                </a:lnTo>
                <a:lnTo>
                  <a:pt x="3435070" y="443547"/>
                </a:lnTo>
                <a:lnTo>
                  <a:pt x="3432441" y="443547"/>
                </a:lnTo>
                <a:lnTo>
                  <a:pt x="3431324" y="444017"/>
                </a:lnTo>
                <a:lnTo>
                  <a:pt x="3429457" y="445884"/>
                </a:lnTo>
                <a:lnTo>
                  <a:pt x="3428987" y="447001"/>
                </a:lnTo>
                <a:lnTo>
                  <a:pt x="3428987" y="449630"/>
                </a:lnTo>
                <a:lnTo>
                  <a:pt x="3429457" y="450748"/>
                </a:lnTo>
                <a:lnTo>
                  <a:pt x="3431324" y="452615"/>
                </a:lnTo>
                <a:lnTo>
                  <a:pt x="3432441" y="453072"/>
                </a:lnTo>
                <a:lnTo>
                  <a:pt x="3435070" y="453072"/>
                </a:lnTo>
                <a:lnTo>
                  <a:pt x="3436188" y="452615"/>
                </a:lnTo>
                <a:lnTo>
                  <a:pt x="3438055" y="450748"/>
                </a:lnTo>
                <a:lnTo>
                  <a:pt x="3438512" y="449630"/>
                </a:lnTo>
                <a:lnTo>
                  <a:pt x="3438512" y="447001"/>
                </a:lnTo>
                <a:close/>
              </a:path>
              <a:path w="7757159" h="676275">
                <a:moveTo>
                  <a:pt x="3438512" y="10121"/>
                </a:moveTo>
                <a:lnTo>
                  <a:pt x="3438055" y="9004"/>
                </a:lnTo>
                <a:lnTo>
                  <a:pt x="3436188" y="7137"/>
                </a:lnTo>
                <a:lnTo>
                  <a:pt x="3435070" y="6667"/>
                </a:lnTo>
                <a:lnTo>
                  <a:pt x="3432441" y="6667"/>
                </a:lnTo>
                <a:lnTo>
                  <a:pt x="3431324" y="7137"/>
                </a:lnTo>
                <a:lnTo>
                  <a:pt x="3429457" y="9004"/>
                </a:lnTo>
                <a:lnTo>
                  <a:pt x="3428987" y="10121"/>
                </a:lnTo>
                <a:lnTo>
                  <a:pt x="3428987" y="12750"/>
                </a:lnTo>
                <a:lnTo>
                  <a:pt x="3429457" y="13868"/>
                </a:lnTo>
                <a:lnTo>
                  <a:pt x="3431324" y="15735"/>
                </a:lnTo>
                <a:lnTo>
                  <a:pt x="3432441" y="16192"/>
                </a:lnTo>
                <a:lnTo>
                  <a:pt x="3435070" y="16192"/>
                </a:lnTo>
                <a:lnTo>
                  <a:pt x="3436188" y="15735"/>
                </a:lnTo>
                <a:lnTo>
                  <a:pt x="3438055" y="13868"/>
                </a:lnTo>
                <a:lnTo>
                  <a:pt x="3438512" y="12750"/>
                </a:lnTo>
                <a:lnTo>
                  <a:pt x="3438512" y="10121"/>
                </a:lnTo>
                <a:close/>
              </a:path>
              <a:path w="7757159" h="676275">
                <a:moveTo>
                  <a:pt x="3486137" y="447001"/>
                </a:moveTo>
                <a:lnTo>
                  <a:pt x="3485680" y="445884"/>
                </a:lnTo>
                <a:lnTo>
                  <a:pt x="3483813" y="444017"/>
                </a:lnTo>
                <a:lnTo>
                  <a:pt x="3482695" y="443547"/>
                </a:lnTo>
                <a:lnTo>
                  <a:pt x="3480066" y="443547"/>
                </a:lnTo>
                <a:lnTo>
                  <a:pt x="3478949" y="444017"/>
                </a:lnTo>
                <a:lnTo>
                  <a:pt x="3477082" y="445884"/>
                </a:lnTo>
                <a:lnTo>
                  <a:pt x="3476612" y="447001"/>
                </a:lnTo>
                <a:lnTo>
                  <a:pt x="3476612" y="449630"/>
                </a:lnTo>
                <a:lnTo>
                  <a:pt x="3477082" y="450748"/>
                </a:lnTo>
                <a:lnTo>
                  <a:pt x="3478949" y="452615"/>
                </a:lnTo>
                <a:lnTo>
                  <a:pt x="3480066" y="453072"/>
                </a:lnTo>
                <a:lnTo>
                  <a:pt x="3482695" y="453072"/>
                </a:lnTo>
                <a:lnTo>
                  <a:pt x="3483813" y="452615"/>
                </a:lnTo>
                <a:lnTo>
                  <a:pt x="3485680" y="450748"/>
                </a:lnTo>
                <a:lnTo>
                  <a:pt x="3486137" y="449630"/>
                </a:lnTo>
                <a:lnTo>
                  <a:pt x="3486137" y="447001"/>
                </a:lnTo>
                <a:close/>
              </a:path>
              <a:path w="7757159" h="676275">
                <a:moveTo>
                  <a:pt x="3486137" y="10121"/>
                </a:moveTo>
                <a:lnTo>
                  <a:pt x="3485680" y="9004"/>
                </a:lnTo>
                <a:lnTo>
                  <a:pt x="3483813" y="7137"/>
                </a:lnTo>
                <a:lnTo>
                  <a:pt x="3482695" y="6667"/>
                </a:lnTo>
                <a:lnTo>
                  <a:pt x="3480066" y="6667"/>
                </a:lnTo>
                <a:lnTo>
                  <a:pt x="3478949" y="7137"/>
                </a:lnTo>
                <a:lnTo>
                  <a:pt x="3477082" y="9004"/>
                </a:lnTo>
                <a:lnTo>
                  <a:pt x="3476612" y="10121"/>
                </a:lnTo>
                <a:lnTo>
                  <a:pt x="3476612" y="12750"/>
                </a:lnTo>
                <a:lnTo>
                  <a:pt x="3477082" y="13868"/>
                </a:lnTo>
                <a:lnTo>
                  <a:pt x="3478949" y="15735"/>
                </a:lnTo>
                <a:lnTo>
                  <a:pt x="3480066" y="16192"/>
                </a:lnTo>
                <a:lnTo>
                  <a:pt x="3482695" y="16192"/>
                </a:lnTo>
                <a:lnTo>
                  <a:pt x="3483813" y="15735"/>
                </a:lnTo>
                <a:lnTo>
                  <a:pt x="3485680" y="13868"/>
                </a:lnTo>
                <a:lnTo>
                  <a:pt x="3486137" y="12750"/>
                </a:lnTo>
                <a:lnTo>
                  <a:pt x="3486137" y="10121"/>
                </a:lnTo>
                <a:close/>
              </a:path>
              <a:path w="7757159" h="676275">
                <a:moveTo>
                  <a:pt x="3533762" y="447001"/>
                </a:moveTo>
                <a:lnTo>
                  <a:pt x="3533305" y="445884"/>
                </a:lnTo>
                <a:lnTo>
                  <a:pt x="3531438" y="444017"/>
                </a:lnTo>
                <a:lnTo>
                  <a:pt x="3530320" y="443547"/>
                </a:lnTo>
                <a:lnTo>
                  <a:pt x="3527691" y="443547"/>
                </a:lnTo>
                <a:lnTo>
                  <a:pt x="3526574" y="444017"/>
                </a:lnTo>
                <a:lnTo>
                  <a:pt x="3524707" y="445884"/>
                </a:lnTo>
                <a:lnTo>
                  <a:pt x="3524237" y="447001"/>
                </a:lnTo>
                <a:lnTo>
                  <a:pt x="3524237" y="449630"/>
                </a:lnTo>
                <a:lnTo>
                  <a:pt x="3524707" y="450748"/>
                </a:lnTo>
                <a:lnTo>
                  <a:pt x="3526574" y="452615"/>
                </a:lnTo>
                <a:lnTo>
                  <a:pt x="3527691" y="453072"/>
                </a:lnTo>
                <a:lnTo>
                  <a:pt x="3530320" y="453072"/>
                </a:lnTo>
                <a:lnTo>
                  <a:pt x="3531438" y="452615"/>
                </a:lnTo>
                <a:lnTo>
                  <a:pt x="3533305" y="450748"/>
                </a:lnTo>
                <a:lnTo>
                  <a:pt x="3533762" y="449630"/>
                </a:lnTo>
                <a:lnTo>
                  <a:pt x="3533762" y="447001"/>
                </a:lnTo>
                <a:close/>
              </a:path>
              <a:path w="7757159" h="676275">
                <a:moveTo>
                  <a:pt x="3533762" y="10121"/>
                </a:moveTo>
                <a:lnTo>
                  <a:pt x="3533305" y="9004"/>
                </a:lnTo>
                <a:lnTo>
                  <a:pt x="3531438" y="7137"/>
                </a:lnTo>
                <a:lnTo>
                  <a:pt x="3530320" y="6667"/>
                </a:lnTo>
                <a:lnTo>
                  <a:pt x="3527691" y="6667"/>
                </a:lnTo>
                <a:lnTo>
                  <a:pt x="3526574" y="7137"/>
                </a:lnTo>
                <a:lnTo>
                  <a:pt x="3524707" y="9004"/>
                </a:lnTo>
                <a:lnTo>
                  <a:pt x="3524237" y="10121"/>
                </a:lnTo>
                <a:lnTo>
                  <a:pt x="3524237" y="12750"/>
                </a:lnTo>
                <a:lnTo>
                  <a:pt x="3524707" y="13868"/>
                </a:lnTo>
                <a:lnTo>
                  <a:pt x="3526574" y="15735"/>
                </a:lnTo>
                <a:lnTo>
                  <a:pt x="3527691" y="16192"/>
                </a:lnTo>
                <a:lnTo>
                  <a:pt x="3530320" y="16192"/>
                </a:lnTo>
                <a:lnTo>
                  <a:pt x="3531438" y="15735"/>
                </a:lnTo>
                <a:lnTo>
                  <a:pt x="3533305" y="13868"/>
                </a:lnTo>
                <a:lnTo>
                  <a:pt x="3533762" y="12750"/>
                </a:lnTo>
                <a:lnTo>
                  <a:pt x="3533762" y="10121"/>
                </a:lnTo>
                <a:close/>
              </a:path>
              <a:path w="7757159" h="676275">
                <a:moveTo>
                  <a:pt x="3581387" y="447001"/>
                </a:moveTo>
                <a:lnTo>
                  <a:pt x="3580930" y="445884"/>
                </a:lnTo>
                <a:lnTo>
                  <a:pt x="3579063" y="444017"/>
                </a:lnTo>
                <a:lnTo>
                  <a:pt x="3577945" y="443547"/>
                </a:lnTo>
                <a:lnTo>
                  <a:pt x="3575316" y="443547"/>
                </a:lnTo>
                <a:lnTo>
                  <a:pt x="3574199" y="444017"/>
                </a:lnTo>
                <a:lnTo>
                  <a:pt x="3572332" y="445884"/>
                </a:lnTo>
                <a:lnTo>
                  <a:pt x="3571862" y="447001"/>
                </a:lnTo>
                <a:lnTo>
                  <a:pt x="3571862" y="449630"/>
                </a:lnTo>
                <a:lnTo>
                  <a:pt x="3572332" y="450748"/>
                </a:lnTo>
                <a:lnTo>
                  <a:pt x="3574199" y="452615"/>
                </a:lnTo>
                <a:lnTo>
                  <a:pt x="3575316" y="453072"/>
                </a:lnTo>
                <a:lnTo>
                  <a:pt x="3577945" y="453072"/>
                </a:lnTo>
                <a:lnTo>
                  <a:pt x="3579063" y="452615"/>
                </a:lnTo>
                <a:lnTo>
                  <a:pt x="3580930" y="450748"/>
                </a:lnTo>
                <a:lnTo>
                  <a:pt x="3581387" y="449630"/>
                </a:lnTo>
                <a:lnTo>
                  <a:pt x="3581387" y="447001"/>
                </a:lnTo>
                <a:close/>
              </a:path>
              <a:path w="7757159" h="676275">
                <a:moveTo>
                  <a:pt x="3581387" y="10121"/>
                </a:moveTo>
                <a:lnTo>
                  <a:pt x="3580930" y="9004"/>
                </a:lnTo>
                <a:lnTo>
                  <a:pt x="3579063" y="7137"/>
                </a:lnTo>
                <a:lnTo>
                  <a:pt x="3577945" y="6667"/>
                </a:lnTo>
                <a:lnTo>
                  <a:pt x="3575316" y="6667"/>
                </a:lnTo>
                <a:lnTo>
                  <a:pt x="3574199" y="7137"/>
                </a:lnTo>
                <a:lnTo>
                  <a:pt x="3572332" y="9004"/>
                </a:lnTo>
                <a:lnTo>
                  <a:pt x="3571862" y="10121"/>
                </a:lnTo>
                <a:lnTo>
                  <a:pt x="3571862" y="12750"/>
                </a:lnTo>
                <a:lnTo>
                  <a:pt x="3572332" y="13868"/>
                </a:lnTo>
                <a:lnTo>
                  <a:pt x="3574199" y="15735"/>
                </a:lnTo>
                <a:lnTo>
                  <a:pt x="3575316" y="16192"/>
                </a:lnTo>
                <a:lnTo>
                  <a:pt x="3577945" y="16192"/>
                </a:lnTo>
                <a:lnTo>
                  <a:pt x="3579063" y="15735"/>
                </a:lnTo>
                <a:lnTo>
                  <a:pt x="3580930" y="13868"/>
                </a:lnTo>
                <a:lnTo>
                  <a:pt x="3581387" y="12750"/>
                </a:lnTo>
                <a:lnTo>
                  <a:pt x="3581387" y="10121"/>
                </a:lnTo>
                <a:close/>
              </a:path>
              <a:path w="7757159" h="676275">
                <a:moveTo>
                  <a:pt x="3629012" y="447001"/>
                </a:moveTo>
                <a:lnTo>
                  <a:pt x="3628555" y="445884"/>
                </a:lnTo>
                <a:lnTo>
                  <a:pt x="3626688" y="444017"/>
                </a:lnTo>
                <a:lnTo>
                  <a:pt x="3625570" y="443547"/>
                </a:lnTo>
                <a:lnTo>
                  <a:pt x="3622941" y="443547"/>
                </a:lnTo>
                <a:lnTo>
                  <a:pt x="3621824" y="444017"/>
                </a:lnTo>
                <a:lnTo>
                  <a:pt x="3619957" y="445884"/>
                </a:lnTo>
                <a:lnTo>
                  <a:pt x="3619487" y="447001"/>
                </a:lnTo>
                <a:lnTo>
                  <a:pt x="3619487" y="449630"/>
                </a:lnTo>
                <a:lnTo>
                  <a:pt x="3619957" y="450748"/>
                </a:lnTo>
                <a:lnTo>
                  <a:pt x="3621824" y="452615"/>
                </a:lnTo>
                <a:lnTo>
                  <a:pt x="3622941" y="453072"/>
                </a:lnTo>
                <a:lnTo>
                  <a:pt x="3625570" y="453072"/>
                </a:lnTo>
                <a:lnTo>
                  <a:pt x="3626688" y="452615"/>
                </a:lnTo>
                <a:lnTo>
                  <a:pt x="3628555" y="450748"/>
                </a:lnTo>
                <a:lnTo>
                  <a:pt x="3629012" y="449630"/>
                </a:lnTo>
                <a:lnTo>
                  <a:pt x="3629012" y="447001"/>
                </a:lnTo>
                <a:close/>
              </a:path>
              <a:path w="7757159" h="676275">
                <a:moveTo>
                  <a:pt x="3629012" y="10121"/>
                </a:moveTo>
                <a:lnTo>
                  <a:pt x="3628555" y="9004"/>
                </a:lnTo>
                <a:lnTo>
                  <a:pt x="3626688" y="7137"/>
                </a:lnTo>
                <a:lnTo>
                  <a:pt x="3625570" y="6667"/>
                </a:lnTo>
                <a:lnTo>
                  <a:pt x="3622941" y="6667"/>
                </a:lnTo>
                <a:lnTo>
                  <a:pt x="3621824" y="7137"/>
                </a:lnTo>
                <a:lnTo>
                  <a:pt x="3619957" y="9004"/>
                </a:lnTo>
                <a:lnTo>
                  <a:pt x="3619487" y="10121"/>
                </a:lnTo>
                <a:lnTo>
                  <a:pt x="3619487" y="12750"/>
                </a:lnTo>
                <a:lnTo>
                  <a:pt x="3619957" y="13868"/>
                </a:lnTo>
                <a:lnTo>
                  <a:pt x="3621824" y="15735"/>
                </a:lnTo>
                <a:lnTo>
                  <a:pt x="3622941" y="16192"/>
                </a:lnTo>
                <a:lnTo>
                  <a:pt x="3625570" y="16192"/>
                </a:lnTo>
                <a:lnTo>
                  <a:pt x="3626688" y="15735"/>
                </a:lnTo>
                <a:lnTo>
                  <a:pt x="3628555" y="13868"/>
                </a:lnTo>
                <a:lnTo>
                  <a:pt x="3629012" y="12750"/>
                </a:lnTo>
                <a:lnTo>
                  <a:pt x="3629012" y="10121"/>
                </a:lnTo>
                <a:close/>
              </a:path>
              <a:path w="7757159" h="676275">
                <a:moveTo>
                  <a:pt x="3676637" y="447001"/>
                </a:moveTo>
                <a:lnTo>
                  <a:pt x="3676180" y="445884"/>
                </a:lnTo>
                <a:lnTo>
                  <a:pt x="3674313" y="444017"/>
                </a:lnTo>
                <a:lnTo>
                  <a:pt x="3673195" y="443547"/>
                </a:lnTo>
                <a:lnTo>
                  <a:pt x="3670566" y="443547"/>
                </a:lnTo>
                <a:lnTo>
                  <a:pt x="3669449" y="444017"/>
                </a:lnTo>
                <a:lnTo>
                  <a:pt x="3667582" y="445884"/>
                </a:lnTo>
                <a:lnTo>
                  <a:pt x="3667112" y="447001"/>
                </a:lnTo>
                <a:lnTo>
                  <a:pt x="3667112" y="449630"/>
                </a:lnTo>
                <a:lnTo>
                  <a:pt x="3667582" y="450748"/>
                </a:lnTo>
                <a:lnTo>
                  <a:pt x="3669449" y="452615"/>
                </a:lnTo>
                <a:lnTo>
                  <a:pt x="3670566" y="453072"/>
                </a:lnTo>
                <a:lnTo>
                  <a:pt x="3673195" y="453072"/>
                </a:lnTo>
                <a:lnTo>
                  <a:pt x="3674313" y="452615"/>
                </a:lnTo>
                <a:lnTo>
                  <a:pt x="3676180" y="450748"/>
                </a:lnTo>
                <a:lnTo>
                  <a:pt x="3676637" y="449630"/>
                </a:lnTo>
                <a:lnTo>
                  <a:pt x="3676637" y="447001"/>
                </a:lnTo>
                <a:close/>
              </a:path>
              <a:path w="7757159" h="676275">
                <a:moveTo>
                  <a:pt x="3676637" y="10121"/>
                </a:moveTo>
                <a:lnTo>
                  <a:pt x="3676180" y="9004"/>
                </a:lnTo>
                <a:lnTo>
                  <a:pt x="3674313" y="7137"/>
                </a:lnTo>
                <a:lnTo>
                  <a:pt x="3673195" y="6667"/>
                </a:lnTo>
                <a:lnTo>
                  <a:pt x="3670566" y="6667"/>
                </a:lnTo>
                <a:lnTo>
                  <a:pt x="3669449" y="7137"/>
                </a:lnTo>
                <a:lnTo>
                  <a:pt x="3667582" y="9004"/>
                </a:lnTo>
                <a:lnTo>
                  <a:pt x="3667112" y="10121"/>
                </a:lnTo>
                <a:lnTo>
                  <a:pt x="3667112" y="12750"/>
                </a:lnTo>
                <a:lnTo>
                  <a:pt x="3667582" y="13868"/>
                </a:lnTo>
                <a:lnTo>
                  <a:pt x="3669449" y="15735"/>
                </a:lnTo>
                <a:lnTo>
                  <a:pt x="3670566" y="16192"/>
                </a:lnTo>
                <a:lnTo>
                  <a:pt x="3673195" y="16192"/>
                </a:lnTo>
                <a:lnTo>
                  <a:pt x="3674313" y="15735"/>
                </a:lnTo>
                <a:lnTo>
                  <a:pt x="3676180" y="13868"/>
                </a:lnTo>
                <a:lnTo>
                  <a:pt x="3676637" y="12750"/>
                </a:lnTo>
                <a:lnTo>
                  <a:pt x="3676637" y="10121"/>
                </a:lnTo>
                <a:close/>
              </a:path>
              <a:path w="7757159" h="676275">
                <a:moveTo>
                  <a:pt x="3724262" y="447001"/>
                </a:moveTo>
                <a:lnTo>
                  <a:pt x="3723805" y="445884"/>
                </a:lnTo>
                <a:lnTo>
                  <a:pt x="3721938" y="444017"/>
                </a:lnTo>
                <a:lnTo>
                  <a:pt x="3720820" y="443547"/>
                </a:lnTo>
                <a:lnTo>
                  <a:pt x="3718191" y="443547"/>
                </a:lnTo>
                <a:lnTo>
                  <a:pt x="3717074" y="444017"/>
                </a:lnTo>
                <a:lnTo>
                  <a:pt x="3715207" y="445884"/>
                </a:lnTo>
                <a:lnTo>
                  <a:pt x="3714737" y="447001"/>
                </a:lnTo>
                <a:lnTo>
                  <a:pt x="3714737" y="449630"/>
                </a:lnTo>
                <a:lnTo>
                  <a:pt x="3715207" y="450748"/>
                </a:lnTo>
                <a:lnTo>
                  <a:pt x="3717074" y="452615"/>
                </a:lnTo>
                <a:lnTo>
                  <a:pt x="3718191" y="453072"/>
                </a:lnTo>
                <a:lnTo>
                  <a:pt x="3720820" y="453072"/>
                </a:lnTo>
                <a:lnTo>
                  <a:pt x="3721938" y="452615"/>
                </a:lnTo>
                <a:lnTo>
                  <a:pt x="3723805" y="450748"/>
                </a:lnTo>
                <a:lnTo>
                  <a:pt x="3724262" y="449630"/>
                </a:lnTo>
                <a:lnTo>
                  <a:pt x="3724262" y="447001"/>
                </a:lnTo>
                <a:close/>
              </a:path>
              <a:path w="7757159" h="676275">
                <a:moveTo>
                  <a:pt x="3724262" y="10121"/>
                </a:moveTo>
                <a:lnTo>
                  <a:pt x="3723805" y="9004"/>
                </a:lnTo>
                <a:lnTo>
                  <a:pt x="3721938" y="7137"/>
                </a:lnTo>
                <a:lnTo>
                  <a:pt x="3720820" y="6667"/>
                </a:lnTo>
                <a:lnTo>
                  <a:pt x="3718191" y="6667"/>
                </a:lnTo>
                <a:lnTo>
                  <a:pt x="3717074" y="7137"/>
                </a:lnTo>
                <a:lnTo>
                  <a:pt x="3715207" y="9004"/>
                </a:lnTo>
                <a:lnTo>
                  <a:pt x="3714737" y="10121"/>
                </a:lnTo>
                <a:lnTo>
                  <a:pt x="3714737" y="12750"/>
                </a:lnTo>
                <a:lnTo>
                  <a:pt x="3715207" y="13868"/>
                </a:lnTo>
                <a:lnTo>
                  <a:pt x="3717074" y="15735"/>
                </a:lnTo>
                <a:lnTo>
                  <a:pt x="3718191" y="16192"/>
                </a:lnTo>
                <a:lnTo>
                  <a:pt x="3720820" y="16192"/>
                </a:lnTo>
                <a:lnTo>
                  <a:pt x="3721938" y="15735"/>
                </a:lnTo>
                <a:lnTo>
                  <a:pt x="3723805" y="13868"/>
                </a:lnTo>
                <a:lnTo>
                  <a:pt x="3724262" y="12750"/>
                </a:lnTo>
                <a:lnTo>
                  <a:pt x="3724262" y="10121"/>
                </a:lnTo>
                <a:close/>
              </a:path>
              <a:path w="7757159" h="676275">
                <a:moveTo>
                  <a:pt x="3771887" y="447001"/>
                </a:moveTo>
                <a:lnTo>
                  <a:pt x="3771430" y="445884"/>
                </a:lnTo>
                <a:lnTo>
                  <a:pt x="3769563" y="444017"/>
                </a:lnTo>
                <a:lnTo>
                  <a:pt x="3768445" y="443547"/>
                </a:lnTo>
                <a:lnTo>
                  <a:pt x="3765816" y="443547"/>
                </a:lnTo>
                <a:lnTo>
                  <a:pt x="3764699" y="444017"/>
                </a:lnTo>
                <a:lnTo>
                  <a:pt x="3762832" y="445884"/>
                </a:lnTo>
                <a:lnTo>
                  <a:pt x="3762362" y="447001"/>
                </a:lnTo>
                <a:lnTo>
                  <a:pt x="3762362" y="449630"/>
                </a:lnTo>
                <a:lnTo>
                  <a:pt x="3762832" y="450748"/>
                </a:lnTo>
                <a:lnTo>
                  <a:pt x="3764699" y="452615"/>
                </a:lnTo>
                <a:lnTo>
                  <a:pt x="3765816" y="453072"/>
                </a:lnTo>
                <a:lnTo>
                  <a:pt x="3768445" y="453072"/>
                </a:lnTo>
                <a:lnTo>
                  <a:pt x="3769563" y="452615"/>
                </a:lnTo>
                <a:lnTo>
                  <a:pt x="3771430" y="450748"/>
                </a:lnTo>
                <a:lnTo>
                  <a:pt x="3771887" y="449630"/>
                </a:lnTo>
                <a:lnTo>
                  <a:pt x="3771887" y="447001"/>
                </a:lnTo>
                <a:close/>
              </a:path>
              <a:path w="7757159" h="676275">
                <a:moveTo>
                  <a:pt x="3771887" y="10121"/>
                </a:moveTo>
                <a:lnTo>
                  <a:pt x="3771430" y="9004"/>
                </a:lnTo>
                <a:lnTo>
                  <a:pt x="3769563" y="7137"/>
                </a:lnTo>
                <a:lnTo>
                  <a:pt x="3768445" y="6667"/>
                </a:lnTo>
                <a:lnTo>
                  <a:pt x="3765816" y="6667"/>
                </a:lnTo>
                <a:lnTo>
                  <a:pt x="3764699" y="7137"/>
                </a:lnTo>
                <a:lnTo>
                  <a:pt x="3762832" y="9004"/>
                </a:lnTo>
                <a:lnTo>
                  <a:pt x="3762362" y="10121"/>
                </a:lnTo>
                <a:lnTo>
                  <a:pt x="3762362" y="12750"/>
                </a:lnTo>
                <a:lnTo>
                  <a:pt x="3762832" y="13868"/>
                </a:lnTo>
                <a:lnTo>
                  <a:pt x="3764699" y="15735"/>
                </a:lnTo>
                <a:lnTo>
                  <a:pt x="3765816" y="16192"/>
                </a:lnTo>
                <a:lnTo>
                  <a:pt x="3768445" y="16192"/>
                </a:lnTo>
                <a:lnTo>
                  <a:pt x="3769563" y="15735"/>
                </a:lnTo>
                <a:lnTo>
                  <a:pt x="3771430" y="13868"/>
                </a:lnTo>
                <a:lnTo>
                  <a:pt x="3771887" y="12750"/>
                </a:lnTo>
                <a:lnTo>
                  <a:pt x="3771887" y="10121"/>
                </a:lnTo>
                <a:close/>
              </a:path>
              <a:path w="7757159" h="676275">
                <a:moveTo>
                  <a:pt x="3819512" y="447001"/>
                </a:moveTo>
                <a:lnTo>
                  <a:pt x="3819055" y="445884"/>
                </a:lnTo>
                <a:lnTo>
                  <a:pt x="3817188" y="444017"/>
                </a:lnTo>
                <a:lnTo>
                  <a:pt x="3816070" y="443547"/>
                </a:lnTo>
                <a:lnTo>
                  <a:pt x="3813441" y="443547"/>
                </a:lnTo>
                <a:lnTo>
                  <a:pt x="3812324" y="444017"/>
                </a:lnTo>
                <a:lnTo>
                  <a:pt x="3810457" y="445884"/>
                </a:lnTo>
                <a:lnTo>
                  <a:pt x="3809987" y="447001"/>
                </a:lnTo>
                <a:lnTo>
                  <a:pt x="3809987" y="449630"/>
                </a:lnTo>
                <a:lnTo>
                  <a:pt x="3810457" y="450748"/>
                </a:lnTo>
                <a:lnTo>
                  <a:pt x="3812324" y="452615"/>
                </a:lnTo>
                <a:lnTo>
                  <a:pt x="3813441" y="453072"/>
                </a:lnTo>
                <a:lnTo>
                  <a:pt x="3816070" y="453072"/>
                </a:lnTo>
                <a:lnTo>
                  <a:pt x="3817188" y="452615"/>
                </a:lnTo>
                <a:lnTo>
                  <a:pt x="3819055" y="450748"/>
                </a:lnTo>
                <a:lnTo>
                  <a:pt x="3819512" y="449630"/>
                </a:lnTo>
                <a:lnTo>
                  <a:pt x="3819512" y="447001"/>
                </a:lnTo>
                <a:close/>
              </a:path>
              <a:path w="7757159" h="676275">
                <a:moveTo>
                  <a:pt x="3819512" y="10121"/>
                </a:moveTo>
                <a:lnTo>
                  <a:pt x="3819055" y="9004"/>
                </a:lnTo>
                <a:lnTo>
                  <a:pt x="3817188" y="7137"/>
                </a:lnTo>
                <a:lnTo>
                  <a:pt x="3816070" y="6667"/>
                </a:lnTo>
                <a:lnTo>
                  <a:pt x="3813441" y="6667"/>
                </a:lnTo>
                <a:lnTo>
                  <a:pt x="3812324" y="7137"/>
                </a:lnTo>
                <a:lnTo>
                  <a:pt x="3810457" y="9004"/>
                </a:lnTo>
                <a:lnTo>
                  <a:pt x="3809987" y="10121"/>
                </a:lnTo>
                <a:lnTo>
                  <a:pt x="3809987" y="12750"/>
                </a:lnTo>
                <a:lnTo>
                  <a:pt x="3810457" y="13868"/>
                </a:lnTo>
                <a:lnTo>
                  <a:pt x="3812324" y="15735"/>
                </a:lnTo>
                <a:lnTo>
                  <a:pt x="3813441" y="16192"/>
                </a:lnTo>
                <a:lnTo>
                  <a:pt x="3816070" y="16192"/>
                </a:lnTo>
                <a:lnTo>
                  <a:pt x="3817188" y="15735"/>
                </a:lnTo>
                <a:lnTo>
                  <a:pt x="3819055" y="13868"/>
                </a:lnTo>
                <a:lnTo>
                  <a:pt x="3819512" y="12750"/>
                </a:lnTo>
                <a:lnTo>
                  <a:pt x="3819512" y="10121"/>
                </a:lnTo>
                <a:close/>
              </a:path>
              <a:path w="7757159" h="676275">
                <a:moveTo>
                  <a:pt x="3867137" y="447001"/>
                </a:moveTo>
                <a:lnTo>
                  <a:pt x="3866680" y="445884"/>
                </a:lnTo>
                <a:lnTo>
                  <a:pt x="3864813" y="444017"/>
                </a:lnTo>
                <a:lnTo>
                  <a:pt x="3863695" y="443547"/>
                </a:lnTo>
                <a:lnTo>
                  <a:pt x="3861066" y="443547"/>
                </a:lnTo>
                <a:lnTo>
                  <a:pt x="3859949" y="444017"/>
                </a:lnTo>
                <a:lnTo>
                  <a:pt x="3858082" y="445884"/>
                </a:lnTo>
                <a:lnTo>
                  <a:pt x="3857612" y="447001"/>
                </a:lnTo>
                <a:lnTo>
                  <a:pt x="3857612" y="449630"/>
                </a:lnTo>
                <a:lnTo>
                  <a:pt x="3858082" y="450748"/>
                </a:lnTo>
                <a:lnTo>
                  <a:pt x="3859949" y="452615"/>
                </a:lnTo>
                <a:lnTo>
                  <a:pt x="3861066" y="453072"/>
                </a:lnTo>
                <a:lnTo>
                  <a:pt x="3863695" y="453072"/>
                </a:lnTo>
                <a:lnTo>
                  <a:pt x="3864813" y="452615"/>
                </a:lnTo>
                <a:lnTo>
                  <a:pt x="3866680" y="450748"/>
                </a:lnTo>
                <a:lnTo>
                  <a:pt x="3867137" y="449630"/>
                </a:lnTo>
                <a:lnTo>
                  <a:pt x="3867137" y="447001"/>
                </a:lnTo>
                <a:close/>
              </a:path>
              <a:path w="7757159" h="676275">
                <a:moveTo>
                  <a:pt x="3867137" y="10121"/>
                </a:moveTo>
                <a:lnTo>
                  <a:pt x="3866680" y="9004"/>
                </a:lnTo>
                <a:lnTo>
                  <a:pt x="3864813" y="7137"/>
                </a:lnTo>
                <a:lnTo>
                  <a:pt x="3863695" y="6667"/>
                </a:lnTo>
                <a:lnTo>
                  <a:pt x="3861066" y="6667"/>
                </a:lnTo>
                <a:lnTo>
                  <a:pt x="3859949" y="7137"/>
                </a:lnTo>
                <a:lnTo>
                  <a:pt x="3858082" y="9004"/>
                </a:lnTo>
                <a:lnTo>
                  <a:pt x="3857612" y="10121"/>
                </a:lnTo>
                <a:lnTo>
                  <a:pt x="3857612" y="12750"/>
                </a:lnTo>
                <a:lnTo>
                  <a:pt x="3858082" y="13868"/>
                </a:lnTo>
                <a:lnTo>
                  <a:pt x="3859949" y="15735"/>
                </a:lnTo>
                <a:lnTo>
                  <a:pt x="3861066" y="16192"/>
                </a:lnTo>
                <a:lnTo>
                  <a:pt x="3863695" y="16192"/>
                </a:lnTo>
                <a:lnTo>
                  <a:pt x="3864813" y="15735"/>
                </a:lnTo>
                <a:lnTo>
                  <a:pt x="3866680" y="13868"/>
                </a:lnTo>
                <a:lnTo>
                  <a:pt x="3867137" y="12750"/>
                </a:lnTo>
                <a:lnTo>
                  <a:pt x="3867137" y="10121"/>
                </a:lnTo>
                <a:close/>
              </a:path>
              <a:path w="7757159" h="676275">
                <a:moveTo>
                  <a:pt x="3914762" y="447001"/>
                </a:moveTo>
                <a:lnTo>
                  <a:pt x="3914305" y="445884"/>
                </a:lnTo>
                <a:lnTo>
                  <a:pt x="3912438" y="444017"/>
                </a:lnTo>
                <a:lnTo>
                  <a:pt x="3911320" y="443547"/>
                </a:lnTo>
                <a:lnTo>
                  <a:pt x="3908691" y="443547"/>
                </a:lnTo>
                <a:lnTo>
                  <a:pt x="3907574" y="444017"/>
                </a:lnTo>
                <a:lnTo>
                  <a:pt x="3905707" y="445884"/>
                </a:lnTo>
                <a:lnTo>
                  <a:pt x="3905250" y="447001"/>
                </a:lnTo>
                <a:lnTo>
                  <a:pt x="3905250" y="449630"/>
                </a:lnTo>
                <a:lnTo>
                  <a:pt x="3905707" y="450748"/>
                </a:lnTo>
                <a:lnTo>
                  <a:pt x="3907574" y="452615"/>
                </a:lnTo>
                <a:lnTo>
                  <a:pt x="3908691" y="453072"/>
                </a:lnTo>
                <a:lnTo>
                  <a:pt x="3911320" y="453072"/>
                </a:lnTo>
                <a:lnTo>
                  <a:pt x="3912438" y="452615"/>
                </a:lnTo>
                <a:lnTo>
                  <a:pt x="3914305" y="450748"/>
                </a:lnTo>
                <a:lnTo>
                  <a:pt x="3914762" y="449630"/>
                </a:lnTo>
                <a:lnTo>
                  <a:pt x="3914762" y="447001"/>
                </a:lnTo>
                <a:close/>
              </a:path>
              <a:path w="7757159" h="676275">
                <a:moveTo>
                  <a:pt x="3914762" y="10121"/>
                </a:moveTo>
                <a:lnTo>
                  <a:pt x="3914305" y="9004"/>
                </a:lnTo>
                <a:lnTo>
                  <a:pt x="3912438" y="7137"/>
                </a:lnTo>
                <a:lnTo>
                  <a:pt x="3911320" y="6667"/>
                </a:lnTo>
                <a:lnTo>
                  <a:pt x="3908691" y="6667"/>
                </a:lnTo>
                <a:lnTo>
                  <a:pt x="3907574" y="7137"/>
                </a:lnTo>
                <a:lnTo>
                  <a:pt x="3905707" y="9004"/>
                </a:lnTo>
                <a:lnTo>
                  <a:pt x="3905250" y="10121"/>
                </a:lnTo>
                <a:lnTo>
                  <a:pt x="3905250" y="12750"/>
                </a:lnTo>
                <a:lnTo>
                  <a:pt x="3905707" y="13868"/>
                </a:lnTo>
                <a:lnTo>
                  <a:pt x="3907574" y="15735"/>
                </a:lnTo>
                <a:lnTo>
                  <a:pt x="3908691" y="16192"/>
                </a:lnTo>
                <a:lnTo>
                  <a:pt x="3911320" y="16192"/>
                </a:lnTo>
                <a:lnTo>
                  <a:pt x="3912438" y="15735"/>
                </a:lnTo>
                <a:lnTo>
                  <a:pt x="3914305" y="13868"/>
                </a:lnTo>
                <a:lnTo>
                  <a:pt x="3914762" y="12750"/>
                </a:lnTo>
                <a:lnTo>
                  <a:pt x="3914762" y="10121"/>
                </a:lnTo>
                <a:close/>
              </a:path>
              <a:path w="7757159" h="676275">
                <a:moveTo>
                  <a:pt x="3962387" y="447001"/>
                </a:moveTo>
                <a:lnTo>
                  <a:pt x="3961930" y="445884"/>
                </a:lnTo>
                <a:lnTo>
                  <a:pt x="3960063" y="444017"/>
                </a:lnTo>
                <a:lnTo>
                  <a:pt x="3958945" y="443547"/>
                </a:lnTo>
                <a:lnTo>
                  <a:pt x="3956316" y="443547"/>
                </a:lnTo>
                <a:lnTo>
                  <a:pt x="3955199" y="444017"/>
                </a:lnTo>
                <a:lnTo>
                  <a:pt x="3953332" y="445884"/>
                </a:lnTo>
                <a:lnTo>
                  <a:pt x="3952862" y="447001"/>
                </a:lnTo>
                <a:lnTo>
                  <a:pt x="3952862" y="449630"/>
                </a:lnTo>
                <a:lnTo>
                  <a:pt x="3953332" y="450748"/>
                </a:lnTo>
                <a:lnTo>
                  <a:pt x="3955199" y="452615"/>
                </a:lnTo>
                <a:lnTo>
                  <a:pt x="3956316" y="453072"/>
                </a:lnTo>
                <a:lnTo>
                  <a:pt x="3958945" y="453072"/>
                </a:lnTo>
                <a:lnTo>
                  <a:pt x="3960063" y="452615"/>
                </a:lnTo>
                <a:lnTo>
                  <a:pt x="3961930" y="450748"/>
                </a:lnTo>
                <a:lnTo>
                  <a:pt x="3962387" y="449630"/>
                </a:lnTo>
                <a:lnTo>
                  <a:pt x="3962387" y="447001"/>
                </a:lnTo>
                <a:close/>
              </a:path>
              <a:path w="7757159" h="676275">
                <a:moveTo>
                  <a:pt x="3962387" y="10121"/>
                </a:moveTo>
                <a:lnTo>
                  <a:pt x="3961930" y="9004"/>
                </a:lnTo>
                <a:lnTo>
                  <a:pt x="3960063" y="7137"/>
                </a:lnTo>
                <a:lnTo>
                  <a:pt x="3958945" y="6667"/>
                </a:lnTo>
                <a:lnTo>
                  <a:pt x="3956316" y="6667"/>
                </a:lnTo>
                <a:lnTo>
                  <a:pt x="3955199" y="7137"/>
                </a:lnTo>
                <a:lnTo>
                  <a:pt x="3953332" y="9004"/>
                </a:lnTo>
                <a:lnTo>
                  <a:pt x="3952862" y="10121"/>
                </a:lnTo>
                <a:lnTo>
                  <a:pt x="3952862" y="12750"/>
                </a:lnTo>
                <a:lnTo>
                  <a:pt x="3953332" y="13868"/>
                </a:lnTo>
                <a:lnTo>
                  <a:pt x="3955199" y="15735"/>
                </a:lnTo>
                <a:lnTo>
                  <a:pt x="3956316" y="16192"/>
                </a:lnTo>
                <a:lnTo>
                  <a:pt x="3958945" y="16192"/>
                </a:lnTo>
                <a:lnTo>
                  <a:pt x="3960063" y="15735"/>
                </a:lnTo>
                <a:lnTo>
                  <a:pt x="3961930" y="13868"/>
                </a:lnTo>
                <a:lnTo>
                  <a:pt x="3962387" y="12750"/>
                </a:lnTo>
                <a:lnTo>
                  <a:pt x="3962387" y="10121"/>
                </a:lnTo>
                <a:close/>
              </a:path>
              <a:path w="7757159" h="676275">
                <a:moveTo>
                  <a:pt x="4010012" y="447001"/>
                </a:moveTo>
                <a:lnTo>
                  <a:pt x="4009555" y="445884"/>
                </a:lnTo>
                <a:lnTo>
                  <a:pt x="4007688" y="444017"/>
                </a:lnTo>
                <a:lnTo>
                  <a:pt x="4006570" y="443547"/>
                </a:lnTo>
                <a:lnTo>
                  <a:pt x="4003941" y="443547"/>
                </a:lnTo>
                <a:lnTo>
                  <a:pt x="4002824" y="444017"/>
                </a:lnTo>
                <a:lnTo>
                  <a:pt x="4000957" y="445884"/>
                </a:lnTo>
                <a:lnTo>
                  <a:pt x="4000487" y="447001"/>
                </a:lnTo>
                <a:lnTo>
                  <a:pt x="4000487" y="449630"/>
                </a:lnTo>
                <a:lnTo>
                  <a:pt x="4000957" y="450748"/>
                </a:lnTo>
                <a:lnTo>
                  <a:pt x="4002824" y="452615"/>
                </a:lnTo>
                <a:lnTo>
                  <a:pt x="4003941" y="453072"/>
                </a:lnTo>
                <a:lnTo>
                  <a:pt x="4006570" y="453072"/>
                </a:lnTo>
                <a:lnTo>
                  <a:pt x="4007688" y="452615"/>
                </a:lnTo>
                <a:lnTo>
                  <a:pt x="4009555" y="450748"/>
                </a:lnTo>
                <a:lnTo>
                  <a:pt x="4010012" y="449630"/>
                </a:lnTo>
                <a:lnTo>
                  <a:pt x="4010012" y="447001"/>
                </a:lnTo>
                <a:close/>
              </a:path>
              <a:path w="7757159" h="676275">
                <a:moveTo>
                  <a:pt x="4010012" y="10121"/>
                </a:moveTo>
                <a:lnTo>
                  <a:pt x="4009555" y="9004"/>
                </a:lnTo>
                <a:lnTo>
                  <a:pt x="4007688" y="7137"/>
                </a:lnTo>
                <a:lnTo>
                  <a:pt x="4006570" y="6667"/>
                </a:lnTo>
                <a:lnTo>
                  <a:pt x="4003941" y="6667"/>
                </a:lnTo>
                <a:lnTo>
                  <a:pt x="4002824" y="7137"/>
                </a:lnTo>
                <a:lnTo>
                  <a:pt x="4000957" y="9004"/>
                </a:lnTo>
                <a:lnTo>
                  <a:pt x="4000487" y="10121"/>
                </a:lnTo>
                <a:lnTo>
                  <a:pt x="4000487" y="12750"/>
                </a:lnTo>
                <a:lnTo>
                  <a:pt x="4000957" y="13868"/>
                </a:lnTo>
                <a:lnTo>
                  <a:pt x="4002824" y="15735"/>
                </a:lnTo>
                <a:lnTo>
                  <a:pt x="4003941" y="16192"/>
                </a:lnTo>
                <a:lnTo>
                  <a:pt x="4006570" y="16192"/>
                </a:lnTo>
                <a:lnTo>
                  <a:pt x="4007688" y="15735"/>
                </a:lnTo>
                <a:lnTo>
                  <a:pt x="4009555" y="13868"/>
                </a:lnTo>
                <a:lnTo>
                  <a:pt x="4010012" y="12750"/>
                </a:lnTo>
                <a:lnTo>
                  <a:pt x="4010012" y="10121"/>
                </a:lnTo>
                <a:close/>
              </a:path>
              <a:path w="7757159" h="676275">
                <a:moveTo>
                  <a:pt x="4057637" y="447001"/>
                </a:moveTo>
                <a:lnTo>
                  <a:pt x="4057180" y="445884"/>
                </a:lnTo>
                <a:lnTo>
                  <a:pt x="4055313" y="444017"/>
                </a:lnTo>
                <a:lnTo>
                  <a:pt x="4054195" y="443547"/>
                </a:lnTo>
                <a:lnTo>
                  <a:pt x="4051566" y="443547"/>
                </a:lnTo>
                <a:lnTo>
                  <a:pt x="4050449" y="444017"/>
                </a:lnTo>
                <a:lnTo>
                  <a:pt x="4048582" y="445884"/>
                </a:lnTo>
                <a:lnTo>
                  <a:pt x="4048112" y="447001"/>
                </a:lnTo>
                <a:lnTo>
                  <a:pt x="4048112" y="449630"/>
                </a:lnTo>
                <a:lnTo>
                  <a:pt x="4048582" y="450748"/>
                </a:lnTo>
                <a:lnTo>
                  <a:pt x="4050449" y="452615"/>
                </a:lnTo>
                <a:lnTo>
                  <a:pt x="4051566" y="453072"/>
                </a:lnTo>
                <a:lnTo>
                  <a:pt x="4054195" y="453072"/>
                </a:lnTo>
                <a:lnTo>
                  <a:pt x="4055313" y="452615"/>
                </a:lnTo>
                <a:lnTo>
                  <a:pt x="4057180" y="450748"/>
                </a:lnTo>
                <a:lnTo>
                  <a:pt x="4057637" y="449630"/>
                </a:lnTo>
                <a:lnTo>
                  <a:pt x="4057637" y="447001"/>
                </a:lnTo>
                <a:close/>
              </a:path>
              <a:path w="7757159" h="676275">
                <a:moveTo>
                  <a:pt x="4057637" y="10121"/>
                </a:moveTo>
                <a:lnTo>
                  <a:pt x="4057180" y="9004"/>
                </a:lnTo>
                <a:lnTo>
                  <a:pt x="4055313" y="7137"/>
                </a:lnTo>
                <a:lnTo>
                  <a:pt x="4054195" y="6667"/>
                </a:lnTo>
                <a:lnTo>
                  <a:pt x="4051566" y="6667"/>
                </a:lnTo>
                <a:lnTo>
                  <a:pt x="4050449" y="7137"/>
                </a:lnTo>
                <a:lnTo>
                  <a:pt x="4048582" y="9004"/>
                </a:lnTo>
                <a:lnTo>
                  <a:pt x="4048112" y="10121"/>
                </a:lnTo>
                <a:lnTo>
                  <a:pt x="4048112" y="12750"/>
                </a:lnTo>
                <a:lnTo>
                  <a:pt x="4048582" y="13868"/>
                </a:lnTo>
                <a:lnTo>
                  <a:pt x="4050449" y="15735"/>
                </a:lnTo>
                <a:lnTo>
                  <a:pt x="4051566" y="16192"/>
                </a:lnTo>
                <a:lnTo>
                  <a:pt x="4054195" y="16192"/>
                </a:lnTo>
                <a:lnTo>
                  <a:pt x="4055313" y="15735"/>
                </a:lnTo>
                <a:lnTo>
                  <a:pt x="4057180" y="13868"/>
                </a:lnTo>
                <a:lnTo>
                  <a:pt x="4057637" y="12750"/>
                </a:lnTo>
                <a:lnTo>
                  <a:pt x="4057637" y="10121"/>
                </a:lnTo>
                <a:close/>
              </a:path>
              <a:path w="7757159" h="676275">
                <a:moveTo>
                  <a:pt x="4105262" y="447001"/>
                </a:moveTo>
                <a:lnTo>
                  <a:pt x="4104805" y="445884"/>
                </a:lnTo>
                <a:lnTo>
                  <a:pt x="4102938" y="444017"/>
                </a:lnTo>
                <a:lnTo>
                  <a:pt x="4101820" y="443547"/>
                </a:lnTo>
                <a:lnTo>
                  <a:pt x="4099191" y="443547"/>
                </a:lnTo>
                <a:lnTo>
                  <a:pt x="4098074" y="444017"/>
                </a:lnTo>
                <a:lnTo>
                  <a:pt x="4096207" y="445884"/>
                </a:lnTo>
                <a:lnTo>
                  <a:pt x="4095737" y="447001"/>
                </a:lnTo>
                <a:lnTo>
                  <a:pt x="4095737" y="449630"/>
                </a:lnTo>
                <a:lnTo>
                  <a:pt x="4096207" y="450748"/>
                </a:lnTo>
                <a:lnTo>
                  <a:pt x="4098074" y="452615"/>
                </a:lnTo>
                <a:lnTo>
                  <a:pt x="4099191" y="453072"/>
                </a:lnTo>
                <a:lnTo>
                  <a:pt x="4101820" y="453072"/>
                </a:lnTo>
                <a:lnTo>
                  <a:pt x="4102938" y="452615"/>
                </a:lnTo>
                <a:lnTo>
                  <a:pt x="4104805" y="450748"/>
                </a:lnTo>
                <a:lnTo>
                  <a:pt x="4105262" y="449630"/>
                </a:lnTo>
                <a:lnTo>
                  <a:pt x="4105262" y="447001"/>
                </a:lnTo>
                <a:close/>
              </a:path>
              <a:path w="7757159" h="676275">
                <a:moveTo>
                  <a:pt x="4105262" y="10121"/>
                </a:moveTo>
                <a:lnTo>
                  <a:pt x="4104805" y="9004"/>
                </a:lnTo>
                <a:lnTo>
                  <a:pt x="4102938" y="7137"/>
                </a:lnTo>
                <a:lnTo>
                  <a:pt x="4101820" y="6667"/>
                </a:lnTo>
                <a:lnTo>
                  <a:pt x="4099191" y="6667"/>
                </a:lnTo>
                <a:lnTo>
                  <a:pt x="4098074" y="7137"/>
                </a:lnTo>
                <a:lnTo>
                  <a:pt x="4096207" y="9004"/>
                </a:lnTo>
                <a:lnTo>
                  <a:pt x="4095737" y="10121"/>
                </a:lnTo>
                <a:lnTo>
                  <a:pt x="4095737" y="12750"/>
                </a:lnTo>
                <a:lnTo>
                  <a:pt x="4096207" y="13868"/>
                </a:lnTo>
                <a:lnTo>
                  <a:pt x="4098074" y="15735"/>
                </a:lnTo>
                <a:lnTo>
                  <a:pt x="4099191" y="16192"/>
                </a:lnTo>
                <a:lnTo>
                  <a:pt x="4101820" y="16192"/>
                </a:lnTo>
                <a:lnTo>
                  <a:pt x="4102938" y="15735"/>
                </a:lnTo>
                <a:lnTo>
                  <a:pt x="4104805" y="13868"/>
                </a:lnTo>
                <a:lnTo>
                  <a:pt x="4105262" y="12750"/>
                </a:lnTo>
                <a:lnTo>
                  <a:pt x="4105262" y="10121"/>
                </a:lnTo>
                <a:close/>
              </a:path>
              <a:path w="7757159" h="676275">
                <a:moveTo>
                  <a:pt x="4152887" y="447001"/>
                </a:moveTo>
                <a:lnTo>
                  <a:pt x="4152430" y="445884"/>
                </a:lnTo>
                <a:lnTo>
                  <a:pt x="4150563" y="444017"/>
                </a:lnTo>
                <a:lnTo>
                  <a:pt x="4149445" y="443547"/>
                </a:lnTo>
                <a:lnTo>
                  <a:pt x="4146816" y="443547"/>
                </a:lnTo>
                <a:lnTo>
                  <a:pt x="4145699" y="444017"/>
                </a:lnTo>
                <a:lnTo>
                  <a:pt x="4143832" y="445884"/>
                </a:lnTo>
                <a:lnTo>
                  <a:pt x="4143362" y="447001"/>
                </a:lnTo>
                <a:lnTo>
                  <a:pt x="4143362" y="449630"/>
                </a:lnTo>
                <a:lnTo>
                  <a:pt x="4143832" y="450748"/>
                </a:lnTo>
                <a:lnTo>
                  <a:pt x="4145699" y="452615"/>
                </a:lnTo>
                <a:lnTo>
                  <a:pt x="4146816" y="453072"/>
                </a:lnTo>
                <a:lnTo>
                  <a:pt x="4149445" y="453072"/>
                </a:lnTo>
                <a:lnTo>
                  <a:pt x="4150563" y="452615"/>
                </a:lnTo>
                <a:lnTo>
                  <a:pt x="4152430" y="450748"/>
                </a:lnTo>
                <a:lnTo>
                  <a:pt x="4152887" y="449630"/>
                </a:lnTo>
                <a:lnTo>
                  <a:pt x="4152887" y="447001"/>
                </a:lnTo>
                <a:close/>
              </a:path>
              <a:path w="7757159" h="676275">
                <a:moveTo>
                  <a:pt x="4152887" y="10121"/>
                </a:moveTo>
                <a:lnTo>
                  <a:pt x="4152430" y="9004"/>
                </a:lnTo>
                <a:lnTo>
                  <a:pt x="4150563" y="7137"/>
                </a:lnTo>
                <a:lnTo>
                  <a:pt x="4149445" y="6667"/>
                </a:lnTo>
                <a:lnTo>
                  <a:pt x="4146816" y="6667"/>
                </a:lnTo>
                <a:lnTo>
                  <a:pt x="4145699" y="7137"/>
                </a:lnTo>
                <a:lnTo>
                  <a:pt x="4143832" y="9004"/>
                </a:lnTo>
                <a:lnTo>
                  <a:pt x="4143362" y="10121"/>
                </a:lnTo>
                <a:lnTo>
                  <a:pt x="4143362" y="12750"/>
                </a:lnTo>
                <a:lnTo>
                  <a:pt x="4143832" y="13868"/>
                </a:lnTo>
                <a:lnTo>
                  <a:pt x="4145699" y="15735"/>
                </a:lnTo>
                <a:lnTo>
                  <a:pt x="4146816" y="16192"/>
                </a:lnTo>
                <a:lnTo>
                  <a:pt x="4149445" y="16192"/>
                </a:lnTo>
                <a:lnTo>
                  <a:pt x="4150563" y="15735"/>
                </a:lnTo>
                <a:lnTo>
                  <a:pt x="4152430" y="13868"/>
                </a:lnTo>
                <a:lnTo>
                  <a:pt x="4152887" y="12750"/>
                </a:lnTo>
                <a:lnTo>
                  <a:pt x="4152887" y="10121"/>
                </a:lnTo>
                <a:close/>
              </a:path>
              <a:path w="7757159" h="676275">
                <a:moveTo>
                  <a:pt x="4200512" y="447001"/>
                </a:moveTo>
                <a:lnTo>
                  <a:pt x="4200055" y="445884"/>
                </a:lnTo>
                <a:lnTo>
                  <a:pt x="4198188" y="444017"/>
                </a:lnTo>
                <a:lnTo>
                  <a:pt x="4197070" y="443547"/>
                </a:lnTo>
                <a:lnTo>
                  <a:pt x="4194441" y="443547"/>
                </a:lnTo>
                <a:lnTo>
                  <a:pt x="4193324" y="444017"/>
                </a:lnTo>
                <a:lnTo>
                  <a:pt x="4191457" y="445884"/>
                </a:lnTo>
                <a:lnTo>
                  <a:pt x="4190987" y="447001"/>
                </a:lnTo>
                <a:lnTo>
                  <a:pt x="4190987" y="449630"/>
                </a:lnTo>
                <a:lnTo>
                  <a:pt x="4191457" y="450748"/>
                </a:lnTo>
                <a:lnTo>
                  <a:pt x="4193324" y="452615"/>
                </a:lnTo>
                <a:lnTo>
                  <a:pt x="4194441" y="453072"/>
                </a:lnTo>
                <a:lnTo>
                  <a:pt x="4197070" y="453072"/>
                </a:lnTo>
                <a:lnTo>
                  <a:pt x="4198188" y="452615"/>
                </a:lnTo>
                <a:lnTo>
                  <a:pt x="4200055" y="450748"/>
                </a:lnTo>
                <a:lnTo>
                  <a:pt x="4200512" y="449630"/>
                </a:lnTo>
                <a:lnTo>
                  <a:pt x="4200512" y="447001"/>
                </a:lnTo>
                <a:close/>
              </a:path>
              <a:path w="7757159" h="676275">
                <a:moveTo>
                  <a:pt x="4200512" y="10121"/>
                </a:moveTo>
                <a:lnTo>
                  <a:pt x="4200055" y="9004"/>
                </a:lnTo>
                <a:lnTo>
                  <a:pt x="4198188" y="7137"/>
                </a:lnTo>
                <a:lnTo>
                  <a:pt x="4197070" y="6667"/>
                </a:lnTo>
                <a:lnTo>
                  <a:pt x="4194441" y="6667"/>
                </a:lnTo>
                <a:lnTo>
                  <a:pt x="4193324" y="7137"/>
                </a:lnTo>
                <a:lnTo>
                  <a:pt x="4191457" y="9004"/>
                </a:lnTo>
                <a:lnTo>
                  <a:pt x="4190987" y="10121"/>
                </a:lnTo>
                <a:lnTo>
                  <a:pt x="4190987" y="12750"/>
                </a:lnTo>
                <a:lnTo>
                  <a:pt x="4191457" y="13868"/>
                </a:lnTo>
                <a:lnTo>
                  <a:pt x="4193324" y="15735"/>
                </a:lnTo>
                <a:lnTo>
                  <a:pt x="4194441" y="16192"/>
                </a:lnTo>
                <a:lnTo>
                  <a:pt x="4197070" y="16192"/>
                </a:lnTo>
                <a:lnTo>
                  <a:pt x="4198188" y="15735"/>
                </a:lnTo>
                <a:lnTo>
                  <a:pt x="4200055" y="13868"/>
                </a:lnTo>
                <a:lnTo>
                  <a:pt x="4200512" y="12750"/>
                </a:lnTo>
                <a:lnTo>
                  <a:pt x="4200512" y="10121"/>
                </a:lnTo>
                <a:close/>
              </a:path>
              <a:path w="7757159" h="676275">
                <a:moveTo>
                  <a:pt x="4248137" y="447001"/>
                </a:moveTo>
                <a:lnTo>
                  <a:pt x="4247680" y="445884"/>
                </a:lnTo>
                <a:lnTo>
                  <a:pt x="4245813" y="444017"/>
                </a:lnTo>
                <a:lnTo>
                  <a:pt x="4244695" y="443547"/>
                </a:lnTo>
                <a:lnTo>
                  <a:pt x="4242066" y="443547"/>
                </a:lnTo>
                <a:lnTo>
                  <a:pt x="4240949" y="444017"/>
                </a:lnTo>
                <a:lnTo>
                  <a:pt x="4239082" y="445884"/>
                </a:lnTo>
                <a:lnTo>
                  <a:pt x="4238612" y="447001"/>
                </a:lnTo>
                <a:lnTo>
                  <a:pt x="4238612" y="449630"/>
                </a:lnTo>
                <a:lnTo>
                  <a:pt x="4239082" y="450748"/>
                </a:lnTo>
                <a:lnTo>
                  <a:pt x="4240949" y="452615"/>
                </a:lnTo>
                <a:lnTo>
                  <a:pt x="4242066" y="453072"/>
                </a:lnTo>
                <a:lnTo>
                  <a:pt x="4244695" y="453072"/>
                </a:lnTo>
                <a:lnTo>
                  <a:pt x="4245813" y="452615"/>
                </a:lnTo>
                <a:lnTo>
                  <a:pt x="4247680" y="450748"/>
                </a:lnTo>
                <a:lnTo>
                  <a:pt x="4248137" y="449630"/>
                </a:lnTo>
                <a:lnTo>
                  <a:pt x="4248137" y="447001"/>
                </a:lnTo>
                <a:close/>
              </a:path>
              <a:path w="7757159" h="676275">
                <a:moveTo>
                  <a:pt x="4248137" y="10121"/>
                </a:moveTo>
                <a:lnTo>
                  <a:pt x="4247680" y="9004"/>
                </a:lnTo>
                <a:lnTo>
                  <a:pt x="4245813" y="7137"/>
                </a:lnTo>
                <a:lnTo>
                  <a:pt x="4244695" y="6667"/>
                </a:lnTo>
                <a:lnTo>
                  <a:pt x="4242066" y="6667"/>
                </a:lnTo>
                <a:lnTo>
                  <a:pt x="4240949" y="7137"/>
                </a:lnTo>
                <a:lnTo>
                  <a:pt x="4239082" y="9004"/>
                </a:lnTo>
                <a:lnTo>
                  <a:pt x="4238612" y="10121"/>
                </a:lnTo>
                <a:lnTo>
                  <a:pt x="4238612" y="12750"/>
                </a:lnTo>
                <a:lnTo>
                  <a:pt x="4239082" y="13868"/>
                </a:lnTo>
                <a:lnTo>
                  <a:pt x="4240949" y="15735"/>
                </a:lnTo>
                <a:lnTo>
                  <a:pt x="4242066" y="16192"/>
                </a:lnTo>
                <a:lnTo>
                  <a:pt x="4244695" y="16192"/>
                </a:lnTo>
                <a:lnTo>
                  <a:pt x="4245813" y="15735"/>
                </a:lnTo>
                <a:lnTo>
                  <a:pt x="4247680" y="13868"/>
                </a:lnTo>
                <a:lnTo>
                  <a:pt x="4248137" y="12750"/>
                </a:lnTo>
                <a:lnTo>
                  <a:pt x="4248137" y="10121"/>
                </a:lnTo>
                <a:close/>
              </a:path>
              <a:path w="7757159" h="676275">
                <a:moveTo>
                  <a:pt x="4295762" y="447001"/>
                </a:moveTo>
                <a:lnTo>
                  <a:pt x="4295305" y="445884"/>
                </a:lnTo>
                <a:lnTo>
                  <a:pt x="4293438" y="444017"/>
                </a:lnTo>
                <a:lnTo>
                  <a:pt x="4292320" y="443547"/>
                </a:lnTo>
                <a:lnTo>
                  <a:pt x="4289691" y="443547"/>
                </a:lnTo>
                <a:lnTo>
                  <a:pt x="4288574" y="444017"/>
                </a:lnTo>
                <a:lnTo>
                  <a:pt x="4286707" y="445884"/>
                </a:lnTo>
                <a:lnTo>
                  <a:pt x="4286237" y="447001"/>
                </a:lnTo>
                <a:lnTo>
                  <a:pt x="4286237" y="449630"/>
                </a:lnTo>
                <a:lnTo>
                  <a:pt x="4286707" y="450748"/>
                </a:lnTo>
                <a:lnTo>
                  <a:pt x="4288574" y="452615"/>
                </a:lnTo>
                <a:lnTo>
                  <a:pt x="4289691" y="453072"/>
                </a:lnTo>
                <a:lnTo>
                  <a:pt x="4292320" y="453072"/>
                </a:lnTo>
                <a:lnTo>
                  <a:pt x="4293438" y="452615"/>
                </a:lnTo>
                <a:lnTo>
                  <a:pt x="4295305" y="450748"/>
                </a:lnTo>
                <a:lnTo>
                  <a:pt x="4295762" y="449630"/>
                </a:lnTo>
                <a:lnTo>
                  <a:pt x="4295762" y="447001"/>
                </a:lnTo>
                <a:close/>
              </a:path>
              <a:path w="7757159" h="676275">
                <a:moveTo>
                  <a:pt x="4295762" y="10121"/>
                </a:moveTo>
                <a:lnTo>
                  <a:pt x="4295305" y="9004"/>
                </a:lnTo>
                <a:lnTo>
                  <a:pt x="4293438" y="7137"/>
                </a:lnTo>
                <a:lnTo>
                  <a:pt x="4292320" y="6667"/>
                </a:lnTo>
                <a:lnTo>
                  <a:pt x="4289691" y="6667"/>
                </a:lnTo>
                <a:lnTo>
                  <a:pt x="4288574" y="7137"/>
                </a:lnTo>
                <a:lnTo>
                  <a:pt x="4286707" y="9004"/>
                </a:lnTo>
                <a:lnTo>
                  <a:pt x="4286237" y="10121"/>
                </a:lnTo>
                <a:lnTo>
                  <a:pt x="4286237" y="12750"/>
                </a:lnTo>
                <a:lnTo>
                  <a:pt x="4286707" y="13868"/>
                </a:lnTo>
                <a:lnTo>
                  <a:pt x="4288574" y="15735"/>
                </a:lnTo>
                <a:lnTo>
                  <a:pt x="4289691" y="16192"/>
                </a:lnTo>
                <a:lnTo>
                  <a:pt x="4292320" y="16192"/>
                </a:lnTo>
                <a:lnTo>
                  <a:pt x="4293438" y="15735"/>
                </a:lnTo>
                <a:lnTo>
                  <a:pt x="4295305" y="13868"/>
                </a:lnTo>
                <a:lnTo>
                  <a:pt x="4295762" y="12750"/>
                </a:lnTo>
                <a:lnTo>
                  <a:pt x="4295762" y="10121"/>
                </a:lnTo>
                <a:close/>
              </a:path>
              <a:path w="7757159" h="676275">
                <a:moveTo>
                  <a:pt x="4343387" y="447001"/>
                </a:moveTo>
                <a:lnTo>
                  <a:pt x="4342930" y="445884"/>
                </a:lnTo>
                <a:lnTo>
                  <a:pt x="4341063" y="444017"/>
                </a:lnTo>
                <a:lnTo>
                  <a:pt x="4339945" y="443547"/>
                </a:lnTo>
                <a:lnTo>
                  <a:pt x="4337316" y="443547"/>
                </a:lnTo>
                <a:lnTo>
                  <a:pt x="4336199" y="444017"/>
                </a:lnTo>
                <a:lnTo>
                  <a:pt x="4334332" y="445884"/>
                </a:lnTo>
                <a:lnTo>
                  <a:pt x="4333862" y="447001"/>
                </a:lnTo>
                <a:lnTo>
                  <a:pt x="4333862" y="449630"/>
                </a:lnTo>
                <a:lnTo>
                  <a:pt x="4334332" y="450748"/>
                </a:lnTo>
                <a:lnTo>
                  <a:pt x="4336199" y="452615"/>
                </a:lnTo>
                <a:lnTo>
                  <a:pt x="4337316" y="453072"/>
                </a:lnTo>
                <a:lnTo>
                  <a:pt x="4339945" y="453072"/>
                </a:lnTo>
                <a:lnTo>
                  <a:pt x="4341063" y="452615"/>
                </a:lnTo>
                <a:lnTo>
                  <a:pt x="4342930" y="450748"/>
                </a:lnTo>
                <a:lnTo>
                  <a:pt x="4343387" y="449630"/>
                </a:lnTo>
                <a:lnTo>
                  <a:pt x="4343387" y="447001"/>
                </a:lnTo>
                <a:close/>
              </a:path>
              <a:path w="7757159" h="676275">
                <a:moveTo>
                  <a:pt x="4343387" y="10121"/>
                </a:moveTo>
                <a:lnTo>
                  <a:pt x="4342930" y="9004"/>
                </a:lnTo>
                <a:lnTo>
                  <a:pt x="4341063" y="7137"/>
                </a:lnTo>
                <a:lnTo>
                  <a:pt x="4339945" y="6667"/>
                </a:lnTo>
                <a:lnTo>
                  <a:pt x="4337316" y="6667"/>
                </a:lnTo>
                <a:lnTo>
                  <a:pt x="4336199" y="7137"/>
                </a:lnTo>
                <a:lnTo>
                  <a:pt x="4334332" y="9004"/>
                </a:lnTo>
                <a:lnTo>
                  <a:pt x="4333862" y="10121"/>
                </a:lnTo>
                <a:lnTo>
                  <a:pt x="4333862" y="12750"/>
                </a:lnTo>
                <a:lnTo>
                  <a:pt x="4334332" y="13868"/>
                </a:lnTo>
                <a:lnTo>
                  <a:pt x="4336199" y="15735"/>
                </a:lnTo>
                <a:lnTo>
                  <a:pt x="4337316" y="16192"/>
                </a:lnTo>
                <a:lnTo>
                  <a:pt x="4339945" y="16192"/>
                </a:lnTo>
                <a:lnTo>
                  <a:pt x="4341063" y="15735"/>
                </a:lnTo>
                <a:lnTo>
                  <a:pt x="4342930" y="13868"/>
                </a:lnTo>
                <a:lnTo>
                  <a:pt x="4343387" y="12750"/>
                </a:lnTo>
                <a:lnTo>
                  <a:pt x="4343387" y="10121"/>
                </a:lnTo>
                <a:close/>
              </a:path>
              <a:path w="7757159" h="676275">
                <a:moveTo>
                  <a:pt x="4391012" y="447001"/>
                </a:moveTo>
                <a:lnTo>
                  <a:pt x="4390555" y="445884"/>
                </a:lnTo>
                <a:lnTo>
                  <a:pt x="4388688" y="444017"/>
                </a:lnTo>
                <a:lnTo>
                  <a:pt x="4387570" y="443547"/>
                </a:lnTo>
                <a:lnTo>
                  <a:pt x="4384941" y="443547"/>
                </a:lnTo>
                <a:lnTo>
                  <a:pt x="4383824" y="444017"/>
                </a:lnTo>
                <a:lnTo>
                  <a:pt x="4381957" y="445884"/>
                </a:lnTo>
                <a:lnTo>
                  <a:pt x="4381487" y="447001"/>
                </a:lnTo>
                <a:lnTo>
                  <a:pt x="4381487" y="449630"/>
                </a:lnTo>
                <a:lnTo>
                  <a:pt x="4381957" y="450748"/>
                </a:lnTo>
                <a:lnTo>
                  <a:pt x="4383824" y="452615"/>
                </a:lnTo>
                <a:lnTo>
                  <a:pt x="4384941" y="453072"/>
                </a:lnTo>
                <a:lnTo>
                  <a:pt x="4387570" y="453072"/>
                </a:lnTo>
                <a:lnTo>
                  <a:pt x="4388688" y="452615"/>
                </a:lnTo>
                <a:lnTo>
                  <a:pt x="4390555" y="450748"/>
                </a:lnTo>
                <a:lnTo>
                  <a:pt x="4391012" y="449630"/>
                </a:lnTo>
                <a:lnTo>
                  <a:pt x="4391012" y="447001"/>
                </a:lnTo>
                <a:close/>
              </a:path>
              <a:path w="7757159" h="676275">
                <a:moveTo>
                  <a:pt x="4391012" y="10121"/>
                </a:moveTo>
                <a:lnTo>
                  <a:pt x="4390555" y="9004"/>
                </a:lnTo>
                <a:lnTo>
                  <a:pt x="4388688" y="7137"/>
                </a:lnTo>
                <a:lnTo>
                  <a:pt x="4387570" y="6667"/>
                </a:lnTo>
                <a:lnTo>
                  <a:pt x="4384941" y="6667"/>
                </a:lnTo>
                <a:lnTo>
                  <a:pt x="4383824" y="7137"/>
                </a:lnTo>
                <a:lnTo>
                  <a:pt x="4381957" y="9004"/>
                </a:lnTo>
                <a:lnTo>
                  <a:pt x="4381487" y="10121"/>
                </a:lnTo>
                <a:lnTo>
                  <a:pt x="4381487" y="12750"/>
                </a:lnTo>
                <a:lnTo>
                  <a:pt x="4381957" y="13868"/>
                </a:lnTo>
                <a:lnTo>
                  <a:pt x="4383824" y="15735"/>
                </a:lnTo>
                <a:lnTo>
                  <a:pt x="4384941" y="16192"/>
                </a:lnTo>
                <a:lnTo>
                  <a:pt x="4387570" y="16192"/>
                </a:lnTo>
                <a:lnTo>
                  <a:pt x="4388688" y="15735"/>
                </a:lnTo>
                <a:lnTo>
                  <a:pt x="4390555" y="13868"/>
                </a:lnTo>
                <a:lnTo>
                  <a:pt x="4391012" y="12750"/>
                </a:lnTo>
                <a:lnTo>
                  <a:pt x="4391012" y="10121"/>
                </a:lnTo>
                <a:close/>
              </a:path>
              <a:path w="7757159" h="676275">
                <a:moveTo>
                  <a:pt x="4438637" y="447001"/>
                </a:moveTo>
                <a:lnTo>
                  <a:pt x="4438180" y="445884"/>
                </a:lnTo>
                <a:lnTo>
                  <a:pt x="4436313" y="444017"/>
                </a:lnTo>
                <a:lnTo>
                  <a:pt x="4435195" y="443547"/>
                </a:lnTo>
                <a:lnTo>
                  <a:pt x="4432566" y="443547"/>
                </a:lnTo>
                <a:lnTo>
                  <a:pt x="4431449" y="444017"/>
                </a:lnTo>
                <a:lnTo>
                  <a:pt x="4429582" y="445884"/>
                </a:lnTo>
                <a:lnTo>
                  <a:pt x="4429112" y="447001"/>
                </a:lnTo>
                <a:lnTo>
                  <a:pt x="4429112" y="449630"/>
                </a:lnTo>
                <a:lnTo>
                  <a:pt x="4429582" y="450748"/>
                </a:lnTo>
                <a:lnTo>
                  <a:pt x="4431449" y="452615"/>
                </a:lnTo>
                <a:lnTo>
                  <a:pt x="4432566" y="453072"/>
                </a:lnTo>
                <a:lnTo>
                  <a:pt x="4435195" y="453072"/>
                </a:lnTo>
                <a:lnTo>
                  <a:pt x="4436313" y="452615"/>
                </a:lnTo>
                <a:lnTo>
                  <a:pt x="4438180" y="450748"/>
                </a:lnTo>
                <a:lnTo>
                  <a:pt x="4438637" y="449630"/>
                </a:lnTo>
                <a:lnTo>
                  <a:pt x="4438637" y="447001"/>
                </a:lnTo>
                <a:close/>
              </a:path>
              <a:path w="7757159" h="676275">
                <a:moveTo>
                  <a:pt x="4438637" y="10121"/>
                </a:moveTo>
                <a:lnTo>
                  <a:pt x="4438180" y="9004"/>
                </a:lnTo>
                <a:lnTo>
                  <a:pt x="4436313" y="7137"/>
                </a:lnTo>
                <a:lnTo>
                  <a:pt x="4435195" y="6667"/>
                </a:lnTo>
                <a:lnTo>
                  <a:pt x="4432566" y="6667"/>
                </a:lnTo>
                <a:lnTo>
                  <a:pt x="4431449" y="7137"/>
                </a:lnTo>
                <a:lnTo>
                  <a:pt x="4429582" y="9004"/>
                </a:lnTo>
                <a:lnTo>
                  <a:pt x="4429112" y="10121"/>
                </a:lnTo>
                <a:lnTo>
                  <a:pt x="4429112" y="12750"/>
                </a:lnTo>
                <a:lnTo>
                  <a:pt x="4429582" y="13868"/>
                </a:lnTo>
                <a:lnTo>
                  <a:pt x="4431449" y="15735"/>
                </a:lnTo>
                <a:lnTo>
                  <a:pt x="4432566" y="16192"/>
                </a:lnTo>
                <a:lnTo>
                  <a:pt x="4435195" y="16192"/>
                </a:lnTo>
                <a:lnTo>
                  <a:pt x="4436313" y="15735"/>
                </a:lnTo>
                <a:lnTo>
                  <a:pt x="4438180" y="13868"/>
                </a:lnTo>
                <a:lnTo>
                  <a:pt x="4438637" y="12750"/>
                </a:lnTo>
                <a:lnTo>
                  <a:pt x="4438637" y="10121"/>
                </a:lnTo>
                <a:close/>
              </a:path>
              <a:path w="7757159" h="676275">
                <a:moveTo>
                  <a:pt x="4486262" y="447001"/>
                </a:moveTo>
                <a:lnTo>
                  <a:pt x="4485805" y="445884"/>
                </a:lnTo>
                <a:lnTo>
                  <a:pt x="4483938" y="444017"/>
                </a:lnTo>
                <a:lnTo>
                  <a:pt x="4482820" y="443547"/>
                </a:lnTo>
                <a:lnTo>
                  <a:pt x="4480191" y="443547"/>
                </a:lnTo>
                <a:lnTo>
                  <a:pt x="4479074" y="444017"/>
                </a:lnTo>
                <a:lnTo>
                  <a:pt x="4477207" y="445884"/>
                </a:lnTo>
                <a:lnTo>
                  <a:pt x="4476737" y="447001"/>
                </a:lnTo>
                <a:lnTo>
                  <a:pt x="4476737" y="449630"/>
                </a:lnTo>
                <a:lnTo>
                  <a:pt x="4477207" y="450748"/>
                </a:lnTo>
                <a:lnTo>
                  <a:pt x="4479074" y="452615"/>
                </a:lnTo>
                <a:lnTo>
                  <a:pt x="4480191" y="453072"/>
                </a:lnTo>
                <a:lnTo>
                  <a:pt x="4482820" y="453072"/>
                </a:lnTo>
                <a:lnTo>
                  <a:pt x="4483938" y="452615"/>
                </a:lnTo>
                <a:lnTo>
                  <a:pt x="4485805" y="450748"/>
                </a:lnTo>
                <a:lnTo>
                  <a:pt x="4486262" y="449630"/>
                </a:lnTo>
                <a:lnTo>
                  <a:pt x="4486262" y="447001"/>
                </a:lnTo>
                <a:close/>
              </a:path>
              <a:path w="7757159" h="676275">
                <a:moveTo>
                  <a:pt x="4486262" y="10121"/>
                </a:moveTo>
                <a:lnTo>
                  <a:pt x="4485805" y="9004"/>
                </a:lnTo>
                <a:lnTo>
                  <a:pt x="4483938" y="7137"/>
                </a:lnTo>
                <a:lnTo>
                  <a:pt x="4482820" y="6667"/>
                </a:lnTo>
                <a:lnTo>
                  <a:pt x="4480191" y="6667"/>
                </a:lnTo>
                <a:lnTo>
                  <a:pt x="4479074" y="7137"/>
                </a:lnTo>
                <a:lnTo>
                  <a:pt x="4477207" y="9004"/>
                </a:lnTo>
                <a:lnTo>
                  <a:pt x="4476737" y="10121"/>
                </a:lnTo>
                <a:lnTo>
                  <a:pt x="4476737" y="12750"/>
                </a:lnTo>
                <a:lnTo>
                  <a:pt x="4477207" y="13868"/>
                </a:lnTo>
                <a:lnTo>
                  <a:pt x="4479074" y="15735"/>
                </a:lnTo>
                <a:lnTo>
                  <a:pt x="4480191" y="16192"/>
                </a:lnTo>
                <a:lnTo>
                  <a:pt x="4482820" y="16192"/>
                </a:lnTo>
                <a:lnTo>
                  <a:pt x="4483938" y="15735"/>
                </a:lnTo>
                <a:lnTo>
                  <a:pt x="4485805" y="13868"/>
                </a:lnTo>
                <a:lnTo>
                  <a:pt x="4486262" y="12750"/>
                </a:lnTo>
                <a:lnTo>
                  <a:pt x="4486262" y="10121"/>
                </a:lnTo>
                <a:close/>
              </a:path>
              <a:path w="7757159" h="676275">
                <a:moveTo>
                  <a:pt x="4533887" y="447001"/>
                </a:moveTo>
                <a:lnTo>
                  <a:pt x="4533430" y="445884"/>
                </a:lnTo>
                <a:lnTo>
                  <a:pt x="4531563" y="444017"/>
                </a:lnTo>
                <a:lnTo>
                  <a:pt x="4530445" y="443547"/>
                </a:lnTo>
                <a:lnTo>
                  <a:pt x="4527816" y="443547"/>
                </a:lnTo>
                <a:lnTo>
                  <a:pt x="4526699" y="444017"/>
                </a:lnTo>
                <a:lnTo>
                  <a:pt x="4524832" y="445884"/>
                </a:lnTo>
                <a:lnTo>
                  <a:pt x="4524362" y="447001"/>
                </a:lnTo>
                <a:lnTo>
                  <a:pt x="4524362" y="449630"/>
                </a:lnTo>
                <a:lnTo>
                  <a:pt x="4524832" y="450748"/>
                </a:lnTo>
                <a:lnTo>
                  <a:pt x="4526699" y="452615"/>
                </a:lnTo>
                <a:lnTo>
                  <a:pt x="4527816" y="453072"/>
                </a:lnTo>
                <a:lnTo>
                  <a:pt x="4530445" y="453072"/>
                </a:lnTo>
                <a:lnTo>
                  <a:pt x="4531563" y="452615"/>
                </a:lnTo>
                <a:lnTo>
                  <a:pt x="4533430" y="450748"/>
                </a:lnTo>
                <a:lnTo>
                  <a:pt x="4533887" y="449630"/>
                </a:lnTo>
                <a:lnTo>
                  <a:pt x="4533887" y="447001"/>
                </a:lnTo>
                <a:close/>
              </a:path>
              <a:path w="7757159" h="676275">
                <a:moveTo>
                  <a:pt x="4533887" y="10121"/>
                </a:moveTo>
                <a:lnTo>
                  <a:pt x="4533430" y="9004"/>
                </a:lnTo>
                <a:lnTo>
                  <a:pt x="4531563" y="7137"/>
                </a:lnTo>
                <a:lnTo>
                  <a:pt x="4530445" y="6667"/>
                </a:lnTo>
                <a:lnTo>
                  <a:pt x="4527816" y="6667"/>
                </a:lnTo>
                <a:lnTo>
                  <a:pt x="4526699" y="7137"/>
                </a:lnTo>
                <a:lnTo>
                  <a:pt x="4524832" y="9004"/>
                </a:lnTo>
                <a:lnTo>
                  <a:pt x="4524362" y="10121"/>
                </a:lnTo>
                <a:lnTo>
                  <a:pt x="4524362" y="12750"/>
                </a:lnTo>
                <a:lnTo>
                  <a:pt x="4524832" y="13868"/>
                </a:lnTo>
                <a:lnTo>
                  <a:pt x="4526699" y="15735"/>
                </a:lnTo>
                <a:lnTo>
                  <a:pt x="4527816" y="16192"/>
                </a:lnTo>
                <a:lnTo>
                  <a:pt x="4530445" y="16192"/>
                </a:lnTo>
                <a:lnTo>
                  <a:pt x="4531563" y="15735"/>
                </a:lnTo>
                <a:lnTo>
                  <a:pt x="4533430" y="13868"/>
                </a:lnTo>
                <a:lnTo>
                  <a:pt x="4533887" y="12750"/>
                </a:lnTo>
                <a:lnTo>
                  <a:pt x="4533887" y="10121"/>
                </a:lnTo>
                <a:close/>
              </a:path>
              <a:path w="7757159" h="676275">
                <a:moveTo>
                  <a:pt x="4581512" y="447001"/>
                </a:moveTo>
                <a:lnTo>
                  <a:pt x="4581055" y="445884"/>
                </a:lnTo>
                <a:lnTo>
                  <a:pt x="4579188" y="444017"/>
                </a:lnTo>
                <a:lnTo>
                  <a:pt x="4578070" y="443547"/>
                </a:lnTo>
                <a:lnTo>
                  <a:pt x="4575441" y="443547"/>
                </a:lnTo>
                <a:lnTo>
                  <a:pt x="4574324" y="444017"/>
                </a:lnTo>
                <a:lnTo>
                  <a:pt x="4572457" y="445884"/>
                </a:lnTo>
                <a:lnTo>
                  <a:pt x="4571987" y="447001"/>
                </a:lnTo>
                <a:lnTo>
                  <a:pt x="4571987" y="449630"/>
                </a:lnTo>
                <a:lnTo>
                  <a:pt x="4572457" y="450748"/>
                </a:lnTo>
                <a:lnTo>
                  <a:pt x="4574324" y="452615"/>
                </a:lnTo>
                <a:lnTo>
                  <a:pt x="4575441" y="453072"/>
                </a:lnTo>
                <a:lnTo>
                  <a:pt x="4578070" y="453072"/>
                </a:lnTo>
                <a:lnTo>
                  <a:pt x="4579188" y="452615"/>
                </a:lnTo>
                <a:lnTo>
                  <a:pt x="4581055" y="450748"/>
                </a:lnTo>
                <a:lnTo>
                  <a:pt x="4581512" y="449630"/>
                </a:lnTo>
                <a:lnTo>
                  <a:pt x="4581512" y="447001"/>
                </a:lnTo>
                <a:close/>
              </a:path>
              <a:path w="7757159" h="676275">
                <a:moveTo>
                  <a:pt x="4581512" y="10121"/>
                </a:moveTo>
                <a:lnTo>
                  <a:pt x="4581055" y="9004"/>
                </a:lnTo>
                <a:lnTo>
                  <a:pt x="4579188" y="7137"/>
                </a:lnTo>
                <a:lnTo>
                  <a:pt x="4578070" y="6667"/>
                </a:lnTo>
                <a:lnTo>
                  <a:pt x="4575441" y="6667"/>
                </a:lnTo>
                <a:lnTo>
                  <a:pt x="4574324" y="7137"/>
                </a:lnTo>
                <a:lnTo>
                  <a:pt x="4572457" y="9004"/>
                </a:lnTo>
                <a:lnTo>
                  <a:pt x="4571987" y="10121"/>
                </a:lnTo>
                <a:lnTo>
                  <a:pt x="4571987" y="12750"/>
                </a:lnTo>
                <a:lnTo>
                  <a:pt x="4572457" y="13868"/>
                </a:lnTo>
                <a:lnTo>
                  <a:pt x="4574324" y="15735"/>
                </a:lnTo>
                <a:lnTo>
                  <a:pt x="4575441" y="16192"/>
                </a:lnTo>
                <a:lnTo>
                  <a:pt x="4578070" y="16192"/>
                </a:lnTo>
                <a:lnTo>
                  <a:pt x="4579188" y="15735"/>
                </a:lnTo>
                <a:lnTo>
                  <a:pt x="4581055" y="13868"/>
                </a:lnTo>
                <a:lnTo>
                  <a:pt x="4581512" y="12750"/>
                </a:lnTo>
                <a:lnTo>
                  <a:pt x="4581512" y="10121"/>
                </a:lnTo>
                <a:close/>
              </a:path>
              <a:path w="7757159" h="676275">
                <a:moveTo>
                  <a:pt x="4629137" y="447001"/>
                </a:moveTo>
                <a:lnTo>
                  <a:pt x="4628680" y="445884"/>
                </a:lnTo>
                <a:lnTo>
                  <a:pt x="4626813" y="444017"/>
                </a:lnTo>
                <a:lnTo>
                  <a:pt x="4625695" y="443547"/>
                </a:lnTo>
                <a:lnTo>
                  <a:pt x="4623066" y="443547"/>
                </a:lnTo>
                <a:lnTo>
                  <a:pt x="4621949" y="444017"/>
                </a:lnTo>
                <a:lnTo>
                  <a:pt x="4620082" y="445884"/>
                </a:lnTo>
                <a:lnTo>
                  <a:pt x="4619612" y="447001"/>
                </a:lnTo>
                <a:lnTo>
                  <a:pt x="4619612" y="449630"/>
                </a:lnTo>
                <a:lnTo>
                  <a:pt x="4620082" y="450748"/>
                </a:lnTo>
                <a:lnTo>
                  <a:pt x="4621949" y="452615"/>
                </a:lnTo>
                <a:lnTo>
                  <a:pt x="4623066" y="453072"/>
                </a:lnTo>
                <a:lnTo>
                  <a:pt x="4625695" y="453072"/>
                </a:lnTo>
                <a:lnTo>
                  <a:pt x="4626813" y="452615"/>
                </a:lnTo>
                <a:lnTo>
                  <a:pt x="4628680" y="450748"/>
                </a:lnTo>
                <a:lnTo>
                  <a:pt x="4629137" y="449630"/>
                </a:lnTo>
                <a:lnTo>
                  <a:pt x="4629137" y="447001"/>
                </a:lnTo>
                <a:close/>
              </a:path>
              <a:path w="7757159" h="676275">
                <a:moveTo>
                  <a:pt x="4629137" y="10121"/>
                </a:moveTo>
                <a:lnTo>
                  <a:pt x="4628680" y="9004"/>
                </a:lnTo>
                <a:lnTo>
                  <a:pt x="4626813" y="7137"/>
                </a:lnTo>
                <a:lnTo>
                  <a:pt x="4625695" y="6667"/>
                </a:lnTo>
                <a:lnTo>
                  <a:pt x="4623066" y="6667"/>
                </a:lnTo>
                <a:lnTo>
                  <a:pt x="4621949" y="7137"/>
                </a:lnTo>
                <a:lnTo>
                  <a:pt x="4620082" y="9004"/>
                </a:lnTo>
                <a:lnTo>
                  <a:pt x="4619612" y="10121"/>
                </a:lnTo>
                <a:lnTo>
                  <a:pt x="4619612" y="12750"/>
                </a:lnTo>
                <a:lnTo>
                  <a:pt x="4620082" y="13868"/>
                </a:lnTo>
                <a:lnTo>
                  <a:pt x="4621949" y="15735"/>
                </a:lnTo>
                <a:lnTo>
                  <a:pt x="4623066" y="16192"/>
                </a:lnTo>
                <a:lnTo>
                  <a:pt x="4625695" y="16192"/>
                </a:lnTo>
                <a:lnTo>
                  <a:pt x="4626813" y="15735"/>
                </a:lnTo>
                <a:lnTo>
                  <a:pt x="4628680" y="13868"/>
                </a:lnTo>
                <a:lnTo>
                  <a:pt x="4629137" y="12750"/>
                </a:lnTo>
                <a:lnTo>
                  <a:pt x="4629137" y="10121"/>
                </a:lnTo>
                <a:close/>
              </a:path>
              <a:path w="7757159" h="676275">
                <a:moveTo>
                  <a:pt x="4676762" y="447001"/>
                </a:moveTo>
                <a:lnTo>
                  <a:pt x="4676305" y="445884"/>
                </a:lnTo>
                <a:lnTo>
                  <a:pt x="4674438" y="444017"/>
                </a:lnTo>
                <a:lnTo>
                  <a:pt x="4673320" y="443547"/>
                </a:lnTo>
                <a:lnTo>
                  <a:pt x="4670691" y="443547"/>
                </a:lnTo>
                <a:lnTo>
                  <a:pt x="4669574" y="444017"/>
                </a:lnTo>
                <a:lnTo>
                  <a:pt x="4667707" y="445884"/>
                </a:lnTo>
                <a:lnTo>
                  <a:pt x="4667237" y="447001"/>
                </a:lnTo>
                <a:lnTo>
                  <a:pt x="4667237" y="449630"/>
                </a:lnTo>
                <a:lnTo>
                  <a:pt x="4667707" y="450748"/>
                </a:lnTo>
                <a:lnTo>
                  <a:pt x="4669574" y="452615"/>
                </a:lnTo>
                <a:lnTo>
                  <a:pt x="4670691" y="453072"/>
                </a:lnTo>
                <a:lnTo>
                  <a:pt x="4673320" y="453072"/>
                </a:lnTo>
                <a:lnTo>
                  <a:pt x="4674438" y="452615"/>
                </a:lnTo>
                <a:lnTo>
                  <a:pt x="4676305" y="450748"/>
                </a:lnTo>
                <a:lnTo>
                  <a:pt x="4676762" y="449630"/>
                </a:lnTo>
                <a:lnTo>
                  <a:pt x="4676762" y="447001"/>
                </a:lnTo>
                <a:close/>
              </a:path>
              <a:path w="7757159" h="676275">
                <a:moveTo>
                  <a:pt x="4676762" y="10121"/>
                </a:moveTo>
                <a:lnTo>
                  <a:pt x="4676305" y="9004"/>
                </a:lnTo>
                <a:lnTo>
                  <a:pt x="4674438" y="7137"/>
                </a:lnTo>
                <a:lnTo>
                  <a:pt x="4673320" y="6667"/>
                </a:lnTo>
                <a:lnTo>
                  <a:pt x="4670691" y="6667"/>
                </a:lnTo>
                <a:lnTo>
                  <a:pt x="4669574" y="7137"/>
                </a:lnTo>
                <a:lnTo>
                  <a:pt x="4667707" y="9004"/>
                </a:lnTo>
                <a:lnTo>
                  <a:pt x="4667237" y="10121"/>
                </a:lnTo>
                <a:lnTo>
                  <a:pt x="4667237" y="12750"/>
                </a:lnTo>
                <a:lnTo>
                  <a:pt x="4667707" y="13868"/>
                </a:lnTo>
                <a:lnTo>
                  <a:pt x="4669574" y="15735"/>
                </a:lnTo>
                <a:lnTo>
                  <a:pt x="4670691" y="16192"/>
                </a:lnTo>
                <a:lnTo>
                  <a:pt x="4673320" y="16192"/>
                </a:lnTo>
                <a:lnTo>
                  <a:pt x="4674438" y="15735"/>
                </a:lnTo>
                <a:lnTo>
                  <a:pt x="4676305" y="13868"/>
                </a:lnTo>
                <a:lnTo>
                  <a:pt x="4676762" y="12750"/>
                </a:lnTo>
                <a:lnTo>
                  <a:pt x="4676762" y="10121"/>
                </a:lnTo>
                <a:close/>
              </a:path>
              <a:path w="7757159" h="676275">
                <a:moveTo>
                  <a:pt x="4724387" y="447001"/>
                </a:moveTo>
                <a:lnTo>
                  <a:pt x="4723930" y="445884"/>
                </a:lnTo>
                <a:lnTo>
                  <a:pt x="4722063" y="444017"/>
                </a:lnTo>
                <a:lnTo>
                  <a:pt x="4720945" y="443547"/>
                </a:lnTo>
                <a:lnTo>
                  <a:pt x="4718316" y="443547"/>
                </a:lnTo>
                <a:lnTo>
                  <a:pt x="4717199" y="444017"/>
                </a:lnTo>
                <a:lnTo>
                  <a:pt x="4715332" y="445884"/>
                </a:lnTo>
                <a:lnTo>
                  <a:pt x="4714862" y="447001"/>
                </a:lnTo>
                <a:lnTo>
                  <a:pt x="4714862" y="449630"/>
                </a:lnTo>
                <a:lnTo>
                  <a:pt x="4715332" y="450748"/>
                </a:lnTo>
                <a:lnTo>
                  <a:pt x="4717199" y="452615"/>
                </a:lnTo>
                <a:lnTo>
                  <a:pt x="4718316" y="453072"/>
                </a:lnTo>
                <a:lnTo>
                  <a:pt x="4720945" y="453072"/>
                </a:lnTo>
                <a:lnTo>
                  <a:pt x="4722063" y="452615"/>
                </a:lnTo>
                <a:lnTo>
                  <a:pt x="4723930" y="450748"/>
                </a:lnTo>
                <a:lnTo>
                  <a:pt x="4724387" y="449630"/>
                </a:lnTo>
                <a:lnTo>
                  <a:pt x="4724387" y="447001"/>
                </a:lnTo>
                <a:close/>
              </a:path>
              <a:path w="7757159" h="676275">
                <a:moveTo>
                  <a:pt x="4724387" y="10121"/>
                </a:moveTo>
                <a:lnTo>
                  <a:pt x="4723930" y="9004"/>
                </a:lnTo>
                <a:lnTo>
                  <a:pt x="4722063" y="7137"/>
                </a:lnTo>
                <a:lnTo>
                  <a:pt x="4720945" y="6667"/>
                </a:lnTo>
                <a:lnTo>
                  <a:pt x="4718316" y="6667"/>
                </a:lnTo>
                <a:lnTo>
                  <a:pt x="4717199" y="7137"/>
                </a:lnTo>
                <a:lnTo>
                  <a:pt x="4715332" y="9004"/>
                </a:lnTo>
                <a:lnTo>
                  <a:pt x="4714862" y="10121"/>
                </a:lnTo>
                <a:lnTo>
                  <a:pt x="4714862" y="12750"/>
                </a:lnTo>
                <a:lnTo>
                  <a:pt x="4715332" y="13868"/>
                </a:lnTo>
                <a:lnTo>
                  <a:pt x="4717199" y="15735"/>
                </a:lnTo>
                <a:lnTo>
                  <a:pt x="4718316" y="16192"/>
                </a:lnTo>
                <a:lnTo>
                  <a:pt x="4720945" y="16192"/>
                </a:lnTo>
                <a:lnTo>
                  <a:pt x="4722063" y="15735"/>
                </a:lnTo>
                <a:lnTo>
                  <a:pt x="4723930" y="13868"/>
                </a:lnTo>
                <a:lnTo>
                  <a:pt x="4724387" y="12750"/>
                </a:lnTo>
                <a:lnTo>
                  <a:pt x="4724387" y="10121"/>
                </a:lnTo>
                <a:close/>
              </a:path>
              <a:path w="7757159" h="676275">
                <a:moveTo>
                  <a:pt x="4772012" y="447001"/>
                </a:moveTo>
                <a:lnTo>
                  <a:pt x="4771555" y="445884"/>
                </a:lnTo>
                <a:lnTo>
                  <a:pt x="4769688" y="444017"/>
                </a:lnTo>
                <a:lnTo>
                  <a:pt x="4768570" y="443547"/>
                </a:lnTo>
                <a:lnTo>
                  <a:pt x="4765941" y="443547"/>
                </a:lnTo>
                <a:lnTo>
                  <a:pt x="4764824" y="444017"/>
                </a:lnTo>
                <a:lnTo>
                  <a:pt x="4762957" y="445884"/>
                </a:lnTo>
                <a:lnTo>
                  <a:pt x="4762487" y="447001"/>
                </a:lnTo>
                <a:lnTo>
                  <a:pt x="4762487" y="449630"/>
                </a:lnTo>
                <a:lnTo>
                  <a:pt x="4762957" y="450748"/>
                </a:lnTo>
                <a:lnTo>
                  <a:pt x="4764824" y="452615"/>
                </a:lnTo>
                <a:lnTo>
                  <a:pt x="4765941" y="453072"/>
                </a:lnTo>
                <a:lnTo>
                  <a:pt x="4768570" y="453072"/>
                </a:lnTo>
                <a:lnTo>
                  <a:pt x="4769688" y="452615"/>
                </a:lnTo>
                <a:lnTo>
                  <a:pt x="4771555" y="450748"/>
                </a:lnTo>
                <a:lnTo>
                  <a:pt x="4772012" y="449630"/>
                </a:lnTo>
                <a:lnTo>
                  <a:pt x="4772012" y="447001"/>
                </a:lnTo>
                <a:close/>
              </a:path>
              <a:path w="7757159" h="676275">
                <a:moveTo>
                  <a:pt x="4772012" y="10121"/>
                </a:moveTo>
                <a:lnTo>
                  <a:pt x="4771555" y="9004"/>
                </a:lnTo>
                <a:lnTo>
                  <a:pt x="4769688" y="7137"/>
                </a:lnTo>
                <a:lnTo>
                  <a:pt x="4768570" y="6667"/>
                </a:lnTo>
                <a:lnTo>
                  <a:pt x="4765941" y="6667"/>
                </a:lnTo>
                <a:lnTo>
                  <a:pt x="4764824" y="7137"/>
                </a:lnTo>
                <a:lnTo>
                  <a:pt x="4762957" y="9004"/>
                </a:lnTo>
                <a:lnTo>
                  <a:pt x="4762487" y="10121"/>
                </a:lnTo>
                <a:lnTo>
                  <a:pt x="4762487" y="12750"/>
                </a:lnTo>
                <a:lnTo>
                  <a:pt x="4762957" y="13868"/>
                </a:lnTo>
                <a:lnTo>
                  <a:pt x="4764824" y="15735"/>
                </a:lnTo>
                <a:lnTo>
                  <a:pt x="4765941" y="16192"/>
                </a:lnTo>
                <a:lnTo>
                  <a:pt x="4768570" y="16192"/>
                </a:lnTo>
                <a:lnTo>
                  <a:pt x="4769688" y="15735"/>
                </a:lnTo>
                <a:lnTo>
                  <a:pt x="4771555" y="13868"/>
                </a:lnTo>
                <a:lnTo>
                  <a:pt x="4772012" y="12750"/>
                </a:lnTo>
                <a:lnTo>
                  <a:pt x="4772012" y="10121"/>
                </a:lnTo>
                <a:close/>
              </a:path>
              <a:path w="7757159" h="676275">
                <a:moveTo>
                  <a:pt x="4819637" y="447001"/>
                </a:moveTo>
                <a:lnTo>
                  <a:pt x="4819180" y="445884"/>
                </a:lnTo>
                <a:lnTo>
                  <a:pt x="4817313" y="444017"/>
                </a:lnTo>
                <a:lnTo>
                  <a:pt x="4816195" y="443547"/>
                </a:lnTo>
                <a:lnTo>
                  <a:pt x="4813566" y="443547"/>
                </a:lnTo>
                <a:lnTo>
                  <a:pt x="4812449" y="444017"/>
                </a:lnTo>
                <a:lnTo>
                  <a:pt x="4810582" y="445884"/>
                </a:lnTo>
                <a:lnTo>
                  <a:pt x="4810112" y="447001"/>
                </a:lnTo>
                <a:lnTo>
                  <a:pt x="4810112" y="449630"/>
                </a:lnTo>
                <a:lnTo>
                  <a:pt x="4810582" y="450748"/>
                </a:lnTo>
                <a:lnTo>
                  <a:pt x="4812449" y="452615"/>
                </a:lnTo>
                <a:lnTo>
                  <a:pt x="4813566" y="453072"/>
                </a:lnTo>
                <a:lnTo>
                  <a:pt x="4816195" y="453072"/>
                </a:lnTo>
                <a:lnTo>
                  <a:pt x="4817313" y="452615"/>
                </a:lnTo>
                <a:lnTo>
                  <a:pt x="4819180" y="450748"/>
                </a:lnTo>
                <a:lnTo>
                  <a:pt x="4819637" y="449630"/>
                </a:lnTo>
                <a:lnTo>
                  <a:pt x="4819637" y="447001"/>
                </a:lnTo>
                <a:close/>
              </a:path>
              <a:path w="7757159" h="676275">
                <a:moveTo>
                  <a:pt x="4819637" y="10121"/>
                </a:moveTo>
                <a:lnTo>
                  <a:pt x="4819180" y="9004"/>
                </a:lnTo>
                <a:lnTo>
                  <a:pt x="4817313" y="7137"/>
                </a:lnTo>
                <a:lnTo>
                  <a:pt x="4816195" y="6667"/>
                </a:lnTo>
                <a:lnTo>
                  <a:pt x="4813566" y="6667"/>
                </a:lnTo>
                <a:lnTo>
                  <a:pt x="4812449" y="7137"/>
                </a:lnTo>
                <a:lnTo>
                  <a:pt x="4810582" y="9004"/>
                </a:lnTo>
                <a:lnTo>
                  <a:pt x="4810112" y="10121"/>
                </a:lnTo>
                <a:lnTo>
                  <a:pt x="4810112" y="12750"/>
                </a:lnTo>
                <a:lnTo>
                  <a:pt x="4810582" y="13868"/>
                </a:lnTo>
                <a:lnTo>
                  <a:pt x="4812449" y="15735"/>
                </a:lnTo>
                <a:lnTo>
                  <a:pt x="4813566" y="16192"/>
                </a:lnTo>
                <a:lnTo>
                  <a:pt x="4816195" y="16192"/>
                </a:lnTo>
                <a:lnTo>
                  <a:pt x="4817313" y="15735"/>
                </a:lnTo>
                <a:lnTo>
                  <a:pt x="4819180" y="13868"/>
                </a:lnTo>
                <a:lnTo>
                  <a:pt x="4819637" y="12750"/>
                </a:lnTo>
                <a:lnTo>
                  <a:pt x="4819637" y="10121"/>
                </a:lnTo>
                <a:close/>
              </a:path>
              <a:path w="7757159" h="676275">
                <a:moveTo>
                  <a:pt x="4867262" y="447001"/>
                </a:moveTo>
                <a:lnTo>
                  <a:pt x="4866805" y="445884"/>
                </a:lnTo>
                <a:lnTo>
                  <a:pt x="4864938" y="444017"/>
                </a:lnTo>
                <a:lnTo>
                  <a:pt x="4863820" y="443547"/>
                </a:lnTo>
                <a:lnTo>
                  <a:pt x="4861191" y="443547"/>
                </a:lnTo>
                <a:lnTo>
                  <a:pt x="4860074" y="444017"/>
                </a:lnTo>
                <a:lnTo>
                  <a:pt x="4858207" y="445884"/>
                </a:lnTo>
                <a:lnTo>
                  <a:pt x="4857737" y="447001"/>
                </a:lnTo>
                <a:lnTo>
                  <a:pt x="4857737" y="449630"/>
                </a:lnTo>
                <a:lnTo>
                  <a:pt x="4858207" y="450748"/>
                </a:lnTo>
                <a:lnTo>
                  <a:pt x="4860074" y="452615"/>
                </a:lnTo>
                <a:lnTo>
                  <a:pt x="4861191" y="453072"/>
                </a:lnTo>
                <a:lnTo>
                  <a:pt x="4863820" y="453072"/>
                </a:lnTo>
                <a:lnTo>
                  <a:pt x="4864938" y="452615"/>
                </a:lnTo>
                <a:lnTo>
                  <a:pt x="4866805" y="450748"/>
                </a:lnTo>
                <a:lnTo>
                  <a:pt x="4867262" y="449630"/>
                </a:lnTo>
                <a:lnTo>
                  <a:pt x="4867262" y="447001"/>
                </a:lnTo>
                <a:close/>
              </a:path>
              <a:path w="7757159" h="676275">
                <a:moveTo>
                  <a:pt x="4867262" y="10121"/>
                </a:moveTo>
                <a:lnTo>
                  <a:pt x="4866805" y="9004"/>
                </a:lnTo>
                <a:lnTo>
                  <a:pt x="4864938" y="7137"/>
                </a:lnTo>
                <a:lnTo>
                  <a:pt x="4863820" y="6667"/>
                </a:lnTo>
                <a:lnTo>
                  <a:pt x="4861191" y="6667"/>
                </a:lnTo>
                <a:lnTo>
                  <a:pt x="4860074" y="7137"/>
                </a:lnTo>
                <a:lnTo>
                  <a:pt x="4858207" y="9004"/>
                </a:lnTo>
                <a:lnTo>
                  <a:pt x="4857737" y="10121"/>
                </a:lnTo>
                <a:lnTo>
                  <a:pt x="4857737" y="12750"/>
                </a:lnTo>
                <a:lnTo>
                  <a:pt x="4858207" y="13868"/>
                </a:lnTo>
                <a:lnTo>
                  <a:pt x="4860074" y="15735"/>
                </a:lnTo>
                <a:lnTo>
                  <a:pt x="4861191" y="16192"/>
                </a:lnTo>
                <a:lnTo>
                  <a:pt x="4863820" y="16192"/>
                </a:lnTo>
                <a:lnTo>
                  <a:pt x="4864938" y="15735"/>
                </a:lnTo>
                <a:lnTo>
                  <a:pt x="4866805" y="13868"/>
                </a:lnTo>
                <a:lnTo>
                  <a:pt x="4867262" y="12750"/>
                </a:lnTo>
                <a:lnTo>
                  <a:pt x="4867262" y="10121"/>
                </a:lnTo>
                <a:close/>
              </a:path>
              <a:path w="7757159" h="676275">
                <a:moveTo>
                  <a:pt x="4914887" y="447001"/>
                </a:moveTo>
                <a:lnTo>
                  <a:pt x="4914430" y="445884"/>
                </a:lnTo>
                <a:lnTo>
                  <a:pt x="4912563" y="444017"/>
                </a:lnTo>
                <a:lnTo>
                  <a:pt x="4911445" y="443547"/>
                </a:lnTo>
                <a:lnTo>
                  <a:pt x="4908816" y="443547"/>
                </a:lnTo>
                <a:lnTo>
                  <a:pt x="4907699" y="444017"/>
                </a:lnTo>
                <a:lnTo>
                  <a:pt x="4905832" y="445884"/>
                </a:lnTo>
                <a:lnTo>
                  <a:pt x="4905362" y="447001"/>
                </a:lnTo>
                <a:lnTo>
                  <a:pt x="4905362" y="449630"/>
                </a:lnTo>
                <a:lnTo>
                  <a:pt x="4905832" y="450748"/>
                </a:lnTo>
                <a:lnTo>
                  <a:pt x="4907699" y="452615"/>
                </a:lnTo>
                <a:lnTo>
                  <a:pt x="4908816" y="453072"/>
                </a:lnTo>
                <a:lnTo>
                  <a:pt x="4911445" y="453072"/>
                </a:lnTo>
                <a:lnTo>
                  <a:pt x="4912563" y="452615"/>
                </a:lnTo>
                <a:lnTo>
                  <a:pt x="4914430" y="450748"/>
                </a:lnTo>
                <a:lnTo>
                  <a:pt x="4914887" y="449630"/>
                </a:lnTo>
                <a:lnTo>
                  <a:pt x="4914887" y="447001"/>
                </a:lnTo>
                <a:close/>
              </a:path>
              <a:path w="7757159" h="676275">
                <a:moveTo>
                  <a:pt x="4914887" y="10121"/>
                </a:moveTo>
                <a:lnTo>
                  <a:pt x="4914430" y="9004"/>
                </a:lnTo>
                <a:lnTo>
                  <a:pt x="4912563" y="7137"/>
                </a:lnTo>
                <a:lnTo>
                  <a:pt x="4911445" y="6667"/>
                </a:lnTo>
                <a:lnTo>
                  <a:pt x="4908816" y="6667"/>
                </a:lnTo>
                <a:lnTo>
                  <a:pt x="4907699" y="7137"/>
                </a:lnTo>
                <a:lnTo>
                  <a:pt x="4905832" y="9004"/>
                </a:lnTo>
                <a:lnTo>
                  <a:pt x="4905362" y="10121"/>
                </a:lnTo>
                <a:lnTo>
                  <a:pt x="4905362" y="12750"/>
                </a:lnTo>
                <a:lnTo>
                  <a:pt x="4905832" y="13868"/>
                </a:lnTo>
                <a:lnTo>
                  <a:pt x="4907699" y="15735"/>
                </a:lnTo>
                <a:lnTo>
                  <a:pt x="4908816" y="16192"/>
                </a:lnTo>
                <a:lnTo>
                  <a:pt x="4911445" y="16192"/>
                </a:lnTo>
                <a:lnTo>
                  <a:pt x="4912563" y="15735"/>
                </a:lnTo>
                <a:lnTo>
                  <a:pt x="4914430" y="13868"/>
                </a:lnTo>
                <a:lnTo>
                  <a:pt x="4914887" y="12750"/>
                </a:lnTo>
                <a:lnTo>
                  <a:pt x="4914887" y="10121"/>
                </a:lnTo>
                <a:close/>
              </a:path>
              <a:path w="7757159" h="676275">
                <a:moveTo>
                  <a:pt x="4962512" y="447001"/>
                </a:moveTo>
                <a:lnTo>
                  <a:pt x="4962055" y="445884"/>
                </a:lnTo>
                <a:lnTo>
                  <a:pt x="4960188" y="444017"/>
                </a:lnTo>
                <a:lnTo>
                  <a:pt x="4959070" y="443547"/>
                </a:lnTo>
                <a:lnTo>
                  <a:pt x="4956441" y="443547"/>
                </a:lnTo>
                <a:lnTo>
                  <a:pt x="4955324" y="444017"/>
                </a:lnTo>
                <a:lnTo>
                  <a:pt x="4953457" y="445884"/>
                </a:lnTo>
                <a:lnTo>
                  <a:pt x="4952987" y="447001"/>
                </a:lnTo>
                <a:lnTo>
                  <a:pt x="4952987" y="449630"/>
                </a:lnTo>
                <a:lnTo>
                  <a:pt x="4953457" y="450748"/>
                </a:lnTo>
                <a:lnTo>
                  <a:pt x="4955324" y="452615"/>
                </a:lnTo>
                <a:lnTo>
                  <a:pt x="4956441" y="453072"/>
                </a:lnTo>
                <a:lnTo>
                  <a:pt x="4959070" y="453072"/>
                </a:lnTo>
                <a:lnTo>
                  <a:pt x="4960188" y="452615"/>
                </a:lnTo>
                <a:lnTo>
                  <a:pt x="4962055" y="450748"/>
                </a:lnTo>
                <a:lnTo>
                  <a:pt x="4962512" y="449630"/>
                </a:lnTo>
                <a:lnTo>
                  <a:pt x="4962512" y="447001"/>
                </a:lnTo>
                <a:close/>
              </a:path>
              <a:path w="7757159" h="676275">
                <a:moveTo>
                  <a:pt x="4962512" y="10121"/>
                </a:moveTo>
                <a:lnTo>
                  <a:pt x="4962055" y="9004"/>
                </a:lnTo>
                <a:lnTo>
                  <a:pt x="4960188" y="7137"/>
                </a:lnTo>
                <a:lnTo>
                  <a:pt x="4959070" y="6667"/>
                </a:lnTo>
                <a:lnTo>
                  <a:pt x="4956441" y="6667"/>
                </a:lnTo>
                <a:lnTo>
                  <a:pt x="4955324" y="7137"/>
                </a:lnTo>
                <a:lnTo>
                  <a:pt x="4953457" y="9004"/>
                </a:lnTo>
                <a:lnTo>
                  <a:pt x="4952987" y="10121"/>
                </a:lnTo>
                <a:lnTo>
                  <a:pt x="4952987" y="12750"/>
                </a:lnTo>
                <a:lnTo>
                  <a:pt x="4953457" y="13868"/>
                </a:lnTo>
                <a:lnTo>
                  <a:pt x="4955324" y="15735"/>
                </a:lnTo>
                <a:lnTo>
                  <a:pt x="4956441" y="16192"/>
                </a:lnTo>
                <a:lnTo>
                  <a:pt x="4959070" y="16192"/>
                </a:lnTo>
                <a:lnTo>
                  <a:pt x="4960188" y="15735"/>
                </a:lnTo>
                <a:lnTo>
                  <a:pt x="4962055" y="13868"/>
                </a:lnTo>
                <a:lnTo>
                  <a:pt x="4962512" y="12750"/>
                </a:lnTo>
                <a:lnTo>
                  <a:pt x="4962512" y="10121"/>
                </a:lnTo>
                <a:close/>
              </a:path>
              <a:path w="7757159" h="676275">
                <a:moveTo>
                  <a:pt x="5010137" y="447001"/>
                </a:moveTo>
                <a:lnTo>
                  <a:pt x="5009680" y="445884"/>
                </a:lnTo>
                <a:lnTo>
                  <a:pt x="5007813" y="444017"/>
                </a:lnTo>
                <a:lnTo>
                  <a:pt x="5006695" y="443547"/>
                </a:lnTo>
                <a:lnTo>
                  <a:pt x="5004066" y="443547"/>
                </a:lnTo>
                <a:lnTo>
                  <a:pt x="5002949" y="444017"/>
                </a:lnTo>
                <a:lnTo>
                  <a:pt x="5001082" y="445884"/>
                </a:lnTo>
                <a:lnTo>
                  <a:pt x="5000612" y="447001"/>
                </a:lnTo>
                <a:lnTo>
                  <a:pt x="5000612" y="449630"/>
                </a:lnTo>
                <a:lnTo>
                  <a:pt x="5001082" y="450748"/>
                </a:lnTo>
                <a:lnTo>
                  <a:pt x="5002949" y="452615"/>
                </a:lnTo>
                <a:lnTo>
                  <a:pt x="5004066" y="453072"/>
                </a:lnTo>
                <a:lnTo>
                  <a:pt x="5006695" y="453072"/>
                </a:lnTo>
                <a:lnTo>
                  <a:pt x="5007813" y="452615"/>
                </a:lnTo>
                <a:lnTo>
                  <a:pt x="5009680" y="450748"/>
                </a:lnTo>
                <a:lnTo>
                  <a:pt x="5010137" y="449630"/>
                </a:lnTo>
                <a:lnTo>
                  <a:pt x="5010137" y="447001"/>
                </a:lnTo>
                <a:close/>
              </a:path>
              <a:path w="7757159" h="676275">
                <a:moveTo>
                  <a:pt x="5010137" y="10121"/>
                </a:moveTo>
                <a:lnTo>
                  <a:pt x="5009680" y="9004"/>
                </a:lnTo>
                <a:lnTo>
                  <a:pt x="5007813" y="7137"/>
                </a:lnTo>
                <a:lnTo>
                  <a:pt x="5006695" y="6667"/>
                </a:lnTo>
                <a:lnTo>
                  <a:pt x="5004066" y="6667"/>
                </a:lnTo>
                <a:lnTo>
                  <a:pt x="5002949" y="7137"/>
                </a:lnTo>
                <a:lnTo>
                  <a:pt x="5001082" y="9004"/>
                </a:lnTo>
                <a:lnTo>
                  <a:pt x="5000612" y="10121"/>
                </a:lnTo>
                <a:lnTo>
                  <a:pt x="5000612" y="12750"/>
                </a:lnTo>
                <a:lnTo>
                  <a:pt x="5001082" y="13868"/>
                </a:lnTo>
                <a:lnTo>
                  <a:pt x="5002949" y="15735"/>
                </a:lnTo>
                <a:lnTo>
                  <a:pt x="5004066" y="16192"/>
                </a:lnTo>
                <a:lnTo>
                  <a:pt x="5006695" y="16192"/>
                </a:lnTo>
                <a:lnTo>
                  <a:pt x="5007813" y="15735"/>
                </a:lnTo>
                <a:lnTo>
                  <a:pt x="5009680" y="13868"/>
                </a:lnTo>
                <a:lnTo>
                  <a:pt x="5010137" y="12750"/>
                </a:lnTo>
                <a:lnTo>
                  <a:pt x="5010137" y="10121"/>
                </a:lnTo>
                <a:close/>
              </a:path>
              <a:path w="7757159" h="676275">
                <a:moveTo>
                  <a:pt x="5057762" y="447001"/>
                </a:moveTo>
                <a:lnTo>
                  <a:pt x="5057305" y="445884"/>
                </a:lnTo>
                <a:lnTo>
                  <a:pt x="5055438" y="444017"/>
                </a:lnTo>
                <a:lnTo>
                  <a:pt x="5054320" y="443547"/>
                </a:lnTo>
                <a:lnTo>
                  <a:pt x="5051691" y="443547"/>
                </a:lnTo>
                <a:lnTo>
                  <a:pt x="5050574" y="444017"/>
                </a:lnTo>
                <a:lnTo>
                  <a:pt x="5048707" y="445884"/>
                </a:lnTo>
                <a:lnTo>
                  <a:pt x="5048237" y="447001"/>
                </a:lnTo>
                <a:lnTo>
                  <a:pt x="5048237" y="449630"/>
                </a:lnTo>
                <a:lnTo>
                  <a:pt x="5048707" y="450748"/>
                </a:lnTo>
                <a:lnTo>
                  <a:pt x="5050574" y="452615"/>
                </a:lnTo>
                <a:lnTo>
                  <a:pt x="5051691" y="453072"/>
                </a:lnTo>
                <a:lnTo>
                  <a:pt x="5054320" y="453072"/>
                </a:lnTo>
                <a:lnTo>
                  <a:pt x="5055438" y="452615"/>
                </a:lnTo>
                <a:lnTo>
                  <a:pt x="5057305" y="450748"/>
                </a:lnTo>
                <a:lnTo>
                  <a:pt x="5057762" y="449630"/>
                </a:lnTo>
                <a:lnTo>
                  <a:pt x="5057762" y="447001"/>
                </a:lnTo>
                <a:close/>
              </a:path>
              <a:path w="7757159" h="676275">
                <a:moveTo>
                  <a:pt x="5057762" y="10121"/>
                </a:moveTo>
                <a:lnTo>
                  <a:pt x="5057305" y="9004"/>
                </a:lnTo>
                <a:lnTo>
                  <a:pt x="5055438" y="7137"/>
                </a:lnTo>
                <a:lnTo>
                  <a:pt x="5054320" y="6667"/>
                </a:lnTo>
                <a:lnTo>
                  <a:pt x="5051691" y="6667"/>
                </a:lnTo>
                <a:lnTo>
                  <a:pt x="5050574" y="7137"/>
                </a:lnTo>
                <a:lnTo>
                  <a:pt x="5048707" y="9004"/>
                </a:lnTo>
                <a:lnTo>
                  <a:pt x="5048237" y="10121"/>
                </a:lnTo>
                <a:lnTo>
                  <a:pt x="5048237" y="12750"/>
                </a:lnTo>
                <a:lnTo>
                  <a:pt x="5048707" y="13868"/>
                </a:lnTo>
                <a:lnTo>
                  <a:pt x="5050574" y="15735"/>
                </a:lnTo>
                <a:lnTo>
                  <a:pt x="5051691" y="16192"/>
                </a:lnTo>
                <a:lnTo>
                  <a:pt x="5054320" y="16192"/>
                </a:lnTo>
                <a:lnTo>
                  <a:pt x="5055438" y="15735"/>
                </a:lnTo>
                <a:lnTo>
                  <a:pt x="5057305" y="13868"/>
                </a:lnTo>
                <a:lnTo>
                  <a:pt x="5057762" y="12750"/>
                </a:lnTo>
                <a:lnTo>
                  <a:pt x="5057762" y="10121"/>
                </a:lnTo>
                <a:close/>
              </a:path>
              <a:path w="7757159" h="676275">
                <a:moveTo>
                  <a:pt x="5105387" y="447001"/>
                </a:moveTo>
                <a:lnTo>
                  <a:pt x="5104930" y="445884"/>
                </a:lnTo>
                <a:lnTo>
                  <a:pt x="5103063" y="444017"/>
                </a:lnTo>
                <a:lnTo>
                  <a:pt x="5101945" y="443547"/>
                </a:lnTo>
                <a:lnTo>
                  <a:pt x="5099316" y="443547"/>
                </a:lnTo>
                <a:lnTo>
                  <a:pt x="5098199" y="444017"/>
                </a:lnTo>
                <a:lnTo>
                  <a:pt x="5096332" y="445884"/>
                </a:lnTo>
                <a:lnTo>
                  <a:pt x="5095862" y="447001"/>
                </a:lnTo>
                <a:lnTo>
                  <a:pt x="5095862" y="449630"/>
                </a:lnTo>
                <a:lnTo>
                  <a:pt x="5096332" y="450748"/>
                </a:lnTo>
                <a:lnTo>
                  <a:pt x="5098199" y="452615"/>
                </a:lnTo>
                <a:lnTo>
                  <a:pt x="5099316" y="453072"/>
                </a:lnTo>
                <a:lnTo>
                  <a:pt x="5101945" y="453072"/>
                </a:lnTo>
                <a:lnTo>
                  <a:pt x="5103063" y="452615"/>
                </a:lnTo>
                <a:lnTo>
                  <a:pt x="5104930" y="450748"/>
                </a:lnTo>
                <a:lnTo>
                  <a:pt x="5105387" y="449630"/>
                </a:lnTo>
                <a:lnTo>
                  <a:pt x="5105387" y="447001"/>
                </a:lnTo>
                <a:close/>
              </a:path>
              <a:path w="7757159" h="676275">
                <a:moveTo>
                  <a:pt x="5105387" y="10121"/>
                </a:moveTo>
                <a:lnTo>
                  <a:pt x="5104930" y="9004"/>
                </a:lnTo>
                <a:lnTo>
                  <a:pt x="5103063" y="7137"/>
                </a:lnTo>
                <a:lnTo>
                  <a:pt x="5101945" y="6667"/>
                </a:lnTo>
                <a:lnTo>
                  <a:pt x="5099316" y="6667"/>
                </a:lnTo>
                <a:lnTo>
                  <a:pt x="5098199" y="7137"/>
                </a:lnTo>
                <a:lnTo>
                  <a:pt x="5096332" y="9004"/>
                </a:lnTo>
                <a:lnTo>
                  <a:pt x="5095862" y="10121"/>
                </a:lnTo>
                <a:lnTo>
                  <a:pt x="5095862" y="12750"/>
                </a:lnTo>
                <a:lnTo>
                  <a:pt x="5096332" y="13868"/>
                </a:lnTo>
                <a:lnTo>
                  <a:pt x="5098199" y="15735"/>
                </a:lnTo>
                <a:lnTo>
                  <a:pt x="5099316" y="16192"/>
                </a:lnTo>
                <a:lnTo>
                  <a:pt x="5101945" y="16192"/>
                </a:lnTo>
                <a:lnTo>
                  <a:pt x="5103063" y="15735"/>
                </a:lnTo>
                <a:lnTo>
                  <a:pt x="5104930" y="13868"/>
                </a:lnTo>
                <a:lnTo>
                  <a:pt x="5105387" y="12750"/>
                </a:lnTo>
                <a:lnTo>
                  <a:pt x="5105387" y="10121"/>
                </a:lnTo>
                <a:close/>
              </a:path>
              <a:path w="7757159" h="676275">
                <a:moveTo>
                  <a:pt x="5153012" y="447001"/>
                </a:moveTo>
                <a:lnTo>
                  <a:pt x="5152555" y="445884"/>
                </a:lnTo>
                <a:lnTo>
                  <a:pt x="5150688" y="444017"/>
                </a:lnTo>
                <a:lnTo>
                  <a:pt x="5149570" y="443547"/>
                </a:lnTo>
                <a:lnTo>
                  <a:pt x="5146941" y="443547"/>
                </a:lnTo>
                <a:lnTo>
                  <a:pt x="5145824" y="444017"/>
                </a:lnTo>
                <a:lnTo>
                  <a:pt x="5143957" y="445884"/>
                </a:lnTo>
                <a:lnTo>
                  <a:pt x="5143487" y="447001"/>
                </a:lnTo>
                <a:lnTo>
                  <a:pt x="5143487" y="449630"/>
                </a:lnTo>
                <a:lnTo>
                  <a:pt x="5143957" y="450748"/>
                </a:lnTo>
                <a:lnTo>
                  <a:pt x="5145824" y="452615"/>
                </a:lnTo>
                <a:lnTo>
                  <a:pt x="5146941" y="453072"/>
                </a:lnTo>
                <a:lnTo>
                  <a:pt x="5149570" y="453072"/>
                </a:lnTo>
                <a:lnTo>
                  <a:pt x="5150688" y="452615"/>
                </a:lnTo>
                <a:lnTo>
                  <a:pt x="5152555" y="450748"/>
                </a:lnTo>
                <a:lnTo>
                  <a:pt x="5153012" y="449630"/>
                </a:lnTo>
                <a:lnTo>
                  <a:pt x="5153012" y="447001"/>
                </a:lnTo>
                <a:close/>
              </a:path>
              <a:path w="7757159" h="676275">
                <a:moveTo>
                  <a:pt x="5153012" y="10121"/>
                </a:moveTo>
                <a:lnTo>
                  <a:pt x="5152555" y="9004"/>
                </a:lnTo>
                <a:lnTo>
                  <a:pt x="5150688" y="7137"/>
                </a:lnTo>
                <a:lnTo>
                  <a:pt x="5149570" y="6667"/>
                </a:lnTo>
                <a:lnTo>
                  <a:pt x="5146941" y="6667"/>
                </a:lnTo>
                <a:lnTo>
                  <a:pt x="5145824" y="7137"/>
                </a:lnTo>
                <a:lnTo>
                  <a:pt x="5143957" y="9004"/>
                </a:lnTo>
                <a:lnTo>
                  <a:pt x="5143487" y="10121"/>
                </a:lnTo>
                <a:lnTo>
                  <a:pt x="5143487" y="12750"/>
                </a:lnTo>
                <a:lnTo>
                  <a:pt x="5143957" y="13868"/>
                </a:lnTo>
                <a:lnTo>
                  <a:pt x="5145824" y="15735"/>
                </a:lnTo>
                <a:lnTo>
                  <a:pt x="5146941" y="16192"/>
                </a:lnTo>
                <a:lnTo>
                  <a:pt x="5149570" y="16192"/>
                </a:lnTo>
                <a:lnTo>
                  <a:pt x="5150688" y="15735"/>
                </a:lnTo>
                <a:lnTo>
                  <a:pt x="5152555" y="13868"/>
                </a:lnTo>
                <a:lnTo>
                  <a:pt x="5153012" y="12750"/>
                </a:lnTo>
                <a:lnTo>
                  <a:pt x="5153012" y="10121"/>
                </a:lnTo>
                <a:close/>
              </a:path>
              <a:path w="7757159" h="676275">
                <a:moveTo>
                  <a:pt x="5200637" y="447001"/>
                </a:moveTo>
                <a:lnTo>
                  <a:pt x="5200180" y="445884"/>
                </a:lnTo>
                <a:lnTo>
                  <a:pt x="5198313" y="444017"/>
                </a:lnTo>
                <a:lnTo>
                  <a:pt x="5197195" y="443547"/>
                </a:lnTo>
                <a:lnTo>
                  <a:pt x="5194566" y="443547"/>
                </a:lnTo>
                <a:lnTo>
                  <a:pt x="5193449" y="444017"/>
                </a:lnTo>
                <a:lnTo>
                  <a:pt x="5191582" y="445884"/>
                </a:lnTo>
                <a:lnTo>
                  <a:pt x="5191112" y="447001"/>
                </a:lnTo>
                <a:lnTo>
                  <a:pt x="5191112" y="449630"/>
                </a:lnTo>
                <a:lnTo>
                  <a:pt x="5191582" y="450748"/>
                </a:lnTo>
                <a:lnTo>
                  <a:pt x="5193449" y="452615"/>
                </a:lnTo>
                <a:lnTo>
                  <a:pt x="5194566" y="453072"/>
                </a:lnTo>
                <a:lnTo>
                  <a:pt x="5197195" y="453072"/>
                </a:lnTo>
                <a:lnTo>
                  <a:pt x="5198313" y="452615"/>
                </a:lnTo>
                <a:lnTo>
                  <a:pt x="5200180" y="450748"/>
                </a:lnTo>
                <a:lnTo>
                  <a:pt x="5200637" y="449630"/>
                </a:lnTo>
                <a:lnTo>
                  <a:pt x="5200637" y="447001"/>
                </a:lnTo>
                <a:close/>
              </a:path>
              <a:path w="7757159" h="676275">
                <a:moveTo>
                  <a:pt x="5200637" y="10121"/>
                </a:moveTo>
                <a:lnTo>
                  <a:pt x="5200180" y="9004"/>
                </a:lnTo>
                <a:lnTo>
                  <a:pt x="5198313" y="7137"/>
                </a:lnTo>
                <a:lnTo>
                  <a:pt x="5197195" y="6667"/>
                </a:lnTo>
                <a:lnTo>
                  <a:pt x="5194566" y="6667"/>
                </a:lnTo>
                <a:lnTo>
                  <a:pt x="5193449" y="7137"/>
                </a:lnTo>
                <a:lnTo>
                  <a:pt x="5191582" y="9004"/>
                </a:lnTo>
                <a:lnTo>
                  <a:pt x="5191112" y="10121"/>
                </a:lnTo>
                <a:lnTo>
                  <a:pt x="5191112" y="12750"/>
                </a:lnTo>
                <a:lnTo>
                  <a:pt x="5191582" y="13868"/>
                </a:lnTo>
                <a:lnTo>
                  <a:pt x="5193449" y="15735"/>
                </a:lnTo>
                <a:lnTo>
                  <a:pt x="5194566" y="16192"/>
                </a:lnTo>
                <a:lnTo>
                  <a:pt x="5197195" y="16192"/>
                </a:lnTo>
                <a:lnTo>
                  <a:pt x="5198313" y="15735"/>
                </a:lnTo>
                <a:lnTo>
                  <a:pt x="5200180" y="13868"/>
                </a:lnTo>
                <a:lnTo>
                  <a:pt x="5200637" y="12750"/>
                </a:lnTo>
                <a:lnTo>
                  <a:pt x="5200637" y="10121"/>
                </a:lnTo>
                <a:close/>
              </a:path>
              <a:path w="7757159" h="676275">
                <a:moveTo>
                  <a:pt x="5248262" y="447001"/>
                </a:moveTo>
                <a:lnTo>
                  <a:pt x="5247805" y="445884"/>
                </a:lnTo>
                <a:lnTo>
                  <a:pt x="5245938" y="444017"/>
                </a:lnTo>
                <a:lnTo>
                  <a:pt x="5244820" y="443547"/>
                </a:lnTo>
                <a:lnTo>
                  <a:pt x="5242191" y="443547"/>
                </a:lnTo>
                <a:lnTo>
                  <a:pt x="5241074" y="444017"/>
                </a:lnTo>
                <a:lnTo>
                  <a:pt x="5239207" y="445884"/>
                </a:lnTo>
                <a:lnTo>
                  <a:pt x="5238737" y="447001"/>
                </a:lnTo>
                <a:lnTo>
                  <a:pt x="5238737" y="449630"/>
                </a:lnTo>
                <a:lnTo>
                  <a:pt x="5239207" y="450748"/>
                </a:lnTo>
                <a:lnTo>
                  <a:pt x="5241074" y="452615"/>
                </a:lnTo>
                <a:lnTo>
                  <a:pt x="5242191" y="453072"/>
                </a:lnTo>
                <a:lnTo>
                  <a:pt x="5244820" y="453072"/>
                </a:lnTo>
                <a:lnTo>
                  <a:pt x="5245938" y="452615"/>
                </a:lnTo>
                <a:lnTo>
                  <a:pt x="5247805" y="450748"/>
                </a:lnTo>
                <a:lnTo>
                  <a:pt x="5248262" y="449630"/>
                </a:lnTo>
                <a:lnTo>
                  <a:pt x="5248262" y="447001"/>
                </a:lnTo>
                <a:close/>
              </a:path>
              <a:path w="7757159" h="676275">
                <a:moveTo>
                  <a:pt x="5248262" y="10121"/>
                </a:moveTo>
                <a:lnTo>
                  <a:pt x="5247805" y="9004"/>
                </a:lnTo>
                <a:lnTo>
                  <a:pt x="5245938" y="7137"/>
                </a:lnTo>
                <a:lnTo>
                  <a:pt x="5244820" y="6667"/>
                </a:lnTo>
                <a:lnTo>
                  <a:pt x="5242191" y="6667"/>
                </a:lnTo>
                <a:lnTo>
                  <a:pt x="5241074" y="7137"/>
                </a:lnTo>
                <a:lnTo>
                  <a:pt x="5239207" y="9004"/>
                </a:lnTo>
                <a:lnTo>
                  <a:pt x="5238737" y="10121"/>
                </a:lnTo>
                <a:lnTo>
                  <a:pt x="5238737" y="12750"/>
                </a:lnTo>
                <a:lnTo>
                  <a:pt x="5239207" y="13868"/>
                </a:lnTo>
                <a:lnTo>
                  <a:pt x="5241074" y="15735"/>
                </a:lnTo>
                <a:lnTo>
                  <a:pt x="5242191" y="16192"/>
                </a:lnTo>
                <a:lnTo>
                  <a:pt x="5244820" y="16192"/>
                </a:lnTo>
                <a:lnTo>
                  <a:pt x="5245938" y="15735"/>
                </a:lnTo>
                <a:lnTo>
                  <a:pt x="5247805" y="13868"/>
                </a:lnTo>
                <a:lnTo>
                  <a:pt x="5248262" y="12750"/>
                </a:lnTo>
                <a:lnTo>
                  <a:pt x="5248262" y="10121"/>
                </a:lnTo>
                <a:close/>
              </a:path>
              <a:path w="7757159" h="676275">
                <a:moveTo>
                  <a:pt x="5295887" y="447001"/>
                </a:moveTo>
                <a:lnTo>
                  <a:pt x="5295430" y="445884"/>
                </a:lnTo>
                <a:lnTo>
                  <a:pt x="5293563" y="444017"/>
                </a:lnTo>
                <a:lnTo>
                  <a:pt x="5292445" y="443547"/>
                </a:lnTo>
                <a:lnTo>
                  <a:pt x="5289816" y="443547"/>
                </a:lnTo>
                <a:lnTo>
                  <a:pt x="5288699" y="444017"/>
                </a:lnTo>
                <a:lnTo>
                  <a:pt x="5286832" y="445884"/>
                </a:lnTo>
                <a:lnTo>
                  <a:pt x="5286362" y="447001"/>
                </a:lnTo>
                <a:lnTo>
                  <a:pt x="5286362" y="449630"/>
                </a:lnTo>
                <a:lnTo>
                  <a:pt x="5286832" y="450748"/>
                </a:lnTo>
                <a:lnTo>
                  <a:pt x="5288699" y="452615"/>
                </a:lnTo>
                <a:lnTo>
                  <a:pt x="5289816" y="453072"/>
                </a:lnTo>
                <a:lnTo>
                  <a:pt x="5292445" y="453072"/>
                </a:lnTo>
                <a:lnTo>
                  <a:pt x="5293563" y="452615"/>
                </a:lnTo>
                <a:lnTo>
                  <a:pt x="5295430" y="450748"/>
                </a:lnTo>
                <a:lnTo>
                  <a:pt x="5295887" y="449630"/>
                </a:lnTo>
                <a:lnTo>
                  <a:pt x="5295887" y="447001"/>
                </a:lnTo>
                <a:close/>
              </a:path>
              <a:path w="7757159" h="676275">
                <a:moveTo>
                  <a:pt x="5295887" y="10121"/>
                </a:moveTo>
                <a:lnTo>
                  <a:pt x="5295430" y="9004"/>
                </a:lnTo>
                <a:lnTo>
                  <a:pt x="5293563" y="7137"/>
                </a:lnTo>
                <a:lnTo>
                  <a:pt x="5292445" y="6667"/>
                </a:lnTo>
                <a:lnTo>
                  <a:pt x="5289816" y="6667"/>
                </a:lnTo>
                <a:lnTo>
                  <a:pt x="5288699" y="7137"/>
                </a:lnTo>
                <a:lnTo>
                  <a:pt x="5286832" y="9004"/>
                </a:lnTo>
                <a:lnTo>
                  <a:pt x="5286362" y="10121"/>
                </a:lnTo>
                <a:lnTo>
                  <a:pt x="5286362" y="12750"/>
                </a:lnTo>
                <a:lnTo>
                  <a:pt x="5286832" y="13868"/>
                </a:lnTo>
                <a:lnTo>
                  <a:pt x="5288699" y="15735"/>
                </a:lnTo>
                <a:lnTo>
                  <a:pt x="5289816" y="16192"/>
                </a:lnTo>
                <a:lnTo>
                  <a:pt x="5292445" y="16192"/>
                </a:lnTo>
                <a:lnTo>
                  <a:pt x="5293563" y="15735"/>
                </a:lnTo>
                <a:lnTo>
                  <a:pt x="5295430" y="13868"/>
                </a:lnTo>
                <a:lnTo>
                  <a:pt x="5295887" y="12750"/>
                </a:lnTo>
                <a:lnTo>
                  <a:pt x="5295887" y="10121"/>
                </a:lnTo>
                <a:close/>
              </a:path>
              <a:path w="7757159" h="676275">
                <a:moveTo>
                  <a:pt x="5343512" y="447001"/>
                </a:moveTo>
                <a:lnTo>
                  <a:pt x="5343055" y="445884"/>
                </a:lnTo>
                <a:lnTo>
                  <a:pt x="5341188" y="444017"/>
                </a:lnTo>
                <a:lnTo>
                  <a:pt x="5340070" y="443547"/>
                </a:lnTo>
                <a:lnTo>
                  <a:pt x="5337441" y="443547"/>
                </a:lnTo>
                <a:lnTo>
                  <a:pt x="5336311" y="444017"/>
                </a:lnTo>
                <a:lnTo>
                  <a:pt x="5334457" y="445884"/>
                </a:lnTo>
                <a:lnTo>
                  <a:pt x="5333987" y="447001"/>
                </a:lnTo>
                <a:lnTo>
                  <a:pt x="5333987" y="449630"/>
                </a:lnTo>
                <a:lnTo>
                  <a:pt x="5334457" y="450748"/>
                </a:lnTo>
                <a:lnTo>
                  <a:pt x="5336311" y="452615"/>
                </a:lnTo>
                <a:lnTo>
                  <a:pt x="5337441" y="453072"/>
                </a:lnTo>
                <a:lnTo>
                  <a:pt x="5340070" y="453072"/>
                </a:lnTo>
                <a:lnTo>
                  <a:pt x="5341188" y="452615"/>
                </a:lnTo>
                <a:lnTo>
                  <a:pt x="5343055" y="450748"/>
                </a:lnTo>
                <a:lnTo>
                  <a:pt x="5343512" y="449630"/>
                </a:lnTo>
                <a:lnTo>
                  <a:pt x="5343512" y="447001"/>
                </a:lnTo>
                <a:close/>
              </a:path>
              <a:path w="7757159" h="676275">
                <a:moveTo>
                  <a:pt x="5343512" y="10121"/>
                </a:moveTo>
                <a:lnTo>
                  <a:pt x="5343055" y="9004"/>
                </a:lnTo>
                <a:lnTo>
                  <a:pt x="5341188" y="7137"/>
                </a:lnTo>
                <a:lnTo>
                  <a:pt x="5340070" y="6667"/>
                </a:lnTo>
                <a:lnTo>
                  <a:pt x="5337441" y="6667"/>
                </a:lnTo>
                <a:lnTo>
                  <a:pt x="5336311" y="7137"/>
                </a:lnTo>
                <a:lnTo>
                  <a:pt x="5334457" y="9004"/>
                </a:lnTo>
                <a:lnTo>
                  <a:pt x="5333987" y="10121"/>
                </a:lnTo>
                <a:lnTo>
                  <a:pt x="5333987" y="12750"/>
                </a:lnTo>
                <a:lnTo>
                  <a:pt x="5334457" y="13868"/>
                </a:lnTo>
                <a:lnTo>
                  <a:pt x="5336311" y="15735"/>
                </a:lnTo>
                <a:lnTo>
                  <a:pt x="5337441" y="16192"/>
                </a:lnTo>
                <a:lnTo>
                  <a:pt x="5340070" y="16192"/>
                </a:lnTo>
                <a:lnTo>
                  <a:pt x="5341188" y="15735"/>
                </a:lnTo>
                <a:lnTo>
                  <a:pt x="5343055" y="13868"/>
                </a:lnTo>
                <a:lnTo>
                  <a:pt x="5343512" y="12750"/>
                </a:lnTo>
                <a:lnTo>
                  <a:pt x="5343512" y="10121"/>
                </a:lnTo>
                <a:close/>
              </a:path>
              <a:path w="7757159" h="676275">
                <a:moveTo>
                  <a:pt x="5391137" y="447001"/>
                </a:moveTo>
                <a:lnTo>
                  <a:pt x="5390680" y="445884"/>
                </a:lnTo>
                <a:lnTo>
                  <a:pt x="5388813" y="444017"/>
                </a:lnTo>
                <a:lnTo>
                  <a:pt x="5387695" y="443547"/>
                </a:lnTo>
                <a:lnTo>
                  <a:pt x="5385066" y="443547"/>
                </a:lnTo>
                <a:lnTo>
                  <a:pt x="5383936" y="444017"/>
                </a:lnTo>
                <a:lnTo>
                  <a:pt x="5382082" y="445884"/>
                </a:lnTo>
                <a:lnTo>
                  <a:pt x="5381612" y="447001"/>
                </a:lnTo>
                <a:lnTo>
                  <a:pt x="5381612" y="449630"/>
                </a:lnTo>
                <a:lnTo>
                  <a:pt x="5382082" y="450748"/>
                </a:lnTo>
                <a:lnTo>
                  <a:pt x="5383936" y="452615"/>
                </a:lnTo>
                <a:lnTo>
                  <a:pt x="5385066" y="453072"/>
                </a:lnTo>
                <a:lnTo>
                  <a:pt x="5387695" y="453072"/>
                </a:lnTo>
                <a:lnTo>
                  <a:pt x="5388813" y="452615"/>
                </a:lnTo>
                <a:lnTo>
                  <a:pt x="5390680" y="450748"/>
                </a:lnTo>
                <a:lnTo>
                  <a:pt x="5391137" y="449630"/>
                </a:lnTo>
                <a:lnTo>
                  <a:pt x="5391137" y="447001"/>
                </a:lnTo>
                <a:close/>
              </a:path>
              <a:path w="7757159" h="676275">
                <a:moveTo>
                  <a:pt x="5391137" y="10121"/>
                </a:moveTo>
                <a:lnTo>
                  <a:pt x="5390680" y="9004"/>
                </a:lnTo>
                <a:lnTo>
                  <a:pt x="5388813" y="7137"/>
                </a:lnTo>
                <a:lnTo>
                  <a:pt x="5387695" y="6667"/>
                </a:lnTo>
                <a:lnTo>
                  <a:pt x="5385066" y="6667"/>
                </a:lnTo>
                <a:lnTo>
                  <a:pt x="5383936" y="7137"/>
                </a:lnTo>
                <a:lnTo>
                  <a:pt x="5382082" y="9004"/>
                </a:lnTo>
                <a:lnTo>
                  <a:pt x="5381612" y="10121"/>
                </a:lnTo>
                <a:lnTo>
                  <a:pt x="5381612" y="12750"/>
                </a:lnTo>
                <a:lnTo>
                  <a:pt x="5382082" y="13868"/>
                </a:lnTo>
                <a:lnTo>
                  <a:pt x="5383936" y="15735"/>
                </a:lnTo>
                <a:lnTo>
                  <a:pt x="5385066" y="16192"/>
                </a:lnTo>
                <a:lnTo>
                  <a:pt x="5387695" y="16192"/>
                </a:lnTo>
                <a:lnTo>
                  <a:pt x="5388813" y="15735"/>
                </a:lnTo>
                <a:lnTo>
                  <a:pt x="5390680" y="13868"/>
                </a:lnTo>
                <a:lnTo>
                  <a:pt x="5391137" y="12750"/>
                </a:lnTo>
                <a:lnTo>
                  <a:pt x="5391137" y="10121"/>
                </a:lnTo>
                <a:close/>
              </a:path>
              <a:path w="7757159" h="676275">
                <a:moveTo>
                  <a:pt x="5438762" y="447001"/>
                </a:moveTo>
                <a:lnTo>
                  <a:pt x="5438305" y="445884"/>
                </a:lnTo>
                <a:lnTo>
                  <a:pt x="5436438" y="444017"/>
                </a:lnTo>
                <a:lnTo>
                  <a:pt x="5435320" y="443547"/>
                </a:lnTo>
                <a:lnTo>
                  <a:pt x="5432691" y="443547"/>
                </a:lnTo>
                <a:lnTo>
                  <a:pt x="5431561" y="444017"/>
                </a:lnTo>
                <a:lnTo>
                  <a:pt x="5429707" y="445884"/>
                </a:lnTo>
                <a:lnTo>
                  <a:pt x="5429237" y="447001"/>
                </a:lnTo>
                <a:lnTo>
                  <a:pt x="5429237" y="449630"/>
                </a:lnTo>
                <a:lnTo>
                  <a:pt x="5429707" y="450748"/>
                </a:lnTo>
                <a:lnTo>
                  <a:pt x="5431561" y="452615"/>
                </a:lnTo>
                <a:lnTo>
                  <a:pt x="5432691" y="453072"/>
                </a:lnTo>
                <a:lnTo>
                  <a:pt x="5435320" y="453072"/>
                </a:lnTo>
                <a:lnTo>
                  <a:pt x="5436438" y="452615"/>
                </a:lnTo>
                <a:lnTo>
                  <a:pt x="5438305" y="450748"/>
                </a:lnTo>
                <a:lnTo>
                  <a:pt x="5438762" y="449630"/>
                </a:lnTo>
                <a:lnTo>
                  <a:pt x="5438762" y="447001"/>
                </a:lnTo>
                <a:close/>
              </a:path>
              <a:path w="7757159" h="676275">
                <a:moveTo>
                  <a:pt x="5438762" y="10121"/>
                </a:moveTo>
                <a:lnTo>
                  <a:pt x="5438305" y="9004"/>
                </a:lnTo>
                <a:lnTo>
                  <a:pt x="5436438" y="7137"/>
                </a:lnTo>
                <a:lnTo>
                  <a:pt x="5435320" y="6667"/>
                </a:lnTo>
                <a:lnTo>
                  <a:pt x="5432691" y="6667"/>
                </a:lnTo>
                <a:lnTo>
                  <a:pt x="5431561" y="7137"/>
                </a:lnTo>
                <a:lnTo>
                  <a:pt x="5429707" y="9004"/>
                </a:lnTo>
                <a:lnTo>
                  <a:pt x="5429237" y="10121"/>
                </a:lnTo>
                <a:lnTo>
                  <a:pt x="5429237" y="12750"/>
                </a:lnTo>
                <a:lnTo>
                  <a:pt x="5429707" y="13868"/>
                </a:lnTo>
                <a:lnTo>
                  <a:pt x="5431561" y="15735"/>
                </a:lnTo>
                <a:lnTo>
                  <a:pt x="5432691" y="16192"/>
                </a:lnTo>
                <a:lnTo>
                  <a:pt x="5435320" y="16192"/>
                </a:lnTo>
                <a:lnTo>
                  <a:pt x="5436438" y="15735"/>
                </a:lnTo>
                <a:lnTo>
                  <a:pt x="5438305" y="13868"/>
                </a:lnTo>
                <a:lnTo>
                  <a:pt x="5438762" y="12750"/>
                </a:lnTo>
                <a:lnTo>
                  <a:pt x="5438762" y="10121"/>
                </a:lnTo>
                <a:close/>
              </a:path>
              <a:path w="7757159" h="676275">
                <a:moveTo>
                  <a:pt x="5486387" y="447001"/>
                </a:moveTo>
                <a:lnTo>
                  <a:pt x="5485930" y="445884"/>
                </a:lnTo>
                <a:lnTo>
                  <a:pt x="5484063" y="444017"/>
                </a:lnTo>
                <a:lnTo>
                  <a:pt x="5482945" y="443547"/>
                </a:lnTo>
                <a:lnTo>
                  <a:pt x="5480316" y="443547"/>
                </a:lnTo>
                <a:lnTo>
                  <a:pt x="5479186" y="444017"/>
                </a:lnTo>
                <a:lnTo>
                  <a:pt x="5477332" y="445884"/>
                </a:lnTo>
                <a:lnTo>
                  <a:pt x="5476862" y="447001"/>
                </a:lnTo>
                <a:lnTo>
                  <a:pt x="5476862" y="449630"/>
                </a:lnTo>
                <a:lnTo>
                  <a:pt x="5477332" y="450748"/>
                </a:lnTo>
                <a:lnTo>
                  <a:pt x="5479186" y="452615"/>
                </a:lnTo>
                <a:lnTo>
                  <a:pt x="5480316" y="453072"/>
                </a:lnTo>
                <a:lnTo>
                  <a:pt x="5482945" y="453072"/>
                </a:lnTo>
                <a:lnTo>
                  <a:pt x="5484063" y="452615"/>
                </a:lnTo>
                <a:lnTo>
                  <a:pt x="5485930" y="450748"/>
                </a:lnTo>
                <a:lnTo>
                  <a:pt x="5486387" y="449630"/>
                </a:lnTo>
                <a:lnTo>
                  <a:pt x="5486387" y="447001"/>
                </a:lnTo>
                <a:close/>
              </a:path>
              <a:path w="7757159" h="676275">
                <a:moveTo>
                  <a:pt x="5486387" y="10121"/>
                </a:moveTo>
                <a:lnTo>
                  <a:pt x="5485930" y="9004"/>
                </a:lnTo>
                <a:lnTo>
                  <a:pt x="5484063" y="7137"/>
                </a:lnTo>
                <a:lnTo>
                  <a:pt x="5482945" y="6667"/>
                </a:lnTo>
                <a:lnTo>
                  <a:pt x="5480316" y="6667"/>
                </a:lnTo>
                <a:lnTo>
                  <a:pt x="5479186" y="7137"/>
                </a:lnTo>
                <a:lnTo>
                  <a:pt x="5477332" y="9004"/>
                </a:lnTo>
                <a:lnTo>
                  <a:pt x="5476862" y="10121"/>
                </a:lnTo>
                <a:lnTo>
                  <a:pt x="5476862" y="12750"/>
                </a:lnTo>
                <a:lnTo>
                  <a:pt x="5477332" y="13868"/>
                </a:lnTo>
                <a:lnTo>
                  <a:pt x="5479186" y="15735"/>
                </a:lnTo>
                <a:lnTo>
                  <a:pt x="5480316" y="16192"/>
                </a:lnTo>
                <a:lnTo>
                  <a:pt x="5482945" y="16192"/>
                </a:lnTo>
                <a:lnTo>
                  <a:pt x="5484063" y="15735"/>
                </a:lnTo>
                <a:lnTo>
                  <a:pt x="5485930" y="13868"/>
                </a:lnTo>
                <a:lnTo>
                  <a:pt x="5486387" y="12750"/>
                </a:lnTo>
                <a:lnTo>
                  <a:pt x="5486387" y="10121"/>
                </a:lnTo>
                <a:close/>
              </a:path>
              <a:path w="7757159" h="676275">
                <a:moveTo>
                  <a:pt x="5534012" y="447001"/>
                </a:moveTo>
                <a:lnTo>
                  <a:pt x="5533555" y="445884"/>
                </a:lnTo>
                <a:lnTo>
                  <a:pt x="5531688" y="444017"/>
                </a:lnTo>
                <a:lnTo>
                  <a:pt x="5530570" y="443547"/>
                </a:lnTo>
                <a:lnTo>
                  <a:pt x="5527941" y="443547"/>
                </a:lnTo>
                <a:lnTo>
                  <a:pt x="5526811" y="444017"/>
                </a:lnTo>
                <a:lnTo>
                  <a:pt x="5524957" y="445884"/>
                </a:lnTo>
                <a:lnTo>
                  <a:pt x="5524487" y="447001"/>
                </a:lnTo>
                <a:lnTo>
                  <a:pt x="5524487" y="449630"/>
                </a:lnTo>
                <a:lnTo>
                  <a:pt x="5524957" y="450748"/>
                </a:lnTo>
                <a:lnTo>
                  <a:pt x="5526811" y="452615"/>
                </a:lnTo>
                <a:lnTo>
                  <a:pt x="5527941" y="453072"/>
                </a:lnTo>
                <a:lnTo>
                  <a:pt x="5530570" y="453072"/>
                </a:lnTo>
                <a:lnTo>
                  <a:pt x="5531688" y="452615"/>
                </a:lnTo>
                <a:lnTo>
                  <a:pt x="5533555" y="450748"/>
                </a:lnTo>
                <a:lnTo>
                  <a:pt x="5534012" y="449630"/>
                </a:lnTo>
                <a:lnTo>
                  <a:pt x="5534012" y="447001"/>
                </a:lnTo>
                <a:close/>
              </a:path>
              <a:path w="7757159" h="676275">
                <a:moveTo>
                  <a:pt x="5534012" y="10121"/>
                </a:moveTo>
                <a:lnTo>
                  <a:pt x="5533555" y="9004"/>
                </a:lnTo>
                <a:lnTo>
                  <a:pt x="5531688" y="7137"/>
                </a:lnTo>
                <a:lnTo>
                  <a:pt x="5530570" y="6667"/>
                </a:lnTo>
                <a:lnTo>
                  <a:pt x="5527941" y="6667"/>
                </a:lnTo>
                <a:lnTo>
                  <a:pt x="5526811" y="7137"/>
                </a:lnTo>
                <a:lnTo>
                  <a:pt x="5524957" y="9004"/>
                </a:lnTo>
                <a:lnTo>
                  <a:pt x="5524487" y="10121"/>
                </a:lnTo>
                <a:lnTo>
                  <a:pt x="5524487" y="12750"/>
                </a:lnTo>
                <a:lnTo>
                  <a:pt x="5524957" y="13868"/>
                </a:lnTo>
                <a:lnTo>
                  <a:pt x="5526811" y="15735"/>
                </a:lnTo>
                <a:lnTo>
                  <a:pt x="5527941" y="16192"/>
                </a:lnTo>
                <a:lnTo>
                  <a:pt x="5530570" y="16192"/>
                </a:lnTo>
                <a:lnTo>
                  <a:pt x="5531688" y="15735"/>
                </a:lnTo>
                <a:lnTo>
                  <a:pt x="5533555" y="13868"/>
                </a:lnTo>
                <a:lnTo>
                  <a:pt x="5534012" y="12750"/>
                </a:lnTo>
                <a:lnTo>
                  <a:pt x="5534012" y="10121"/>
                </a:lnTo>
                <a:close/>
              </a:path>
              <a:path w="7757159" h="676275">
                <a:moveTo>
                  <a:pt x="5581637" y="447001"/>
                </a:moveTo>
                <a:lnTo>
                  <a:pt x="5581180" y="445884"/>
                </a:lnTo>
                <a:lnTo>
                  <a:pt x="5579313" y="444017"/>
                </a:lnTo>
                <a:lnTo>
                  <a:pt x="5578195" y="443547"/>
                </a:lnTo>
                <a:lnTo>
                  <a:pt x="5575566" y="443547"/>
                </a:lnTo>
                <a:lnTo>
                  <a:pt x="5574436" y="444017"/>
                </a:lnTo>
                <a:lnTo>
                  <a:pt x="5572582" y="445884"/>
                </a:lnTo>
                <a:lnTo>
                  <a:pt x="5572112" y="447001"/>
                </a:lnTo>
                <a:lnTo>
                  <a:pt x="5572112" y="449630"/>
                </a:lnTo>
                <a:lnTo>
                  <a:pt x="5572582" y="450748"/>
                </a:lnTo>
                <a:lnTo>
                  <a:pt x="5574436" y="452615"/>
                </a:lnTo>
                <a:lnTo>
                  <a:pt x="5575566" y="453072"/>
                </a:lnTo>
                <a:lnTo>
                  <a:pt x="5578195" y="453072"/>
                </a:lnTo>
                <a:lnTo>
                  <a:pt x="5579313" y="452615"/>
                </a:lnTo>
                <a:lnTo>
                  <a:pt x="5581180" y="450748"/>
                </a:lnTo>
                <a:lnTo>
                  <a:pt x="5581637" y="449630"/>
                </a:lnTo>
                <a:lnTo>
                  <a:pt x="5581637" y="447001"/>
                </a:lnTo>
                <a:close/>
              </a:path>
              <a:path w="7757159" h="676275">
                <a:moveTo>
                  <a:pt x="5581637" y="10121"/>
                </a:moveTo>
                <a:lnTo>
                  <a:pt x="5581180" y="9004"/>
                </a:lnTo>
                <a:lnTo>
                  <a:pt x="5579313" y="7137"/>
                </a:lnTo>
                <a:lnTo>
                  <a:pt x="5578195" y="6667"/>
                </a:lnTo>
                <a:lnTo>
                  <a:pt x="5575566" y="6667"/>
                </a:lnTo>
                <a:lnTo>
                  <a:pt x="5574436" y="7137"/>
                </a:lnTo>
                <a:lnTo>
                  <a:pt x="5572582" y="9004"/>
                </a:lnTo>
                <a:lnTo>
                  <a:pt x="5572112" y="10121"/>
                </a:lnTo>
                <a:lnTo>
                  <a:pt x="5572112" y="12750"/>
                </a:lnTo>
                <a:lnTo>
                  <a:pt x="5572582" y="13868"/>
                </a:lnTo>
                <a:lnTo>
                  <a:pt x="5574436" y="15735"/>
                </a:lnTo>
                <a:lnTo>
                  <a:pt x="5575566" y="16192"/>
                </a:lnTo>
                <a:lnTo>
                  <a:pt x="5578195" y="16192"/>
                </a:lnTo>
                <a:lnTo>
                  <a:pt x="5579313" y="15735"/>
                </a:lnTo>
                <a:lnTo>
                  <a:pt x="5581180" y="13868"/>
                </a:lnTo>
                <a:lnTo>
                  <a:pt x="5581637" y="12750"/>
                </a:lnTo>
                <a:lnTo>
                  <a:pt x="5581637" y="10121"/>
                </a:lnTo>
                <a:close/>
              </a:path>
              <a:path w="7757159" h="676275">
                <a:moveTo>
                  <a:pt x="5629262" y="447001"/>
                </a:moveTo>
                <a:lnTo>
                  <a:pt x="5628805" y="445884"/>
                </a:lnTo>
                <a:lnTo>
                  <a:pt x="5626938" y="444017"/>
                </a:lnTo>
                <a:lnTo>
                  <a:pt x="5625820" y="443547"/>
                </a:lnTo>
                <a:lnTo>
                  <a:pt x="5623191" y="443547"/>
                </a:lnTo>
                <a:lnTo>
                  <a:pt x="5622061" y="444017"/>
                </a:lnTo>
                <a:lnTo>
                  <a:pt x="5620207" y="445884"/>
                </a:lnTo>
                <a:lnTo>
                  <a:pt x="5619737" y="447001"/>
                </a:lnTo>
                <a:lnTo>
                  <a:pt x="5619737" y="449630"/>
                </a:lnTo>
                <a:lnTo>
                  <a:pt x="5620207" y="450748"/>
                </a:lnTo>
                <a:lnTo>
                  <a:pt x="5622061" y="452615"/>
                </a:lnTo>
                <a:lnTo>
                  <a:pt x="5623191" y="453072"/>
                </a:lnTo>
                <a:lnTo>
                  <a:pt x="5625820" y="453072"/>
                </a:lnTo>
                <a:lnTo>
                  <a:pt x="5626938" y="452615"/>
                </a:lnTo>
                <a:lnTo>
                  <a:pt x="5628805" y="450748"/>
                </a:lnTo>
                <a:lnTo>
                  <a:pt x="5629262" y="449630"/>
                </a:lnTo>
                <a:lnTo>
                  <a:pt x="5629262" y="447001"/>
                </a:lnTo>
                <a:close/>
              </a:path>
              <a:path w="7757159" h="676275">
                <a:moveTo>
                  <a:pt x="5629262" y="10121"/>
                </a:moveTo>
                <a:lnTo>
                  <a:pt x="5628805" y="9004"/>
                </a:lnTo>
                <a:lnTo>
                  <a:pt x="5626938" y="7137"/>
                </a:lnTo>
                <a:lnTo>
                  <a:pt x="5625820" y="6667"/>
                </a:lnTo>
                <a:lnTo>
                  <a:pt x="5623191" y="6667"/>
                </a:lnTo>
                <a:lnTo>
                  <a:pt x="5622061" y="7137"/>
                </a:lnTo>
                <a:lnTo>
                  <a:pt x="5620207" y="9004"/>
                </a:lnTo>
                <a:lnTo>
                  <a:pt x="5619737" y="10121"/>
                </a:lnTo>
                <a:lnTo>
                  <a:pt x="5619737" y="12750"/>
                </a:lnTo>
                <a:lnTo>
                  <a:pt x="5620207" y="13868"/>
                </a:lnTo>
                <a:lnTo>
                  <a:pt x="5622061" y="15735"/>
                </a:lnTo>
                <a:lnTo>
                  <a:pt x="5623191" y="16192"/>
                </a:lnTo>
                <a:lnTo>
                  <a:pt x="5625820" y="16192"/>
                </a:lnTo>
                <a:lnTo>
                  <a:pt x="5626938" y="15735"/>
                </a:lnTo>
                <a:lnTo>
                  <a:pt x="5628805" y="13868"/>
                </a:lnTo>
                <a:lnTo>
                  <a:pt x="5629262" y="12750"/>
                </a:lnTo>
                <a:lnTo>
                  <a:pt x="5629262" y="10121"/>
                </a:lnTo>
                <a:close/>
              </a:path>
              <a:path w="7757159" h="676275">
                <a:moveTo>
                  <a:pt x="5676887" y="447001"/>
                </a:moveTo>
                <a:lnTo>
                  <a:pt x="5676430" y="445884"/>
                </a:lnTo>
                <a:lnTo>
                  <a:pt x="5674563" y="444017"/>
                </a:lnTo>
                <a:lnTo>
                  <a:pt x="5673445" y="443547"/>
                </a:lnTo>
                <a:lnTo>
                  <a:pt x="5670816" y="443547"/>
                </a:lnTo>
                <a:lnTo>
                  <a:pt x="5669686" y="444017"/>
                </a:lnTo>
                <a:lnTo>
                  <a:pt x="5667832" y="445884"/>
                </a:lnTo>
                <a:lnTo>
                  <a:pt x="5667362" y="447001"/>
                </a:lnTo>
                <a:lnTo>
                  <a:pt x="5667362" y="449630"/>
                </a:lnTo>
                <a:lnTo>
                  <a:pt x="5667832" y="450748"/>
                </a:lnTo>
                <a:lnTo>
                  <a:pt x="5669686" y="452615"/>
                </a:lnTo>
                <a:lnTo>
                  <a:pt x="5670816" y="453072"/>
                </a:lnTo>
                <a:lnTo>
                  <a:pt x="5673445" y="453072"/>
                </a:lnTo>
                <a:lnTo>
                  <a:pt x="5674563" y="452615"/>
                </a:lnTo>
                <a:lnTo>
                  <a:pt x="5676430" y="450748"/>
                </a:lnTo>
                <a:lnTo>
                  <a:pt x="5676887" y="449630"/>
                </a:lnTo>
                <a:lnTo>
                  <a:pt x="5676887" y="447001"/>
                </a:lnTo>
                <a:close/>
              </a:path>
              <a:path w="7757159" h="676275">
                <a:moveTo>
                  <a:pt x="5676887" y="10121"/>
                </a:moveTo>
                <a:lnTo>
                  <a:pt x="5676430" y="9004"/>
                </a:lnTo>
                <a:lnTo>
                  <a:pt x="5674563" y="7137"/>
                </a:lnTo>
                <a:lnTo>
                  <a:pt x="5673445" y="6667"/>
                </a:lnTo>
                <a:lnTo>
                  <a:pt x="5670816" y="6667"/>
                </a:lnTo>
                <a:lnTo>
                  <a:pt x="5669686" y="7137"/>
                </a:lnTo>
                <a:lnTo>
                  <a:pt x="5667832" y="9004"/>
                </a:lnTo>
                <a:lnTo>
                  <a:pt x="5667362" y="10121"/>
                </a:lnTo>
                <a:lnTo>
                  <a:pt x="5667362" y="12750"/>
                </a:lnTo>
                <a:lnTo>
                  <a:pt x="5667832" y="13868"/>
                </a:lnTo>
                <a:lnTo>
                  <a:pt x="5669686" y="15735"/>
                </a:lnTo>
                <a:lnTo>
                  <a:pt x="5670816" y="16192"/>
                </a:lnTo>
                <a:lnTo>
                  <a:pt x="5673445" y="16192"/>
                </a:lnTo>
                <a:lnTo>
                  <a:pt x="5674563" y="15735"/>
                </a:lnTo>
                <a:lnTo>
                  <a:pt x="5676430" y="13868"/>
                </a:lnTo>
                <a:lnTo>
                  <a:pt x="5676887" y="12750"/>
                </a:lnTo>
                <a:lnTo>
                  <a:pt x="5676887" y="10121"/>
                </a:lnTo>
                <a:close/>
              </a:path>
              <a:path w="7757159" h="676275">
                <a:moveTo>
                  <a:pt x="5724512" y="447001"/>
                </a:moveTo>
                <a:lnTo>
                  <a:pt x="5724055" y="445884"/>
                </a:lnTo>
                <a:lnTo>
                  <a:pt x="5722188" y="444017"/>
                </a:lnTo>
                <a:lnTo>
                  <a:pt x="5721070" y="443547"/>
                </a:lnTo>
                <a:lnTo>
                  <a:pt x="5718441" y="443547"/>
                </a:lnTo>
                <a:lnTo>
                  <a:pt x="5717311" y="444017"/>
                </a:lnTo>
                <a:lnTo>
                  <a:pt x="5715457" y="445884"/>
                </a:lnTo>
                <a:lnTo>
                  <a:pt x="5714987" y="447001"/>
                </a:lnTo>
                <a:lnTo>
                  <a:pt x="5714987" y="449630"/>
                </a:lnTo>
                <a:lnTo>
                  <a:pt x="5715457" y="450748"/>
                </a:lnTo>
                <a:lnTo>
                  <a:pt x="5717311" y="452615"/>
                </a:lnTo>
                <a:lnTo>
                  <a:pt x="5718441" y="453072"/>
                </a:lnTo>
                <a:lnTo>
                  <a:pt x="5721070" y="453072"/>
                </a:lnTo>
                <a:lnTo>
                  <a:pt x="5722188" y="452615"/>
                </a:lnTo>
                <a:lnTo>
                  <a:pt x="5724055" y="450748"/>
                </a:lnTo>
                <a:lnTo>
                  <a:pt x="5724512" y="449630"/>
                </a:lnTo>
                <a:lnTo>
                  <a:pt x="5724512" y="447001"/>
                </a:lnTo>
                <a:close/>
              </a:path>
              <a:path w="7757159" h="676275">
                <a:moveTo>
                  <a:pt x="5724512" y="10121"/>
                </a:moveTo>
                <a:lnTo>
                  <a:pt x="5724055" y="9004"/>
                </a:lnTo>
                <a:lnTo>
                  <a:pt x="5722188" y="7137"/>
                </a:lnTo>
                <a:lnTo>
                  <a:pt x="5721070" y="6667"/>
                </a:lnTo>
                <a:lnTo>
                  <a:pt x="5718441" y="6667"/>
                </a:lnTo>
                <a:lnTo>
                  <a:pt x="5717311" y="7137"/>
                </a:lnTo>
                <a:lnTo>
                  <a:pt x="5715457" y="9004"/>
                </a:lnTo>
                <a:lnTo>
                  <a:pt x="5714987" y="10121"/>
                </a:lnTo>
                <a:lnTo>
                  <a:pt x="5714987" y="12750"/>
                </a:lnTo>
                <a:lnTo>
                  <a:pt x="5715457" y="13868"/>
                </a:lnTo>
                <a:lnTo>
                  <a:pt x="5717311" y="15735"/>
                </a:lnTo>
                <a:lnTo>
                  <a:pt x="5718441" y="16192"/>
                </a:lnTo>
                <a:lnTo>
                  <a:pt x="5721070" y="16192"/>
                </a:lnTo>
                <a:lnTo>
                  <a:pt x="5722188" y="15735"/>
                </a:lnTo>
                <a:lnTo>
                  <a:pt x="5724055" y="13868"/>
                </a:lnTo>
                <a:lnTo>
                  <a:pt x="5724512" y="12750"/>
                </a:lnTo>
                <a:lnTo>
                  <a:pt x="5724512" y="10121"/>
                </a:lnTo>
                <a:close/>
              </a:path>
              <a:path w="7757159" h="676275">
                <a:moveTo>
                  <a:pt x="5772137" y="447001"/>
                </a:moveTo>
                <a:lnTo>
                  <a:pt x="5771680" y="445884"/>
                </a:lnTo>
                <a:lnTo>
                  <a:pt x="5769813" y="444017"/>
                </a:lnTo>
                <a:lnTo>
                  <a:pt x="5768695" y="443547"/>
                </a:lnTo>
                <a:lnTo>
                  <a:pt x="5766066" y="443547"/>
                </a:lnTo>
                <a:lnTo>
                  <a:pt x="5764936" y="444017"/>
                </a:lnTo>
                <a:lnTo>
                  <a:pt x="5763082" y="445884"/>
                </a:lnTo>
                <a:lnTo>
                  <a:pt x="5762612" y="447001"/>
                </a:lnTo>
                <a:lnTo>
                  <a:pt x="5762612" y="449630"/>
                </a:lnTo>
                <a:lnTo>
                  <a:pt x="5763082" y="450748"/>
                </a:lnTo>
                <a:lnTo>
                  <a:pt x="5764936" y="452615"/>
                </a:lnTo>
                <a:lnTo>
                  <a:pt x="5766066" y="453072"/>
                </a:lnTo>
                <a:lnTo>
                  <a:pt x="5768695" y="453072"/>
                </a:lnTo>
                <a:lnTo>
                  <a:pt x="5769813" y="452615"/>
                </a:lnTo>
                <a:lnTo>
                  <a:pt x="5771680" y="450748"/>
                </a:lnTo>
                <a:lnTo>
                  <a:pt x="5772137" y="449630"/>
                </a:lnTo>
                <a:lnTo>
                  <a:pt x="5772137" y="447001"/>
                </a:lnTo>
                <a:close/>
              </a:path>
              <a:path w="7757159" h="676275">
                <a:moveTo>
                  <a:pt x="5772137" y="10121"/>
                </a:moveTo>
                <a:lnTo>
                  <a:pt x="5771680" y="9004"/>
                </a:lnTo>
                <a:lnTo>
                  <a:pt x="5769813" y="7137"/>
                </a:lnTo>
                <a:lnTo>
                  <a:pt x="5768695" y="6667"/>
                </a:lnTo>
                <a:lnTo>
                  <a:pt x="5766066" y="6667"/>
                </a:lnTo>
                <a:lnTo>
                  <a:pt x="5764936" y="7137"/>
                </a:lnTo>
                <a:lnTo>
                  <a:pt x="5763082" y="9004"/>
                </a:lnTo>
                <a:lnTo>
                  <a:pt x="5762612" y="10121"/>
                </a:lnTo>
                <a:lnTo>
                  <a:pt x="5762612" y="12750"/>
                </a:lnTo>
                <a:lnTo>
                  <a:pt x="5763082" y="13868"/>
                </a:lnTo>
                <a:lnTo>
                  <a:pt x="5764936" y="15735"/>
                </a:lnTo>
                <a:lnTo>
                  <a:pt x="5766066" y="16192"/>
                </a:lnTo>
                <a:lnTo>
                  <a:pt x="5768695" y="16192"/>
                </a:lnTo>
                <a:lnTo>
                  <a:pt x="5769813" y="15735"/>
                </a:lnTo>
                <a:lnTo>
                  <a:pt x="5771680" y="13868"/>
                </a:lnTo>
                <a:lnTo>
                  <a:pt x="5772137" y="12750"/>
                </a:lnTo>
                <a:lnTo>
                  <a:pt x="5772137" y="10121"/>
                </a:lnTo>
                <a:close/>
              </a:path>
              <a:path w="7757159" h="676275">
                <a:moveTo>
                  <a:pt x="5819762" y="447001"/>
                </a:moveTo>
                <a:lnTo>
                  <a:pt x="5819305" y="445884"/>
                </a:lnTo>
                <a:lnTo>
                  <a:pt x="5817438" y="444017"/>
                </a:lnTo>
                <a:lnTo>
                  <a:pt x="5816320" y="443547"/>
                </a:lnTo>
                <a:lnTo>
                  <a:pt x="5813691" y="443547"/>
                </a:lnTo>
                <a:lnTo>
                  <a:pt x="5812561" y="444017"/>
                </a:lnTo>
                <a:lnTo>
                  <a:pt x="5810707" y="445884"/>
                </a:lnTo>
                <a:lnTo>
                  <a:pt x="5810237" y="447001"/>
                </a:lnTo>
                <a:lnTo>
                  <a:pt x="5810237" y="449630"/>
                </a:lnTo>
                <a:lnTo>
                  <a:pt x="5810707" y="450748"/>
                </a:lnTo>
                <a:lnTo>
                  <a:pt x="5812561" y="452615"/>
                </a:lnTo>
                <a:lnTo>
                  <a:pt x="5813691" y="453072"/>
                </a:lnTo>
                <a:lnTo>
                  <a:pt x="5816320" y="453072"/>
                </a:lnTo>
                <a:lnTo>
                  <a:pt x="5817438" y="452615"/>
                </a:lnTo>
                <a:lnTo>
                  <a:pt x="5819305" y="450748"/>
                </a:lnTo>
                <a:lnTo>
                  <a:pt x="5819762" y="449630"/>
                </a:lnTo>
                <a:lnTo>
                  <a:pt x="5819762" y="447001"/>
                </a:lnTo>
                <a:close/>
              </a:path>
              <a:path w="7757159" h="676275">
                <a:moveTo>
                  <a:pt x="5819762" y="10121"/>
                </a:moveTo>
                <a:lnTo>
                  <a:pt x="5819305" y="9004"/>
                </a:lnTo>
                <a:lnTo>
                  <a:pt x="5817438" y="7137"/>
                </a:lnTo>
                <a:lnTo>
                  <a:pt x="5816320" y="6667"/>
                </a:lnTo>
                <a:lnTo>
                  <a:pt x="5813691" y="6667"/>
                </a:lnTo>
                <a:lnTo>
                  <a:pt x="5812561" y="7137"/>
                </a:lnTo>
                <a:lnTo>
                  <a:pt x="5810707" y="9004"/>
                </a:lnTo>
                <a:lnTo>
                  <a:pt x="5810237" y="10121"/>
                </a:lnTo>
                <a:lnTo>
                  <a:pt x="5810237" y="12750"/>
                </a:lnTo>
                <a:lnTo>
                  <a:pt x="5810707" y="13868"/>
                </a:lnTo>
                <a:lnTo>
                  <a:pt x="5812561" y="15735"/>
                </a:lnTo>
                <a:lnTo>
                  <a:pt x="5813691" y="16192"/>
                </a:lnTo>
                <a:lnTo>
                  <a:pt x="5816320" y="16192"/>
                </a:lnTo>
                <a:lnTo>
                  <a:pt x="5817438" y="15735"/>
                </a:lnTo>
                <a:lnTo>
                  <a:pt x="5819305" y="13868"/>
                </a:lnTo>
                <a:lnTo>
                  <a:pt x="5819762" y="12750"/>
                </a:lnTo>
                <a:lnTo>
                  <a:pt x="5819762" y="10121"/>
                </a:lnTo>
                <a:close/>
              </a:path>
              <a:path w="7757159" h="676275">
                <a:moveTo>
                  <a:pt x="5867387" y="447001"/>
                </a:moveTo>
                <a:lnTo>
                  <a:pt x="5866930" y="445884"/>
                </a:lnTo>
                <a:lnTo>
                  <a:pt x="5865063" y="444017"/>
                </a:lnTo>
                <a:lnTo>
                  <a:pt x="5863945" y="443547"/>
                </a:lnTo>
                <a:lnTo>
                  <a:pt x="5861316" y="443547"/>
                </a:lnTo>
                <a:lnTo>
                  <a:pt x="5860186" y="444017"/>
                </a:lnTo>
                <a:lnTo>
                  <a:pt x="5858332" y="445884"/>
                </a:lnTo>
                <a:lnTo>
                  <a:pt x="5857862" y="447001"/>
                </a:lnTo>
                <a:lnTo>
                  <a:pt x="5857862" y="449630"/>
                </a:lnTo>
                <a:lnTo>
                  <a:pt x="5858332" y="450748"/>
                </a:lnTo>
                <a:lnTo>
                  <a:pt x="5860186" y="452615"/>
                </a:lnTo>
                <a:lnTo>
                  <a:pt x="5861316" y="453072"/>
                </a:lnTo>
                <a:lnTo>
                  <a:pt x="5863945" y="453072"/>
                </a:lnTo>
                <a:lnTo>
                  <a:pt x="5865063" y="452615"/>
                </a:lnTo>
                <a:lnTo>
                  <a:pt x="5866930" y="450748"/>
                </a:lnTo>
                <a:lnTo>
                  <a:pt x="5867387" y="449630"/>
                </a:lnTo>
                <a:lnTo>
                  <a:pt x="5867387" y="447001"/>
                </a:lnTo>
                <a:close/>
              </a:path>
              <a:path w="7757159" h="676275">
                <a:moveTo>
                  <a:pt x="5867387" y="10121"/>
                </a:moveTo>
                <a:lnTo>
                  <a:pt x="5866930" y="9004"/>
                </a:lnTo>
                <a:lnTo>
                  <a:pt x="5865063" y="7137"/>
                </a:lnTo>
                <a:lnTo>
                  <a:pt x="5863945" y="6667"/>
                </a:lnTo>
                <a:lnTo>
                  <a:pt x="5861316" y="6667"/>
                </a:lnTo>
                <a:lnTo>
                  <a:pt x="5860186" y="7137"/>
                </a:lnTo>
                <a:lnTo>
                  <a:pt x="5858332" y="9004"/>
                </a:lnTo>
                <a:lnTo>
                  <a:pt x="5857862" y="10121"/>
                </a:lnTo>
                <a:lnTo>
                  <a:pt x="5857862" y="12750"/>
                </a:lnTo>
                <a:lnTo>
                  <a:pt x="5858332" y="13868"/>
                </a:lnTo>
                <a:lnTo>
                  <a:pt x="5860186" y="15735"/>
                </a:lnTo>
                <a:lnTo>
                  <a:pt x="5861316" y="16192"/>
                </a:lnTo>
                <a:lnTo>
                  <a:pt x="5863945" y="16192"/>
                </a:lnTo>
                <a:lnTo>
                  <a:pt x="5865063" y="15735"/>
                </a:lnTo>
                <a:lnTo>
                  <a:pt x="5866930" y="13868"/>
                </a:lnTo>
                <a:lnTo>
                  <a:pt x="5867387" y="12750"/>
                </a:lnTo>
                <a:lnTo>
                  <a:pt x="5867387" y="10121"/>
                </a:lnTo>
                <a:close/>
              </a:path>
              <a:path w="7757159" h="676275">
                <a:moveTo>
                  <a:pt x="5915012" y="447001"/>
                </a:moveTo>
                <a:lnTo>
                  <a:pt x="5914555" y="445884"/>
                </a:lnTo>
                <a:lnTo>
                  <a:pt x="5912688" y="444017"/>
                </a:lnTo>
                <a:lnTo>
                  <a:pt x="5911570" y="443547"/>
                </a:lnTo>
                <a:lnTo>
                  <a:pt x="5908941" y="443547"/>
                </a:lnTo>
                <a:lnTo>
                  <a:pt x="5907811" y="444017"/>
                </a:lnTo>
                <a:lnTo>
                  <a:pt x="5905957" y="445884"/>
                </a:lnTo>
                <a:lnTo>
                  <a:pt x="5905487" y="447001"/>
                </a:lnTo>
                <a:lnTo>
                  <a:pt x="5905487" y="449630"/>
                </a:lnTo>
                <a:lnTo>
                  <a:pt x="5905957" y="450748"/>
                </a:lnTo>
                <a:lnTo>
                  <a:pt x="5907811" y="452615"/>
                </a:lnTo>
                <a:lnTo>
                  <a:pt x="5908941" y="453072"/>
                </a:lnTo>
                <a:lnTo>
                  <a:pt x="5911570" y="453072"/>
                </a:lnTo>
                <a:lnTo>
                  <a:pt x="5912688" y="452615"/>
                </a:lnTo>
                <a:lnTo>
                  <a:pt x="5914555" y="450748"/>
                </a:lnTo>
                <a:lnTo>
                  <a:pt x="5915012" y="449630"/>
                </a:lnTo>
                <a:lnTo>
                  <a:pt x="5915012" y="447001"/>
                </a:lnTo>
                <a:close/>
              </a:path>
              <a:path w="7757159" h="676275">
                <a:moveTo>
                  <a:pt x="5915012" y="10121"/>
                </a:moveTo>
                <a:lnTo>
                  <a:pt x="5914555" y="9004"/>
                </a:lnTo>
                <a:lnTo>
                  <a:pt x="5912688" y="7137"/>
                </a:lnTo>
                <a:lnTo>
                  <a:pt x="5911570" y="6667"/>
                </a:lnTo>
                <a:lnTo>
                  <a:pt x="5908941" y="6667"/>
                </a:lnTo>
                <a:lnTo>
                  <a:pt x="5907811" y="7137"/>
                </a:lnTo>
                <a:lnTo>
                  <a:pt x="5905957" y="9004"/>
                </a:lnTo>
                <a:lnTo>
                  <a:pt x="5905487" y="10121"/>
                </a:lnTo>
                <a:lnTo>
                  <a:pt x="5905487" y="12750"/>
                </a:lnTo>
                <a:lnTo>
                  <a:pt x="5905957" y="13868"/>
                </a:lnTo>
                <a:lnTo>
                  <a:pt x="5907811" y="15735"/>
                </a:lnTo>
                <a:lnTo>
                  <a:pt x="5908941" y="16192"/>
                </a:lnTo>
                <a:lnTo>
                  <a:pt x="5911570" y="16192"/>
                </a:lnTo>
                <a:lnTo>
                  <a:pt x="5912688" y="15735"/>
                </a:lnTo>
                <a:lnTo>
                  <a:pt x="5914555" y="13868"/>
                </a:lnTo>
                <a:lnTo>
                  <a:pt x="5915012" y="12750"/>
                </a:lnTo>
                <a:lnTo>
                  <a:pt x="5915012" y="10121"/>
                </a:lnTo>
                <a:close/>
              </a:path>
              <a:path w="7757159" h="676275">
                <a:moveTo>
                  <a:pt x="5962637" y="447001"/>
                </a:moveTo>
                <a:lnTo>
                  <a:pt x="5962180" y="445884"/>
                </a:lnTo>
                <a:lnTo>
                  <a:pt x="5960313" y="444017"/>
                </a:lnTo>
                <a:lnTo>
                  <a:pt x="5959195" y="443547"/>
                </a:lnTo>
                <a:lnTo>
                  <a:pt x="5956566" y="443547"/>
                </a:lnTo>
                <a:lnTo>
                  <a:pt x="5955436" y="444017"/>
                </a:lnTo>
                <a:lnTo>
                  <a:pt x="5953582" y="445884"/>
                </a:lnTo>
                <a:lnTo>
                  <a:pt x="5953112" y="447001"/>
                </a:lnTo>
                <a:lnTo>
                  <a:pt x="5953112" y="449630"/>
                </a:lnTo>
                <a:lnTo>
                  <a:pt x="5953582" y="450748"/>
                </a:lnTo>
                <a:lnTo>
                  <a:pt x="5955436" y="452615"/>
                </a:lnTo>
                <a:lnTo>
                  <a:pt x="5956566" y="453072"/>
                </a:lnTo>
                <a:lnTo>
                  <a:pt x="5959195" y="453072"/>
                </a:lnTo>
                <a:lnTo>
                  <a:pt x="5960313" y="452615"/>
                </a:lnTo>
                <a:lnTo>
                  <a:pt x="5962180" y="450748"/>
                </a:lnTo>
                <a:lnTo>
                  <a:pt x="5962637" y="449630"/>
                </a:lnTo>
                <a:lnTo>
                  <a:pt x="5962637" y="447001"/>
                </a:lnTo>
                <a:close/>
              </a:path>
              <a:path w="7757159" h="676275">
                <a:moveTo>
                  <a:pt x="5962637" y="10121"/>
                </a:moveTo>
                <a:lnTo>
                  <a:pt x="5962180" y="9004"/>
                </a:lnTo>
                <a:lnTo>
                  <a:pt x="5960313" y="7137"/>
                </a:lnTo>
                <a:lnTo>
                  <a:pt x="5959195" y="6667"/>
                </a:lnTo>
                <a:lnTo>
                  <a:pt x="5956566" y="6667"/>
                </a:lnTo>
                <a:lnTo>
                  <a:pt x="5955436" y="7137"/>
                </a:lnTo>
                <a:lnTo>
                  <a:pt x="5953582" y="9004"/>
                </a:lnTo>
                <a:lnTo>
                  <a:pt x="5953112" y="10121"/>
                </a:lnTo>
                <a:lnTo>
                  <a:pt x="5953112" y="12750"/>
                </a:lnTo>
                <a:lnTo>
                  <a:pt x="5953582" y="13868"/>
                </a:lnTo>
                <a:lnTo>
                  <a:pt x="5955436" y="15735"/>
                </a:lnTo>
                <a:lnTo>
                  <a:pt x="5956566" y="16192"/>
                </a:lnTo>
                <a:lnTo>
                  <a:pt x="5959195" y="16192"/>
                </a:lnTo>
                <a:lnTo>
                  <a:pt x="5960313" y="15735"/>
                </a:lnTo>
                <a:lnTo>
                  <a:pt x="5962180" y="13868"/>
                </a:lnTo>
                <a:lnTo>
                  <a:pt x="5962637" y="12750"/>
                </a:lnTo>
                <a:lnTo>
                  <a:pt x="5962637" y="10121"/>
                </a:lnTo>
                <a:close/>
              </a:path>
              <a:path w="7757159" h="676275">
                <a:moveTo>
                  <a:pt x="6010262" y="447001"/>
                </a:moveTo>
                <a:lnTo>
                  <a:pt x="6009805" y="445884"/>
                </a:lnTo>
                <a:lnTo>
                  <a:pt x="6007938" y="444017"/>
                </a:lnTo>
                <a:lnTo>
                  <a:pt x="6006820" y="443547"/>
                </a:lnTo>
                <a:lnTo>
                  <a:pt x="6004191" y="443547"/>
                </a:lnTo>
                <a:lnTo>
                  <a:pt x="6003074" y="444017"/>
                </a:lnTo>
                <a:lnTo>
                  <a:pt x="6001207" y="445884"/>
                </a:lnTo>
                <a:lnTo>
                  <a:pt x="6000737" y="447001"/>
                </a:lnTo>
                <a:lnTo>
                  <a:pt x="6000737" y="449630"/>
                </a:lnTo>
                <a:lnTo>
                  <a:pt x="6001207" y="450748"/>
                </a:lnTo>
                <a:lnTo>
                  <a:pt x="6003074" y="452615"/>
                </a:lnTo>
                <a:lnTo>
                  <a:pt x="6004191" y="453072"/>
                </a:lnTo>
                <a:lnTo>
                  <a:pt x="6006820" y="453072"/>
                </a:lnTo>
                <a:lnTo>
                  <a:pt x="6007938" y="452615"/>
                </a:lnTo>
                <a:lnTo>
                  <a:pt x="6009805" y="450748"/>
                </a:lnTo>
                <a:lnTo>
                  <a:pt x="6010262" y="449630"/>
                </a:lnTo>
                <a:lnTo>
                  <a:pt x="6010262" y="447001"/>
                </a:lnTo>
                <a:close/>
              </a:path>
              <a:path w="7757159" h="676275">
                <a:moveTo>
                  <a:pt x="6010262" y="10121"/>
                </a:moveTo>
                <a:lnTo>
                  <a:pt x="6009805" y="9004"/>
                </a:lnTo>
                <a:lnTo>
                  <a:pt x="6007938" y="7137"/>
                </a:lnTo>
                <a:lnTo>
                  <a:pt x="6006820" y="6667"/>
                </a:lnTo>
                <a:lnTo>
                  <a:pt x="6004191" y="6667"/>
                </a:lnTo>
                <a:lnTo>
                  <a:pt x="6003074" y="7137"/>
                </a:lnTo>
                <a:lnTo>
                  <a:pt x="6001207" y="9004"/>
                </a:lnTo>
                <a:lnTo>
                  <a:pt x="6000737" y="10121"/>
                </a:lnTo>
                <a:lnTo>
                  <a:pt x="6000737" y="12750"/>
                </a:lnTo>
                <a:lnTo>
                  <a:pt x="6001207" y="13868"/>
                </a:lnTo>
                <a:lnTo>
                  <a:pt x="6003074" y="15735"/>
                </a:lnTo>
                <a:lnTo>
                  <a:pt x="6004191" y="16192"/>
                </a:lnTo>
                <a:lnTo>
                  <a:pt x="6006820" y="16192"/>
                </a:lnTo>
                <a:lnTo>
                  <a:pt x="6007938" y="15735"/>
                </a:lnTo>
                <a:lnTo>
                  <a:pt x="6009805" y="13868"/>
                </a:lnTo>
                <a:lnTo>
                  <a:pt x="6010262" y="12750"/>
                </a:lnTo>
                <a:lnTo>
                  <a:pt x="6010262" y="10121"/>
                </a:lnTo>
                <a:close/>
              </a:path>
              <a:path w="7757159" h="676275">
                <a:moveTo>
                  <a:pt x="6057887" y="447001"/>
                </a:moveTo>
                <a:lnTo>
                  <a:pt x="6057430" y="445884"/>
                </a:lnTo>
                <a:lnTo>
                  <a:pt x="6055563" y="444017"/>
                </a:lnTo>
                <a:lnTo>
                  <a:pt x="6054445" y="443547"/>
                </a:lnTo>
                <a:lnTo>
                  <a:pt x="6051816" y="443547"/>
                </a:lnTo>
                <a:lnTo>
                  <a:pt x="6050686" y="444017"/>
                </a:lnTo>
                <a:lnTo>
                  <a:pt x="6048832" y="445884"/>
                </a:lnTo>
                <a:lnTo>
                  <a:pt x="6048362" y="447001"/>
                </a:lnTo>
                <a:lnTo>
                  <a:pt x="6048362" y="449630"/>
                </a:lnTo>
                <a:lnTo>
                  <a:pt x="6048832" y="450748"/>
                </a:lnTo>
                <a:lnTo>
                  <a:pt x="6050686" y="452615"/>
                </a:lnTo>
                <a:lnTo>
                  <a:pt x="6051816" y="453072"/>
                </a:lnTo>
                <a:lnTo>
                  <a:pt x="6054445" y="453072"/>
                </a:lnTo>
                <a:lnTo>
                  <a:pt x="6055563" y="452615"/>
                </a:lnTo>
                <a:lnTo>
                  <a:pt x="6057430" y="450748"/>
                </a:lnTo>
                <a:lnTo>
                  <a:pt x="6057887" y="449630"/>
                </a:lnTo>
                <a:lnTo>
                  <a:pt x="6057887" y="447001"/>
                </a:lnTo>
                <a:close/>
              </a:path>
              <a:path w="7757159" h="676275">
                <a:moveTo>
                  <a:pt x="6057887" y="10121"/>
                </a:moveTo>
                <a:lnTo>
                  <a:pt x="6057430" y="9004"/>
                </a:lnTo>
                <a:lnTo>
                  <a:pt x="6055563" y="7137"/>
                </a:lnTo>
                <a:lnTo>
                  <a:pt x="6054445" y="6667"/>
                </a:lnTo>
                <a:lnTo>
                  <a:pt x="6051816" y="6667"/>
                </a:lnTo>
                <a:lnTo>
                  <a:pt x="6050686" y="7137"/>
                </a:lnTo>
                <a:lnTo>
                  <a:pt x="6048832" y="9004"/>
                </a:lnTo>
                <a:lnTo>
                  <a:pt x="6048362" y="10121"/>
                </a:lnTo>
                <a:lnTo>
                  <a:pt x="6048362" y="12750"/>
                </a:lnTo>
                <a:lnTo>
                  <a:pt x="6048832" y="13868"/>
                </a:lnTo>
                <a:lnTo>
                  <a:pt x="6050686" y="15735"/>
                </a:lnTo>
                <a:lnTo>
                  <a:pt x="6051816" y="16192"/>
                </a:lnTo>
                <a:lnTo>
                  <a:pt x="6054445" y="16192"/>
                </a:lnTo>
                <a:lnTo>
                  <a:pt x="6055563" y="15735"/>
                </a:lnTo>
                <a:lnTo>
                  <a:pt x="6057430" y="13868"/>
                </a:lnTo>
                <a:lnTo>
                  <a:pt x="6057887" y="12750"/>
                </a:lnTo>
                <a:lnTo>
                  <a:pt x="6057887" y="10121"/>
                </a:lnTo>
                <a:close/>
              </a:path>
              <a:path w="7757159" h="676275">
                <a:moveTo>
                  <a:pt x="6105512" y="447001"/>
                </a:moveTo>
                <a:lnTo>
                  <a:pt x="6105055" y="445884"/>
                </a:lnTo>
                <a:lnTo>
                  <a:pt x="6103188" y="444017"/>
                </a:lnTo>
                <a:lnTo>
                  <a:pt x="6102070" y="443547"/>
                </a:lnTo>
                <a:lnTo>
                  <a:pt x="6099441" y="443547"/>
                </a:lnTo>
                <a:lnTo>
                  <a:pt x="6098311" y="444017"/>
                </a:lnTo>
                <a:lnTo>
                  <a:pt x="6096457" y="445884"/>
                </a:lnTo>
                <a:lnTo>
                  <a:pt x="6095987" y="447001"/>
                </a:lnTo>
                <a:lnTo>
                  <a:pt x="6095987" y="449630"/>
                </a:lnTo>
                <a:lnTo>
                  <a:pt x="6096457" y="450748"/>
                </a:lnTo>
                <a:lnTo>
                  <a:pt x="6098311" y="452615"/>
                </a:lnTo>
                <a:lnTo>
                  <a:pt x="6099441" y="453072"/>
                </a:lnTo>
                <a:lnTo>
                  <a:pt x="6102070" y="453072"/>
                </a:lnTo>
                <a:lnTo>
                  <a:pt x="6103188" y="452615"/>
                </a:lnTo>
                <a:lnTo>
                  <a:pt x="6105055" y="450748"/>
                </a:lnTo>
                <a:lnTo>
                  <a:pt x="6105512" y="449630"/>
                </a:lnTo>
                <a:lnTo>
                  <a:pt x="6105512" y="447001"/>
                </a:lnTo>
                <a:close/>
              </a:path>
              <a:path w="7757159" h="676275">
                <a:moveTo>
                  <a:pt x="6105512" y="10121"/>
                </a:moveTo>
                <a:lnTo>
                  <a:pt x="6105055" y="9004"/>
                </a:lnTo>
                <a:lnTo>
                  <a:pt x="6103188" y="7137"/>
                </a:lnTo>
                <a:lnTo>
                  <a:pt x="6102070" y="6667"/>
                </a:lnTo>
                <a:lnTo>
                  <a:pt x="6099441" y="6667"/>
                </a:lnTo>
                <a:lnTo>
                  <a:pt x="6098311" y="7137"/>
                </a:lnTo>
                <a:lnTo>
                  <a:pt x="6096457" y="9004"/>
                </a:lnTo>
                <a:lnTo>
                  <a:pt x="6095987" y="10121"/>
                </a:lnTo>
                <a:lnTo>
                  <a:pt x="6095987" y="12750"/>
                </a:lnTo>
                <a:lnTo>
                  <a:pt x="6096457" y="13868"/>
                </a:lnTo>
                <a:lnTo>
                  <a:pt x="6098311" y="15735"/>
                </a:lnTo>
                <a:lnTo>
                  <a:pt x="6099441" y="16192"/>
                </a:lnTo>
                <a:lnTo>
                  <a:pt x="6102070" y="16192"/>
                </a:lnTo>
                <a:lnTo>
                  <a:pt x="6103188" y="15735"/>
                </a:lnTo>
                <a:lnTo>
                  <a:pt x="6105055" y="13868"/>
                </a:lnTo>
                <a:lnTo>
                  <a:pt x="6105512" y="12750"/>
                </a:lnTo>
                <a:lnTo>
                  <a:pt x="6105512" y="10121"/>
                </a:lnTo>
                <a:close/>
              </a:path>
              <a:path w="7757159" h="676275">
                <a:moveTo>
                  <a:pt x="6153137" y="447001"/>
                </a:moveTo>
                <a:lnTo>
                  <a:pt x="6152680" y="445884"/>
                </a:lnTo>
                <a:lnTo>
                  <a:pt x="6150813" y="444017"/>
                </a:lnTo>
                <a:lnTo>
                  <a:pt x="6149695" y="443547"/>
                </a:lnTo>
                <a:lnTo>
                  <a:pt x="6147066" y="443547"/>
                </a:lnTo>
                <a:lnTo>
                  <a:pt x="6145936" y="444017"/>
                </a:lnTo>
                <a:lnTo>
                  <a:pt x="6144082" y="445884"/>
                </a:lnTo>
                <a:lnTo>
                  <a:pt x="6143612" y="447001"/>
                </a:lnTo>
                <a:lnTo>
                  <a:pt x="6143612" y="449630"/>
                </a:lnTo>
                <a:lnTo>
                  <a:pt x="6144082" y="450748"/>
                </a:lnTo>
                <a:lnTo>
                  <a:pt x="6145936" y="452615"/>
                </a:lnTo>
                <a:lnTo>
                  <a:pt x="6147066" y="453072"/>
                </a:lnTo>
                <a:lnTo>
                  <a:pt x="6149695" y="453072"/>
                </a:lnTo>
                <a:lnTo>
                  <a:pt x="6150813" y="452615"/>
                </a:lnTo>
                <a:lnTo>
                  <a:pt x="6152680" y="450748"/>
                </a:lnTo>
                <a:lnTo>
                  <a:pt x="6153137" y="449630"/>
                </a:lnTo>
                <a:lnTo>
                  <a:pt x="6153137" y="447001"/>
                </a:lnTo>
                <a:close/>
              </a:path>
              <a:path w="7757159" h="676275">
                <a:moveTo>
                  <a:pt x="6153137" y="10121"/>
                </a:moveTo>
                <a:lnTo>
                  <a:pt x="6152680" y="9004"/>
                </a:lnTo>
                <a:lnTo>
                  <a:pt x="6150813" y="7137"/>
                </a:lnTo>
                <a:lnTo>
                  <a:pt x="6149695" y="6667"/>
                </a:lnTo>
                <a:lnTo>
                  <a:pt x="6147066" y="6667"/>
                </a:lnTo>
                <a:lnTo>
                  <a:pt x="6145936" y="7137"/>
                </a:lnTo>
                <a:lnTo>
                  <a:pt x="6144082" y="9004"/>
                </a:lnTo>
                <a:lnTo>
                  <a:pt x="6143612" y="10121"/>
                </a:lnTo>
                <a:lnTo>
                  <a:pt x="6143612" y="12750"/>
                </a:lnTo>
                <a:lnTo>
                  <a:pt x="6144082" y="13868"/>
                </a:lnTo>
                <a:lnTo>
                  <a:pt x="6145936" y="15735"/>
                </a:lnTo>
                <a:lnTo>
                  <a:pt x="6147066" y="16192"/>
                </a:lnTo>
                <a:lnTo>
                  <a:pt x="6149695" y="16192"/>
                </a:lnTo>
                <a:lnTo>
                  <a:pt x="6150813" y="15735"/>
                </a:lnTo>
                <a:lnTo>
                  <a:pt x="6152680" y="13868"/>
                </a:lnTo>
                <a:lnTo>
                  <a:pt x="6153137" y="12750"/>
                </a:lnTo>
                <a:lnTo>
                  <a:pt x="6153137" y="10121"/>
                </a:lnTo>
                <a:close/>
              </a:path>
              <a:path w="7757159" h="676275">
                <a:moveTo>
                  <a:pt x="6200762" y="447001"/>
                </a:moveTo>
                <a:lnTo>
                  <a:pt x="6200305" y="445884"/>
                </a:lnTo>
                <a:lnTo>
                  <a:pt x="6198438" y="444017"/>
                </a:lnTo>
                <a:lnTo>
                  <a:pt x="6197320" y="443547"/>
                </a:lnTo>
                <a:lnTo>
                  <a:pt x="6194691" y="443547"/>
                </a:lnTo>
                <a:lnTo>
                  <a:pt x="6193561" y="444017"/>
                </a:lnTo>
                <a:lnTo>
                  <a:pt x="6191707" y="445884"/>
                </a:lnTo>
                <a:lnTo>
                  <a:pt x="6191237" y="447001"/>
                </a:lnTo>
                <a:lnTo>
                  <a:pt x="6191237" y="449630"/>
                </a:lnTo>
                <a:lnTo>
                  <a:pt x="6191707" y="450748"/>
                </a:lnTo>
                <a:lnTo>
                  <a:pt x="6193561" y="452615"/>
                </a:lnTo>
                <a:lnTo>
                  <a:pt x="6194691" y="453072"/>
                </a:lnTo>
                <a:lnTo>
                  <a:pt x="6197320" y="453072"/>
                </a:lnTo>
                <a:lnTo>
                  <a:pt x="6198438" y="452615"/>
                </a:lnTo>
                <a:lnTo>
                  <a:pt x="6200305" y="450748"/>
                </a:lnTo>
                <a:lnTo>
                  <a:pt x="6200762" y="449630"/>
                </a:lnTo>
                <a:lnTo>
                  <a:pt x="6200762" y="447001"/>
                </a:lnTo>
                <a:close/>
              </a:path>
              <a:path w="7757159" h="676275">
                <a:moveTo>
                  <a:pt x="6200762" y="10121"/>
                </a:moveTo>
                <a:lnTo>
                  <a:pt x="6200305" y="9004"/>
                </a:lnTo>
                <a:lnTo>
                  <a:pt x="6198438" y="7137"/>
                </a:lnTo>
                <a:lnTo>
                  <a:pt x="6197320" y="6667"/>
                </a:lnTo>
                <a:lnTo>
                  <a:pt x="6194691" y="6667"/>
                </a:lnTo>
                <a:lnTo>
                  <a:pt x="6193561" y="7137"/>
                </a:lnTo>
                <a:lnTo>
                  <a:pt x="6191707" y="9004"/>
                </a:lnTo>
                <a:lnTo>
                  <a:pt x="6191237" y="10121"/>
                </a:lnTo>
                <a:lnTo>
                  <a:pt x="6191237" y="12750"/>
                </a:lnTo>
                <a:lnTo>
                  <a:pt x="6191707" y="13868"/>
                </a:lnTo>
                <a:lnTo>
                  <a:pt x="6193561" y="15735"/>
                </a:lnTo>
                <a:lnTo>
                  <a:pt x="6194691" y="16192"/>
                </a:lnTo>
                <a:lnTo>
                  <a:pt x="6197320" y="16192"/>
                </a:lnTo>
                <a:lnTo>
                  <a:pt x="6198438" y="15735"/>
                </a:lnTo>
                <a:lnTo>
                  <a:pt x="6200305" y="13868"/>
                </a:lnTo>
                <a:lnTo>
                  <a:pt x="6200762" y="12750"/>
                </a:lnTo>
                <a:lnTo>
                  <a:pt x="6200762" y="10121"/>
                </a:lnTo>
                <a:close/>
              </a:path>
              <a:path w="7757159" h="676275">
                <a:moveTo>
                  <a:pt x="6248387" y="447001"/>
                </a:moveTo>
                <a:lnTo>
                  <a:pt x="6247930" y="445884"/>
                </a:lnTo>
                <a:lnTo>
                  <a:pt x="6246063" y="444017"/>
                </a:lnTo>
                <a:lnTo>
                  <a:pt x="6244945" y="443547"/>
                </a:lnTo>
                <a:lnTo>
                  <a:pt x="6242316" y="443547"/>
                </a:lnTo>
                <a:lnTo>
                  <a:pt x="6241186" y="444017"/>
                </a:lnTo>
                <a:lnTo>
                  <a:pt x="6239332" y="445884"/>
                </a:lnTo>
                <a:lnTo>
                  <a:pt x="6238862" y="447001"/>
                </a:lnTo>
                <a:lnTo>
                  <a:pt x="6238862" y="449630"/>
                </a:lnTo>
                <a:lnTo>
                  <a:pt x="6239332" y="450748"/>
                </a:lnTo>
                <a:lnTo>
                  <a:pt x="6241186" y="452615"/>
                </a:lnTo>
                <a:lnTo>
                  <a:pt x="6242316" y="453072"/>
                </a:lnTo>
                <a:lnTo>
                  <a:pt x="6244945" y="453072"/>
                </a:lnTo>
                <a:lnTo>
                  <a:pt x="6246063" y="452615"/>
                </a:lnTo>
                <a:lnTo>
                  <a:pt x="6247930" y="450748"/>
                </a:lnTo>
                <a:lnTo>
                  <a:pt x="6248387" y="449630"/>
                </a:lnTo>
                <a:lnTo>
                  <a:pt x="6248387" y="447001"/>
                </a:lnTo>
                <a:close/>
              </a:path>
              <a:path w="7757159" h="676275">
                <a:moveTo>
                  <a:pt x="6248387" y="10121"/>
                </a:moveTo>
                <a:lnTo>
                  <a:pt x="6247930" y="9004"/>
                </a:lnTo>
                <a:lnTo>
                  <a:pt x="6246063" y="7137"/>
                </a:lnTo>
                <a:lnTo>
                  <a:pt x="6244945" y="6667"/>
                </a:lnTo>
                <a:lnTo>
                  <a:pt x="6242316" y="6667"/>
                </a:lnTo>
                <a:lnTo>
                  <a:pt x="6241186" y="7137"/>
                </a:lnTo>
                <a:lnTo>
                  <a:pt x="6239332" y="9004"/>
                </a:lnTo>
                <a:lnTo>
                  <a:pt x="6238862" y="10121"/>
                </a:lnTo>
                <a:lnTo>
                  <a:pt x="6238862" y="12750"/>
                </a:lnTo>
                <a:lnTo>
                  <a:pt x="6239332" y="13868"/>
                </a:lnTo>
                <a:lnTo>
                  <a:pt x="6241186" y="15735"/>
                </a:lnTo>
                <a:lnTo>
                  <a:pt x="6242316" y="16192"/>
                </a:lnTo>
                <a:lnTo>
                  <a:pt x="6244945" y="16192"/>
                </a:lnTo>
                <a:lnTo>
                  <a:pt x="6246063" y="15735"/>
                </a:lnTo>
                <a:lnTo>
                  <a:pt x="6247930" y="13868"/>
                </a:lnTo>
                <a:lnTo>
                  <a:pt x="6248387" y="12750"/>
                </a:lnTo>
                <a:lnTo>
                  <a:pt x="6248387" y="10121"/>
                </a:lnTo>
                <a:close/>
              </a:path>
              <a:path w="7757159" h="676275">
                <a:moveTo>
                  <a:pt x="6296012" y="447001"/>
                </a:moveTo>
                <a:lnTo>
                  <a:pt x="6295555" y="445884"/>
                </a:lnTo>
                <a:lnTo>
                  <a:pt x="6293688" y="444017"/>
                </a:lnTo>
                <a:lnTo>
                  <a:pt x="6292570" y="443547"/>
                </a:lnTo>
                <a:lnTo>
                  <a:pt x="6289941" y="443547"/>
                </a:lnTo>
                <a:lnTo>
                  <a:pt x="6288811" y="444017"/>
                </a:lnTo>
                <a:lnTo>
                  <a:pt x="6286957" y="445884"/>
                </a:lnTo>
                <a:lnTo>
                  <a:pt x="6286487" y="447001"/>
                </a:lnTo>
                <a:lnTo>
                  <a:pt x="6286487" y="449630"/>
                </a:lnTo>
                <a:lnTo>
                  <a:pt x="6286957" y="450748"/>
                </a:lnTo>
                <a:lnTo>
                  <a:pt x="6288811" y="452615"/>
                </a:lnTo>
                <a:lnTo>
                  <a:pt x="6289941" y="453072"/>
                </a:lnTo>
                <a:lnTo>
                  <a:pt x="6292570" y="453072"/>
                </a:lnTo>
                <a:lnTo>
                  <a:pt x="6293688" y="452615"/>
                </a:lnTo>
                <a:lnTo>
                  <a:pt x="6295555" y="450748"/>
                </a:lnTo>
                <a:lnTo>
                  <a:pt x="6296012" y="449630"/>
                </a:lnTo>
                <a:lnTo>
                  <a:pt x="6296012" y="447001"/>
                </a:lnTo>
                <a:close/>
              </a:path>
              <a:path w="7757159" h="676275">
                <a:moveTo>
                  <a:pt x="6296012" y="10121"/>
                </a:moveTo>
                <a:lnTo>
                  <a:pt x="6295555" y="9004"/>
                </a:lnTo>
                <a:lnTo>
                  <a:pt x="6293688" y="7137"/>
                </a:lnTo>
                <a:lnTo>
                  <a:pt x="6292570" y="6667"/>
                </a:lnTo>
                <a:lnTo>
                  <a:pt x="6289941" y="6667"/>
                </a:lnTo>
                <a:lnTo>
                  <a:pt x="6288811" y="7137"/>
                </a:lnTo>
                <a:lnTo>
                  <a:pt x="6286957" y="9004"/>
                </a:lnTo>
                <a:lnTo>
                  <a:pt x="6286487" y="10121"/>
                </a:lnTo>
                <a:lnTo>
                  <a:pt x="6286487" y="12750"/>
                </a:lnTo>
                <a:lnTo>
                  <a:pt x="6286957" y="13868"/>
                </a:lnTo>
                <a:lnTo>
                  <a:pt x="6288811" y="15735"/>
                </a:lnTo>
                <a:lnTo>
                  <a:pt x="6289941" y="16192"/>
                </a:lnTo>
                <a:lnTo>
                  <a:pt x="6292570" y="16192"/>
                </a:lnTo>
                <a:lnTo>
                  <a:pt x="6293688" y="15735"/>
                </a:lnTo>
                <a:lnTo>
                  <a:pt x="6295555" y="13868"/>
                </a:lnTo>
                <a:lnTo>
                  <a:pt x="6296012" y="12750"/>
                </a:lnTo>
                <a:lnTo>
                  <a:pt x="6296012" y="10121"/>
                </a:lnTo>
                <a:close/>
              </a:path>
              <a:path w="7757159" h="676275">
                <a:moveTo>
                  <a:pt x="6343637" y="447001"/>
                </a:moveTo>
                <a:lnTo>
                  <a:pt x="6343180" y="445884"/>
                </a:lnTo>
                <a:lnTo>
                  <a:pt x="6341313" y="444017"/>
                </a:lnTo>
                <a:lnTo>
                  <a:pt x="6340195" y="443547"/>
                </a:lnTo>
                <a:lnTo>
                  <a:pt x="6337567" y="443547"/>
                </a:lnTo>
                <a:lnTo>
                  <a:pt x="6336436" y="444017"/>
                </a:lnTo>
                <a:lnTo>
                  <a:pt x="6334582" y="445884"/>
                </a:lnTo>
                <a:lnTo>
                  <a:pt x="6334112" y="447001"/>
                </a:lnTo>
                <a:lnTo>
                  <a:pt x="6334112" y="449630"/>
                </a:lnTo>
                <a:lnTo>
                  <a:pt x="6334582" y="450748"/>
                </a:lnTo>
                <a:lnTo>
                  <a:pt x="6336436" y="452615"/>
                </a:lnTo>
                <a:lnTo>
                  <a:pt x="6337567" y="453072"/>
                </a:lnTo>
                <a:lnTo>
                  <a:pt x="6340195" y="453072"/>
                </a:lnTo>
                <a:lnTo>
                  <a:pt x="6341313" y="452615"/>
                </a:lnTo>
                <a:lnTo>
                  <a:pt x="6343180" y="450748"/>
                </a:lnTo>
                <a:lnTo>
                  <a:pt x="6343637" y="449630"/>
                </a:lnTo>
                <a:lnTo>
                  <a:pt x="6343637" y="447001"/>
                </a:lnTo>
                <a:close/>
              </a:path>
              <a:path w="7757159" h="676275">
                <a:moveTo>
                  <a:pt x="6343637" y="10121"/>
                </a:moveTo>
                <a:lnTo>
                  <a:pt x="6343180" y="9004"/>
                </a:lnTo>
                <a:lnTo>
                  <a:pt x="6341313" y="7137"/>
                </a:lnTo>
                <a:lnTo>
                  <a:pt x="6340195" y="6667"/>
                </a:lnTo>
                <a:lnTo>
                  <a:pt x="6337567" y="6667"/>
                </a:lnTo>
                <a:lnTo>
                  <a:pt x="6336436" y="7137"/>
                </a:lnTo>
                <a:lnTo>
                  <a:pt x="6334582" y="9004"/>
                </a:lnTo>
                <a:lnTo>
                  <a:pt x="6334112" y="10121"/>
                </a:lnTo>
                <a:lnTo>
                  <a:pt x="6334112" y="12750"/>
                </a:lnTo>
                <a:lnTo>
                  <a:pt x="6334582" y="13868"/>
                </a:lnTo>
                <a:lnTo>
                  <a:pt x="6336436" y="15735"/>
                </a:lnTo>
                <a:lnTo>
                  <a:pt x="6337567" y="16192"/>
                </a:lnTo>
                <a:lnTo>
                  <a:pt x="6340195" y="16192"/>
                </a:lnTo>
                <a:lnTo>
                  <a:pt x="6341313" y="15735"/>
                </a:lnTo>
                <a:lnTo>
                  <a:pt x="6343180" y="13868"/>
                </a:lnTo>
                <a:lnTo>
                  <a:pt x="6343637" y="12750"/>
                </a:lnTo>
                <a:lnTo>
                  <a:pt x="6343637" y="10121"/>
                </a:lnTo>
                <a:close/>
              </a:path>
              <a:path w="7757159" h="676275">
                <a:moveTo>
                  <a:pt x="6391262" y="447001"/>
                </a:moveTo>
                <a:lnTo>
                  <a:pt x="6390805" y="445884"/>
                </a:lnTo>
                <a:lnTo>
                  <a:pt x="6388938" y="444017"/>
                </a:lnTo>
                <a:lnTo>
                  <a:pt x="6387820" y="443547"/>
                </a:lnTo>
                <a:lnTo>
                  <a:pt x="6385192" y="443547"/>
                </a:lnTo>
                <a:lnTo>
                  <a:pt x="6384061" y="444017"/>
                </a:lnTo>
                <a:lnTo>
                  <a:pt x="6382207" y="445884"/>
                </a:lnTo>
                <a:lnTo>
                  <a:pt x="6381737" y="447001"/>
                </a:lnTo>
                <a:lnTo>
                  <a:pt x="6381737" y="449630"/>
                </a:lnTo>
                <a:lnTo>
                  <a:pt x="6382207" y="450748"/>
                </a:lnTo>
                <a:lnTo>
                  <a:pt x="6384061" y="452615"/>
                </a:lnTo>
                <a:lnTo>
                  <a:pt x="6385192" y="453072"/>
                </a:lnTo>
                <a:lnTo>
                  <a:pt x="6387820" y="453072"/>
                </a:lnTo>
                <a:lnTo>
                  <a:pt x="6388938" y="452615"/>
                </a:lnTo>
                <a:lnTo>
                  <a:pt x="6390805" y="450748"/>
                </a:lnTo>
                <a:lnTo>
                  <a:pt x="6391262" y="449630"/>
                </a:lnTo>
                <a:lnTo>
                  <a:pt x="6391262" y="447001"/>
                </a:lnTo>
                <a:close/>
              </a:path>
              <a:path w="7757159" h="676275">
                <a:moveTo>
                  <a:pt x="6391262" y="10121"/>
                </a:moveTo>
                <a:lnTo>
                  <a:pt x="6390805" y="9004"/>
                </a:lnTo>
                <a:lnTo>
                  <a:pt x="6388938" y="7137"/>
                </a:lnTo>
                <a:lnTo>
                  <a:pt x="6387820" y="6667"/>
                </a:lnTo>
                <a:lnTo>
                  <a:pt x="6385192" y="6667"/>
                </a:lnTo>
                <a:lnTo>
                  <a:pt x="6384061" y="7137"/>
                </a:lnTo>
                <a:lnTo>
                  <a:pt x="6382207" y="9004"/>
                </a:lnTo>
                <a:lnTo>
                  <a:pt x="6381737" y="10121"/>
                </a:lnTo>
                <a:lnTo>
                  <a:pt x="6381737" y="12750"/>
                </a:lnTo>
                <a:lnTo>
                  <a:pt x="6382207" y="13868"/>
                </a:lnTo>
                <a:lnTo>
                  <a:pt x="6384061" y="15735"/>
                </a:lnTo>
                <a:lnTo>
                  <a:pt x="6385192" y="16192"/>
                </a:lnTo>
                <a:lnTo>
                  <a:pt x="6387820" y="16192"/>
                </a:lnTo>
                <a:lnTo>
                  <a:pt x="6388938" y="15735"/>
                </a:lnTo>
                <a:lnTo>
                  <a:pt x="6390805" y="13868"/>
                </a:lnTo>
                <a:lnTo>
                  <a:pt x="6391262" y="12750"/>
                </a:lnTo>
                <a:lnTo>
                  <a:pt x="6391262" y="10121"/>
                </a:lnTo>
                <a:close/>
              </a:path>
              <a:path w="7757159" h="676275">
                <a:moveTo>
                  <a:pt x="6438887" y="447001"/>
                </a:moveTo>
                <a:lnTo>
                  <a:pt x="6438430" y="445884"/>
                </a:lnTo>
                <a:lnTo>
                  <a:pt x="6436563" y="444017"/>
                </a:lnTo>
                <a:lnTo>
                  <a:pt x="6435445" y="443547"/>
                </a:lnTo>
                <a:lnTo>
                  <a:pt x="6432817" y="443547"/>
                </a:lnTo>
                <a:lnTo>
                  <a:pt x="6431686" y="444017"/>
                </a:lnTo>
                <a:lnTo>
                  <a:pt x="6429832" y="445884"/>
                </a:lnTo>
                <a:lnTo>
                  <a:pt x="6429362" y="447001"/>
                </a:lnTo>
                <a:lnTo>
                  <a:pt x="6429362" y="449630"/>
                </a:lnTo>
                <a:lnTo>
                  <a:pt x="6429832" y="450748"/>
                </a:lnTo>
                <a:lnTo>
                  <a:pt x="6431686" y="452615"/>
                </a:lnTo>
                <a:lnTo>
                  <a:pt x="6432817" y="453072"/>
                </a:lnTo>
                <a:lnTo>
                  <a:pt x="6435445" y="453072"/>
                </a:lnTo>
                <a:lnTo>
                  <a:pt x="6436563" y="452615"/>
                </a:lnTo>
                <a:lnTo>
                  <a:pt x="6438430" y="450748"/>
                </a:lnTo>
                <a:lnTo>
                  <a:pt x="6438887" y="449630"/>
                </a:lnTo>
                <a:lnTo>
                  <a:pt x="6438887" y="447001"/>
                </a:lnTo>
                <a:close/>
              </a:path>
              <a:path w="7757159" h="676275">
                <a:moveTo>
                  <a:pt x="6438887" y="10121"/>
                </a:moveTo>
                <a:lnTo>
                  <a:pt x="6438430" y="9004"/>
                </a:lnTo>
                <a:lnTo>
                  <a:pt x="6436563" y="7137"/>
                </a:lnTo>
                <a:lnTo>
                  <a:pt x="6435445" y="6667"/>
                </a:lnTo>
                <a:lnTo>
                  <a:pt x="6432817" y="6667"/>
                </a:lnTo>
                <a:lnTo>
                  <a:pt x="6431686" y="7137"/>
                </a:lnTo>
                <a:lnTo>
                  <a:pt x="6429832" y="9004"/>
                </a:lnTo>
                <a:lnTo>
                  <a:pt x="6429362" y="10121"/>
                </a:lnTo>
                <a:lnTo>
                  <a:pt x="6429362" y="12750"/>
                </a:lnTo>
                <a:lnTo>
                  <a:pt x="6429832" y="13868"/>
                </a:lnTo>
                <a:lnTo>
                  <a:pt x="6431686" y="15735"/>
                </a:lnTo>
                <a:lnTo>
                  <a:pt x="6432817" y="16192"/>
                </a:lnTo>
                <a:lnTo>
                  <a:pt x="6435445" y="16192"/>
                </a:lnTo>
                <a:lnTo>
                  <a:pt x="6436563" y="15735"/>
                </a:lnTo>
                <a:lnTo>
                  <a:pt x="6438430" y="13868"/>
                </a:lnTo>
                <a:lnTo>
                  <a:pt x="6438887" y="12750"/>
                </a:lnTo>
                <a:lnTo>
                  <a:pt x="6438887" y="10121"/>
                </a:lnTo>
                <a:close/>
              </a:path>
              <a:path w="7757159" h="676275">
                <a:moveTo>
                  <a:pt x="6486512" y="447001"/>
                </a:moveTo>
                <a:lnTo>
                  <a:pt x="6486055" y="445884"/>
                </a:lnTo>
                <a:lnTo>
                  <a:pt x="6484188" y="444017"/>
                </a:lnTo>
                <a:lnTo>
                  <a:pt x="6483070" y="443547"/>
                </a:lnTo>
                <a:lnTo>
                  <a:pt x="6480442" y="443547"/>
                </a:lnTo>
                <a:lnTo>
                  <a:pt x="6479311" y="444017"/>
                </a:lnTo>
                <a:lnTo>
                  <a:pt x="6477457" y="445884"/>
                </a:lnTo>
                <a:lnTo>
                  <a:pt x="6476987" y="447001"/>
                </a:lnTo>
                <a:lnTo>
                  <a:pt x="6476987" y="449630"/>
                </a:lnTo>
                <a:lnTo>
                  <a:pt x="6477457" y="450748"/>
                </a:lnTo>
                <a:lnTo>
                  <a:pt x="6479311" y="452615"/>
                </a:lnTo>
                <a:lnTo>
                  <a:pt x="6480442" y="453072"/>
                </a:lnTo>
                <a:lnTo>
                  <a:pt x="6483070" y="453072"/>
                </a:lnTo>
                <a:lnTo>
                  <a:pt x="6484188" y="452615"/>
                </a:lnTo>
                <a:lnTo>
                  <a:pt x="6486055" y="450748"/>
                </a:lnTo>
                <a:lnTo>
                  <a:pt x="6486512" y="449630"/>
                </a:lnTo>
                <a:lnTo>
                  <a:pt x="6486512" y="447001"/>
                </a:lnTo>
                <a:close/>
              </a:path>
              <a:path w="7757159" h="676275">
                <a:moveTo>
                  <a:pt x="6486512" y="10121"/>
                </a:moveTo>
                <a:lnTo>
                  <a:pt x="6486055" y="9004"/>
                </a:lnTo>
                <a:lnTo>
                  <a:pt x="6484188" y="7137"/>
                </a:lnTo>
                <a:lnTo>
                  <a:pt x="6483070" y="6667"/>
                </a:lnTo>
                <a:lnTo>
                  <a:pt x="6480442" y="6667"/>
                </a:lnTo>
                <a:lnTo>
                  <a:pt x="6479311" y="7137"/>
                </a:lnTo>
                <a:lnTo>
                  <a:pt x="6477457" y="9004"/>
                </a:lnTo>
                <a:lnTo>
                  <a:pt x="6476987" y="10121"/>
                </a:lnTo>
                <a:lnTo>
                  <a:pt x="6476987" y="12750"/>
                </a:lnTo>
                <a:lnTo>
                  <a:pt x="6477457" y="13868"/>
                </a:lnTo>
                <a:lnTo>
                  <a:pt x="6479311" y="15735"/>
                </a:lnTo>
                <a:lnTo>
                  <a:pt x="6480442" y="16192"/>
                </a:lnTo>
                <a:lnTo>
                  <a:pt x="6483070" y="16192"/>
                </a:lnTo>
                <a:lnTo>
                  <a:pt x="6484188" y="15735"/>
                </a:lnTo>
                <a:lnTo>
                  <a:pt x="6486055" y="13868"/>
                </a:lnTo>
                <a:lnTo>
                  <a:pt x="6486512" y="12750"/>
                </a:lnTo>
                <a:lnTo>
                  <a:pt x="6486512" y="10121"/>
                </a:lnTo>
                <a:close/>
              </a:path>
              <a:path w="7757159" h="676275">
                <a:moveTo>
                  <a:pt x="6534137" y="447001"/>
                </a:moveTo>
                <a:lnTo>
                  <a:pt x="6533680" y="445884"/>
                </a:lnTo>
                <a:lnTo>
                  <a:pt x="6531813" y="444017"/>
                </a:lnTo>
                <a:lnTo>
                  <a:pt x="6530695" y="443547"/>
                </a:lnTo>
                <a:lnTo>
                  <a:pt x="6528067" y="443547"/>
                </a:lnTo>
                <a:lnTo>
                  <a:pt x="6526949" y="444017"/>
                </a:lnTo>
                <a:lnTo>
                  <a:pt x="6525082" y="445884"/>
                </a:lnTo>
                <a:lnTo>
                  <a:pt x="6524612" y="447001"/>
                </a:lnTo>
                <a:lnTo>
                  <a:pt x="6524612" y="449630"/>
                </a:lnTo>
                <a:lnTo>
                  <a:pt x="6525082" y="450748"/>
                </a:lnTo>
                <a:lnTo>
                  <a:pt x="6526949" y="452615"/>
                </a:lnTo>
                <a:lnTo>
                  <a:pt x="6528067" y="453072"/>
                </a:lnTo>
                <a:lnTo>
                  <a:pt x="6530695" y="453072"/>
                </a:lnTo>
                <a:lnTo>
                  <a:pt x="6531813" y="452615"/>
                </a:lnTo>
                <a:lnTo>
                  <a:pt x="6533680" y="450748"/>
                </a:lnTo>
                <a:lnTo>
                  <a:pt x="6534137" y="449630"/>
                </a:lnTo>
                <a:lnTo>
                  <a:pt x="6534137" y="447001"/>
                </a:lnTo>
                <a:close/>
              </a:path>
              <a:path w="7757159" h="676275">
                <a:moveTo>
                  <a:pt x="6534137" y="10121"/>
                </a:moveTo>
                <a:lnTo>
                  <a:pt x="6533680" y="9004"/>
                </a:lnTo>
                <a:lnTo>
                  <a:pt x="6531813" y="7137"/>
                </a:lnTo>
                <a:lnTo>
                  <a:pt x="6530695" y="6667"/>
                </a:lnTo>
                <a:lnTo>
                  <a:pt x="6528067" y="6667"/>
                </a:lnTo>
                <a:lnTo>
                  <a:pt x="6526949" y="7137"/>
                </a:lnTo>
                <a:lnTo>
                  <a:pt x="6525082" y="9004"/>
                </a:lnTo>
                <a:lnTo>
                  <a:pt x="6524612" y="10121"/>
                </a:lnTo>
                <a:lnTo>
                  <a:pt x="6524612" y="12750"/>
                </a:lnTo>
                <a:lnTo>
                  <a:pt x="6525082" y="13868"/>
                </a:lnTo>
                <a:lnTo>
                  <a:pt x="6526949" y="15735"/>
                </a:lnTo>
                <a:lnTo>
                  <a:pt x="6528067" y="16192"/>
                </a:lnTo>
                <a:lnTo>
                  <a:pt x="6530695" y="16192"/>
                </a:lnTo>
                <a:lnTo>
                  <a:pt x="6531813" y="15735"/>
                </a:lnTo>
                <a:lnTo>
                  <a:pt x="6533680" y="13868"/>
                </a:lnTo>
                <a:lnTo>
                  <a:pt x="6534137" y="12750"/>
                </a:lnTo>
                <a:lnTo>
                  <a:pt x="6534137" y="10121"/>
                </a:lnTo>
                <a:close/>
              </a:path>
              <a:path w="7757159" h="676275">
                <a:moveTo>
                  <a:pt x="6581762" y="447001"/>
                </a:moveTo>
                <a:lnTo>
                  <a:pt x="6581305" y="445884"/>
                </a:lnTo>
                <a:lnTo>
                  <a:pt x="6579438" y="444017"/>
                </a:lnTo>
                <a:lnTo>
                  <a:pt x="6578320" y="443547"/>
                </a:lnTo>
                <a:lnTo>
                  <a:pt x="6575692" y="443547"/>
                </a:lnTo>
                <a:lnTo>
                  <a:pt x="6574561" y="444017"/>
                </a:lnTo>
                <a:lnTo>
                  <a:pt x="6572707" y="445884"/>
                </a:lnTo>
                <a:lnTo>
                  <a:pt x="6572237" y="447001"/>
                </a:lnTo>
                <a:lnTo>
                  <a:pt x="6572237" y="449630"/>
                </a:lnTo>
                <a:lnTo>
                  <a:pt x="6572707" y="450748"/>
                </a:lnTo>
                <a:lnTo>
                  <a:pt x="6574561" y="452615"/>
                </a:lnTo>
                <a:lnTo>
                  <a:pt x="6575692" y="453072"/>
                </a:lnTo>
                <a:lnTo>
                  <a:pt x="6578320" y="453072"/>
                </a:lnTo>
                <a:lnTo>
                  <a:pt x="6579438" y="452615"/>
                </a:lnTo>
                <a:lnTo>
                  <a:pt x="6581305" y="450748"/>
                </a:lnTo>
                <a:lnTo>
                  <a:pt x="6581762" y="449630"/>
                </a:lnTo>
                <a:lnTo>
                  <a:pt x="6581762" y="447001"/>
                </a:lnTo>
                <a:close/>
              </a:path>
              <a:path w="7757159" h="676275">
                <a:moveTo>
                  <a:pt x="6581762" y="10121"/>
                </a:moveTo>
                <a:lnTo>
                  <a:pt x="6581305" y="9004"/>
                </a:lnTo>
                <a:lnTo>
                  <a:pt x="6579438" y="7137"/>
                </a:lnTo>
                <a:lnTo>
                  <a:pt x="6578320" y="6667"/>
                </a:lnTo>
                <a:lnTo>
                  <a:pt x="6575692" y="6667"/>
                </a:lnTo>
                <a:lnTo>
                  <a:pt x="6574561" y="7137"/>
                </a:lnTo>
                <a:lnTo>
                  <a:pt x="6572707" y="9004"/>
                </a:lnTo>
                <a:lnTo>
                  <a:pt x="6572237" y="10121"/>
                </a:lnTo>
                <a:lnTo>
                  <a:pt x="6572237" y="12750"/>
                </a:lnTo>
                <a:lnTo>
                  <a:pt x="6572707" y="13868"/>
                </a:lnTo>
                <a:lnTo>
                  <a:pt x="6574561" y="15735"/>
                </a:lnTo>
                <a:lnTo>
                  <a:pt x="6575692" y="16192"/>
                </a:lnTo>
                <a:lnTo>
                  <a:pt x="6578320" y="16192"/>
                </a:lnTo>
                <a:lnTo>
                  <a:pt x="6579438" y="15735"/>
                </a:lnTo>
                <a:lnTo>
                  <a:pt x="6581305" y="13868"/>
                </a:lnTo>
                <a:lnTo>
                  <a:pt x="6581762" y="12750"/>
                </a:lnTo>
                <a:lnTo>
                  <a:pt x="6581762" y="10121"/>
                </a:lnTo>
                <a:close/>
              </a:path>
              <a:path w="7757159" h="676275">
                <a:moveTo>
                  <a:pt x="6629387" y="447001"/>
                </a:moveTo>
                <a:lnTo>
                  <a:pt x="6628930" y="445884"/>
                </a:lnTo>
                <a:lnTo>
                  <a:pt x="6627063" y="444017"/>
                </a:lnTo>
                <a:lnTo>
                  <a:pt x="6625945" y="443547"/>
                </a:lnTo>
                <a:lnTo>
                  <a:pt x="6623317" y="443547"/>
                </a:lnTo>
                <a:lnTo>
                  <a:pt x="6622186" y="444017"/>
                </a:lnTo>
                <a:lnTo>
                  <a:pt x="6620332" y="445884"/>
                </a:lnTo>
                <a:lnTo>
                  <a:pt x="6619862" y="447001"/>
                </a:lnTo>
                <a:lnTo>
                  <a:pt x="6619862" y="449630"/>
                </a:lnTo>
                <a:lnTo>
                  <a:pt x="6620332" y="450748"/>
                </a:lnTo>
                <a:lnTo>
                  <a:pt x="6622186" y="452615"/>
                </a:lnTo>
                <a:lnTo>
                  <a:pt x="6623317" y="453072"/>
                </a:lnTo>
                <a:lnTo>
                  <a:pt x="6625945" y="453072"/>
                </a:lnTo>
                <a:lnTo>
                  <a:pt x="6627063" y="452615"/>
                </a:lnTo>
                <a:lnTo>
                  <a:pt x="6628930" y="450748"/>
                </a:lnTo>
                <a:lnTo>
                  <a:pt x="6629387" y="449630"/>
                </a:lnTo>
                <a:lnTo>
                  <a:pt x="6629387" y="447001"/>
                </a:lnTo>
                <a:close/>
              </a:path>
              <a:path w="7757159" h="676275">
                <a:moveTo>
                  <a:pt x="6629387" y="10121"/>
                </a:moveTo>
                <a:lnTo>
                  <a:pt x="6628930" y="9004"/>
                </a:lnTo>
                <a:lnTo>
                  <a:pt x="6627063" y="7137"/>
                </a:lnTo>
                <a:lnTo>
                  <a:pt x="6625945" y="6667"/>
                </a:lnTo>
                <a:lnTo>
                  <a:pt x="6623317" y="6667"/>
                </a:lnTo>
                <a:lnTo>
                  <a:pt x="6622186" y="7137"/>
                </a:lnTo>
                <a:lnTo>
                  <a:pt x="6620332" y="9004"/>
                </a:lnTo>
                <a:lnTo>
                  <a:pt x="6619862" y="10121"/>
                </a:lnTo>
                <a:lnTo>
                  <a:pt x="6619862" y="12750"/>
                </a:lnTo>
                <a:lnTo>
                  <a:pt x="6620332" y="13868"/>
                </a:lnTo>
                <a:lnTo>
                  <a:pt x="6622186" y="15735"/>
                </a:lnTo>
                <a:lnTo>
                  <a:pt x="6623317" y="16192"/>
                </a:lnTo>
                <a:lnTo>
                  <a:pt x="6625945" y="16192"/>
                </a:lnTo>
                <a:lnTo>
                  <a:pt x="6627063" y="15735"/>
                </a:lnTo>
                <a:lnTo>
                  <a:pt x="6628930" y="13868"/>
                </a:lnTo>
                <a:lnTo>
                  <a:pt x="6629387" y="12750"/>
                </a:lnTo>
                <a:lnTo>
                  <a:pt x="6629387" y="10121"/>
                </a:lnTo>
                <a:close/>
              </a:path>
              <a:path w="7757159" h="676275">
                <a:moveTo>
                  <a:pt x="6677012" y="447001"/>
                </a:moveTo>
                <a:lnTo>
                  <a:pt x="6676555" y="445884"/>
                </a:lnTo>
                <a:lnTo>
                  <a:pt x="6674688" y="444017"/>
                </a:lnTo>
                <a:lnTo>
                  <a:pt x="6673570" y="443547"/>
                </a:lnTo>
                <a:lnTo>
                  <a:pt x="6670942" y="443547"/>
                </a:lnTo>
                <a:lnTo>
                  <a:pt x="6669811" y="444017"/>
                </a:lnTo>
                <a:lnTo>
                  <a:pt x="6667957" y="445884"/>
                </a:lnTo>
                <a:lnTo>
                  <a:pt x="6667487" y="447001"/>
                </a:lnTo>
                <a:lnTo>
                  <a:pt x="6667487" y="449630"/>
                </a:lnTo>
                <a:lnTo>
                  <a:pt x="6667957" y="450748"/>
                </a:lnTo>
                <a:lnTo>
                  <a:pt x="6669811" y="452615"/>
                </a:lnTo>
                <a:lnTo>
                  <a:pt x="6670942" y="453072"/>
                </a:lnTo>
                <a:lnTo>
                  <a:pt x="6673570" y="453072"/>
                </a:lnTo>
                <a:lnTo>
                  <a:pt x="6674688" y="452615"/>
                </a:lnTo>
                <a:lnTo>
                  <a:pt x="6676555" y="450748"/>
                </a:lnTo>
                <a:lnTo>
                  <a:pt x="6677012" y="449630"/>
                </a:lnTo>
                <a:lnTo>
                  <a:pt x="6677012" y="447001"/>
                </a:lnTo>
                <a:close/>
              </a:path>
              <a:path w="7757159" h="676275">
                <a:moveTo>
                  <a:pt x="6677012" y="10121"/>
                </a:moveTo>
                <a:lnTo>
                  <a:pt x="6676555" y="9004"/>
                </a:lnTo>
                <a:lnTo>
                  <a:pt x="6674688" y="7137"/>
                </a:lnTo>
                <a:lnTo>
                  <a:pt x="6673570" y="6667"/>
                </a:lnTo>
                <a:lnTo>
                  <a:pt x="6670942" y="6667"/>
                </a:lnTo>
                <a:lnTo>
                  <a:pt x="6669811" y="7137"/>
                </a:lnTo>
                <a:lnTo>
                  <a:pt x="6667957" y="9004"/>
                </a:lnTo>
                <a:lnTo>
                  <a:pt x="6667487" y="10121"/>
                </a:lnTo>
                <a:lnTo>
                  <a:pt x="6667487" y="12750"/>
                </a:lnTo>
                <a:lnTo>
                  <a:pt x="6667957" y="13868"/>
                </a:lnTo>
                <a:lnTo>
                  <a:pt x="6669811" y="15735"/>
                </a:lnTo>
                <a:lnTo>
                  <a:pt x="6670942" y="16192"/>
                </a:lnTo>
                <a:lnTo>
                  <a:pt x="6673570" y="16192"/>
                </a:lnTo>
                <a:lnTo>
                  <a:pt x="6674688" y="15735"/>
                </a:lnTo>
                <a:lnTo>
                  <a:pt x="6676555" y="13868"/>
                </a:lnTo>
                <a:lnTo>
                  <a:pt x="6677012" y="12750"/>
                </a:lnTo>
                <a:lnTo>
                  <a:pt x="6677012" y="10121"/>
                </a:lnTo>
                <a:close/>
              </a:path>
              <a:path w="7757159" h="676275">
                <a:moveTo>
                  <a:pt x="6724637" y="447001"/>
                </a:moveTo>
                <a:lnTo>
                  <a:pt x="6724180" y="445884"/>
                </a:lnTo>
                <a:lnTo>
                  <a:pt x="6722313" y="444017"/>
                </a:lnTo>
                <a:lnTo>
                  <a:pt x="6721195" y="443547"/>
                </a:lnTo>
                <a:lnTo>
                  <a:pt x="6718567" y="443547"/>
                </a:lnTo>
                <a:lnTo>
                  <a:pt x="6717436" y="444017"/>
                </a:lnTo>
                <a:lnTo>
                  <a:pt x="6715582" y="445884"/>
                </a:lnTo>
                <a:lnTo>
                  <a:pt x="6715112" y="447001"/>
                </a:lnTo>
                <a:lnTo>
                  <a:pt x="6715112" y="449630"/>
                </a:lnTo>
                <a:lnTo>
                  <a:pt x="6715582" y="450748"/>
                </a:lnTo>
                <a:lnTo>
                  <a:pt x="6717436" y="452615"/>
                </a:lnTo>
                <a:lnTo>
                  <a:pt x="6718567" y="453072"/>
                </a:lnTo>
                <a:lnTo>
                  <a:pt x="6721195" y="453072"/>
                </a:lnTo>
                <a:lnTo>
                  <a:pt x="6722313" y="452615"/>
                </a:lnTo>
                <a:lnTo>
                  <a:pt x="6724180" y="450748"/>
                </a:lnTo>
                <a:lnTo>
                  <a:pt x="6724637" y="449630"/>
                </a:lnTo>
                <a:lnTo>
                  <a:pt x="6724637" y="447001"/>
                </a:lnTo>
                <a:close/>
              </a:path>
              <a:path w="7757159" h="676275">
                <a:moveTo>
                  <a:pt x="6724637" y="10121"/>
                </a:moveTo>
                <a:lnTo>
                  <a:pt x="6724180" y="9004"/>
                </a:lnTo>
                <a:lnTo>
                  <a:pt x="6722313" y="7137"/>
                </a:lnTo>
                <a:lnTo>
                  <a:pt x="6721195" y="6667"/>
                </a:lnTo>
                <a:lnTo>
                  <a:pt x="6718567" y="6667"/>
                </a:lnTo>
                <a:lnTo>
                  <a:pt x="6717436" y="7137"/>
                </a:lnTo>
                <a:lnTo>
                  <a:pt x="6715582" y="9004"/>
                </a:lnTo>
                <a:lnTo>
                  <a:pt x="6715112" y="10121"/>
                </a:lnTo>
                <a:lnTo>
                  <a:pt x="6715112" y="12750"/>
                </a:lnTo>
                <a:lnTo>
                  <a:pt x="6715582" y="13868"/>
                </a:lnTo>
                <a:lnTo>
                  <a:pt x="6717436" y="15735"/>
                </a:lnTo>
                <a:lnTo>
                  <a:pt x="6718567" y="16192"/>
                </a:lnTo>
                <a:lnTo>
                  <a:pt x="6721195" y="16192"/>
                </a:lnTo>
                <a:lnTo>
                  <a:pt x="6722313" y="15735"/>
                </a:lnTo>
                <a:lnTo>
                  <a:pt x="6724180" y="13868"/>
                </a:lnTo>
                <a:lnTo>
                  <a:pt x="6724637" y="12750"/>
                </a:lnTo>
                <a:lnTo>
                  <a:pt x="6724637" y="10121"/>
                </a:lnTo>
                <a:close/>
              </a:path>
              <a:path w="7757159" h="676275">
                <a:moveTo>
                  <a:pt x="6772262" y="447001"/>
                </a:moveTo>
                <a:lnTo>
                  <a:pt x="6771805" y="445884"/>
                </a:lnTo>
                <a:lnTo>
                  <a:pt x="6769938" y="444017"/>
                </a:lnTo>
                <a:lnTo>
                  <a:pt x="6768820" y="443547"/>
                </a:lnTo>
                <a:lnTo>
                  <a:pt x="6766192" y="443547"/>
                </a:lnTo>
                <a:lnTo>
                  <a:pt x="6765061" y="444017"/>
                </a:lnTo>
                <a:lnTo>
                  <a:pt x="6763207" y="445884"/>
                </a:lnTo>
                <a:lnTo>
                  <a:pt x="6762737" y="447001"/>
                </a:lnTo>
                <a:lnTo>
                  <a:pt x="6762737" y="449630"/>
                </a:lnTo>
                <a:lnTo>
                  <a:pt x="6763207" y="450748"/>
                </a:lnTo>
                <a:lnTo>
                  <a:pt x="6765061" y="452615"/>
                </a:lnTo>
                <a:lnTo>
                  <a:pt x="6766192" y="453072"/>
                </a:lnTo>
                <a:lnTo>
                  <a:pt x="6768820" y="453072"/>
                </a:lnTo>
                <a:lnTo>
                  <a:pt x="6769938" y="452615"/>
                </a:lnTo>
                <a:lnTo>
                  <a:pt x="6771805" y="450748"/>
                </a:lnTo>
                <a:lnTo>
                  <a:pt x="6772262" y="449630"/>
                </a:lnTo>
                <a:lnTo>
                  <a:pt x="6772262" y="447001"/>
                </a:lnTo>
                <a:close/>
              </a:path>
              <a:path w="7757159" h="676275">
                <a:moveTo>
                  <a:pt x="6772262" y="10121"/>
                </a:moveTo>
                <a:lnTo>
                  <a:pt x="6771805" y="9004"/>
                </a:lnTo>
                <a:lnTo>
                  <a:pt x="6769938" y="7137"/>
                </a:lnTo>
                <a:lnTo>
                  <a:pt x="6768820" y="6667"/>
                </a:lnTo>
                <a:lnTo>
                  <a:pt x="6766192" y="6667"/>
                </a:lnTo>
                <a:lnTo>
                  <a:pt x="6765061" y="7137"/>
                </a:lnTo>
                <a:lnTo>
                  <a:pt x="6763207" y="9004"/>
                </a:lnTo>
                <a:lnTo>
                  <a:pt x="6762737" y="10121"/>
                </a:lnTo>
                <a:lnTo>
                  <a:pt x="6762737" y="12750"/>
                </a:lnTo>
                <a:lnTo>
                  <a:pt x="6763207" y="13868"/>
                </a:lnTo>
                <a:lnTo>
                  <a:pt x="6765061" y="15735"/>
                </a:lnTo>
                <a:lnTo>
                  <a:pt x="6766192" y="16192"/>
                </a:lnTo>
                <a:lnTo>
                  <a:pt x="6768820" y="16192"/>
                </a:lnTo>
                <a:lnTo>
                  <a:pt x="6769938" y="15735"/>
                </a:lnTo>
                <a:lnTo>
                  <a:pt x="6771805" y="13868"/>
                </a:lnTo>
                <a:lnTo>
                  <a:pt x="6772262" y="12750"/>
                </a:lnTo>
                <a:lnTo>
                  <a:pt x="6772262" y="10121"/>
                </a:lnTo>
                <a:close/>
              </a:path>
              <a:path w="7757159" h="676275">
                <a:moveTo>
                  <a:pt x="6819887" y="447001"/>
                </a:moveTo>
                <a:lnTo>
                  <a:pt x="6819430" y="445884"/>
                </a:lnTo>
                <a:lnTo>
                  <a:pt x="6817563" y="444017"/>
                </a:lnTo>
                <a:lnTo>
                  <a:pt x="6816445" y="443547"/>
                </a:lnTo>
                <a:lnTo>
                  <a:pt x="6813817" y="443547"/>
                </a:lnTo>
                <a:lnTo>
                  <a:pt x="6812686" y="444017"/>
                </a:lnTo>
                <a:lnTo>
                  <a:pt x="6810832" y="445884"/>
                </a:lnTo>
                <a:lnTo>
                  <a:pt x="6810362" y="447001"/>
                </a:lnTo>
                <a:lnTo>
                  <a:pt x="6810362" y="449630"/>
                </a:lnTo>
                <a:lnTo>
                  <a:pt x="6810832" y="450748"/>
                </a:lnTo>
                <a:lnTo>
                  <a:pt x="6812686" y="452615"/>
                </a:lnTo>
                <a:lnTo>
                  <a:pt x="6813817" y="453072"/>
                </a:lnTo>
                <a:lnTo>
                  <a:pt x="6816445" y="453072"/>
                </a:lnTo>
                <a:lnTo>
                  <a:pt x="6817563" y="452615"/>
                </a:lnTo>
                <a:lnTo>
                  <a:pt x="6819430" y="450748"/>
                </a:lnTo>
                <a:lnTo>
                  <a:pt x="6819887" y="449630"/>
                </a:lnTo>
                <a:lnTo>
                  <a:pt x="6819887" y="447001"/>
                </a:lnTo>
                <a:close/>
              </a:path>
              <a:path w="7757159" h="676275">
                <a:moveTo>
                  <a:pt x="6819887" y="10121"/>
                </a:moveTo>
                <a:lnTo>
                  <a:pt x="6819430" y="9004"/>
                </a:lnTo>
                <a:lnTo>
                  <a:pt x="6817563" y="7137"/>
                </a:lnTo>
                <a:lnTo>
                  <a:pt x="6816445" y="6667"/>
                </a:lnTo>
                <a:lnTo>
                  <a:pt x="6813817" y="6667"/>
                </a:lnTo>
                <a:lnTo>
                  <a:pt x="6812686" y="7137"/>
                </a:lnTo>
                <a:lnTo>
                  <a:pt x="6810832" y="9004"/>
                </a:lnTo>
                <a:lnTo>
                  <a:pt x="6810362" y="10121"/>
                </a:lnTo>
                <a:lnTo>
                  <a:pt x="6810362" y="12750"/>
                </a:lnTo>
                <a:lnTo>
                  <a:pt x="6810832" y="13868"/>
                </a:lnTo>
                <a:lnTo>
                  <a:pt x="6812686" y="15735"/>
                </a:lnTo>
                <a:lnTo>
                  <a:pt x="6813817" y="16192"/>
                </a:lnTo>
                <a:lnTo>
                  <a:pt x="6816445" y="16192"/>
                </a:lnTo>
                <a:lnTo>
                  <a:pt x="6817563" y="15735"/>
                </a:lnTo>
                <a:lnTo>
                  <a:pt x="6819430" y="13868"/>
                </a:lnTo>
                <a:lnTo>
                  <a:pt x="6819887" y="12750"/>
                </a:lnTo>
                <a:lnTo>
                  <a:pt x="6819887" y="10121"/>
                </a:lnTo>
                <a:close/>
              </a:path>
              <a:path w="7757159" h="676275">
                <a:moveTo>
                  <a:pt x="6867512" y="447001"/>
                </a:moveTo>
                <a:lnTo>
                  <a:pt x="6867055" y="445884"/>
                </a:lnTo>
                <a:lnTo>
                  <a:pt x="6865188" y="444017"/>
                </a:lnTo>
                <a:lnTo>
                  <a:pt x="6864070" y="443547"/>
                </a:lnTo>
                <a:lnTo>
                  <a:pt x="6861442" y="443547"/>
                </a:lnTo>
                <a:lnTo>
                  <a:pt x="6860311" y="444017"/>
                </a:lnTo>
                <a:lnTo>
                  <a:pt x="6858457" y="445884"/>
                </a:lnTo>
                <a:lnTo>
                  <a:pt x="6857987" y="447001"/>
                </a:lnTo>
                <a:lnTo>
                  <a:pt x="6857987" y="449630"/>
                </a:lnTo>
                <a:lnTo>
                  <a:pt x="6858457" y="450748"/>
                </a:lnTo>
                <a:lnTo>
                  <a:pt x="6860311" y="452615"/>
                </a:lnTo>
                <a:lnTo>
                  <a:pt x="6861442" y="453072"/>
                </a:lnTo>
                <a:lnTo>
                  <a:pt x="6864070" y="453072"/>
                </a:lnTo>
                <a:lnTo>
                  <a:pt x="6865188" y="452615"/>
                </a:lnTo>
                <a:lnTo>
                  <a:pt x="6867055" y="450748"/>
                </a:lnTo>
                <a:lnTo>
                  <a:pt x="6867512" y="449630"/>
                </a:lnTo>
                <a:lnTo>
                  <a:pt x="6867512" y="447001"/>
                </a:lnTo>
                <a:close/>
              </a:path>
              <a:path w="7757159" h="676275">
                <a:moveTo>
                  <a:pt x="6867512" y="10121"/>
                </a:moveTo>
                <a:lnTo>
                  <a:pt x="6867055" y="9004"/>
                </a:lnTo>
                <a:lnTo>
                  <a:pt x="6865188" y="7137"/>
                </a:lnTo>
                <a:lnTo>
                  <a:pt x="6864070" y="6667"/>
                </a:lnTo>
                <a:lnTo>
                  <a:pt x="6861442" y="6667"/>
                </a:lnTo>
                <a:lnTo>
                  <a:pt x="6860311" y="7137"/>
                </a:lnTo>
                <a:lnTo>
                  <a:pt x="6858457" y="9004"/>
                </a:lnTo>
                <a:lnTo>
                  <a:pt x="6857987" y="10121"/>
                </a:lnTo>
                <a:lnTo>
                  <a:pt x="6857987" y="12750"/>
                </a:lnTo>
                <a:lnTo>
                  <a:pt x="6858457" y="13868"/>
                </a:lnTo>
                <a:lnTo>
                  <a:pt x="6860311" y="15735"/>
                </a:lnTo>
                <a:lnTo>
                  <a:pt x="6861442" y="16192"/>
                </a:lnTo>
                <a:lnTo>
                  <a:pt x="6864070" y="16192"/>
                </a:lnTo>
                <a:lnTo>
                  <a:pt x="6865188" y="15735"/>
                </a:lnTo>
                <a:lnTo>
                  <a:pt x="6867055" y="13868"/>
                </a:lnTo>
                <a:lnTo>
                  <a:pt x="6867512" y="12750"/>
                </a:lnTo>
                <a:lnTo>
                  <a:pt x="6867512" y="10121"/>
                </a:lnTo>
                <a:close/>
              </a:path>
              <a:path w="7757159" h="676275">
                <a:moveTo>
                  <a:pt x="6915137" y="447001"/>
                </a:moveTo>
                <a:lnTo>
                  <a:pt x="6914680" y="445884"/>
                </a:lnTo>
                <a:lnTo>
                  <a:pt x="6912813" y="444017"/>
                </a:lnTo>
                <a:lnTo>
                  <a:pt x="6911695" y="443547"/>
                </a:lnTo>
                <a:lnTo>
                  <a:pt x="6909067" y="443547"/>
                </a:lnTo>
                <a:lnTo>
                  <a:pt x="6907936" y="444017"/>
                </a:lnTo>
                <a:lnTo>
                  <a:pt x="6906082" y="445884"/>
                </a:lnTo>
                <a:lnTo>
                  <a:pt x="6905612" y="447001"/>
                </a:lnTo>
                <a:lnTo>
                  <a:pt x="6905612" y="449630"/>
                </a:lnTo>
                <a:lnTo>
                  <a:pt x="6906082" y="450748"/>
                </a:lnTo>
                <a:lnTo>
                  <a:pt x="6907936" y="452615"/>
                </a:lnTo>
                <a:lnTo>
                  <a:pt x="6909067" y="453072"/>
                </a:lnTo>
                <a:lnTo>
                  <a:pt x="6911695" y="453072"/>
                </a:lnTo>
                <a:lnTo>
                  <a:pt x="6912813" y="452615"/>
                </a:lnTo>
                <a:lnTo>
                  <a:pt x="6914680" y="450748"/>
                </a:lnTo>
                <a:lnTo>
                  <a:pt x="6915137" y="449630"/>
                </a:lnTo>
                <a:lnTo>
                  <a:pt x="6915137" y="447001"/>
                </a:lnTo>
                <a:close/>
              </a:path>
              <a:path w="7757159" h="676275">
                <a:moveTo>
                  <a:pt x="6915137" y="10121"/>
                </a:moveTo>
                <a:lnTo>
                  <a:pt x="6914680" y="9004"/>
                </a:lnTo>
                <a:lnTo>
                  <a:pt x="6912813" y="7137"/>
                </a:lnTo>
                <a:lnTo>
                  <a:pt x="6911695" y="6667"/>
                </a:lnTo>
                <a:lnTo>
                  <a:pt x="6909067" y="6667"/>
                </a:lnTo>
                <a:lnTo>
                  <a:pt x="6907936" y="7137"/>
                </a:lnTo>
                <a:lnTo>
                  <a:pt x="6906082" y="9004"/>
                </a:lnTo>
                <a:lnTo>
                  <a:pt x="6905612" y="10121"/>
                </a:lnTo>
                <a:lnTo>
                  <a:pt x="6905612" y="12750"/>
                </a:lnTo>
                <a:lnTo>
                  <a:pt x="6906082" y="13868"/>
                </a:lnTo>
                <a:lnTo>
                  <a:pt x="6907936" y="15735"/>
                </a:lnTo>
                <a:lnTo>
                  <a:pt x="6909067" y="16192"/>
                </a:lnTo>
                <a:lnTo>
                  <a:pt x="6911695" y="16192"/>
                </a:lnTo>
                <a:lnTo>
                  <a:pt x="6912813" y="15735"/>
                </a:lnTo>
                <a:lnTo>
                  <a:pt x="6914680" y="13868"/>
                </a:lnTo>
                <a:lnTo>
                  <a:pt x="6915137" y="12750"/>
                </a:lnTo>
                <a:lnTo>
                  <a:pt x="6915137" y="10121"/>
                </a:lnTo>
                <a:close/>
              </a:path>
              <a:path w="7757159" h="676275">
                <a:moveTo>
                  <a:pt x="6962762" y="447001"/>
                </a:moveTo>
                <a:lnTo>
                  <a:pt x="6962305" y="445884"/>
                </a:lnTo>
                <a:lnTo>
                  <a:pt x="6960438" y="444017"/>
                </a:lnTo>
                <a:lnTo>
                  <a:pt x="6959320" y="443547"/>
                </a:lnTo>
                <a:lnTo>
                  <a:pt x="6956692" y="443547"/>
                </a:lnTo>
                <a:lnTo>
                  <a:pt x="6955574" y="444017"/>
                </a:lnTo>
                <a:lnTo>
                  <a:pt x="6953707" y="445884"/>
                </a:lnTo>
                <a:lnTo>
                  <a:pt x="6953237" y="447001"/>
                </a:lnTo>
                <a:lnTo>
                  <a:pt x="6953237" y="449630"/>
                </a:lnTo>
                <a:lnTo>
                  <a:pt x="6953707" y="450748"/>
                </a:lnTo>
                <a:lnTo>
                  <a:pt x="6955574" y="452615"/>
                </a:lnTo>
                <a:lnTo>
                  <a:pt x="6956692" y="453072"/>
                </a:lnTo>
                <a:lnTo>
                  <a:pt x="6959320" y="453072"/>
                </a:lnTo>
                <a:lnTo>
                  <a:pt x="6960438" y="452615"/>
                </a:lnTo>
                <a:lnTo>
                  <a:pt x="6962305" y="450748"/>
                </a:lnTo>
                <a:lnTo>
                  <a:pt x="6962762" y="449630"/>
                </a:lnTo>
                <a:lnTo>
                  <a:pt x="6962762" y="447001"/>
                </a:lnTo>
                <a:close/>
              </a:path>
              <a:path w="7757159" h="676275">
                <a:moveTo>
                  <a:pt x="6962762" y="10121"/>
                </a:moveTo>
                <a:lnTo>
                  <a:pt x="6962305" y="9004"/>
                </a:lnTo>
                <a:lnTo>
                  <a:pt x="6960438" y="7137"/>
                </a:lnTo>
                <a:lnTo>
                  <a:pt x="6959320" y="6667"/>
                </a:lnTo>
                <a:lnTo>
                  <a:pt x="6956692" y="6667"/>
                </a:lnTo>
                <a:lnTo>
                  <a:pt x="6955574" y="7137"/>
                </a:lnTo>
                <a:lnTo>
                  <a:pt x="6953707" y="9004"/>
                </a:lnTo>
                <a:lnTo>
                  <a:pt x="6953237" y="10121"/>
                </a:lnTo>
                <a:lnTo>
                  <a:pt x="6953237" y="12750"/>
                </a:lnTo>
                <a:lnTo>
                  <a:pt x="6953707" y="13868"/>
                </a:lnTo>
                <a:lnTo>
                  <a:pt x="6955574" y="15735"/>
                </a:lnTo>
                <a:lnTo>
                  <a:pt x="6956692" y="16192"/>
                </a:lnTo>
                <a:lnTo>
                  <a:pt x="6959320" y="16192"/>
                </a:lnTo>
                <a:lnTo>
                  <a:pt x="6960438" y="15735"/>
                </a:lnTo>
                <a:lnTo>
                  <a:pt x="6962305" y="13868"/>
                </a:lnTo>
                <a:lnTo>
                  <a:pt x="6962762" y="12750"/>
                </a:lnTo>
                <a:lnTo>
                  <a:pt x="6962762" y="10121"/>
                </a:lnTo>
                <a:close/>
              </a:path>
              <a:path w="7757159" h="676275">
                <a:moveTo>
                  <a:pt x="7010387" y="447001"/>
                </a:moveTo>
                <a:lnTo>
                  <a:pt x="7009930" y="445884"/>
                </a:lnTo>
                <a:lnTo>
                  <a:pt x="7008063" y="444017"/>
                </a:lnTo>
                <a:lnTo>
                  <a:pt x="7006945" y="443547"/>
                </a:lnTo>
                <a:lnTo>
                  <a:pt x="7004317" y="443547"/>
                </a:lnTo>
                <a:lnTo>
                  <a:pt x="7003186" y="444017"/>
                </a:lnTo>
                <a:lnTo>
                  <a:pt x="7001332" y="445884"/>
                </a:lnTo>
                <a:lnTo>
                  <a:pt x="7000862" y="447001"/>
                </a:lnTo>
                <a:lnTo>
                  <a:pt x="7000862" y="449630"/>
                </a:lnTo>
                <a:lnTo>
                  <a:pt x="7001332" y="450748"/>
                </a:lnTo>
                <a:lnTo>
                  <a:pt x="7003186" y="452615"/>
                </a:lnTo>
                <a:lnTo>
                  <a:pt x="7004317" y="453072"/>
                </a:lnTo>
                <a:lnTo>
                  <a:pt x="7006945" y="453072"/>
                </a:lnTo>
                <a:lnTo>
                  <a:pt x="7008063" y="452615"/>
                </a:lnTo>
                <a:lnTo>
                  <a:pt x="7009930" y="450748"/>
                </a:lnTo>
                <a:lnTo>
                  <a:pt x="7010387" y="449630"/>
                </a:lnTo>
                <a:lnTo>
                  <a:pt x="7010387" y="447001"/>
                </a:lnTo>
                <a:close/>
              </a:path>
              <a:path w="7757159" h="676275">
                <a:moveTo>
                  <a:pt x="7010387" y="10121"/>
                </a:moveTo>
                <a:lnTo>
                  <a:pt x="7009930" y="9004"/>
                </a:lnTo>
                <a:lnTo>
                  <a:pt x="7008063" y="7137"/>
                </a:lnTo>
                <a:lnTo>
                  <a:pt x="7006945" y="6667"/>
                </a:lnTo>
                <a:lnTo>
                  <a:pt x="7004317" y="6667"/>
                </a:lnTo>
                <a:lnTo>
                  <a:pt x="7003186" y="7137"/>
                </a:lnTo>
                <a:lnTo>
                  <a:pt x="7001332" y="9004"/>
                </a:lnTo>
                <a:lnTo>
                  <a:pt x="7000862" y="10121"/>
                </a:lnTo>
                <a:lnTo>
                  <a:pt x="7000862" y="12750"/>
                </a:lnTo>
                <a:lnTo>
                  <a:pt x="7001332" y="13868"/>
                </a:lnTo>
                <a:lnTo>
                  <a:pt x="7003186" y="15735"/>
                </a:lnTo>
                <a:lnTo>
                  <a:pt x="7004317" y="16192"/>
                </a:lnTo>
                <a:lnTo>
                  <a:pt x="7006945" y="16192"/>
                </a:lnTo>
                <a:lnTo>
                  <a:pt x="7008063" y="15735"/>
                </a:lnTo>
                <a:lnTo>
                  <a:pt x="7009930" y="13868"/>
                </a:lnTo>
                <a:lnTo>
                  <a:pt x="7010387" y="12750"/>
                </a:lnTo>
                <a:lnTo>
                  <a:pt x="7010387" y="10121"/>
                </a:lnTo>
                <a:close/>
              </a:path>
              <a:path w="7757159" h="676275">
                <a:moveTo>
                  <a:pt x="7058012" y="447001"/>
                </a:moveTo>
                <a:lnTo>
                  <a:pt x="7057555" y="445884"/>
                </a:lnTo>
                <a:lnTo>
                  <a:pt x="7055688" y="444017"/>
                </a:lnTo>
                <a:lnTo>
                  <a:pt x="7054570" y="443547"/>
                </a:lnTo>
                <a:lnTo>
                  <a:pt x="7051942" y="443547"/>
                </a:lnTo>
                <a:lnTo>
                  <a:pt x="7050824" y="444017"/>
                </a:lnTo>
                <a:lnTo>
                  <a:pt x="7048957" y="445884"/>
                </a:lnTo>
                <a:lnTo>
                  <a:pt x="7048487" y="447001"/>
                </a:lnTo>
                <a:lnTo>
                  <a:pt x="7048487" y="449630"/>
                </a:lnTo>
                <a:lnTo>
                  <a:pt x="7048957" y="450748"/>
                </a:lnTo>
                <a:lnTo>
                  <a:pt x="7050824" y="452615"/>
                </a:lnTo>
                <a:lnTo>
                  <a:pt x="7051942" y="453072"/>
                </a:lnTo>
                <a:lnTo>
                  <a:pt x="7054570" y="453072"/>
                </a:lnTo>
                <a:lnTo>
                  <a:pt x="7055688" y="452615"/>
                </a:lnTo>
                <a:lnTo>
                  <a:pt x="7057555" y="450748"/>
                </a:lnTo>
                <a:lnTo>
                  <a:pt x="7058012" y="449630"/>
                </a:lnTo>
                <a:lnTo>
                  <a:pt x="7058012" y="447001"/>
                </a:lnTo>
                <a:close/>
              </a:path>
              <a:path w="7757159" h="676275">
                <a:moveTo>
                  <a:pt x="7058012" y="10121"/>
                </a:moveTo>
                <a:lnTo>
                  <a:pt x="7057555" y="9004"/>
                </a:lnTo>
                <a:lnTo>
                  <a:pt x="7055688" y="7137"/>
                </a:lnTo>
                <a:lnTo>
                  <a:pt x="7054570" y="6667"/>
                </a:lnTo>
                <a:lnTo>
                  <a:pt x="7051942" y="6667"/>
                </a:lnTo>
                <a:lnTo>
                  <a:pt x="7050824" y="7137"/>
                </a:lnTo>
                <a:lnTo>
                  <a:pt x="7048957" y="9004"/>
                </a:lnTo>
                <a:lnTo>
                  <a:pt x="7048487" y="10121"/>
                </a:lnTo>
                <a:lnTo>
                  <a:pt x="7048487" y="12750"/>
                </a:lnTo>
                <a:lnTo>
                  <a:pt x="7048957" y="13868"/>
                </a:lnTo>
                <a:lnTo>
                  <a:pt x="7050824" y="15735"/>
                </a:lnTo>
                <a:lnTo>
                  <a:pt x="7051942" y="16192"/>
                </a:lnTo>
                <a:lnTo>
                  <a:pt x="7054570" y="16192"/>
                </a:lnTo>
                <a:lnTo>
                  <a:pt x="7055688" y="15735"/>
                </a:lnTo>
                <a:lnTo>
                  <a:pt x="7057555" y="13868"/>
                </a:lnTo>
                <a:lnTo>
                  <a:pt x="7058012" y="12750"/>
                </a:lnTo>
                <a:lnTo>
                  <a:pt x="7058012" y="10121"/>
                </a:lnTo>
                <a:close/>
              </a:path>
              <a:path w="7757159" h="676275">
                <a:moveTo>
                  <a:pt x="7105637" y="447001"/>
                </a:moveTo>
                <a:lnTo>
                  <a:pt x="7105180" y="445884"/>
                </a:lnTo>
                <a:lnTo>
                  <a:pt x="7103313" y="444017"/>
                </a:lnTo>
                <a:lnTo>
                  <a:pt x="7102195" y="443547"/>
                </a:lnTo>
                <a:lnTo>
                  <a:pt x="7099567" y="443547"/>
                </a:lnTo>
                <a:lnTo>
                  <a:pt x="7098436" y="444017"/>
                </a:lnTo>
                <a:lnTo>
                  <a:pt x="7096582" y="445884"/>
                </a:lnTo>
                <a:lnTo>
                  <a:pt x="7096112" y="447001"/>
                </a:lnTo>
                <a:lnTo>
                  <a:pt x="7096112" y="449630"/>
                </a:lnTo>
                <a:lnTo>
                  <a:pt x="7096582" y="450748"/>
                </a:lnTo>
                <a:lnTo>
                  <a:pt x="7098436" y="452615"/>
                </a:lnTo>
                <a:lnTo>
                  <a:pt x="7099567" y="453072"/>
                </a:lnTo>
                <a:lnTo>
                  <a:pt x="7102195" y="453072"/>
                </a:lnTo>
                <a:lnTo>
                  <a:pt x="7103313" y="452615"/>
                </a:lnTo>
                <a:lnTo>
                  <a:pt x="7105180" y="450748"/>
                </a:lnTo>
                <a:lnTo>
                  <a:pt x="7105637" y="449630"/>
                </a:lnTo>
                <a:lnTo>
                  <a:pt x="7105637" y="447001"/>
                </a:lnTo>
                <a:close/>
              </a:path>
              <a:path w="7757159" h="676275">
                <a:moveTo>
                  <a:pt x="7105637" y="10121"/>
                </a:moveTo>
                <a:lnTo>
                  <a:pt x="7105180" y="9004"/>
                </a:lnTo>
                <a:lnTo>
                  <a:pt x="7103313" y="7137"/>
                </a:lnTo>
                <a:lnTo>
                  <a:pt x="7102195" y="6667"/>
                </a:lnTo>
                <a:lnTo>
                  <a:pt x="7099567" y="6667"/>
                </a:lnTo>
                <a:lnTo>
                  <a:pt x="7098436" y="7137"/>
                </a:lnTo>
                <a:lnTo>
                  <a:pt x="7096582" y="9004"/>
                </a:lnTo>
                <a:lnTo>
                  <a:pt x="7096112" y="10121"/>
                </a:lnTo>
                <a:lnTo>
                  <a:pt x="7096112" y="12750"/>
                </a:lnTo>
                <a:lnTo>
                  <a:pt x="7096582" y="13868"/>
                </a:lnTo>
                <a:lnTo>
                  <a:pt x="7098436" y="15735"/>
                </a:lnTo>
                <a:lnTo>
                  <a:pt x="7099567" y="16192"/>
                </a:lnTo>
                <a:lnTo>
                  <a:pt x="7102195" y="16192"/>
                </a:lnTo>
                <a:lnTo>
                  <a:pt x="7103313" y="15735"/>
                </a:lnTo>
                <a:lnTo>
                  <a:pt x="7105180" y="13868"/>
                </a:lnTo>
                <a:lnTo>
                  <a:pt x="7105637" y="12750"/>
                </a:lnTo>
                <a:lnTo>
                  <a:pt x="7105637" y="10121"/>
                </a:lnTo>
                <a:close/>
              </a:path>
              <a:path w="7757159" h="676275">
                <a:moveTo>
                  <a:pt x="7153262" y="447001"/>
                </a:moveTo>
                <a:lnTo>
                  <a:pt x="7152805" y="445884"/>
                </a:lnTo>
                <a:lnTo>
                  <a:pt x="7150938" y="444017"/>
                </a:lnTo>
                <a:lnTo>
                  <a:pt x="7149820" y="443547"/>
                </a:lnTo>
                <a:lnTo>
                  <a:pt x="7147192" y="443547"/>
                </a:lnTo>
                <a:lnTo>
                  <a:pt x="7146061" y="444017"/>
                </a:lnTo>
                <a:lnTo>
                  <a:pt x="7144207" y="445884"/>
                </a:lnTo>
                <a:lnTo>
                  <a:pt x="7143737" y="447001"/>
                </a:lnTo>
                <a:lnTo>
                  <a:pt x="7143737" y="449630"/>
                </a:lnTo>
                <a:lnTo>
                  <a:pt x="7144207" y="450748"/>
                </a:lnTo>
                <a:lnTo>
                  <a:pt x="7146061" y="452615"/>
                </a:lnTo>
                <a:lnTo>
                  <a:pt x="7147192" y="453072"/>
                </a:lnTo>
                <a:lnTo>
                  <a:pt x="7149820" y="453072"/>
                </a:lnTo>
                <a:lnTo>
                  <a:pt x="7150938" y="452615"/>
                </a:lnTo>
                <a:lnTo>
                  <a:pt x="7152805" y="450748"/>
                </a:lnTo>
                <a:lnTo>
                  <a:pt x="7153262" y="449630"/>
                </a:lnTo>
                <a:lnTo>
                  <a:pt x="7153262" y="447001"/>
                </a:lnTo>
                <a:close/>
              </a:path>
              <a:path w="7757159" h="676275">
                <a:moveTo>
                  <a:pt x="7153262" y="10121"/>
                </a:moveTo>
                <a:lnTo>
                  <a:pt x="7152805" y="9004"/>
                </a:lnTo>
                <a:lnTo>
                  <a:pt x="7150938" y="7137"/>
                </a:lnTo>
                <a:lnTo>
                  <a:pt x="7149820" y="6667"/>
                </a:lnTo>
                <a:lnTo>
                  <a:pt x="7147192" y="6667"/>
                </a:lnTo>
                <a:lnTo>
                  <a:pt x="7146061" y="7137"/>
                </a:lnTo>
                <a:lnTo>
                  <a:pt x="7144207" y="9004"/>
                </a:lnTo>
                <a:lnTo>
                  <a:pt x="7143737" y="10121"/>
                </a:lnTo>
                <a:lnTo>
                  <a:pt x="7143737" y="12750"/>
                </a:lnTo>
                <a:lnTo>
                  <a:pt x="7144207" y="13868"/>
                </a:lnTo>
                <a:lnTo>
                  <a:pt x="7146061" y="15735"/>
                </a:lnTo>
                <a:lnTo>
                  <a:pt x="7147192" y="16192"/>
                </a:lnTo>
                <a:lnTo>
                  <a:pt x="7149820" y="16192"/>
                </a:lnTo>
                <a:lnTo>
                  <a:pt x="7150938" y="15735"/>
                </a:lnTo>
                <a:lnTo>
                  <a:pt x="7152805" y="13868"/>
                </a:lnTo>
                <a:lnTo>
                  <a:pt x="7153262" y="12750"/>
                </a:lnTo>
                <a:lnTo>
                  <a:pt x="7153262" y="10121"/>
                </a:lnTo>
                <a:close/>
              </a:path>
              <a:path w="7757159" h="676275">
                <a:moveTo>
                  <a:pt x="7200887" y="447001"/>
                </a:moveTo>
                <a:lnTo>
                  <a:pt x="7200430" y="445884"/>
                </a:lnTo>
                <a:lnTo>
                  <a:pt x="7198563" y="444017"/>
                </a:lnTo>
                <a:lnTo>
                  <a:pt x="7197445" y="443547"/>
                </a:lnTo>
                <a:lnTo>
                  <a:pt x="7194817" y="443547"/>
                </a:lnTo>
                <a:lnTo>
                  <a:pt x="7193686" y="444017"/>
                </a:lnTo>
                <a:lnTo>
                  <a:pt x="7191832" y="445884"/>
                </a:lnTo>
                <a:lnTo>
                  <a:pt x="7191362" y="447001"/>
                </a:lnTo>
                <a:lnTo>
                  <a:pt x="7191362" y="449630"/>
                </a:lnTo>
                <a:lnTo>
                  <a:pt x="7191832" y="450748"/>
                </a:lnTo>
                <a:lnTo>
                  <a:pt x="7193686" y="452615"/>
                </a:lnTo>
                <a:lnTo>
                  <a:pt x="7194817" y="453072"/>
                </a:lnTo>
                <a:lnTo>
                  <a:pt x="7197445" y="453072"/>
                </a:lnTo>
                <a:lnTo>
                  <a:pt x="7198563" y="452615"/>
                </a:lnTo>
                <a:lnTo>
                  <a:pt x="7200430" y="450748"/>
                </a:lnTo>
                <a:lnTo>
                  <a:pt x="7200887" y="449630"/>
                </a:lnTo>
                <a:lnTo>
                  <a:pt x="7200887" y="447001"/>
                </a:lnTo>
                <a:close/>
              </a:path>
              <a:path w="7757159" h="676275">
                <a:moveTo>
                  <a:pt x="7200887" y="10121"/>
                </a:moveTo>
                <a:lnTo>
                  <a:pt x="7200430" y="9004"/>
                </a:lnTo>
                <a:lnTo>
                  <a:pt x="7198563" y="7137"/>
                </a:lnTo>
                <a:lnTo>
                  <a:pt x="7197445" y="6667"/>
                </a:lnTo>
                <a:lnTo>
                  <a:pt x="7194817" y="6667"/>
                </a:lnTo>
                <a:lnTo>
                  <a:pt x="7193686" y="7137"/>
                </a:lnTo>
                <a:lnTo>
                  <a:pt x="7191832" y="9004"/>
                </a:lnTo>
                <a:lnTo>
                  <a:pt x="7191362" y="10121"/>
                </a:lnTo>
                <a:lnTo>
                  <a:pt x="7191362" y="12750"/>
                </a:lnTo>
                <a:lnTo>
                  <a:pt x="7191832" y="13868"/>
                </a:lnTo>
                <a:lnTo>
                  <a:pt x="7193686" y="15735"/>
                </a:lnTo>
                <a:lnTo>
                  <a:pt x="7194817" y="16192"/>
                </a:lnTo>
                <a:lnTo>
                  <a:pt x="7197445" y="16192"/>
                </a:lnTo>
                <a:lnTo>
                  <a:pt x="7198563" y="15735"/>
                </a:lnTo>
                <a:lnTo>
                  <a:pt x="7200430" y="13868"/>
                </a:lnTo>
                <a:lnTo>
                  <a:pt x="7200887" y="12750"/>
                </a:lnTo>
                <a:lnTo>
                  <a:pt x="7200887" y="10121"/>
                </a:lnTo>
                <a:close/>
              </a:path>
              <a:path w="7757159" h="676275">
                <a:moveTo>
                  <a:pt x="7248512" y="447001"/>
                </a:moveTo>
                <a:lnTo>
                  <a:pt x="7248055" y="445884"/>
                </a:lnTo>
                <a:lnTo>
                  <a:pt x="7246188" y="444017"/>
                </a:lnTo>
                <a:lnTo>
                  <a:pt x="7245070" y="443547"/>
                </a:lnTo>
                <a:lnTo>
                  <a:pt x="7242442" y="443547"/>
                </a:lnTo>
                <a:lnTo>
                  <a:pt x="7241311" y="444017"/>
                </a:lnTo>
                <a:lnTo>
                  <a:pt x="7239457" y="445884"/>
                </a:lnTo>
                <a:lnTo>
                  <a:pt x="7238987" y="447001"/>
                </a:lnTo>
                <a:lnTo>
                  <a:pt x="7238987" y="449630"/>
                </a:lnTo>
                <a:lnTo>
                  <a:pt x="7239457" y="450748"/>
                </a:lnTo>
                <a:lnTo>
                  <a:pt x="7241311" y="452615"/>
                </a:lnTo>
                <a:lnTo>
                  <a:pt x="7242442" y="453072"/>
                </a:lnTo>
                <a:lnTo>
                  <a:pt x="7245070" y="453072"/>
                </a:lnTo>
                <a:lnTo>
                  <a:pt x="7246188" y="452615"/>
                </a:lnTo>
                <a:lnTo>
                  <a:pt x="7248055" y="450748"/>
                </a:lnTo>
                <a:lnTo>
                  <a:pt x="7248512" y="449630"/>
                </a:lnTo>
                <a:lnTo>
                  <a:pt x="7248512" y="447001"/>
                </a:lnTo>
                <a:close/>
              </a:path>
              <a:path w="7757159" h="676275">
                <a:moveTo>
                  <a:pt x="7248512" y="10121"/>
                </a:moveTo>
                <a:lnTo>
                  <a:pt x="7248055" y="9004"/>
                </a:lnTo>
                <a:lnTo>
                  <a:pt x="7246188" y="7137"/>
                </a:lnTo>
                <a:lnTo>
                  <a:pt x="7245070" y="6667"/>
                </a:lnTo>
                <a:lnTo>
                  <a:pt x="7242442" y="6667"/>
                </a:lnTo>
                <a:lnTo>
                  <a:pt x="7241311" y="7137"/>
                </a:lnTo>
                <a:lnTo>
                  <a:pt x="7239457" y="9004"/>
                </a:lnTo>
                <a:lnTo>
                  <a:pt x="7238987" y="10121"/>
                </a:lnTo>
                <a:lnTo>
                  <a:pt x="7238987" y="12750"/>
                </a:lnTo>
                <a:lnTo>
                  <a:pt x="7239457" y="13868"/>
                </a:lnTo>
                <a:lnTo>
                  <a:pt x="7241311" y="15735"/>
                </a:lnTo>
                <a:lnTo>
                  <a:pt x="7242442" y="16192"/>
                </a:lnTo>
                <a:lnTo>
                  <a:pt x="7245070" y="16192"/>
                </a:lnTo>
                <a:lnTo>
                  <a:pt x="7246188" y="15735"/>
                </a:lnTo>
                <a:lnTo>
                  <a:pt x="7248055" y="13868"/>
                </a:lnTo>
                <a:lnTo>
                  <a:pt x="7248512" y="12750"/>
                </a:lnTo>
                <a:lnTo>
                  <a:pt x="7248512" y="10121"/>
                </a:lnTo>
                <a:close/>
              </a:path>
              <a:path w="7757159" h="676275">
                <a:moveTo>
                  <a:pt x="7296137" y="447001"/>
                </a:moveTo>
                <a:lnTo>
                  <a:pt x="7295680" y="445884"/>
                </a:lnTo>
                <a:lnTo>
                  <a:pt x="7293813" y="444017"/>
                </a:lnTo>
                <a:lnTo>
                  <a:pt x="7292695" y="443547"/>
                </a:lnTo>
                <a:lnTo>
                  <a:pt x="7290067" y="443547"/>
                </a:lnTo>
                <a:lnTo>
                  <a:pt x="7288936" y="444017"/>
                </a:lnTo>
                <a:lnTo>
                  <a:pt x="7287082" y="445884"/>
                </a:lnTo>
                <a:lnTo>
                  <a:pt x="7286612" y="447001"/>
                </a:lnTo>
                <a:lnTo>
                  <a:pt x="7286612" y="449630"/>
                </a:lnTo>
                <a:lnTo>
                  <a:pt x="7287082" y="450748"/>
                </a:lnTo>
                <a:lnTo>
                  <a:pt x="7288936" y="452615"/>
                </a:lnTo>
                <a:lnTo>
                  <a:pt x="7290067" y="453072"/>
                </a:lnTo>
                <a:lnTo>
                  <a:pt x="7292695" y="453072"/>
                </a:lnTo>
                <a:lnTo>
                  <a:pt x="7293813" y="452615"/>
                </a:lnTo>
                <a:lnTo>
                  <a:pt x="7295680" y="450748"/>
                </a:lnTo>
                <a:lnTo>
                  <a:pt x="7296137" y="449630"/>
                </a:lnTo>
                <a:lnTo>
                  <a:pt x="7296137" y="447001"/>
                </a:lnTo>
                <a:close/>
              </a:path>
              <a:path w="7757159" h="676275">
                <a:moveTo>
                  <a:pt x="7296137" y="10121"/>
                </a:moveTo>
                <a:lnTo>
                  <a:pt x="7295680" y="9004"/>
                </a:lnTo>
                <a:lnTo>
                  <a:pt x="7293813" y="7137"/>
                </a:lnTo>
                <a:lnTo>
                  <a:pt x="7292695" y="6667"/>
                </a:lnTo>
                <a:lnTo>
                  <a:pt x="7290067" y="6667"/>
                </a:lnTo>
                <a:lnTo>
                  <a:pt x="7288936" y="7137"/>
                </a:lnTo>
                <a:lnTo>
                  <a:pt x="7287082" y="9004"/>
                </a:lnTo>
                <a:lnTo>
                  <a:pt x="7286612" y="10121"/>
                </a:lnTo>
                <a:lnTo>
                  <a:pt x="7286612" y="12750"/>
                </a:lnTo>
                <a:lnTo>
                  <a:pt x="7287082" y="13868"/>
                </a:lnTo>
                <a:lnTo>
                  <a:pt x="7288936" y="15735"/>
                </a:lnTo>
                <a:lnTo>
                  <a:pt x="7290067" y="16192"/>
                </a:lnTo>
                <a:lnTo>
                  <a:pt x="7292695" y="16192"/>
                </a:lnTo>
                <a:lnTo>
                  <a:pt x="7293813" y="15735"/>
                </a:lnTo>
                <a:lnTo>
                  <a:pt x="7295680" y="13868"/>
                </a:lnTo>
                <a:lnTo>
                  <a:pt x="7296137" y="12750"/>
                </a:lnTo>
                <a:lnTo>
                  <a:pt x="7296137" y="10121"/>
                </a:lnTo>
                <a:close/>
              </a:path>
              <a:path w="7757159" h="676275">
                <a:moveTo>
                  <a:pt x="7343762" y="447001"/>
                </a:moveTo>
                <a:lnTo>
                  <a:pt x="7343305" y="445884"/>
                </a:lnTo>
                <a:lnTo>
                  <a:pt x="7341438" y="444017"/>
                </a:lnTo>
                <a:lnTo>
                  <a:pt x="7340320" y="443547"/>
                </a:lnTo>
                <a:lnTo>
                  <a:pt x="7337692" y="443547"/>
                </a:lnTo>
                <a:lnTo>
                  <a:pt x="7336561" y="444017"/>
                </a:lnTo>
                <a:lnTo>
                  <a:pt x="7334707" y="445884"/>
                </a:lnTo>
                <a:lnTo>
                  <a:pt x="7334237" y="447001"/>
                </a:lnTo>
                <a:lnTo>
                  <a:pt x="7334237" y="449630"/>
                </a:lnTo>
                <a:lnTo>
                  <a:pt x="7334707" y="450748"/>
                </a:lnTo>
                <a:lnTo>
                  <a:pt x="7336561" y="452615"/>
                </a:lnTo>
                <a:lnTo>
                  <a:pt x="7337692" y="453072"/>
                </a:lnTo>
                <a:lnTo>
                  <a:pt x="7340320" y="453072"/>
                </a:lnTo>
                <a:lnTo>
                  <a:pt x="7341438" y="452615"/>
                </a:lnTo>
                <a:lnTo>
                  <a:pt x="7343305" y="450748"/>
                </a:lnTo>
                <a:lnTo>
                  <a:pt x="7343762" y="449630"/>
                </a:lnTo>
                <a:lnTo>
                  <a:pt x="7343762" y="447001"/>
                </a:lnTo>
                <a:close/>
              </a:path>
              <a:path w="7757159" h="676275">
                <a:moveTo>
                  <a:pt x="7343762" y="10121"/>
                </a:moveTo>
                <a:lnTo>
                  <a:pt x="7343305" y="9004"/>
                </a:lnTo>
                <a:lnTo>
                  <a:pt x="7341438" y="7137"/>
                </a:lnTo>
                <a:lnTo>
                  <a:pt x="7340320" y="6667"/>
                </a:lnTo>
                <a:lnTo>
                  <a:pt x="7337692" y="6667"/>
                </a:lnTo>
                <a:lnTo>
                  <a:pt x="7336561" y="7137"/>
                </a:lnTo>
                <a:lnTo>
                  <a:pt x="7334707" y="9004"/>
                </a:lnTo>
                <a:lnTo>
                  <a:pt x="7334237" y="10121"/>
                </a:lnTo>
                <a:lnTo>
                  <a:pt x="7334237" y="12750"/>
                </a:lnTo>
                <a:lnTo>
                  <a:pt x="7334707" y="13868"/>
                </a:lnTo>
                <a:lnTo>
                  <a:pt x="7336561" y="15735"/>
                </a:lnTo>
                <a:lnTo>
                  <a:pt x="7337692" y="16192"/>
                </a:lnTo>
                <a:lnTo>
                  <a:pt x="7340320" y="16192"/>
                </a:lnTo>
                <a:lnTo>
                  <a:pt x="7341438" y="15735"/>
                </a:lnTo>
                <a:lnTo>
                  <a:pt x="7343305" y="13868"/>
                </a:lnTo>
                <a:lnTo>
                  <a:pt x="7343762" y="12750"/>
                </a:lnTo>
                <a:lnTo>
                  <a:pt x="7343762" y="10121"/>
                </a:lnTo>
                <a:close/>
              </a:path>
              <a:path w="7757159" h="676275">
                <a:moveTo>
                  <a:pt x="7391387" y="447001"/>
                </a:moveTo>
                <a:lnTo>
                  <a:pt x="7390930" y="445884"/>
                </a:lnTo>
                <a:lnTo>
                  <a:pt x="7389063" y="444017"/>
                </a:lnTo>
                <a:lnTo>
                  <a:pt x="7387945" y="443547"/>
                </a:lnTo>
                <a:lnTo>
                  <a:pt x="7385317" y="443547"/>
                </a:lnTo>
                <a:lnTo>
                  <a:pt x="7384186" y="444017"/>
                </a:lnTo>
                <a:lnTo>
                  <a:pt x="7382332" y="445884"/>
                </a:lnTo>
                <a:lnTo>
                  <a:pt x="7381862" y="447001"/>
                </a:lnTo>
                <a:lnTo>
                  <a:pt x="7381862" y="449630"/>
                </a:lnTo>
                <a:lnTo>
                  <a:pt x="7382332" y="450748"/>
                </a:lnTo>
                <a:lnTo>
                  <a:pt x="7384186" y="452615"/>
                </a:lnTo>
                <a:lnTo>
                  <a:pt x="7385317" y="453072"/>
                </a:lnTo>
                <a:lnTo>
                  <a:pt x="7387945" y="453072"/>
                </a:lnTo>
                <a:lnTo>
                  <a:pt x="7389063" y="452615"/>
                </a:lnTo>
                <a:lnTo>
                  <a:pt x="7390930" y="450748"/>
                </a:lnTo>
                <a:lnTo>
                  <a:pt x="7391387" y="449630"/>
                </a:lnTo>
                <a:lnTo>
                  <a:pt x="7391387" y="447001"/>
                </a:lnTo>
                <a:close/>
              </a:path>
              <a:path w="7757159" h="676275">
                <a:moveTo>
                  <a:pt x="7391387" y="10121"/>
                </a:moveTo>
                <a:lnTo>
                  <a:pt x="7390930" y="9004"/>
                </a:lnTo>
                <a:lnTo>
                  <a:pt x="7389063" y="7137"/>
                </a:lnTo>
                <a:lnTo>
                  <a:pt x="7387945" y="6667"/>
                </a:lnTo>
                <a:lnTo>
                  <a:pt x="7385317" y="6667"/>
                </a:lnTo>
                <a:lnTo>
                  <a:pt x="7384186" y="7137"/>
                </a:lnTo>
                <a:lnTo>
                  <a:pt x="7382332" y="9004"/>
                </a:lnTo>
                <a:lnTo>
                  <a:pt x="7381862" y="10121"/>
                </a:lnTo>
                <a:lnTo>
                  <a:pt x="7381862" y="12750"/>
                </a:lnTo>
                <a:lnTo>
                  <a:pt x="7382332" y="13868"/>
                </a:lnTo>
                <a:lnTo>
                  <a:pt x="7384186" y="15735"/>
                </a:lnTo>
                <a:lnTo>
                  <a:pt x="7385317" y="16192"/>
                </a:lnTo>
                <a:lnTo>
                  <a:pt x="7387945" y="16192"/>
                </a:lnTo>
                <a:lnTo>
                  <a:pt x="7389063" y="15735"/>
                </a:lnTo>
                <a:lnTo>
                  <a:pt x="7390930" y="13868"/>
                </a:lnTo>
                <a:lnTo>
                  <a:pt x="7391387" y="12750"/>
                </a:lnTo>
                <a:lnTo>
                  <a:pt x="7391387" y="10121"/>
                </a:lnTo>
                <a:close/>
              </a:path>
              <a:path w="7757159" h="676275">
                <a:moveTo>
                  <a:pt x="7439012" y="447001"/>
                </a:moveTo>
                <a:lnTo>
                  <a:pt x="7438555" y="445884"/>
                </a:lnTo>
                <a:lnTo>
                  <a:pt x="7436688" y="444017"/>
                </a:lnTo>
                <a:lnTo>
                  <a:pt x="7435570" y="443547"/>
                </a:lnTo>
                <a:lnTo>
                  <a:pt x="7432942" y="443547"/>
                </a:lnTo>
                <a:lnTo>
                  <a:pt x="7431811" y="444017"/>
                </a:lnTo>
                <a:lnTo>
                  <a:pt x="7429957" y="445884"/>
                </a:lnTo>
                <a:lnTo>
                  <a:pt x="7429487" y="447001"/>
                </a:lnTo>
                <a:lnTo>
                  <a:pt x="7429487" y="449630"/>
                </a:lnTo>
                <a:lnTo>
                  <a:pt x="7429957" y="450748"/>
                </a:lnTo>
                <a:lnTo>
                  <a:pt x="7431811" y="452615"/>
                </a:lnTo>
                <a:lnTo>
                  <a:pt x="7432942" y="453072"/>
                </a:lnTo>
                <a:lnTo>
                  <a:pt x="7435570" y="453072"/>
                </a:lnTo>
                <a:lnTo>
                  <a:pt x="7436688" y="452615"/>
                </a:lnTo>
                <a:lnTo>
                  <a:pt x="7438555" y="450748"/>
                </a:lnTo>
                <a:lnTo>
                  <a:pt x="7439012" y="449630"/>
                </a:lnTo>
                <a:lnTo>
                  <a:pt x="7439012" y="447001"/>
                </a:lnTo>
                <a:close/>
              </a:path>
              <a:path w="7757159" h="676275">
                <a:moveTo>
                  <a:pt x="7439012" y="10121"/>
                </a:moveTo>
                <a:lnTo>
                  <a:pt x="7438555" y="9004"/>
                </a:lnTo>
                <a:lnTo>
                  <a:pt x="7436688" y="7137"/>
                </a:lnTo>
                <a:lnTo>
                  <a:pt x="7435570" y="6667"/>
                </a:lnTo>
                <a:lnTo>
                  <a:pt x="7432942" y="6667"/>
                </a:lnTo>
                <a:lnTo>
                  <a:pt x="7431811" y="7137"/>
                </a:lnTo>
                <a:lnTo>
                  <a:pt x="7429957" y="9004"/>
                </a:lnTo>
                <a:lnTo>
                  <a:pt x="7429487" y="10121"/>
                </a:lnTo>
                <a:lnTo>
                  <a:pt x="7429487" y="12750"/>
                </a:lnTo>
                <a:lnTo>
                  <a:pt x="7429957" y="13868"/>
                </a:lnTo>
                <a:lnTo>
                  <a:pt x="7431811" y="15735"/>
                </a:lnTo>
                <a:lnTo>
                  <a:pt x="7432942" y="16192"/>
                </a:lnTo>
                <a:lnTo>
                  <a:pt x="7435570" y="16192"/>
                </a:lnTo>
                <a:lnTo>
                  <a:pt x="7436688" y="15735"/>
                </a:lnTo>
                <a:lnTo>
                  <a:pt x="7438555" y="13868"/>
                </a:lnTo>
                <a:lnTo>
                  <a:pt x="7439012" y="12750"/>
                </a:lnTo>
                <a:lnTo>
                  <a:pt x="7439012" y="10121"/>
                </a:lnTo>
                <a:close/>
              </a:path>
              <a:path w="7757159" h="676275">
                <a:moveTo>
                  <a:pt x="7486637" y="447001"/>
                </a:moveTo>
                <a:lnTo>
                  <a:pt x="7486180" y="445884"/>
                </a:lnTo>
                <a:lnTo>
                  <a:pt x="7484313" y="444017"/>
                </a:lnTo>
                <a:lnTo>
                  <a:pt x="7483195" y="443547"/>
                </a:lnTo>
                <a:lnTo>
                  <a:pt x="7480567" y="443547"/>
                </a:lnTo>
                <a:lnTo>
                  <a:pt x="7479449" y="444017"/>
                </a:lnTo>
                <a:lnTo>
                  <a:pt x="7477582" y="445884"/>
                </a:lnTo>
                <a:lnTo>
                  <a:pt x="7477112" y="447001"/>
                </a:lnTo>
                <a:lnTo>
                  <a:pt x="7477112" y="449630"/>
                </a:lnTo>
                <a:lnTo>
                  <a:pt x="7477582" y="450748"/>
                </a:lnTo>
                <a:lnTo>
                  <a:pt x="7479449" y="452615"/>
                </a:lnTo>
                <a:lnTo>
                  <a:pt x="7480567" y="453072"/>
                </a:lnTo>
                <a:lnTo>
                  <a:pt x="7483195" y="453072"/>
                </a:lnTo>
                <a:lnTo>
                  <a:pt x="7484313" y="452615"/>
                </a:lnTo>
                <a:lnTo>
                  <a:pt x="7486180" y="450748"/>
                </a:lnTo>
                <a:lnTo>
                  <a:pt x="7486637" y="449630"/>
                </a:lnTo>
                <a:lnTo>
                  <a:pt x="7486637" y="447001"/>
                </a:lnTo>
                <a:close/>
              </a:path>
              <a:path w="7757159" h="676275">
                <a:moveTo>
                  <a:pt x="7486637" y="10121"/>
                </a:moveTo>
                <a:lnTo>
                  <a:pt x="7486180" y="9004"/>
                </a:lnTo>
                <a:lnTo>
                  <a:pt x="7484313" y="7137"/>
                </a:lnTo>
                <a:lnTo>
                  <a:pt x="7483195" y="6667"/>
                </a:lnTo>
                <a:lnTo>
                  <a:pt x="7480567" y="6667"/>
                </a:lnTo>
                <a:lnTo>
                  <a:pt x="7479449" y="7137"/>
                </a:lnTo>
                <a:lnTo>
                  <a:pt x="7477582" y="9004"/>
                </a:lnTo>
                <a:lnTo>
                  <a:pt x="7477112" y="10121"/>
                </a:lnTo>
                <a:lnTo>
                  <a:pt x="7477112" y="12750"/>
                </a:lnTo>
                <a:lnTo>
                  <a:pt x="7477582" y="13868"/>
                </a:lnTo>
                <a:lnTo>
                  <a:pt x="7479449" y="15735"/>
                </a:lnTo>
                <a:lnTo>
                  <a:pt x="7480567" y="16192"/>
                </a:lnTo>
                <a:lnTo>
                  <a:pt x="7483195" y="16192"/>
                </a:lnTo>
                <a:lnTo>
                  <a:pt x="7484313" y="15735"/>
                </a:lnTo>
                <a:lnTo>
                  <a:pt x="7486180" y="13868"/>
                </a:lnTo>
                <a:lnTo>
                  <a:pt x="7486637" y="12750"/>
                </a:lnTo>
                <a:lnTo>
                  <a:pt x="7486637" y="10121"/>
                </a:lnTo>
                <a:close/>
              </a:path>
              <a:path w="7757159" h="676275">
                <a:moveTo>
                  <a:pt x="7534262" y="447001"/>
                </a:moveTo>
                <a:lnTo>
                  <a:pt x="7533805" y="445884"/>
                </a:lnTo>
                <a:lnTo>
                  <a:pt x="7531938" y="444017"/>
                </a:lnTo>
                <a:lnTo>
                  <a:pt x="7530820" y="443547"/>
                </a:lnTo>
                <a:lnTo>
                  <a:pt x="7528192" y="443547"/>
                </a:lnTo>
                <a:lnTo>
                  <a:pt x="7527061" y="444017"/>
                </a:lnTo>
                <a:lnTo>
                  <a:pt x="7525207" y="445884"/>
                </a:lnTo>
                <a:lnTo>
                  <a:pt x="7524737" y="447001"/>
                </a:lnTo>
                <a:lnTo>
                  <a:pt x="7524737" y="449630"/>
                </a:lnTo>
                <a:lnTo>
                  <a:pt x="7525207" y="450748"/>
                </a:lnTo>
                <a:lnTo>
                  <a:pt x="7527061" y="452615"/>
                </a:lnTo>
                <a:lnTo>
                  <a:pt x="7528192" y="453072"/>
                </a:lnTo>
                <a:lnTo>
                  <a:pt x="7530820" y="453072"/>
                </a:lnTo>
                <a:lnTo>
                  <a:pt x="7531938" y="452615"/>
                </a:lnTo>
                <a:lnTo>
                  <a:pt x="7533805" y="450748"/>
                </a:lnTo>
                <a:lnTo>
                  <a:pt x="7534262" y="449630"/>
                </a:lnTo>
                <a:lnTo>
                  <a:pt x="7534262" y="447001"/>
                </a:lnTo>
                <a:close/>
              </a:path>
              <a:path w="7757159" h="676275">
                <a:moveTo>
                  <a:pt x="7534262" y="10121"/>
                </a:moveTo>
                <a:lnTo>
                  <a:pt x="7533805" y="9004"/>
                </a:lnTo>
                <a:lnTo>
                  <a:pt x="7531938" y="7137"/>
                </a:lnTo>
                <a:lnTo>
                  <a:pt x="7530820" y="6667"/>
                </a:lnTo>
                <a:lnTo>
                  <a:pt x="7528192" y="6667"/>
                </a:lnTo>
                <a:lnTo>
                  <a:pt x="7527061" y="7137"/>
                </a:lnTo>
                <a:lnTo>
                  <a:pt x="7525207" y="9004"/>
                </a:lnTo>
                <a:lnTo>
                  <a:pt x="7524737" y="10121"/>
                </a:lnTo>
                <a:lnTo>
                  <a:pt x="7524737" y="12750"/>
                </a:lnTo>
                <a:lnTo>
                  <a:pt x="7525207" y="13868"/>
                </a:lnTo>
                <a:lnTo>
                  <a:pt x="7527061" y="15735"/>
                </a:lnTo>
                <a:lnTo>
                  <a:pt x="7528192" y="16192"/>
                </a:lnTo>
                <a:lnTo>
                  <a:pt x="7530820" y="16192"/>
                </a:lnTo>
                <a:lnTo>
                  <a:pt x="7531938" y="15735"/>
                </a:lnTo>
                <a:lnTo>
                  <a:pt x="7533805" y="13868"/>
                </a:lnTo>
                <a:lnTo>
                  <a:pt x="7534262" y="12750"/>
                </a:lnTo>
                <a:lnTo>
                  <a:pt x="7534262" y="10121"/>
                </a:lnTo>
                <a:close/>
              </a:path>
              <a:path w="7757159" h="676275">
                <a:moveTo>
                  <a:pt x="7581887" y="447001"/>
                </a:moveTo>
                <a:lnTo>
                  <a:pt x="7581430" y="445884"/>
                </a:lnTo>
                <a:lnTo>
                  <a:pt x="7579563" y="444017"/>
                </a:lnTo>
                <a:lnTo>
                  <a:pt x="7578445" y="443547"/>
                </a:lnTo>
                <a:lnTo>
                  <a:pt x="7575817" y="443547"/>
                </a:lnTo>
                <a:lnTo>
                  <a:pt x="7574686" y="444017"/>
                </a:lnTo>
                <a:lnTo>
                  <a:pt x="7572832" y="445884"/>
                </a:lnTo>
                <a:lnTo>
                  <a:pt x="7572362" y="447001"/>
                </a:lnTo>
                <a:lnTo>
                  <a:pt x="7572362" y="449630"/>
                </a:lnTo>
                <a:lnTo>
                  <a:pt x="7572832" y="450748"/>
                </a:lnTo>
                <a:lnTo>
                  <a:pt x="7574686" y="452615"/>
                </a:lnTo>
                <a:lnTo>
                  <a:pt x="7575817" y="453072"/>
                </a:lnTo>
                <a:lnTo>
                  <a:pt x="7578445" y="453072"/>
                </a:lnTo>
                <a:lnTo>
                  <a:pt x="7579563" y="452615"/>
                </a:lnTo>
                <a:lnTo>
                  <a:pt x="7581430" y="450748"/>
                </a:lnTo>
                <a:lnTo>
                  <a:pt x="7581887" y="449630"/>
                </a:lnTo>
                <a:lnTo>
                  <a:pt x="7581887" y="447001"/>
                </a:lnTo>
                <a:close/>
              </a:path>
              <a:path w="7757159" h="676275">
                <a:moveTo>
                  <a:pt x="7581887" y="10121"/>
                </a:moveTo>
                <a:lnTo>
                  <a:pt x="7581430" y="9004"/>
                </a:lnTo>
                <a:lnTo>
                  <a:pt x="7579563" y="7137"/>
                </a:lnTo>
                <a:lnTo>
                  <a:pt x="7578445" y="6667"/>
                </a:lnTo>
                <a:lnTo>
                  <a:pt x="7575817" y="6667"/>
                </a:lnTo>
                <a:lnTo>
                  <a:pt x="7574686" y="7137"/>
                </a:lnTo>
                <a:lnTo>
                  <a:pt x="7572832" y="9004"/>
                </a:lnTo>
                <a:lnTo>
                  <a:pt x="7572362" y="10121"/>
                </a:lnTo>
                <a:lnTo>
                  <a:pt x="7572362" y="12750"/>
                </a:lnTo>
                <a:lnTo>
                  <a:pt x="7572832" y="13868"/>
                </a:lnTo>
                <a:lnTo>
                  <a:pt x="7574686" y="15735"/>
                </a:lnTo>
                <a:lnTo>
                  <a:pt x="7575817" y="16192"/>
                </a:lnTo>
                <a:lnTo>
                  <a:pt x="7578445" y="16192"/>
                </a:lnTo>
                <a:lnTo>
                  <a:pt x="7579563" y="15735"/>
                </a:lnTo>
                <a:lnTo>
                  <a:pt x="7581430" y="13868"/>
                </a:lnTo>
                <a:lnTo>
                  <a:pt x="7581887" y="12750"/>
                </a:lnTo>
                <a:lnTo>
                  <a:pt x="7581887" y="10121"/>
                </a:lnTo>
                <a:close/>
              </a:path>
              <a:path w="7757159" h="676275">
                <a:moveTo>
                  <a:pt x="7629512" y="447001"/>
                </a:moveTo>
                <a:lnTo>
                  <a:pt x="7629055" y="445884"/>
                </a:lnTo>
                <a:lnTo>
                  <a:pt x="7627188" y="444017"/>
                </a:lnTo>
                <a:lnTo>
                  <a:pt x="7626070" y="443547"/>
                </a:lnTo>
                <a:lnTo>
                  <a:pt x="7623442" y="443547"/>
                </a:lnTo>
                <a:lnTo>
                  <a:pt x="7622311" y="444017"/>
                </a:lnTo>
                <a:lnTo>
                  <a:pt x="7620457" y="445884"/>
                </a:lnTo>
                <a:lnTo>
                  <a:pt x="7619987" y="447001"/>
                </a:lnTo>
                <a:lnTo>
                  <a:pt x="7619987" y="449630"/>
                </a:lnTo>
                <a:lnTo>
                  <a:pt x="7620457" y="450748"/>
                </a:lnTo>
                <a:lnTo>
                  <a:pt x="7622311" y="452615"/>
                </a:lnTo>
                <a:lnTo>
                  <a:pt x="7623442" y="453072"/>
                </a:lnTo>
                <a:lnTo>
                  <a:pt x="7626070" y="453072"/>
                </a:lnTo>
                <a:lnTo>
                  <a:pt x="7627188" y="452615"/>
                </a:lnTo>
                <a:lnTo>
                  <a:pt x="7629055" y="450748"/>
                </a:lnTo>
                <a:lnTo>
                  <a:pt x="7629512" y="449630"/>
                </a:lnTo>
                <a:lnTo>
                  <a:pt x="7629512" y="447001"/>
                </a:lnTo>
                <a:close/>
              </a:path>
              <a:path w="7757159" h="676275">
                <a:moveTo>
                  <a:pt x="7629512" y="10121"/>
                </a:moveTo>
                <a:lnTo>
                  <a:pt x="7629055" y="9004"/>
                </a:lnTo>
                <a:lnTo>
                  <a:pt x="7627188" y="7137"/>
                </a:lnTo>
                <a:lnTo>
                  <a:pt x="7626070" y="6667"/>
                </a:lnTo>
                <a:lnTo>
                  <a:pt x="7623442" y="6667"/>
                </a:lnTo>
                <a:lnTo>
                  <a:pt x="7622311" y="7137"/>
                </a:lnTo>
                <a:lnTo>
                  <a:pt x="7620457" y="9004"/>
                </a:lnTo>
                <a:lnTo>
                  <a:pt x="7619987" y="10121"/>
                </a:lnTo>
                <a:lnTo>
                  <a:pt x="7619987" y="12750"/>
                </a:lnTo>
                <a:lnTo>
                  <a:pt x="7620457" y="13868"/>
                </a:lnTo>
                <a:lnTo>
                  <a:pt x="7622311" y="15735"/>
                </a:lnTo>
                <a:lnTo>
                  <a:pt x="7623442" y="16192"/>
                </a:lnTo>
                <a:lnTo>
                  <a:pt x="7626070" y="16192"/>
                </a:lnTo>
                <a:lnTo>
                  <a:pt x="7627188" y="15735"/>
                </a:lnTo>
                <a:lnTo>
                  <a:pt x="7629055" y="13868"/>
                </a:lnTo>
                <a:lnTo>
                  <a:pt x="7629512" y="12750"/>
                </a:lnTo>
                <a:lnTo>
                  <a:pt x="7629512" y="10121"/>
                </a:lnTo>
                <a:close/>
              </a:path>
              <a:path w="7757159" h="676275">
                <a:moveTo>
                  <a:pt x="7677137" y="447001"/>
                </a:moveTo>
                <a:lnTo>
                  <a:pt x="7676680" y="445884"/>
                </a:lnTo>
                <a:lnTo>
                  <a:pt x="7674813" y="444017"/>
                </a:lnTo>
                <a:lnTo>
                  <a:pt x="7673695" y="443547"/>
                </a:lnTo>
                <a:lnTo>
                  <a:pt x="7671067" y="443547"/>
                </a:lnTo>
                <a:lnTo>
                  <a:pt x="7669936" y="444017"/>
                </a:lnTo>
                <a:lnTo>
                  <a:pt x="7668082" y="445884"/>
                </a:lnTo>
                <a:lnTo>
                  <a:pt x="7667612" y="447001"/>
                </a:lnTo>
                <a:lnTo>
                  <a:pt x="7667612" y="449630"/>
                </a:lnTo>
                <a:lnTo>
                  <a:pt x="7668082" y="450748"/>
                </a:lnTo>
                <a:lnTo>
                  <a:pt x="7669936" y="452615"/>
                </a:lnTo>
                <a:lnTo>
                  <a:pt x="7671067" y="453072"/>
                </a:lnTo>
                <a:lnTo>
                  <a:pt x="7673695" y="453072"/>
                </a:lnTo>
                <a:lnTo>
                  <a:pt x="7674813" y="452615"/>
                </a:lnTo>
                <a:lnTo>
                  <a:pt x="7676680" y="450748"/>
                </a:lnTo>
                <a:lnTo>
                  <a:pt x="7677137" y="449630"/>
                </a:lnTo>
                <a:lnTo>
                  <a:pt x="7677137" y="447001"/>
                </a:lnTo>
                <a:close/>
              </a:path>
              <a:path w="7757159" h="676275">
                <a:moveTo>
                  <a:pt x="7677137" y="10121"/>
                </a:moveTo>
                <a:lnTo>
                  <a:pt x="7676680" y="9004"/>
                </a:lnTo>
                <a:lnTo>
                  <a:pt x="7674813" y="7137"/>
                </a:lnTo>
                <a:lnTo>
                  <a:pt x="7673695" y="6667"/>
                </a:lnTo>
                <a:lnTo>
                  <a:pt x="7671067" y="6667"/>
                </a:lnTo>
                <a:lnTo>
                  <a:pt x="7669936" y="7137"/>
                </a:lnTo>
                <a:lnTo>
                  <a:pt x="7668082" y="9004"/>
                </a:lnTo>
                <a:lnTo>
                  <a:pt x="7667612" y="10121"/>
                </a:lnTo>
                <a:lnTo>
                  <a:pt x="7667612" y="12750"/>
                </a:lnTo>
                <a:lnTo>
                  <a:pt x="7668082" y="13868"/>
                </a:lnTo>
                <a:lnTo>
                  <a:pt x="7669936" y="15735"/>
                </a:lnTo>
                <a:lnTo>
                  <a:pt x="7671067" y="16192"/>
                </a:lnTo>
                <a:lnTo>
                  <a:pt x="7673695" y="16192"/>
                </a:lnTo>
                <a:lnTo>
                  <a:pt x="7674813" y="15735"/>
                </a:lnTo>
                <a:lnTo>
                  <a:pt x="7676680" y="13868"/>
                </a:lnTo>
                <a:lnTo>
                  <a:pt x="7677137" y="12750"/>
                </a:lnTo>
                <a:lnTo>
                  <a:pt x="7677137" y="10121"/>
                </a:lnTo>
                <a:close/>
              </a:path>
              <a:path w="7757159" h="676275">
                <a:moveTo>
                  <a:pt x="7709522" y="447001"/>
                </a:moveTo>
                <a:lnTo>
                  <a:pt x="7709065" y="445884"/>
                </a:lnTo>
                <a:lnTo>
                  <a:pt x="7707198" y="444017"/>
                </a:lnTo>
                <a:lnTo>
                  <a:pt x="7706080" y="443547"/>
                </a:lnTo>
                <a:lnTo>
                  <a:pt x="7703452" y="443547"/>
                </a:lnTo>
                <a:lnTo>
                  <a:pt x="7702334" y="444017"/>
                </a:lnTo>
                <a:lnTo>
                  <a:pt x="7700467" y="445884"/>
                </a:lnTo>
                <a:lnTo>
                  <a:pt x="7699997" y="447001"/>
                </a:lnTo>
                <a:lnTo>
                  <a:pt x="7699997" y="449630"/>
                </a:lnTo>
                <a:lnTo>
                  <a:pt x="7700467" y="450748"/>
                </a:lnTo>
                <a:lnTo>
                  <a:pt x="7702334" y="452615"/>
                </a:lnTo>
                <a:lnTo>
                  <a:pt x="7703452" y="453072"/>
                </a:lnTo>
                <a:lnTo>
                  <a:pt x="7706080" y="453072"/>
                </a:lnTo>
                <a:lnTo>
                  <a:pt x="7707198" y="452615"/>
                </a:lnTo>
                <a:lnTo>
                  <a:pt x="7709065" y="450748"/>
                </a:lnTo>
                <a:lnTo>
                  <a:pt x="7709522" y="449630"/>
                </a:lnTo>
                <a:lnTo>
                  <a:pt x="7709522" y="447001"/>
                </a:lnTo>
                <a:close/>
              </a:path>
              <a:path w="7757159" h="676275">
                <a:moveTo>
                  <a:pt x="7709522" y="10121"/>
                </a:moveTo>
                <a:lnTo>
                  <a:pt x="7709065" y="9004"/>
                </a:lnTo>
                <a:lnTo>
                  <a:pt x="7707198" y="7137"/>
                </a:lnTo>
                <a:lnTo>
                  <a:pt x="7706080" y="6667"/>
                </a:lnTo>
                <a:lnTo>
                  <a:pt x="7703452" y="6667"/>
                </a:lnTo>
                <a:lnTo>
                  <a:pt x="7702334" y="7137"/>
                </a:lnTo>
                <a:lnTo>
                  <a:pt x="7700467" y="9004"/>
                </a:lnTo>
                <a:lnTo>
                  <a:pt x="7699997" y="10121"/>
                </a:lnTo>
                <a:lnTo>
                  <a:pt x="7699997" y="12750"/>
                </a:lnTo>
                <a:lnTo>
                  <a:pt x="7700467" y="13868"/>
                </a:lnTo>
                <a:lnTo>
                  <a:pt x="7702334" y="15735"/>
                </a:lnTo>
                <a:lnTo>
                  <a:pt x="7703452" y="16192"/>
                </a:lnTo>
                <a:lnTo>
                  <a:pt x="7706080" y="16192"/>
                </a:lnTo>
                <a:lnTo>
                  <a:pt x="7707198" y="15735"/>
                </a:lnTo>
                <a:lnTo>
                  <a:pt x="7709065" y="13868"/>
                </a:lnTo>
                <a:lnTo>
                  <a:pt x="7709522" y="12750"/>
                </a:lnTo>
                <a:lnTo>
                  <a:pt x="7709522" y="10121"/>
                </a:lnTo>
                <a:close/>
              </a:path>
              <a:path w="7757159" h="676275">
                <a:moveTo>
                  <a:pt x="7724762" y="447001"/>
                </a:moveTo>
                <a:lnTo>
                  <a:pt x="7724305" y="445884"/>
                </a:lnTo>
                <a:lnTo>
                  <a:pt x="7722438" y="444017"/>
                </a:lnTo>
                <a:lnTo>
                  <a:pt x="7721320" y="443547"/>
                </a:lnTo>
                <a:lnTo>
                  <a:pt x="7718692" y="443547"/>
                </a:lnTo>
                <a:lnTo>
                  <a:pt x="7717561" y="444017"/>
                </a:lnTo>
                <a:lnTo>
                  <a:pt x="7715707" y="445884"/>
                </a:lnTo>
                <a:lnTo>
                  <a:pt x="7715237" y="447001"/>
                </a:lnTo>
                <a:lnTo>
                  <a:pt x="7715237" y="449630"/>
                </a:lnTo>
                <a:lnTo>
                  <a:pt x="7715707" y="450748"/>
                </a:lnTo>
                <a:lnTo>
                  <a:pt x="7717561" y="452615"/>
                </a:lnTo>
                <a:lnTo>
                  <a:pt x="7718692" y="453072"/>
                </a:lnTo>
                <a:lnTo>
                  <a:pt x="7721320" y="453072"/>
                </a:lnTo>
                <a:lnTo>
                  <a:pt x="7722438" y="452615"/>
                </a:lnTo>
                <a:lnTo>
                  <a:pt x="7724305" y="450748"/>
                </a:lnTo>
                <a:lnTo>
                  <a:pt x="7724762" y="449630"/>
                </a:lnTo>
                <a:lnTo>
                  <a:pt x="7724762" y="447001"/>
                </a:lnTo>
                <a:close/>
              </a:path>
              <a:path w="7757159" h="676275">
                <a:moveTo>
                  <a:pt x="7724762" y="10121"/>
                </a:moveTo>
                <a:lnTo>
                  <a:pt x="7724305" y="9004"/>
                </a:lnTo>
                <a:lnTo>
                  <a:pt x="7722438" y="7137"/>
                </a:lnTo>
                <a:lnTo>
                  <a:pt x="7721320" y="6667"/>
                </a:lnTo>
                <a:lnTo>
                  <a:pt x="7718692" y="6667"/>
                </a:lnTo>
                <a:lnTo>
                  <a:pt x="7717561" y="7137"/>
                </a:lnTo>
                <a:lnTo>
                  <a:pt x="7715707" y="9004"/>
                </a:lnTo>
                <a:lnTo>
                  <a:pt x="7715237" y="10121"/>
                </a:lnTo>
                <a:lnTo>
                  <a:pt x="7715237" y="12750"/>
                </a:lnTo>
                <a:lnTo>
                  <a:pt x="7715707" y="13868"/>
                </a:lnTo>
                <a:lnTo>
                  <a:pt x="7717561" y="15735"/>
                </a:lnTo>
                <a:lnTo>
                  <a:pt x="7718692" y="16192"/>
                </a:lnTo>
                <a:lnTo>
                  <a:pt x="7721320" y="16192"/>
                </a:lnTo>
                <a:lnTo>
                  <a:pt x="7722438" y="15735"/>
                </a:lnTo>
                <a:lnTo>
                  <a:pt x="7724305" y="13868"/>
                </a:lnTo>
                <a:lnTo>
                  <a:pt x="7724762" y="12750"/>
                </a:lnTo>
                <a:lnTo>
                  <a:pt x="7724762" y="10121"/>
                </a:lnTo>
                <a:close/>
              </a:path>
              <a:path w="7757159" h="676275">
                <a:moveTo>
                  <a:pt x="7757147" y="447001"/>
                </a:moveTo>
                <a:lnTo>
                  <a:pt x="7756690" y="445884"/>
                </a:lnTo>
                <a:lnTo>
                  <a:pt x="7754823" y="444017"/>
                </a:lnTo>
                <a:lnTo>
                  <a:pt x="7753705" y="443547"/>
                </a:lnTo>
                <a:lnTo>
                  <a:pt x="7751077" y="443547"/>
                </a:lnTo>
                <a:lnTo>
                  <a:pt x="7749959" y="444017"/>
                </a:lnTo>
                <a:lnTo>
                  <a:pt x="7748092" y="445884"/>
                </a:lnTo>
                <a:lnTo>
                  <a:pt x="7747622" y="447001"/>
                </a:lnTo>
                <a:lnTo>
                  <a:pt x="7747622" y="449630"/>
                </a:lnTo>
                <a:lnTo>
                  <a:pt x="7748092" y="450748"/>
                </a:lnTo>
                <a:lnTo>
                  <a:pt x="7749959" y="452615"/>
                </a:lnTo>
                <a:lnTo>
                  <a:pt x="7751077" y="453072"/>
                </a:lnTo>
                <a:lnTo>
                  <a:pt x="7753705" y="453072"/>
                </a:lnTo>
                <a:lnTo>
                  <a:pt x="7754823" y="452615"/>
                </a:lnTo>
                <a:lnTo>
                  <a:pt x="7756690" y="450748"/>
                </a:lnTo>
                <a:lnTo>
                  <a:pt x="7757147" y="449630"/>
                </a:lnTo>
                <a:lnTo>
                  <a:pt x="7757147" y="447001"/>
                </a:lnTo>
                <a:close/>
              </a:path>
              <a:path w="7757159" h="676275">
                <a:moveTo>
                  <a:pt x="7757147" y="10121"/>
                </a:moveTo>
                <a:lnTo>
                  <a:pt x="7756690" y="9004"/>
                </a:lnTo>
                <a:lnTo>
                  <a:pt x="7754823" y="7137"/>
                </a:lnTo>
                <a:lnTo>
                  <a:pt x="7753705" y="6667"/>
                </a:lnTo>
                <a:lnTo>
                  <a:pt x="7751077" y="6667"/>
                </a:lnTo>
                <a:lnTo>
                  <a:pt x="7749959" y="7137"/>
                </a:lnTo>
                <a:lnTo>
                  <a:pt x="7748092" y="9004"/>
                </a:lnTo>
                <a:lnTo>
                  <a:pt x="7747622" y="10121"/>
                </a:lnTo>
                <a:lnTo>
                  <a:pt x="7747622" y="12750"/>
                </a:lnTo>
                <a:lnTo>
                  <a:pt x="7748092" y="13868"/>
                </a:lnTo>
                <a:lnTo>
                  <a:pt x="7749959" y="15735"/>
                </a:lnTo>
                <a:lnTo>
                  <a:pt x="7751077" y="16192"/>
                </a:lnTo>
                <a:lnTo>
                  <a:pt x="7753705" y="16192"/>
                </a:lnTo>
                <a:lnTo>
                  <a:pt x="7754823" y="15735"/>
                </a:lnTo>
                <a:lnTo>
                  <a:pt x="7756690" y="13868"/>
                </a:lnTo>
                <a:lnTo>
                  <a:pt x="7757147" y="12750"/>
                </a:lnTo>
                <a:lnTo>
                  <a:pt x="7757147" y="1012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3962" y="4666079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1704" y="4666079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1704" y="4229199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214" y="4379143"/>
            <a:ext cx="139700" cy="5270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spc="-60" dirty="0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sz="900" spc="-3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39249" y="4348150"/>
            <a:ext cx="1397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spc="-60" dirty="0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sz="900" spc="-30" dirty="0">
                <a:solidFill>
                  <a:srgbClr val="252423"/>
                </a:solidFill>
                <a:latin typeface="Tahoma"/>
                <a:cs typeface="Tahoma"/>
              </a:rPr>
              <a:t> Orders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602" y="4995544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05337" y="4308157"/>
            <a:ext cx="9525" cy="676275"/>
          </a:xfrm>
          <a:custGeom>
            <a:avLst/>
            <a:gdLst/>
            <a:ahLst/>
            <a:cxnLst/>
            <a:rect l="l" t="t" r="r" b="b"/>
            <a:pathLst>
              <a:path w="9525" h="67627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67627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67627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67627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67627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67627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67627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67627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67627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67627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67627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67627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67627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67627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67627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74170" y="4995544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83904" y="4308157"/>
            <a:ext cx="9525" cy="676275"/>
          </a:xfrm>
          <a:custGeom>
            <a:avLst/>
            <a:gdLst/>
            <a:ahLst/>
            <a:cxnLst/>
            <a:rect l="l" t="t" r="r" b="b"/>
            <a:pathLst>
              <a:path w="9525" h="67627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67627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67627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67627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67627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67627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67627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67627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67627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67627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67627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67627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67627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67627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67627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52737" y="4995544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1996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3844" y="4053458"/>
            <a:ext cx="8114665" cy="843915"/>
            <a:chOff x="283844" y="4053458"/>
            <a:chExt cx="8114665" cy="843915"/>
          </a:xfrm>
        </p:grpSpPr>
        <p:sp>
          <p:nvSpPr>
            <p:cNvPr id="17" name="object 17"/>
            <p:cNvSpPr/>
            <p:nvPr/>
          </p:nvSpPr>
          <p:spPr>
            <a:xfrm>
              <a:off x="826769" y="4359146"/>
              <a:ext cx="7557134" cy="452120"/>
            </a:xfrm>
            <a:custGeom>
              <a:avLst/>
              <a:gdLst/>
              <a:ahLst/>
              <a:cxnLst/>
              <a:rect l="l" t="t" r="r" b="b"/>
              <a:pathLst>
                <a:path w="7557134" h="452120">
                  <a:moveTo>
                    <a:pt x="0" y="451541"/>
                  </a:moveTo>
                  <a:lnTo>
                    <a:pt x="3778567" y="0"/>
                  </a:lnTo>
                  <a:lnTo>
                    <a:pt x="7557134" y="259581"/>
                  </a:lnTo>
                </a:path>
              </a:pathLst>
            </a:custGeom>
            <a:ln w="28574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6769" y="4402200"/>
              <a:ext cx="7557134" cy="480695"/>
            </a:xfrm>
            <a:custGeom>
              <a:avLst/>
              <a:gdLst/>
              <a:ahLst/>
              <a:cxnLst/>
              <a:rect l="l" t="t" r="r" b="b"/>
              <a:pathLst>
                <a:path w="7557134" h="480695">
                  <a:moveTo>
                    <a:pt x="0" y="480567"/>
                  </a:moveTo>
                  <a:lnTo>
                    <a:pt x="3778567" y="0"/>
                  </a:lnTo>
                  <a:lnTo>
                    <a:pt x="7557134" y="196595"/>
                  </a:lnTo>
                </a:path>
              </a:pathLst>
            </a:custGeom>
            <a:ln w="28574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844" y="4053458"/>
              <a:ext cx="95249" cy="952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9169" y="4053458"/>
              <a:ext cx="95249" cy="9524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63525" y="3694907"/>
            <a:ext cx="1778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5" dirty="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252423"/>
                </a:solidFill>
                <a:latin typeface="Tahoma"/>
                <a:cs typeface="Tahoma"/>
              </a:rPr>
              <a:t>Orders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52423"/>
                </a:solidFill>
                <a:latin typeface="Tahoma"/>
                <a:cs typeface="Tahoma"/>
              </a:rPr>
              <a:t>Trends</a:t>
            </a:r>
            <a:endParaRPr sz="1400">
              <a:latin typeface="Tahoma"/>
              <a:cs typeface="Tahoma"/>
            </a:endParaRPr>
          </a:p>
          <a:p>
            <a:pPr marL="182880" marR="332105" indent="-50800">
              <a:lnSpc>
                <a:spcPct val="155200"/>
              </a:lnSpc>
              <a:spcBef>
                <a:spcPts val="250"/>
              </a:spcBef>
              <a:tabLst>
                <a:tab pos="824230" algn="l"/>
              </a:tabLst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Sales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Orders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3525" y="5218907"/>
            <a:ext cx="14839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45" dirty="0">
                <a:solidFill>
                  <a:srgbClr val="252423"/>
                </a:solidFill>
                <a:latin typeface="Tahoma"/>
                <a:cs typeface="Tahoma"/>
              </a:rPr>
              <a:t>Top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52423"/>
                </a:solidFill>
                <a:latin typeface="Tahoma"/>
                <a:cs typeface="Tahoma"/>
              </a:rPr>
              <a:t>Selling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52423"/>
                </a:solidFill>
                <a:latin typeface="Tahoma"/>
                <a:cs typeface="Tahoma"/>
              </a:rPr>
              <a:t>Products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4969" y="5567362"/>
            <a:ext cx="9524" cy="115252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626224" y="6731000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3158" y="5567362"/>
            <a:ext cx="9524" cy="115252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343606" y="6731000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61347" y="5567362"/>
            <a:ext cx="758190" cy="1152525"/>
            <a:chOff x="3161347" y="5567362"/>
            <a:chExt cx="758190" cy="1152525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1347" y="5567362"/>
              <a:ext cx="9524" cy="11525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9536" y="5567362"/>
              <a:ext cx="9524" cy="115252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809176" y="6731000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150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7724" y="5567362"/>
            <a:ext cx="9524" cy="115252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4557365" y="6731000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86191" y="6712039"/>
            <a:ext cx="750570" cy="3378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25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100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900" spc="-55" dirty="0">
                <a:solidFill>
                  <a:srgbClr val="252423"/>
                </a:solidFill>
                <a:latin typeface="Tahoma"/>
                <a:cs typeface="Tahoma"/>
              </a:rPr>
              <a:t>Sum of </a:t>
            </a:r>
            <a:r>
              <a:rPr sz="900" spc="-35" dirty="0">
                <a:solidFill>
                  <a:srgbClr val="252423"/>
                </a:solidFill>
                <a:latin typeface="Tahoma"/>
                <a:cs typeface="Tahoma"/>
              </a:rPr>
              <a:t>Quantity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0213" y="5813362"/>
            <a:ext cx="139700" cy="6515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spc="-40" dirty="0">
                <a:solidFill>
                  <a:srgbClr val="252423"/>
                </a:solidFill>
                <a:latin typeface="Tahoma"/>
                <a:cs typeface="Tahoma"/>
              </a:rPr>
              <a:t>ProductName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72112" y="5728328"/>
            <a:ext cx="720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Tarte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au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 sucre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4652" y="6048473"/>
            <a:ext cx="8775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Carnarvon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Tigers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6030" y="6368619"/>
            <a:ext cx="10458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Uncle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Bob's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 Organ…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664969" y="3019425"/>
            <a:ext cx="10555605" cy="3554729"/>
            <a:chOff x="1664969" y="3019425"/>
            <a:chExt cx="10555605" cy="3554729"/>
          </a:xfrm>
        </p:grpSpPr>
        <p:sp>
          <p:nvSpPr>
            <p:cNvPr id="39" name="object 39"/>
            <p:cNvSpPr/>
            <p:nvPr/>
          </p:nvSpPr>
          <p:spPr>
            <a:xfrm>
              <a:off x="1664957" y="5690666"/>
              <a:ext cx="2604135" cy="883285"/>
            </a:xfrm>
            <a:custGeom>
              <a:avLst/>
              <a:gdLst/>
              <a:ahLst/>
              <a:cxnLst/>
              <a:rect l="l" t="t" r="r" b="b"/>
              <a:pathLst>
                <a:path w="2604135" h="883284">
                  <a:moveTo>
                    <a:pt x="1855508" y="640283"/>
                  </a:moveTo>
                  <a:lnTo>
                    <a:pt x="0" y="640283"/>
                  </a:lnTo>
                  <a:lnTo>
                    <a:pt x="0" y="882929"/>
                  </a:lnTo>
                  <a:lnTo>
                    <a:pt x="1855508" y="882929"/>
                  </a:lnTo>
                  <a:lnTo>
                    <a:pt x="1855508" y="640283"/>
                  </a:lnTo>
                  <a:close/>
                </a:path>
                <a:path w="2604135" h="883284">
                  <a:moveTo>
                    <a:pt x="2304427" y="320141"/>
                  </a:moveTo>
                  <a:lnTo>
                    <a:pt x="0" y="320141"/>
                  </a:lnTo>
                  <a:lnTo>
                    <a:pt x="0" y="562775"/>
                  </a:lnTo>
                  <a:lnTo>
                    <a:pt x="2304427" y="562775"/>
                  </a:lnTo>
                  <a:lnTo>
                    <a:pt x="2304427" y="320141"/>
                  </a:lnTo>
                  <a:close/>
                </a:path>
                <a:path w="2604135" h="883284">
                  <a:moveTo>
                    <a:pt x="2603703" y="0"/>
                  </a:moveTo>
                  <a:lnTo>
                    <a:pt x="0" y="0"/>
                  </a:lnTo>
                  <a:lnTo>
                    <a:pt x="0" y="242633"/>
                  </a:lnTo>
                  <a:lnTo>
                    <a:pt x="2603703" y="242633"/>
                  </a:lnTo>
                  <a:lnTo>
                    <a:pt x="2603703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15424" y="3019425"/>
              <a:ext cx="3105149" cy="203834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1568" y="3273685"/>
              <a:ext cx="1592867" cy="1529683"/>
            </a:xfrm>
            <a:prstGeom prst="rect">
              <a:avLst/>
            </a:prstGeom>
          </p:spPr>
        </p:pic>
        <p:pic>
          <p:nvPicPr>
            <p:cNvPr id="42" name="object 42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84613" y="4885158"/>
              <a:ext cx="480871" cy="79578"/>
            </a:xfrm>
            <a:prstGeom prst="rect">
              <a:avLst/>
            </a:prstGeom>
          </p:spPr>
        </p:pic>
        <p:pic>
          <p:nvPicPr>
            <p:cNvPr id="43" name="object 43">
              <a:hlinkClick r:id="rId7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63049" y="4870716"/>
              <a:ext cx="93442" cy="9344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10699" y="4876800"/>
              <a:ext cx="2571749" cy="13334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9392988" y="4883150"/>
            <a:ext cx="261810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spc="-300" baseline="4273" dirty="0">
                <a:latin typeface="Arial MT"/>
                <a:cs typeface="Arial MT"/>
                <a:hlinkClick r:id="rId7"/>
              </a:rPr>
              <a:t>©</a:t>
            </a:r>
            <a:r>
              <a:rPr sz="650" spc="-200" dirty="0">
                <a:solidFill>
                  <a:srgbClr val="FFFFFF"/>
                </a:solidFill>
                <a:latin typeface="Arial MT"/>
                <a:cs typeface="Arial MT"/>
                <a:hlinkClick r:id="rId7"/>
              </a:rPr>
              <a:t>©</a:t>
            </a:r>
            <a:r>
              <a:rPr sz="650" spc="-20" dirty="0">
                <a:solidFill>
                  <a:srgbClr val="FFFFFF"/>
                </a:solidFill>
                <a:latin typeface="Arial MT"/>
                <a:cs typeface="Arial MT"/>
                <a:hlinkClick r:id="rId7"/>
              </a:rPr>
              <a:t> </a:t>
            </a:r>
            <a:r>
              <a:rPr sz="975" spc="-262" baseline="4273" dirty="0">
                <a:latin typeface="Arial MT"/>
                <a:cs typeface="Arial MT"/>
                <a:hlinkClick r:id="rId7"/>
              </a:rPr>
              <a:t>2</a:t>
            </a:r>
            <a:r>
              <a:rPr sz="650" spc="-175" dirty="0">
                <a:solidFill>
                  <a:srgbClr val="FFFFFF"/>
                </a:solidFill>
                <a:latin typeface="Arial MT"/>
                <a:cs typeface="Arial MT"/>
                <a:hlinkClick r:id="rId7"/>
              </a:rPr>
              <a:t>2</a:t>
            </a:r>
            <a:r>
              <a:rPr sz="975" spc="-262" baseline="4273" dirty="0">
                <a:latin typeface="Arial MT"/>
                <a:cs typeface="Arial MT"/>
                <a:hlinkClick r:id="rId7"/>
              </a:rPr>
              <a:t>0</a:t>
            </a:r>
            <a:r>
              <a:rPr sz="650" spc="-175" dirty="0">
                <a:solidFill>
                  <a:srgbClr val="FFFFFF"/>
                </a:solidFill>
                <a:latin typeface="Arial MT"/>
                <a:cs typeface="Arial MT"/>
                <a:hlinkClick r:id="rId7"/>
              </a:rPr>
              <a:t>0</a:t>
            </a:r>
            <a:r>
              <a:rPr sz="975" spc="-262" baseline="4273" dirty="0">
                <a:latin typeface="Arial MT"/>
                <a:cs typeface="Arial MT"/>
                <a:hlinkClick r:id="rId7"/>
              </a:rPr>
              <a:t>2</a:t>
            </a:r>
            <a:r>
              <a:rPr sz="650" spc="-175" dirty="0">
                <a:solidFill>
                  <a:srgbClr val="FFFFFF"/>
                </a:solidFill>
                <a:latin typeface="Arial MT"/>
                <a:cs typeface="Arial MT"/>
                <a:hlinkClick r:id="rId7"/>
              </a:rPr>
              <a:t>2</a:t>
            </a:r>
            <a:r>
              <a:rPr sz="975" spc="-262" baseline="4273" dirty="0">
                <a:latin typeface="Arial MT"/>
                <a:cs typeface="Arial MT"/>
                <a:hlinkClick r:id="rId7"/>
              </a:rPr>
              <a:t>5</a:t>
            </a:r>
            <a:r>
              <a:rPr sz="650" spc="-175" dirty="0">
                <a:solidFill>
                  <a:srgbClr val="FFFFFF"/>
                </a:solidFill>
                <a:latin typeface="Arial MT"/>
                <a:cs typeface="Arial MT"/>
                <a:hlinkClick r:id="rId7"/>
              </a:rPr>
              <a:t>5</a:t>
            </a:r>
            <a:r>
              <a:rPr sz="650" spc="-35" dirty="0">
                <a:solidFill>
                  <a:srgbClr val="FFFFFF"/>
                </a:solidFill>
                <a:latin typeface="Arial MT"/>
                <a:cs typeface="Arial MT"/>
                <a:hlinkClick r:id="rId7"/>
              </a:rPr>
              <a:t> </a:t>
            </a:r>
            <a:r>
              <a:rPr sz="975" spc="-307" baseline="4273" dirty="0">
                <a:latin typeface="Arial MT"/>
                <a:cs typeface="Arial MT"/>
                <a:hlinkClick r:id="rId7"/>
              </a:rPr>
              <a:t>T</a:t>
            </a:r>
            <a:r>
              <a:rPr sz="650" spc="-204" dirty="0">
                <a:solidFill>
                  <a:srgbClr val="FFFFFF"/>
                </a:solidFill>
                <a:latin typeface="Arial MT"/>
                <a:cs typeface="Arial MT"/>
                <a:hlinkClick r:id="rId7"/>
              </a:rPr>
              <a:t>T</a:t>
            </a:r>
            <a:r>
              <a:rPr sz="975" spc="-307" baseline="4273" dirty="0">
                <a:latin typeface="Arial MT"/>
                <a:cs typeface="Arial MT"/>
                <a:hlinkClick r:id="rId7"/>
              </a:rPr>
              <a:t>o</a:t>
            </a:r>
            <a:r>
              <a:rPr sz="650" spc="-204" dirty="0">
                <a:solidFill>
                  <a:srgbClr val="FFFFFF"/>
                </a:solidFill>
                <a:latin typeface="Arial MT"/>
                <a:cs typeface="Arial MT"/>
                <a:hlinkClick r:id="rId7"/>
              </a:rPr>
              <a:t>o</a:t>
            </a:r>
            <a:r>
              <a:rPr sz="975" spc="-307" baseline="4273" dirty="0">
                <a:latin typeface="Arial MT"/>
                <a:cs typeface="Arial MT"/>
              </a:rPr>
              <a:t>m</a:t>
            </a:r>
            <a:r>
              <a:rPr sz="650" spc="-204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975" spc="-307" baseline="4273" dirty="0">
                <a:latin typeface="Arial MT"/>
                <a:cs typeface="Arial MT"/>
              </a:rPr>
              <a:t>T</a:t>
            </a:r>
            <a:r>
              <a:rPr sz="650" spc="-204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975" spc="-307" baseline="4273" dirty="0">
                <a:latin typeface="Arial MT"/>
                <a:cs typeface="Arial MT"/>
              </a:rPr>
              <a:t>o</a:t>
            </a:r>
            <a:r>
              <a:rPr sz="650" spc="-204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975" spc="-307" baseline="4273" dirty="0">
                <a:latin typeface="Arial MT"/>
                <a:cs typeface="Arial MT"/>
              </a:rPr>
              <a:t>m</a:t>
            </a:r>
            <a:r>
              <a:rPr sz="650" spc="-204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975" spc="-307" baseline="4273" dirty="0">
                <a:latin typeface="Arial MT"/>
                <a:cs typeface="Arial MT"/>
              </a:rPr>
              <a:t>,</a:t>
            </a:r>
            <a:r>
              <a:rPr sz="650" spc="-204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6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75" spc="-300" baseline="4273" dirty="0">
                <a:latin typeface="Arial MT"/>
                <a:cs typeface="Arial MT"/>
              </a:rPr>
              <a:t>©</a:t>
            </a:r>
            <a:r>
              <a:rPr sz="650" spc="-200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6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75" spc="-262" baseline="4273" dirty="0">
                <a:latin typeface="Arial MT"/>
                <a:cs typeface="Arial MT"/>
              </a:rPr>
              <a:t>2</a:t>
            </a:r>
            <a:r>
              <a:rPr sz="650" spc="-17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975" spc="-262" baseline="4273" dirty="0">
                <a:latin typeface="Arial MT"/>
                <a:cs typeface="Arial MT"/>
              </a:rPr>
              <a:t>0</a:t>
            </a:r>
            <a:r>
              <a:rPr sz="650" spc="-17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975" spc="-262" baseline="4273" dirty="0">
                <a:latin typeface="Arial MT"/>
                <a:cs typeface="Arial MT"/>
              </a:rPr>
              <a:t>2</a:t>
            </a:r>
            <a:r>
              <a:rPr sz="650" spc="-17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975" spc="-262" baseline="4273" dirty="0">
                <a:latin typeface="Arial MT"/>
                <a:cs typeface="Arial MT"/>
              </a:rPr>
              <a:t>5</a:t>
            </a:r>
            <a:r>
              <a:rPr sz="650" spc="-17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6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75" spc="-217" baseline="4273" dirty="0">
                <a:latin typeface="Arial MT"/>
                <a:cs typeface="Arial MT"/>
              </a:rPr>
              <a:t>M</a:t>
            </a:r>
            <a:r>
              <a:rPr sz="650" spc="-14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975" spc="-217" baseline="4273" dirty="0">
                <a:latin typeface="Arial MT"/>
                <a:cs typeface="Arial MT"/>
              </a:rPr>
              <a:t>i</a:t>
            </a:r>
            <a:r>
              <a:rPr sz="650" spc="-14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975" spc="-217" baseline="4273" dirty="0">
                <a:latin typeface="Arial MT"/>
                <a:cs typeface="Arial MT"/>
              </a:rPr>
              <a:t>c</a:t>
            </a:r>
            <a:r>
              <a:rPr sz="650" spc="-14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975" spc="-217" baseline="4273" dirty="0">
                <a:latin typeface="Arial MT"/>
                <a:cs typeface="Arial MT"/>
              </a:rPr>
              <a:t>r</a:t>
            </a:r>
            <a:r>
              <a:rPr sz="650" spc="-14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217" baseline="4273" dirty="0">
                <a:latin typeface="Arial MT"/>
                <a:cs typeface="Arial MT"/>
              </a:rPr>
              <a:t>o</a:t>
            </a:r>
            <a:r>
              <a:rPr sz="650" spc="-14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975" spc="-217" baseline="4273" dirty="0">
                <a:latin typeface="Arial MT"/>
                <a:cs typeface="Arial MT"/>
              </a:rPr>
              <a:t>s</a:t>
            </a:r>
            <a:r>
              <a:rPr sz="650" spc="-14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975" spc="-217" baseline="4273" dirty="0">
                <a:latin typeface="Arial MT"/>
                <a:cs typeface="Arial MT"/>
              </a:rPr>
              <a:t>o</a:t>
            </a:r>
            <a:r>
              <a:rPr sz="650" spc="-14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975" spc="-217" baseline="4273" dirty="0">
                <a:latin typeface="Arial MT"/>
                <a:cs typeface="Arial MT"/>
              </a:rPr>
              <a:t>f</a:t>
            </a:r>
            <a:r>
              <a:rPr sz="650" spc="-14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975" spc="-217" baseline="4273" dirty="0">
                <a:latin typeface="Arial MT"/>
                <a:cs typeface="Arial MT"/>
              </a:rPr>
              <a:t>t</a:t>
            </a:r>
            <a:r>
              <a:rPr sz="650" spc="-14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6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75" spc="-225" baseline="4273" dirty="0">
                <a:latin typeface="Arial MT"/>
                <a:cs typeface="Arial MT"/>
              </a:rPr>
              <a:t>C</a:t>
            </a:r>
            <a:r>
              <a:rPr sz="650" spc="-1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975" spc="-225" baseline="4273" dirty="0">
                <a:latin typeface="Arial MT"/>
                <a:cs typeface="Arial MT"/>
              </a:rPr>
              <a:t>o</a:t>
            </a:r>
            <a:r>
              <a:rPr sz="650" spc="-15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975" spc="-225" baseline="4273" dirty="0">
                <a:latin typeface="Arial MT"/>
                <a:cs typeface="Arial MT"/>
              </a:rPr>
              <a:t>r</a:t>
            </a:r>
            <a:r>
              <a:rPr sz="650" spc="-1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225" baseline="4273" dirty="0">
                <a:latin typeface="Arial MT"/>
                <a:cs typeface="Arial MT"/>
              </a:rPr>
              <a:t>p</a:t>
            </a:r>
            <a:r>
              <a:rPr sz="650" spc="-15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975" spc="-225" baseline="4273" dirty="0">
                <a:latin typeface="Arial MT"/>
                <a:cs typeface="Arial MT"/>
              </a:rPr>
              <a:t>o</a:t>
            </a:r>
            <a:r>
              <a:rPr sz="650" spc="-15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975" spc="-225" baseline="4273" dirty="0">
                <a:latin typeface="Arial MT"/>
                <a:cs typeface="Arial MT"/>
              </a:rPr>
              <a:t>r</a:t>
            </a:r>
            <a:r>
              <a:rPr sz="650" spc="-1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225" baseline="4273" dirty="0">
                <a:latin typeface="Arial MT"/>
                <a:cs typeface="Arial MT"/>
              </a:rPr>
              <a:t>a</a:t>
            </a:r>
            <a:r>
              <a:rPr sz="650" spc="-1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975" spc="-225" baseline="4273" dirty="0">
                <a:latin typeface="Arial MT"/>
                <a:cs typeface="Arial MT"/>
              </a:rPr>
              <a:t>t</a:t>
            </a:r>
            <a:r>
              <a:rPr sz="650" spc="-15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975" spc="-225" baseline="4273" dirty="0">
                <a:latin typeface="Arial MT"/>
                <a:cs typeface="Arial MT"/>
              </a:rPr>
              <a:t>i</a:t>
            </a:r>
            <a:r>
              <a:rPr sz="650" spc="-15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975" spc="-225" baseline="4273" dirty="0">
                <a:latin typeface="Arial MT"/>
                <a:cs typeface="Arial MT"/>
              </a:rPr>
              <a:t>o</a:t>
            </a:r>
            <a:r>
              <a:rPr sz="650" spc="-15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975" spc="-225" baseline="4273" dirty="0">
                <a:latin typeface="Arial MT"/>
                <a:cs typeface="Arial MT"/>
              </a:rPr>
              <a:t>n</a:t>
            </a:r>
            <a:r>
              <a:rPr sz="650" spc="-15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975" spc="-225" baseline="4273" dirty="0">
                <a:latin typeface="Arial MT"/>
                <a:cs typeface="Arial MT"/>
              </a:rPr>
              <a:t>,</a:t>
            </a:r>
            <a:r>
              <a:rPr sz="650" spc="-15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6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75" u="sng" spc="-300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©</a:t>
            </a:r>
            <a:r>
              <a:rPr sz="650" u="sng" spc="-20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©</a:t>
            </a:r>
            <a:r>
              <a:rPr sz="650" u="sng" spc="-15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 </a:t>
            </a:r>
            <a:r>
              <a:rPr sz="975" u="sng" spc="-22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O</a:t>
            </a:r>
            <a:r>
              <a:rPr sz="650" u="sng" spc="-15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O</a:t>
            </a:r>
            <a:r>
              <a:rPr sz="975" u="sng" spc="-22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p</a:t>
            </a:r>
            <a:r>
              <a:rPr sz="650" u="sng" spc="-15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p</a:t>
            </a:r>
            <a:r>
              <a:rPr sz="975" u="sng" spc="-22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e</a:t>
            </a:r>
            <a:r>
              <a:rPr sz="650" u="sng" spc="-15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e</a:t>
            </a:r>
            <a:r>
              <a:rPr sz="975" u="sng" spc="-22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n</a:t>
            </a:r>
            <a:r>
              <a:rPr sz="650" u="sng" spc="-15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n</a:t>
            </a:r>
            <a:r>
              <a:rPr sz="975" u="sng" spc="-22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S</a:t>
            </a:r>
            <a:r>
              <a:rPr sz="650" u="sng" spc="-15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S</a:t>
            </a:r>
            <a:r>
              <a:rPr sz="975" u="sng" spc="-22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t</a:t>
            </a:r>
            <a:r>
              <a:rPr sz="650" u="sng" spc="-15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t</a:t>
            </a:r>
            <a:r>
              <a:rPr sz="975" u="sng" spc="-22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r</a:t>
            </a:r>
            <a:r>
              <a:rPr sz="650" u="sng" spc="-15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r</a:t>
            </a:r>
            <a:r>
              <a:rPr sz="975" u="sng" spc="-22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e</a:t>
            </a:r>
            <a:r>
              <a:rPr sz="650" u="sng" spc="-15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e</a:t>
            </a:r>
            <a:r>
              <a:rPr sz="975" u="sng" spc="-22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e</a:t>
            </a:r>
            <a:r>
              <a:rPr sz="650" u="sng" spc="-15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e</a:t>
            </a:r>
            <a:r>
              <a:rPr sz="975" u="sng" spc="-22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t</a:t>
            </a:r>
            <a:r>
              <a:rPr sz="650" u="sng" spc="-15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t</a:t>
            </a:r>
            <a:r>
              <a:rPr sz="975" u="sng" spc="-22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M</a:t>
            </a:r>
            <a:r>
              <a:rPr sz="650" u="sng" spc="-15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M</a:t>
            </a:r>
            <a:r>
              <a:rPr sz="975" u="sng" spc="-22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a</a:t>
            </a:r>
            <a:r>
              <a:rPr sz="650" u="sng" spc="-15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a</a:t>
            </a:r>
            <a:r>
              <a:rPr sz="975" u="sng" spc="-22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p</a:t>
            </a:r>
            <a:r>
              <a:rPr sz="650" u="sng" spc="-15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1"/>
              </a:rPr>
              <a:t>p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97925" y="5218907"/>
            <a:ext cx="27609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sz="14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Shipping</a:t>
            </a:r>
            <a:r>
              <a:rPr sz="1400" spc="-70" dirty="0">
                <a:solidFill>
                  <a:srgbClr val="252423"/>
                </a:solidFill>
                <a:latin typeface="Tahoma"/>
                <a:cs typeface="Tahoma"/>
              </a:rPr>
              <a:t> Duration</a:t>
            </a:r>
            <a:r>
              <a:rPr sz="14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52423"/>
                </a:solidFill>
                <a:latin typeface="Tahoma"/>
                <a:cs typeface="Tahoma"/>
              </a:rPr>
              <a:t>Shippers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70770" y="5567362"/>
            <a:ext cx="9524" cy="1152524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9932025" y="6731000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1138534" y="5567362"/>
            <a:ext cx="1177290" cy="1152525"/>
            <a:chOff x="11138534" y="5567362"/>
            <a:chExt cx="1177290" cy="1152525"/>
          </a:xfrm>
        </p:grpSpPr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38534" y="5567362"/>
              <a:ext cx="9524" cy="115252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06299" y="5567362"/>
              <a:ext cx="9524" cy="1152524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2236746" y="6731000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457685" y="6712039"/>
            <a:ext cx="1362075" cy="3378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25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900" spc="-50" dirty="0">
                <a:solidFill>
                  <a:srgbClr val="252423"/>
                </a:solidFill>
                <a:latin typeface="Tahoma"/>
                <a:cs typeface="Tahoma"/>
              </a:rPr>
              <a:t>Average</a:t>
            </a:r>
            <a:r>
              <a:rPr sz="900" spc="-4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900" spc="-4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52423"/>
                </a:solidFill>
                <a:latin typeface="Tahoma"/>
                <a:cs typeface="Tahoma"/>
              </a:rPr>
              <a:t>Shipping_duration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94614" y="5778555"/>
            <a:ext cx="139700" cy="720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spc="-50" dirty="0">
                <a:solidFill>
                  <a:srgbClr val="252423"/>
                </a:solidFill>
                <a:latin typeface="Tahoma"/>
                <a:cs typeface="Tahoma"/>
              </a:rPr>
              <a:t>CompanyName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096950" y="5728328"/>
            <a:ext cx="8013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Speedy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Express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091146" y="6048473"/>
            <a:ext cx="807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United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Package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101415" y="6368619"/>
            <a:ext cx="7962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Federal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Shipp…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66700" y="876299"/>
            <a:ext cx="11849735" cy="5697855"/>
            <a:chOff x="266700" y="876299"/>
            <a:chExt cx="11849735" cy="5697855"/>
          </a:xfrm>
        </p:grpSpPr>
        <p:sp>
          <p:nvSpPr>
            <p:cNvPr id="59" name="object 59"/>
            <p:cNvSpPr/>
            <p:nvPr/>
          </p:nvSpPr>
          <p:spPr>
            <a:xfrm>
              <a:off x="9970758" y="5690666"/>
              <a:ext cx="2145665" cy="883285"/>
            </a:xfrm>
            <a:custGeom>
              <a:avLst/>
              <a:gdLst/>
              <a:ahLst/>
              <a:cxnLst/>
              <a:rect l="l" t="t" r="r" b="b"/>
              <a:pathLst>
                <a:path w="2145665" h="883284">
                  <a:moveTo>
                    <a:pt x="1611515" y="640283"/>
                  </a:moveTo>
                  <a:lnTo>
                    <a:pt x="0" y="640283"/>
                  </a:lnTo>
                  <a:lnTo>
                    <a:pt x="0" y="882929"/>
                  </a:lnTo>
                  <a:lnTo>
                    <a:pt x="1611515" y="882929"/>
                  </a:lnTo>
                  <a:lnTo>
                    <a:pt x="1611515" y="640283"/>
                  </a:lnTo>
                  <a:close/>
                </a:path>
                <a:path w="2145665" h="883284">
                  <a:moveTo>
                    <a:pt x="2060282" y="320141"/>
                  </a:moveTo>
                  <a:lnTo>
                    <a:pt x="0" y="320141"/>
                  </a:lnTo>
                  <a:lnTo>
                    <a:pt x="0" y="562775"/>
                  </a:lnTo>
                  <a:lnTo>
                    <a:pt x="2060282" y="562775"/>
                  </a:lnTo>
                  <a:lnTo>
                    <a:pt x="2060282" y="320141"/>
                  </a:lnTo>
                  <a:close/>
                </a:path>
                <a:path w="2145665" h="883284">
                  <a:moveTo>
                    <a:pt x="2145233" y="0"/>
                  </a:moveTo>
                  <a:lnTo>
                    <a:pt x="0" y="0"/>
                  </a:lnTo>
                  <a:lnTo>
                    <a:pt x="0" y="242633"/>
                  </a:lnTo>
                  <a:lnTo>
                    <a:pt x="2145233" y="242633"/>
                  </a:lnTo>
                  <a:lnTo>
                    <a:pt x="2145233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76224" y="885824"/>
              <a:ext cx="4019550" cy="971550"/>
            </a:xfrm>
            <a:custGeom>
              <a:avLst/>
              <a:gdLst/>
              <a:ahLst/>
              <a:cxnLst/>
              <a:rect l="l" t="t" r="r" b="b"/>
              <a:pathLst>
                <a:path w="4019550" h="971550">
                  <a:moveTo>
                    <a:pt x="3905249" y="971549"/>
                  </a:moveTo>
                  <a:lnTo>
                    <a:pt x="114299" y="971549"/>
                  </a:lnTo>
                  <a:lnTo>
                    <a:pt x="72330" y="961727"/>
                  </a:lnTo>
                  <a:lnTo>
                    <a:pt x="35718" y="935831"/>
                  </a:lnTo>
                  <a:lnTo>
                    <a:pt x="9822" y="899219"/>
                  </a:lnTo>
                  <a:lnTo>
                    <a:pt x="0" y="857249"/>
                  </a:lnTo>
                  <a:lnTo>
                    <a:pt x="0" y="114299"/>
                  </a:lnTo>
                  <a:lnTo>
                    <a:pt x="9822" y="72330"/>
                  </a:lnTo>
                  <a:lnTo>
                    <a:pt x="35718" y="35718"/>
                  </a:lnTo>
                  <a:lnTo>
                    <a:pt x="72330" y="9822"/>
                  </a:lnTo>
                  <a:lnTo>
                    <a:pt x="114299" y="0"/>
                  </a:lnTo>
                  <a:lnTo>
                    <a:pt x="3905249" y="0"/>
                  </a:lnTo>
                  <a:lnTo>
                    <a:pt x="3947219" y="9822"/>
                  </a:lnTo>
                  <a:lnTo>
                    <a:pt x="3983830" y="35718"/>
                  </a:lnTo>
                  <a:lnTo>
                    <a:pt x="4009726" y="72330"/>
                  </a:lnTo>
                  <a:lnTo>
                    <a:pt x="4019549" y="114299"/>
                  </a:lnTo>
                  <a:lnTo>
                    <a:pt x="4019549" y="857249"/>
                  </a:lnTo>
                  <a:lnTo>
                    <a:pt x="4009727" y="899219"/>
                  </a:lnTo>
                  <a:lnTo>
                    <a:pt x="3983830" y="935831"/>
                  </a:lnTo>
                  <a:lnTo>
                    <a:pt x="3947219" y="961727"/>
                  </a:lnTo>
                  <a:lnTo>
                    <a:pt x="3905249" y="971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6225" y="885824"/>
              <a:ext cx="4019550" cy="971550"/>
            </a:xfrm>
            <a:custGeom>
              <a:avLst/>
              <a:gdLst/>
              <a:ahLst/>
              <a:cxnLst/>
              <a:rect l="l" t="t" r="r" b="b"/>
              <a:pathLst>
                <a:path w="4019550" h="971550">
                  <a:moveTo>
                    <a:pt x="0" y="114299"/>
                  </a:moveTo>
                  <a:lnTo>
                    <a:pt x="9822" y="72330"/>
                  </a:lnTo>
                  <a:lnTo>
                    <a:pt x="35718" y="35718"/>
                  </a:lnTo>
                  <a:lnTo>
                    <a:pt x="72330" y="9822"/>
                  </a:lnTo>
                  <a:lnTo>
                    <a:pt x="114299" y="0"/>
                  </a:lnTo>
                  <a:lnTo>
                    <a:pt x="3905249" y="0"/>
                  </a:lnTo>
                  <a:lnTo>
                    <a:pt x="3947219" y="9822"/>
                  </a:lnTo>
                  <a:lnTo>
                    <a:pt x="3983830" y="35718"/>
                  </a:lnTo>
                  <a:lnTo>
                    <a:pt x="4009727" y="72330"/>
                  </a:lnTo>
                  <a:lnTo>
                    <a:pt x="4019549" y="114299"/>
                  </a:lnTo>
                  <a:lnTo>
                    <a:pt x="4019549" y="857249"/>
                  </a:lnTo>
                  <a:lnTo>
                    <a:pt x="4009727" y="899219"/>
                  </a:lnTo>
                  <a:lnTo>
                    <a:pt x="3983830" y="935831"/>
                  </a:lnTo>
                  <a:lnTo>
                    <a:pt x="3947219" y="961727"/>
                  </a:lnTo>
                  <a:lnTo>
                    <a:pt x="3905249" y="971549"/>
                  </a:lnTo>
                  <a:lnTo>
                    <a:pt x="114299" y="971549"/>
                  </a:lnTo>
                  <a:lnTo>
                    <a:pt x="72330" y="961727"/>
                  </a:lnTo>
                  <a:lnTo>
                    <a:pt x="35718" y="935831"/>
                  </a:lnTo>
                  <a:lnTo>
                    <a:pt x="9822" y="899219"/>
                  </a:lnTo>
                  <a:lnTo>
                    <a:pt x="0" y="857249"/>
                  </a:lnTo>
                  <a:lnTo>
                    <a:pt x="0" y="114299"/>
                  </a:lnTo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63525" y="1016000"/>
            <a:ext cx="1700530" cy="108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ts val="1395"/>
              </a:lnSpc>
              <a:spcBef>
                <a:spcPts val="100"/>
              </a:spcBef>
            </a:pPr>
            <a:r>
              <a:rPr sz="1200" spc="-20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2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Sales</a:t>
            </a:r>
            <a:endParaRPr sz="1200">
              <a:latin typeface="Segoe UI"/>
              <a:cs typeface="Segoe UI"/>
            </a:endParaRPr>
          </a:p>
          <a:p>
            <a:pPr marL="135890">
              <a:lnSpc>
                <a:spcPts val="5330"/>
              </a:lnSpc>
            </a:pPr>
            <a:r>
              <a:rPr sz="4500" spc="-295" dirty="0">
                <a:solidFill>
                  <a:srgbClr val="252423"/>
                </a:solidFill>
                <a:latin typeface="Tahoma"/>
                <a:cs typeface="Tahoma"/>
              </a:rPr>
              <a:t>81.36K</a:t>
            </a:r>
            <a:endParaRPr sz="4500">
              <a:latin typeface="Tahoma"/>
              <a:cs typeface="Tahoma"/>
            </a:endParaRPr>
          </a:p>
          <a:p>
            <a:pPr marL="12700">
              <a:lnSpc>
                <a:spcPts val="1655"/>
              </a:lnSpc>
            </a:pPr>
            <a:r>
              <a:rPr sz="1400" spc="-10" dirty="0">
                <a:solidFill>
                  <a:srgbClr val="252423"/>
                </a:solidFill>
                <a:latin typeface="Tahoma"/>
                <a:cs typeface="Tahoma"/>
              </a:rPr>
              <a:t>Country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305299" y="876299"/>
            <a:ext cx="4038600" cy="990600"/>
            <a:chOff x="4305299" y="876299"/>
            <a:chExt cx="4038600" cy="990600"/>
          </a:xfrm>
        </p:grpSpPr>
        <p:sp>
          <p:nvSpPr>
            <p:cNvPr id="64" name="object 64"/>
            <p:cNvSpPr/>
            <p:nvPr/>
          </p:nvSpPr>
          <p:spPr>
            <a:xfrm>
              <a:off x="4314824" y="885824"/>
              <a:ext cx="4019550" cy="971550"/>
            </a:xfrm>
            <a:custGeom>
              <a:avLst/>
              <a:gdLst/>
              <a:ahLst/>
              <a:cxnLst/>
              <a:rect l="l" t="t" r="r" b="b"/>
              <a:pathLst>
                <a:path w="4019550" h="971550">
                  <a:moveTo>
                    <a:pt x="3905249" y="971550"/>
                  </a:moveTo>
                  <a:lnTo>
                    <a:pt x="114299" y="971549"/>
                  </a:lnTo>
                  <a:lnTo>
                    <a:pt x="72330" y="961727"/>
                  </a:lnTo>
                  <a:lnTo>
                    <a:pt x="35718" y="935831"/>
                  </a:lnTo>
                  <a:lnTo>
                    <a:pt x="9822" y="899219"/>
                  </a:lnTo>
                  <a:lnTo>
                    <a:pt x="0" y="857249"/>
                  </a:lnTo>
                  <a:lnTo>
                    <a:pt x="0" y="114299"/>
                  </a:lnTo>
                  <a:lnTo>
                    <a:pt x="9822" y="72330"/>
                  </a:lnTo>
                  <a:lnTo>
                    <a:pt x="35718" y="35718"/>
                  </a:lnTo>
                  <a:lnTo>
                    <a:pt x="72330" y="9822"/>
                  </a:lnTo>
                  <a:lnTo>
                    <a:pt x="114299" y="0"/>
                  </a:lnTo>
                  <a:lnTo>
                    <a:pt x="3905249" y="0"/>
                  </a:lnTo>
                  <a:lnTo>
                    <a:pt x="3947218" y="9822"/>
                  </a:lnTo>
                  <a:lnTo>
                    <a:pt x="3983830" y="35718"/>
                  </a:lnTo>
                  <a:lnTo>
                    <a:pt x="4009726" y="72330"/>
                  </a:lnTo>
                  <a:lnTo>
                    <a:pt x="4019549" y="114299"/>
                  </a:lnTo>
                  <a:lnTo>
                    <a:pt x="4019549" y="857249"/>
                  </a:lnTo>
                  <a:lnTo>
                    <a:pt x="4009727" y="899219"/>
                  </a:lnTo>
                  <a:lnTo>
                    <a:pt x="3983830" y="935831"/>
                  </a:lnTo>
                  <a:lnTo>
                    <a:pt x="3947219" y="961727"/>
                  </a:lnTo>
                  <a:lnTo>
                    <a:pt x="3905249" y="9715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14824" y="885824"/>
              <a:ext cx="4019550" cy="971550"/>
            </a:xfrm>
            <a:custGeom>
              <a:avLst/>
              <a:gdLst/>
              <a:ahLst/>
              <a:cxnLst/>
              <a:rect l="l" t="t" r="r" b="b"/>
              <a:pathLst>
                <a:path w="4019550" h="971550">
                  <a:moveTo>
                    <a:pt x="0" y="114299"/>
                  </a:moveTo>
                  <a:lnTo>
                    <a:pt x="9822" y="72330"/>
                  </a:lnTo>
                  <a:lnTo>
                    <a:pt x="35718" y="35718"/>
                  </a:lnTo>
                  <a:lnTo>
                    <a:pt x="72330" y="9822"/>
                  </a:lnTo>
                  <a:lnTo>
                    <a:pt x="114299" y="0"/>
                  </a:lnTo>
                  <a:lnTo>
                    <a:pt x="3905249" y="0"/>
                  </a:lnTo>
                  <a:lnTo>
                    <a:pt x="3947219" y="9822"/>
                  </a:lnTo>
                  <a:lnTo>
                    <a:pt x="3983830" y="35718"/>
                  </a:lnTo>
                  <a:lnTo>
                    <a:pt x="4009727" y="72330"/>
                  </a:lnTo>
                  <a:lnTo>
                    <a:pt x="4019549" y="114299"/>
                  </a:lnTo>
                  <a:lnTo>
                    <a:pt x="4019549" y="857249"/>
                  </a:lnTo>
                  <a:lnTo>
                    <a:pt x="4009726" y="899219"/>
                  </a:lnTo>
                  <a:lnTo>
                    <a:pt x="3983830" y="935831"/>
                  </a:lnTo>
                  <a:lnTo>
                    <a:pt x="3947218" y="961727"/>
                  </a:lnTo>
                  <a:lnTo>
                    <a:pt x="3905249" y="971549"/>
                  </a:lnTo>
                  <a:lnTo>
                    <a:pt x="114299" y="971549"/>
                  </a:lnTo>
                  <a:lnTo>
                    <a:pt x="72330" y="961727"/>
                  </a:lnTo>
                  <a:lnTo>
                    <a:pt x="35718" y="935831"/>
                  </a:lnTo>
                  <a:lnTo>
                    <a:pt x="9822" y="899219"/>
                  </a:lnTo>
                  <a:lnTo>
                    <a:pt x="0" y="857249"/>
                  </a:lnTo>
                  <a:lnTo>
                    <a:pt x="0" y="114299"/>
                  </a:lnTo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425950" y="1016000"/>
            <a:ext cx="842644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sz="1200" spc="-20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2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Orders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ts val="5355"/>
              </a:lnSpc>
            </a:pPr>
            <a:r>
              <a:rPr sz="4500" spc="-300" dirty="0">
                <a:solidFill>
                  <a:srgbClr val="252423"/>
                </a:solidFill>
                <a:latin typeface="Tahoma"/>
                <a:cs typeface="Tahoma"/>
              </a:rPr>
              <a:t>77</a:t>
            </a:r>
            <a:endParaRPr sz="4500">
              <a:latin typeface="Tahoma"/>
              <a:cs typeface="Tahom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343899" y="876299"/>
            <a:ext cx="4038600" cy="990600"/>
            <a:chOff x="8343899" y="876299"/>
            <a:chExt cx="4038600" cy="990600"/>
          </a:xfrm>
        </p:grpSpPr>
        <p:sp>
          <p:nvSpPr>
            <p:cNvPr id="68" name="object 68"/>
            <p:cNvSpPr/>
            <p:nvPr/>
          </p:nvSpPr>
          <p:spPr>
            <a:xfrm>
              <a:off x="8353424" y="885824"/>
              <a:ext cx="4019550" cy="971550"/>
            </a:xfrm>
            <a:custGeom>
              <a:avLst/>
              <a:gdLst/>
              <a:ahLst/>
              <a:cxnLst/>
              <a:rect l="l" t="t" r="r" b="b"/>
              <a:pathLst>
                <a:path w="4019550" h="971550">
                  <a:moveTo>
                    <a:pt x="3905249" y="971550"/>
                  </a:moveTo>
                  <a:lnTo>
                    <a:pt x="114299" y="971549"/>
                  </a:lnTo>
                  <a:lnTo>
                    <a:pt x="72330" y="961727"/>
                  </a:lnTo>
                  <a:lnTo>
                    <a:pt x="35718" y="935831"/>
                  </a:lnTo>
                  <a:lnTo>
                    <a:pt x="9822" y="899219"/>
                  </a:lnTo>
                  <a:lnTo>
                    <a:pt x="0" y="857249"/>
                  </a:lnTo>
                  <a:lnTo>
                    <a:pt x="0" y="114299"/>
                  </a:lnTo>
                  <a:lnTo>
                    <a:pt x="9822" y="72330"/>
                  </a:lnTo>
                  <a:lnTo>
                    <a:pt x="35718" y="35718"/>
                  </a:lnTo>
                  <a:lnTo>
                    <a:pt x="72330" y="9822"/>
                  </a:lnTo>
                  <a:lnTo>
                    <a:pt x="114299" y="0"/>
                  </a:lnTo>
                  <a:lnTo>
                    <a:pt x="3905249" y="0"/>
                  </a:lnTo>
                  <a:lnTo>
                    <a:pt x="3947218" y="9822"/>
                  </a:lnTo>
                  <a:lnTo>
                    <a:pt x="3983830" y="35718"/>
                  </a:lnTo>
                  <a:lnTo>
                    <a:pt x="4009726" y="72330"/>
                  </a:lnTo>
                  <a:lnTo>
                    <a:pt x="4019549" y="114299"/>
                  </a:lnTo>
                  <a:lnTo>
                    <a:pt x="4019549" y="857249"/>
                  </a:lnTo>
                  <a:lnTo>
                    <a:pt x="4009727" y="899219"/>
                  </a:lnTo>
                  <a:lnTo>
                    <a:pt x="3983830" y="935831"/>
                  </a:lnTo>
                  <a:lnTo>
                    <a:pt x="3947219" y="961727"/>
                  </a:lnTo>
                  <a:lnTo>
                    <a:pt x="3905249" y="9715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353424" y="885824"/>
              <a:ext cx="4019550" cy="971550"/>
            </a:xfrm>
            <a:custGeom>
              <a:avLst/>
              <a:gdLst/>
              <a:ahLst/>
              <a:cxnLst/>
              <a:rect l="l" t="t" r="r" b="b"/>
              <a:pathLst>
                <a:path w="4019550" h="971550">
                  <a:moveTo>
                    <a:pt x="0" y="114300"/>
                  </a:moveTo>
                  <a:lnTo>
                    <a:pt x="9822" y="72330"/>
                  </a:lnTo>
                  <a:lnTo>
                    <a:pt x="35718" y="35718"/>
                  </a:lnTo>
                  <a:lnTo>
                    <a:pt x="72330" y="9822"/>
                  </a:lnTo>
                  <a:lnTo>
                    <a:pt x="114299" y="0"/>
                  </a:lnTo>
                  <a:lnTo>
                    <a:pt x="3905249" y="0"/>
                  </a:lnTo>
                  <a:lnTo>
                    <a:pt x="3947218" y="9822"/>
                  </a:lnTo>
                  <a:lnTo>
                    <a:pt x="3983830" y="35718"/>
                  </a:lnTo>
                  <a:lnTo>
                    <a:pt x="4009727" y="72330"/>
                  </a:lnTo>
                  <a:lnTo>
                    <a:pt x="4019549" y="114299"/>
                  </a:lnTo>
                  <a:lnTo>
                    <a:pt x="4019549" y="857249"/>
                  </a:lnTo>
                  <a:lnTo>
                    <a:pt x="4009726" y="899219"/>
                  </a:lnTo>
                  <a:lnTo>
                    <a:pt x="3983830" y="935831"/>
                  </a:lnTo>
                  <a:lnTo>
                    <a:pt x="3947218" y="961727"/>
                  </a:lnTo>
                  <a:lnTo>
                    <a:pt x="3905249" y="971549"/>
                  </a:lnTo>
                  <a:lnTo>
                    <a:pt x="114299" y="971549"/>
                  </a:lnTo>
                  <a:lnTo>
                    <a:pt x="72330" y="961727"/>
                  </a:lnTo>
                  <a:lnTo>
                    <a:pt x="35718" y="935831"/>
                  </a:lnTo>
                  <a:lnTo>
                    <a:pt x="9822" y="899219"/>
                  </a:lnTo>
                  <a:lnTo>
                    <a:pt x="0" y="857249"/>
                  </a:lnTo>
                  <a:lnTo>
                    <a:pt x="0" y="114300"/>
                  </a:lnTo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464550" y="1016000"/>
            <a:ext cx="110236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sz="1200" spc="-20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2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Customers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ts val="5355"/>
              </a:lnSpc>
            </a:pPr>
            <a:r>
              <a:rPr sz="4500" spc="-300" dirty="0">
                <a:solidFill>
                  <a:srgbClr val="252423"/>
                </a:solidFill>
                <a:latin typeface="Tahoma"/>
                <a:cs typeface="Tahoma"/>
              </a:rPr>
              <a:t>11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987924" y="5218907"/>
            <a:ext cx="14909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45" dirty="0">
                <a:solidFill>
                  <a:srgbClr val="252423"/>
                </a:solidFill>
                <a:latin typeface="Tahoma"/>
                <a:cs typeface="Tahoma"/>
              </a:rPr>
              <a:t>Top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52423"/>
                </a:solidFill>
                <a:latin typeface="Tahoma"/>
                <a:cs typeface="Tahoma"/>
              </a:rPr>
              <a:t>Selling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52423"/>
                </a:solidFill>
                <a:latin typeface="Tahoma"/>
                <a:cs typeface="Tahoma"/>
              </a:rPr>
              <a:t>Category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065519" y="5567362"/>
            <a:ext cx="9525" cy="1152525"/>
          </a:xfrm>
          <a:custGeom>
            <a:avLst/>
            <a:gdLst/>
            <a:ahLst/>
            <a:cxnLst/>
            <a:rect l="l" t="t" r="r" b="b"/>
            <a:pathLst>
              <a:path w="9525" h="11525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11525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11525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11525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11525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11525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11525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11525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11525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1152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11525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11525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11525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11525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11525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11525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11525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11525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11525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1152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11525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11525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11525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11525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11525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026774" y="6731000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519272" y="5567362"/>
            <a:ext cx="9525" cy="1152525"/>
          </a:xfrm>
          <a:custGeom>
            <a:avLst/>
            <a:gdLst/>
            <a:ahLst/>
            <a:cxnLst/>
            <a:rect l="l" t="t" r="r" b="b"/>
            <a:pathLst>
              <a:path w="9525" h="11525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11525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11525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11525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11525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11525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11525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11525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11525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1152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11525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11525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11525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11525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11525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11525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11525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11525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11525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1152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11525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11525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11525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11525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11525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853366" y="6712039"/>
            <a:ext cx="775970" cy="3378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5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500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900" spc="-55" dirty="0">
                <a:solidFill>
                  <a:srgbClr val="252423"/>
                </a:solidFill>
                <a:latin typeface="Tahoma"/>
                <a:cs typeface="Tahoma"/>
              </a:rPr>
              <a:t>Sum of </a:t>
            </a:r>
            <a:r>
              <a:rPr sz="900" spc="-20" dirty="0">
                <a:solidFill>
                  <a:srgbClr val="252423"/>
                </a:solidFill>
                <a:latin typeface="Tahoma"/>
                <a:cs typeface="Tahoma"/>
              </a:rPr>
              <a:t>Quantity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984613" y="5784601"/>
            <a:ext cx="1397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spc="-35" dirty="0">
                <a:solidFill>
                  <a:srgbClr val="252423"/>
                </a:solidFill>
                <a:latin typeface="Tahoma"/>
                <a:cs typeface="Tahoma"/>
              </a:rPr>
              <a:t>CategoryName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31883" y="5568209"/>
            <a:ext cx="760730" cy="105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 marR="5080" indent="83820">
              <a:lnSpc>
                <a:spcPct val="15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Beverages Confections</a:t>
            </a:r>
            <a:endParaRPr sz="900">
              <a:latin typeface="Segoe UI"/>
              <a:cs typeface="Segoe UI"/>
            </a:endParaRPr>
          </a:p>
          <a:p>
            <a:pPr marL="12700" marR="5080" indent="319405" algn="just">
              <a:lnSpc>
                <a:spcPct val="1500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Seafood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Dairy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Products Grains/Cereals</a:t>
            </a:r>
            <a:endParaRPr sz="900">
              <a:latin typeface="Segoe UI"/>
              <a:cs typeface="Segoe UI"/>
            </a:endParaRPr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200024" y="2124075"/>
          <a:ext cx="12201521" cy="167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2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5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10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5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74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466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Argentina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Austria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Belgium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Brazil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Canada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Denmark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Finland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252423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France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252423"/>
                      </a:solidFill>
                      <a:prstDash val="solid"/>
                    </a:lnL>
                    <a:lnT w="19050">
                      <a:solidFill>
                        <a:srgbClr val="252423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  <a:solidFill>
                      <a:srgbClr val="2524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Germany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Ireland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Italy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Mexico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Norway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Poland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Portugal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Spain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Sweden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Switzerland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UK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USA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Venezuela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B3B0AC"/>
                      </a:solidFill>
                      <a:prstDash val="solid"/>
                    </a:lnL>
                    <a:lnR w="19050">
                      <a:solidFill>
                        <a:srgbClr val="B3B0AC"/>
                      </a:solidFill>
                      <a:prstDash val="solid"/>
                    </a:lnR>
                    <a:lnT w="19050">
                      <a:solidFill>
                        <a:srgbClr val="B3B0AC"/>
                      </a:solidFill>
                      <a:prstDash val="solid"/>
                    </a:lnT>
                    <a:lnB w="19050">
                      <a:solidFill>
                        <a:srgbClr val="B3B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0AC"/>
                      </a:solidFill>
                      <a:prstDash val="solid"/>
                    </a:lnL>
                    <a:lnT w="19050">
                      <a:solidFill>
                        <a:srgbClr val="B3B0A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015">
                <a:tc gridSpan="2"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b="1" dirty="0">
                          <a:solidFill>
                            <a:srgbClr val="605D5C"/>
                          </a:solidFill>
                          <a:latin typeface="Times New Roman"/>
                          <a:cs typeface="Times New Roman"/>
                        </a:rPr>
                        <a:t>Sales </a:t>
                      </a:r>
                      <a:r>
                        <a:rPr sz="1800" b="1" spc="-10" dirty="0">
                          <a:solidFill>
                            <a:srgbClr val="605D5C"/>
                          </a:solidFill>
                          <a:latin typeface="Times New Roman"/>
                          <a:cs typeface="Times New Roman"/>
                        </a:rPr>
                        <a:t>Insights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85724">
                      <a:solidFill>
                        <a:srgbClr val="605D5C"/>
                      </a:solidFill>
                      <a:prstDash val="solid"/>
                    </a:lnL>
                    <a:lnT w="57150">
                      <a:solidFill>
                        <a:srgbClr val="605D5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605D5C"/>
                      </a:solidFill>
                      <a:prstDash val="solid"/>
                    </a:lnR>
                    <a:lnT w="57150">
                      <a:solidFill>
                        <a:srgbClr val="605D5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605D5C"/>
                      </a:solidFill>
                      <a:prstDash val="solid"/>
                    </a:lnL>
                    <a:lnT w="57150">
                      <a:solidFill>
                        <a:srgbClr val="605D5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8915" marR="335915" indent="153035">
                        <a:lnSpc>
                          <a:spcPts val="1730"/>
                        </a:lnSpc>
                        <a:spcBef>
                          <a:spcPts val="790"/>
                        </a:spcBef>
                      </a:pPr>
                      <a:r>
                        <a:rPr sz="1500" b="1" spc="-10" dirty="0">
                          <a:solidFill>
                            <a:srgbClr val="605D5C"/>
                          </a:solidFill>
                          <a:latin typeface="Times New Roman"/>
                          <a:cs typeface="Times New Roman"/>
                        </a:rPr>
                        <a:t>Customer Segmentation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T w="57150">
                      <a:solidFill>
                        <a:srgbClr val="605D5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605D5C"/>
                      </a:solidFill>
                      <a:prstDash val="solid"/>
                    </a:lnR>
                    <a:lnT w="57150">
                      <a:solidFill>
                        <a:srgbClr val="605D5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605D5C"/>
                      </a:solidFill>
                      <a:prstDash val="solid"/>
                    </a:lnL>
                    <a:lnT w="57150">
                      <a:solidFill>
                        <a:srgbClr val="605D5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91770" marR="260350" indent="-58419">
                        <a:lnSpc>
                          <a:spcPts val="1730"/>
                        </a:lnSpc>
                        <a:spcBef>
                          <a:spcPts val="790"/>
                        </a:spcBef>
                      </a:pPr>
                      <a:r>
                        <a:rPr sz="1500" b="1" spc="-10" dirty="0">
                          <a:solidFill>
                            <a:srgbClr val="605D5C"/>
                          </a:solidFill>
                          <a:latin typeface="Times New Roman"/>
                          <a:cs typeface="Times New Roman"/>
                        </a:rPr>
                        <a:t>Inventory Analysis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T w="57150">
                      <a:solidFill>
                        <a:srgbClr val="605D5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605D5C"/>
                      </a:solidFill>
                      <a:prstDash val="solid"/>
                    </a:lnR>
                    <a:lnT w="57150">
                      <a:solidFill>
                        <a:srgbClr val="605D5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605D5C"/>
                      </a:solidFill>
                      <a:prstDash val="solid"/>
                    </a:lnL>
                    <a:lnT w="57150">
                      <a:solidFill>
                        <a:srgbClr val="605D5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3185" marR="210185" indent="126364">
                        <a:lnSpc>
                          <a:spcPts val="1730"/>
                        </a:lnSpc>
                        <a:spcBef>
                          <a:spcPts val="790"/>
                        </a:spcBef>
                      </a:pPr>
                      <a:r>
                        <a:rPr sz="1500" b="1" spc="-10" dirty="0">
                          <a:solidFill>
                            <a:srgbClr val="605D5C"/>
                          </a:solidFill>
                          <a:latin typeface="Times New Roman"/>
                          <a:cs typeface="Times New Roman"/>
                        </a:rPr>
                        <a:t>Employee Performance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T w="57150">
                      <a:solidFill>
                        <a:srgbClr val="605D5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605D5C"/>
                      </a:solidFill>
                      <a:prstDash val="solid"/>
                    </a:lnR>
                    <a:lnT w="57150">
                      <a:solidFill>
                        <a:srgbClr val="605D5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500" b="1" spc="-25" dirty="0">
                          <a:solidFill>
                            <a:srgbClr val="605D5C"/>
                          </a:solidFill>
                          <a:latin typeface="Times New Roman"/>
                          <a:cs typeface="Times New Roman"/>
                        </a:rPr>
                        <a:t>Sh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00025" marB="0">
                    <a:lnL w="57150">
                      <a:solidFill>
                        <a:srgbClr val="605D5C"/>
                      </a:solidFill>
                      <a:prstDash val="solid"/>
                    </a:lnL>
                    <a:lnT w="57150">
                      <a:solidFill>
                        <a:srgbClr val="605D5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500" b="1" dirty="0">
                          <a:solidFill>
                            <a:srgbClr val="605D5C"/>
                          </a:solidFill>
                          <a:latin typeface="Times New Roman"/>
                          <a:cs typeface="Times New Roman"/>
                        </a:rPr>
                        <a:t>ipping</a:t>
                      </a:r>
                      <a:r>
                        <a:rPr sz="1500" b="1" spc="-45" dirty="0">
                          <a:solidFill>
                            <a:srgbClr val="605D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605D5C"/>
                          </a:solidFill>
                          <a:latin typeface="Times New Roman"/>
                          <a:cs typeface="Times New Roman"/>
                        </a:rPr>
                        <a:t>Insights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00025" marB="0">
                    <a:lnR w="57150">
                      <a:solidFill>
                        <a:srgbClr val="605D5C"/>
                      </a:solidFill>
                      <a:prstDash val="solid"/>
                    </a:lnR>
                    <a:lnT w="57150">
                      <a:solidFill>
                        <a:srgbClr val="605D5C"/>
                      </a:solidFill>
                      <a:prstDash val="solid"/>
                    </a:lnT>
                    <a:lnB w="57150">
                      <a:solidFill>
                        <a:srgbClr val="605D5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605D5C"/>
                      </a:solidFill>
                      <a:prstDash val="solid"/>
                    </a:lnL>
                    <a:lnT w="19050">
                      <a:solidFill>
                        <a:srgbClr val="B3B0AC"/>
                      </a:solidFill>
                      <a:prstDash val="solid"/>
                    </a:lnT>
                    <a:solidFill>
                      <a:srgbClr val="252423">
                        <a:alpha val="30198"/>
                      </a:srgb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 cap="flat" cmpd="sng" algn="ctr">
                      <a:solidFill>
                        <a:srgbClr val="B3B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605D5C"/>
                      </a:solidFill>
                      <a:prstDash val="solid"/>
                    </a:lnT>
                    <a:solidFill>
                      <a:srgbClr val="252423">
                        <a:alpha val="3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605D5C"/>
                      </a:solidFill>
                      <a:prstDash val="solid"/>
                    </a:lnT>
                    <a:solidFill>
                      <a:srgbClr val="252423">
                        <a:alpha val="3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605D5C"/>
                      </a:solidFill>
                      <a:prstDash val="solid"/>
                    </a:lnT>
                    <a:solidFill>
                      <a:srgbClr val="252423">
                        <a:alpha val="3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605D5C"/>
                      </a:solidFill>
                      <a:prstDash val="solid"/>
                    </a:lnT>
                    <a:solidFill>
                      <a:srgbClr val="252423">
                        <a:alpha val="3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605D5C"/>
                      </a:solidFill>
                      <a:prstDash val="solid"/>
                    </a:lnT>
                    <a:solidFill>
                      <a:srgbClr val="252423">
                        <a:alpha val="3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605D5C"/>
                      </a:solidFill>
                      <a:prstDash val="solid"/>
                    </a:lnT>
                    <a:solidFill>
                      <a:srgbClr val="252423">
                        <a:alpha val="3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605D5C"/>
                      </a:solidFill>
                      <a:prstDash val="solid"/>
                    </a:lnT>
                    <a:solidFill>
                      <a:srgbClr val="252423">
                        <a:alpha val="3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605D5C"/>
                      </a:solidFill>
                      <a:prstDash val="solid"/>
                    </a:lnT>
                    <a:solidFill>
                      <a:srgbClr val="252423">
                        <a:alpha val="3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 cap="flat" cmpd="sng" algn="ctr">
                      <a:solidFill>
                        <a:srgbClr val="605D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52423">
                        <a:alpha val="3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9" name="object 79"/>
          <p:cNvGrpSpPr/>
          <p:nvPr/>
        </p:nvGrpSpPr>
        <p:grpSpPr>
          <a:xfrm>
            <a:off x="6065519" y="276225"/>
            <a:ext cx="6307455" cy="6438900"/>
            <a:chOff x="6065519" y="276225"/>
            <a:chExt cx="6307455" cy="6438900"/>
          </a:xfrm>
        </p:grpSpPr>
        <p:sp>
          <p:nvSpPr>
            <p:cNvPr id="80" name="object 80"/>
            <p:cNvSpPr/>
            <p:nvPr/>
          </p:nvSpPr>
          <p:spPr>
            <a:xfrm>
              <a:off x="6065507" y="5644934"/>
              <a:ext cx="1797050" cy="975994"/>
            </a:xfrm>
            <a:custGeom>
              <a:avLst/>
              <a:gdLst/>
              <a:ahLst/>
              <a:cxnLst/>
              <a:rect l="l" t="t" r="r" b="b"/>
              <a:pathLst>
                <a:path w="1797050" h="975995">
                  <a:moveTo>
                    <a:pt x="936218" y="823226"/>
                  </a:moveTo>
                  <a:lnTo>
                    <a:pt x="0" y="823226"/>
                  </a:lnTo>
                  <a:lnTo>
                    <a:pt x="0" y="975626"/>
                  </a:lnTo>
                  <a:lnTo>
                    <a:pt x="936218" y="975626"/>
                  </a:lnTo>
                  <a:lnTo>
                    <a:pt x="936218" y="823226"/>
                  </a:lnTo>
                  <a:close/>
                </a:path>
                <a:path w="1797050" h="975995">
                  <a:moveTo>
                    <a:pt x="1186268" y="617423"/>
                  </a:moveTo>
                  <a:lnTo>
                    <a:pt x="0" y="617423"/>
                  </a:lnTo>
                  <a:lnTo>
                    <a:pt x="0" y="769823"/>
                  </a:lnTo>
                  <a:lnTo>
                    <a:pt x="1186268" y="769823"/>
                  </a:lnTo>
                  <a:lnTo>
                    <a:pt x="1186268" y="617423"/>
                  </a:lnTo>
                  <a:close/>
                </a:path>
                <a:path w="1797050" h="975995">
                  <a:moveTo>
                    <a:pt x="1602041" y="411607"/>
                  </a:moveTo>
                  <a:lnTo>
                    <a:pt x="0" y="411607"/>
                  </a:lnTo>
                  <a:lnTo>
                    <a:pt x="0" y="564007"/>
                  </a:lnTo>
                  <a:lnTo>
                    <a:pt x="1602041" y="564007"/>
                  </a:lnTo>
                  <a:lnTo>
                    <a:pt x="1602041" y="411607"/>
                  </a:lnTo>
                  <a:close/>
                </a:path>
                <a:path w="1797050" h="975995">
                  <a:moveTo>
                    <a:pt x="1645653" y="205803"/>
                  </a:moveTo>
                  <a:lnTo>
                    <a:pt x="0" y="205803"/>
                  </a:lnTo>
                  <a:lnTo>
                    <a:pt x="0" y="358203"/>
                  </a:lnTo>
                  <a:lnTo>
                    <a:pt x="1645653" y="358203"/>
                  </a:lnTo>
                  <a:lnTo>
                    <a:pt x="1645653" y="205803"/>
                  </a:lnTo>
                  <a:close/>
                </a:path>
                <a:path w="1797050" h="975995">
                  <a:moveTo>
                    <a:pt x="1796846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796846" y="152400"/>
                  </a:lnTo>
                  <a:lnTo>
                    <a:pt x="1796846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486774" y="5562599"/>
              <a:ext cx="76200" cy="1152525"/>
            </a:xfrm>
            <a:custGeom>
              <a:avLst/>
              <a:gdLst/>
              <a:ahLst/>
              <a:cxnLst/>
              <a:rect l="l" t="t" r="r" b="b"/>
              <a:pathLst>
                <a:path w="76200" h="1152525">
                  <a:moveTo>
                    <a:pt x="76200" y="1152524"/>
                  </a:moveTo>
                  <a:lnTo>
                    <a:pt x="0" y="1152524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1152524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486774" y="5562599"/>
              <a:ext cx="76200" cy="715010"/>
            </a:xfrm>
            <a:custGeom>
              <a:avLst/>
              <a:gdLst/>
              <a:ahLst/>
              <a:cxnLst/>
              <a:rect l="l" t="t" r="r" b="b"/>
              <a:pathLst>
                <a:path w="76200" h="715010">
                  <a:moveTo>
                    <a:pt x="76200" y="714857"/>
                  </a:moveTo>
                  <a:lnTo>
                    <a:pt x="0" y="714857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714857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486774" y="5562599"/>
              <a:ext cx="76200" cy="715010"/>
            </a:xfrm>
            <a:custGeom>
              <a:avLst/>
              <a:gdLst/>
              <a:ahLst/>
              <a:cxnLst/>
              <a:rect l="l" t="t" r="r" b="b"/>
              <a:pathLst>
                <a:path w="76200" h="715010">
                  <a:moveTo>
                    <a:pt x="76200" y="714857"/>
                  </a:moveTo>
                  <a:lnTo>
                    <a:pt x="0" y="714857"/>
                  </a:lnTo>
                  <a:lnTo>
                    <a:pt x="0" y="0"/>
                  </a:lnTo>
                  <a:lnTo>
                    <a:pt x="7620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58624" y="276225"/>
              <a:ext cx="514349" cy="5143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6700" y="876299"/>
            <a:ext cx="12115800" cy="990600"/>
            <a:chOff x="266700" y="876299"/>
            <a:chExt cx="12115800" cy="990600"/>
          </a:xfrm>
        </p:grpSpPr>
        <p:sp>
          <p:nvSpPr>
            <p:cNvPr id="5" name="object 5"/>
            <p:cNvSpPr/>
            <p:nvPr/>
          </p:nvSpPr>
          <p:spPr>
            <a:xfrm>
              <a:off x="276224" y="885824"/>
              <a:ext cx="4019550" cy="971550"/>
            </a:xfrm>
            <a:custGeom>
              <a:avLst/>
              <a:gdLst/>
              <a:ahLst/>
              <a:cxnLst/>
              <a:rect l="l" t="t" r="r" b="b"/>
              <a:pathLst>
                <a:path w="4019550" h="971550">
                  <a:moveTo>
                    <a:pt x="3905249" y="971549"/>
                  </a:moveTo>
                  <a:lnTo>
                    <a:pt x="114299" y="971549"/>
                  </a:lnTo>
                  <a:lnTo>
                    <a:pt x="72330" y="961727"/>
                  </a:lnTo>
                  <a:lnTo>
                    <a:pt x="35718" y="935831"/>
                  </a:lnTo>
                  <a:lnTo>
                    <a:pt x="9822" y="899219"/>
                  </a:lnTo>
                  <a:lnTo>
                    <a:pt x="0" y="857249"/>
                  </a:lnTo>
                  <a:lnTo>
                    <a:pt x="0" y="114299"/>
                  </a:lnTo>
                  <a:lnTo>
                    <a:pt x="9822" y="72330"/>
                  </a:lnTo>
                  <a:lnTo>
                    <a:pt x="35718" y="35718"/>
                  </a:lnTo>
                  <a:lnTo>
                    <a:pt x="72330" y="9822"/>
                  </a:lnTo>
                  <a:lnTo>
                    <a:pt x="114299" y="0"/>
                  </a:lnTo>
                  <a:lnTo>
                    <a:pt x="3905249" y="0"/>
                  </a:lnTo>
                  <a:lnTo>
                    <a:pt x="3947219" y="9822"/>
                  </a:lnTo>
                  <a:lnTo>
                    <a:pt x="3983830" y="35718"/>
                  </a:lnTo>
                  <a:lnTo>
                    <a:pt x="4009726" y="72330"/>
                  </a:lnTo>
                  <a:lnTo>
                    <a:pt x="4019549" y="114299"/>
                  </a:lnTo>
                  <a:lnTo>
                    <a:pt x="4019549" y="857249"/>
                  </a:lnTo>
                  <a:lnTo>
                    <a:pt x="4009727" y="899219"/>
                  </a:lnTo>
                  <a:lnTo>
                    <a:pt x="3983830" y="935831"/>
                  </a:lnTo>
                  <a:lnTo>
                    <a:pt x="3947219" y="961727"/>
                  </a:lnTo>
                  <a:lnTo>
                    <a:pt x="3905249" y="971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224" y="885824"/>
              <a:ext cx="4019550" cy="971550"/>
            </a:xfrm>
            <a:custGeom>
              <a:avLst/>
              <a:gdLst/>
              <a:ahLst/>
              <a:cxnLst/>
              <a:rect l="l" t="t" r="r" b="b"/>
              <a:pathLst>
                <a:path w="4019550" h="971550">
                  <a:moveTo>
                    <a:pt x="0" y="114299"/>
                  </a:moveTo>
                  <a:lnTo>
                    <a:pt x="9822" y="72330"/>
                  </a:lnTo>
                  <a:lnTo>
                    <a:pt x="35718" y="35718"/>
                  </a:lnTo>
                  <a:lnTo>
                    <a:pt x="72330" y="9822"/>
                  </a:lnTo>
                  <a:lnTo>
                    <a:pt x="114299" y="0"/>
                  </a:lnTo>
                  <a:lnTo>
                    <a:pt x="3905249" y="0"/>
                  </a:lnTo>
                  <a:lnTo>
                    <a:pt x="3947219" y="9822"/>
                  </a:lnTo>
                  <a:lnTo>
                    <a:pt x="3983830" y="35718"/>
                  </a:lnTo>
                  <a:lnTo>
                    <a:pt x="4009727" y="72330"/>
                  </a:lnTo>
                  <a:lnTo>
                    <a:pt x="4019549" y="114299"/>
                  </a:lnTo>
                  <a:lnTo>
                    <a:pt x="4019549" y="857249"/>
                  </a:lnTo>
                  <a:lnTo>
                    <a:pt x="4009727" y="899219"/>
                  </a:lnTo>
                  <a:lnTo>
                    <a:pt x="3983830" y="935831"/>
                  </a:lnTo>
                  <a:lnTo>
                    <a:pt x="3947219" y="961727"/>
                  </a:lnTo>
                  <a:lnTo>
                    <a:pt x="3905249" y="971549"/>
                  </a:lnTo>
                  <a:lnTo>
                    <a:pt x="114299" y="971549"/>
                  </a:lnTo>
                  <a:lnTo>
                    <a:pt x="72330" y="961727"/>
                  </a:lnTo>
                  <a:lnTo>
                    <a:pt x="35718" y="935831"/>
                  </a:lnTo>
                  <a:lnTo>
                    <a:pt x="9822" y="899219"/>
                  </a:lnTo>
                  <a:lnTo>
                    <a:pt x="0" y="857249"/>
                  </a:lnTo>
                  <a:lnTo>
                    <a:pt x="0" y="114299"/>
                  </a:lnTo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14824" y="885824"/>
              <a:ext cx="4019550" cy="971550"/>
            </a:xfrm>
            <a:custGeom>
              <a:avLst/>
              <a:gdLst/>
              <a:ahLst/>
              <a:cxnLst/>
              <a:rect l="l" t="t" r="r" b="b"/>
              <a:pathLst>
                <a:path w="4019550" h="971550">
                  <a:moveTo>
                    <a:pt x="3905249" y="971550"/>
                  </a:moveTo>
                  <a:lnTo>
                    <a:pt x="114299" y="971549"/>
                  </a:lnTo>
                  <a:lnTo>
                    <a:pt x="72330" y="961727"/>
                  </a:lnTo>
                  <a:lnTo>
                    <a:pt x="35718" y="935831"/>
                  </a:lnTo>
                  <a:lnTo>
                    <a:pt x="9822" y="899219"/>
                  </a:lnTo>
                  <a:lnTo>
                    <a:pt x="0" y="857249"/>
                  </a:lnTo>
                  <a:lnTo>
                    <a:pt x="0" y="114299"/>
                  </a:lnTo>
                  <a:lnTo>
                    <a:pt x="9822" y="72330"/>
                  </a:lnTo>
                  <a:lnTo>
                    <a:pt x="35718" y="35718"/>
                  </a:lnTo>
                  <a:lnTo>
                    <a:pt x="72330" y="9822"/>
                  </a:lnTo>
                  <a:lnTo>
                    <a:pt x="114299" y="0"/>
                  </a:lnTo>
                  <a:lnTo>
                    <a:pt x="3905249" y="0"/>
                  </a:lnTo>
                  <a:lnTo>
                    <a:pt x="3947218" y="9822"/>
                  </a:lnTo>
                  <a:lnTo>
                    <a:pt x="3983830" y="35718"/>
                  </a:lnTo>
                  <a:lnTo>
                    <a:pt x="4009726" y="72330"/>
                  </a:lnTo>
                  <a:lnTo>
                    <a:pt x="4019549" y="114299"/>
                  </a:lnTo>
                  <a:lnTo>
                    <a:pt x="4019549" y="857249"/>
                  </a:lnTo>
                  <a:lnTo>
                    <a:pt x="4009727" y="899219"/>
                  </a:lnTo>
                  <a:lnTo>
                    <a:pt x="3983830" y="935831"/>
                  </a:lnTo>
                  <a:lnTo>
                    <a:pt x="3947219" y="961727"/>
                  </a:lnTo>
                  <a:lnTo>
                    <a:pt x="3905249" y="9715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4824" y="885824"/>
              <a:ext cx="4019550" cy="971550"/>
            </a:xfrm>
            <a:custGeom>
              <a:avLst/>
              <a:gdLst/>
              <a:ahLst/>
              <a:cxnLst/>
              <a:rect l="l" t="t" r="r" b="b"/>
              <a:pathLst>
                <a:path w="4019550" h="971550">
                  <a:moveTo>
                    <a:pt x="0" y="114299"/>
                  </a:moveTo>
                  <a:lnTo>
                    <a:pt x="9822" y="72330"/>
                  </a:lnTo>
                  <a:lnTo>
                    <a:pt x="35718" y="35718"/>
                  </a:lnTo>
                  <a:lnTo>
                    <a:pt x="72330" y="9822"/>
                  </a:lnTo>
                  <a:lnTo>
                    <a:pt x="114299" y="0"/>
                  </a:lnTo>
                  <a:lnTo>
                    <a:pt x="3905249" y="0"/>
                  </a:lnTo>
                  <a:lnTo>
                    <a:pt x="3947219" y="9822"/>
                  </a:lnTo>
                  <a:lnTo>
                    <a:pt x="3983830" y="35718"/>
                  </a:lnTo>
                  <a:lnTo>
                    <a:pt x="4009727" y="72330"/>
                  </a:lnTo>
                  <a:lnTo>
                    <a:pt x="4019549" y="114299"/>
                  </a:lnTo>
                  <a:lnTo>
                    <a:pt x="4019549" y="857249"/>
                  </a:lnTo>
                  <a:lnTo>
                    <a:pt x="4009726" y="899219"/>
                  </a:lnTo>
                  <a:lnTo>
                    <a:pt x="3983830" y="935831"/>
                  </a:lnTo>
                  <a:lnTo>
                    <a:pt x="3947218" y="961727"/>
                  </a:lnTo>
                  <a:lnTo>
                    <a:pt x="3905249" y="971549"/>
                  </a:lnTo>
                  <a:lnTo>
                    <a:pt x="114299" y="971549"/>
                  </a:lnTo>
                  <a:lnTo>
                    <a:pt x="72330" y="961727"/>
                  </a:lnTo>
                  <a:lnTo>
                    <a:pt x="35718" y="935831"/>
                  </a:lnTo>
                  <a:lnTo>
                    <a:pt x="9822" y="899219"/>
                  </a:lnTo>
                  <a:lnTo>
                    <a:pt x="0" y="857249"/>
                  </a:lnTo>
                  <a:lnTo>
                    <a:pt x="0" y="114299"/>
                  </a:lnTo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53424" y="885824"/>
              <a:ext cx="4019550" cy="971550"/>
            </a:xfrm>
            <a:custGeom>
              <a:avLst/>
              <a:gdLst/>
              <a:ahLst/>
              <a:cxnLst/>
              <a:rect l="l" t="t" r="r" b="b"/>
              <a:pathLst>
                <a:path w="4019550" h="971550">
                  <a:moveTo>
                    <a:pt x="3905249" y="971550"/>
                  </a:moveTo>
                  <a:lnTo>
                    <a:pt x="114299" y="971549"/>
                  </a:lnTo>
                  <a:lnTo>
                    <a:pt x="72330" y="961727"/>
                  </a:lnTo>
                  <a:lnTo>
                    <a:pt x="35718" y="935831"/>
                  </a:lnTo>
                  <a:lnTo>
                    <a:pt x="9822" y="899219"/>
                  </a:lnTo>
                  <a:lnTo>
                    <a:pt x="0" y="857249"/>
                  </a:lnTo>
                  <a:lnTo>
                    <a:pt x="0" y="114299"/>
                  </a:lnTo>
                  <a:lnTo>
                    <a:pt x="9822" y="72330"/>
                  </a:lnTo>
                  <a:lnTo>
                    <a:pt x="35718" y="35718"/>
                  </a:lnTo>
                  <a:lnTo>
                    <a:pt x="72330" y="9822"/>
                  </a:lnTo>
                  <a:lnTo>
                    <a:pt x="114299" y="0"/>
                  </a:lnTo>
                  <a:lnTo>
                    <a:pt x="3905249" y="0"/>
                  </a:lnTo>
                  <a:lnTo>
                    <a:pt x="3947218" y="9822"/>
                  </a:lnTo>
                  <a:lnTo>
                    <a:pt x="3983830" y="35718"/>
                  </a:lnTo>
                  <a:lnTo>
                    <a:pt x="4009726" y="72330"/>
                  </a:lnTo>
                  <a:lnTo>
                    <a:pt x="4019549" y="114299"/>
                  </a:lnTo>
                  <a:lnTo>
                    <a:pt x="4019549" y="857249"/>
                  </a:lnTo>
                  <a:lnTo>
                    <a:pt x="4009727" y="899219"/>
                  </a:lnTo>
                  <a:lnTo>
                    <a:pt x="3983830" y="935831"/>
                  </a:lnTo>
                  <a:lnTo>
                    <a:pt x="3947219" y="961727"/>
                  </a:lnTo>
                  <a:lnTo>
                    <a:pt x="3905249" y="9715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53424" y="885824"/>
              <a:ext cx="4019550" cy="971550"/>
            </a:xfrm>
            <a:custGeom>
              <a:avLst/>
              <a:gdLst/>
              <a:ahLst/>
              <a:cxnLst/>
              <a:rect l="l" t="t" r="r" b="b"/>
              <a:pathLst>
                <a:path w="4019550" h="971550">
                  <a:moveTo>
                    <a:pt x="0" y="114300"/>
                  </a:moveTo>
                  <a:lnTo>
                    <a:pt x="9822" y="72330"/>
                  </a:lnTo>
                  <a:lnTo>
                    <a:pt x="35718" y="35718"/>
                  </a:lnTo>
                  <a:lnTo>
                    <a:pt x="72330" y="9822"/>
                  </a:lnTo>
                  <a:lnTo>
                    <a:pt x="114299" y="0"/>
                  </a:lnTo>
                  <a:lnTo>
                    <a:pt x="3905249" y="0"/>
                  </a:lnTo>
                  <a:lnTo>
                    <a:pt x="3947218" y="9822"/>
                  </a:lnTo>
                  <a:lnTo>
                    <a:pt x="3983830" y="35718"/>
                  </a:lnTo>
                  <a:lnTo>
                    <a:pt x="4009727" y="72330"/>
                  </a:lnTo>
                  <a:lnTo>
                    <a:pt x="4019549" y="114299"/>
                  </a:lnTo>
                  <a:lnTo>
                    <a:pt x="4019549" y="857249"/>
                  </a:lnTo>
                  <a:lnTo>
                    <a:pt x="4009726" y="899219"/>
                  </a:lnTo>
                  <a:lnTo>
                    <a:pt x="3983830" y="935831"/>
                  </a:lnTo>
                  <a:lnTo>
                    <a:pt x="3947218" y="961727"/>
                  </a:lnTo>
                  <a:lnTo>
                    <a:pt x="3905249" y="971549"/>
                  </a:lnTo>
                  <a:lnTo>
                    <a:pt x="114299" y="971549"/>
                  </a:lnTo>
                  <a:lnTo>
                    <a:pt x="72330" y="961727"/>
                  </a:lnTo>
                  <a:lnTo>
                    <a:pt x="35718" y="935831"/>
                  </a:lnTo>
                  <a:lnTo>
                    <a:pt x="9822" y="899219"/>
                  </a:lnTo>
                  <a:lnTo>
                    <a:pt x="0" y="857249"/>
                  </a:lnTo>
                  <a:lnTo>
                    <a:pt x="0" y="114300"/>
                  </a:lnTo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64550" y="1016000"/>
            <a:ext cx="86296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sz="1200" spc="-20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2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Orders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ts val="5355"/>
              </a:lnSpc>
            </a:pPr>
            <a:r>
              <a:rPr sz="4500" spc="-300" dirty="0">
                <a:solidFill>
                  <a:srgbClr val="252423"/>
                </a:solidFill>
                <a:latin typeface="Tahoma"/>
                <a:cs typeface="Tahoma"/>
              </a:rPr>
              <a:t>830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311054" y="231806"/>
            <a:ext cx="296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SALES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INSIGHTS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6724" y="1016000"/>
            <a:ext cx="2937510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1290">
              <a:lnSpc>
                <a:spcPts val="1395"/>
              </a:lnSpc>
              <a:spcBef>
                <a:spcPts val="100"/>
              </a:spcBef>
            </a:pP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Average</a:t>
            </a:r>
            <a:r>
              <a:rPr sz="12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Orders</a:t>
            </a:r>
            <a:r>
              <a:rPr sz="12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605D5C"/>
                </a:solidFill>
                <a:latin typeface="Segoe UI"/>
                <a:cs typeface="Segoe UI"/>
              </a:rPr>
              <a:t>Value</a:t>
            </a:r>
            <a:endParaRPr sz="1200">
              <a:latin typeface="Segoe UI"/>
              <a:cs typeface="Segoe UI"/>
            </a:endParaRPr>
          </a:p>
          <a:p>
            <a:pPr marL="1431290">
              <a:lnSpc>
                <a:spcPts val="5355"/>
              </a:lnSpc>
            </a:pPr>
            <a:r>
              <a:rPr sz="4500" spc="-355" dirty="0">
                <a:solidFill>
                  <a:srgbClr val="252423"/>
                </a:solidFill>
                <a:latin typeface="Tahoma"/>
                <a:cs typeface="Tahoma"/>
              </a:rPr>
              <a:t>127.77</a:t>
            </a:r>
            <a:endParaRPr sz="4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Total </a:t>
            </a:r>
            <a:r>
              <a:rPr sz="1400" spc="-30" dirty="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by </a:t>
            </a:r>
            <a:r>
              <a:rPr sz="1400" spc="-120" dirty="0">
                <a:solidFill>
                  <a:srgbClr val="252423"/>
                </a:solidFill>
                <a:latin typeface="Tahoma"/>
                <a:cs typeface="Tahoma"/>
              </a:rPr>
              <a:t>Year,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52423"/>
                </a:solidFill>
                <a:latin typeface="Tahoma"/>
                <a:cs typeface="Tahoma"/>
              </a:rPr>
              <a:t>Quarter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423"/>
                </a:solidFill>
                <a:latin typeface="Tahoma"/>
                <a:cs typeface="Tahoma"/>
              </a:rPr>
              <a:t>Month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69944" y="2800349"/>
            <a:ext cx="8582025" cy="866775"/>
          </a:xfrm>
          <a:custGeom>
            <a:avLst/>
            <a:gdLst/>
            <a:ahLst/>
            <a:cxnLst/>
            <a:rect l="l" t="t" r="r" b="b"/>
            <a:pathLst>
              <a:path w="8582025" h="866775">
                <a:moveTo>
                  <a:pt x="9525" y="860704"/>
                </a:moveTo>
                <a:lnTo>
                  <a:pt x="9067" y="859586"/>
                </a:lnTo>
                <a:lnTo>
                  <a:pt x="7200" y="857719"/>
                </a:lnTo>
                <a:lnTo>
                  <a:pt x="6083" y="857250"/>
                </a:lnTo>
                <a:lnTo>
                  <a:pt x="3454" y="857250"/>
                </a:lnTo>
                <a:lnTo>
                  <a:pt x="2336" y="857719"/>
                </a:lnTo>
                <a:lnTo>
                  <a:pt x="469" y="859586"/>
                </a:lnTo>
                <a:lnTo>
                  <a:pt x="0" y="860704"/>
                </a:lnTo>
                <a:lnTo>
                  <a:pt x="0" y="863333"/>
                </a:lnTo>
                <a:lnTo>
                  <a:pt x="469" y="864450"/>
                </a:lnTo>
                <a:lnTo>
                  <a:pt x="2336" y="866317"/>
                </a:lnTo>
                <a:lnTo>
                  <a:pt x="3454" y="866775"/>
                </a:lnTo>
                <a:lnTo>
                  <a:pt x="6083" y="866775"/>
                </a:lnTo>
                <a:lnTo>
                  <a:pt x="7200" y="866317"/>
                </a:lnTo>
                <a:lnTo>
                  <a:pt x="9067" y="864450"/>
                </a:lnTo>
                <a:lnTo>
                  <a:pt x="9525" y="863333"/>
                </a:lnTo>
                <a:lnTo>
                  <a:pt x="9525" y="860704"/>
                </a:lnTo>
                <a:close/>
              </a:path>
              <a:path w="8582025" h="866775">
                <a:moveTo>
                  <a:pt x="9525" y="3454"/>
                </a:moveTo>
                <a:lnTo>
                  <a:pt x="9067" y="2336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8582025" h="866775">
                <a:moveTo>
                  <a:pt x="57150" y="860704"/>
                </a:moveTo>
                <a:lnTo>
                  <a:pt x="56692" y="859586"/>
                </a:lnTo>
                <a:lnTo>
                  <a:pt x="54825" y="857719"/>
                </a:lnTo>
                <a:lnTo>
                  <a:pt x="53708" y="857250"/>
                </a:lnTo>
                <a:lnTo>
                  <a:pt x="51079" y="857250"/>
                </a:lnTo>
                <a:lnTo>
                  <a:pt x="49961" y="857719"/>
                </a:lnTo>
                <a:lnTo>
                  <a:pt x="48094" y="859586"/>
                </a:lnTo>
                <a:lnTo>
                  <a:pt x="47625" y="860704"/>
                </a:lnTo>
                <a:lnTo>
                  <a:pt x="47625" y="863333"/>
                </a:lnTo>
                <a:lnTo>
                  <a:pt x="48094" y="864450"/>
                </a:lnTo>
                <a:lnTo>
                  <a:pt x="49961" y="866317"/>
                </a:lnTo>
                <a:lnTo>
                  <a:pt x="51079" y="866775"/>
                </a:lnTo>
                <a:lnTo>
                  <a:pt x="53708" y="866775"/>
                </a:lnTo>
                <a:lnTo>
                  <a:pt x="54825" y="866317"/>
                </a:lnTo>
                <a:lnTo>
                  <a:pt x="56692" y="864450"/>
                </a:lnTo>
                <a:lnTo>
                  <a:pt x="57150" y="863333"/>
                </a:lnTo>
                <a:lnTo>
                  <a:pt x="57150" y="860704"/>
                </a:lnTo>
                <a:close/>
              </a:path>
              <a:path w="8582025" h="866775">
                <a:moveTo>
                  <a:pt x="57150" y="3454"/>
                </a:moveTo>
                <a:lnTo>
                  <a:pt x="56692" y="2336"/>
                </a:lnTo>
                <a:lnTo>
                  <a:pt x="54825" y="469"/>
                </a:lnTo>
                <a:lnTo>
                  <a:pt x="53708" y="0"/>
                </a:lnTo>
                <a:lnTo>
                  <a:pt x="51079" y="0"/>
                </a:lnTo>
                <a:lnTo>
                  <a:pt x="49961" y="469"/>
                </a:lnTo>
                <a:lnTo>
                  <a:pt x="48094" y="2336"/>
                </a:lnTo>
                <a:lnTo>
                  <a:pt x="47625" y="3454"/>
                </a:lnTo>
                <a:lnTo>
                  <a:pt x="47625" y="6083"/>
                </a:lnTo>
                <a:lnTo>
                  <a:pt x="48094" y="7200"/>
                </a:lnTo>
                <a:lnTo>
                  <a:pt x="49961" y="9067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67"/>
                </a:lnTo>
                <a:lnTo>
                  <a:pt x="56692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8582025" h="866775">
                <a:moveTo>
                  <a:pt x="104775" y="860704"/>
                </a:moveTo>
                <a:lnTo>
                  <a:pt x="104317" y="859586"/>
                </a:lnTo>
                <a:lnTo>
                  <a:pt x="102450" y="857719"/>
                </a:lnTo>
                <a:lnTo>
                  <a:pt x="101333" y="857250"/>
                </a:lnTo>
                <a:lnTo>
                  <a:pt x="98704" y="857250"/>
                </a:lnTo>
                <a:lnTo>
                  <a:pt x="97586" y="857719"/>
                </a:lnTo>
                <a:lnTo>
                  <a:pt x="95719" y="859586"/>
                </a:lnTo>
                <a:lnTo>
                  <a:pt x="95250" y="860704"/>
                </a:lnTo>
                <a:lnTo>
                  <a:pt x="95250" y="863333"/>
                </a:lnTo>
                <a:lnTo>
                  <a:pt x="95719" y="864450"/>
                </a:lnTo>
                <a:lnTo>
                  <a:pt x="97586" y="866317"/>
                </a:lnTo>
                <a:lnTo>
                  <a:pt x="98704" y="866775"/>
                </a:lnTo>
                <a:lnTo>
                  <a:pt x="101333" y="866775"/>
                </a:lnTo>
                <a:lnTo>
                  <a:pt x="102450" y="866317"/>
                </a:lnTo>
                <a:lnTo>
                  <a:pt x="104317" y="864450"/>
                </a:lnTo>
                <a:lnTo>
                  <a:pt x="104775" y="863333"/>
                </a:lnTo>
                <a:lnTo>
                  <a:pt x="104775" y="860704"/>
                </a:lnTo>
                <a:close/>
              </a:path>
              <a:path w="8582025" h="866775">
                <a:moveTo>
                  <a:pt x="104775" y="3454"/>
                </a:moveTo>
                <a:lnTo>
                  <a:pt x="104317" y="2336"/>
                </a:lnTo>
                <a:lnTo>
                  <a:pt x="102450" y="469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69"/>
                </a:lnTo>
                <a:lnTo>
                  <a:pt x="95719" y="2336"/>
                </a:lnTo>
                <a:lnTo>
                  <a:pt x="95250" y="3454"/>
                </a:lnTo>
                <a:lnTo>
                  <a:pt x="95250" y="6083"/>
                </a:lnTo>
                <a:lnTo>
                  <a:pt x="95719" y="7200"/>
                </a:lnTo>
                <a:lnTo>
                  <a:pt x="97586" y="9067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67"/>
                </a:lnTo>
                <a:lnTo>
                  <a:pt x="104317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8582025" h="866775">
                <a:moveTo>
                  <a:pt x="152400" y="860704"/>
                </a:moveTo>
                <a:lnTo>
                  <a:pt x="151942" y="859586"/>
                </a:lnTo>
                <a:lnTo>
                  <a:pt x="150075" y="857719"/>
                </a:lnTo>
                <a:lnTo>
                  <a:pt x="148958" y="857250"/>
                </a:lnTo>
                <a:lnTo>
                  <a:pt x="146329" y="857250"/>
                </a:lnTo>
                <a:lnTo>
                  <a:pt x="145211" y="857719"/>
                </a:lnTo>
                <a:lnTo>
                  <a:pt x="143344" y="859586"/>
                </a:lnTo>
                <a:lnTo>
                  <a:pt x="142875" y="860704"/>
                </a:lnTo>
                <a:lnTo>
                  <a:pt x="142875" y="863333"/>
                </a:lnTo>
                <a:lnTo>
                  <a:pt x="143344" y="864450"/>
                </a:lnTo>
                <a:lnTo>
                  <a:pt x="145211" y="866317"/>
                </a:lnTo>
                <a:lnTo>
                  <a:pt x="146329" y="866775"/>
                </a:lnTo>
                <a:lnTo>
                  <a:pt x="148958" y="866775"/>
                </a:lnTo>
                <a:lnTo>
                  <a:pt x="150075" y="866317"/>
                </a:lnTo>
                <a:lnTo>
                  <a:pt x="151942" y="864450"/>
                </a:lnTo>
                <a:lnTo>
                  <a:pt x="152400" y="863333"/>
                </a:lnTo>
                <a:lnTo>
                  <a:pt x="152400" y="860704"/>
                </a:lnTo>
                <a:close/>
              </a:path>
              <a:path w="8582025" h="866775">
                <a:moveTo>
                  <a:pt x="152400" y="3454"/>
                </a:moveTo>
                <a:lnTo>
                  <a:pt x="151942" y="2336"/>
                </a:lnTo>
                <a:lnTo>
                  <a:pt x="150075" y="469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69"/>
                </a:lnTo>
                <a:lnTo>
                  <a:pt x="143344" y="2336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44" y="7200"/>
                </a:lnTo>
                <a:lnTo>
                  <a:pt x="145211" y="9067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67"/>
                </a:lnTo>
                <a:lnTo>
                  <a:pt x="151942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8582025" h="866775">
                <a:moveTo>
                  <a:pt x="200025" y="860704"/>
                </a:moveTo>
                <a:lnTo>
                  <a:pt x="199567" y="859586"/>
                </a:lnTo>
                <a:lnTo>
                  <a:pt x="197700" y="857719"/>
                </a:lnTo>
                <a:lnTo>
                  <a:pt x="196583" y="857250"/>
                </a:lnTo>
                <a:lnTo>
                  <a:pt x="193954" y="857250"/>
                </a:lnTo>
                <a:lnTo>
                  <a:pt x="192836" y="857719"/>
                </a:lnTo>
                <a:lnTo>
                  <a:pt x="190969" y="859586"/>
                </a:lnTo>
                <a:lnTo>
                  <a:pt x="190500" y="860704"/>
                </a:lnTo>
                <a:lnTo>
                  <a:pt x="190500" y="863333"/>
                </a:lnTo>
                <a:lnTo>
                  <a:pt x="190969" y="864450"/>
                </a:lnTo>
                <a:lnTo>
                  <a:pt x="192836" y="866317"/>
                </a:lnTo>
                <a:lnTo>
                  <a:pt x="193954" y="866775"/>
                </a:lnTo>
                <a:lnTo>
                  <a:pt x="196583" y="866775"/>
                </a:lnTo>
                <a:lnTo>
                  <a:pt x="197700" y="866317"/>
                </a:lnTo>
                <a:lnTo>
                  <a:pt x="199567" y="864450"/>
                </a:lnTo>
                <a:lnTo>
                  <a:pt x="200025" y="863333"/>
                </a:lnTo>
                <a:lnTo>
                  <a:pt x="200025" y="860704"/>
                </a:lnTo>
                <a:close/>
              </a:path>
              <a:path w="8582025" h="866775">
                <a:moveTo>
                  <a:pt x="200025" y="3454"/>
                </a:moveTo>
                <a:lnTo>
                  <a:pt x="199567" y="2336"/>
                </a:lnTo>
                <a:lnTo>
                  <a:pt x="197700" y="469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69"/>
                </a:lnTo>
                <a:lnTo>
                  <a:pt x="190969" y="2336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69" y="7200"/>
                </a:lnTo>
                <a:lnTo>
                  <a:pt x="192836" y="9067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67"/>
                </a:lnTo>
                <a:lnTo>
                  <a:pt x="199567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8582025" h="866775">
                <a:moveTo>
                  <a:pt x="247650" y="860704"/>
                </a:moveTo>
                <a:lnTo>
                  <a:pt x="247192" y="859586"/>
                </a:lnTo>
                <a:lnTo>
                  <a:pt x="245325" y="857719"/>
                </a:lnTo>
                <a:lnTo>
                  <a:pt x="244208" y="857250"/>
                </a:lnTo>
                <a:lnTo>
                  <a:pt x="241579" y="857250"/>
                </a:lnTo>
                <a:lnTo>
                  <a:pt x="240461" y="857719"/>
                </a:lnTo>
                <a:lnTo>
                  <a:pt x="238594" y="859586"/>
                </a:lnTo>
                <a:lnTo>
                  <a:pt x="238125" y="860704"/>
                </a:lnTo>
                <a:lnTo>
                  <a:pt x="238125" y="863333"/>
                </a:lnTo>
                <a:lnTo>
                  <a:pt x="238594" y="864450"/>
                </a:lnTo>
                <a:lnTo>
                  <a:pt x="240461" y="866317"/>
                </a:lnTo>
                <a:lnTo>
                  <a:pt x="241579" y="866775"/>
                </a:lnTo>
                <a:lnTo>
                  <a:pt x="244208" y="866775"/>
                </a:lnTo>
                <a:lnTo>
                  <a:pt x="245325" y="866317"/>
                </a:lnTo>
                <a:lnTo>
                  <a:pt x="247192" y="864450"/>
                </a:lnTo>
                <a:lnTo>
                  <a:pt x="247650" y="863333"/>
                </a:lnTo>
                <a:lnTo>
                  <a:pt x="247650" y="860704"/>
                </a:lnTo>
                <a:close/>
              </a:path>
              <a:path w="8582025" h="866775">
                <a:moveTo>
                  <a:pt x="247650" y="3454"/>
                </a:moveTo>
                <a:lnTo>
                  <a:pt x="247192" y="2336"/>
                </a:lnTo>
                <a:lnTo>
                  <a:pt x="245325" y="469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69"/>
                </a:lnTo>
                <a:lnTo>
                  <a:pt x="238594" y="2336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94" y="7200"/>
                </a:lnTo>
                <a:lnTo>
                  <a:pt x="240461" y="9067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67"/>
                </a:lnTo>
                <a:lnTo>
                  <a:pt x="247192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8582025" h="866775">
                <a:moveTo>
                  <a:pt x="295275" y="860704"/>
                </a:moveTo>
                <a:lnTo>
                  <a:pt x="294817" y="859586"/>
                </a:lnTo>
                <a:lnTo>
                  <a:pt x="292950" y="857719"/>
                </a:lnTo>
                <a:lnTo>
                  <a:pt x="291833" y="857250"/>
                </a:lnTo>
                <a:lnTo>
                  <a:pt x="289204" y="857250"/>
                </a:lnTo>
                <a:lnTo>
                  <a:pt x="288086" y="857719"/>
                </a:lnTo>
                <a:lnTo>
                  <a:pt x="286219" y="859586"/>
                </a:lnTo>
                <a:lnTo>
                  <a:pt x="285750" y="860704"/>
                </a:lnTo>
                <a:lnTo>
                  <a:pt x="285750" y="863333"/>
                </a:lnTo>
                <a:lnTo>
                  <a:pt x="286219" y="864450"/>
                </a:lnTo>
                <a:lnTo>
                  <a:pt x="288086" y="866317"/>
                </a:lnTo>
                <a:lnTo>
                  <a:pt x="289204" y="866775"/>
                </a:lnTo>
                <a:lnTo>
                  <a:pt x="291833" y="866775"/>
                </a:lnTo>
                <a:lnTo>
                  <a:pt x="292950" y="866317"/>
                </a:lnTo>
                <a:lnTo>
                  <a:pt x="294817" y="864450"/>
                </a:lnTo>
                <a:lnTo>
                  <a:pt x="295275" y="863333"/>
                </a:lnTo>
                <a:lnTo>
                  <a:pt x="295275" y="860704"/>
                </a:lnTo>
                <a:close/>
              </a:path>
              <a:path w="8582025" h="866775">
                <a:moveTo>
                  <a:pt x="295275" y="3454"/>
                </a:moveTo>
                <a:lnTo>
                  <a:pt x="294817" y="2336"/>
                </a:lnTo>
                <a:lnTo>
                  <a:pt x="292950" y="469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69"/>
                </a:lnTo>
                <a:lnTo>
                  <a:pt x="286219" y="2336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19" y="7200"/>
                </a:lnTo>
                <a:lnTo>
                  <a:pt x="288086" y="9067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67"/>
                </a:lnTo>
                <a:lnTo>
                  <a:pt x="294817" y="7200"/>
                </a:lnTo>
                <a:lnTo>
                  <a:pt x="295275" y="6083"/>
                </a:lnTo>
                <a:lnTo>
                  <a:pt x="295275" y="3454"/>
                </a:lnTo>
                <a:close/>
              </a:path>
              <a:path w="8582025" h="866775">
                <a:moveTo>
                  <a:pt x="342900" y="860704"/>
                </a:moveTo>
                <a:lnTo>
                  <a:pt x="342442" y="859586"/>
                </a:lnTo>
                <a:lnTo>
                  <a:pt x="340575" y="857719"/>
                </a:lnTo>
                <a:lnTo>
                  <a:pt x="339458" y="857250"/>
                </a:lnTo>
                <a:lnTo>
                  <a:pt x="336829" y="857250"/>
                </a:lnTo>
                <a:lnTo>
                  <a:pt x="335711" y="857719"/>
                </a:lnTo>
                <a:lnTo>
                  <a:pt x="333844" y="859586"/>
                </a:lnTo>
                <a:lnTo>
                  <a:pt x="333375" y="860704"/>
                </a:lnTo>
                <a:lnTo>
                  <a:pt x="333375" y="863333"/>
                </a:lnTo>
                <a:lnTo>
                  <a:pt x="333844" y="864450"/>
                </a:lnTo>
                <a:lnTo>
                  <a:pt x="335711" y="866317"/>
                </a:lnTo>
                <a:lnTo>
                  <a:pt x="336829" y="866775"/>
                </a:lnTo>
                <a:lnTo>
                  <a:pt x="339458" y="866775"/>
                </a:lnTo>
                <a:lnTo>
                  <a:pt x="340575" y="866317"/>
                </a:lnTo>
                <a:lnTo>
                  <a:pt x="342442" y="864450"/>
                </a:lnTo>
                <a:lnTo>
                  <a:pt x="342900" y="863333"/>
                </a:lnTo>
                <a:lnTo>
                  <a:pt x="342900" y="860704"/>
                </a:lnTo>
                <a:close/>
              </a:path>
              <a:path w="8582025" h="866775">
                <a:moveTo>
                  <a:pt x="342900" y="3454"/>
                </a:moveTo>
                <a:lnTo>
                  <a:pt x="342442" y="2336"/>
                </a:lnTo>
                <a:lnTo>
                  <a:pt x="340575" y="469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69"/>
                </a:lnTo>
                <a:lnTo>
                  <a:pt x="333844" y="2336"/>
                </a:lnTo>
                <a:lnTo>
                  <a:pt x="333375" y="3454"/>
                </a:lnTo>
                <a:lnTo>
                  <a:pt x="333375" y="6083"/>
                </a:lnTo>
                <a:lnTo>
                  <a:pt x="333844" y="7200"/>
                </a:lnTo>
                <a:lnTo>
                  <a:pt x="335711" y="9067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67"/>
                </a:lnTo>
                <a:lnTo>
                  <a:pt x="342442" y="7200"/>
                </a:lnTo>
                <a:lnTo>
                  <a:pt x="342900" y="6083"/>
                </a:lnTo>
                <a:lnTo>
                  <a:pt x="342900" y="3454"/>
                </a:lnTo>
                <a:close/>
              </a:path>
              <a:path w="8582025" h="866775">
                <a:moveTo>
                  <a:pt x="390525" y="860704"/>
                </a:moveTo>
                <a:lnTo>
                  <a:pt x="390067" y="859586"/>
                </a:lnTo>
                <a:lnTo>
                  <a:pt x="388200" y="857719"/>
                </a:lnTo>
                <a:lnTo>
                  <a:pt x="387083" y="857250"/>
                </a:lnTo>
                <a:lnTo>
                  <a:pt x="384454" y="857250"/>
                </a:lnTo>
                <a:lnTo>
                  <a:pt x="383336" y="857719"/>
                </a:lnTo>
                <a:lnTo>
                  <a:pt x="381469" y="859586"/>
                </a:lnTo>
                <a:lnTo>
                  <a:pt x="381000" y="860704"/>
                </a:lnTo>
                <a:lnTo>
                  <a:pt x="381000" y="863333"/>
                </a:lnTo>
                <a:lnTo>
                  <a:pt x="381469" y="864450"/>
                </a:lnTo>
                <a:lnTo>
                  <a:pt x="383336" y="866317"/>
                </a:lnTo>
                <a:lnTo>
                  <a:pt x="384454" y="866775"/>
                </a:lnTo>
                <a:lnTo>
                  <a:pt x="387083" y="866775"/>
                </a:lnTo>
                <a:lnTo>
                  <a:pt x="388200" y="866317"/>
                </a:lnTo>
                <a:lnTo>
                  <a:pt x="390067" y="864450"/>
                </a:lnTo>
                <a:lnTo>
                  <a:pt x="390525" y="863333"/>
                </a:lnTo>
                <a:lnTo>
                  <a:pt x="390525" y="860704"/>
                </a:lnTo>
                <a:close/>
              </a:path>
              <a:path w="8582025" h="866775">
                <a:moveTo>
                  <a:pt x="390525" y="3454"/>
                </a:moveTo>
                <a:lnTo>
                  <a:pt x="390067" y="2336"/>
                </a:lnTo>
                <a:lnTo>
                  <a:pt x="388200" y="469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69"/>
                </a:lnTo>
                <a:lnTo>
                  <a:pt x="381469" y="2336"/>
                </a:lnTo>
                <a:lnTo>
                  <a:pt x="381000" y="3454"/>
                </a:lnTo>
                <a:lnTo>
                  <a:pt x="381000" y="6083"/>
                </a:lnTo>
                <a:lnTo>
                  <a:pt x="381469" y="7200"/>
                </a:lnTo>
                <a:lnTo>
                  <a:pt x="383336" y="9067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67"/>
                </a:lnTo>
                <a:lnTo>
                  <a:pt x="390067" y="7200"/>
                </a:lnTo>
                <a:lnTo>
                  <a:pt x="390525" y="6083"/>
                </a:lnTo>
                <a:lnTo>
                  <a:pt x="390525" y="3454"/>
                </a:lnTo>
                <a:close/>
              </a:path>
              <a:path w="8582025" h="866775">
                <a:moveTo>
                  <a:pt x="438150" y="860704"/>
                </a:moveTo>
                <a:lnTo>
                  <a:pt x="437692" y="859586"/>
                </a:lnTo>
                <a:lnTo>
                  <a:pt x="435825" y="857719"/>
                </a:lnTo>
                <a:lnTo>
                  <a:pt x="434708" y="857250"/>
                </a:lnTo>
                <a:lnTo>
                  <a:pt x="432079" y="857250"/>
                </a:lnTo>
                <a:lnTo>
                  <a:pt x="430961" y="857719"/>
                </a:lnTo>
                <a:lnTo>
                  <a:pt x="429094" y="859586"/>
                </a:lnTo>
                <a:lnTo>
                  <a:pt x="428625" y="860704"/>
                </a:lnTo>
                <a:lnTo>
                  <a:pt x="428625" y="863333"/>
                </a:lnTo>
                <a:lnTo>
                  <a:pt x="429094" y="864450"/>
                </a:lnTo>
                <a:lnTo>
                  <a:pt x="430961" y="866317"/>
                </a:lnTo>
                <a:lnTo>
                  <a:pt x="432079" y="866775"/>
                </a:lnTo>
                <a:lnTo>
                  <a:pt x="434708" y="866775"/>
                </a:lnTo>
                <a:lnTo>
                  <a:pt x="435825" y="866317"/>
                </a:lnTo>
                <a:lnTo>
                  <a:pt x="437692" y="864450"/>
                </a:lnTo>
                <a:lnTo>
                  <a:pt x="438150" y="863333"/>
                </a:lnTo>
                <a:lnTo>
                  <a:pt x="438150" y="860704"/>
                </a:lnTo>
                <a:close/>
              </a:path>
              <a:path w="8582025" h="866775">
                <a:moveTo>
                  <a:pt x="438150" y="3454"/>
                </a:moveTo>
                <a:lnTo>
                  <a:pt x="437692" y="2336"/>
                </a:lnTo>
                <a:lnTo>
                  <a:pt x="435825" y="469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69"/>
                </a:lnTo>
                <a:lnTo>
                  <a:pt x="429094" y="2336"/>
                </a:lnTo>
                <a:lnTo>
                  <a:pt x="428625" y="3454"/>
                </a:lnTo>
                <a:lnTo>
                  <a:pt x="428625" y="6083"/>
                </a:lnTo>
                <a:lnTo>
                  <a:pt x="429094" y="7200"/>
                </a:lnTo>
                <a:lnTo>
                  <a:pt x="430961" y="9067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67"/>
                </a:lnTo>
                <a:lnTo>
                  <a:pt x="437692" y="7200"/>
                </a:lnTo>
                <a:lnTo>
                  <a:pt x="438150" y="6083"/>
                </a:lnTo>
                <a:lnTo>
                  <a:pt x="438150" y="3454"/>
                </a:lnTo>
                <a:close/>
              </a:path>
              <a:path w="8582025" h="866775">
                <a:moveTo>
                  <a:pt x="485775" y="860704"/>
                </a:moveTo>
                <a:lnTo>
                  <a:pt x="485317" y="859586"/>
                </a:lnTo>
                <a:lnTo>
                  <a:pt x="483450" y="857719"/>
                </a:lnTo>
                <a:lnTo>
                  <a:pt x="482333" y="857250"/>
                </a:lnTo>
                <a:lnTo>
                  <a:pt x="479704" y="857250"/>
                </a:lnTo>
                <a:lnTo>
                  <a:pt x="478586" y="857719"/>
                </a:lnTo>
                <a:lnTo>
                  <a:pt x="476719" y="859586"/>
                </a:lnTo>
                <a:lnTo>
                  <a:pt x="476250" y="860704"/>
                </a:lnTo>
                <a:lnTo>
                  <a:pt x="476250" y="863333"/>
                </a:lnTo>
                <a:lnTo>
                  <a:pt x="476719" y="864450"/>
                </a:lnTo>
                <a:lnTo>
                  <a:pt x="478586" y="866317"/>
                </a:lnTo>
                <a:lnTo>
                  <a:pt x="479704" y="866775"/>
                </a:lnTo>
                <a:lnTo>
                  <a:pt x="482333" y="866775"/>
                </a:lnTo>
                <a:lnTo>
                  <a:pt x="483450" y="866317"/>
                </a:lnTo>
                <a:lnTo>
                  <a:pt x="485317" y="864450"/>
                </a:lnTo>
                <a:lnTo>
                  <a:pt x="485775" y="863333"/>
                </a:lnTo>
                <a:lnTo>
                  <a:pt x="485775" y="860704"/>
                </a:lnTo>
                <a:close/>
              </a:path>
              <a:path w="8582025" h="866775">
                <a:moveTo>
                  <a:pt x="485775" y="3454"/>
                </a:moveTo>
                <a:lnTo>
                  <a:pt x="485317" y="2336"/>
                </a:lnTo>
                <a:lnTo>
                  <a:pt x="483450" y="469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69"/>
                </a:lnTo>
                <a:lnTo>
                  <a:pt x="476719" y="2336"/>
                </a:lnTo>
                <a:lnTo>
                  <a:pt x="476250" y="3454"/>
                </a:lnTo>
                <a:lnTo>
                  <a:pt x="476250" y="6083"/>
                </a:lnTo>
                <a:lnTo>
                  <a:pt x="476719" y="7200"/>
                </a:lnTo>
                <a:lnTo>
                  <a:pt x="478586" y="9067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67"/>
                </a:lnTo>
                <a:lnTo>
                  <a:pt x="485317" y="7200"/>
                </a:lnTo>
                <a:lnTo>
                  <a:pt x="485775" y="6083"/>
                </a:lnTo>
                <a:lnTo>
                  <a:pt x="485775" y="3454"/>
                </a:lnTo>
                <a:close/>
              </a:path>
              <a:path w="8582025" h="866775">
                <a:moveTo>
                  <a:pt x="533400" y="860704"/>
                </a:moveTo>
                <a:lnTo>
                  <a:pt x="532942" y="859586"/>
                </a:lnTo>
                <a:lnTo>
                  <a:pt x="531075" y="857719"/>
                </a:lnTo>
                <a:lnTo>
                  <a:pt x="529958" y="857250"/>
                </a:lnTo>
                <a:lnTo>
                  <a:pt x="527329" y="857250"/>
                </a:lnTo>
                <a:lnTo>
                  <a:pt x="526211" y="857719"/>
                </a:lnTo>
                <a:lnTo>
                  <a:pt x="524344" y="859586"/>
                </a:lnTo>
                <a:lnTo>
                  <a:pt x="523875" y="860704"/>
                </a:lnTo>
                <a:lnTo>
                  <a:pt x="523875" y="863333"/>
                </a:lnTo>
                <a:lnTo>
                  <a:pt x="524344" y="864450"/>
                </a:lnTo>
                <a:lnTo>
                  <a:pt x="526211" y="866317"/>
                </a:lnTo>
                <a:lnTo>
                  <a:pt x="527329" y="866775"/>
                </a:lnTo>
                <a:lnTo>
                  <a:pt x="529958" y="866775"/>
                </a:lnTo>
                <a:lnTo>
                  <a:pt x="531075" y="866317"/>
                </a:lnTo>
                <a:lnTo>
                  <a:pt x="532942" y="864450"/>
                </a:lnTo>
                <a:lnTo>
                  <a:pt x="533400" y="863333"/>
                </a:lnTo>
                <a:lnTo>
                  <a:pt x="533400" y="860704"/>
                </a:lnTo>
                <a:close/>
              </a:path>
              <a:path w="8582025" h="866775">
                <a:moveTo>
                  <a:pt x="533400" y="3454"/>
                </a:moveTo>
                <a:lnTo>
                  <a:pt x="532942" y="2336"/>
                </a:lnTo>
                <a:lnTo>
                  <a:pt x="531075" y="469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69"/>
                </a:lnTo>
                <a:lnTo>
                  <a:pt x="524344" y="2336"/>
                </a:lnTo>
                <a:lnTo>
                  <a:pt x="523875" y="3454"/>
                </a:lnTo>
                <a:lnTo>
                  <a:pt x="523875" y="6083"/>
                </a:lnTo>
                <a:lnTo>
                  <a:pt x="524344" y="7200"/>
                </a:lnTo>
                <a:lnTo>
                  <a:pt x="526211" y="9067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67"/>
                </a:lnTo>
                <a:lnTo>
                  <a:pt x="532942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8582025" h="866775">
                <a:moveTo>
                  <a:pt x="581025" y="860704"/>
                </a:moveTo>
                <a:lnTo>
                  <a:pt x="580567" y="859586"/>
                </a:lnTo>
                <a:lnTo>
                  <a:pt x="578700" y="857719"/>
                </a:lnTo>
                <a:lnTo>
                  <a:pt x="577583" y="857250"/>
                </a:lnTo>
                <a:lnTo>
                  <a:pt x="574954" y="857250"/>
                </a:lnTo>
                <a:lnTo>
                  <a:pt x="573836" y="857719"/>
                </a:lnTo>
                <a:lnTo>
                  <a:pt x="571969" y="859586"/>
                </a:lnTo>
                <a:lnTo>
                  <a:pt x="571500" y="860704"/>
                </a:lnTo>
                <a:lnTo>
                  <a:pt x="571500" y="863333"/>
                </a:lnTo>
                <a:lnTo>
                  <a:pt x="571969" y="864450"/>
                </a:lnTo>
                <a:lnTo>
                  <a:pt x="573836" y="866317"/>
                </a:lnTo>
                <a:lnTo>
                  <a:pt x="574954" y="866775"/>
                </a:lnTo>
                <a:lnTo>
                  <a:pt x="577583" y="866775"/>
                </a:lnTo>
                <a:lnTo>
                  <a:pt x="578700" y="866317"/>
                </a:lnTo>
                <a:lnTo>
                  <a:pt x="580567" y="864450"/>
                </a:lnTo>
                <a:lnTo>
                  <a:pt x="581025" y="863333"/>
                </a:lnTo>
                <a:lnTo>
                  <a:pt x="581025" y="860704"/>
                </a:lnTo>
                <a:close/>
              </a:path>
              <a:path w="8582025" h="866775">
                <a:moveTo>
                  <a:pt x="581025" y="3454"/>
                </a:moveTo>
                <a:lnTo>
                  <a:pt x="580567" y="2336"/>
                </a:lnTo>
                <a:lnTo>
                  <a:pt x="578700" y="469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69"/>
                </a:lnTo>
                <a:lnTo>
                  <a:pt x="571969" y="2336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69" y="7200"/>
                </a:lnTo>
                <a:lnTo>
                  <a:pt x="573836" y="9067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67"/>
                </a:lnTo>
                <a:lnTo>
                  <a:pt x="580567" y="7200"/>
                </a:lnTo>
                <a:lnTo>
                  <a:pt x="581025" y="6083"/>
                </a:lnTo>
                <a:lnTo>
                  <a:pt x="581025" y="3454"/>
                </a:lnTo>
                <a:close/>
              </a:path>
              <a:path w="8582025" h="866775">
                <a:moveTo>
                  <a:pt x="628650" y="860704"/>
                </a:moveTo>
                <a:lnTo>
                  <a:pt x="628192" y="859586"/>
                </a:lnTo>
                <a:lnTo>
                  <a:pt x="626325" y="857719"/>
                </a:lnTo>
                <a:lnTo>
                  <a:pt x="625208" y="857250"/>
                </a:lnTo>
                <a:lnTo>
                  <a:pt x="622579" y="857250"/>
                </a:lnTo>
                <a:lnTo>
                  <a:pt x="621461" y="857719"/>
                </a:lnTo>
                <a:lnTo>
                  <a:pt x="619594" y="859586"/>
                </a:lnTo>
                <a:lnTo>
                  <a:pt x="619125" y="860704"/>
                </a:lnTo>
                <a:lnTo>
                  <a:pt x="619125" y="863333"/>
                </a:lnTo>
                <a:lnTo>
                  <a:pt x="619594" y="864450"/>
                </a:lnTo>
                <a:lnTo>
                  <a:pt x="621461" y="866317"/>
                </a:lnTo>
                <a:lnTo>
                  <a:pt x="622579" y="866775"/>
                </a:lnTo>
                <a:lnTo>
                  <a:pt x="625208" y="866775"/>
                </a:lnTo>
                <a:lnTo>
                  <a:pt x="626325" y="866317"/>
                </a:lnTo>
                <a:lnTo>
                  <a:pt x="628192" y="864450"/>
                </a:lnTo>
                <a:lnTo>
                  <a:pt x="628650" y="863333"/>
                </a:lnTo>
                <a:lnTo>
                  <a:pt x="628650" y="860704"/>
                </a:lnTo>
                <a:close/>
              </a:path>
              <a:path w="8582025" h="866775">
                <a:moveTo>
                  <a:pt x="628650" y="3454"/>
                </a:moveTo>
                <a:lnTo>
                  <a:pt x="628192" y="2336"/>
                </a:lnTo>
                <a:lnTo>
                  <a:pt x="626325" y="469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69"/>
                </a:lnTo>
                <a:lnTo>
                  <a:pt x="619594" y="2336"/>
                </a:lnTo>
                <a:lnTo>
                  <a:pt x="619125" y="3454"/>
                </a:lnTo>
                <a:lnTo>
                  <a:pt x="619125" y="6083"/>
                </a:lnTo>
                <a:lnTo>
                  <a:pt x="619594" y="7200"/>
                </a:lnTo>
                <a:lnTo>
                  <a:pt x="621461" y="9067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67"/>
                </a:lnTo>
                <a:lnTo>
                  <a:pt x="628192" y="7200"/>
                </a:lnTo>
                <a:lnTo>
                  <a:pt x="628650" y="6083"/>
                </a:lnTo>
                <a:lnTo>
                  <a:pt x="628650" y="3454"/>
                </a:lnTo>
                <a:close/>
              </a:path>
              <a:path w="8582025" h="866775">
                <a:moveTo>
                  <a:pt x="676275" y="860704"/>
                </a:moveTo>
                <a:lnTo>
                  <a:pt x="675817" y="859586"/>
                </a:lnTo>
                <a:lnTo>
                  <a:pt x="673950" y="857719"/>
                </a:lnTo>
                <a:lnTo>
                  <a:pt x="672833" y="857250"/>
                </a:lnTo>
                <a:lnTo>
                  <a:pt x="670204" y="857250"/>
                </a:lnTo>
                <a:lnTo>
                  <a:pt x="669086" y="857719"/>
                </a:lnTo>
                <a:lnTo>
                  <a:pt x="667219" y="859586"/>
                </a:lnTo>
                <a:lnTo>
                  <a:pt x="666750" y="860704"/>
                </a:lnTo>
                <a:lnTo>
                  <a:pt x="666750" y="863333"/>
                </a:lnTo>
                <a:lnTo>
                  <a:pt x="667219" y="864450"/>
                </a:lnTo>
                <a:lnTo>
                  <a:pt x="669086" y="866317"/>
                </a:lnTo>
                <a:lnTo>
                  <a:pt x="670204" y="866775"/>
                </a:lnTo>
                <a:lnTo>
                  <a:pt x="672833" y="866775"/>
                </a:lnTo>
                <a:lnTo>
                  <a:pt x="673950" y="866317"/>
                </a:lnTo>
                <a:lnTo>
                  <a:pt x="675817" y="864450"/>
                </a:lnTo>
                <a:lnTo>
                  <a:pt x="676275" y="863333"/>
                </a:lnTo>
                <a:lnTo>
                  <a:pt x="676275" y="860704"/>
                </a:lnTo>
                <a:close/>
              </a:path>
              <a:path w="8582025" h="866775">
                <a:moveTo>
                  <a:pt x="676275" y="3454"/>
                </a:moveTo>
                <a:lnTo>
                  <a:pt x="675817" y="2336"/>
                </a:lnTo>
                <a:lnTo>
                  <a:pt x="673950" y="469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69"/>
                </a:lnTo>
                <a:lnTo>
                  <a:pt x="667219" y="2336"/>
                </a:lnTo>
                <a:lnTo>
                  <a:pt x="666750" y="3454"/>
                </a:lnTo>
                <a:lnTo>
                  <a:pt x="666750" y="6083"/>
                </a:lnTo>
                <a:lnTo>
                  <a:pt x="667219" y="7200"/>
                </a:lnTo>
                <a:lnTo>
                  <a:pt x="669086" y="9067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67"/>
                </a:lnTo>
                <a:lnTo>
                  <a:pt x="675817" y="7200"/>
                </a:lnTo>
                <a:lnTo>
                  <a:pt x="676275" y="6083"/>
                </a:lnTo>
                <a:lnTo>
                  <a:pt x="676275" y="3454"/>
                </a:lnTo>
                <a:close/>
              </a:path>
              <a:path w="8582025" h="866775">
                <a:moveTo>
                  <a:pt x="723900" y="860704"/>
                </a:moveTo>
                <a:lnTo>
                  <a:pt x="723442" y="859586"/>
                </a:lnTo>
                <a:lnTo>
                  <a:pt x="721575" y="857719"/>
                </a:lnTo>
                <a:lnTo>
                  <a:pt x="720458" y="857250"/>
                </a:lnTo>
                <a:lnTo>
                  <a:pt x="717829" y="857250"/>
                </a:lnTo>
                <a:lnTo>
                  <a:pt x="716711" y="857719"/>
                </a:lnTo>
                <a:lnTo>
                  <a:pt x="714844" y="859586"/>
                </a:lnTo>
                <a:lnTo>
                  <a:pt x="714375" y="860704"/>
                </a:lnTo>
                <a:lnTo>
                  <a:pt x="714375" y="863333"/>
                </a:lnTo>
                <a:lnTo>
                  <a:pt x="714844" y="864450"/>
                </a:lnTo>
                <a:lnTo>
                  <a:pt x="716711" y="866317"/>
                </a:lnTo>
                <a:lnTo>
                  <a:pt x="717829" y="866775"/>
                </a:lnTo>
                <a:lnTo>
                  <a:pt x="720458" y="866775"/>
                </a:lnTo>
                <a:lnTo>
                  <a:pt x="721575" y="866317"/>
                </a:lnTo>
                <a:lnTo>
                  <a:pt x="723442" y="864450"/>
                </a:lnTo>
                <a:lnTo>
                  <a:pt x="723900" y="863333"/>
                </a:lnTo>
                <a:lnTo>
                  <a:pt x="723900" y="860704"/>
                </a:lnTo>
                <a:close/>
              </a:path>
              <a:path w="8582025" h="866775">
                <a:moveTo>
                  <a:pt x="723900" y="3454"/>
                </a:moveTo>
                <a:lnTo>
                  <a:pt x="723442" y="2336"/>
                </a:lnTo>
                <a:lnTo>
                  <a:pt x="721575" y="469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69"/>
                </a:lnTo>
                <a:lnTo>
                  <a:pt x="714844" y="2336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44" y="7200"/>
                </a:lnTo>
                <a:lnTo>
                  <a:pt x="716711" y="9067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67"/>
                </a:lnTo>
                <a:lnTo>
                  <a:pt x="723442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8582025" h="866775">
                <a:moveTo>
                  <a:pt x="771525" y="860704"/>
                </a:moveTo>
                <a:lnTo>
                  <a:pt x="771067" y="859586"/>
                </a:lnTo>
                <a:lnTo>
                  <a:pt x="769200" y="857719"/>
                </a:lnTo>
                <a:lnTo>
                  <a:pt x="768083" y="857250"/>
                </a:lnTo>
                <a:lnTo>
                  <a:pt x="765454" y="857250"/>
                </a:lnTo>
                <a:lnTo>
                  <a:pt x="764336" y="857719"/>
                </a:lnTo>
                <a:lnTo>
                  <a:pt x="762469" y="859586"/>
                </a:lnTo>
                <a:lnTo>
                  <a:pt x="762000" y="860704"/>
                </a:lnTo>
                <a:lnTo>
                  <a:pt x="762000" y="863333"/>
                </a:lnTo>
                <a:lnTo>
                  <a:pt x="762469" y="864450"/>
                </a:lnTo>
                <a:lnTo>
                  <a:pt x="764336" y="866317"/>
                </a:lnTo>
                <a:lnTo>
                  <a:pt x="765454" y="866775"/>
                </a:lnTo>
                <a:lnTo>
                  <a:pt x="768083" y="866775"/>
                </a:lnTo>
                <a:lnTo>
                  <a:pt x="769200" y="866317"/>
                </a:lnTo>
                <a:lnTo>
                  <a:pt x="771067" y="864450"/>
                </a:lnTo>
                <a:lnTo>
                  <a:pt x="771525" y="863333"/>
                </a:lnTo>
                <a:lnTo>
                  <a:pt x="771525" y="860704"/>
                </a:lnTo>
                <a:close/>
              </a:path>
              <a:path w="8582025" h="866775">
                <a:moveTo>
                  <a:pt x="771525" y="3454"/>
                </a:moveTo>
                <a:lnTo>
                  <a:pt x="771067" y="2336"/>
                </a:lnTo>
                <a:lnTo>
                  <a:pt x="769200" y="469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69"/>
                </a:lnTo>
                <a:lnTo>
                  <a:pt x="762469" y="2336"/>
                </a:lnTo>
                <a:lnTo>
                  <a:pt x="762000" y="3454"/>
                </a:lnTo>
                <a:lnTo>
                  <a:pt x="762000" y="6083"/>
                </a:lnTo>
                <a:lnTo>
                  <a:pt x="762469" y="7200"/>
                </a:lnTo>
                <a:lnTo>
                  <a:pt x="764336" y="9067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67"/>
                </a:lnTo>
                <a:lnTo>
                  <a:pt x="771067" y="7200"/>
                </a:lnTo>
                <a:lnTo>
                  <a:pt x="771525" y="6083"/>
                </a:lnTo>
                <a:lnTo>
                  <a:pt x="771525" y="3454"/>
                </a:lnTo>
                <a:close/>
              </a:path>
              <a:path w="8582025" h="866775">
                <a:moveTo>
                  <a:pt x="819150" y="860704"/>
                </a:moveTo>
                <a:lnTo>
                  <a:pt x="818692" y="859586"/>
                </a:lnTo>
                <a:lnTo>
                  <a:pt x="816825" y="857719"/>
                </a:lnTo>
                <a:lnTo>
                  <a:pt x="815708" y="857250"/>
                </a:lnTo>
                <a:lnTo>
                  <a:pt x="813079" y="857250"/>
                </a:lnTo>
                <a:lnTo>
                  <a:pt x="811961" y="857719"/>
                </a:lnTo>
                <a:lnTo>
                  <a:pt x="810094" y="859586"/>
                </a:lnTo>
                <a:lnTo>
                  <a:pt x="809625" y="860704"/>
                </a:lnTo>
                <a:lnTo>
                  <a:pt x="809625" y="863333"/>
                </a:lnTo>
                <a:lnTo>
                  <a:pt x="810094" y="864450"/>
                </a:lnTo>
                <a:lnTo>
                  <a:pt x="811961" y="866317"/>
                </a:lnTo>
                <a:lnTo>
                  <a:pt x="813079" y="866775"/>
                </a:lnTo>
                <a:lnTo>
                  <a:pt x="815708" y="866775"/>
                </a:lnTo>
                <a:lnTo>
                  <a:pt x="816825" y="866317"/>
                </a:lnTo>
                <a:lnTo>
                  <a:pt x="818692" y="864450"/>
                </a:lnTo>
                <a:lnTo>
                  <a:pt x="819150" y="863333"/>
                </a:lnTo>
                <a:lnTo>
                  <a:pt x="819150" y="860704"/>
                </a:lnTo>
                <a:close/>
              </a:path>
              <a:path w="8582025" h="866775">
                <a:moveTo>
                  <a:pt x="819150" y="3454"/>
                </a:moveTo>
                <a:lnTo>
                  <a:pt x="818692" y="2336"/>
                </a:lnTo>
                <a:lnTo>
                  <a:pt x="816825" y="469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69"/>
                </a:lnTo>
                <a:lnTo>
                  <a:pt x="810094" y="2336"/>
                </a:lnTo>
                <a:lnTo>
                  <a:pt x="809625" y="3454"/>
                </a:lnTo>
                <a:lnTo>
                  <a:pt x="809625" y="6083"/>
                </a:lnTo>
                <a:lnTo>
                  <a:pt x="810094" y="7200"/>
                </a:lnTo>
                <a:lnTo>
                  <a:pt x="811961" y="9067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67"/>
                </a:lnTo>
                <a:lnTo>
                  <a:pt x="818692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8582025" h="866775">
                <a:moveTo>
                  <a:pt x="866775" y="860704"/>
                </a:moveTo>
                <a:lnTo>
                  <a:pt x="866317" y="859586"/>
                </a:lnTo>
                <a:lnTo>
                  <a:pt x="864450" y="857719"/>
                </a:lnTo>
                <a:lnTo>
                  <a:pt x="863333" y="857250"/>
                </a:lnTo>
                <a:lnTo>
                  <a:pt x="860704" y="857250"/>
                </a:lnTo>
                <a:lnTo>
                  <a:pt x="859586" y="857719"/>
                </a:lnTo>
                <a:lnTo>
                  <a:pt x="857719" y="859586"/>
                </a:lnTo>
                <a:lnTo>
                  <a:pt x="857250" y="860704"/>
                </a:lnTo>
                <a:lnTo>
                  <a:pt x="857250" y="863333"/>
                </a:lnTo>
                <a:lnTo>
                  <a:pt x="857719" y="864450"/>
                </a:lnTo>
                <a:lnTo>
                  <a:pt x="859586" y="866317"/>
                </a:lnTo>
                <a:lnTo>
                  <a:pt x="860704" y="866775"/>
                </a:lnTo>
                <a:lnTo>
                  <a:pt x="863333" y="866775"/>
                </a:lnTo>
                <a:lnTo>
                  <a:pt x="864450" y="866317"/>
                </a:lnTo>
                <a:lnTo>
                  <a:pt x="866317" y="864450"/>
                </a:lnTo>
                <a:lnTo>
                  <a:pt x="866775" y="863333"/>
                </a:lnTo>
                <a:lnTo>
                  <a:pt x="866775" y="860704"/>
                </a:lnTo>
                <a:close/>
              </a:path>
              <a:path w="8582025" h="866775">
                <a:moveTo>
                  <a:pt x="866775" y="3454"/>
                </a:moveTo>
                <a:lnTo>
                  <a:pt x="866317" y="2336"/>
                </a:lnTo>
                <a:lnTo>
                  <a:pt x="864450" y="469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69"/>
                </a:lnTo>
                <a:lnTo>
                  <a:pt x="857719" y="2336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19" y="7200"/>
                </a:lnTo>
                <a:lnTo>
                  <a:pt x="859586" y="9067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67"/>
                </a:lnTo>
                <a:lnTo>
                  <a:pt x="866317" y="7200"/>
                </a:lnTo>
                <a:lnTo>
                  <a:pt x="866775" y="6083"/>
                </a:lnTo>
                <a:lnTo>
                  <a:pt x="866775" y="3454"/>
                </a:lnTo>
                <a:close/>
              </a:path>
              <a:path w="8582025" h="866775">
                <a:moveTo>
                  <a:pt x="914400" y="860704"/>
                </a:moveTo>
                <a:lnTo>
                  <a:pt x="913942" y="859586"/>
                </a:lnTo>
                <a:lnTo>
                  <a:pt x="912075" y="857719"/>
                </a:lnTo>
                <a:lnTo>
                  <a:pt x="910958" y="857250"/>
                </a:lnTo>
                <a:lnTo>
                  <a:pt x="908329" y="857250"/>
                </a:lnTo>
                <a:lnTo>
                  <a:pt x="907211" y="857719"/>
                </a:lnTo>
                <a:lnTo>
                  <a:pt x="905344" y="859586"/>
                </a:lnTo>
                <a:lnTo>
                  <a:pt x="904875" y="860704"/>
                </a:lnTo>
                <a:lnTo>
                  <a:pt x="904875" y="863333"/>
                </a:lnTo>
                <a:lnTo>
                  <a:pt x="905344" y="864450"/>
                </a:lnTo>
                <a:lnTo>
                  <a:pt x="907211" y="866317"/>
                </a:lnTo>
                <a:lnTo>
                  <a:pt x="908329" y="866775"/>
                </a:lnTo>
                <a:lnTo>
                  <a:pt x="910958" y="866775"/>
                </a:lnTo>
                <a:lnTo>
                  <a:pt x="912075" y="866317"/>
                </a:lnTo>
                <a:lnTo>
                  <a:pt x="913942" y="864450"/>
                </a:lnTo>
                <a:lnTo>
                  <a:pt x="914400" y="863333"/>
                </a:lnTo>
                <a:lnTo>
                  <a:pt x="914400" y="860704"/>
                </a:lnTo>
                <a:close/>
              </a:path>
              <a:path w="8582025" h="866775">
                <a:moveTo>
                  <a:pt x="914400" y="3454"/>
                </a:moveTo>
                <a:lnTo>
                  <a:pt x="913942" y="2336"/>
                </a:lnTo>
                <a:lnTo>
                  <a:pt x="912075" y="469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69"/>
                </a:lnTo>
                <a:lnTo>
                  <a:pt x="905344" y="2336"/>
                </a:lnTo>
                <a:lnTo>
                  <a:pt x="904875" y="3454"/>
                </a:lnTo>
                <a:lnTo>
                  <a:pt x="904875" y="6083"/>
                </a:lnTo>
                <a:lnTo>
                  <a:pt x="905344" y="7200"/>
                </a:lnTo>
                <a:lnTo>
                  <a:pt x="907211" y="9067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67"/>
                </a:lnTo>
                <a:lnTo>
                  <a:pt x="913942" y="7200"/>
                </a:lnTo>
                <a:lnTo>
                  <a:pt x="914400" y="6083"/>
                </a:lnTo>
                <a:lnTo>
                  <a:pt x="914400" y="3454"/>
                </a:lnTo>
                <a:close/>
              </a:path>
              <a:path w="8582025" h="866775">
                <a:moveTo>
                  <a:pt x="962025" y="860704"/>
                </a:moveTo>
                <a:lnTo>
                  <a:pt x="961567" y="859586"/>
                </a:lnTo>
                <a:lnTo>
                  <a:pt x="959700" y="857719"/>
                </a:lnTo>
                <a:lnTo>
                  <a:pt x="958583" y="857250"/>
                </a:lnTo>
                <a:lnTo>
                  <a:pt x="955954" y="857250"/>
                </a:lnTo>
                <a:lnTo>
                  <a:pt x="954836" y="857719"/>
                </a:lnTo>
                <a:lnTo>
                  <a:pt x="952969" y="859586"/>
                </a:lnTo>
                <a:lnTo>
                  <a:pt x="952500" y="860704"/>
                </a:lnTo>
                <a:lnTo>
                  <a:pt x="952500" y="863333"/>
                </a:lnTo>
                <a:lnTo>
                  <a:pt x="952969" y="864450"/>
                </a:lnTo>
                <a:lnTo>
                  <a:pt x="954836" y="866317"/>
                </a:lnTo>
                <a:lnTo>
                  <a:pt x="955954" y="866775"/>
                </a:lnTo>
                <a:lnTo>
                  <a:pt x="958583" y="866775"/>
                </a:lnTo>
                <a:lnTo>
                  <a:pt x="959700" y="866317"/>
                </a:lnTo>
                <a:lnTo>
                  <a:pt x="961567" y="864450"/>
                </a:lnTo>
                <a:lnTo>
                  <a:pt x="962025" y="863333"/>
                </a:lnTo>
                <a:lnTo>
                  <a:pt x="962025" y="860704"/>
                </a:lnTo>
                <a:close/>
              </a:path>
              <a:path w="8582025" h="866775">
                <a:moveTo>
                  <a:pt x="962025" y="3454"/>
                </a:moveTo>
                <a:lnTo>
                  <a:pt x="961567" y="2336"/>
                </a:lnTo>
                <a:lnTo>
                  <a:pt x="959700" y="469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69"/>
                </a:lnTo>
                <a:lnTo>
                  <a:pt x="952969" y="2336"/>
                </a:lnTo>
                <a:lnTo>
                  <a:pt x="952500" y="3454"/>
                </a:lnTo>
                <a:lnTo>
                  <a:pt x="952500" y="6083"/>
                </a:lnTo>
                <a:lnTo>
                  <a:pt x="952969" y="7200"/>
                </a:lnTo>
                <a:lnTo>
                  <a:pt x="954836" y="9067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67"/>
                </a:lnTo>
                <a:lnTo>
                  <a:pt x="961567" y="7200"/>
                </a:lnTo>
                <a:lnTo>
                  <a:pt x="962025" y="6083"/>
                </a:lnTo>
                <a:lnTo>
                  <a:pt x="962025" y="3454"/>
                </a:lnTo>
                <a:close/>
              </a:path>
              <a:path w="8582025" h="866775">
                <a:moveTo>
                  <a:pt x="1009650" y="860704"/>
                </a:moveTo>
                <a:lnTo>
                  <a:pt x="1009192" y="859586"/>
                </a:lnTo>
                <a:lnTo>
                  <a:pt x="1007325" y="857719"/>
                </a:lnTo>
                <a:lnTo>
                  <a:pt x="1006208" y="857250"/>
                </a:lnTo>
                <a:lnTo>
                  <a:pt x="1003579" y="857250"/>
                </a:lnTo>
                <a:lnTo>
                  <a:pt x="1002461" y="857719"/>
                </a:lnTo>
                <a:lnTo>
                  <a:pt x="1000594" y="859586"/>
                </a:lnTo>
                <a:lnTo>
                  <a:pt x="1000125" y="860704"/>
                </a:lnTo>
                <a:lnTo>
                  <a:pt x="1000125" y="863333"/>
                </a:lnTo>
                <a:lnTo>
                  <a:pt x="1000594" y="864450"/>
                </a:lnTo>
                <a:lnTo>
                  <a:pt x="1002461" y="866317"/>
                </a:lnTo>
                <a:lnTo>
                  <a:pt x="1003579" y="866775"/>
                </a:lnTo>
                <a:lnTo>
                  <a:pt x="1006208" y="866775"/>
                </a:lnTo>
                <a:lnTo>
                  <a:pt x="1007325" y="866317"/>
                </a:lnTo>
                <a:lnTo>
                  <a:pt x="1009192" y="864450"/>
                </a:lnTo>
                <a:lnTo>
                  <a:pt x="1009650" y="863333"/>
                </a:lnTo>
                <a:lnTo>
                  <a:pt x="1009650" y="860704"/>
                </a:lnTo>
                <a:close/>
              </a:path>
              <a:path w="8582025" h="866775">
                <a:moveTo>
                  <a:pt x="1009650" y="3454"/>
                </a:moveTo>
                <a:lnTo>
                  <a:pt x="1009192" y="2336"/>
                </a:lnTo>
                <a:lnTo>
                  <a:pt x="1007325" y="469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69"/>
                </a:lnTo>
                <a:lnTo>
                  <a:pt x="1000594" y="2336"/>
                </a:lnTo>
                <a:lnTo>
                  <a:pt x="1000125" y="3454"/>
                </a:lnTo>
                <a:lnTo>
                  <a:pt x="1000125" y="6083"/>
                </a:lnTo>
                <a:lnTo>
                  <a:pt x="1000594" y="7200"/>
                </a:lnTo>
                <a:lnTo>
                  <a:pt x="1002461" y="9067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67"/>
                </a:lnTo>
                <a:lnTo>
                  <a:pt x="1009192" y="7200"/>
                </a:lnTo>
                <a:lnTo>
                  <a:pt x="1009650" y="6083"/>
                </a:lnTo>
                <a:lnTo>
                  <a:pt x="1009650" y="3454"/>
                </a:lnTo>
                <a:close/>
              </a:path>
              <a:path w="8582025" h="866775">
                <a:moveTo>
                  <a:pt x="1057275" y="860704"/>
                </a:moveTo>
                <a:lnTo>
                  <a:pt x="1056817" y="859586"/>
                </a:lnTo>
                <a:lnTo>
                  <a:pt x="1054950" y="857719"/>
                </a:lnTo>
                <a:lnTo>
                  <a:pt x="1053833" y="857250"/>
                </a:lnTo>
                <a:lnTo>
                  <a:pt x="1051204" y="857250"/>
                </a:lnTo>
                <a:lnTo>
                  <a:pt x="1050086" y="857719"/>
                </a:lnTo>
                <a:lnTo>
                  <a:pt x="1048219" y="859586"/>
                </a:lnTo>
                <a:lnTo>
                  <a:pt x="1047750" y="860704"/>
                </a:lnTo>
                <a:lnTo>
                  <a:pt x="1047750" y="863333"/>
                </a:lnTo>
                <a:lnTo>
                  <a:pt x="1048219" y="864450"/>
                </a:lnTo>
                <a:lnTo>
                  <a:pt x="1050086" y="866317"/>
                </a:lnTo>
                <a:lnTo>
                  <a:pt x="1051204" y="866775"/>
                </a:lnTo>
                <a:lnTo>
                  <a:pt x="1053833" y="866775"/>
                </a:lnTo>
                <a:lnTo>
                  <a:pt x="1054950" y="866317"/>
                </a:lnTo>
                <a:lnTo>
                  <a:pt x="1056817" y="864450"/>
                </a:lnTo>
                <a:lnTo>
                  <a:pt x="1057275" y="863333"/>
                </a:lnTo>
                <a:lnTo>
                  <a:pt x="1057275" y="860704"/>
                </a:lnTo>
                <a:close/>
              </a:path>
              <a:path w="8582025" h="866775">
                <a:moveTo>
                  <a:pt x="1057275" y="3454"/>
                </a:moveTo>
                <a:lnTo>
                  <a:pt x="1056817" y="2336"/>
                </a:lnTo>
                <a:lnTo>
                  <a:pt x="1054950" y="469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69"/>
                </a:lnTo>
                <a:lnTo>
                  <a:pt x="1048219" y="2336"/>
                </a:lnTo>
                <a:lnTo>
                  <a:pt x="1047750" y="3454"/>
                </a:lnTo>
                <a:lnTo>
                  <a:pt x="1047750" y="6083"/>
                </a:lnTo>
                <a:lnTo>
                  <a:pt x="1048219" y="7200"/>
                </a:lnTo>
                <a:lnTo>
                  <a:pt x="1050086" y="9067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67"/>
                </a:lnTo>
                <a:lnTo>
                  <a:pt x="1056817" y="7200"/>
                </a:lnTo>
                <a:lnTo>
                  <a:pt x="1057275" y="6083"/>
                </a:lnTo>
                <a:lnTo>
                  <a:pt x="1057275" y="3454"/>
                </a:lnTo>
                <a:close/>
              </a:path>
              <a:path w="8582025" h="866775">
                <a:moveTo>
                  <a:pt x="1104900" y="860704"/>
                </a:moveTo>
                <a:lnTo>
                  <a:pt x="1104442" y="859586"/>
                </a:lnTo>
                <a:lnTo>
                  <a:pt x="1102575" y="857719"/>
                </a:lnTo>
                <a:lnTo>
                  <a:pt x="1101458" y="857250"/>
                </a:lnTo>
                <a:lnTo>
                  <a:pt x="1098829" y="857250"/>
                </a:lnTo>
                <a:lnTo>
                  <a:pt x="1097711" y="857719"/>
                </a:lnTo>
                <a:lnTo>
                  <a:pt x="1095844" y="859586"/>
                </a:lnTo>
                <a:lnTo>
                  <a:pt x="1095375" y="860704"/>
                </a:lnTo>
                <a:lnTo>
                  <a:pt x="1095375" y="863333"/>
                </a:lnTo>
                <a:lnTo>
                  <a:pt x="1095844" y="864450"/>
                </a:lnTo>
                <a:lnTo>
                  <a:pt x="1097711" y="866317"/>
                </a:lnTo>
                <a:lnTo>
                  <a:pt x="1098829" y="866775"/>
                </a:lnTo>
                <a:lnTo>
                  <a:pt x="1101458" y="866775"/>
                </a:lnTo>
                <a:lnTo>
                  <a:pt x="1102575" y="866317"/>
                </a:lnTo>
                <a:lnTo>
                  <a:pt x="1104442" y="864450"/>
                </a:lnTo>
                <a:lnTo>
                  <a:pt x="1104900" y="863333"/>
                </a:lnTo>
                <a:lnTo>
                  <a:pt x="1104900" y="860704"/>
                </a:lnTo>
                <a:close/>
              </a:path>
              <a:path w="8582025" h="866775">
                <a:moveTo>
                  <a:pt x="1104900" y="3454"/>
                </a:moveTo>
                <a:lnTo>
                  <a:pt x="1104442" y="2336"/>
                </a:lnTo>
                <a:lnTo>
                  <a:pt x="1102575" y="469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69"/>
                </a:lnTo>
                <a:lnTo>
                  <a:pt x="1095844" y="2336"/>
                </a:lnTo>
                <a:lnTo>
                  <a:pt x="1095375" y="3454"/>
                </a:lnTo>
                <a:lnTo>
                  <a:pt x="1095375" y="6083"/>
                </a:lnTo>
                <a:lnTo>
                  <a:pt x="1095844" y="7200"/>
                </a:lnTo>
                <a:lnTo>
                  <a:pt x="1097711" y="9067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67"/>
                </a:lnTo>
                <a:lnTo>
                  <a:pt x="1104442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8582025" h="866775">
                <a:moveTo>
                  <a:pt x="1152525" y="860704"/>
                </a:moveTo>
                <a:lnTo>
                  <a:pt x="1152067" y="859586"/>
                </a:lnTo>
                <a:lnTo>
                  <a:pt x="1150200" y="857719"/>
                </a:lnTo>
                <a:lnTo>
                  <a:pt x="1149083" y="857250"/>
                </a:lnTo>
                <a:lnTo>
                  <a:pt x="1146454" y="857250"/>
                </a:lnTo>
                <a:lnTo>
                  <a:pt x="1145336" y="857719"/>
                </a:lnTo>
                <a:lnTo>
                  <a:pt x="1143469" y="859586"/>
                </a:lnTo>
                <a:lnTo>
                  <a:pt x="1143000" y="860704"/>
                </a:lnTo>
                <a:lnTo>
                  <a:pt x="1143000" y="863333"/>
                </a:lnTo>
                <a:lnTo>
                  <a:pt x="1143469" y="864450"/>
                </a:lnTo>
                <a:lnTo>
                  <a:pt x="1145336" y="866317"/>
                </a:lnTo>
                <a:lnTo>
                  <a:pt x="1146454" y="866775"/>
                </a:lnTo>
                <a:lnTo>
                  <a:pt x="1149083" y="866775"/>
                </a:lnTo>
                <a:lnTo>
                  <a:pt x="1150200" y="866317"/>
                </a:lnTo>
                <a:lnTo>
                  <a:pt x="1152067" y="864450"/>
                </a:lnTo>
                <a:lnTo>
                  <a:pt x="1152525" y="863333"/>
                </a:lnTo>
                <a:lnTo>
                  <a:pt x="1152525" y="860704"/>
                </a:lnTo>
                <a:close/>
              </a:path>
              <a:path w="8582025" h="866775">
                <a:moveTo>
                  <a:pt x="1152525" y="3454"/>
                </a:moveTo>
                <a:lnTo>
                  <a:pt x="1152067" y="2336"/>
                </a:lnTo>
                <a:lnTo>
                  <a:pt x="1150200" y="469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69"/>
                </a:lnTo>
                <a:lnTo>
                  <a:pt x="1143469" y="2336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69" y="7200"/>
                </a:lnTo>
                <a:lnTo>
                  <a:pt x="1145336" y="9067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67"/>
                </a:lnTo>
                <a:lnTo>
                  <a:pt x="1152067" y="7200"/>
                </a:lnTo>
                <a:lnTo>
                  <a:pt x="1152525" y="6083"/>
                </a:lnTo>
                <a:lnTo>
                  <a:pt x="1152525" y="3454"/>
                </a:lnTo>
                <a:close/>
              </a:path>
              <a:path w="8582025" h="866775">
                <a:moveTo>
                  <a:pt x="1200150" y="860704"/>
                </a:moveTo>
                <a:lnTo>
                  <a:pt x="1199692" y="859586"/>
                </a:lnTo>
                <a:lnTo>
                  <a:pt x="1197825" y="857719"/>
                </a:lnTo>
                <a:lnTo>
                  <a:pt x="1196708" y="857250"/>
                </a:lnTo>
                <a:lnTo>
                  <a:pt x="1194079" y="857250"/>
                </a:lnTo>
                <a:lnTo>
                  <a:pt x="1192961" y="857719"/>
                </a:lnTo>
                <a:lnTo>
                  <a:pt x="1191094" y="859586"/>
                </a:lnTo>
                <a:lnTo>
                  <a:pt x="1190625" y="860704"/>
                </a:lnTo>
                <a:lnTo>
                  <a:pt x="1190625" y="863333"/>
                </a:lnTo>
                <a:lnTo>
                  <a:pt x="1191094" y="864450"/>
                </a:lnTo>
                <a:lnTo>
                  <a:pt x="1192961" y="866317"/>
                </a:lnTo>
                <a:lnTo>
                  <a:pt x="1194079" y="866775"/>
                </a:lnTo>
                <a:lnTo>
                  <a:pt x="1196708" y="866775"/>
                </a:lnTo>
                <a:lnTo>
                  <a:pt x="1197825" y="866317"/>
                </a:lnTo>
                <a:lnTo>
                  <a:pt x="1199692" y="864450"/>
                </a:lnTo>
                <a:lnTo>
                  <a:pt x="1200150" y="863333"/>
                </a:lnTo>
                <a:lnTo>
                  <a:pt x="1200150" y="860704"/>
                </a:lnTo>
                <a:close/>
              </a:path>
              <a:path w="8582025" h="866775">
                <a:moveTo>
                  <a:pt x="1200150" y="3454"/>
                </a:moveTo>
                <a:lnTo>
                  <a:pt x="1199692" y="2336"/>
                </a:lnTo>
                <a:lnTo>
                  <a:pt x="1197825" y="469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69"/>
                </a:lnTo>
                <a:lnTo>
                  <a:pt x="1191094" y="2336"/>
                </a:lnTo>
                <a:lnTo>
                  <a:pt x="1190625" y="3454"/>
                </a:lnTo>
                <a:lnTo>
                  <a:pt x="1190625" y="6083"/>
                </a:lnTo>
                <a:lnTo>
                  <a:pt x="1191094" y="7200"/>
                </a:lnTo>
                <a:lnTo>
                  <a:pt x="1192961" y="9067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67"/>
                </a:lnTo>
                <a:lnTo>
                  <a:pt x="1199692" y="7200"/>
                </a:lnTo>
                <a:lnTo>
                  <a:pt x="1200150" y="6083"/>
                </a:lnTo>
                <a:lnTo>
                  <a:pt x="1200150" y="3454"/>
                </a:lnTo>
                <a:close/>
              </a:path>
              <a:path w="8582025" h="866775">
                <a:moveTo>
                  <a:pt x="1247775" y="860704"/>
                </a:moveTo>
                <a:lnTo>
                  <a:pt x="1247317" y="859586"/>
                </a:lnTo>
                <a:lnTo>
                  <a:pt x="1245450" y="857719"/>
                </a:lnTo>
                <a:lnTo>
                  <a:pt x="1244333" y="857250"/>
                </a:lnTo>
                <a:lnTo>
                  <a:pt x="1241704" y="857250"/>
                </a:lnTo>
                <a:lnTo>
                  <a:pt x="1240586" y="857719"/>
                </a:lnTo>
                <a:lnTo>
                  <a:pt x="1238719" y="859586"/>
                </a:lnTo>
                <a:lnTo>
                  <a:pt x="1238250" y="860704"/>
                </a:lnTo>
                <a:lnTo>
                  <a:pt x="1238250" y="863333"/>
                </a:lnTo>
                <a:lnTo>
                  <a:pt x="1238719" y="864450"/>
                </a:lnTo>
                <a:lnTo>
                  <a:pt x="1240586" y="866317"/>
                </a:lnTo>
                <a:lnTo>
                  <a:pt x="1241704" y="866775"/>
                </a:lnTo>
                <a:lnTo>
                  <a:pt x="1244333" y="866775"/>
                </a:lnTo>
                <a:lnTo>
                  <a:pt x="1245450" y="866317"/>
                </a:lnTo>
                <a:lnTo>
                  <a:pt x="1247317" y="864450"/>
                </a:lnTo>
                <a:lnTo>
                  <a:pt x="1247775" y="863333"/>
                </a:lnTo>
                <a:lnTo>
                  <a:pt x="1247775" y="860704"/>
                </a:lnTo>
                <a:close/>
              </a:path>
              <a:path w="8582025" h="866775">
                <a:moveTo>
                  <a:pt x="1247775" y="3454"/>
                </a:moveTo>
                <a:lnTo>
                  <a:pt x="1247317" y="2336"/>
                </a:lnTo>
                <a:lnTo>
                  <a:pt x="1245450" y="469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69"/>
                </a:lnTo>
                <a:lnTo>
                  <a:pt x="1238719" y="2336"/>
                </a:lnTo>
                <a:lnTo>
                  <a:pt x="1238250" y="3454"/>
                </a:lnTo>
                <a:lnTo>
                  <a:pt x="1238250" y="6083"/>
                </a:lnTo>
                <a:lnTo>
                  <a:pt x="1238719" y="7200"/>
                </a:lnTo>
                <a:lnTo>
                  <a:pt x="1240586" y="9067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67"/>
                </a:lnTo>
                <a:lnTo>
                  <a:pt x="1247317" y="7200"/>
                </a:lnTo>
                <a:lnTo>
                  <a:pt x="1247775" y="6083"/>
                </a:lnTo>
                <a:lnTo>
                  <a:pt x="1247775" y="3454"/>
                </a:lnTo>
                <a:close/>
              </a:path>
              <a:path w="8582025" h="866775">
                <a:moveTo>
                  <a:pt x="1295400" y="860704"/>
                </a:moveTo>
                <a:lnTo>
                  <a:pt x="1294942" y="859586"/>
                </a:lnTo>
                <a:lnTo>
                  <a:pt x="1293075" y="857719"/>
                </a:lnTo>
                <a:lnTo>
                  <a:pt x="1291958" y="857250"/>
                </a:lnTo>
                <a:lnTo>
                  <a:pt x="1289329" y="857250"/>
                </a:lnTo>
                <a:lnTo>
                  <a:pt x="1288211" y="857719"/>
                </a:lnTo>
                <a:lnTo>
                  <a:pt x="1286344" y="859586"/>
                </a:lnTo>
                <a:lnTo>
                  <a:pt x="1285875" y="860704"/>
                </a:lnTo>
                <a:lnTo>
                  <a:pt x="1285875" y="863333"/>
                </a:lnTo>
                <a:lnTo>
                  <a:pt x="1286344" y="864450"/>
                </a:lnTo>
                <a:lnTo>
                  <a:pt x="1288211" y="866317"/>
                </a:lnTo>
                <a:lnTo>
                  <a:pt x="1289329" y="866775"/>
                </a:lnTo>
                <a:lnTo>
                  <a:pt x="1291958" y="866775"/>
                </a:lnTo>
                <a:lnTo>
                  <a:pt x="1293075" y="866317"/>
                </a:lnTo>
                <a:lnTo>
                  <a:pt x="1294942" y="864450"/>
                </a:lnTo>
                <a:lnTo>
                  <a:pt x="1295400" y="863333"/>
                </a:lnTo>
                <a:lnTo>
                  <a:pt x="1295400" y="860704"/>
                </a:lnTo>
                <a:close/>
              </a:path>
              <a:path w="8582025" h="866775">
                <a:moveTo>
                  <a:pt x="1295400" y="3454"/>
                </a:moveTo>
                <a:lnTo>
                  <a:pt x="1294942" y="2336"/>
                </a:lnTo>
                <a:lnTo>
                  <a:pt x="1293075" y="469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69"/>
                </a:lnTo>
                <a:lnTo>
                  <a:pt x="1286344" y="2336"/>
                </a:lnTo>
                <a:lnTo>
                  <a:pt x="1285875" y="3454"/>
                </a:lnTo>
                <a:lnTo>
                  <a:pt x="1285875" y="6083"/>
                </a:lnTo>
                <a:lnTo>
                  <a:pt x="1286344" y="7200"/>
                </a:lnTo>
                <a:lnTo>
                  <a:pt x="1288211" y="9067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67"/>
                </a:lnTo>
                <a:lnTo>
                  <a:pt x="1294942" y="7200"/>
                </a:lnTo>
                <a:lnTo>
                  <a:pt x="1295400" y="6083"/>
                </a:lnTo>
                <a:lnTo>
                  <a:pt x="1295400" y="3454"/>
                </a:lnTo>
                <a:close/>
              </a:path>
              <a:path w="8582025" h="866775">
                <a:moveTo>
                  <a:pt x="1343025" y="860704"/>
                </a:moveTo>
                <a:lnTo>
                  <a:pt x="1342567" y="859586"/>
                </a:lnTo>
                <a:lnTo>
                  <a:pt x="1340700" y="857719"/>
                </a:lnTo>
                <a:lnTo>
                  <a:pt x="1339583" y="857250"/>
                </a:lnTo>
                <a:lnTo>
                  <a:pt x="1336954" y="857250"/>
                </a:lnTo>
                <a:lnTo>
                  <a:pt x="1335836" y="857719"/>
                </a:lnTo>
                <a:lnTo>
                  <a:pt x="1333969" y="859586"/>
                </a:lnTo>
                <a:lnTo>
                  <a:pt x="1333500" y="860704"/>
                </a:lnTo>
                <a:lnTo>
                  <a:pt x="1333500" y="863333"/>
                </a:lnTo>
                <a:lnTo>
                  <a:pt x="1333969" y="864450"/>
                </a:lnTo>
                <a:lnTo>
                  <a:pt x="1335836" y="866317"/>
                </a:lnTo>
                <a:lnTo>
                  <a:pt x="1336954" y="866775"/>
                </a:lnTo>
                <a:lnTo>
                  <a:pt x="1339583" y="866775"/>
                </a:lnTo>
                <a:lnTo>
                  <a:pt x="1340700" y="866317"/>
                </a:lnTo>
                <a:lnTo>
                  <a:pt x="1342567" y="864450"/>
                </a:lnTo>
                <a:lnTo>
                  <a:pt x="1343025" y="863333"/>
                </a:lnTo>
                <a:lnTo>
                  <a:pt x="1343025" y="860704"/>
                </a:lnTo>
                <a:close/>
              </a:path>
              <a:path w="8582025" h="866775">
                <a:moveTo>
                  <a:pt x="1343025" y="3454"/>
                </a:moveTo>
                <a:lnTo>
                  <a:pt x="1342567" y="2336"/>
                </a:lnTo>
                <a:lnTo>
                  <a:pt x="1340700" y="469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69"/>
                </a:lnTo>
                <a:lnTo>
                  <a:pt x="1333969" y="2336"/>
                </a:lnTo>
                <a:lnTo>
                  <a:pt x="1333500" y="3454"/>
                </a:lnTo>
                <a:lnTo>
                  <a:pt x="1333500" y="6083"/>
                </a:lnTo>
                <a:lnTo>
                  <a:pt x="1333969" y="7200"/>
                </a:lnTo>
                <a:lnTo>
                  <a:pt x="1335836" y="9067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67"/>
                </a:lnTo>
                <a:lnTo>
                  <a:pt x="1342567" y="7200"/>
                </a:lnTo>
                <a:lnTo>
                  <a:pt x="1343025" y="6083"/>
                </a:lnTo>
                <a:lnTo>
                  <a:pt x="1343025" y="3454"/>
                </a:lnTo>
                <a:close/>
              </a:path>
              <a:path w="8582025" h="866775">
                <a:moveTo>
                  <a:pt x="1390650" y="860704"/>
                </a:moveTo>
                <a:lnTo>
                  <a:pt x="1390192" y="859586"/>
                </a:lnTo>
                <a:lnTo>
                  <a:pt x="1388325" y="857719"/>
                </a:lnTo>
                <a:lnTo>
                  <a:pt x="1387208" y="857250"/>
                </a:lnTo>
                <a:lnTo>
                  <a:pt x="1384579" y="857250"/>
                </a:lnTo>
                <a:lnTo>
                  <a:pt x="1383461" y="857719"/>
                </a:lnTo>
                <a:lnTo>
                  <a:pt x="1381594" y="859586"/>
                </a:lnTo>
                <a:lnTo>
                  <a:pt x="1381125" y="860704"/>
                </a:lnTo>
                <a:lnTo>
                  <a:pt x="1381125" y="863333"/>
                </a:lnTo>
                <a:lnTo>
                  <a:pt x="1381594" y="864450"/>
                </a:lnTo>
                <a:lnTo>
                  <a:pt x="1383461" y="866317"/>
                </a:lnTo>
                <a:lnTo>
                  <a:pt x="1384579" y="866775"/>
                </a:lnTo>
                <a:lnTo>
                  <a:pt x="1387208" y="866775"/>
                </a:lnTo>
                <a:lnTo>
                  <a:pt x="1388325" y="866317"/>
                </a:lnTo>
                <a:lnTo>
                  <a:pt x="1390192" y="864450"/>
                </a:lnTo>
                <a:lnTo>
                  <a:pt x="1390650" y="863333"/>
                </a:lnTo>
                <a:lnTo>
                  <a:pt x="1390650" y="860704"/>
                </a:lnTo>
                <a:close/>
              </a:path>
              <a:path w="8582025" h="866775">
                <a:moveTo>
                  <a:pt x="1390650" y="3454"/>
                </a:moveTo>
                <a:lnTo>
                  <a:pt x="1390192" y="2336"/>
                </a:lnTo>
                <a:lnTo>
                  <a:pt x="1388325" y="469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69"/>
                </a:lnTo>
                <a:lnTo>
                  <a:pt x="1381594" y="2336"/>
                </a:lnTo>
                <a:lnTo>
                  <a:pt x="1381125" y="3454"/>
                </a:lnTo>
                <a:lnTo>
                  <a:pt x="1381125" y="6083"/>
                </a:lnTo>
                <a:lnTo>
                  <a:pt x="1381594" y="7200"/>
                </a:lnTo>
                <a:lnTo>
                  <a:pt x="1383461" y="9067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67"/>
                </a:lnTo>
                <a:lnTo>
                  <a:pt x="1390192" y="7200"/>
                </a:lnTo>
                <a:lnTo>
                  <a:pt x="1390650" y="6083"/>
                </a:lnTo>
                <a:lnTo>
                  <a:pt x="1390650" y="3454"/>
                </a:lnTo>
                <a:close/>
              </a:path>
              <a:path w="8582025" h="866775">
                <a:moveTo>
                  <a:pt x="1438275" y="860704"/>
                </a:moveTo>
                <a:lnTo>
                  <a:pt x="1437817" y="859586"/>
                </a:lnTo>
                <a:lnTo>
                  <a:pt x="1435950" y="857719"/>
                </a:lnTo>
                <a:lnTo>
                  <a:pt x="1434833" y="857250"/>
                </a:lnTo>
                <a:lnTo>
                  <a:pt x="1432204" y="857250"/>
                </a:lnTo>
                <a:lnTo>
                  <a:pt x="1431086" y="857719"/>
                </a:lnTo>
                <a:lnTo>
                  <a:pt x="1429219" y="859586"/>
                </a:lnTo>
                <a:lnTo>
                  <a:pt x="1428750" y="860704"/>
                </a:lnTo>
                <a:lnTo>
                  <a:pt x="1428750" y="863333"/>
                </a:lnTo>
                <a:lnTo>
                  <a:pt x="1429219" y="864450"/>
                </a:lnTo>
                <a:lnTo>
                  <a:pt x="1431086" y="866317"/>
                </a:lnTo>
                <a:lnTo>
                  <a:pt x="1432204" y="866775"/>
                </a:lnTo>
                <a:lnTo>
                  <a:pt x="1434833" y="866775"/>
                </a:lnTo>
                <a:lnTo>
                  <a:pt x="1435950" y="866317"/>
                </a:lnTo>
                <a:lnTo>
                  <a:pt x="1437817" y="864450"/>
                </a:lnTo>
                <a:lnTo>
                  <a:pt x="1438275" y="863333"/>
                </a:lnTo>
                <a:lnTo>
                  <a:pt x="1438275" y="860704"/>
                </a:lnTo>
                <a:close/>
              </a:path>
              <a:path w="8582025" h="866775">
                <a:moveTo>
                  <a:pt x="1438275" y="3454"/>
                </a:moveTo>
                <a:lnTo>
                  <a:pt x="1437817" y="2336"/>
                </a:lnTo>
                <a:lnTo>
                  <a:pt x="1435950" y="469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69"/>
                </a:lnTo>
                <a:lnTo>
                  <a:pt x="1429219" y="2336"/>
                </a:lnTo>
                <a:lnTo>
                  <a:pt x="1428750" y="3454"/>
                </a:lnTo>
                <a:lnTo>
                  <a:pt x="1428750" y="6083"/>
                </a:lnTo>
                <a:lnTo>
                  <a:pt x="1429219" y="7200"/>
                </a:lnTo>
                <a:lnTo>
                  <a:pt x="1431086" y="9067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67"/>
                </a:lnTo>
                <a:lnTo>
                  <a:pt x="1437817" y="7200"/>
                </a:lnTo>
                <a:lnTo>
                  <a:pt x="1438275" y="6083"/>
                </a:lnTo>
                <a:lnTo>
                  <a:pt x="1438275" y="3454"/>
                </a:lnTo>
                <a:close/>
              </a:path>
              <a:path w="8582025" h="866775">
                <a:moveTo>
                  <a:pt x="1485900" y="860704"/>
                </a:moveTo>
                <a:lnTo>
                  <a:pt x="1485442" y="859586"/>
                </a:lnTo>
                <a:lnTo>
                  <a:pt x="1483575" y="857719"/>
                </a:lnTo>
                <a:lnTo>
                  <a:pt x="1482458" y="857250"/>
                </a:lnTo>
                <a:lnTo>
                  <a:pt x="1479829" y="857250"/>
                </a:lnTo>
                <a:lnTo>
                  <a:pt x="1478711" y="857719"/>
                </a:lnTo>
                <a:lnTo>
                  <a:pt x="1476844" y="859586"/>
                </a:lnTo>
                <a:lnTo>
                  <a:pt x="1476375" y="860704"/>
                </a:lnTo>
                <a:lnTo>
                  <a:pt x="1476375" y="863333"/>
                </a:lnTo>
                <a:lnTo>
                  <a:pt x="1476844" y="864450"/>
                </a:lnTo>
                <a:lnTo>
                  <a:pt x="1478711" y="866317"/>
                </a:lnTo>
                <a:lnTo>
                  <a:pt x="1479829" y="866775"/>
                </a:lnTo>
                <a:lnTo>
                  <a:pt x="1482458" y="866775"/>
                </a:lnTo>
                <a:lnTo>
                  <a:pt x="1483575" y="866317"/>
                </a:lnTo>
                <a:lnTo>
                  <a:pt x="1485442" y="864450"/>
                </a:lnTo>
                <a:lnTo>
                  <a:pt x="1485900" y="863333"/>
                </a:lnTo>
                <a:lnTo>
                  <a:pt x="1485900" y="860704"/>
                </a:lnTo>
                <a:close/>
              </a:path>
              <a:path w="8582025" h="866775">
                <a:moveTo>
                  <a:pt x="1485900" y="3454"/>
                </a:moveTo>
                <a:lnTo>
                  <a:pt x="1485442" y="2336"/>
                </a:lnTo>
                <a:lnTo>
                  <a:pt x="1483575" y="469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69"/>
                </a:lnTo>
                <a:lnTo>
                  <a:pt x="1476844" y="2336"/>
                </a:lnTo>
                <a:lnTo>
                  <a:pt x="1476375" y="3454"/>
                </a:lnTo>
                <a:lnTo>
                  <a:pt x="1476375" y="6083"/>
                </a:lnTo>
                <a:lnTo>
                  <a:pt x="1476844" y="7200"/>
                </a:lnTo>
                <a:lnTo>
                  <a:pt x="1478711" y="9067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67"/>
                </a:lnTo>
                <a:lnTo>
                  <a:pt x="1485442" y="7200"/>
                </a:lnTo>
                <a:lnTo>
                  <a:pt x="1485900" y="6083"/>
                </a:lnTo>
                <a:lnTo>
                  <a:pt x="1485900" y="3454"/>
                </a:lnTo>
                <a:close/>
              </a:path>
              <a:path w="8582025" h="866775">
                <a:moveTo>
                  <a:pt x="1533525" y="860704"/>
                </a:moveTo>
                <a:lnTo>
                  <a:pt x="1533067" y="859586"/>
                </a:lnTo>
                <a:lnTo>
                  <a:pt x="1531200" y="857719"/>
                </a:lnTo>
                <a:lnTo>
                  <a:pt x="1530083" y="857250"/>
                </a:lnTo>
                <a:lnTo>
                  <a:pt x="1527454" y="857250"/>
                </a:lnTo>
                <a:lnTo>
                  <a:pt x="1526336" y="857719"/>
                </a:lnTo>
                <a:lnTo>
                  <a:pt x="1524469" y="859586"/>
                </a:lnTo>
                <a:lnTo>
                  <a:pt x="1524000" y="860704"/>
                </a:lnTo>
                <a:lnTo>
                  <a:pt x="1524000" y="863333"/>
                </a:lnTo>
                <a:lnTo>
                  <a:pt x="1524469" y="864450"/>
                </a:lnTo>
                <a:lnTo>
                  <a:pt x="1526336" y="866317"/>
                </a:lnTo>
                <a:lnTo>
                  <a:pt x="1527454" y="866775"/>
                </a:lnTo>
                <a:lnTo>
                  <a:pt x="1530083" y="866775"/>
                </a:lnTo>
                <a:lnTo>
                  <a:pt x="1531200" y="866317"/>
                </a:lnTo>
                <a:lnTo>
                  <a:pt x="1533067" y="864450"/>
                </a:lnTo>
                <a:lnTo>
                  <a:pt x="1533525" y="863333"/>
                </a:lnTo>
                <a:lnTo>
                  <a:pt x="1533525" y="860704"/>
                </a:lnTo>
                <a:close/>
              </a:path>
              <a:path w="8582025" h="866775">
                <a:moveTo>
                  <a:pt x="1533525" y="3454"/>
                </a:moveTo>
                <a:lnTo>
                  <a:pt x="1533067" y="2336"/>
                </a:lnTo>
                <a:lnTo>
                  <a:pt x="1531200" y="469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69"/>
                </a:lnTo>
                <a:lnTo>
                  <a:pt x="1524469" y="2336"/>
                </a:lnTo>
                <a:lnTo>
                  <a:pt x="1524000" y="3454"/>
                </a:lnTo>
                <a:lnTo>
                  <a:pt x="1524000" y="6083"/>
                </a:lnTo>
                <a:lnTo>
                  <a:pt x="1524469" y="7200"/>
                </a:lnTo>
                <a:lnTo>
                  <a:pt x="1526336" y="9067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67"/>
                </a:lnTo>
                <a:lnTo>
                  <a:pt x="1533067" y="7200"/>
                </a:lnTo>
                <a:lnTo>
                  <a:pt x="1533525" y="6083"/>
                </a:lnTo>
                <a:lnTo>
                  <a:pt x="1533525" y="3454"/>
                </a:lnTo>
                <a:close/>
              </a:path>
              <a:path w="8582025" h="866775">
                <a:moveTo>
                  <a:pt x="1581150" y="860704"/>
                </a:moveTo>
                <a:lnTo>
                  <a:pt x="1580692" y="859586"/>
                </a:lnTo>
                <a:lnTo>
                  <a:pt x="1578825" y="857719"/>
                </a:lnTo>
                <a:lnTo>
                  <a:pt x="1577708" y="857250"/>
                </a:lnTo>
                <a:lnTo>
                  <a:pt x="1575079" y="857250"/>
                </a:lnTo>
                <a:lnTo>
                  <a:pt x="1573961" y="857719"/>
                </a:lnTo>
                <a:lnTo>
                  <a:pt x="1572094" y="859586"/>
                </a:lnTo>
                <a:lnTo>
                  <a:pt x="1571625" y="860704"/>
                </a:lnTo>
                <a:lnTo>
                  <a:pt x="1571625" y="863333"/>
                </a:lnTo>
                <a:lnTo>
                  <a:pt x="1572094" y="864450"/>
                </a:lnTo>
                <a:lnTo>
                  <a:pt x="1573961" y="866317"/>
                </a:lnTo>
                <a:lnTo>
                  <a:pt x="1575079" y="866775"/>
                </a:lnTo>
                <a:lnTo>
                  <a:pt x="1577708" y="866775"/>
                </a:lnTo>
                <a:lnTo>
                  <a:pt x="1578825" y="866317"/>
                </a:lnTo>
                <a:lnTo>
                  <a:pt x="1580692" y="864450"/>
                </a:lnTo>
                <a:lnTo>
                  <a:pt x="1581150" y="863333"/>
                </a:lnTo>
                <a:lnTo>
                  <a:pt x="1581150" y="860704"/>
                </a:lnTo>
                <a:close/>
              </a:path>
              <a:path w="8582025" h="866775">
                <a:moveTo>
                  <a:pt x="1581150" y="3454"/>
                </a:moveTo>
                <a:lnTo>
                  <a:pt x="1580692" y="2336"/>
                </a:lnTo>
                <a:lnTo>
                  <a:pt x="1578825" y="469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69"/>
                </a:lnTo>
                <a:lnTo>
                  <a:pt x="1572094" y="2336"/>
                </a:lnTo>
                <a:lnTo>
                  <a:pt x="1571625" y="3454"/>
                </a:lnTo>
                <a:lnTo>
                  <a:pt x="1571625" y="6083"/>
                </a:lnTo>
                <a:lnTo>
                  <a:pt x="1572094" y="7200"/>
                </a:lnTo>
                <a:lnTo>
                  <a:pt x="1573961" y="9067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67"/>
                </a:lnTo>
                <a:lnTo>
                  <a:pt x="1580692" y="7200"/>
                </a:lnTo>
                <a:lnTo>
                  <a:pt x="1581150" y="6083"/>
                </a:lnTo>
                <a:lnTo>
                  <a:pt x="1581150" y="3454"/>
                </a:lnTo>
                <a:close/>
              </a:path>
              <a:path w="8582025" h="866775">
                <a:moveTo>
                  <a:pt x="1628775" y="860704"/>
                </a:moveTo>
                <a:lnTo>
                  <a:pt x="1628317" y="859586"/>
                </a:lnTo>
                <a:lnTo>
                  <a:pt x="1626450" y="857719"/>
                </a:lnTo>
                <a:lnTo>
                  <a:pt x="1625333" y="857250"/>
                </a:lnTo>
                <a:lnTo>
                  <a:pt x="1622704" y="857250"/>
                </a:lnTo>
                <a:lnTo>
                  <a:pt x="1621586" y="857719"/>
                </a:lnTo>
                <a:lnTo>
                  <a:pt x="1619719" y="859586"/>
                </a:lnTo>
                <a:lnTo>
                  <a:pt x="1619250" y="860704"/>
                </a:lnTo>
                <a:lnTo>
                  <a:pt x="1619250" y="863333"/>
                </a:lnTo>
                <a:lnTo>
                  <a:pt x="1619719" y="864450"/>
                </a:lnTo>
                <a:lnTo>
                  <a:pt x="1621586" y="866317"/>
                </a:lnTo>
                <a:lnTo>
                  <a:pt x="1622704" y="866775"/>
                </a:lnTo>
                <a:lnTo>
                  <a:pt x="1625333" y="866775"/>
                </a:lnTo>
                <a:lnTo>
                  <a:pt x="1626450" y="866317"/>
                </a:lnTo>
                <a:lnTo>
                  <a:pt x="1628317" y="864450"/>
                </a:lnTo>
                <a:lnTo>
                  <a:pt x="1628775" y="863333"/>
                </a:lnTo>
                <a:lnTo>
                  <a:pt x="1628775" y="860704"/>
                </a:lnTo>
                <a:close/>
              </a:path>
              <a:path w="8582025" h="866775">
                <a:moveTo>
                  <a:pt x="1628775" y="3454"/>
                </a:moveTo>
                <a:lnTo>
                  <a:pt x="1628317" y="2336"/>
                </a:lnTo>
                <a:lnTo>
                  <a:pt x="1626450" y="469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69"/>
                </a:lnTo>
                <a:lnTo>
                  <a:pt x="1619719" y="2336"/>
                </a:lnTo>
                <a:lnTo>
                  <a:pt x="1619250" y="3454"/>
                </a:lnTo>
                <a:lnTo>
                  <a:pt x="1619250" y="6083"/>
                </a:lnTo>
                <a:lnTo>
                  <a:pt x="1619719" y="7200"/>
                </a:lnTo>
                <a:lnTo>
                  <a:pt x="1621586" y="9067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67"/>
                </a:lnTo>
                <a:lnTo>
                  <a:pt x="1628317" y="7200"/>
                </a:lnTo>
                <a:lnTo>
                  <a:pt x="1628775" y="6083"/>
                </a:lnTo>
                <a:lnTo>
                  <a:pt x="1628775" y="3454"/>
                </a:lnTo>
                <a:close/>
              </a:path>
              <a:path w="8582025" h="866775">
                <a:moveTo>
                  <a:pt x="1676400" y="860704"/>
                </a:moveTo>
                <a:lnTo>
                  <a:pt x="1675942" y="859586"/>
                </a:lnTo>
                <a:lnTo>
                  <a:pt x="1674075" y="857719"/>
                </a:lnTo>
                <a:lnTo>
                  <a:pt x="1672958" y="857250"/>
                </a:lnTo>
                <a:lnTo>
                  <a:pt x="1670329" y="857250"/>
                </a:lnTo>
                <a:lnTo>
                  <a:pt x="1669211" y="857719"/>
                </a:lnTo>
                <a:lnTo>
                  <a:pt x="1667344" y="859586"/>
                </a:lnTo>
                <a:lnTo>
                  <a:pt x="1666875" y="860704"/>
                </a:lnTo>
                <a:lnTo>
                  <a:pt x="1666875" y="863333"/>
                </a:lnTo>
                <a:lnTo>
                  <a:pt x="1667344" y="864450"/>
                </a:lnTo>
                <a:lnTo>
                  <a:pt x="1669211" y="866317"/>
                </a:lnTo>
                <a:lnTo>
                  <a:pt x="1670329" y="866775"/>
                </a:lnTo>
                <a:lnTo>
                  <a:pt x="1672958" y="866775"/>
                </a:lnTo>
                <a:lnTo>
                  <a:pt x="1674075" y="866317"/>
                </a:lnTo>
                <a:lnTo>
                  <a:pt x="1675942" y="864450"/>
                </a:lnTo>
                <a:lnTo>
                  <a:pt x="1676400" y="863333"/>
                </a:lnTo>
                <a:lnTo>
                  <a:pt x="1676400" y="860704"/>
                </a:lnTo>
                <a:close/>
              </a:path>
              <a:path w="8582025" h="866775">
                <a:moveTo>
                  <a:pt x="1676400" y="3454"/>
                </a:moveTo>
                <a:lnTo>
                  <a:pt x="1675942" y="2336"/>
                </a:lnTo>
                <a:lnTo>
                  <a:pt x="1674075" y="469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69"/>
                </a:lnTo>
                <a:lnTo>
                  <a:pt x="1667344" y="2336"/>
                </a:lnTo>
                <a:lnTo>
                  <a:pt x="1666875" y="3454"/>
                </a:lnTo>
                <a:lnTo>
                  <a:pt x="1666875" y="6083"/>
                </a:lnTo>
                <a:lnTo>
                  <a:pt x="1667344" y="7200"/>
                </a:lnTo>
                <a:lnTo>
                  <a:pt x="1669211" y="9067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67"/>
                </a:lnTo>
                <a:lnTo>
                  <a:pt x="1675942" y="7200"/>
                </a:lnTo>
                <a:lnTo>
                  <a:pt x="1676400" y="6083"/>
                </a:lnTo>
                <a:lnTo>
                  <a:pt x="1676400" y="3454"/>
                </a:lnTo>
                <a:close/>
              </a:path>
              <a:path w="8582025" h="866775">
                <a:moveTo>
                  <a:pt x="1724025" y="860704"/>
                </a:moveTo>
                <a:lnTo>
                  <a:pt x="1723567" y="859586"/>
                </a:lnTo>
                <a:lnTo>
                  <a:pt x="1721700" y="857719"/>
                </a:lnTo>
                <a:lnTo>
                  <a:pt x="1720583" y="857250"/>
                </a:lnTo>
                <a:lnTo>
                  <a:pt x="1717954" y="857250"/>
                </a:lnTo>
                <a:lnTo>
                  <a:pt x="1716836" y="857719"/>
                </a:lnTo>
                <a:lnTo>
                  <a:pt x="1714969" y="859586"/>
                </a:lnTo>
                <a:lnTo>
                  <a:pt x="1714500" y="860704"/>
                </a:lnTo>
                <a:lnTo>
                  <a:pt x="1714500" y="863333"/>
                </a:lnTo>
                <a:lnTo>
                  <a:pt x="1714969" y="864450"/>
                </a:lnTo>
                <a:lnTo>
                  <a:pt x="1716836" y="866317"/>
                </a:lnTo>
                <a:lnTo>
                  <a:pt x="1717954" y="866775"/>
                </a:lnTo>
                <a:lnTo>
                  <a:pt x="1720583" y="866775"/>
                </a:lnTo>
                <a:lnTo>
                  <a:pt x="1721700" y="866317"/>
                </a:lnTo>
                <a:lnTo>
                  <a:pt x="1723567" y="864450"/>
                </a:lnTo>
                <a:lnTo>
                  <a:pt x="1724025" y="863333"/>
                </a:lnTo>
                <a:lnTo>
                  <a:pt x="1724025" y="860704"/>
                </a:lnTo>
                <a:close/>
              </a:path>
              <a:path w="8582025" h="866775">
                <a:moveTo>
                  <a:pt x="1724025" y="3454"/>
                </a:moveTo>
                <a:lnTo>
                  <a:pt x="1723567" y="2336"/>
                </a:lnTo>
                <a:lnTo>
                  <a:pt x="1721700" y="469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69"/>
                </a:lnTo>
                <a:lnTo>
                  <a:pt x="1714969" y="2336"/>
                </a:lnTo>
                <a:lnTo>
                  <a:pt x="1714500" y="3454"/>
                </a:lnTo>
                <a:lnTo>
                  <a:pt x="1714500" y="6083"/>
                </a:lnTo>
                <a:lnTo>
                  <a:pt x="1714969" y="7200"/>
                </a:lnTo>
                <a:lnTo>
                  <a:pt x="1716836" y="9067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67"/>
                </a:lnTo>
                <a:lnTo>
                  <a:pt x="1723567" y="7200"/>
                </a:lnTo>
                <a:lnTo>
                  <a:pt x="1724025" y="6083"/>
                </a:lnTo>
                <a:lnTo>
                  <a:pt x="1724025" y="3454"/>
                </a:lnTo>
                <a:close/>
              </a:path>
              <a:path w="8582025" h="866775">
                <a:moveTo>
                  <a:pt x="1771650" y="860704"/>
                </a:moveTo>
                <a:lnTo>
                  <a:pt x="1771192" y="859586"/>
                </a:lnTo>
                <a:lnTo>
                  <a:pt x="1769325" y="857719"/>
                </a:lnTo>
                <a:lnTo>
                  <a:pt x="1768208" y="857250"/>
                </a:lnTo>
                <a:lnTo>
                  <a:pt x="1765579" y="857250"/>
                </a:lnTo>
                <a:lnTo>
                  <a:pt x="1764461" y="857719"/>
                </a:lnTo>
                <a:lnTo>
                  <a:pt x="1762594" y="859586"/>
                </a:lnTo>
                <a:lnTo>
                  <a:pt x="1762125" y="860704"/>
                </a:lnTo>
                <a:lnTo>
                  <a:pt x="1762125" y="863333"/>
                </a:lnTo>
                <a:lnTo>
                  <a:pt x="1762594" y="864450"/>
                </a:lnTo>
                <a:lnTo>
                  <a:pt x="1764461" y="866317"/>
                </a:lnTo>
                <a:lnTo>
                  <a:pt x="1765579" y="866775"/>
                </a:lnTo>
                <a:lnTo>
                  <a:pt x="1768208" y="866775"/>
                </a:lnTo>
                <a:lnTo>
                  <a:pt x="1769325" y="866317"/>
                </a:lnTo>
                <a:lnTo>
                  <a:pt x="1771192" y="864450"/>
                </a:lnTo>
                <a:lnTo>
                  <a:pt x="1771650" y="863333"/>
                </a:lnTo>
                <a:lnTo>
                  <a:pt x="1771650" y="860704"/>
                </a:lnTo>
                <a:close/>
              </a:path>
              <a:path w="8582025" h="866775">
                <a:moveTo>
                  <a:pt x="1771650" y="3454"/>
                </a:moveTo>
                <a:lnTo>
                  <a:pt x="1771192" y="2336"/>
                </a:lnTo>
                <a:lnTo>
                  <a:pt x="1769325" y="469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69"/>
                </a:lnTo>
                <a:lnTo>
                  <a:pt x="1762594" y="2336"/>
                </a:lnTo>
                <a:lnTo>
                  <a:pt x="1762125" y="3454"/>
                </a:lnTo>
                <a:lnTo>
                  <a:pt x="1762125" y="6083"/>
                </a:lnTo>
                <a:lnTo>
                  <a:pt x="1762594" y="7200"/>
                </a:lnTo>
                <a:lnTo>
                  <a:pt x="1764461" y="9067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67"/>
                </a:lnTo>
                <a:lnTo>
                  <a:pt x="1771192" y="7200"/>
                </a:lnTo>
                <a:lnTo>
                  <a:pt x="1771650" y="6083"/>
                </a:lnTo>
                <a:lnTo>
                  <a:pt x="1771650" y="3454"/>
                </a:lnTo>
                <a:close/>
              </a:path>
              <a:path w="8582025" h="866775">
                <a:moveTo>
                  <a:pt x="1819275" y="860704"/>
                </a:moveTo>
                <a:lnTo>
                  <a:pt x="1818817" y="859586"/>
                </a:lnTo>
                <a:lnTo>
                  <a:pt x="1816950" y="857719"/>
                </a:lnTo>
                <a:lnTo>
                  <a:pt x="1815833" y="857250"/>
                </a:lnTo>
                <a:lnTo>
                  <a:pt x="1813204" y="857250"/>
                </a:lnTo>
                <a:lnTo>
                  <a:pt x="1812086" y="857719"/>
                </a:lnTo>
                <a:lnTo>
                  <a:pt x="1810219" y="859586"/>
                </a:lnTo>
                <a:lnTo>
                  <a:pt x="1809750" y="860704"/>
                </a:lnTo>
                <a:lnTo>
                  <a:pt x="1809750" y="863333"/>
                </a:lnTo>
                <a:lnTo>
                  <a:pt x="1810219" y="864450"/>
                </a:lnTo>
                <a:lnTo>
                  <a:pt x="1812086" y="866317"/>
                </a:lnTo>
                <a:lnTo>
                  <a:pt x="1813204" y="866775"/>
                </a:lnTo>
                <a:lnTo>
                  <a:pt x="1815833" y="866775"/>
                </a:lnTo>
                <a:lnTo>
                  <a:pt x="1816950" y="866317"/>
                </a:lnTo>
                <a:lnTo>
                  <a:pt x="1818817" y="864450"/>
                </a:lnTo>
                <a:lnTo>
                  <a:pt x="1819275" y="863333"/>
                </a:lnTo>
                <a:lnTo>
                  <a:pt x="1819275" y="860704"/>
                </a:lnTo>
                <a:close/>
              </a:path>
              <a:path w="8582025" h="866775">
                <a:moveTo>
                  <a:pt x="1819275" y="3454"/>
                </a:moveTo>
                <a:lnTo>
                  <a:pt x="1818817" y="2336"/>
                </a:lnTo>
                <a:lnTo>
                  <a:pt x="1816950" y="469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69"/>
                </a:lnTo>
                <a:lnTo>
                  <a:pt x="1810219" y="2336"/>
                </a:lnTo>
                <a:lnTo>
                  <a:pt x="1809750" y="3454"/>
                </a:lnTo>
                <a:lnTo>
                  <a:pt x="1809750" y="6083"/>
                </a:lnTo>
                <a:lnTo>
                  <a:pt x="1810219" y="7200"/>
                </a:lnTo>
                <a:lnTo>
                  <a:pt x="1812086" y="9067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67"/>
                </a:lnTo>
                <a:lnTo>
                  <a:pt x="1818817" y="7200"/>
                </a:lnTo>
                <a:lnTo>
                  <a:pt x="1819275" y="6083"/>
                </a:lnTo>
                <a:lnTo>
                  <a:pt x="1819275" y="3454"/>
                </a:lnTo>
                <a:close/>
              </a:path>
              <a:path w="8582025" h="866775">
                <a:moveTo>
                  <a:pt x="1866900" y="860704"/>
                </a:moveTo>
                <a:lnTo>
                  <a:pt x="1866442" y="859586"/>
                </a:lnTo>
                <a:lnTo>
                  <a:pt x="1864575" y="857719"/>
                </a:lnTo>
                <a:lnTo>
                  <a:pt x="1863458" y="857250"/>
                </a:lnTo>
                <a:lnTo>
                  <a:pt x="1860829" y="857250"/>
                </a:lnTo>
                <a:lnTo>
                  <a:pt x="1859711" y="857719"/>
                </a:lnTo>
                <a:lnTo>
                  <a:pt x="1857844" y="859586"/>
                </a:lnTo>
                <a:lnTo>
                  <a:pt x="1857375" y="860704"/>
                </a:lnTo>
                <a:lnTo>
                  <a:pt x="1857375" y="863333"/>
                </a:lnTo>
                <a:lnTo>
                  <a:pt x="1857844" y="864450"/>
                </a:lnTo>
                <a:lnTo>
                  <a:pt x="1859711" y="866317"/>
                </a:lnTo>
                <a:lnTo>
                  <a:pt x="1860829" y="866775"/>
                </a:lnTo>
                <a:lnTo>
                  <a:pt x="1863458" y="866775"/>
                </a:lnTo>
                <a:lnTo>
                  <a:pt x="1864575" y="866317"/>
                </a:lnTo>
                <a:lnTo>
                  <a:pt x="1866442" y="864450"/>
                </a:lnTo>
                <a:lnTo>
                  <a:pt x="1866900" y="863333"/>
                </a:lnTo>
                <a:lnTo>
                  <a:pt x="1866900" y="860704"/>
                </a:lnTo>
                <a:close/>
              </a:path>
              <a:path w="8582025" h="866775">
                <a:moveTo>
                  <a:pt x="1866900" y="3454"/>
                </a:moveTo>
                <a:lnTo>
                  <a:pt x="1866442" y="2336"/>
                </a:lnTo>
                <a:lnTo>
                  <a:pt x="1864575" y="469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69"/>
                </a:lnTo>
                <a:lnTo>
                  <a:pt x="1857844" y="2336"/>
                </a:lnTo>
                <a:lnTo>
                  <a:pt x="1857375" y="3454"/>
                </a:lnTo>
                <a:lnTo>
                  <a:pt x="1857375" y="6083"/>
                </a:lnTo>
                <a:lnTo>
                  <a:pt x="1857844" y="7200"/>
                </a:lnTo>
                <a:lnTo>
                  <a:pt x="1859711" y="9067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67"/>
                </a:lnTo>
                <a:lnTo>
                  <a:pt x="1866442" y="7200"/>
                </a:lnTo>
                <a:lnTo>
                  <a:pt x="1866900" y="6083"/>
                </a:lnTo>
                <a:lnTo>
                  <a:pt x="1866900" y="3454"/>
                </a:lnTo>
                <a:close/>
              </a:path>
              <a:path w="8582025" h="866775">
                <a:moveTo>
                  <a:pt x="1914525" y="860704"/>
                </a:moveTo>
                <a:lnTo>
                  <a:pt x="1914067" y="859586"/>
                </a:lnTo>
                <a:lnTo>
                  <a:pt x="1912200" y="857719"/>
                </a:lnTo>
                <a:lnTo>
                  <a:pt x="1911083" y="857250"/>
                </a:lnTo>
                <a:lnTo>
                  <a:pt x="1908454" y="857250"/>
                </a:lnTo>
                <a:lnTo>
                  <a:pt x="1907336" y="857719"/>
                </a:lnTo>
                <a:lnTo>
                  <a:pt x="1905469" y="859586"/>
                </a:lnTo>
                <a:lnTo>
                  <a:pt x="1905000" y="860704"/>
                </a:lnTo>
                <a:lnTo>
                  <a:pt x="1905000" y="863333"/>
                </a:lnTo>
                <a:lnTo>
                  <a:pt x="1905469" y="864450"/>
                </a:lnTo>
                <a:lnTo>
                  <a:pt x="1907336" y="866317"/>
                </a:lnTo>
                <a:lnTo>
                  <a:pt x="1908454" y="866775"/>
                </a:lnTo>
                <a:lnTo>
                  <a:pt x="1911083" y="866775"/>
                </a:lnTo>
                <a:lnTo>
                  <a:pt x="1912200" y="866317"/>
                </a:lnTo>
                <a:lnTo>
                  <a:pt x="1914067" y="864450"/>
                </a:lnTo>
                <a:lnTo>
                  <a:pt x="1914525" y="863333"/>
                </a:lnTo>
                <a:lnTo>
                  <a:pt x="1914525" y="860704"/>
                </a:lnTo>
                <a:close/>
              </a:path>
              <a:path w="8582025" h="866775">
                <a:moveTo>
                  <a:pt x="1914525" y="3454"/>
                </a:moveTo>
                <a:lnTo>
                  <a:pt x="1914067" y="2336"/>
                </a:lnTo>
                <a:lnTo>
                  <a:pt x="1912200" y="469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69"/>
                </a:lnTo>
                <a:lnTo>
                  <a:pt x="1905469" y="2336"/>
                </a:lnTo>
                <a:lnTo>
                  <a:pt x="1905000" y="3454"/>
                </a:lnTo>
                <a:lnTo>
                  <a:pt x="1905000" y="6083"/>
                </a:lnTo>
                <a:lnTo>
                  <a:pt x="1905469" y="7200"/>
                </a:lnTo>
                <a:lnTo>
                  <a:pt x="1907336" y="9067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67"/>
                </a:lnTo>
                <a:lnTo>
                  <a:pt x="1914067" y="7200"/>
                </a:lnTo>
                <a:lnTo>
                  <a:pt x="1914525" y="6083"/>
                </a:lnTo>
                <a:lnTo>
                  <a:pt x="1914525" y="3454"/>
                </a:lnTo>
                <a:close/>
              </a:path>
              <a:path w="8582025" h="866775">
                <a:moveTo>
                  <a:pt x="1962150" y="860704"/>
                </a:moveTo>
                <a:lnTo>
                  <a:pt x="1961692" y="859586"/>
                </a:lnTo>
                <a:lnTo>
                  <a:pt x="1959825" y="857719"/>
                </a:lnTo>
                <a:lnTo>
                  <a:pt x="1958708" y="857250"/>
                </a:lnTo>
                <a:lnTo>
                  <a:pt x="1956079" y="857250"/>
                </a:lnTo>
                <a:lnTo>
                  <a:pt x="1954961" y="857719"/>
                </a:lnTo>
                <a:lnTo>
                  <a:pt x="1953094" y="859586"/>
                </a:lnTo>
                <a:lnTo>
                  <a:pt x="1952625" y="860704"/>
                </a:lnTo>
                <a:lnTo>
                  <a:pt x="1952625" y="863333"/>
                </a:lnTo>
                <a:lnTo>
                  <a:pt x="1953094" y="864450"/>
                </a:lnTo>
                <a:lnTo>
                  <a:pt x="1954961" y="866317"/>
                </a:lnTo>
                <a:lnTo>
                  <a:pt x="1956079" y="866775"/>
                </a:lnTo>
                <a:lnTo>
                  <a:pt x="1958708" y="866775"/>
                </a:lnTo>
                <a:lnTo>
                  <a:pt x="1959825" y="866317"/>
                </a:lnTo>
                <a:lnTo>
                  <a:pt x="1961692" y="864450"/>
                </a:lnTo>
                <a:lnTo>
                  <a:pt x="1962150" y="863333"/>
                </a:lnTo>
                <a:lnTo>
                  <a:pt x="1962150" y="860704"/>
                </a:lnTo>
                <a:close/>
              </a:path>
              <a:path w="8582025" h="866775">
                <a:moveTo>
                  <a:pt x="1962150" y="3454"/>
                </a:moveTo>
                <a:lnTo>
                  <a:pt x="1961692" y="2336"/>
                </a:lnTo>
                <a:lnTo>
                  <a:pt x="1959825" y="469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69"/>
                </a:lnTo>
                <a:lnTo>
                  <a:pt x="1953094" y="2336"/>
                </a:lnTo>
                <a:lnTo>
                  <a:pt x="1952625" y="3454"/>
                </a:lnTo>
                <a:lnTo>
                  <a:pt x="1952625" y="6083"/>
                </a:lnTo>
                <a:lnTo>
                  <a:pt x="1953094" y="7200"/>
                </a:lnTo>
                <a:lnTo>
                  <a:pt x="1954961" y="9067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67"/>
                </a:lnTo>
                <a:lnTo>
                  <a:pt x="1961692" y="7200"/>
                </a:lnTo>
                <a:lnTo>
                  <a:pt x="1962150" y="6083"/>
                </a:lnTo>
                <a:lnTo>
                  <a:pt x="1962150" y="3454"/>
                </a:lnTo>
                <a:close/>
              </a:path>
              <a:path w="8582025" h="866775">
                <a:moveTo>
                  <a:pt x="2009775" y="860704"/>
                </a:moveTo>
                <a:lnTo>
                  <a:pt x="2009317" y="859586"/>
                </a:lnTo>
                <a:lnTo>
                  <a:pt x="2007450" y="857719"/>
                </a:lnTo>
                <a:lnTo>
                  <a:pt x="2006333" y="857250"/>
                </a:lnTo>
                <a:lnTo>
                  <a:pt x="2003704" y="857250"/>
                </a:lnTo>
                <a:lnTo>
                  <a:pt x="2002586" y="857719"/>
                </a:lnTo>
                <a:lnTo>
                  <a:pt x="2000719" y="859586"/>
                </a:lnTo>
                <a:lnTo>
                  <a:pt x="2000250" y="860704"/>
                </a:lnTo>
                <a:lnTo>
                  <a:pt x="2000250" y="863333"/>
                </a:lnTo>
                <a:lnTo>
                  <a:pt x="2000719" y="864450"/>
                </a:lnTo>
                <a:lnTo>
                  <a:pt x="2002586" y="866317"/>
                </a:lnTo>
                <a:lnTo>
                  <a:pt x="2003704" y="866775"/>
                </a:lnTo>
                <a:lnTo>
                  <a:pt x="2006333" y="866775"/>
                </a:lnTo>
                <a:lnTo>
                  <a:pt x="2007450" y="866317"/>
                </a:lnTo>
                <a:lnTo>
                  <a:pt x="2009317" y="864450"/>
                </a:lnTo>
                <a:lnTo>
                  <a:pt x="2009775" y="863333"/>
                </a:lnTo>
                <a:lnTo>
                  <a:pt x="2009775" y="860704"/>
                </a:lnTo>
                <a:close/>
              </a:path>
              <a:path w="8582025" h="866775">
                <a:moveTo>
                  <a:pt x="2009775" y="3454"/>
                </a:moveTo>
                <a:lnTo>
                  <a:pt x="2009317" y="2336"/>
                </a:lnTo>
                <a:lnTo>
                  <a:pt x="2007450" y="469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69"/>
                </a:lnTo>
                <a:lnTo>
                  <a:pt x="2000719" y="2336"/>
                </a:lnTo>
                <a:lnTo>
                  <a:pt x="2000250" y="3454"/>
                </a:lnTo>
                <a:lnTo>
                  <a:pt x="2000250" y="6083"/>
                </a:lnTo>
                <a:lnTo>
                  <a:pt x="2000719" y="7200"/>
                </a:lnTo>
                <a:lnTo>
                  <a:pt x="2002586" y="9067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67"/>
                </a:lnTo>
                <a:lnTo>
                  <a:pt x="2009317" y="7200"/>
                </a:lnTo>
                <a:lnTo>
                  <a:pt x="2009775" y="6083"/>
                </a:lnTo>
                <a:lnTo>
                  <a:pt x="2009775" y="3454"/>
                </a:lnTo>
                <a:close/>
              </a:path>
              <a:path w="8582025" h="866775">
                <a:moveTo>
                  <a:pt x="2057400" y="860704"/>
                </a:moveTo>
                <a:lnTo>
                  <a:pt x="2056942" y="859586"/>
                </a:lnTo>
                <a:lnTo>
                  <a:pt x="2055075" y="857719"/>
                </a:lnTo>
                <a:lnTo>
                  <a:pt x="2053958" y="857250"/>
                </a:lnTo>
                <a:lnTo>
                  <a:pt x="2051329" y="857250"/>
                </a:lnTo>
                <a:lnTo>
                  <a:pt x="2050211" y="857719"/>
                </a:lnTo>
                <a:lnTo>
                  <a:pt x="2048344" y="859586"/>
                </a:lnTo>
                <a:lnTo>
                  <a:pt x="2047875" y="860704"/>
                </a:lnTo>
                <a:lnTo>
                  <a:pt x="2047875" y="863333"/>
                </a:lnTo>
                <a:lnTo>
                  <a:pt x="2048344" y="864450"/>
                </a:lnTo>
                <a:lnTo>
                  <a:pt x="2050211" y="866317"/>
                </a:lnTo>
                <a:lnTo>
                  <a:pt x="2051329" y="866775"/>
                </a:lnTo>
                <a:lnTo>
                  <a:pt x="2053958" y="866775"/>
                </a:lnTo>
                <a:lnTo>
                  <a:pt x="2055075" y="866317"/>
                </a:lnTo>
                <a:lnTo>
                  <a:pt x="2056942" y="864450"/>
                </a:lnTo>
                <a:lnTo>
                  <a:pt x="2057400" y="863333"/>
                </a:lnTo>
                <a:lnTo>
                  <a:pt x="2057400" y="860704"/>
                </a:lnTo>
                <a:close/>
              </a:path>
              <a:path w="8582025" h="866775">
                <a:moveTo>
                  <a:pt x="2057400" y="3454"/>
                </a:moveTo>
                <a:lnTo>
                  <a:pt x="2056942" y="2336"/>
                </a:lnTo>
                <a:lnTo>
                  <a:pt x="2055075" y="469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69"/>
                </a:lnTo>
                <a:lnTo>
                  <a:pt x="2048344" y="2336"/>
                </a:lnTo>
                <a:lnTo>
                  <a:pt x="2047875" y="3454"/>
                </a:lnTo>
                <a:lnTo>
                  <a:pt x="2047875" y="6083"/>
                </a:lnTo>
                <a:lnTo>
                  <a:pt x="2048344" y="7200"/>
                </a:lnTo>
                <a:lnTo>
                  <a:pt x="2050211" y="9067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67"/>
                </a:lnTo>
                <a:lnTo>
                  <a:pt x="2056942" y="7200"/>
                </a:lnTo>
                <a:lnTo>
                  <a:pt x="2057400" y="6083"/>
                </a:lnTo>
                <a:lnTo>
                  <a:pt x="2057400" y="3454"/>
                </a:lnTo>
                <a:close/>
              </a:path>
              <a:path w="8582025" h="866775">
                <a:moveTo>
                  <a:pt x="2105025" y="860704"/>
                </a:moveTo>
                <a:lnTo>
                  <a:pt x="2104567" y="859586"/>
                </a:lnTo>
                <a:lnTo>
                  <a:pt x="2102700" y="857719"/>
                </a:lnTo>
                <a:lnTo>
                  <a:pt x="2101583" y="857250"/>
                </a:lnTo>
                <a:lnTo>
                  <a:pt x="2098954" y="857250"/>
                </a:lnTo>
                <a:lnTo>
                  <a:pt x="2097836" y="857719"/>
                </a:lnTo>
                <a:lnTo>
                  <a:pt x="2095969" y="859586"/>
                </a:lnTo>
                <a:lnTo>
                  <a:pt x="2095500" y="860704"/>
                </a:lnTo>
                <a:lnTo>
                  <a:pt x="2095500" y="863333"/>
                </a:lnTo>
                <a:lnTo>
                  <a:pt x="2095969" y="864450"/>
                </a:lnTo>
                <a:lnTo>
                  <a:pt x="2097836" y="866317"/>
                </a:lnTo>
                <a:lnTo>
                  <a:pt x="2098954" y="866775"/>
                </a:lnTo>
                <a:lnTo>
                  <a:pt x="2101583" y="866775"/>
                </a:lnTo>
                <a:lnTo>
                  <a:pt x="2102700" y="866317"/>
                </a:lnTo>
                <a:lnTo>
                  <a:pt x="2104567" y="864450"/>
                </a:lnTo>
                <a:lnTo>
                  <a:pt x="2105025" y="863333"/>
                </a:lnTo>
                <a:lnTo>
                  <a:pt x="2105025" y="860704"/>
                </a:lnTo>
                <a:close/>
              </a:path>
              <a:path w="8582025" h="866775">
                <a:moveTo>
                  <a:pt x="2105025" y="3454"/>
                </a:moveTo>
                <a:lnTo>
                  <a:pt x="2104567" y="2336"/>
                </a:lnTo>
                <a:lnTo>
                  <a:pt x="2102700" y="469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69"/>
                </a:lnTo>
                <a:lnTo>
                  <a:pt x="2095969" y="2336"/>
                </a:lnTo>
                <a:lnTo>
                  <a:pt x="2095500" y="3454"/>
                </a:lnTo>
                <a:lnTo>
                  <a:pt x="2095500" y="6083"/>
                </a:lnTo>
                <a:lnTo>
                  <a:pt x="2095969" y="7200"/>
                </a:lnTo>
                <a:lnTo>
                  <a:pt x="2097836" y="9067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67"/>
                </a:lnTo>
                <a:lnTo>
                  <a:pt x="2104567" y="7200"/>
                </a:lnTo>
                <a:lnTo>
                  <a:pt x="2105025" y="6083"/>
                </a:lnTo>
                <a:lnTo>
                  <a:pt x="2105025" y="3454"/>
                </a:lnTo>
                <a:close/>
              </a:path>
              <a:path w="8582025" h="866775">
                <a:moveTo>
                  <a:pt x="2152650" y="860704"/>
                </a:moveTo>
                <a:lnTo>
                  <a:pt x="2152192" y="859586"/>
                </a:lnTo>
                <a:lnTo>
                  <a:pt x="2150326" y="857719"/>
                </a:lnTo>
                <a:lnTo>
                  <a:pt x="2149208" y="857250"/>
                </a:lnTo>
                <a:lnTo>
                  <a:pt x="2146579" y="857250"/>
                </a:lnTo>
                <a:lnTo>
                  <a:pt x="2145461" y="857719"/>
                </a:lnTo>
                <a:lnTo>
                  <a:pt x="2143595" y="859586"/>
                </a:lnTo>
                <a:lnTo>
                  <a:pt x="2143125" y="860704"/>
                </a:lnTo>
                <a:lnTo>
                  <a:pt x="2143125" y="863333"/>
                </a:lnTo>
                <a:lnTo>
                  <a:pt x="2143595" y="864450"/>
                </a:lnTo>
                <a:lnTo>
                  <a:pt x="2145461" y="866317"/>
                </a:lnTo>
                <a:lnTo>
                  <a:pt x="2146579" y="866775"/>
                </a:lnTo>
                <a:lnTo>
                  <a:pt x="2149208" y="866775"/>
                </a:lnTo>
                <a:lnTo>
                  <a:pt x="2150326" y="866317"/>
                </a:lnTo>
                <a:lnTo>
                  <a:pt x="2152192" y="864450"/>
                </a:lnTo>
                <a:lnTo>
                  <a:pt x="2152650" y="863333"/>
                </a:lnTo>
                <a:lnTo>
                  <a:pt x="2152650" y="860704"/>
                </a:lnTo>
                <a:close/>
              </a:path>
              <a:path w="8582025" h="866775">
                <a:moveTo>
                  <a:pt x="2152650" y="3454"/>
                </a:moveTo>
                <a:lnTo>
                  <a:pt x="2152192" y="2336"/>
                </a:lnTo>
                <a:lnTo>
                  <a:pt x="2150326" y="469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69"/>
                </a:lnTo>
                <a:lnTo>
                  <a:pt x="2143595" y="2336"/>
                </a:lnTo>
                <a:lnTo>
                  <a:pt x="2143125" y="3454"/>
                </a:lnTo>
                <a:lnTo>
                  <a:pt x="2143125" y="6083"/>
                </a:lnTo>
                <a:lnTo>
                  <a:pt x="2143595" y="7200"/>
                </a:lnTo>
                <a:lnTo>
                  <a:pt x="2145461" y="9067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67"/>
                </a:lnTo>
                <a:lnTo>
                  <a:pt x="2152192" y="7200"/>
                </a:lnTo>
                <a:lnTo>
                  <a:pt x="2152650" y="6083"/>
                </a:lnTo>
                <a:lnTo>
                  <a:pt x="2152650" y="3454"/>
                </a:lnTo>
                <a:close/>
              </a:path>
              <a:path w="8582025" h="866775">
                <a:moveTo>
                  <a:pt x="2200275" y="860704"/>
                </a:moveTo>
                <a:lnTo>
                  <a:pt x="2199817" y="859586"/>
                </a:lnTo>
                <a:lnTo>
                  <a:pt x="2197951" y="857719"/>
                </a:lnTo>
                <a:lnTo>
                  <a:pt x="2196833" y="857250"/>
                </a:lnTo>
                <a:lnTo>
                  <a:pt x="2194204" y="857250"/>
                </a:lnTo>
                <a:lnTo>
                  <a:pt x="2193086" y="857719"/>
                </a:lnTo>
                <a:lnTo>
                  <a:pt x="2191220" y="859586"/>
                </a:lnTo>
                <a:lnTo>
                  <a:pt x="2190750" y="860704"/>
                </a:lnTo>
                <a:lnTo>
                  <a:pt x="2190750" y="863333"/>
                </a:lnTo>
                <a:lnTo>
                  <a:pt x="2191220" y="864450"/>
                </a:lnTo>
                <a:lnTo>
                  <a:pt x="2193086" y="866317"/>
                </a:lnTo>
                <a:lnTo>
                  <a:pt x="2194204" y="866775"/>
                </a:lnTo>
                <a:lnTo>
                  <a:pt x="2196833" y="866775"/>
                </a:lnTo>
                <a:lnTo>
                  <a:pt x="2197951" y="866317"/>
                </a:lnTo>
                <a:lnTo>
                  <a:pt x="2199817" y="864450"/>
                </a:lnTo>
                <a:lnTo>
                  <a:pt x="2200275" y="863333"/>
                </a:lnTo>
                <a:lnTo>
                  <a:pt x="2200275" y="860704"/>
                </a:lnTo>
                <a:close/>
              </a:path>
              <a:path w="8582025" h="866775">
                <a:moveTo>
                  <a:pt x="2200275" y="3454"/>
                </a:moveTo>
                <a:lnTo>
                  <a:pt x="2199817" y="2336"/>
                </a:lnTo>
                <a:lnTo>
                  <a:pt x="2197951" y="469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69"/>
                </a:lnTo>
                <a:lnTo>
                  <a:pt x="2191220" y="2336"/>
                </a:lnTo>
                <a:lnTo>
                  <a:pt x="2190750" y="3454"/>
                </a:lnTo>
                <a:lnTo>
                  <a:pt x="2190750" y="6083"/>
                </a:lnTo>
                <a:lnTo>
                  <a:pt x="2191220" y="7200"/>
                </a:lnTo>
                <a:lnTo>
                  <a:pt x="2193086" y="9067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67"/>
                </a:lnTo>
                <a:lnTo>
                  <a:pt x="2199817" y="7200"/>
                </a:lnTo>
                <a:lnTo>
                  <a:pt x="2200275" y="6083"/>
                </a:lnTo>
                <a:lnTo>
                  <a:pt x="2200275" y="3454"/>
                </a:lnTo>
                <a:close/>
              </a:path>
              <a:path w="8582025" h="866775">
                <a:moveTo>
                  <a:pt x="2247900" y="860704"/>
                </a:moveTo>
                <a:lnTo>
                  <a:pt x="2247442" y="859586"/>
                </a:lnTo>
                <a:lnTo>
                  <a:pt x="2245576" y="857719"/>
                </a:lnTo>
                <a:lnTo>
                  <a:pt x="2244458" y="857250"/>
                </a:lnTo>
                <a:lnTo>
                  <a:pt x="2241829" y="857250"/>
                </a:lnTo>
                <a:lnTo>
                  <a:pt x="2240711" y="857719"/>
                </a:lnTo>
                <a:lnTo>
                  <a:pt x="2238845" y="859586"/>
                </a:lnTo>
                <a:lnTo>
                  <a:pt x="2238375" y="860704"/>
                </a:lnTo>
                <a:lnTo>
                  <a:pt x="2238375" y="863333"/>
                </a:lnTo>
                <a:lnTo>
                  <a:pt x="2238845" y="864450"/>
                </a:lnTo>
                <a:lnTo>
                  <a:pt x="2240711" y="866317"/>
                </a:lnTo>
                <a:lnTo>
                  <a:pt x="2241829" y="866775"/>
                </a:lnTo>
                <a:lnTo>
                  <a:pt x="2244458" y="866775"/>
                </a:lnTo>
                <a:lnTo>
                  <a:pt x="2245576" y="866317"/>
                </a:lnTo>
                <a:lnTo>
                  <a:pt x="2247442" y="864450"/>
                </a:lnTo>
                <a:lnTo>
                  <a:pt x="2247900" y="863333"/>
                </a:lnTo>
                <a:lnTo>
                  <a:pt x="2247900" y="860704"/>
                </a:lnTo>
                <a:close/>
              </a:path>
              <a:path w="8582025" h="866775">
                <a:moveTo>
                  <a:pt x="2247900" y="3454"/>
                </a:moveTo>
                <a:lnTo>
                  <a:pt x="2247442" y="2336"/>
                </a:lnTo>
                <a:lnTo>
                  <a:pt x="2245576" y="469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69"/>
                </a:lnTo>
                <a:lnTo>
                  <a:pt x="2238845" y="2336"/>
                </a:lnTo>
                <a:lnTo>
                  <a:pt x="2238375" y="3454"/>
                </a:lnTo>
                <a:lnTo>
                  <a:pt x="2238375" y="6083"/>
                </a:lnTo>
                <a:lnTo>
                  <a:pt x="2238845" y="7200"/>
                </a:lnTo>
                <a:lnTo>
                  <a:pt x="2240711" y="9067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67"/>
                </a:lnTo>
                <a:lnTo>
                  <a:pt x="2247442" y="7200"/>
                </a:lnTo>
                <a:lnTo>
                  <a:pt x="2247900" y="6083"/>
                </a:lnTo>
                <a:lnTo>
                  <a:pt x="2247900" y="3454"/>
                </a:lnTo>
                <a:close/>
              </a:path>
              <a:path w="8582025" h="866775">
                <a:moveTo>
                  <a:pt x="2295525" y="860704"/>
                </a:moveTo>
                <a:lnTo>
                  <a:pt x="2295067" y="859586"/>
                </a:lnTo>
                <a:lnTo>
                  <a:pt x="2293201" y="857719"/>
                </a:lnTo>
                <a:lnTo>
                  <a:pt x="2292083" y="857250"/>
                </a:lnTo>
                <a:lnTo>
                  <a:pt x="2289454" y="857250"/>
                </a:lnTo>
                <a:lnTo>
                  <a:pt x="2288336" y="857719"/>
                </a:lnTo>
                <a:lnTo>
                  <a:pt x="2286470" y="859586"/>
                </a:lnTo>
                <a:lnTo>
                  <a:pt x="2286000" y="860704"/>
                </a:lnTo>
                <a:lnTo>
                  <a:pt x="2286000" y="863333"/>
                </a:lnTo>
                <a:lnTo>
                  <a:pt x="2286470" y="864450"/>
                </a:lnTo>
                <a:lnTo>
                  <a:pt x="2288336" y="866317"/>
                </a:lnTo>
                <a:lnTo>
                  <a:pt x="2289454" y="866775"/>
                </a:lnTo>
                <a:lnTo>
                  <a:pt x="2292083" y="866775"/>
                </a:lnTo>
                <a:lnTo>
                  <a:pt x="2293201" y="866317"/>
                </a:lnTo>
                <a:lnTo>
                  <a:pt x="2295067" y="864450"/>
                </a:lnTo>
                <a:lnTo>
                  <a:pt x="2295525" y="863333"/>
                </a:lnTo>
                <a:lnTo>
                  <a:pt x="2295525" y="860704"/>
                </a:lnTo>
                <a:close/>
              </a:path>
              <a:path w="8582025" h="866775">
                <a:moveTo>
                  <a:pt x="2295525" y="3454"/>
                </a:moveTo>
                <a:lnTo>
                  <a:pt x="2295067" y="2336"/>
                </a:lnTo>
                <a:lnTo>
                  <a:pt x="2293201" y="469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69"/>
                </a:lnTo>
                <a:lnTo>
                  <a:pt x="2286470" y="2336"/>
                </a:lnTo>
                <a:lnTo>
                  <a:pt x="2286000" y="3454"/>
                </a:lnTo>
                <a:lnTo>
                  <a:pt x="2286000" y="6083"/>
                </a:lnTo>
                <a:lnTo>
                  <a:pt x="2286470" y="7200"/>
                </a:lnTo>
                <a:lnTo>
                  <a:pt x="2288336" y="9067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67"/>
                </a:lnTo>
                <a:lnTo>
                  <a:pt x="2295067" y="7200"/>
                </a:lnTo>
                <a:lnTo>
                  <a:pt x="2295525" y="6083"/>
                </a:lnTo>
                <a:lnTo>
                  <a:pt x="2295525" y="3454"/>
                </a:lnTo>
                <a:close/>
              </a:path>
              <a:path w="8582025" h="866775">
                <a:moveTo>
                  <a:pt x="2343150" y="860704"/>
                </a:moveTo>
                <a:lnTo>
                  <a:pt x="2342692" y="859586"/>
                </a:lnTo>
                <a:lnTo>
                  <a:pt x="2340826" y="857719"/>
                </a:lnTo>
                <a:lnTo>
                  <a:pt x="2339708" y="857250"/>
                </a:lnTo>
                <a:lnTo>
                  <a:pt x="2337079" y="857250"/>
                </a:lnTo>
                <a:lnTo>
                  <a:pt x="2335961" y="857719"/>
                </a:lnTo>
                <a:lnTo>
                  <a:pt x="2334095" y="859586"/>
                </a:lnTo>
                <a:lnTo>
                  <a:pt x="2333625" y="860704"/>
                </a:lnTo>
                <a:lnTo>
                  <a:pt x="2333625" y="863333"/>
                </a:lnTo>
                <a:lnTo>
                  <a:pt x="2334095" y="864450"/>
                </a:lnTo>
                <a:lnTo>
                  <a:pt x="2335961" y="866317"/>
                </a:lnTo>
                <a:lnTo>
                  <a:pt x="2337079" y="866775"/>
                </a:lnTo>
                <a:lnTo>
                  <a:pt x="2339708" y="866775"/>
                </a:lnTo>
                <a:lnTo>
                  <a:pt x="2340826" y="866317"/>
                </a:lnTo>
                <a:lnTo>
                  <a:pt x="2342692" y="864450"/>
                </a:lnTo>
                <a:lnTo>
                  <a:pt x="2343150" y="863333"/>
                </a:lnTo>
                <a:lnTo>
                  <a:pt x="2343150" y="860704"/>
                </a:lnTo>
                <a:close/>
              </a:path>
              <a:path w="8582025" h="866775">
                <a:moveTo>
                  <a:pt x="2343150" y="3454"/>
                </a:moveTo>
                <a:lnTo>
                  <a:pt x="2342692" y="2336"/>
                </a:lnTo>
                <a:lnTo>
                  <a:pt x="2340826" y="469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69"/>
                </a:lnTo>
                <a:lnTo>
                  <a:pt x="2334095" y="2336"/>
                </a:lnTo>
                <a:lnTo>
                  <a:pt x="2333625" y="3454"/>
                </a:lnTo>
                <a:lnTo>
                  <a:pt x="2333625" y="6083"/>
                </a:lnTo>
                <a:lnTo>
                  <a:pt x="2334095" y="7200"/>
                </a:lnTo>
                <a:lnTo>
                  <a:pt x="2335961" y="9067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67"/>
                </a:lnTo>
                <a:lnTo>
                  <a:pt x="2342692" y="7200"/>
                </a:lnTo>
                <a:lnTo>
                  <a:pt x="2343150" y="6083"/>
                </a:lnTo>
                <a:lnTo>
                  <a:pt x="2343150" y="3454"/>
                </a:lnTo>
                <a:close/>
              </a:path>
              <a:path w="8582025" h="866775">
                <a:moveTo>
                  <a:pt x="2390775" y="860704"/>
                </a:moveTo>
                <a:lnTo>
                  <a:pt x="2390317" y="859586"/>
                </a:lnTo>
                <a:lnTo>
                  <a:pt x="2388451" y="857719"/>
                </a:lnTo>
                <a:lnTo>
                  <a:pt x="2387333" y="857250"/>
                </a:lnTo>
                <a:lnTo>
                  <a:pt x="2384704" y="857250"/>
                </a:lnTo>
                <a:lnTo>
                  <a:pt x="2383586" y="857719"/>
                </a:lnTo>
                <a:lnTo>
                  <a:pt x="2381720" y="859586"/>
                </a:lnTo>
                <a:lnTo>
                  <a:pt x="2381250" y="860704"/>
                </a:lnTo>
                <a:lnTo>
                  <a:pt x="2381250" y="863333"/>
                </a:lnTo>
                <a:lnTo>
                  <a:pt x="2381720" y="864450"/>
                </a:lnTo>
                <a:lnTo>
                  <a:pt x="2383586" y="866317"/>
                </a:lnTo>
                <a:lnTo>
                  <a:pt x="2384704" y="866775"/>
                </a:lnTo>
                <a:lnTo>
                  <a:pt x="2387333" y="866775"/>
                </a:lnTo>
                <a:lnTo>
                  <a:pt x="2388451" y="866317"/>
                </a:lnTo>
                <a:lnTo>
                  <a:pt x="2390317" y="864450"/>
                </a:lnTo>
                <a:lnTo>
                  <a:pt x="2390775" y="863333"/>
                </a:lnTo>
                <a:lnTo>
                  <a:pt x="2390775" y="860704"/>
                </a:lnTo>
                <a:close/>
              </a:path>
              <a:path w="8582025" h="866775">
                <a:moveTo>
                  <a:pt x="2390775" y="3454"/>
                </a:moveTo>
                <a:lnTo>
                  <a:pt x="2390317" y="2336"/>
                </a:lnTo>
                <a:lnTo>
                  <a:pt x="2388451" y="469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69"/>
                </a:lnTo>
                <a:lnTo>
                  <a:pt x="2381720" y="2336"/>
                </a:lnTo>
                <a:lnTo>
                  <a:pt x="2381250" y="3454"/>
                </a:lnTo>
                <a:lnTo>
                  <a:pt x="2381250" y="6083"/>
                </a:lnTo>
                <a:lnTo>
                  <a:pt x="2381720" y="7200"/>
                </a:lnTo>
                <a:lnTo>
                  <a:pt x="2383586" y="9067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67"/>
                </a:lnTo>
                <a:lnTo>
                  <a:pt x="2390317" y="7200"/>
                </a:lnTo>
                <a:lnTo>
                  <a:pt x="2390775" y="6083"/>
                </a:lnTo>
                <a:lnTo>
                  <a:pt x="2390775" y="3454"/>
                </a:lnTo>
                <a:close/>
              </a:path>
              <a:path w="8582025" h="866775">
                <a:moveTo>
                  <a:pt x="2438400" y="860704"/>
                </a:moveTo>
                <a:lnTo>
                  <a:pt x="2437942" y="859586"/>
                </a:lnTo>
                <a:lnTo>
                  <a:pt x="2436076" y="857719"/>
                </a:lnTo>
                <a:lnTo>
                  <a:pt x="2434958" y="857250"/>
                </a:lnTo>
                <a:lnTo>
                  <a:pt x="2432329" y="857250"/>
                </a:lnTo>
                <a:lnTo>
                  <a:pt x="2431211" y="857719"/>
                </a:lnTo>
                <a:lnTo>
                  <a:pt x="2429345" y="859586"/>
                </a:lnTo>
                <a:lnTo>
                  <a:pt x="2428875" y="860704"/>
                </a:lnTo>
                <a:lnTo>
                  <a:pt x="2428875" y="863333"/>
                </a:lnTo>
                <a:lnTo>
                  <a:pt x="2429345" y="864450"/>
                </a:lnTo>
                <a:lnTo>
                  <a:pt x="2431211" y="866317"/>
                </a:lnTo>
                <a:lnTo>
                  <a:pt x="2432329" y="866775"/>
                </a:lnTo>
                <a:lnTo>
                  <a:pt x="2434958" y="866775"/>
                </a:lnTo>
                <a:lnTo>
                  <a:pt x="2436076" y="866317"/>
                </a:lnTo>
                <a:lnTo>
                  <a:pt x="2437942" y="864450"/>
                </a:lnTo>
                <a:lnTo>
                  <a:pt x="2438400" y="863333"/>
                </a:lnTo>
                <a:lnTo>
                  <a:pt x="2438400" y="860704"/>
                </a:lnTo>
                <a:close/>
              </a:path>
              <a:path w="8582025" h="866775">
                <a:moveTo>
                  <a:pt x="2438400" y="3454"/>
                </a:moveTo>
                <a:lnTo>
                  <a:pt x="2437942" y="2336"/>
                </a:lnTo>
                <a:lnTo>
                  <a:pt x="2436076" y="469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69"/>
                </a:lnTo>
                <a:lnTo>
                  <a:pt x="2429345" y="2336"/>
                </a:lnTo>
                <a:lnTo>
                  <a:pt x="2428875" y="3454"/>
                </a:lnTo>
                <a:lnTo>
                  <a:pt x="2428875" y="6083"/>
                </a:lnTo>
                <a:lnTo>
                  <a:pt x="2429345" y="7200"/>
                </a:lnTo>
                <a:lnTo>
                  <a:pt x="2431211" y="9067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67"/>
                </a:lnTo>
                <a:lnTo>
                  <a:pt x="2437942" y="7200"/>
                </a:lnTo>
                <a:lnTo>
                  <a:pt x="2438400" y="6083"/>
                </a:lnTo>
                <a:lnTo>
                  <a:pt x="2438400" y="3454"/>
                </a:lnTo>
                <a:close/>
              </a:path>
              <a:path w="8582025" h="866775">
                <a:moveTo>
                  <a:pt x="2486025" y="860704"/>
                </a:moveTo>
                <a:lnTo>
                  <a:pt x="2485567" y="859586"/>
                </a:lnTo>
                <a:lnTo>
                  <a:pt x="2483701" y="857719"/>
                </a:lnTo>
                <a:lnTo>
                  <a:pt x="2482583" y="857250"/>
                </a:lnTo>
                <a:lnTo>
                  <a:pt x="2479954" y="857250"/>
                </a:lnTo>
                <a:lnTo>
                  <a:pt x="2478836" y="857719"/>
                </a:lnTo>
                <a:lnTo>
                  <a:pt x="2476970" y="859586"/>
                </a:lnTo>
                <a:lnTo>
                  <a:pt x="2476500" y="860704"/>
                </a:lnTo>
                <a:lnTo>
                  <a:pt x="2476500" y="863333"/>
                </a:lnTo>
                <a:lnTo>
                  <a:pt x="2476970" y="864450"/>
                </a:lnTo>
                <a:lnTo>
                  <a:pt x="2478836" y="866317"/>
                </a:lnTo>
                <a:lnTo>
                  <a:pt x="2479954" y="866775"/>
                </a:lnTo>
                <a:lnTo>
                  <a:pt x="2482583" y="866775"/>
                </a:lnTo>
                <a:lnTo>
                  <a:pt x="2483701" y="866317"/>
                </a:lnTo>
                <a:lnTo>
                  <a:pt x="2485567" y="864450"/>
                </a:lnTo>
                <a:lnTo>
                  <a:pt x="2486025" y="863333"/>
                </a:lnTo>
                <a:lnTo>
                  <a:pt x="2486025" y="860704"/>
                </a:lnTo>
                <a:close/>
              </a:path>
              <a:path w="8582025" h="866775">
                <a:moveTo>
                  <a:pt x="2486025" y="3454"/>
                </a:moveTo>
                <a:lnTo>
                  <a:pt x="2485567" y="2336"/>
                </a:lnTo>
                <a:lnTo>
                  <a:pt x="2483701" y="469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69"/>
                </a:lnTo>
                <a:lnTo>
                  <a:pt x="2476970" y="2336"/>
                </a:lnTo>
                <a:lnTo>
                  <a:pt x="2476500" y="3454"/>
                </a:lnTo>
                <a:lnTo>
                  <a:pt x="2476500" y="6083"/>
                </a:lnTo>
                <a:lnTo>
                  <a:pt x="2476970" y="7200"/>
                </a:lnTo>
                <a:lnTo>
                  <a:pt x="2478836" y="9067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67"/>
                </a:lnTo>
                <a:lnTo>
                  <a:pt x="2485567" y="7200"/>
                </a:lnTo>
                <a:lnTo>
                  <a:pt x="2486025" y="6083"/>
                </a:lnTo>
                <a:lnTo>
                  <a:pt x="2486025" y="3454"/>
                </a:lnTo>
                <a:close/>
              </a:path>
              <a:path w="8582025" h="866775">
                <a:moveTo>
                  <a:pt x="2533650" y="860704"/>
                </a:moveTo>
                <a:lnTo>
                  <a:pt x="2533192" y="859586"/>
                </a:lnTo>
                <a:lnTo>
                  <a:pt x="2531326" y="857719"/>
                </a:lnTo>
                <a:lnTo>
                  <a:pt x="2530208" y="857250"/>
                </a:lnTo>
                <a:lnTo>
                  <a:pt x="2527579" y="857250"/>
                </a:lnTo>
                <a:lnTo>
                  <a:pt x="2526461" y="857719"/>
                </a:lnTo>
                <a:lnTo>
                  <a:pt x="2524595" y="859586"/>
                </a:lnTo>
                <a:lnTo>
                  <a:pt x="2524125" y="860704"/>
                </a:lnTo>
                <a:lnTo>
                  <a:pt x="2524125" y="863333"/>
                </a:lnTo>
                <a:lnTo>
                  <a:pt x="2524595" y="864450"/>
                </a:lnTo>
                <a:lnTo>
                  <a:pt x="2526461" y="866317"/>
                </a:lnTo>
                <a:lnTo>
                  <a:pt x="2527579" y="866775"/>
                </a:lnTo>
                <a:lnTo>
                  <a:pt x="2530208" y="866775"/>
                </a:lnTo>
                <a:lnTo>
                  <a:pt x="2531326" y="866317"/>
                </a:lnTo>
                <a:lnTo>
                  <a:pt x="2533192" y="864450"/>
                </a:lnTo>
                <a:lnTo>
                  <a:pt x="2533650" y="863333"/>
                </a:lnTo>
                <a:lnTo>
                  <a:pt x="2533650" y="860704"/>
                </a:lnTo>
                <a:close/>
              </a:path>
              <a:path w="8582025" h="866775">
                <a:moveTo>
                  <a:pt x="2533650" y="3454"/>
                </a:moveTo>
                <a:lnTo>
                  <a:pt x="2533192" y="2336"/>
                </a:lnTo>
                <a:lnTo>
                  <a:pt x="2531326" y="469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69"/>
                </a:lnTo>
                <a:lnTo>
                  <a:pt x="2524595" y="2336"/>
                </a:lnTo>
                <a:lnTo>
                  <a:pt x="2524125" y="3454"/>
                </a:lnTo>
                <a:lnTo>
                  <a:pt x="2524125" y="6083"/>
                </a:lnTo>
                <a:lnTo>
                  <a:pt x="2524595" y="7200"/>
                </a:lnTo>
                <a:lnTo>
                  <a:pt x="2526461" y="9067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67"/>
                </a:lnTo>
                <a:lnTo>
                  <a:pt x="2533192" y="7200"/>
                </a:lnTo>
                <a:lnTo>
                  <a:pt x="2533650" y="6083"/>
                </a:lnTo>
                <a:lnTo>
                  <a:pt x="2533650" y="3454"/>
                </a:lnTo>
                <a:close/>
              </a:path>
              <a:path w="8582025" h="866775">
                <a:moveTo>
                  <a:pt x="2581275" y="860704"/>
                </a:moveTo>
                <a:lnTo>
                  <a:pt x="2580817" y="859586"/>
                </a:lnTo>
                <a:lnTo>
                  <a:pt x="2578951" y="857719"/>
                </a:lnTo>
                <a:lnTo>
                  <a:pt x="2577833" y="857250"/>
                </a:lnTo>
                <a:lnTo>
                  <a:pt x="2575204" y="857250"/>
                </a:lnTo>
                <a:lnTo>
                  <a:pt x="2574086" y="857719"/>
                </a:lnTo>
                <a:lnTo>
                  <a:pt x="2572220" y="859586"/>
                </a:lnTo>
                <a:lnTo>
                  <a:pt x="2571750" y="860704"/>
                </a:lnTo>
                <a:lnTo>
                  <a:pt x="2571750" y="863333"/>
                </a:lnTo>
                <a:lnTo>
                  <a:pt x="2572220" y="864450"/>
                </a:lnTo>
                <a:lnTo>
                  <a:pt x="2574086" y="866317"/>
                </a:lnTo>
                <a:lnTo>
                  <a:pt x="2575204" y="866775"/>
                </a:lnTo>
                <a:lnTo>
                  <a:pt x="2577833" y="866775"/>
                </a:lnTo>
                <a:lnTo>
                  <a:pt x="2578951" y="866317"/>
                </a:lnTo>
                <a:lnTo>
                  <a:pt x="2580817" y="864450"/>
                </a:lnTo>
                <a:lnTo>
                  <a:pt x="2581275" y="863333"/>
                </a:lnTo>
                <a:lnTo>
                  <a:pt x="2581275" y="860704"/>
                </a:lnTo>
                <a:close/>
              </a:path>
              <a:path w="8582025" h="866775">
                <a:moveTo>
                  <a:pt x="2581275" y="3454"/>
                </a:moveTo>
                <a:lnTo>
                  <a:pt x="2580817" y="2336"/>
                </a:lnTo>
                <a:lnTo>
                  <a:pt x="2578951" y="469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69"/>
                </a:lnTo>
                <a:lnTo>
                  <a:pt x="2572220" y="2336"/>
                </a:lnTo>
                <a:lnTo>
                  <a:pt x="2571750" y="3454"/>
                </a:lnTo>
                <a:lnTo>
                  <a:pt x="2571750" y="6083"/>
                </a:lnTo>
                <a:lnTo>
                  <a:pt x="2572220" y="7200"/>
                </a:lnTo>
                <a:lnTo>
                  <a:pt x="2574086" y="9067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67"/>
                </a:lnTo>
                <a:lnTo>
                  <a:pt x="2580817" y="7200"/>
                </a:lnTo>
                <a:lnTo>
                  <a:pt x="2581275" y="6083"/>
                </a:lnTo>
                <a:lnTo>
                  <a:pt x="2581275" y="3454"/>
                </a:lnTo>
                <a:close/>
              </a:path>
              <a:path w="8582025" h="866775">
                <a:moveTo>
                  <a:pt x="2628900" y="860704"/>
                </a:moveTo>
                <a:lnTo>
                  <a:pt x="2628442" y="859586"/>
                </a:lnTo>
                <a:lnTo>
                  <a:pt x="2626576" y="857719"/>
                </a:lnTo>
                <a:lnTo>
                  <a:pt x="2625458" y="857250"/>
                </a:lnTo>
                <a:lnTo>
                  <a:pt x="2622829" y="857250"/>
                </a:lnTo>
                <a:lnTo>
                  <a:pt x="2621711" y="857719"/>
                </a:lnTo>
                <a:lnTo>
                  <a:pt x="2619845" y="859586"/>
                </a:lnTo>
                <a:lnTo>
                  <a:pt x="2619375" y="860704"/>
                </a:lnTo>
                <a:lnTo>
                  <a:pt x="2619375" y="863333"/>
                </a:lnTo>
                <a:lnTo>
                  <a:pt x="2619845" y="864450"/>
                </a:lnTo>
                <a:lnTo>
                  <a:pt x="2621711" y="866317"/>
                </a:lnTo>
                <a:lnTo>
                  <a:pt x="2622829" y="866775"/>
                </a:lnTo>
                <a:lnTo>
                  <a:pt x="2625458" y="866775"/>
                </a:lnTo>
                <a:lnTo>
                  <a:pt x="2626576" y="866317"/>
                </a:lnTo>
                <a:lnTo>
                  <a:pt x="2628442" y="864450"/>
                </a:lnTo>
                <a:lnTo>
                  <a:pt x="2628900" y="863333"/>
                </a:lnTo>
                <a:lnTo>
                  <a:pt x="2628900" y="860704"/>
                </a:lnTo>
                <a:close/>
              </a:path>
              <a:path w="8582025" h="866775">
                <a:moveTo>
                  <a:pt x="2628900" y="3454"/>
                </a:moveTo>
                <a:lnTo>
                  <a:pt x="2628442" y="2336"/>
                </a:lnTo>
                <a:lnTo>
                  <a:pt x="2626576" y="469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69"/>
                </a:lnTo>
                <a:lnTo>
                  <a:pt x="2619845" y="2336"/>
                </a:lnTo>
                <a:lnTo>
                  <a:pt x="2619375" y="3454"/>
                </a:lnTo>
                <a:lnTo>
                  <a:pt x="2619375" y="6083"/>
                </a:lnTo>
                <a:lnTo>
                  <a:pt x="2619845" y="7200"/>
                </a:lnTo>
                <a:lnTo>
                  <a:pt x="2621711" y="9067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67"/>
                </a:lnTo>
                <a:lnTo>
                  <a:pt x="2628442" y="7200"/>
                </a:lnTo>
                <a:lnTo>
                  <a:pt x="2628900" y="6083"/>
                </a:lnTo>
                <a:lnTo>
                  <a:pt x="2628900" y="3454"/>
                </a:lnTo>
                <a:close/>
              </a:path>
              <a:path w="8582025" h="866775">
                <a:moveTo>
                  <a:pt x="2676525" y="860704"/>
                </a:moveTo>
                <a:lnTo>
                  <a:pt x="2676067" y="859586"/>
                </a:lnTo>
                <a:lnTo>
                  <a:pt x="2674201" y="857719"/>
                </a:lnTo>
                <a:lnTo>
                  <a:pt x="2673083" y="857250"/>
                </a:lnTo>
                <a:lnTo>
                  <a:pt x="2670454" y="857250"/>
                </a:lnTo>
                <a:lnTo>
                  <a:pt x="2669336" y="857719"/>
                </a:lnTo>
                <a:lnTo>
                  <a:pt x="2667470" y="859586"/>
                </a:lnTo>
                <a:lnTo>
                  <a:pt x="2667000" y="860704"/>
                </a:lnTo>
                <a:lnTo>
                  <a:pt x="2667000" y="863333"/>
                </a:lnTo>
                <a:lnTo>
                  <a:pt x="2667470" y="864450"/>
                </a:lnTo>
                <a:lnTo>
                  <a:pt x="2669336" y="866317"/>
                </a:lnTo>
                <a:lnTo>
                  <a:pt x="2670454" y="866775"/>
                </a:lnTo>
                <a:lnTo>
                  <a:pt x="2673083" y="866775"/>
                </a:lnTo>
                <a:lnTo>
                  <a:pt x="2674201" y="866317"/>
                </a:lnTo>
                <a:lnTo>
                  <a:pt x="2676067" y="864450"/>
                </a:lnTo>
                <a:lnTo>
                  <a:pt x="2676525" y="863333"/>
                </a:lnTo>
                <a:lnTo>
                  <a:pt x="2676525" y="860704"/>
                </a:lnTo>
                <a:close/>
              </a:path>
              <a:path w="8582025" h="866775">
                <a:moveTo>
                  <a:pt x="2676525" y="3454"/>
                </a:moveTo>
                <a:lnTo>
                  <a:pt x="2676067" y="2336"/>
                </a:lnTo>
                <a:lnTo>
                  <a:pt x="2674201" y="469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69"/>
                </a:lnTo>
                <a:lnTo>
                  <a:pt x="2667470" y="2336"/>
                </a:lnTo>
                <a:lnTo>
                  <a:pt x="2667000" y="3454"/>
                </a:lnTo>
                <a:lnTo>
                  <a:pt x="2667000" y="6083"/>
                </a:lnTo>
                <a:lnTo>
                  <a:pt x="2667470" y="7200"/>
                </a:lnTo>
                <a:lnTo>
                  <a:pt x="2669336" y="9067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67"/>
                </a:lnTo>
                <a:lnTo>
                  <a:pt x="2676067" y="7200"/>
                </a:lnTo>
                <a:lnTo>
                  <a:pt x="2676525" y="6083"/>
                </a:lnTo>
                <a:lnTo>
                  <a:pt x="2676525" y="3454"/>
                </a:lnTo>
                <a:close/>
              </a:path>
              <a:path w="8582025" h="866775">
                <a:moveTo>
                  <a:pt x="2724150" y="860704"/>
                </a:moveTo>
                <a:lnTo>
                  <a:pt x="2723692" y="859586"/>
                </a:lnTo>
                <a:lnTo>
                  <a:pt x="2721826" y="857719"/>
                </a:lnTo>
                <a:lnTo>
                  <a:pt x="2720708" y="857250"/>
                </a:lnTo>
                <a:lnTo>
                  <a:pt x="2718079" y="857250"/>
                </a:lnTo>
                <a:lnTo>
                  <a:pt x="2716961" y="857719"/>
                </a:lnTo>
                <a:lnTo>
                  <a:pt x="2715095" y="859586"/>
                </a:lnTo>
                <a:lnTo>
                  <a:pt x="2714625" y="860704"/>
                </a:lnTo>
                <a:lnTo>
                  <a:pt x="2714625" y="863333"/>
                </a:lnTo>
                <a:lnTo>
                  <a:pt x="2715095" y="864450"/>
                </a:lnTo>
                <a:lnTo>
                  <a:pt x="2716961" y="866317"/>
                </a:lnTo>
                <a:lnTo>
                  <a:pt x="2718079" y="866775"/>
                </a:lnTo>
                <a:lnTo>
                  <a:pt x="2720708" y="866775"/>
                </a:lnTo>
                <a:lnTo>
                  <a:pt x="2721826" y="866317"/>
                </a:lnTo>
                <a:lnTo>
                  <a:pt x="2723692" y="864450"/>
                </a:lnTo>
                <a:lnTo>
                  <a:pt x="2724150" y="863333"/>
                </a:lnTo>
                <a:lnTo>
                  <a:pt x="2724150" y="860704"/>
                </a:lnTo>
                <a:close/>
              </a:path>
              <a:path w="8582025" h="866775">
                <a:moveTo>
                  <a:pt x="2724150" y="3454"/>
                </a:moveTo>
                <a:lnTo>
                  <a:pt x="2723692" y="2336"/>
                </a:lnTo>
                <a:lnTo>
                  <a:pt x="2721826" y="469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69"/>
                </a:lnTo>
                <a:lnTo>
                  <a:pt x="2715095" y="2336"/>
                </a:lnTo>
                <a:lnTo>
                  <a:pt x="2714625" y="3454"/>
                </a:lnTo>
                <a:lnTo>
                  <a:pt x="2714625" y="6083"/>
                </a:lnTo>
                <a:lnTo>
                  <a:pt x="2715095" y="7200"/>
                </a:lnTo>
                <a:lnTo>
                  <a:pt x="2716961" y="9067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67"/>
                </a:lnTo>
                <a:lnTo>
                  <a:pt x="2723692" y="7200"/>
                </a:lnTo>
                <a:lnTo>
                  <a:pt x="2724150" y="6083"/>
                </a:lnTo>
                <a:lnTo>
                  <a:pt x="2724150" y="3454"/>
                </a:lnTo>
                <a:close/>
              </a:path>
              <a:path w="8582025" h="866775">
                <a:moveTo>
                  <a:pt x="2771775" y="860704"/>
                </a:moveTo>
                <a:lnTo>
                  <a:pt x="2771317" y="859586"/>
                </a:lnTo>
                <a:lnTo>
                  <a:pt x="2769451" y="857719"/>
                </a:lnTo>
                <a:lnTo>
                  <a:pt x="2768333" y="857250"/>
                </a:lnTo>
                <a:lnTo>
                  <a:pt x="2765704" y="857250"/>
                </a:lnTo>
                <a:lnTo>
                  <a:pt x="2764586" y="857719"/>
                </a:lnTo>
                <a:lnTo>
                  <a:pt x="2762720" y="859586"/>
                </a:lnTo>
                <a:lnTo>
                  <a:pt x="2762250" y="860704"/>
                </a:lnTo>
                <a:lnTo>
                  <a:pt x="2762250" y="863333"/>
                </a:lnTo>
                <a:lnTo>
                  <a:pt x="2762720" y="864450"/>
                </a:lnTo>
                <a:lnTo>
                  <a:pt x="2764586" y="866317"/>
                </a:lnTo>
                <a:lnTo>
                  <a:pt x="2765704" y="866775"/>
                </a:lnTo>
                <a:lnTo>
                  <a:pt x="2768333" y="866775"/>
                </a:lnTo>
                <a:lnTo>
                  <a:pt x="2769451" y="866317"/>
                </a:lnTo>
                <a:lnTo>
                  <a:pt x="2771317" y="864450"/>
                </a:lnTo>
                <a:lnTo>
                  <a:pt x="2771775" y="863333"/>
                </a:lnTo>
                <a:lnTo>
                  <a:pt x="2771775" y="860704"/>
                </a:lnTo>
                <a:close/>
              </a:path>
              <a:path w="8582025" h="866775">
                <a:moveTo>
                  <a:pt x="2771775" y="3454"/>
                </a:moveTo>
                <a:lnTo>
                  <a:pt x="2771317" y="2336"/>
                </a:lnTo>
                <a:lnTo>
                  <a:pt x="2769451" y="469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69"/>
                </a:lnTo>
                <a:lnTo>
                  <a:pt x="2762720" y="2336"/>
                </a:lnTo>
                <a:lnTo>
                  <a:pt x="2762250" y="3454"/>
                </a:lnTo>
                <a:lnTo>
                  <a:pt x="2762250" y="6083"/>
                </a:lnTo>
                <a:lnTo>
                  <a:pt x="2762720" y="7200"/>
                </a:lnTo>
                <a:lnTo>
                  <a:pt x="2764586" y="9067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67"/>
                </a:lnTo>
                <a:lnTo>
                  <a:pt x="2771317" y="7200"/>
                </a:lnTo>
                <a:lnTo>
                  <a:pt x="2771775" y="6083"/>
                </a:lnTo>
                <a:lnTo>
                  <a:pt x="2771775" y="3454"/>
                </a:lnTo>
                <a:close/>
              </a:path>
              <a:path w="8582025" h="866775">
                <a:moveTo>
                  <a:pt x="2819400" y="860704"/>
                </a:moveTo>
                <a:lnTo>
                  <a:pt x="2818942" y="859586"/>
                </a:lnTo>
                <a:lnTo>
                  <a:pt x="2817076" y="857719"/>
                </a:lnTo>
                <a:lnTo>
                  <a:pt x="2815958" y="857250"/>
                </a:lnTo>
                <a:lnTo>
                  <a:pt x="2813329" y="857250"/>
                </a:lnTo>
                <a:lnTo>
                  <a:pt x="2812211" y="857719"/>
                </a:lnTo>
                <a:lnTo>
                  <a:pt x="2810345" y="859586"/>
                </a:lnTo>
                <a:lnTo>
                  <a:pt x="2809875" y="860704"/>
                </a:lnTo>
                <a:lnTo>
                  <a:pt x="2809875" y="863333"/>
                </a:lnTo>
                <a:lnTo>
                  <a:pt x="2810345" y="864450"/>
                </a:lnTo>
                <a:lnTo>
                  <a:pt x="2812211" y="866317"/>
                </a:lnTo>
                <a:lnTo>
                  <a:pt x="2813329" y="866775"/>
                </a:lnTo>
                <a:lnTo>
                  <a:pt x="2815958" y="866775"/>
                </a:lnTo>
                <a:lnTo>
                  <a:pt x="2817076" y="866317"/>
                </a:lnTo>
                <a:lnTo>
                  <a:pt x="2818942" y="864450"/>
                </a:lnTo>
                <a:lnTo>
                  <a:pt x="2819400" y="863333"/>
                </a:lnTo>
                <a:lnTo>
                  <a:pt x="2819400" y="860704"/>
                </a:lnTo>
                <a:close/>
              </a:path>
              <a:path w="8582025" h="866775">
                <a:moveTo>
                  <a:pt x="2819400" y="3454"/>
                </a:moveTo>
                <a:lnTo>
                  <a:pt x="2818942" y="2336"/>
                </a:lnTo>
                <a:lnTo>
                  <a:pt x="2817076" y="469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69"/>
                </a:lnTo>
                <a:lnTo>
                  <a:pt x="2810345" y="2336"/>
                </a:lnTo>
                <a:lnTo>
                  <a:pt x="2809875" y="3454"/>
                </a:lnTo>
                <a:lnTo>
                  <a:pt x="2809875" y="6083"/>
                </a:lnTo>
                <a:lnTo>
                  <a:pt x="2810345" y="7200"/>
                </a:lnTo>
                <a:lnTo>
                  <a:pt x="2812211" y="9067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67"/>
                </a:lnTo>
                <a:lnTo>
                  <a:pt x="2818942" y="7200"/>
                </a:lnTo>
                <a:lnTo>
                  <a:pt x="2819400" y="6083"/>
                </a:lnTo>
                <a:lnTo>
                  <a:pt x="2819400" y="3454"/>
                </a:lnTo>
                <a:close/>
              </a:path>
              <a:path w="8582025" h="866775">
                <a:moveTo>
                  <a:pt x="2867025" y="860704"/>
                </a:moveTo>
                <a:lnTo>
                  <a:pt x="2866567" y="859586"/>
                </a:lnTo>
                <a:lnTo>
                  <a:pt x="2864701" y="857719"/>
                </a:lnTo>
                <a:lnTo>
                  <a:pt x="2863583" y="857250"/>
                </a:lnTo>
                <a:lnTo>
                  <a:pt x="2860954" y="857250"/>
                </a:lnTo>
                <a:lnTo>
                  <a:pt x="2859836" y="857719"/>
                </a:lnTo>
                <a:lnTo>
                  <a:pt x="2857970" y="859586"/>
                </a:lnTo>
                <a:lnTo>
                  <a:pt x="2857500" y="860704"/>
                </a:lnTo>
                <a:lnTo>
                  <a:pt x="2857500" y="863333"/>
                </a:lnTo>
                <a:lnTo>
                  <a:pt x="2857970" y="864450"/>
                </a:lnTo>
                <a:lnTo>
                  <a:pt x="2859836" y="866317"/>
                </a:lnTo>
                <a:lnTo>
                  <a:pt x="2860954" y="866775"/>
                </a:lnTo>
                <a:lnTo>
                  <a:pt x="2863583" y="866775"/>
                </a:lnTo>
                <a:lnTo>
                  <a:pt x="2864701" y="866317"/>
                </a:lnTo>
                <a:lnTo>
                  <a:pt x="2866567" y="864450"/>
                </a:lnTo>
                <a:lnTo>
                  <a:pt x="2867025" y="863333"/>
                </a:lnTo>
                <a:lnTo>
                  <a:pt x="2867025" y="860704"/>
                </a:lnTo>
                <a:close/>
              </a:path>
              <a:path w="8582025" h="866775">
                <a:moveTo>
                  <a:pt x="2867025" y="3454"/>
                </a:moveTo>
                <a:lnTo>
                  <a:pt x="2866567" y="2336"/>
                </a:lnTo>
                <a:lnTo>
                  <a:pt x="2864701" y="469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69"/>
                </a:lnTo>
                <a:lnTo>
                  <a:pt x="2857970" y="2336"/>
                </a:lnTo>
                <a:lnTo>
                  <a:pt x="2857500" y="3454"/>
                </a:lnTo>
                <a:lnTo>
                  <a:pt x="2857500" y="6083"/>
                </a:lnTo>
                <a:lnTo>
                  <a:pt x="2857970" y="7200"/>
                </a:lnTo>
                <a:lnTo>
                  <a:pt x="2859836" y="9067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67"/>
                </a:lnTo>
                <a:lnTo>
                  <a:pt x="2866567" y="7200"/>
                </a:lnTo>
                <a:lnTo>
                  <a:pt x="2867025" y="6083"/>
                </a:lnTo>
                <a:lnTo>
                  <a:pt x="2867025" y="3454"/>
                </a:lnTo>
                <a:close/>
              </a:path>
              <a:path w="8582025" h="866775">
                <a:moveTo>
                  <a:pt x="2914650" y="860704"/>
                </a:moveTo>
                <a:lnTo>
                  <a:pt x="2914192" y="859586"/>
                </a:lnTo>
                <a:lnTo>
                  <a:pt x="2912326" y="857719"/>
                </a:lnTo>
                <a:lnTo>
                  <a:pt x="2911208" y="857250"/>
                </a:lnTo>
                <a:lnTo>
                  <a:pt x="2908579" y="857250"/>
                </a:lnTo>
                <a:lnTo>
                  <a:pt x="2907461" y="857719"/>
                </a:lnTo>
                <a:lnTo>
                  <a:pt x="2905595" y="859586"/>
                </a:lnTo>
                <a:lnTo>
                  <a:pt x="2905125" y="860704"/>
                </a:lnTo>
                <a:lnTo>
                  <a:pt x="2905125" y="863333"/>
                </a:lnTo>
                <a:lnTo>
                  <a:pt x="2905595" y="864450"/>
                </a:lnTo>
                <a:lnTo>
                  <a:pt x="2907461" y="866317"/>
                </a:lnTo>
                <a:lnTo>
                  <a:pt x="2908579" y="866775"/>
                </a:lnTo>
                <a:lnTo>
                  <a:pt x="2911208" y="866775"/>
                </a:lnTo>
                <a:lnTo>
                  <a:pt x="2912326" y="866317"/>
                </a:lnTo>
                <a:lnTo>
                  <a:pt x="2914192" y="864450"/>
                </a:lnTo>
                <a:lnTo>
                  <a:pt x="2914650" y="863333"/>
                </a:lnTo>
                <a:lnTo>
                  <a:pt x="2914650" y="860704"/>
                </a:lnTo>
                <a:close/>
              </a:path>
              <a:path w="8582025" h="866775">
                <a:moveTo>
                  <a:pt x="2914650" y="3454"/>
                </a:moveTo>
                <a:lnTo>
                  <a:pt x="2914192" y="2336"/>
                </a:lnTo>
                <a:lnTo>
                  <a:pt x="2912326" y="469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69"/>
                </a:lnTo>
                <a:lnTo>
                  <a:pt x="2905595" y="2336"/>
                </a:lnTo>
                <a:lnTo>
                  <a:pt x="2905125" y="3454"/>
                </a:lnTo>
                <a:lnTo>
                  <a:pt x="2905125" y="6083"/>
                </a:lnTo>
                <a:lnTo>
                  <a:pt x="2905595" y="7200"/>
                </a:lnTo>
                <a:lnTo>
                  <a:pt x="2907461" y="9067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67"/>
                </a:lnTo>
                <a:lnTo>
                  <a:pt x="2914192" y="7200"/>
                </a:lnTo>
                <a:lnTo>
                  <a:pt x="2914650" y="6083"/>
                </a:lnTo>
                <a:lnTo>
                  <a:pt x="2914650" y="3454"/>
                </a:lnTo>
                <a:close/>
              </a:path>
              <a:path w="8582025" h="866775">
                <a:moveTo>
                  <a:pt x="2962275" y="860704"/>
                </a:moveTo>
                <a:lnTo>
                  <a:pt x="2961817" y="859586"/>
                </a:lnTo>
                <a:lnTo>
                  <a:pt x="2959951" y="857719"/>
                </a:lnTo>
                <a:lnTo>
                  <a:pt x="2958833" y="857250"/>
                </a:lnTo>
                <a:lnTo>
                  <a:pt x="2956204" y="857250"/>
                </a:lnTo>
                <a:lnTo>
                  <a:pt x="2955086" y="857719"/>
                </a:lnTo>
                <a:lnTo>
                  <a:pt x="2953220" y="859586"/>
                </a:lnTo>
                <a:lnTo>
                  <a:pt x="2952750" y="860704"/>
                </a:lnTo>
                <a:lnTo>
                  <a:pt x="2952750" y="863333"/>
                </a:lnTo>
                <a:lnTo>
                  <a:pt x="2953220" y="864450"/>
                </a:lnTo>
                <a:lnTo>
                  <a:pt x="2955086" y="866317"/>
                </a:lnTo>
                <a:lnTo>
                  <a:pt x="2956204" y="866775"/>
                </a:lnTo>
                <a:lnTo>
                  <a:pt x="2958833" y="866775"/>
                </a:lnTo>
                <a:lnTo>
                  <a:pt x="2959951" y="866317"/>
                </a:lnTo>
                <a:lnTo>
                  <a:pt x="2961817" y="864450"/>
                </a:lnTo>
                <a:lnTo>
                  <a:pt x="2962275" y="863333"/>
                </a:lnTo>
                <a:lnTo>
                  <a:pt x="2962275" y="860704"/>
                </a:lnTo>
                <a:close/>
              </a:path>
              <a:path w="8582025" h="866775">
                <a:moveTo>
                  <a:pt x="2962275" y="3454"/>
                </a:moveTo>
                <a:lnTo>
                  <a:pt x="2961817" y="2336"/>
                </a:lnTo>
                <a:lnTo>
                  <a:pt x="2959951" y="469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69"/>
                </a:lnTo>
                <a:lnTo>
                  <a:pt x="2953220" y="2336"/>
                </a:lnTo>
                <a:lnTo>
                  <a:pt x="2952750" y="3454"/>
                </a:lnTo>
                <a:lnTo>
                  <a:pt x="2952750" y="6083"/>
                </a:lnTo>
                <a:lnTo>
                  <a:pt x="2953220" y="7200"/>
                </a:lnTo>
                <a:lnTo>
                  <a:pt x="2955086" y="9067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67"/>
                </a:lnTo>
                <a:lnTo>
                  <a:pt x="2961817" y="7200"/>
                </a:lnTo>
                <a:lnTo>
                  <a:pt x="2962275" y="6083"/>
                </a:lnTo>
                <a:lnTo>
                  <a:pt x="2962275" y="3454"/>
                </a:lnTo>
                <a:close/>
              </a:path>
              <a:path w="8582025" h="866775">
                <a:moveTo>
                  <a:pt x="3009900" y="860704"/>
                </a:moveTo>
                <a:lnTo>
                  <a:pt x="3009442" y="859586"/>
                </a:lnTo>
                <a:lnTo>
                  <a:pt x="3007576" y="857719"/>
                </a:lnTo>
                <a:lnTo>
                  <a:pt x="3006458" y="857250"/>
                </a:lnTo>
                <a:lnTo>
                  <a:pt x="3003829" y="857250"/>
                </a:lnTo>
                <a:lnTo>
                  <a:pt x="3002711" y="857719"/>
                </a:lnTo>
                <a:lnTo>
                  <a:pt x="3000845" y="859586"/>
                </a:lnTo>
                <a:lnTo>
                  <a:pt x="3000375" y="860704"/>
                </a:lnTo>
                <a:lnTo>
                  <a:pt x="3000375" y="863333"/>
                </a:lnTo>
                <a:lnTo>
                  <a:pt x="3000845" y="864450"/>
                </a:lnTo>
                <a:lnTo>
                  <a:pt x="3002711" y="866317"/>
                </a:lnTo>
                <a:lnTo>
                  <a:pt x="3003829" y="866775"/>
                </a:lnTo>
                <a:lnTo>
                  <a:pt x="3006458" y="866775"/>
                </a:lnTo>
                <a:lnTo>
                  <a:pt x="3007576" y="866317"/>
                </a:lnTo>
                <a:lnTo>
                  <a:pt x="3009442" y="864450"/>
                </a:lnTo>
                <a:lnTo>
                  <a:pt x="3009900" y="863333"/>
                </a:lnTo>
                <a:lnTo>
                  <a:pt x="3009900" y="860704"/>
                </a:lnTo>
                <a:close/>
              </a:path>
              <a:path w="8582025" h="866775">
                <a:moveTo>
                  <a:pt x="3009900" y="3454"/>
                </a:moveTo>
                <a:lnTo>
                  <a:pt x="3009442" y="2336"/>
                </a:lnTo>
                <a:lnTo>
                  <a:pt x="3007576" y="469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69"/>
                </a:lnTo>
                <a:lnTo>
                  <a:pt x="3000845" y="2336"/>
                </a:lnTo>
                <a:lnTo>
                  <a:pt x="3000375" y="3454"/>
                </a:lnTo>
                <a:lnTo>
                  <a:pt x="3000375" y="6083"/>
                </a:lnTo>
                <a:lnTo>
                  <a:pt x="3000845" y="7200"/>
                </a:lnTo>
                <a:lnTo>
                  <a:pt x="3002711" y="9067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67"/>
                </a:lnTo>
                <a:lnTo>
                  <a:pt x="3009442" y="7200"/>
                </a:lnTo>
                <a:lnTo>
                  <a:pt x="3009900" y="6083"/>
                </a:lnTo>
                <a:lnTo>
                  <a:pt x="3009900" y="3454"/>
                </a:lnTo>
                <a:close/>
              </a:path>
              <a:path w="8582025" h="866775">
                <a:moveTo>
                  <a:pt x="3057525" y="860704"/>
                </a:moveTo>
                <a:lnTo>
                  <a:pt x="3057067" y="859586"/>
                </a:lnTo>
                <a:lnTo>
                  <a:pt x="3055201" y="857719"/>
                </a:lnTo>
                <a:lnTo>
                  <a:pt x="3054083" y="857250"/>
                </a:lnTo>
                <a:lnTo>
                  <a:pt x="3051454" y="857250"/>
                </a:lnTo>
                <a:lnTo>
                  <a:pt x="3050336" y="857719"/>
                </a:lnTo>
                <a:lnTo>
                  <a:pt x="3048470" y="859586"/>
                </a:lnTo>
                <a:lnTo>
                  <a:pt x="3048000" y="860704"/>
                </a:lnTo>
                <a:lnTo>
                  <a:pt x="3048000" y="863333"/>
                </a:lnTo>
                <a:lnTo>
                  <a:pt x="3048470" y="864450"/>
                </a:lnTo>
                <a:lnTo>
                  <a:pt x="3050336" y="866317"/>
                </a:lnTo>
                <a:lnTo>
                  <a:pt x="3051454" y="866775"/>
                </a:lnTo>
                <a:lnTo>
                  <a:pt x="3054083" y="866775"/>
                </a:lnTo>
                <a:lnTo>
                  <a:pt x="3055201" y="866317"/>
                </a:lnTo>
                <a:lnTo>
                  <a:pt x="3057067" y="864450"/>
                </a:lnTo>
                <a:lnTo>
                  <a:pt x="3057525" y="863333"/>
                </a:lnTo>
                <a:lnTo>
                  <a:pt x="3057525" y="860704"/>
                </a:lnTo>
                <a:close/>
              </a:path>
              <a:path w="8582025" h="866775">
                <a:moveTo>
                  <a:pt x="3057525" y="3454"/>
                </a:moveTo>
                <a:lnTo>
                  <a:pt x="3057067" y="2336"/>
                </a:lnTo>
                <a:lnTo>
                  <a:pt x="3055201" y="469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69"/>
                </a:lnTo>
                <a:lnTo>
                  <a:pt x="3048470" y="2336"/>
                </a:lnTo>
                <a:lnTo>
                  <a:pt x="3048000" y="3454"/>
                </a:lnTo>
                <a:lnTo>
                  <a:pt x="3048000" y="6083"/>
                </a:lnTo>
                <a:lnTo>
                  <a:pt x="3048470" y="7200"/>
                </a:lnTo>
                <a:lnTo>
                  <a:pt x="3050336" y="9067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67"/>
                </a:lnTo>
                <a:lnTo>
                  <a:pt x="3057067" y="7200"/>
                </a:lnTo>
                <a:lnTo>
                  <a:pt x="3057525" y="6083"/>
                </a:lnTo>
                <a:lnTo>
                  <a:pt x="3057525" y="3454"/>
                </a:lnTo>
                <a:close/>
              </a:path>
              <a:path w="8582025" h="866775">
                <a:moveTo>
                  <a:pt x="3105150" y="860704"/>
                </a:moveTo>
                <a:lnTo>
                  <a:pt x="3104692" y="859586"/>
                </a:lnTo>
                <a:lnTo>
                  <a:pt x="3102826" y="857719"/>
                </a:lnTo>
                <a:lnTo>
                  <a:pt x="3101708" y="857250"/>
                </a:lnTo>
                <a:lnTo>
                  <a:pt x="3099079" y="857250"/>
                </a:lnTo>
                <a:lnTo>
                  <a:pt x="3097961" y="857719"/>
                </a:lnTo>
                <a:lnTo>
                  <a:pt x="3096095" y="859586"/>
                </a:lnTo>
                <a:lnTo>
                  <a:pt x="3095625" y="860704"/>
                </a:lnTo>
                <a:lnTo>
                  <a:pt x="3095625" y="863333"/>
                </a:lnTo>
                <a:lnTo>
                  <a:pt x="3096095" y="864450"/>
                </a:lnTo>
                <a:lnTo>
                  <a:pt x="3097961" y="866317"/>
                </a:lnTo>
                <a:lnTo>
                  <a:pt x="3099079" y="866775"/>
                </a:lnTo>
                <a:lnTo>
                  <a:pt x="3101708" y="866775"/>
                </a:lnTo>
                <a:lnTo>
                  <a:pt x="3102826" y="866317"/>
                </a:lnTo>
                <a:lnTo>
                  <a:pt x="3104692" y="864450"/>
                </a:lnTo>
                <a:lnTo>
                  <a:pt x="3105150" y="863333"/>
                </a:lnTo>
                <a:lnTo>
                  <a:pt x="3105150" y="860704"/>
                </a:lnTo>
                <a:close/>
              </a:path>
              <a:path w="8582025" h="866775">
                <a:moveTo>
                  <a:pt x="3105150" y="3454"/>
                </a:moveTo>
                <a:lnTo>
                  <a:pt x="3104692" y="2336"/>
                </a:lnTo>
                <a:lnTo>
                  <a:pt x="3102826" y="469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69"/>
                </a:lnTo>
                <a:lnTo>
                  <a:pt x="3096095" y="2336"/>
                </a:lnTo>
                <a:lnTo>
                  <a:pt x="3095625" y="3454"/>
                </a:lnTo>
                <a:lnTo>
                  <a:pt x="3095625" y="6083"/>
                </a:lnTo>
                <a:lnTo>
                  <a:pt x="3096095" y="7200"/>
                </a:lnTo>
                <a:lnTo>
                  <a:pt x="3097961" y="9067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67"/>
                </a:lnTo>
                <a:lnTo>
                  <a:pt x="3104692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8582025" h="866775">
                <a:moveTo>
                  <a:pt x="3152775" y="860704"/>
                </a:moveTo>
                <a:lnTo>
                  <a:pt x="3152317" y="859586"/>
                </a:lnTo>
                <a:lnTo>
                  <a:pt x="3150451" y="857719"/>
                </a:lnTo>
                <a:lnTo>
                  <a:pt x="3149333" y="857250"/>
                </a:lnTo>
                <a:lnTo>
                  <a:pt x="3146704" y="857250"/>
                </a:lnTo>
                <a:lnTo>
                  <a:pt x="3145586" y="857719"/>
                </a:lnTo>
                <a:lnTo>
                  <a:pt x="3143720" y="859586"/>
                </a:lnTo>
                <a:lnTo>
                  <a:pt x="3143250" y="860704"/>
                </a:lnTo>
                <a:lnTo>
                  <a:pt x="3143250" y="863333"/>
                </a:lnTo>
                <a:lnTo>
                  <a:pt x="3143720" y="864450"/>
                </a:lnTo>
                <a:lnTo>
                  <a:pt x="3145586" y="866317"/>
                </a:lnTo>
                <a:lnTo>
                  <a:pt x="3146704" y="866775"/>
                </a:lnTo>
                <a:lnTo>
                  <a:pt x="3149333" y="866775"/>
                </a:lnTo>
                <a:lnTo>
                  <a:pt x="3150451" y="866317"/>
                </a:lnTo>
                <a:lnTo>
                  <a:pt x="3152317" y="864450"/>
                </a:lnTo>
                <a:lnTo>
                  <a:pt x="3152775" y="863333"/>
                </a:lnTo>
                <a:lnTo>
                  <a:pt x="3152775" y="860704"/>
                </a:lnTo>
                <a:close/>
              </a:path>
              <a:path w="8582025" h="866775">
                <a:moveTo>
                  <a:pt x="3152775" y="3454"/>
                </a:moveTo>
                <a:lnTo>
                  <a:pt x="3152317" y="2336"/>
                </a:lnTo>
                <a:lnTo>
                  <a:pt x="3150451" y="469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69"/>
                </a:lnTo>
                <a:lnTo>
                  <a:pt x="3143720" y="2336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20" y="7200"/>
                </a:lnTo>
                <a:lnTo>
                  <a:pt x="3145586" y="9067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67"/>
                </a:lnTo>
                <a:lnTo>
                  <a:pt x="3152317" y="7200"/>
                </a:lnTo>
                <a:lnTo>
                  <a:pt x="3152775" y="6083"/>
                </a:lnTo>
                <a:lnTo>
                  <a:pt x="3152775" y="3454"/>
                </a:lnTo>
                <a:close/>
              </a:path>
              <a:path w="8582025" h="866775">
                <a:moveTo>
                  <a:pt x="3200400" y="860704"/>
                </a:moveTo>
                <a:lnTo>
                  <a:pt x="3199942" y="859586"/>
                </a:lnTo>
                <a:lnTo>
                  <a:pt x="3198076" y="857719"/>
                </a:lnTo>
                <a:lnTo>
                  <a:pt x="3196958" y="857250"/>
                </a:lnTo>
                <a:lnTo>
                  <a:pt x="3194329" y="857250"/>
                </a:lnTo>
                <a:lnTo>
                  <a:pt x="3193211" y="857719"/>
                </a:lnTo>
                <a:lnTo>
                  <a:pt x="3191345" y="859586"/>
                </a:lnTo>
                <a:lnTo>
                  <a:pt x="3190875" y="860704"/>
                </a:lnTo>
                <a:lnTo>
                  <a:pt x="3190875" y="863333"/>
                </a:lnTo>
                <a:lnTo>
                  <a:pt x="3191345" y="864450"/>
                </a:lnTo>
                <a:lnTo>
                  <a:pt x="3193211" y="866317"/>
                </a:lnTo>
                <a:lnTo>
                  <a:pt x="3194329" y="866775"/>
                </a:lnTo>
                <a:lnTo>
                  <a:pt x="3196958" y="866775"/>
                </a:lnTo>
                <a:lnTo>
                  <a:pt x="3198076" y="866317"/>
                </a:lnTo>
                <a:lnTo>
                  <a:pt x="3199942" y="864450"/>
                </a:lnTo>
                <a:lnTo>
                  <a:pt x="3200400" y="863333"/>
                </a:lnTo>
                <a:lnTo>
                  <a:pt x="3200400" y="860704"/>
                </a:lnTo>
                <a:close/>
              </a:path>
              <a:path w="8582025" h="866775">
                <a:moveTo>
                  <a:pt x="3200400" y="3454"/>
                </a:moveTo>
                <a:lnTo>
                  <a:pt x="3199942" y="2336"/>
                </a:lnTo>
                <a:lnTo>
                  <a:pt x="3198076" y="469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69"/>
                </a:lnTo>
                <a:lnTo>
                  <a:pt x="3191345" y="2336"/>
                </a:lnTo>
                <a:lnTo>
                  <a:pt x="3190875" y="3454"/>
                </a:lnTo>
                <a:lnTo>
                  <a:pt x="3190875" y="6083"/>
                </a:lnTo>
                <a:lnTo>
                  <a:pt x="3191345" y="7200"/>
                </a:lnTo>
                <a:lnTo>
                  <a:pt x="3193211" y="9067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67"/>
                </a:lnTo>
                <a:lnTo>
                  <a:pt x="3199942" y="7200"/>
                </a:lnTo>
                <a:lnTo>
                  <a:pt x="3200400" y="6083"/>
                </a:lnTo>
                <a:lnTo>
                  <a:pt x="3200400" y="3454"/>
                </a:lnTo>
                <a:close/>
              </a:path>
              <a:path w="8582025" h="866775">
                <a:moveTo>
                  <a:pt x="3248025" y="860704"/>
                </a:moveTo>
                <a:lnTo>
                  <a:pt x="3247567" y="859586"/>
                </a:lnTo>
                <a:lnTo>
                  <a:pt x="3245701" y="857719"/>
                </a:lnTo>
                <a:lnTo>
                  <a:pt x="3244583" y="857250"/>
                </a:lnTo>
                <a:lnTo>
                  <a:pt x="3241954" y="857250"/>
                </a:lnTo>
                <a:lnTo>
                  <a:pt x="3240836" y="857719"/>
                </a:lnTo>
                <a:lnTo>
                  <a:pt x="3238970" y="859586"/>
                </a:lnTo>
                <a:lnTo>
                  <a:pt x="3238500" y="860704"/>
                </a:lnTo>
                <a:lnTo>
                  <a:pt x="3238500" y="863333"/>
                </a:lnTo>
                <a:lnTo>
                  <a:pt x="3238970" y="864450"/>
                </a:lnTo>
                <a:lnTo>
                  <a:pt x="3240836" y="866317"/>
                </a:lnTo>
                <a:lnTo>
                  <a:pt x="3241954" y="866775"/>
                </a:lnTo>
                <a:lnTo>
                  <a:pt x="3244583" y="866775"/>
                </a:lnTo>
                <a:lnTo>
                  <a:pt x="3245701" y="866317"/>
                </a:lnTo>
                <a:lnTo>
                  <a:pt x="3247567" y="864450"/>
                </a:lnTo>
                <a:lnTo>
                  <a:pt x="3248025" y="863333"/>
                </a:lnTo>
                <a:lnTo>
                  <a:pt x="3248025" y="860704"/>
                </a:lnTo>
                <a:close/>
              </a:path>
              <a:path w="8582025" h="866775">
                <a:moveTo>
                  <a:pt x="3248025" y="3454"/>
                </a:moveTo>
                <a:lnTo>
                  <a:pt x="3247567" y="2336"/>
                </a:lnTo>
                <a:lnTo>
                  <a:pt x="3245701" y="469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69"/>
                </a:lnTo>
                <a:lnTo>
                  <a:pt x="3238970" y="2336"/>
                </a:lnTo>
                <a:lnTo>
                  <a:pt x="3238500" y="3454"/>
                </a:lnTo>
                <a:lnTo>
                  <a:pt x="3238500" y="6083"/>
                </a:lnTo>
                <a:lnTo>
                  <a:pt x="3238970" y="7200"/>
                </a:lnTo>
                <a:lnTo>
                  <a:pt x="3240836" y="9067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67"/>
                </a:lnTo>
                <a:lnTo>
                  <a:pt x="3247567" y="7200"/>
                </a:lnTo>
                <a:lnTo>
                  <a:pt x="3248025" y="6083"/>
                </a:lnTo>
                <a:lnTo>
                  <a:pt x="3248025" y="3454"/>
                </a:lnTo>
                <a:close/>
              </a:path>
              <a:path w="8582025" h="866775">
                <a:moveTo>
                  <a:pt x="3295650" y="860704"/>
                </a:moveTo>
                <a:lnTo>
                  <a:pt x="3295192" y="859586"/>
                </a:lnTo>
                <a:lnTo>
                  <a:pt x="3293326" y="857719"/>
                </a:lnTo>
                <a:lnTo>
                  <a:pt x="3292208" y="857250"/>
                </a:lnTo>
                <a:lnTo>
                  <a:pt x="3289579" y="857250"/>
                </a:lnTo>
                <a:lnTo>
                  <a:pt x="3288461" y="857719"/>
                </a:lnTo>
                <a:lnTo>
                  <a:pt x="3286595" y="859586"/>
                </a:lnTo>
                <a:lnTo>
                  <a:pt x="3286125" y="860704"/>
                </a:lnTo>
                <a:lnTo>
                  <a:pt x="3286125" y="863333"/>
                </a:lnTo>
                <a:lnTo>
                  <a:pt x="3286595" y="864450"/>
                </a:lnTo>
                <a:lnTo>
                  <a:pt x="3288461" y="866317"/>
                </a:lnTo>
                <a:lnTo>
                  <a:pt x="3289579" y="866775"/>
                </a:lnTo>
                <a:lnTo>
                  <a:pt x="3292208" y="866775"/>
                </a:lnTo>
                <a:lnTo>
                  <a:pt x="3293326" y="866317"/>
                </a:lnTo>
                <a:lnTo>
                  <a:pt x="3295192" y="864450"/>
                </a:lnTo>
                <a:lnTo>
                  <a:pt x="3295650" y="863333"/>
                </a:lnTo>
                <a:lnTo>
                  <a:pt x="3295650" y="860704"/>
                </a:lnTo>
                <a:close/>
              </a:path>
              <a:path w="8582025" h="866775">
                <a:moveTo>
                  <a:pt x="3295650" y="3454"/>
                </a:moveTo>
                <a:lnTo>
                  <a:pt x="3295192" y="2336"/>
                </a:lnTo>
                <a:lnTo>
                  <a:pt x="3293326" y="469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69"/>
                </a:lnTo>
                <a:lnTo>
                  <a:pt x="3286595" y="2336"/>
                </a:lnTo>
                <a:lnTo>
                  <a:pt x="3286125" y="3454"/>
                </a:lnTo>
                <a:lnTo>
                  <a:pt x="3286125" y="6083"/>
                </a:lnTo>
                <a:lnTo>
                  <a:pt x="3286595" y="7200"/>
                </a:lnTo>
                <a:lnTo>
                  <a:pt x="3288461" y="9067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67"/>
                </a:lnTo>
                <a:lnTo>
                  <a:pt x="3295192" y="7200"/>
                </a:lnTo>
                <a:lnTo>
                  <a:pt x="3295650" y="6083"/>
                </a:lnTo>
                <a:lnTo>
                  <a:pt x="3295650" y="3454"/>
                </a:lnTo>
                <a:close/>
              </a:path>
              <a:path w="8582025" h="866775">
                <a:moveTo>
                  <a:pt x="3343275" y="860704"/>
                </a:moveTo>
                <a:lnTo>
                  <a:pt x="3342817" y="859586"/>
                </a:lnTo>
                <a:lnTo>
                  <a:pt x="3340951" y="857719"/>
                </a:lnTo>
                <a:lnTo>
                  <a:pt x="3339833" y="857250"/>
                </a:lnTo>
                <a:lnTo>
                  <a:pt x="3337204" y="857250"/>
                </a:lnTo>
                <a:lnTo>
                  <a:pt x="3336074" y="857719"/>
                </a:lnTo>
                <a:lnTo>
                  <a:pt x="3334220" y="859586"/>
                </a:lnTo>
                <a:lnTo>
                  <a:pt x="3333750" y="860704"/>
                </a:lnTo>
                <a:lnTo>
                  <a:pt x="3333750" y="863333"/>
                </a:lnTo>
                <a:lnTo>
                  <a:pt x="3334220" y="864450"/>
                </a:lnTo>
                <a:lnTo>
                  <a:pt x="3336074" y="866317"/>
                </a:lnTo>
                <a:lnTo>
                  <a:pt x="3337204" y="866775"/>
                </a:lnTo>
                <a:lnTo>
                  <a:pt x="3339833" y="866775"/>
                </a:lnTo>
                <a:lnTo>
                  <a:pt x="3340951" y="866317"/>
                </a:lnTo>
                <a:lnTo>
                  <a:pt x="3342817" y="864450"/>
                </a:lnTo>
                <a:lnTo>
                  <a:pt x="3343275" y="863333"/>
                </a:lnTo>
                <a:lnTo>
                  <a:pt x="3343275" y="860704"/>
                </a:lnTo>
                <a:close/>
              </a:path>
              <a:path w="8582025" h="866775">
                <a:moveTo>
                  <a:pt x="3343275" y="3454"/>
                </a:moveTo>
                <a:lnTo>
                  <a:pt x="3342817" y="2336"/>
                </a:lnTo>
                <a:lnTo>
                  <a:pt x="3340951" y="469"/>
                </a:lnTo>
                <a:lnTo>
                  <a:pt x="3339833" y="0"/>
                </a:lnTo>
                <a:lnTo>
                  <a:pt x="3337204" y="0"/>
                </a:lnTo>
                <a:lnTo>
                  <a:pt x="3336074" y="469"/>
                </a:lnTo>
                <a:lnTo>
                  <a:pt x="3334220" y="2336"/>
                </a:lnTo>
                <a:lnTo>
                  <a:pt x="3333750" y="3454"/>
                </a:lnTo>
                <a:lnTo>
                  <a:pt x="3333750" y="6083"/>
                </a:lnTo>
                <a:lnTo>
                  <a:pt x="3334220" y="7200"/>
                </a:lnTo>
                <a:lnTo>
                  <a:pt x="3336074" y="9067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67"/>
                </a:lnTo>
                <a:lnTo>
                  <a:pt x="3342817" y="7200"/>
                </a:lnTo>
                <a:lnTo>
                  <a:pt x="3343275" y="6083"/>
                </a:lnTo>
                <a:lnTo>
                  <a:pt x="3343275" y="3454"/>
                </a:lnTo>
                <a:close/>
              </a:path>
              <a:path w="8582025" h="866775">
                <a:moveTo>
                  <a:pt x="3390900" y="860704"/>
                </a:moveTo>
                <a:lnTo>
                  <a:pt x="3390442" y="859586"/>
                </a:lnTo>
                <a:lnTo>
                  <a:pt x="3388576" y="857719"/>
                </a:lnTo>
                <a:lnTo>
                  <a:pt x="3387458" y="857250"/>
                </a:lnTo>
                <a:lnTo>
                  <a:pt x="3384829" y="857250"/>
                </a:lnTo>
                <a:lnTo>
                  <a:pt x="3383699" y="857719"/>
                </a:lnTo>
                <a:lnTo>
                  <a:pt x="3381845" y="859586"/>
                </a:lnTo>
                <a:lnTo>
                  <a:pt x="3381375" y="860704"/>
                </a:lnTo>
                <a:lnTo>
                  <a:pt x="3381375" y="863333"/>
                </a:lnTo>
                <a:lnTo>
                  <a:pt x="3381845" y="864450"/>
                </a:lnTo>
                <a:lnTo>
                  <a:pt x="3383699" y="866317"/>
                </a:lnTo>
                <a:lnTo>
                  <a:pt x="3384829" y="866775"/>
                </a:lnTo>
                <a:lnTo>
                  <a:pt x="3387458" y="866775"/>
                </a:lnTo>
                <a:lnTo>
                  <a:pt x="3388576" y="866317"/>
                </a:lnTo>
                <a:lnTo>
                  <a:pt x="3390442" y="864450"/>
                </a:lnTo>
                <a:lnTo>
                  <a:pt x="3390900" y="863333"/>
                </a:lnTo>
                <a:lnTo>
                  <a:pt x="3390900" y="860704"/>
                </a:lnTo>
                <a:close/>
              </a:path>
              <a:path w="8582025" h="866775">
                <a:moveTo>
                  <a:pt x="3390900" y="3454"/>
                </a:moveTo>
                <a:lnTo>
                  <a:pt x="3390442" y="2336"/>
                </a:lnTo>
                <a:lnTo>
                  <a:pt x="3388576" y="469"/>
                </a:lnTo>
                <a:lnTo>
                  <a:pt x="3387458" y="0"/>
                </a:lnTo>
                <a:lnTo>
                  <a:pt x="3384829" y="0"/>
                </a:lnTo>
                <a:lnTo>
                  <a:pt x="3383699" y="469"/>
                </a:lnTo>
                <a:lnTo>
                  <a:pt x="3381845" y="2336"/>
                </a:lnTo>
                <a:lnTo>
                  <a:pt x="3381375" y="3454"/>
                </a:lnTo>
                <a:lnTo>
                  <a:pt x="3381375" y="6083"/>
                </a:lnTo>
                <a:lnTo>
                  <a:pt x="3381845" y="7200"/>
                </a:lnTo>
                <a:lnTo>
                  <a:pt x="3383699" y="9067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67"/>
                </a:lnTo>
                <a:lnTo>
                  <a:pt x="3390442" y="7200"/>
                </a:lnTo>
                <a:lnTo>
                  <a:pt x="3390900" y="6083"/>
                </a:lnTo>
                <a:lnTo>
                  <a:pt x="3390900" y="3454"/>
                </a:lnTo>
                <a:close/>
              </a:path>
              <a:path w="8582025" h="866775">
                <a:moveTo>
                  <a:pt x="3438525" y="860704"/>
                </a:moveTo>
                <a:lnTo>
                  <a:pt x="3438067" y="859586"/>
                </a:lnTo>
                <a:lnTo>
                  <a:pt x="3436201" y="857719"/>
                </a:lnTo>
                <a:lnTo>
                  <a:pt x="3435083" y="857250"/>
                </a:lnTo>
                <a:lnTo>
                  <a:pt x="3432454" y="857250"/>
                </a:lnTo>
                <a:lnTo>
                  <a:pt x="3431336" y="857719"/>
                </a:lnTo>
                <a:lnTo>
                  <a:pt x="3429470" y="859586"/>
                </a:lnTo>
                <a:lnTo>
                  <a:pt x="3429000" y="860704"/>
                </a:lnTo>
                <a:lnTo>
                  <a:pt x="3429000" y="863333"/>
                </a:lnTo>
                <a:lnTo>
                  <a:pt x="3429470" y="864450"/>
                </a:lnTo>
                <a:lnTo>
                  <a:pt x="3431336" y="866317"/>
                </a:lnTo>
                <a:lnTo>
                  <a:pt x="3432454" y="866775"/>
                </a:lnTo>
                <a:lnTo>
                  <a:pt x="3435083" y="866775"/>
                </a:lnTo>
                <a:lnTo>
                  <a:pt x="3436201" y="866317"/>
                </a:lnTo>
                <a:lnTo>
                  <a:pt x="3438067" y="864450"/>
                </a:lnTo>
                <a:lnTo>
                  <a:pt x="3438525" y="863333"/>
                </a:lnTo>
                <a:lnTo>
                  <a:pt x="3438525" y="860704"/>
                </a:lnTo>
                <a:close/>
              </a:path>
              <a:path w="8582025" h="866775">
                <a:moveTo>
                  <a:pt x="3438525" y="3454"/>
                </a:moveTo>
                <a:lnTo>
                  <a:pt x="3438067" y="2336"/>
                </a:lnTo>
                <a:lnTo>
                  <a:pt x="3436201" y="469"/>
                </a:lnTo>
                <a:lnTo>
                  <a:pt x="3435083" y="0"/>
                </a:lnTo>
                <a:lnTo>
                  <a:pt x="3432454" y="0"/>
                </a:lnTo>
                <a:lnTo>
                  <a:pt x="3431336" y="469"/>
                </a:lnTo>
                <a:lnTo>
                  <a:pt x="3429470" y="2336"/>
                </a:lnTo>
                <a:lnTo>
                  <a:pt x="3429000" y="3454"/>
                </a:lnTo>
                <a:lnTo>
                  <a:pt x="3429000" y="6083"/>
                </a:lnTo>
                <a:lnTo>
                  <a:pt x="3429470" y="7200"/>
                </a:lnTo>
                <a:lnTo>
                  <a:pt x="3431336" y="9067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67"/>
                </a:lnTo>
                <a:lnTo>
                  <a:pt x="3438067" y="7200"/>
                </a:lnTo>
                <a:lnTo>
                  <a:pt x="3438525" y="6083"/>
                </a:lnTo>
                <a:lnTo>
                  <a:pt x="3438525" y="3454"/>
                </a:lnTo>
                <a:close/>
              </a:path>
              <a:path w="8582025" h="866775">
                <a:moveTo>
                  <a:pt x="3486150" y="860704"/>
                </a:moveTo>
                <a:lnTo>
                  <a:pt x="3485692" y="859586"/>
                </a:lnTo>
                <a:lnTo>
                  <a:pt x="3483826" y="857719"/>
                </a:lnTo>
                <a:lnTo>
                  <a:pt x="3482708" y="857250"/>
                </a:lnTo>
                <a:lnTo>
                  <a:pt x="3480079" y="857250"/>
                </a:lnTo>
                <a:lnTo>
                  <a:pt x="3478961" y="857719"/>
                </a:lnTo>
                <a:lnTo>
                  <a:pt x="3477095" y="859586"/>
                </a:lnTo>
                <a:lnTo>
                  <a:pt x="3476625" y="860704"/>
                </a:lnTo>
                <a:lnTo>
                  <a:pt x="3476625" y="863333"/>
                </a:lnTo>
                <a:lnTo>
                  <a:pt x="3477095" y="864450"/>
                </a:lnTo>
                <a:lnTo>
                  <a:pt x="3478961" y="866317"/>
                </a:lnTo>
                <a:lnTo>
                  <a:pt x="3480079" y="866775"/>
                </a:lnTo>
                <a:lnTo>
                  <a:pt x="3482708" y="866775"/>
                </a:lnTo>
                <a:lnTo>
                  <a:pt x="3483826" y="866317"/>
                </a:lnTo>
                <a:lnTo>
                  <a:pt x="3485692" y="864450"/>
                </a:lnTo>
                <a:lnTo>
                  <a:pt x="3486150" y="863333"/>
                </a:lnTo>
                <a:lnTo>
                  <a:pt x="3486150" y="860704"/>
                </a:lnTo>
                <a:close/>
              </a:path>
              <a:path w="8582025" h="866775">
                <a:moveTo>
                  <a:pt x="3486150" y="3454"/>
                </a:moveTo>
                <a:lnTo>
                  <a:pt x="3485692" y="2336"/>
                </a:lnTo>
                <a:lnTo>
                  <a:pt x="3483826" y="469"/>
                </a:lnTo>
                <a:lnTo>
                  <a:pt x="3482708" y="0"/>
                </a:lnTo>
                <a:lnTo>
                  <a:pt x="3480079" y="0"/>
                </a:lnTo>
                <a:lnTo>
                  <a:pt x="3478961" y="469"/>
                </a:lnTo>
                <a:lnTo>
                  <a:pt x="3477095" y="2336"/>
                </a:lnTo>
                <a:lnTo>
                  <a:pt x="3476625" y="3454"/>
                </a:lnTo>
                <a:lnTo>
                  <a:pt x="3476625" y="6083"/>
                </a:lnTo>
                <a:lnTo>
                  <a:pt x="3477095" y="7200"/>
                </a:lnTo>
                <a:lnTo>
                  <a:pt x="3478961" y="9067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67"/>
                </a:lnTo>
                <a:lnTo>
                  <a:pt x="3485692" y="7200"/>
                </a:lnTo>
                <a:lnTo>
                  <a:pt x="3486150" y="6083"/>
                </a:lnTo>
                <a:lnTo>
                  <a:pt x="3486150" y="3454"/>
                </a:lnTo>
                <a:close/>
              </a:path>
              <a:path w="8582025" h="866775">
                <a:moveTo>
                  <a:pt x="3533775" y="860704"/>
                </a:moveTo>
                <a:lnTo>
                  <a:pt x="3533317" y="859586"/>
                </a:lnTo>
                <a:lnTo>
                  <a:pt x="3531451" y="857719"/>
                </a:lnTo>
                <a:lnTo>
                  <a:pt x="3530333" y="857250"/>
                </a:lnTo>
                <a:lnTo>
                  <a:pt x="3527704" y="857250"/>
                </a:lnTo>
                <a:lnTo>
                  <a:pt x="3526586" y="857719"/>
                </a:lnTo>
                <a:lnTo>
                  <a:pt x="3524720" y="859586"/>
                </a:lnTo>
                <a:lnTo>
                  <a:pt x="3524250" y="860704"/>
                </a:lnTo>
                <a:lnTo>
                  <a:pt x="3524250" y="863333"/>
                </a:lnTo>
                <a:lnTo>
                  <a:pt x="3524720" y="864450"/>
                </a:lnTo>
                <a:lnTo>
                  <a:pt x="3526586" y="866317"/>
                </a:lnTo>
                <a:lnTo>
                  <a:pt x="3527704" y="866775"/>
                </a:lnTo>
                <a:lnTo>
                  <a:pt x="3530333" y="866775"/>
                </a:lnTo>
                <a:lnTo>
                  <a:pt x="3531451" y="866317"/>
                </a:lnTo>
                <a:lnTo>
                  <a:pt x="3533317" y="864450"/>
                </a:lnTo>
                <a:lnTo>
                  <a:pt x="3533775" y="863333"/>
                </a:lnTo>
                <a:lnTo>
                  <a:pt x="3533775" y="860704"/>
                </a:lnTo>
                <a:close/>
              </a:path>
              <a:path w="8582025" h="866775">
                <a:moveTo>
                  <a:pt x="3533775" y="3454"/>
                </a:moveTo>
                <a:lnTo>
                  <a:pt x="3533317" y="2336"/>
                </a:lnTo>
                <a:lnTo>
                  <a:pt x="3531451" y="469"/>
                </a:lnTo>
                <a:lnTo>
                  <a:pt x="3530333" y="0"/>
                </a:lnTo>
                <a:lnTo>
                  <a:pt x="3527704" y="0"/>
                </a:lnTo>
                <a:lnTo>
                  <a:pt x="3526586" y="469"/>
                </a:lnTo>
                <a:lnTo>
                  <a:pt x="3524720" y="2336"/>
                </a:lnTo>
                <a:lnTo>
                  <a:pt x="3524250" y="3454"/>
                </a:lnTo>
                <a:lnTo>
                  <a:pt x="3524250" y="6083"/>
                </a:lnTo>
                <a:lnTo>
                  <a:pt x="3524720" y="7200"/>
                </a:lnTo>
                <a:lnTo>
                  <a:pt x="3526586" y="9067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67"/>
                </a:lnTo>
                <a:lnTo>
                  <a:pt x="3533317" y="7200"/>
                </a:lnTo>
                <a:lnTo>
                  <a:pt x="3533775" y="6083"/>
                </a:lnTo>
                <a:lnTo>
                  <a:pt x="3533775" y="3454"/>
                </a:lnTo>
                <a:close/>
              </a:path>
              <a:path w="8582025" h="866775">
                <a:moveTo>
                  <a:pt x="3581400" y="860704"/>
                </a:moveTo>
                <a:lnTo>
                  <a:pt x="3580942" y="859586"/>
                </a:lnTo>
                <a:lnTo>
                  <a:pt x="3579076" y="857719"/>
                </a:lnTo>
                <a:lnTo>
                  <a:pt x="3577958" y="857250"/>
                </a:lnTo>
                <a:lnTo>
                  <a:pt x="3575329" y="857250"/>
                </a:lnTo>
                <a:lnTo>
                  <a:pt x="3574211" y="857719"/>
                </a:lnTo>
                <a:lnTo>
                  <a:pt x="3572345" y="859586"/>
                </a:lnTo>
                <a:lnTo>
                  <a:pt x="3571875" y="860704"/>
                </a:lnTo>
                <a:lnTo>
                  <a:pt x="3571875" y="863333"/>
                </a:lnTo>
                <a:lnTo>
                  <a:pt x="3572345" y="864450"/>
                </a:lnTo>
                <a:lnTo>
                  <a:pt x="3574211" y="866317"/>
                </a:lnTo>
                <a:lnTo>
                  <a:pt x="3575329" y="866775"/>
                </a:lnTo>
                <a:lnTo>
                  <a:pt x="3577958" y="866775"/>
                </a:lnTo>
                <a:lnTo>
                  <a:pt x="3579076" y="866317"/>
                </a:lnTo>
                <a:lnTo>
                  <a:pt x="3580942" y="864450"/>
                </a:lnTo>
                <a:lnTo>
                  <a:pt x="3581400" y="863333"/>
                </a:lnTo>
                <a:lnTo>
                  <a:pt x="3581400" y="860704"/>
                </a:lnTo>
                <a:close/>
              </a:path>
              <a:path w="8582025" h="866775">
                <a:moveTo>
                  <a:pt x="3581400" y="3454"/>
                </a:moveTo>
                <a:lnTo>
                  <a:pt x="3580942" y="2336"/>
                </a:lnTo>
                <a:lnTo>
                  <a:pt x="3579076" y="469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69"/>
                </a:lnTo>
                <a:lnTo>
                  <a:pt x="3572345" y="2336"/>
                </a:lnTo>
                <a:lnTo>
                  <a:pt x="3571875" y="3454"/>
                </a:lnTo>
                <a:lnTo>
                  <a:pt x="3571875" y="6083"/>
                </a:lnTo>
                <a:lnTo>
                  <a:pt x="3572345" y="7200"/>
                </a:lnTo>
                <a:lnTo>
                  <a:pt x="3574211" y="9067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67"/>
                </a:lnTo>
                <a:lnTo>
                  <a:pt x="3580942" y="7200"/>
                </a:lnTo>
                <a:lnTo>
                  <a:pt x="3581400" y="6083"/>
                </a:lnTo>
                <a:lnTo>
                  <a:pt x="3581400" y="3454"/>
                </a:lnTo>
                <a:close/>
              </a:path>
              <a:path w="8582025" h="866775">
                <a:moveTo>
                  <a:pt x="3629025" y="860704"/>
                </a:moveTo>
                <a:lnTo>
                  <a:pt x="3628567" y="859586"/>
                </a:lnTo>
                <a:lnTo>
                  <a:pt x="3626701" y="857719"/>
                </a:lnTo>
                <a:lnTo>
                  <a:pt x="3625583" y="857250"/>
                </a:lnTo>
                <a:lnTo>
                  <a:pt x="3622954" y="857250"/>
                </a:lnTo>
                <a:lnTo>
                  <a:pt x="3621836" y="857719"/>
                </a:lnTo>
                <a:lnTo>
                  <a:pt x="3619970" y="859586"/>
                </a:lnTo>
                <a:lnTo>
                  <a:pt x="3619500" y="860704"/>
                </a:lnTo>
                <a:lnTo>
                  <a:pt x="3619500" y="863333"/>
                </a:lnTo>
                <a:lnTo>
                  <a:pt x="3619970" y="864450"/>
                </a:lnTo>
                <a:lnTo>
                  <a:pt x="3621836" y="866317"/>
                </a:lnTo>
                <a:lnTo>
                  <a:pt x="3622954" y="866775"/>
                </a:lnTo>
                <a:lnTo>
                  <a:pt x="3625583" y="866775"/>
                </a:lnTo>
                <a:lnTo>
                  <a:pt x="3626701" y="866317"/>
                </a:lnTo>
                <a:lnTo>
                  <a:pt x="3628567" y="864450"/>
                </a:lnTo>
                <a:lnTo>
                  <a:pt x="3629025" y="863333"/>
                </a:lnTo>
                <a:lnTo>
                  <a:pt x="3629025" y="860704"/>
                </a:lnTo>
                <a:close/>
              </a:path>
              <a:path w="8582025" h="866775">
                <a:moveTo>
                  <a:pt x="3629025" y="3454"/>
                </a:moveTo>
                <a:lnTo>
                  <a:pt x="3628567" y="2336"/>
                </a:lnTo>
                <a:lnTo>
                  <a:pt x="3626701" y="469"/>
                </a:lnTo>
                <a:lnTo>
                  <a:pt x="3625583" y="0"/>
                </a:lnTo>
                <a:lnTo>
                  <a:pt x="3622954" y="0"/>
                </a:lnTo>
                <a:lnTo>
                  <a:pt x="3621836" y="469"/>
                </a:lnTo>
                <a:lnTo>
                  <a:pt x="3619970" y="2336"/>
                </a:lnTo>
                <a:lnTo>
                  <a:pt x="3619500" y="3454"/>
                </a:lnTo>
                <a:lnTo>
                  <a:pt x="3619500" y="6083"/>
                </a:lnTo>
                <a:lnTo>
                  <a:pt x="3619970" y="7200"/>
                </a:lnTo>
                <a:lnTo>
                  <a:pt x="3621836" y="9067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67"/>
                </a:lnTo>
                <a:lnTo>
                  <a:pt x="3628567" y="7200"/>
                </a:lnTo>
                <a:lnTo>
                  <a:pt x="3629025" y="6083"/>
                </a:lnTo>
                <a:lnTo>
                  <a:pt x="3629025" y="3454"/>
                </a:lnTo>
                <a:close/>
              </a:path>
              <a:path w="8582025" h="866775">
                <a:moveTo>
                  <a:pt x="3676650" y="860704"/>
                </a:moveTo>
                <a:lnTo>
                  <a:pt x="3676192" y="859586"/>
                </a:lnTo>
                <a:lnTo>
                  <a:pt x="3674326" y="857719"/>
                </a:lnTo>
                <a:lnTo>
                  <a:pt x="3673208" y="857250"/>
                </a:lnTo>
                <a:lnTo>
                  <a:pt x="3670579" y="857250"/>
                </a:lnTo>
                <a:lnTo>
                  <a:pt x="3669461" y="857719"/>
                </a:lnTo>
                <a:lnTo>
                  <a:pt x="3667595" y="859586"/>
                </a:lnTo>
                <a:lnTo>
                  <a:pt x="3667125" y="860704"/>
                </a:lnTo>
                <a:lnTo>
                  <a:pt x="3667125" y="863333"/>
                </a:lnTo>
                <a:lnTo>
                  <a:pt x="3667595" y="864450"/>
                </a:lnTo>
                <a:lnTo>
                  <a:pt x="3669461" y="866317"/>
                </a:lnTo>
                <a:lnTo>
                  <a:pt x="3670579" y="866775"/>
                </a:lnTo>
                <a:lnTo>
                  <a:pt x="3673208" y="866775"/>
                </a:lnTo>
                <a:lnTo>
                  <a:pt x="3674326" y="866317"/>
                </a:lnTo>
                <a:lnTo>
                  <a:pt x="3676192" y="864450"/>
                </a:lnTo>
                <a:lnTo>
                  <a:pt x="3676650" y="863333"/>
                </a:lnTo>
                <a:lnTo>
                  <a:pt x="3676650" y="860704"/>
                </a:lnTo>
                <a:close/>
              </a:path>
              <a:path w="8582025" h="866775">
                <a:moveTo>
                  <a:pt x="3676650" y="3454"/>
                </a:moveTo>
                <a:lnTo>
                  <a:pt x="3676192" y="2336"/>
                </a:lnTo>
                <a:lnTo>
                  <a:pt x="3674326" y="469"/>
                </a:lnTo>
                <a:lnTo>
                  <a:pt x="3673208" y="0"/>
                </a:lnTo>
                <a:lnTo>
                  <a:pt x="3670579" y="0"/>
                </a:lnTo>
                <a:lnTo>
                  <a:pt x="3669461" y="469"/>
                </a:lnTo>
                <a:lnTo>
                  <a:pt x="3667595" y="2336"/>
                </a:lnTo>
                <a:lnTo>
                  <a:pt x="3667125" y="3454"/>
                </a:lnTo>
                <a:lnTo>
                  <a:pt x="3667125" y="6083"/>
                </a:lnTo>
                <a:lnTo>
                  <a:pt x="3667595" y="7200"/>
                </a:lnTo>
                <a:lnTo>
                  <a:pt x="3669461" y="9067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67"/>
                </a:lnTo>
                <a:lnTo>
                  <a:pt x="3676192" y="7200"/>
                </a:lnTo>
                <a:lnTo>
                  <a:pt x="3676650" y="6083"/>
                </a:lnTo>
                <a:lnTo>
                  <a:pt x="3676650" y="3454"/>
                </a:lnTo>
                <a:close/>
              </a:path>
              <a:path w="8582025" h="866775">
                <a:moveTo>
                  <a:pt x="3724275" y="860704"/>
                </a:moveTo>
                <a:lnTo>
                  <a:pt x="3723817" y="859586"/>
                </a:lnTo>
                <a:lnTo>
                  <a:pt x="3721951" y="857719"/>
                </a:lnTo>
                <a:lnTo>
                  <a:pt x="3720833" y="857250"/>
                </a:lnTo>
                <a:lnTo>
                  <a:pt x="3718204" y="857250"/>
                </a:lnTo>
                <a:lnTo>
                  <a:pt x="3717086" y="857719"/>
                </a:lnTo>
                <a:lnTo>
                  <a:pt x="3715220" y="859586"/>
                </a:lnTo>
                <a:lnTo>
                  <a:pt x="3714750" y="860704"/>
                </a:lnTo>
                <a:lnTo>
                  <a:pt x="3714750" y="863333"/>
                </a:lnTo>
                <a:lnTo>
                  <a:pt x="3715220" y="864450"/>
                </a:lnTo>
                <a:lnTo>
                  <a:pt x="3717086" y="866317"/>
                </a:lnTo>
                <a:lnTo>
                  <a:pt x="3718204" y="866775"/>
                </a:lnTo>
                <a:lnTo>
                  <a:pt x="3720833" y="866775"/>
                </a:lnTo>
                <a:lnTo>
                  <a:pt x="3721951" y="866317"/>
                </a:lnTo>
                <a:lnTo>
                  <a:pt x="3723817" y="864450"/>
                </a:lnTo>
                <a:lnTo>
                  <a:pt x="3724275" y="863333"/>
                </a:lnTo>
                <a:lnTo>
                  <a:pt x="3724275" y="860704"/>
                </a:lnTo>
                <a:close/>
              </a:path>
              <a:path w="8582025" h="866775">
                <a:moveTo>
                  <a:pt x="3724275" y="3454"/>
                </a:moveTo>
                <a:lnTo>
                  <a:pt x="3723817" y="2336"/>
                </a:lnTo>
                <a:lnTo>
                  <a:pt x="3721951" y="469"/>
                </a:lnTo>
                <a:lnTo>
                  <a:pt x="3720833" y="0"/>
                </a:lnTo>
                <a:lnTo>
                  <a:pt x="3718204" y="0"/>
                </a:lnTo>
                <a:lnTo>
                  <a:pt x="3717086" y="469"/>
                </a:lnTo>
                <a:lnTo>
                  <a:pt x="3715220" y="2336"/>
                </a:lnTo>
                <a:lnTo>
                  <a:pt x="3714750" y="3454"/>
                </a:lnTo>
                <a:lnTo>
                  <a:pt x="3714750" y="6083"/>
                </a:lnTo>
                <a:lnTo>
                  <a:pt x="3715220" y="7200"/>
                </a:lnTo>
                <a:lnTo>
                  <a:pt x="3717086" y="9067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67"/>
                </a:lnTo>
                <a:lnTo>
                  <a:pt x="3723817" y="7200"/>
                </a:lnTo>
                <a:lnTo>
                  <a:pt x="3724275" y="6083"/>
                </a:lnTo>
                <a:lnTo>
                  <a:pt x="3724275" y="3454"/>
                </a:lnTo>
                <a:close/>
              </a:path>
              <a:path w="8582025" h="866775">
                <a:moveTo>
                  <a:pt x="3771900" y="860704"/>
                </a:moveTo>
                <a:lnTo>
                  <a:pt x="3771442" y="859586"/>
                </a:lnTo>
                <a:lnTo>
                  <a:pt x="3769576" y="857719"/>
                </a:lnTo>
                <a:lnTo>
                  <a:pt x="3768458" y="857250"/>
                </a:lnTo>
                <a:lnTo>
                  <a:pt x="3765829" y="857250"/>
                </a:lnTo>
                <a:lnTo>
                  <a:pt x="3764711" y="857719"/>
                </a:lnTo>
                <a:lnTo>
                  <a:pt x="3762845" y="859586"/>
                </a:lnTo>
                <a:lnTo>
                  <a:pt x="3762375" y="860704"/>
                </a:lnTo>
                <a:lnTo>
                  <a:pt x="3762375" y="863333"/>
                </a:lnTo>
                <a:lnTo>
                  <a:pt x="3762845" y="864450"/>
                </a:lnTo>
                <a:lnTo>
                  <a:pt x="3764711" y="866317"/>
                </a:lnTo>
                <a:lnTo>
                  <a:pt x="3765829" y="866775"/>
                </a:lnTo>
                <a:lnTo>
                  <a:pt x="3768458" y="866775"/>
                </a:lnTo>
                <a:lnTo>
                  <a:pt x="3769576" y="866317"/>
                </a:lnTo>
                <a:lnTo>
                  <a:pt x="3771442" y="864450"/>
                </a:lnTo>
                <a:lnTo>
                  <a:pt x="3771900" y="863333"/>
                </a:lnTo>
                <a:lnTo>
                  <a:pt x="3771900" y="860704"/>
                </a:lnTo>
                <a:close/>
              </a:path>
              <a:path w="8582025" h="866775">
                <a:moveTo>
                  <a:pt x="3771900" y="3454"/>
                </a:moveTo>
                <a:lnTo>
                  <a:pt x="3771442" y="2336"/>
                </a:lnTo>
                <a:lnTo>
                  <a:pt x="3769576" y="469"/>
                </a:lnTo>
                <a:lnTo>
                  <a:pt x="3768458" y="0"/>
                </a:lnTo>
                <a:lnTo>
                  <a:pt x="3765829" y="0"/>
                </a:lnTo>
                <a:lnTo>
                  <a:pt x="3764711" y="469"/>
                </a:lnTo>
                <a:lnTo>
                  <a:pt x="3762845" y="2336"/>
                </a:lnTo>
                <a:lnTo>
                  <a:pt x="3762375" y="3454"/>
                </a:lnTo>
                <a:lnTo>
                  <a:pt x="3762375" y="6083"/>
                </a:lnTo>
                <a:lnTo>
                  <a:pt x="3762845" y="7200"/>
                </a:lnTo>
                <a:lnTo>
                  <a:pt x="3764711" y="9067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67"/>
                </a:lnTo>
                <a:lnTo>
                  <a:pt x="3771442" y="7200"/>
                </a:lnTo>
                <a:lnTo>
                  <a:pt x="3771900" y="6083"/>
                </a:lnTo>
                <a:lnTo>
                  <a:pt x="3771900" y="3454"/>
                </a:lnTo>
                <a:close/>
              </a:path>
              <a:path w="8582025" h="866775">
                <a:moveTo>
                  <a:pt x="3819525" y="860704"/>
                </a:moveTo>
                <a:lnTo>
                  <a:pt x="3819067" y="859586"/>
                </a:lnTo>
                <a:lnTo>
                  <a:pt x="3817201" y="857719"/>
                </a:lnTo>
                <a:lnTo>
                  <a:pt x="3816083" y="857250"/>
                </a:lnTo>
                <a:lnTo>
                  <a:pt x="3813454" y="857250"/>
                </a:lnTo>
                <a:lnTo>
                  <a:pt x="3812336" y="857719"/>
                </a:lnTo>
                <a:lnTo>
                  <a:pt x="3810470" y="859586"/>
                </a:lnTo>
                <a:lnTo>
                  <a:pt x="3810000" y="860704"/>
                </a:lnTo>
                <a:lnTo>
                  <a:pt x="3810000" y="863333"/>
                </a:lnTo>
                <a:lnTo>
                  <a:pt x="3810470" y="864450"/>
                </a:lnTo>
                <a:lnTo>
                  <a:pt x="3812336" y="866317"/>
                </a:lnTo>
                <a:lnTo>
                  <a:pt x="3813454" y="866775"/>
                </a:lnTo>
                <a:lnTo>
                  <a:pt x="3816083" y="866775"/>
                </a:lnTo>
                <a:lnTo>
                  <a:pt x="3817201" y="866317"/>
                </a:lnTo>
                <a:lnTo>
                  <a:pt x="3819067" y="864450"/>
                </a:lnTo>
                <a:lnTo>
                  <a:pt x="3819525" y="863333"/>
                </a:lnTo>
                <a:lnTo>
                  <a:pt x="3819525" y="860704"/>
                </a:lnTo>
                <a:close/>
              </a:path>
              <a:path w="8582025" h="866775">
                <a:moveTo>
                  <a:pt x="3819525" y="3454"/>
                </a:moveTo>
                <a:lnTo>
                  <a:pt x="3819067" y="2336"/>
                </a:lnTo>
                <a:lnTo>
                  <a:pt x="3817201" y="469"/>
                </a:lnTo>
                <a:lnTo>
                  <a:pt x="3816083" y="0"/>
                </a:lnTo>
                <a:lnTo>
                  <a:pt x="3813454" y="0"/>
                </a:lnTo>
                <a:lnTo>
                  <a:pt x="3812336" y="469"/>
                </a:lnTo>
                <a:lnTo>
                  <a:pt x="3810470" y="2336"/>
                </a:lnTo>
                <a:lnTo>
                  <a:pt x="3810000" y="3454"/>
                </a:lnTo>
                <a:lnTo>
                  <a:pt x="3810000" y="6083"/>
                </a:lnTo>
                <a:lnTo>
                  <a:pt x="3810470" y="7200"/>
                </a:lnTo>
                <a:lnTo>
                  <a:pt x="3812336" y="9067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67"/>
                </a:lnTo>
                <a:lnTo>
                  <a:pt x="3819067" y="7200"/>
                </a:lnTo>
                <a:lnTo>
                  <a:pt x="3819525" y="6083"/>
                </a:lnTo>
                <a:lnTo>
                  <a:pt x="3819525" y="3454"/>
                </a:lnTo>
                <a:close/>
              </a:path>
              <a:path w="8582025" h="866775">
                <a:moveTo>
                  <a:pt x="3867150" y="860704"/>
                </a:moveTo>
                <a:lnTo>
                  <a:pt x="3866692" y="859586"/>
                </a:lnTo>
                <a:lnTo>
                  <a:pt x="3864826" y="857719"/>
                </a:lnTo>
                <a:lnTo>
                  <a:pt x="3863708" y="857250"/>
                </a:lnTo>
                <a:lnTo>
                  <a:pt x="3861079" y="857250"/>
                </a:lnTo>
                <a:lnTo>
                  <a:pt x="3859949" y="857719"/>
                </a:lnTo>
                <a:lnTo>
                  <a:pt x="3858095" y="859586"/>
                </a:lnTo>
                <a:lnTo>
                  <a:pt x="3857625" y="860704"/>
                </a:lnTo>
                <a:lnTo>
                  <a:pt x="3857625" y="863333"/>
                </a:lnTo>
                <a:lnTo>
                  <a:pt x="3858095" y="864450"/>
                </a:lnTo>
                <a:lnTo>
                  <a:pt x="3859949" y="866317"/>
                </a:lnTo>
                <a:lnTo>
                  <a:pt x="3861079" y="866775"/>
                </a:lnTo>
                <a:lnTo>
                  <a:pt x="3863708" y="866775"/>
                </a:lnTo>
                <a:lnTo>
                  <a:pt x="3864826" y="866317"/>
                </a:lnTo>
                <a:lnTo>
                  <a:pt x="3866692" y="864450"/>
                </a:lnTo>
                <a:lnTo>
                  <a:pt x="3867150" y="863333"/>
                </a:lnTo>
                <a:lnTo>
                  <a:pt x="3867150" y="860704"/>
                </a:lnTo>
                <a:close/>
              </a:path>
              <a:path w="8582025" h="866775">
                <a:moveTo>
                  <a:pt x="3867150" y="3454"/>
                </a:moveTo>
                <a:lnTo>
                  <a:pt x="3866692" y="2336"/>
                </a:lnTo>
                <a:lnTo>
                  <a:pt x="3864826" y="469"/>
                </a:lnTo>
                <a:lnTo>
                  <a:pt x="3863708" y="0"/>
                </a:lnTo>
                <a:lnTo>
                  <a:pt x="3861079" y="0"/>
                </a:lnTo>
                <a:lnTo>
                  <a:pt x="3859949" y="469"/>
                </a:lnTo>
                <a:lnTo>
                  <a:pt x="3858095" y="2336"/>
                </a:lnTo>
                <a:lnTo>
                  <a:pt x="3857625" y="3454"/>
                </a:lnTo>
                <a:lnTo>
                  <a:pt x="3857625" y="6083"/>
                </a:lnTo>
                <a:lnTo>
                  <a:pt x="3858095" y="7200"/>
                </a:lnTo>
                <a:lnTo>
                  <a:pt x="3859949" y="9067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67"/>
                </a:lnTo>
                <a:lnTo>
                  <a:pt x="3866692" y="7200"/>
                </a:lnTo>
                <a:lnTo>
                  <a:pt x="3867150" y="6083"/>
                </a:lnTo>
                <a:lnTo>
                  <a:pt x="3867150" y="3454"/>
                </a:lnTo>
                <a:close/>
              </a:path>
              <a:path w="8582025" h="866775">
                <a:moveTo>
                  <a:pt x="3914775" y="860704"/>
                </a:moveTo>
                <a:lnTo>
                  <a:pt x="3914317" y="859586"/>
                </a:lnTo>
                <a:lnTo>
                  <a:pt x="3912451" y="857719"/>
                </a:lnTo>
                <a:lnTo>
                  <a:pt x="3911333" y="857250"/>
                </a:lnTo>
                <a:lnTo>
                  <a:pt x="3908704" y="857250"/>
                </a:lnTo>
                <a:lnTo>
                  <a:pt x="3907574" y="857719"/>
                </a:lnTo>
                <a:lnTo>
                  <a:pt x="3905720" y="859586"/>
                </a:lnTo>
                <a:lnTo>
                  <a:pt x="3905250" y="860704"/>
                </a:lnTo>
                <a:lnTo>
                  <a:pt x="3905250" y="863333"/>
                </a:lnTo>
                <a:lnTo>
                  <a:pt x="3905720" y="864450"/>
                </a:lnTo>
                <a:lnTo>
                  <a:pt x="3907574" y="866317"/>
                </a:lnTo>
                <a:lnTo>
                  <a:pt x="3908704" y="866775"/>
                </a:lnTo>
                <a:lnTo>
                  <a:pt x="3911333" y="866775"/>
                </a:lnTo>
                <a:lnTo>
                  <a:pt x="3912451" y="866317"/>
                </a:lnTo>
                <a:lnTo>
                  <a:pt x="3914317" y="864450"/>
                </a:lnTo>
                <a:lnTo>
                  <a:pt x="3914775" y="863333"/>
                </a:lnTo>
                <a:lnTo>
                  <a:pt x="3914775" y="860704"/>
                </a:lnTo>
                <a:close/>
              </a:path>
              <a:path w="8582025" h="866775">
                <a:moveTo>
                  <a:pt x="3914775" y="3454"/>
                </a:moveTo>
                <a:lnTo>
                  <a:pt x="3914317" y="2336"/>
                </a:lnTo>
                <a:lnTo>
                  <a:pt x="3912451" y="469"/>
                </a:lnTo>
                <a:lnTo>
                  <a:pt x="3911333" y="0"/>
                </a:lnTo>
                <a:lnTo>
                  <a:pt x="3908704" y="0"/>
                </a:lnTo>
                <a:lnTo>
                  <a:pt x="3907574" y="469"/>
                </a:lnTo>
                <a:lnTo>
                  <a:pt x="3905720" y="2336"/>
                </a:lnTo>
                <a:lnTo>
                  <a:pt x="3905250" y="3454"/>
                </a:lnTo>
                <a:lnTo>
                  <a:pt x="3905250" y="6083"/>
                </a:lnTo>
                <a:lnTo>
                  <a:pt x="3905720" y="7200"/>
                </a:lnTo>
                <a:lnTo>
                  <a:pt x="3907574" y="9067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67"/>
                </a:lnTo>
                <a:lnTo>
                  <a:pt x="3914317" y="7200"/>
                </a:lnTo>
                <a:lnTo>
                  <a:pt x="3914775" y="6083"/>
                </a:lnTo>
                <a:lnTo>
                  <a:pt x="3914775" y="3454"/>
                </a:lnTo>
                <a:close/>
              </a:path>
              <a:path w="8582025" h="866775">
                <a:moveTo>
                  <a:pt x="3962400" y="860704"/>
                </a:moveTo>
                <a:lnTo>
                  <a:pt x="3961942" y="859586"/>
                </a:lnTo>
                <a:lnTo>
                  <a:pt x="3960076" y="857719"/>
                </a:lnTo>
                <a:lnTo>
                  <a:pt x="3958958" y="857250"/>
                </a:lnTo>
                <a:lnTo>
                  <a:pt x="3956329" y="857250"/>
                </a:lnTo>
                <a:lnTo>
                  <a:pt x="3955211" y="857719"/>
                </a:lnTo>
                <a:lnTo>
                  <a:pt x="3953345" y="859586"/>
                </a:lnTo>
                <a:lnTo>
                  <a:pt x="3952875" y="860704"/>
                </a:lnTo>
                <a:lnTo>
                  <a:pt x="3952875" y="863333"/>
                </a:lnTo>
                <a:lnTo>
                  <a:pt x="3953345" y="864450"/>
                </a:lnTo>
                <a:lnTo>
                  <a:pt x="3955211" y="866317"/>
                </a:lnTo>
                <a:lnTo>
                  <a:pt x="3956329" y="866775"/>
                </a:lnTo>
                <a:lnTo>
                  <a:pt x="3958958" y="866775"/>
                </a:lnTo>
                <a:lnTo>
                  <a:pt x="3960076" y="866317"/>
                </a:lnTo>
                <a:lnTo>
                  <a:pt x="3961942" y="864450"/>
                </a:lnTo>
                <a:lnTo>
                  <a:pt x="3962400" y="863333"/>
                </a:lnTo>
                <a:lnTo>
                  <a:pt x="3962400" y="860704"/>
                </a:lnTo>
                <a:close/>
              </a:path>
              <a:path w="8582025" h="866775">
                <a:moveTo>
                  <a:pt x="3962400" y="3454"/>
                </a:moveTo>
                <a:lnTo>
                  <a:pt x="3961942" y="2336"/>
                </a:lnTo>
                <a:lnTo>
                  <a:pt x="3960076" y="469"/>
                </a:lnTo>
                <a:lnTo>
                  <a:pt x="3958958" y="0"/>
                </a:lnTo>
                <a:lnTo>
                  <a:pt x="3956329" y="0"/>
                </a:lnTo>
                <a:lnTo>
                  <a:pt x="3955211" y="469"/>
                </a:lnTo>
                <a:lnTo>
                  <a:pt x="3953345" y="2336"/>
                </a:lnTo>
                <a:lnTo>
                  <a:pt x="3952875" y="3454"/>
                </a:lnTo>
                <a:lnTo>
                  <a:pt x="3952875" y="6083"/>
                </a:lnTo>
                <a:lnTo>
                  <a:pt x="3953345" y="7200"/>
                </a:lnTo>
                <a:lnTo>
                  <a:pt x="3955211" y="9067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67"/>
                </a:lnTo>
                <a:lnTo>
                  <a:pt x="3961942" y="7200"/>
                </a:lnTo>
                <a:lnTo>
                  <a:pt x="3962400" y="6083"/>
                </a:lnTo>
                <a:lnTo>
                  <a:pt x="3962400" y="3454"/>
                </a:lnTo>
                <a:close/>
              </a:path>
              <a:path w="8582025" h="866775">
                <a:moveTo>
                  <a:pt x="4010025" y="860704"/>
                </a:moveTo>
                <a:lnTo>
                  <a:pt x="4009567" y="859586"/>
                </a:lnTo>
                <a:lnTo>
                  <a:pt x="4007701" y="857719"/>
                </a:lnTo>
                <a:lnTo>
                  <a:pt x="4006583" y="857250"/>
                </a:lnTo>
                <a:lnTo>
                  <a:pt x="4003954" y="857250"/>
                </a:lnTo>
                <a:lnTo>
                  <a:pt x="4002836" y="857719"/>
                </a:lnTo>
                <a:lnTo>
                  <a:pt x="4000970" y="859586"/>
                </a:lnTo>
                <a:lnTo>
                  <a:pt x="4000500" y="860704"/>
                </a:lnTo>
                <a:lnTo>
                  <a:pt x="4000500" y="863333"/>
                </a:lnTo>
                <a:lnTo>
                  <a:pt x="4000970" y="864450"/>
                </a:lnTo>
                <a:lnTo>
                  <a:pt x="4002836" y="866317"/>
                </a:lnTo>
                <a:lnTo>
                  <a:pt x="4003954" y="866775"/>
                </a:lnTo>
                <a:lnTo>
                  <a:pt x="4006583" y="866775"/>
                </a:lnTo>
                <a:lnTo>
                  <a:pt x="4007701" y="866317"/>
                </a:lnTo>
                <a:lnTo>
                  <a:pt x="4009567" y="864450"/>
                </a:lnTo>
                <a:lnTo>
                  <a:pt x="4010025" y="863333"/>
                </a:lnTo>
                <a:lnTo>
                  <a:pt x="4010025" y="860704"/>
                </a:lnTo>
                <a:close/>
              </a:path>
              <a:path w="8582025" h="866775">
                <a:moveTo>
                  <a:pt x="4010025" y="3454"/>
                </a:moveTo>
                <a:lnTo>
                  <a:pt x="4009567" y="2336"/>
                </a:lnTo>
                <a:lnTo>
                  <a:pt x="4007701" y="469"/>
                </a:lnTo>
                <a:lnTo>
                  <a:pt x="4006583" y="0"/>
                </a:lnTo>
                <a:lnTo>
                  <a:pt x="4003954" y="0"/>
                </a:lnTo>
                <a:lnTo>
                  <a:pt x="4002836" y="469"/>
                </a:lnTo>
                <a:lnTo>
                  <a:pt x="4000970" y="2336"/>
                </a:lnTo>
                <a:lnTo>
                  <a:pt x="4000500" y="3454"/>
                </a:lnTo>
                <a:lnTo>
                  <a:pt x="4000500" y="6083"/>
                </a:lnTo>
                <a:lnTo>
                  <a:pt x="4000970" y="7200"/>
                </a:lnTo>
                <a:lnTo>
                  <a:pt x="4002836" y="9067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67"/>
                </a:lnTo>
                <a:lnTo>
                  <a:pt x="4009567" y="7200"/>
                </a:lnTo>
                <a:lnTo>
                  <a:pt x="4010025" y="6083"/>
                </a:lnTo>
                <a:lnTo>
                  <a:pt x="4010025" y="3454"/>
                </a:lnTo>
                <a:close/>
              </a:path>
              <a:path w="8582025" h="866775">
                <a:moveTo>
                  <a:pt x="4057650" y="860704"/>
                </a:moveTo>
                <a:lnTo>
                  <a:pt x="4057192" y="859586"/>
                </a:lnTo>
                <a:lnTo>
                  <a:pt x="4055326" y="857719"/>
                </a:lnTo>
                <a:lnTo>
                  <a:pt x="4054208" y="857250"/>
                </a:lnTo>
                <a:lnTo>
                  <a:pt x="4051579" y="857250"/>
                </a:lnTo>
                <a:lnTo>
                  <a:pt x="4050461" y="857719"/>
                </a:lnTo>
                <a:lnTo>
                  <a:pt x="4048595" y="859586"/>
                </a:lnTo>
                <a:lnTo>
                  <a:pt x="4048125" y="860704"/>
                </a:lnTo>
                <a:lnTo>
                  <a:pt x="4048125" y="863333"/>
                </a:lnTo>
                <a:lnTo>
                  <a:pt x="4048595" y="864450"/>
                </a:lnTo>
                <a:lnTo>
                  <a:pt x="4050461" y="866317"/>
                </a:lnTo>
                <a:lnTo>
                  <a:pt x="4051579" y="866775"/>
                </a:lnTo>
                <a:lnTo>
                  <a:pt x="4054208" y="866775"/>
                </a:lnTo>
                <a:lnTo>
                  <a:pt x="4055326" y="866317"/>
                </a:lnTo>
                <a:lnTo>
                  <a:pt x="4057192" y="864450"/>
                </a:lnTo>
                <a:lnTo>
                  <a:pt x="4057650" y="863333"/>
                </a:lnTo>
                <a:lnTo>
                  <a:pt x="4057650" y="860704"/>
                </a:lnTo>
                <a:close/>
              </a:path>
              <a:path w="8582025" h="866775">
                <a:moveTo>
                  <a:pt x="4057650" y="3454"/>
                </a:moveTo>
                <a:lnTo>
                  <a:pt x="4057192" y="2336"/>
                </a:lnTo>
                <a:lnTo>
                  <a:pt x="4055326" y="469"/>
                </a:lnTo>
                <a:lnTo>
                  <a:pt x="4054208" y="0"/>
                </a:lnTo>
                <a:lnTo>
                  <a:pt x="4051579" y="0"/>
                </a:lnTo>
                <a:lnTo>
                  <a:pt x="4050461" y="469"/>
                </a:lnTo>
                <a:lnTo>
                  <a:pt x="4048595" y="2336"/>
                </a:lnTo>
                <a:lnTo>
                  <a:pt x="4048125" y="3454"/>
                </a:lnTo>
                <a:lnTo>
                  <a:pt x="4048125" y="6083"/>
                </a:lnTo>
                <a:lnTo>
                  <a:pt x="4048595" y="7200"/>
                </a:lnTo>
                <a:lnTo>
                  <a:pt x="4050461" y="9067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67"/>
                </a:lnTo>
                <a:lnTo>
                  <a:pt x="4057192" y="7200"/>
                </a:lnTo>
                <a:lnTo>
                  <a:pt x="4057650" y="6083"/>
                </a:lnTo>
                <a:lnTo>
                  <a:pt x="4057650" y="3454"/>
                </a:lnTo>
                <a:close/>
              </a:path>
              <a:path w="8582025" h="866775">
                <a:moveTo>
                  <a:pt x="4105275" y="860704"/>
                </a:moveTo>
                <a:lnTo>
                  <a:pt x="4104817" y="859586"/>
                </a:lnTo>
                <a:lnTo>
                  <a:pt x="4102951" y="857719"/>
                </a:lnTo>
                <a:lnTo>
                  <a:pt x="4101833" y="857250"/>
                </a:lnTo>
                <a:lnTo>
                  <a:pt x="4099204" y="857250"/>
                </a:lnTo>
                <a:lnTo>
                  <a:pt x="4098086" y="857719"/>
                </a:lnTo>
                <a:lnTo>
                  <a:pt x="4096220" y="859586"/>
                </a:lnTo>
                <a:lnTo>
                  <a:pt x="4095750" y="860704"/>
                </a:lnTo>
                <a:lnTo>
                  <a:pt x="4095750" y="863333"/>
                </a:lnTo>
                <a:lnTo>
                  <a:pt x="4096220" y="864450"/>
                </a:lnTo>
                <a:lnTo>
                  <a:pt x="4098086" y="866317"/>
                </a:lnTo>
                <a:lnTo>
                  <a:pt x="4099204" y="866775"/>
                </a:lnTo>
                <a:lnTo>
                  <a:pt x="4101833" y="866775"/>
                </a:lnTo>
                <a:lnTo>
                  <a:pt x="4102951" y="866317"/>
                </a:lnTo>
                <a:lnTo>
                  <a:pt x="4104817" y="864450"/>
                </a:lnTo>
                <a:lnTo>
                  <a:pt x="4105275" y="863333"/>
                </a:lnTo>
                <a:lnTo>
                  <a:pt x="4105275" y="860704"/>
                </a:lnTo>
                <a:close/>
              </a:path>
              <a:path w="8582025" h="866775">
                <a:moveTo>
                  <a:pt x="4105275" y="3454"/>
                </a:moveTo>
                <a:lnTo>
                  <a:pt x="4104817" y="2336"/>
                </a:lnTo>
                <a:lnTo>
                  <a:pt x="4102951" y="469"/>
                </a:lnTo>
                <a:lnTo>
                  <a:pt x="4101833" y="0"/>
                </a:lnTo>
                <a:lnTo>
                  <a:pt x="4099204" y="0"/>
                </a:lnTo>
                <a:lnTo>
                  <a:pt x="4098086" y="469"/>
                </a:lnTo>
                <a:lnTo>
                  <a:pt x="4096220" y="2336"/>
                </a:lnTo>
                <a:lnTo>
                  <a:pt x="4095750" y="3454"/>
                </a:lnTo>
                <a:lnTo>
                  <a:pt x="4095750" y="6083"/>
                </a:lnTo>
                <a:lnTo>
                  <a:pt x="4096220" y="7200"/>
                </a:lnTo>
                <a:lnTo>
                  <a:pt x="4098086" y="9067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67"/>
                </a:lnTo>
                <a:lnTo>
                  <a:pt x="4104817" y="7200"/>
                </a:lnTo>
                <a:lnTo>
                  <a:pt x="4105275" y="6083"/>
                </a:lnTo>
                <a:lnTo>
                  <a:pt x="4105275" y="3454"/>
                </a:lnTo>
                <a:close/>
              </a:path>
              <a:path w="8582025" h="866775">
                <a:moveTo>
                  <a:pt x="4152900" y="860704"/>
                </a:moveTo>
                <a:lnTo>
                  <a:pt x="4152442" y="859586"/>
                </a:lnTo>
                <a:lnTo>
                  <a:pt x="4150576" y="857719"/>
                </a:lnTo>
                <a:lnTo>
                  <a:pt x="4149458" y="857250"/>
                </a:lnTo>
                <a:lnTo>
                  <a:pt x="4146829" y="857250"/>
                </a:lnTo>
                <a:lnTo>
                  <a:pt x="4145711" y="857719"/>
                </a:lnTo>
                <a:lnTo>
                  <a:pt x="4143845" y="859586"/>
                </a:lnTo>
                <a:lnTo>
                  <a:pt x="4143375" y="860704"/>
                </a:lnTo>
                <a:lnTo>
                  <a:pt x="4143375" y="863333"/>
                </a:lnTo>
                <a:lnTo>
                  <a:pt x="4143845" y="864450"/>
                </a:lnTo>
                <a:lnTo>
                  <a:pt x="4145711" y="866317"/>
                </a:lnTo>
                <a:lnTo>
                  <a:pt x="4146829" y="866775"/>
                </a:lnTo>
                <a:lnTo>
                  <a:pt x="4149458" y="866775"/>
                </a:lnTo>
                <a:lnTo>
                  <a:pt x="4150576" y="866317"/>
                </a:lnTo>
                <a:lnTo>
                  <a:pt x="4152442" y="864450"/>
                </a:lnTo>
                <a:lnTo>
                  <a:pt x="4152900" y="863333"/>
                </a:lnTo>
                <a:lnTo>
                  <a:pt x="4152900" y="860704"/>
                </a:lnTo>
                <a:close/>
              </a:path>
              <a:path w="8582025" h="866775">
                <a:moveTo>
                  <a:pt x="4152900" y="3454"/>
                </a:moveTo>
                <a:lnTo>
                  <a:pt x="4152442" y="2336"/>
                </a:lnTo>
                <a:lnTo>
                  <a:pt x="4150576" y="469"/>
                </a:lnTo>
                <a:lnTo>
                  <a:pt x="4149458" y="0"/>
                </a:lnTo>
                <a:lnTo>
                  <a:pt x="4146829" y="0"/>
                </a:lnTo>
                <a:lnTo>
                  <a:pt x="4145711" y="469"/>
                </a:lnTo>
                <a:lnTo>
                  <a:pt x="4143845" y="2336"/>
                </a:lnTo>
                <a:lnTo>
                  <a:pt x="4143375" y="3454"/>
                </a:lnTo>
                <a:lnTo>
                  <a:pt x="4143375" y="6083"/>
                </a:lnTo>
                <a:lnTo>
                  <a:pt x="4143845" y="7200"/>
                </a:lnTo>
                <a:lnTo>
                  <a:pt x="4145711" y="9067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67"/>
                </a:lnTo>
                <a:lnTo>
                  <a:pt x="4152442" y="7200"/>
                </a:lnTo>
                <a:lnTo>
                  <a:pt x="4152900" y="6083"/>
                </a:lnTo>
                <a:lnTo>
                  <a:pt x="4152900" y="3454"/>
                </a:lnTo>
                <a:close/>
              </a:path>
              <a:path w="8582025" h="866775">
                <a:moveTo>
                  <a:pt x="4200525" y="860704"/>
                </a:moveTo>
                <a:lnTo>
                  <a:pt x="4200067" y="859586"/>
                </a:lnTo>
                <a:lnTo>
                  <a:pt x="4198201" y="857719"/>
                </a:lnTo>
                <a:lnTo>
                  <a:pt x="4197083" y="857250"/>
                </a:lnTo>
                <a:lnTo>
                  <a:pt x="4194454" y="857250"/>
                </a:lnTo>
                <a:lnTo>
                  <a:pt x="4193336" y="857719"/>
                </a:lnTo>
                <a:lnTo>
                  <a:pt x="4191470" y="859586"/>
                </a:lnTo>
                <a:lnTo>
                  <a:pt x="4191000" y="860704"/>
                </a:lnTo>
                <a:lnTo>
                  <a:pt x="4191000" y="863333"/>
                </a:lnTo>
                <a:lnTo>
                  <a:pt x="4191470" y="864450"/>
                </a:lnTo>
                <a:lnTo>
                  <a:pt x="4193336" y="866317"/>
                </a:lnTo>
                <a:lnTo>
                  <a:pt x="4194454" y="866775"/>
                </a:lnTo>
                <a:lnTo>
                  <a:pt x="4197083" y="866775"/>
                </a:lnTo>
                <a:lnTo>
                  <a:pt x="4198201" y="866317"/>
                </a:lnTo>
                <a:lnTo>
                  <a:pt x="4200067" y="864450"/>
                </a:lnTo>
                <a:lnTo>
                  <a:pt x="4200525" y="863333"/>
                </a:lnTo>
                <a:lnTo>
                  <a:pt x="4200525" y="860704"/>
                </a:lnTo>
                <a:close/>
              </a:path>
              <a:path w="8582025" h="866775">
                <a:moveTo>
                  <a:pt x="4200525" y="3454"/>
                </a:moveTo>
                <a:lnTo>
                  <a:pt x="4200067" y="2336"/>
                </a:lnTo>
                <a:lnTo>
                  <a:pt x="4198201" y="469"/>
                </a:lnTo>
                <a:lnTo>
                  <a:pt x="4197083" y="0"/>
                </a:lnTo>
                <a:lnTo>
                  <a:pt x="4194454" y="0"/>
                </a:lnTo>
                <a:lnTo>
                  <a:pt x="4193336" y="469"/>
                </a:lnTo>
                <a:lnTo>
                  <a:pt x="4191470" y="2336"/>
                </a:lnTo>
                <a:lnTo>
                  <a:pt x="4191000" y="3454"/>
                </a:lnTo>
                <a:lnTo>
                  <a:pt x="4191000" y="6083"/>
                </a:lnTo>
                <a:lnTo>
                  <a:pt x="4191470" y="7200"/>
                </a:lnTo>
                <a:lnTo>
                  <a:pt x="4193336" y="9067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67"/>
                </a:lnTo>
                <a:lnTo>
                  <a:pt x="4200067" y="7200"/>
                </a:lnTo>
                <a:lnTo>
                  <a:pt x="4200525" y="6083"/>
                </a:lnTo>
                <a:lnTo>
                  <a:pt x="4200525" y="3454"/>
                </a:lnTo>
                <a:close/>
              </a:path>
              <a:path w="8582025" h="866775">
                <a:moveTo>
                  <a:pt x="4248150" y="860704"/>
                </a:moveTo>
                <a:lnTo>
                  <a:pt x="4247693" y="859586"/>
                </a:lnTo>
                <a:lnTo>
                  <a:pt x="4245826" y="857719"/>
                </a:lnTo>
                <a:lnTo>
                  <a:pt x="4244708" y="857250"/>
                </a:lnTo>
                <a:lnTo>
                  <a:pt x="4242079" y="857250"/>
                </a:lnTo>
                <a:lnTo>
                  <a:pt x="4240962" y="857719"/>
                </a:lnTo>
                <a:lnTo>
                  <a:pt x="4239095" y="859586"/>
                </a:lnTo>
                <a:lnTo>
                  <a:pt x="4238625" y="860704"/>
                </a:lnTo>
                <a:lnTo>
                  <a:pt x="4238625" y="863333"/>
                </a:lnTo>
                <a:lnTo>
                  <a:pt x="4239095" y="864450"/>
                </a:lnTo>
                <a:lnTo>
                  <a:pt x="4240962" y="866317"/>
                </a:lnTo>
                <a:lnTo>
                  <a:pt x="4242079" y="866775"/>
                </a:lnTo>
                <a:lnTo>
                  <a:pt x="4244708" y="866775"/>
                </a:lnTo>
                <a:lnTo>
                  <a:pt x="4245826" y="866317"/>
                </a:lnTo>
                <a:lnTo>
                  <a:pt x="4247693" y="864450"/>
                </a:lnTo>
                <a:lnTo>
                  <a:pt x="4248150" y="863333"/>
                </a:lnTo>
                <a:lnTo>
                  <a:pt x="4248150" y="860704"/>
                </a:lnTo>
                <a:close/>
              </a:path>
              <a:path w="8582025" h="866775">
                <a:moveTo>
                  <a:pt x="4248150" y="3454"/>
                </a:moveTo>
                <a:lnTo>
                  <a:pt x="4247693" y="2336"/>
                </a:lnTo>
                <a:lnTo>
                  <a:pt x="4245826" y="469"/>
                </a:lnTo>
                <a:lnTo>
                  <a:pt x="4244708" y="0"/>
                </a:lnTo>
                <a:lnTo>
                  <a:pt x="4242079" y="0"/>
                </a:lnTo>
                <a:lnTo>
                  <a:pt x="4240962" y="469"/>
                </a:lnTo>
                <a:lnTo>
                  <a:pt x="4239095" y="2336"/>
                </a:lnTo>
                <a:lnTo>
                  <a:pt x="4238625" y="3454"/>
                </a:lnTo>
                <a:lnTo>
                  <a:pt x="4238625" y="6083"/>
                </a:lnTo>
                <a:lnTo>
                  <a:pt x="4239095" y="7200"/>
                </a:lnTo>
                <a:lnTo>
                  <a:pt x="4240962" y="9067"/>
                </a:lnTo>
                <a:lnTo>
                  <a:pt x="4242079" y="9525"/>
                </a:lnTo>
                <a:lnTo>
                  <a:pt x="4244708" y="9525"/>
                </a:lnTo>
                <a:lnTo>
                  <a:pt x="4245826" y="9067"/>
                </a:lnTo>
                <a:lnTo>
                  <a:pt x="4247693" y="7200"/>
                </a:lnTo>
                <a:lnTo>
                  <a:pt x="4248150" y="6083"/>
                </a:lnTo>
                <a:lnTo>
                  <a:pt x="4248150" y="3454"/>
                </a:lnTo>
                <a:close/>
              </a:path>
              <a:path w="8582025" h="866775">
                <a:moveTo>
                  <a:pt x="4295775" y="860704"/>
                </a:moveTo>
                <a:lnTo>
                  <a:pt x="4295318" y="859586"/>
                </a:lnTo>
                <a:lnTo>
                  <a:pt x="4293451" y="857719"/>
                </a:lnTo>
                <a:lnTo>
                  <a:pt x="4292333" y="857250"/>
                </a:lnTo>
                <a:lnTo>
                  <a:pt x="4289704" y="857250"/>
                </a:lnTo>
                <a:lnTo>
                  <a:pt x="4288587" y="857719"/>
                </a:lnTo>
                <a:lnTo>
                  <a:pt x="4286720" y="859586"/>
                </a:lnTo>
                <a:lnTo>
                  <a:pt x="4286250" y="860704"/>
                </a:lnTo>
                <a:lnTo>
                  <a:pt x="4286250" y="863333"/>
                </a:lnTo>
                <a:lnTo>
                  <a:pt x="4286720" y="864450"/>
                </a:lnTo>
                <a:lnTo>
                  <a:pt x="4288587" y="866317"/>
                </a:lnTo>
                <a:lnTo>
                  <a:pt x="4289704" y="866775"/>
                </a:lnTo>
                <a:lnTo>
                  <a:pt x="4292333" y="866775"/>
                </a:lnTo>
                <a:lnTo>
                  <a:pt x="4293451" y="866317"/>
                </a:lnTo>
                <a:lnTo>
                  <a:pt x="4295318" y="864450"/>
                </a:lnTo>
                <a:lnTo>
                  <a:pt x="4295775" y="863333"/>
                </a:lnTo>
                <a:lnTo>
                  <a:pt x="4295775" y="860704"/>
                </a:lnTo>
                <a:close/>
              </a:path>
              <a:path w="8582025" h="866775">
                <a:moveTo>
                  <a:pt x="4295775" y="3454"/>
                </a:moveTo>
                <a:lnTo>
                  <a:pt x="4295318" y="2336"/>
                </a:lnTo>
                <a:lnTo>
                  <a:pt x="4293451" y="469"/>
                </a:lnTo>
                <a:lnTo>
                  <a:pt x="4292333" y="0"/>
                </a:lnTo>
                <a:lnTo>
                  <a:pt x="4289704" y="0"/>
                </a:lnTo>
                <a:lnTo>
                  <a:pt x="4288587" y="469"/>
                </a:lnTo>
                <a:lnTo>
                  <a:pt x="4286720" y="2336"/>
                </a:lnTo>
                <a:lnTo>
                  <a:pt x="4286250" y="3454"/>
                </a:lnTo>
                <a:lnTo>
                  <a:pt x="4286250" y="6083"/>
                </a:lnTo>
                <a:lnTo>
                  <a:pt x="4286720" y="7200"/>
                </a:lnTo>
                <a:lnTo>
                  <a:pt x="4288587" y="9067"/>
                </a:lnTo>
                <a:lnTo>
                  <a:pt x="4289704" y="9525"/>
                </a:lnTo>
                <a:lnTo>
                  <a:pt x="4292333" y="9525"/>
                </a:lnTo>
                <a:lnTo>
                  <a:pt x="4293451" y="9067"/>
                </a:lnTo>
                <a:lnTo>
                  <a:pt x="4295318" y="7200"/>
                </a:lnTo>
                <a:lnTo>
                  <a:pt x="4295775" y="6083"/>
                </a:lnTo>
                <a:lnTo>
                  <a:pt x="4295775" y="3454"/>
                </a:lnTo>
                <a:close/>
              </a:path>
              <a:path w="8582025" h="866775">
                <a:moveTo>
                  <a:pt x="4343400" y="860704"/>
                </a:moveTo>
                <a:lnTo>
                  <a:pt x="4342943" y="859586"/>
                </a:lnTo>
                <a:lnTo>
                  <a:pt x="4341076" y="857719"/>
                </a:lnTo>
                <a:lnTo>
                  <a:pt x="4339958" y="857250"/>
                </a:lnTo>
                <a:lnTo>
                  <a:pt x="4337329" y="857250"/>
                </a:lnTo>
                <a:lnTo>
                  <a:pt x="4336199" y="857719"/>
                </a:lnTo>
                <a:lnTo>
                  <a:pt x="4334345" y="859586"/>
                </a:lnTo>
                <a:lnTo>
                  <a:pt x="4333875" y="860704"/>
                </a:lnTo>
                <a:lnTo>
                  <a:pt x="4333875" y="863333"/>
                </a:lnTo>
                <a:lnTo>
                  <a:pt x="4334345" y="864450"/>
                </a:lnTo>
                <a:lnTo>
                  <a:pt x="4336199" y="866317"/>
                </a:lnTo>
                <a:lnTo>
                  <a:pt x="4337329" y="866775"/>
                </a:lnTo>
                <a:lnTo>
                  <a:pt x="4339958" y="866775"/>
                </a:lnTo>
                <a:lnTo>
                  <a:pt x="4341076" y="866317"/>
                </a:lnTo>
                <a:lnTo>
                  <a:pt x="4342943" y="864450"/>
                </a:lnTo>
                <a:lnTo>
                  <a:pt x="4343400" y="863333"/>
                </a:lnTo>
                <a:lnTo>
                  <a:pt x="4343400" y="860704"/>
                </a:lnTo>
                <a:close/>
              </a:path>
              <a:path w="8582025" h="866775">
                <a:moveTo>
                  <a:pt x="4343400" y="3454"/>
                </a:moveTo>
                <a:lnTo>
                  <a:pt x="4342943" y="2336"/>
                </a:lnTo>
                <a:lnTo>
                  <a:pt x="4341076" y="469"/>
                </a:lnTo>
                <a:lnTo>
                  <a:pt x="4339958" y="0"/>
                </a:lnTo>
                <a:lnTo>
                  <a:pt x="4337329" y="0"/>
                </a:lnTo>
                <a:lnTo>
                  <a:pt x="4336199" y="469"/>
                </a:lnTo>
                <a:lnTo>
                  <a:pt x="4334345" y="2336"/>
                </a:lnTo>
                <a:lnTo>
                  <a:pt x="4333875" y="3454"/>
                </a:lnTo>
                <a:lnTo>
                  <a:pt x="4333875" y="6083"/>
                </a:lnTo>
                <a:lnTo>
                  <a:pt x="4334345" y="7200"/>
                </a:lnTo>
                <a:lnTo>
                  <a:pt x="4336199" y="9067"/>
                </a:lnTo>
                <a:lnTo>
                  <a:pt x="4337329" y="9525"/>
                </a:lnTo>
                <a:lnTo>
                  <a:pt x="4339958" y="9525"/>
                </a:lnTo>
                <a:lnTo>
                  <a:pt x="4341076" y="9067"/>
                </a:lnTo>
                <a:lnTo>
                  <a:pt x="4342943" y="7200"/>
                </a:lnTo>
                <a:lnTo>
                  <a:pt x="4343400" y="6083"/>
                </a:lnTo>
                <a:lnTo>
                  <a:pt x="4343400" y="3454"/>
                </a:lnTo>
                <a:close/>
              </a:path>
              <a:path w="8582025" h="866775">
                <a:moveTo>
                  <a:pt x="4391025" y="860704"/>
                </a:moveTo>
                <a:lnTo>
                  <a:pt x="4390568" y="859586"/>
                </a:lnTo>
                <a:lnTo>
                  <a:pt x="4388701" y="857719"/>
                </a:lnTo>
                <a:lnTo>
                  <a:pt x="4387583" y="857250"/>
                </a:lnTo>
                <a:lnTo>
                  <a:pt x="4384954" y="857250"/>
                </a:lnTo>
                <a:lnTo>
                  <a:pt x="4383824" y="857719"/>
                </a:lnTo>
                <a:lnTo>
                  <a:pt x="4381970" y="859586"/>
                </a:lnTo>
                <a:lnTo>
                  <a:pt x="4381500" y="860704"/>
                </a:lnTo>
                <a:lnTo>
                  <a:pt x="4381500" y="863333"/>
                </a:lnTo>
                <a:lnTo>
                  <a:pt x="4381970" y="864450"/>
                </a:lnTo>
                <a:lnTo>
                  <a:pt x="4383824" y="866317"/>
                </a:lnTo>
                <a:lnTo>
                  <a:pt x="4384954" y="866775"/>
                </a:lnTo>
                <a:lnTo>
                  <a:pt x="4387583" y="866775"/>
                </a:lnTo>
                <a:lnTo>
                  <a:pt x="4388701" y="866317"/>
                </a:lnTo>
                <a:lnTo>
                  <a:pt x="4390568" y="864450"/>
                </a:lnTo>
                <a:lnTo>
                  <a:pt x="4391025" y="863333"/>
                </a:lnTo>
                <a:lnTo>
                  <a:pt x="4391025" y="860704"/>
                </a:lnTo>
                <a:close/>
              </a:path>
              <a:path w="8582025" h="866775">
                <a:moveTo>
                  <a:pt x="4391025" y="3454"/>
                </a:moveTo>
                <a:lnTo>
                  <a:pt x="4390568" y="2336"/>
                </a:lnTo>
                <a:lnTo>
                  <a:pt x="4388701" y="469"/>
                </a:lnTo>
                <a:lnTo>
                  <a:pt x="4387583" y="0"/>
                </a:lnTo>
                <a:lnTo>
                  <a:pt x="4384954" y="0"/>
                </a:lnTo>
                <a:lnTo>
                  <a:pt x="4383824" y="469"/>
                </a:lnTo>
                <a:lnTo>
                  <a:pt x="4381970" y="2336"/>
                </a:lnTo>
                <a:lnTo>
                  <a:pt x="4381500" y="3454"/>
                </a:lnTo>
                <a:lnTo>
                  <a:pt x="4381500" y="6083"/>
                </a:lnTo>
                <a:lnTo>
                  <a:pt x="4381970" y="7200"/>
                </a:lnTo>
                <a:lnTo>
                  <a:pt x="4383824" y="9067"/>
                </a:lnTo>
                <a:lnTo>
                  <a:pt x="4384954" y="9525"/>
                </a:lnTo>
                <a:lnTo>
                  <a:pt x="4387583" y="9525"/>
                </a:lnTo>
                <a:lnTo>
                  <a:pt x="4388701" y="9067"/>
                </a:lnTo>
                <a:lnTo>
                  <a:pt x="4390568" y="7200"/>
                </a:lnTo>
                <a:lnTo>
                  <a:pt x="4391025" y="6083"/>
                </a:lnTo>
                <a:lnTo>
                  <a:pt x="4391025" y="3454"/>
                </a:lnTo>
                <a:close/>
              </a:path>
              <a:path w="8582025" h="866775">
                <a:moveTo>
                  <a:pt x="4438650" y="860704"/>
                </a:moveTo>
                <a:lnTo>
                  <a:pt x="4438193" y="859586"/>
                </a:lnTo>
                <a:lnTo>
                  <a:pt x="4436326" y="857719"/>
                </a:lnTo>
                <a:lnTo>
                  <a:pt x="4435208" y="857250"/>
                </a:lnTo>
                <a:lnTo>
                  <a:pt x="4432579" y="857250"/>
                </a:lnTo>
                <a:lnTo>
                  <a:pt x="4431449" y="857719"/>
                </a:lnTo>
                <a:lnTo>
                  <a:pt x="4429595" y="859586"/>
                </a:lnTo>
                <a:lnTo>
                  <a:pt x="4429125" y="860704"/>
                </a:lnTo>
                <a:lnTo>
                  <a:pt x="4429125" y="863333"/>
                </a:lnTo>
                <a:lnTo>
                  <a:pt x="4429595" y="864450"/>
                </a:lnTo>
                <a:lnTo>
                  <a:pt x="4431449" y="866317"/>
                </a:lnTo>
                <a:lnTo>
                  <a:pt x="4432579" y="866775"/>
                </a:lnTo>
                <a:lnTo>
                  <a:pt x="4435208" y="866775"/>
                </a:lnTo>
                <a:lnTo>
                  <a:pt x="4436326" y="866317"/>
                </a:lnTo>
                <a:lnTo>
                  <a:pt x="4438193" y="864450"/>
                </a:lnTo>
                <a:lnTo>
                  <a:pt x="4438650" y="863333"/>
                </a:lnTo>
                <a:lnTo>
                  <a:pt x="4438650" y="860704"/>
                </a:lnTo>
                <a:close/>
              </a:path>
              <a:path w="8582025" h="866775">
                <a:moveTo>
                  <a:pt x="4438650" y="3454"/>
                </a:moveTo>
                <a:lnTo>
                  <a:pt x="4438193" y="2336"/>
                </a:lnTo>
                <a:lnTo>
                  <a:pt x="4436326" y="469"/>
                </a:lnTo>
                <a:lnTo>
                  <a:pt x="4435208" y="0"/>
                </a:lnTo>
                <a:lnTo>
                  <a:pt x="4432579" y="0"/>
                </a:lnTo>
                <a:lnTo>
                  <a:pt x="4431449" y="469"/>
                </a:lnTo>
                <a:lnTo>
                  <a:pt x="4429595" y="2336"/>
                </a:lnTo>
                <a:lnTo>
                  <a:pt x="4429125" y="3454"/>
                </a:lnTo>
                <a:lnTo>
                  <a:pt x="4429125" y="6083"/>
                </a:lnTo>
                <a:lnTo>
                  <a:pt x="4429595" y="7200"/>
                </a:lnTo>
                <a:lnTo>
                  <a:pt x="4431449" y="9067"/>
                </a:lnTo>
                <a:lnTo>
                  <a:pt x="4432579" y="9525"/>
                </a:lnTo>
                <a:lnTo>
                  <a:pt x="4435208" y="9525"/>
                </a:lnTo>
                <a:lnTo>
                  <a:pt x="4436326" y="9067"/>
                </a:lnTo>
                <a:lnTo>
                  <a:pt x="4438193" y="7200"/>
                </a:lnTo>
                <a:lnTo>
                  <a:pt x="4438650" y="6083"/>
                </a:lnTo>
                <a:lnTo>
                  <a:pt x="4438650" y="3454"/>
                </a:lnTo>
                <a:close/>
              </a:path>
              <a:path w="8582025" h="866775">
                <a:moveTo>
                  <a:pt x="4486275" y="860704"/>
                </a:moveTo>
                <a:lnTo>
                  <a:pt x="4485818" y="859586"/>
                </a:lnTo>
                <a:lnTo>
                  <a:pt x="4483951" y="857719"/>
                </a:lnTo>
                <a:lnTo>
                  <a:pt x="4482833" y="857250"/>
                </a:lnTo>
                <a:lnTo>
                  <a:pt x="4480204" y="857250"/>
                </a:lnTo>
                <a:lnTo>
                  <a:pt x="4479087" y="857719"/>
                </a:lnTo>
                <a:lnTo>
                  <a:pt x="4477220" y="859586"/>
                </a:lnTo>
                <a:lnTo>
                  <a:pt x="4476750" y="860704"/>
                </a:lnTo>
                <a:lnTo>
                  <a:pt x="4476750" y="863333"/>
                </a:lnTo>
                <a:lnTo>
                  <a:pt x="4477220" y="864450"/>
                </a:lnTo>
                <a:lnTo>
                  <a:pt x="4479087" y="866317"/>
                </a:lnTo>
                <a:lnTo>
                  <a:pt x="4480204" y="866775"/>
                </a:lnTo>
                <a:lnTo>
                  <a:pt x="4482833" y="866775"/>
                </a:lnTo>
                <a:lnTo>
                  <a:pt x="4483951" y="866317"/>
                </a:lnTo>
                <a:lnTo>
                  <a:pt x="4485818" y="864450"/>
                </a:lnTo>
                <a:lnTo>
                  <a:pt x="4486275" y="863333"/>
                </a:lnTo>
                <a:lnTo>
                  <a:pt x="4486275" y="860704"/>
                </a:lnTo>
                <a:close/>
              </a:path>
              <a:path w="8582025" h="866775">
                <a:moveTo>
                  <a:pt x="4486275" y="3454"/>
                </a:moveTo>
                <a:lnTo>
                  <a:pt x="4485818" y="2336"/>
                </a:lnTo>
                <a:lnTo>
                  <a:pt x="4483951" y="469"/>
                </a:lnTo>
                <a:lnTo>
                  <a:pt x="4482833" y="0"/>
                </a:lnTo>
                <a:lnTo>
                  <a:pt x="4480204" y="0"/>
                </a:lnTo>
                <a:lnTo>
                  <a:pt x="4479087" y="469"/>
                </a:lnTo>
                <a:lnTo>
                  <a:pt x="4477220" y="2336"/>
                </a:lnTo>
                <a:lnTo>
                  <a:pt x="4476750" y="3454"/>
                </a:lnTo>
                <a:lnTo>
                  <a:pt x="4476750" y="6083"/>
                </a:lnTo>
                <a:lnTo>
                  <a:pt x="4477220" y="7200"/>
                </a:lnTo>
                <a:lnTo>
                  <a:pt x="4479087" y="9067"/>
                </a:lnTo>
                <a:lnTo>
                  <a:pt x="4480204" y="9525"/>
                </a:lnTo>
                <a:lnTo>
                  <a:pt x="4482833" y="9525"/>
                </a:lnTo>
                <a:lnTo>
                  <a:pt x="4483951" y="9067"/>
                </a:lnTo>
                <a:lnTo>
                  <a:pt x="4485818" y="7200"/>
                </a:lnTo>
                <a:lnTo>
                  <a:pt x="4486275" y="6083"/>
                </a:lnTo>
                <a:lnTo>
                  <a:pt x="4486275" y="3454"/>
                </a:lnTo>
                <a:close/>
              </a:path>
              <a:path w="8582025" h="866775">
                <a:moveTo>
                  <a:pt x="4533900" y="860704"/>
                </a:moveTo>
                <a:lnTo>
                  <a:pt x="4533443" y="859586"/>
                </a:lnTo>
                <a:lnTo>
                  <a:pt x="4531576" y="857719"/>
                </a:lnTo>
                <a:lnTo>
                  <a:pt x="4530458" y="857250"/>
                </a:lnTo>
                <a:lnTo>
                  <a:pt x="4527829" y="857250"/>
                </a:lnTo>
                <a:lnTo>
                  <a:pt x="4526712" y="857719"/>
                </a:lnTo>
                <a:lnTo>
                  <a:pt x="4524845" y="859586"/>
                </a:lnTo>
                <a:lnTo>
                  <a:pt x="4524375" y="860704"/>
                </a:lnTo>
                <a:lnTo>
                  <a:pt x="4524375" y="863333"/>
                </a:lnTo>
                <a:lnTo>
                  <a:pt x="4524845" y="864450"/>
                </a:lnTo>
                <a:lnTo>
                  <a:pt x="4526712" y="866317"/>
                </a:lnTo>
                <a:lnTo>
                  <a:pt x="4527829" y="866775"/>
                </a:lnTo>
                <a:lnTo>
                  <a:pt x="4530458" y="866775"/>
                </a:lnTo>
                <a:lnTo>
                  <a:pt x="4531576" y="866317"/>
                </a:lnTo>
                <a:lnTo>
                  <a:pt x="4533443" y="864450"/>
                </a:lnTo>
                <a:lnTo>
                  <a:pt x="4533900" y="863333"/>
                </a:lnTo>
                <a:lnTo>
                  <a:pt x="4533900" y="860704"/>
                </a:lnTo>
                <a:close/>
              </a:path>
              <a:path w="8582025" h="866775">
                <a:moveTo>
                  <a:pt x="4533900" y="3454"/>
                </a:moveTo>
                <a:lnTo>
                  <a:pt x="4533443" y="2336"/>
                </a:lnTo>
                <a:lnTo>
                  <a:pt x="4531576" y="469"/>
                </a:lnTo>
                <a:lnTo>
                  <a:pt x="4530458" y="0"/>
                </a:lnTo>
                <a:lnTo>
                  <a:pt x="4527829" y="0"/>
                </a:lnTo>
                <a:lnTo>
                  <a:pt x="4526712" y="469"/>
                </a:lnTo>
                <a:lnTo>
                  <a:pt x="4524845" y="2336"/>
                </a:lnTo>
                <a:lnTo>
                  <a:pt x="4524375" y="3454"/>
                </a:lnTo>
                <a:lnTo>
                  <a:pt x="4524375" y="6083"/>
                </a:lnTo>
                <a:lnTo>
                  <a:pt x="4524845" y="7200"/>
                </a:lnTo>
                <a:lnTo>
                  <a:pt x="4526712" y="9067"/>
                </a:lnTo>
                <a:lnTo>
                  <a:pt x="4527829" y="9525"/>
                </a:lnTo>
                <a:lnTo>
                  <a:pt x="4530458" y="9525"/>
                </a:lnTo>
                <a:lnTo>
                  <a:pt x="4531576" y="9067"/>
                </a:lnTo>
                <a:lnTo>
                  <a:pt x="4533443" y="7200"/>
                </a:lnTo>
                <a:lnTo>
                  <a:pt x="4533900" y="6083"/>
                </a:lnTo>
                <a:lnTo>
                  <a:pt x="4533900" y="3454"/>
                </a:lnTo>
                <a:close/>
              </a:path>
              <a:path w="8582025" h="866775">
                <a:moveTo>
                  <a:pt x="4581525" y="860704"/>
                </a:moveTo>
                <a:lnTo>
                  <a:pt x="4581068" y="859586"/>
                </a:lnTo>
                <a:lnTo>
                  <a:pt x="4579201" y="857719"/>
                </a:lnTo>
                <a:lnTo>
                  <a:pt x="4578083" y="857250"/>
                </a:lnTo>
                <a:lnTo>
                  <a:pt x="4575454" y="857250"/>
                </a:lnTo>
                <a:lnTo>
                  <a:pt x="4574337" y="857719"/>
                </a:lnTo>
                <a:lnTo>
                  <a:pt x="4572470" y="859586"/>
                </a:lnTo>
                <a:lnTo>
                  <a:pt x="4572000" y="860704"/>
                </a:lnTo>
                <a:lnTo>
                  <a:pt x="4572000" y="863333"/>
                </a:lnTo>
                <a:lnTo>
                  <a:pt x="4572470" y="864450"/>
                </a:lnTo>
                <a:lnTo>
                  <a:pt x="4574337" y="866317"/>
                </a:lnTo>
                <a:lnTo>
                  <a:pt x="4575454" y="866775"/>
                </a:lnTo>
                <a:lnTo>
                  <a:pt x="4578083" y="866775"/>
                </a:lnTo>
                <a:lnTo>
                  <a:pt x="4579201" y="866317"/>
                </a:lnTo>
                <a:lnTo>
                  <a:pt x="4581068" y="864450"/>
                </a:lnTo>
                <a:lnTo>
                  <a:pt x="4581525" y="863333"/>
                </a:lnTo>
                <a:lnTo>
                  <a:pt x="4581525" y="860704"/>
                </a:lnTo>
                <a:close/>
              </a:path>
              <a:path w="8582025" h="866775">
                <a:moveTo>
                  <a:pt x="4581525" y="3454"/>
                </a:moveTo>
                <a:lnTo>
                  <a:pt x="4581068" y="2336"/>
                </a:lnTo>
                <a:lnTo>
                  <a:pt x="4579201" y="469"/>
                </a:lnTo>
                <a:lnTo>
                  <a:pt x="4578083" y="0"/>
                </a:lnTo>
                <a:lnTo>
                  <a:pt x="4575454" y="0"/>
                </a:lnTo>
                <a:lnTo>
                  <a:pt x="4574337" y="469"/>
                </a:lnTo>
                <a:lnTo>
                  <a:pt x="4572470" y="2336"/>
                </a:lnTo>
                <a:lnTo>
                  <a:pt x="4572000" y="3454"/>
                </a:lnTo>
                <a:lnTo>
                  <a:pt x="4572000" y="6083"/>
                </a:lnTo>
                <a:lnTo>
                  <a:pt x="4572470" y="7200"/>
                </a:lnTo>
                <a:lnTo>
                  <a:pt x="4574337" y="9067"/>
                </a:lnTo>
                <a:lnTo>
                  <a:pt x="4575454" y="9525"/>
                </a:lnTo>
                <a:lnTo>
                  <a:pt x="4578083" y="9525"/>
                </a:lnTo>
                <a:lnTo>
                  <a:pt x="4579201" y="9067"/>
                </a:lnTo>
                <a:lnTo>
                  <a:pt x="4581068" y="7200"/>
                </a:lnTo>
                <a:lnTo>
                  <a:pt x="4581525" y="6083"/>
                </a:lnTo>
                <a:lnTo>
                  <a:pt x="4581525" y="3454"/>
                </a:lnTo>
                <a:close/>
              </a:path>
              <a:path w="8582025" h="866775">
                <a:moveTo>
                  <a:pt x="4629150" y="860704"/>
                </a:moveTo>
                <a:lnTo>
                  <a:pt x="4628693" y="859586"/>
                </a:lnTo>
                <a:lnTo>
                  <a:pt x="4626826" y="857719"/>
                </a:lnTo>
                <a:lnTo>
                  <a:pt x="4625708" y="857250"/>
                </a:lnTo>
                <a:lnTo>
                  <a:pt x="4623079" y="857250"/>
                </a:lnTo>
                <a:lnTo>
                  <a:pt x="4621962" y="857719"/>
                </a:lnTo>
                <a:lnTo>
                  <a:pt x="4620095" y="859586"/>
                </a:lnTo>
                <a:lnTo>
                  <a:pt x="4619625" y="860704"/>
                </a:lnTo>
                <a:lnTo>
                  <a:pt x="4619625" y="863333"/>
                </a:lnTo>
                <a:lnTo>
                  <a:pt x="4620095" y="864450"/>
                </a:lnTo>
                <a:lnTo>
                  <a:pt x="4621962" y="866317"/>
                </a:lnTo>
                <a:lnTo>
                  <a:pt x="4623079" y="866775"/>
                </a:lnTo>
                <a:lnTo>
                  <a:pt x="4625708" y="866775"/>
                </a:lnTo>
                <a:lnTo>
                  <a:pt x="4626826" y="866317"/>
                </a:lnTo>
                <a:lnTo>
                  <a:pt x="4628693" y="864450"/>
                </a:lnTo>
                <a:lnTo>
                  <a:pt x="4629150" y="863333"/>
                </a:lnTo>
                <a:lnTo>
                  <a:pt x="4629150" y="860704"/>
                </a:lnTo>
                <a:close/>
              </a:path>
              <a:path w="8582025" h="866775">
                <a:moveTo>
                  <a:pt x="4629150" y="3454"/>
                </a:moveTo>
                <a:lnTo>
                  <a:pt x="4628693" y="2336"/>
                </a:lnTo>
                <a:lnTo>
                  <a:pt x="4626826" y="469"/>
                </a:lnTo>
                <a:lnTo>
                  <a:pt x="4625708" y="0"/>
                </a:lnTo>
                <a:lnTo>
                  <a:pt x="4623079" y="0"/>
                </a:lnTo>
                <a:lnTo>
                  <a:pt x="4621962" y="469"/>
                </a:lnTo>
                <a:lnTo>
                  <a:pt x="4620095" y="2336"/>
                </a:lnTo>
                <a:lnTo>
                  <a:pt x="4619625" y="3454"/>
                </a:lnTo>
                <a:lnTo>
                  <a:pt x="4619625" y="6083"/>
                </a:lnTo>
                <a:lnTo>
                  <a:pt x="4620095" y="7200"/>
                </a:lnTo>
                <a:lnTo>
                  <a:pt x="4621962" y="9067"/>
                </a:lnTo>
                <a:lnTo>
                  <a:pt x="4623079" y="9525"/>
                </a:lnTo>
                <a:lnTo>
                  <a:pt x="4625708" y="9525"/>
                </a:lnTo>
                <a:lnTo>
                  <a:pt x="4626826" y="9067"/>
                </a:lnTo>
                <a:lnTo>
                  <a:pt x="4628693" y="7200"/>
                </a:lnTo>
                <a:lnTo>
                  <a:pt x="4629150" y="6083"/>
                </a:lnTo>
                <a:lnTo>
                  <a:pt x="4629150" y="3454"/>
                </a:lnTo>
                <a:close/>
              </a:path>
              <a:path w="8582025" h="866775">
                <a:moveTo>
                  <a:pt x="4676775" y="860704"/>
                </a:moveTo>
                <a:lnTo>
                  <a:pt x="4676318" y="859586"/>
                </a:lnTo>
                <a:lnTo>
                  <a:pt x="4674451" y="857719"/>
                </a:lnTo>
                <a:lnTo>
                  <a:pt x="4673333" y="857250"/>
                </a:lnTo>
                <a:lnTo>
                  <a:pt x="4670704" y="857250"/>
                </a:lnTo>
                <a:lnTo>
                  <a:pt x="4669587" y="857719"/>
                </a:lnTo>
                <a:lnTo>
                  <a:pt x="4667720" y="859586"/>
                </a:lnTo>
                <a:lnTo>
                  <a:pt x="4667250" y="860704"/>
                </a:lnTo>
                <a:lnTo>
                  <a:pt x="4667250" y="863333"/>
                </a:lnTo>
                <a:lnTo>
                  <a:pt x="4667720" y="864450"/>
                </a:lnTo>
                <a:lnTo>
                  <a:pt x="4669587" y="866317"/>
                </a:lnTo>
                <a:lnTo>
                  <a:pt x="4670704" y="866775"/>
                </a:lnTo>
                <a:lnTo>
                  <a:pt x="4673333" y="866775"/>
                </a:lnTo>
                <a:lnTo>
                  <a:pt x="4674451" y="866317"/>
                </a:lnTo>
                <a:lnTo>
                  <a:pt x="4676318" y="864450"/>
                </a:lnTo>
                <a:lnTo>
                  <a:pt x="4676775" y="863333"/>
                </a:lnTo>
                <a:lnTo>
                  <a:pt x="4676775" y="860704"/>
                </a:lnTo>
                <a:close/>
              </a:path>
              <a:path w="8582025" h="866775">
                <a:moveTo>
                  <a:pt x="4676775" y="3454"/>
                </a:moveTo>
                <a:lnTo>
                  <a:pt x="4676318" y="2336"/>
                </a:lnTo>
                <a:lnTo>
                  <a:pt x="4674451" y="469"/>
                </a:lnTo>
                <a:lnTo>
                  <a:pt x="4673333" y="0"/>
                </a:lnTo>
                <a:lnTo>
                  <a:pt x="4670704" y="0"/>
                </a:lnTo>
                <a:lnTo>
                  <a:pt x="4669587" y="469"/>
                </a:lnTo>
                <a:lnTo>
                  <a:pt x="4667720" y="2336"/>
                </a:lnTo>
                <a:lnTo>
                  <a:pt x="4667250" y="3454"/>
                </a:lnTo>
                <a:lnTo>
                  <a:pt x="4667250" y="6083"/>
                </a:lnTo>
                <a:lnTo>
                  <a:pt x="4667720" y="7200"/>
                </a:lnTo>
                <a:lnTo>
                  <a:pt x="4669587" y="9067"/>
                </a:lnTo>
                <a:lnTo>
                  <a:pt x="4670704" y="9525"/>
                </a:lnTo>
                <a:lnTo>
                  <a:pt x="4673333" y="9525"/>
                </a:lnTo>
                <a:lnTo>
                  <a:pt x="4674451" y="9067"/>
                </a:lnTo>
                <a:lnTo>
                  <a:pt x="4676318" y="7200"/>
                </a:lnTo>
                <a:lnTo>
                  <a:pt x="4676775" y="6083"/>
                </a:lnTo>
                <a:lnTo>
                  <a:pt x="4676775" y="3454"/>
                </a:lnTo>
                <a:close/>
              </a:path>
              <a:path w="8582025" h="866775">
                <a:moveTo>
                  <a:pt x="4724400" y="860704"/>
                </a:moveTo>
                <a:lnTo>
                  <a:pt x="4723943" y="859586"/>
                </a:lnTo>
                <a:lnTo>
                  <a:pt x="4722076" y="857719"/>
                </a:lnTo>
                <a:lnTo>
                  <a:pt x="4720958" y="857250"/>
                </a:lnTo>
                <a:lnTo>
                  <a:pt x="4718329" y="857250"/>
                </a:lnTo>
                <a:lnTo>
                  <a:pt x="4717212" y="857719"/>
                </a:lnTo>
                <a:lnTo>
                  <a:pt x="4715345" y="859586"/>
                </a:lnTo>
                <a:lnTo>
                  <a:pt x="4714875" y="860704"/>
                </a:lnTo>
                <a:lnTo>
                  <a:pt x="4714875" y="863333"/>
                </a:lnTo>
                <a:lnTo>
                  <a:pt x="4715345" y="864450"/>
                </a:lnTo>
                <a:lnTo>
                  <a:pt x="4717212" y="866317"/>
                </a:lnTo>
                <a:lnTo>
                  <a:pt x="4718329" y="866775"/>
                </a:lnTo>
                <a:lnTo>
                  <a:pt x="4720958" y="866775"/>
                </a:lnTo>
                <a:lnTo>
                  <a:pt x="4722076" y="866317"/>
                </a:lnTo>
                <a:lnTo>
                  <a:pt x="4723943" y="864450"/>
                </a:lnTo>
                <a:lnTo>
                  <a:pt x="4724400" y="863333"/>
                </a:lnTo>
                <a:lnTo>
                  <a:pt x="4724400" y="860704"/>
                </a:lnTo>
                <a:close/>
              </a:path>
              <a:path w="8582025" h="866775">
                <a:moveTo>
                  <a:pt x="4724400" y="3454"/>
                </a:moveTo>
                <a:lnTo>
                  <a:pt x="4723943" y="2336"/>
                </a:lnTo>
                <a:lnTo>
                  <a:pt x="4722076" y="469"/>
                </a:lnTo>
                <a:lnTo>
                  <a:pt x="4720958" y="0"/>
                </a:lnTo>
                <a:lnTo>
                  <a:pt x="4718329" y="0"/>
                </a:lnTo>
                <a:lnTo>
                  <a:pt x="4717212" y="469"/>
                </a:lnTo>
                <a:lnTo>
                  <a:pt x="4715345" y="2336"/>
                </a:lnTo>
                <a:lnTo>
                  <a:pt x="4714875" y="3454"/>
                </a:lnTo>
                <a:lnTo>
                  <a:pt x="4714875" y="6083"/>
                </a:lnTo>
                <a:lnTo>
                  <a:pt x="4715345" y="7200"/>
                </a:lnTo>
                <a:lnTo>
                  <a:pt x="4717212" y="9067"/>
                </a:lnTo>
                <a:lnTo>
                  <a:pt x="4718329" y="9525"/>
                </a:lnTo>
                <a:lnTo>
                  <a:pt x="4720958" y="9525"/>
                </a:lnTo>
                <a:lnTo>
                  <a:pt x="4722076" y="9067"/>
                </a:lnTo>
                <a:lnTo>
                  <a:pt x="4723943" y="7200"/>
                </a:lnTo>
                <a:lnTo>
                  <a:pt x="4724400" y="6083"/>
                </a:lnTo>
                <a:lnTo>
                  <a:pt x="4724400" y="3454"/>
                </a:lnTo>
                <a:close/>
              </a:path>
              <a:path w="8582025" h="866775">
                <a:moveTo>
                  <a:pt x="4772025" y="860704"/>
                </a:moveTo>
                <a:lnTo>
                  <a:pt x="4771568" y="859586"/>
                </a:lnTo>
                <a:lnTo>
                  <a:pt x="4769701" y="857719"/>
                </a:lnTo>
                <a:lnTo>
                  <a:pt x="4768583" y="857250"/>
                </a:lnTo>
                <a:lnTo>
                  <a:pt x="4765954" y="857250"/>
                </a:lnTo>
                <a:lnTo>
                  <a:pt x="4764837" y="857719"/>
                </a:lnTo>
                <a:lnTo>
                  <a:pt x="4762970" y="859586"/>
                </a:lnTo>
                <a:lnTo>
                  <a:pt x="4762500" y="860704"/>
                </a:lnTo>
                <a:lnTo>
                  <a:pt x="4762500" y="863333"/>
                </a:lnTo>
                <a:lnTo>
                  <a:pt x="4762970" y="864450"/>
                </a:lnTo>
                <a:lnTo>
                  <a:pt x="4764837" y="866317"/>
                </a:lnTo>
                <a:lnTo>
                  <a:pt x="4765954" y="866775"/>
                </a:lnTo>
                <a:lnTo>
                  <a:pt x="4768583" y="866775"/>
                </a:lnTo>
                <a:lnTo>
                  <a:pt x="4769701" y="866317"/>
                </a:lnTo>
                <a:lnTo>
                  <a:pt x="4771568" y="864450"/>
                </a:lnTo>
                <a:lnTo>
                  <a:pt x="4772025" y="863333"/>
                </a:lnTo>
                <a:lnTo>
                  <a:pt x="4772025" y="860704"/>
                </a:lnTo>
                <a:close/>
              </a:path>
              <a:path w="8582025" h="866775">
                <a:moveTo>
                  <a:pt x="4772025" y="3454"/>
                </a:moveTo>
                <a:lnTo>
                  <a:pt x="4771568" y="2336"/>
                </a:lnTo>
                <a:lnTo>
                  <a:pt x="4769701" y="469"/>
                </a:lnTo>
                <a:lnTo>
                  <a:pt x="4768583" y="0"/>
                </a:lnTo>
                <a:lnTo>
                  <a:pt x="4765954" y="0"/>
                </a:lnTo>
                <a:lnTo>
                  <a:pt x="4764837" y="469"/>
                </a:lnTo>
                <a:lnTo>
                  <a:pt x="4762970" y="2336"/>
                </a:lnTo>
                <a:lnTo>
                  <a:pt x="4762500" y="3454"/>
                </a:lnTo>
                <a:lnTo>
                  <a:pt x="4762500" y="6083"/>
                </a:lnTo>
                <a:lnTo>
                  <a:pt x="4762970" y="7200"/>
                </a:lnTo>
                <a:lnTo>
                  <a:pt x="4764837" y="9067"/>
                </a:lnTo>
                <a:lnTo>
                  <a:pt x="4765954" y="9525"/>
                </a:lnTo>
                <a:lnTo>
                  <a:pt x="4768583" y="9525"/>
                </a:lnTo>
                <a:lnTo>
                  <a:pt x="4769701" y="9067"/>
                </a:lnTo>
                <a:lnTo>
                  <a:pt x="4771568" y="7200"/>
                </a:lnTo>
                <a:lnTo>
                  <a:pt x="4772025" y="6083"/>
                </a:lnTo>
                <a:lnTo>
                  <a:pt x="4772025" y="3454"/>
                </a:lnTo>
                <a:close/>
              </a:path>
              <a:path w="8582025" h="866775">
                <a:moveTo>
                  <a:pt x="4819650" y="860704"/>
                </a:moveTo>
                <a:lnTo>
                  <a:pt x="4819193" y="859586"/>
                </a:lnTo>
                <a:lnTo>
                  <a:pt x="4817326" y="857719"/>
                </a:lnTo>
                <a:lnTo>
                  <a:pt x="4816208" y="857250"/>
                </a:lnTo>
                <a:lnTo>
                  <a:pt x="4813579" y="857250"/>
                </a:lnTo>
                <a:lnTo>
                  <a:pt x="4812449" y="857719"/>
                </a:lnTo>
                <a:lnTo>
                  <a:pt x="4810595" y="859586"/>
                </a:lnTo>
                <a:lnTo>
                  <a:pt x="4810125" y="860704"/>
                </a:lnTo>
                <a:lnTo>
                  <a:pt x="4810125" y="863333"/>
                </a:lnTo>
                <a:lnTo>
                  <a:pt x="4810595" y="864450"/>
                </a:lnTo>
                <a:lnTo>
                  <a:pt x="4812449" y="866317"/>
                </a:lnTo>
                <a:lnTo>
                  <a:pt x="4813579" y="866775"/>
                </a:lnTo>
                <a:lnTo>
                  <a:pt x="4816208" y="866775"/>
                </a:lnTo>
                <a:lnTo>
                  <a:pt x="4817326" y="866317"/>
                </a:lnTo>
                <a:lnTo>
                  <a:pt x="4819193" y="864450"/>
                </a:lnTo>
                <a:lnTo>
                  <a:pt x="4819650" y="863333"/>
                </a:lnTo>
                <a:lnTo>
                  <a:pt x="4819650" y="860704"/>
                </a:lnTo>
                <a:close/>
              </a:path>
              <a:path w="8582025" h="866775">
                <a:moveTo>
                  <a:pt x="4819650" y="3454"/>
                </a:moveTo>
                <a:lnTo>
                  <a:pt x="4819193" y="2336"/>
                </a:lnTo>
                <a:lnTo>
                  <a:pt x="4817326" y="469"/>
                </a:lnTo>
                <a:lnTo>
                  <a:pt x="4816208" y="0"/>
                </a:lnTo>
                <a:lnTo>
                  <a:pt x="4813579" y="0"/>
                </a:lnTo>
                <a:lnTo>
                  <a:pt x="4812449" y="469"/>
                </a:lnTo>
                <a:lnTo>
                  <a:pt x="4810595" y="2336"/>
                </a:lnTo>
                <a:lnTo>
                  <a:pt x="4810125" y="3454"/>
                </a:lnTo>
                <a:lnTo>
                  <a:pt x="4810125" y="6083"/>
                </a:lnTo>
                <a:lnTo>
                  <a:pt x="4810595" y="7200"/>
                </a:lnTo>
                <a:lnTo>
                  <a:pt x="4812449" y="9067"/>
                </a:lnTo>
                <a:lnTo>
                  <a:pt x="4813579" y="9525"/>
                </a:lnTo>
                <a:lnTo>
                  <a:pt x="4816208" y="9525"/>
                </a:lnTo>
                <a:lnTo>
                  <a:pt x="4817326" y="9067"/>
                </a:lnTo>
                <a:lnTo>
                  <a:pt x="4819193" y="7200"/>
                </a:lnTo>
                <a:lnTo>
                  <a:pt x="4819650" y="6083"/>
                </a:lnTo>
                <a:lnTo>
                  <a:pt x="4819650" y="3454"/>
                </a:lnTo>
                <a:close/>
              </a:path>
              <a:path w="8582025" h="866775">
                <a:moveTo>
                  <a:pt x="4867275" y="860704"/>
                </a:moveTo>
                <a:lnTo>
                  <a:pt x="4866818" y="859586"/>
                </a:lnTo>
                <a:lnTo>
                  <a:pt x="4864951" y="857719"/>
                </a:lnTo>
                <a:lnTo>
                  <a:pt x="4863833" y="857250"/>
                </a:lnTo>
                <a:lnTo>
                  <a:pt x="4861204" y="857250"/>
                </a:lnTo>
                <a:lnTo>
                  <a:pt x="4860074" y="857719"/>
                </a:lnTo>
                <a:lnTo>
                  <a:pt x="4858220" y="859586"/>
                </a:lnTo>
                <a:lnTo>
                  <a:pt x="4857750" y="860704"/>
                </a:lnTo>
                <a:lnTo>
                  <a:pt x="4857750" y="863333"/>
                </a:lnTo>
                <a:lnTo>
                  <a:pt x="4858220" y="864450"/>
                </a:lnTo>
                <a:lnTo>
                  <a:pt x="4860074" y="866317"/>
                </a:lnTo>
                <a:lnTo>
                  <a:pt x="4861204" y="866775"/>
                </a:lnTo>
                <a:lnTo>
                  <a:pt x="4863833" y="866775"/>
                </a:lnTo>
                <a:lnTo>
                  <a:pt x="4864951" y="866317"/>
                </a:lnTo>
                <a:lnTo>
                  <a:pt x="4866818" y="864450"/>
                </a:lnTo>
                <a:lnTo>
                  <a:pt x="4867275" y="863333"/>
                </a:lnTo>
                <a:lnTo>
                  <a:pt x="4867275" y="860704"/>
                </a:lnTo>
                <a:close/>
              </a:path>
              <a:path w="8582025" h="866775">
                <a:moveTo>
                  <a:pt x="4867275" y="3454"/>
                </a:moveTo>
                <a:lnTo>
                  <a:pt x="4866818" y="2336"/>
                </a:lnTo>
                <a:lnTo>
                  <a:pt x="4864951" y="469"/>
                </a:lnTo>
                <a:lnTo>
                  <a:pt x="4863833" y="0"/>
                </a:lnTo>
                <a:lnTo>
                  <a:pt x="4861204" y="0"/>
                </a:lnTo>
                <a:lnTo>
                  <a:pt x="4860074" y="469"/>
                </a:lnTo>
                <a:lnTo>
                  <a:pt x="4858220" y="2336"/>
                </a:lnTo>
                <a:lnTo>
                  <a:pt x="4857750" y="3454"/>
                </a:lnTo>
                <a:lnTo>
                  <a:pt x="4857750" y="6083"/>
                </a:lnTo>
                <a:lnTo>
                  <a:pt x="4858220" y="7200"/>
                </a:lnTo>
                <a:lnTo>
                  <a:pt x="4860074" y="9067"/>
                </a:lnTo>
                <a:lnTo>
                  <a:pt x="4861204" y="9525"/>
                </a:lnTo>
                <a:lnTo>
                  <a:pt x="4863833" y="9525"/>
                </a:lnTo>
                <a:lnTo>
                  <a:pt x="4864951" y="9067"/>
                </a:lnTo>
                <a:lnTo>
                  <a:pt x="4866818" y="7200"/>
                </a:lnTo>
                <a:lnTo>
                  <a:pt x="4867275" y="6083"/>
                </a:lnTo>
                <a:lnTo>
                  <a:pt x="4867275" y="3454"/>
                </a:lnTo>
                <a:close/>
              </a:path>
              <a:path w="8582025" h="866775">
                <a:moveTo>
                  <a:pt x="4914900" y="860704"/>
                </a:moveTo>
                <a:lnTo>
                  <a:pt x="4914443" y="859586"/>
                </a:lnTo>
                <a:lnTo>
                  <a:pt x="4912576" y="857719"/>
                </a:lnTo>
                <a:lnTo>
                  <a:pt x="4911458" y="857250"/>
                </a:lnTo>
                <a:lnTo>
                  <a:pt x="4908829" y="857250"/>
                </a:lnTo>
                <a:lnTo>
                  <a:pt x="4907699" y="857719"/>
                </a:lnTo>
                <a:lnTo>
                  <a:pt x="4905845" y="859586"/>
                </a:lnTo>
                <a:lnTo>
                  <a:pt x="4905375" y="860704"/>
                </a:lnTo>
                <a:lnTo>
                  <a:pt x="4905375" y="863333"/>
                </a:lnTo>
                <a:lnTo>
                  <a:pt x="4905845" y="864450"/>
                </a:lnTo>
                <a:lnTo>
                  <a:pt x="4907699" y="866317"/>
                </a:lnTo>
                <a:lnTo>
                  <a:pt x="4908829" y="866775"/>
                </a:lnTo>
                <a:lnTo>
                  <a:pt x="4911458" y="866775"/>
                </a:lnTo>
                <a:lnTo>
                  <a:pt x="4912576" y="866317"/>
                </a:lnTo>
                <a:lnTo>
                  <a:pt x="4914443" y="864450"/>
                </a:lnTo>
                <a:lnTo>
                  <a:pt x="4914900" y="863333"/>
                </a:lnTo>
                <a:lnTo>
                  <a:pt x="4914900" y="860704"/>
                </a:lnTo>
                <a:close/>
              </a:path>
              <a:path w="8582025" h="866775">
                <a:moveTo>
                  <a:pt x="4914900" y="3454"/>
                </a:moveTo>
                <a:lnTo>
                  <a:pt x="4914443" y="2336"/>
                </a:lnTo>
                <a:lnTo>
                  <a:pt x="4912576" y="469"/>
                </a:lnTo>
                <a:lnTo>
                  <a:pt x="4911458" y="0"/>
                </a:lnTo>
                <a:lnTo>
                  <a:pt x="4908829" y="0"/>
                </a:lnTo>
                <a:lnTo>
                  <a:pt x="4907699" y="469"/>
                </a:lnTo>
                <a:lnTo>
                  <a:pt x="4905845" y="2336"/>
                </a:lnTo>
                <a:lnTo>
                  <a:pt x="4905375" y="3454"/>
                </a:lnTo>
                <a:lnTo>
                  <a:pt x="4905375" y="6083"/>
                </a:lnTo>
                <a:lnTo>
                  <a:pt x="4905845" y="7200"/>
                </a:lnTo>
                <a:lnTo>
                  <a:pt x="4907699" y="9067"/>
                </a:lnTo>
                <a:lnTo>
                  <a:pt x="4908829" y="9525"/>
                </a:lnTo>
                <a:lnTo>
                  <a:pt x="4911458" y="9525"/>
                </a:lnTo>
                <a:lnTo>
                  <a:pt x="4912576" y="9067"/>
                </a:lnTo>
                <a:lnTo>
                  <a:pt x="4914443" y="7200"/>
                </a:lnTo>
                <a:lnTo>
                  <a:pt x="4914900" y="6083"/>
                </a:lnTo>
                <a:lnTo>
                  <a:pt x="4914900" y="3454"/>
                </a:lnTo>
                <a:close/>
              </a:path>
              <a:path w="8582025" h="866775">
                <a:moveTo>
                  <a:pt x="4962525" y="860704"/>
                </a:moveTo>
                <a:lnTo>
                  <a:pt x="4962068" y="859586"/>
                </a:lnTo>
                <a:lnTo>
                  <a:pt x="4960201" y="857719"/>
                </a:lnTo>
                <a:lnTo>
                  <a:pt x="4959083" y="857250"/>
                </a:lnTo>
                <a:lnTo>
                  <a:pt x="4956454" y="857250"/>
                </a:lnTo>
                <a:lnTo>
                  <a:pt x="4955324" y="857719"/>
                </a:lnTo>
                <a:lnTo>
                  <a:pt x="4953470" y="859586"/>
                </a:lnTo>
                <a:lnTo>
                  <a:pt x="4953000" y="860704"/>
                </a:lnTo>
                <a:lnTo>
                  <a:pt x="4953000" y="863333"/>
                </a:lnTo>
                <a:lnTo>
                  <a:pt x="4953470" y="864450"/>
                </a:lnTo>
                <a:lnTo>
                  <a:pt x="4955324" y="866317"/>
                </a:lnTo>
                <a:lnTo>
                  <a:pt x="4956454" y="866775"/>
                </a:lnTo>
                <a:lnTo>
                  <a:pt x="4959083" y="866775"/>
                </a:lnTo>
                <a:lnTo>
                  <a:pt x="4960201" y="866317"/>
                </a:lnTo>
                <a:lnTo>
                  <a:pt x="4962068" y="864450"/>
                </a:lnTo>
                <a:lnTo>
                  <a:pt x="4962525" y="863333"/>
                </a:lnTo>
                <a:lnTo>
                  <a:pt x="4962525" y="860704"/>
                </a:lnTo>
                <a:close/>
              </a:path>
              <a:path w="8582025" h="866775">
                <a:moveTo>
                  <a:pt x="4962525" y="3454"/>
                </a:moveTo>
                <a:lnTo>
                  <a:pt x="4962068" y="2336"/>
                </a:lnTo>
                <a:lnTo>
                  <a:pt x="4960201" y="469"/>
                </a:lnTo>
                <a:lnTo>
                  <a:pt x="4959083" y="0"/>
                </a:lnTo>
                <a:lnTo>
                  <a:pt x="4956454" y="0"/>
                </a:lnTo>
                <a:lnTo>
                  <a:pt x="4955324" y="469"/>
                </a:lnTo>
                <a:lnTo>
                  <a:pt x="4953470" y="2336"/>
                </a:lnTo>
                <a:lnTo>
                  <a:pt x="4953000" y="3454"/>
                </a:lnTo>
                <a:lnTo>
                  <a:pt x="4953000" y="6083"/>
                </a:lnTo>
                <a:lnTo>
                  <a:pt x="4953470" y="7200"/>
                </a:lnTo>
                <a:lnTo>
                  <a:pt x="4955324" y="9067"/>
                </a:lnTo>
                <a:lnTo>
                  <a:pt x="4956454" y="9525"/>
                </a:lnTo>
                <a:lnTo>
                  <a:pt x="4959083" y="9525"/>
                </a:lnTo>
                <a:lnTo>
                  <a:pt x="4960201" y="9067"/>
                </a:lnTo>
                <a:lnTo>
                  <a:pt x="4962068" y="7200"/>
                </a:lnTo>
                <a:lnTo>
                  <a:pt x="4962525" y="6083"/>
                </a:lnTo>
                <a:lnTo>
                  <a:pt x="4962525" y="3454"/>
                </a:lnTo>
                <a:close/>
              </a:path>
              <a:path w="8582025" h="866775">
                <a:moveTo>
                  <a:pt x="5010150" y="860704"/>
                </a:moveTo>
                <a:lnTo>
                  <a:pt x="5009693" y="859586"/>
                </a:lnTo>
                <a:lnTo>
                  <a:pt x="5007826" y="857719"/>
                </a:lnTo>
                <a:lnTo>
                  <a:pt x="5006708" y="857250"/>
                </a:lnTo>
                <a:lnTo>
                  <a:pt x="5004079" y="857250"/>
                </a:lnTo>
                <a:lnTo>
                  <a:pt x="5002949" y="857719"/>
                </a:lnTo>
                <a:lnTo>
                  <a:pt x="5001095" y="859586"/>
                </a:lnTo>
                <a:lnTo>
                  <a:pt x="5000625" y="860704"/>
                </a:lnTo>
                <a:lnTo>
                  <a:pt x="5000625" y="863333"/>
                </a:lnTo>
                <a:lnTo>
                  <a:pt x="5001095" y="864450"/>
                </a:lnTo>
                <a:lnTo>
                  <a:pt x="5002949" y="866317"/>
                </a:lnTo>
                <a:lnTo>
                  <a:pt x="5004079" y="866775"/>
                </a:lnTo>
                <a:lnTo>
                  <a:pt x="5006708" y="866775"/>
                </a:lnTo>
                <a:lnTo>
                  <a:pt x="5007826" y="866317"/>
                </a:lnTo>
                <a:lnTo>
                  <a:pt x="5009693" y="864450"/>
                </a:lnTo>
                <a:lnTo>
                  <a:pt x="5010150" y="863333"/>
                </a:lnTo>
                <a:lnTo>
                  <a:pt x="5010150" y="860704"/>
                </a:lnTo>
                <a:close/>
              </a:path>
              <a:path w="8582025" h="866775">
                <a:moveTo>
                  <a:pt x="5010150" y="3454"/>
                </a:moveTo>
                <a:lnTo>
                  <a:pt x="5009693" y="2336"/>
                </a:lnTo>
                <a:lnTo>
                  <a:pt x="5007826" y="469"/>
                </a:lnTo>
                <a:lnTo>
                  <a:pt x="5006708" y="0"/>
                </a:lnTo>
                <a:lnTo>
                  <a:pt x="5004079" y="0"/>
                </a:lnTo>
                <a:lnTo>
                  <a:pt x="5002949" y="469"/>
                </a:lnTo>
                <a:lnTo>
                  <a:pt x="5001095" y="2336"/>
                </a:lnTo>
                <a:lnTo>
                  <a:pt x="5000625" y="3454"/>
                </a:lnTo>
                <a:lnTo>
                  <a:pt x="5000625" y="6083"/>
                </a:lnTo>
                <a:lnTo>
                  <a:pt x="5001095" y="7200"/>
                </a:lnTo>
                <a:lnTo>
                  <a:pt x="5002949" y="9067"/>
                </a:lnTo>
                <a:lnTo>
                  <a:pt x="5004079" y="9525"/>
                </a:lnTo>
                <a:lnTo>
                  <a:pt x="5006708" y="9525"/>
                </a:lnTo>
                <a:lnTo>
                  <a:pt x="5007826" y="9067"/>
                </a:lnTo>
                <a:lnTo>
                  <a:pt x="5009693" y="7200"/>
                </a:lnTo>
                <a:lnTo>
                  <a:pt x="5010150" y="6083"/>
                </a:lnTo>
                <a:lnTo>
                  <a:pt x="5010150" y="3454"/>
                </a:lnTo>
                <a:close/>
              </a:path>
              <a:path w="8582025" h="866775">
                <a:moveTo>
                  <a:pt x="5057775" y="860704"/>
                </a:moveTo>
                <a:lnTo>
                  <a:pt x="5057318" y="859586"/>
                </a:lnTo>
                <a:lnTo>
                  <a:pt x="5055451" y="857719"/>
                </a:lnTo>
                <a:lnTo>
                  <a:pt x="5054333" y="857250"/>
                </a:lnTo>
                <a:lnTo>
                  <a:pt x="5051704" y="857250"/>
                </a:lnTo>
                <a:lnTo>
                  <a:pt x="5050574" y="857719"/>
                </a:lnTo>
                <a:lnTo>
                  <a:pt x="5048720" y="859586"/>
                </a:lnTo>
                <a:lnTo>
                  <a:pt x="5048250" y="860704"/>
                </a:lnTo>
                <a:lnTo>
                  <a:pt x="5048250" y="863333"/>
                </a:lnTo>
                <a:lnTo>
                  <a:pt x="5048720" y="864450"/>
                </a:lnTo>
                <a:lnTo>
                  <a:pt x="5050574" y="866317"/>
                </a:lnTo>
                <a:lnTo>
                  <a:pt x="5051704" y="866775"/>
                </a:lnTo>
                <a:lnTo>
                  <a:pt x="5054333" y="866775"/>
                </a:lnTo>
                <a:lnTo>
                  <a:pt x="5055451" y="866317"/>
                </a:lnTo>
                <a:lnTo>
                  <a:pt x="5057318" y="864450"/>
                </a:lnTo>
                <a:lnTo>
                  <a:pt x="5057775" y="863333"/>
                </a:lnTo>
                <a:lnTo>
                  <a:pt x="5057775" y="860704"/>
                </a:lnTo>
                <a:close/>
              </a:path>
              <a:path w="8582025" h="866775">
                <a:moveTo>
                  <a:pt x="5057775" y="3454"/>
                </a:moveTo>
                <a:lnTo>
                  <a:pt x="5057318" y="2336"/>
                </a:lnTo>
                <a:lnTo>
                  <a:pt x="5055451" y="469"/>
                </a:lnTo>
                <a:lnTo>
                  <a:pt x="5054333" y="0"/>
                </a:lnTo>
                <a:lnTo>
                  <a:pt x="5051704" y="0"/>
                </a:lnTo>
                <a:lnTo>
                  <a:pt x="5050574" y="469"/>
                </a:lnTo>
                <a:lnTo>
                  <a:pt x="5048720" y="2336"/>
                </a:lnTo>
                <a:lnTo>
                  <a:pt x="5048250" y="3454"/>
                </a:lnTo>
                <a:lnTo>
                  <a:pt x="5048250" y="6083"/>
                </a:lnTo>
                <a:lnTo>
                  <a:pt x="5048720" y="7200"/>
                </a:lnTo>
                <a:lnTo>
                  <a:pt x="5050574" y="9067"/>
                </a:lnTo>
                <a:lnTo>
                  <a:pt x="5051704" y="9525"/>
                </a:lnTo>
                <a:lnTo>
                  <a:pt x="5054333" y="9525"/>
                </a:lnTo>
                <a:lnTo>
                  <a:pt x="5055451" y="9067"/>
                </a:lnTo>
                <a:lnTo>
                  <a:pt x="5057318" y="7200"/>
                </a:lnTo>
                <a:lnTo>
                  <a:pt x="5057775" y="6083"/>
                </a:lnTo>
                <a:lnTo>
                  <a:pt x="5057775" y="3454"/>
                </a:lnTo>
                <a:close/>
              </a:path>
              <a:path w="8582025" h="866775">
                <a:moveTo>
                  <a:pt x="5105400" y="860704"/>
                </a:moveTo>
                <a:lnTo>
                  <a:pt x="5104943" y="859586"/>
                </a:lnTo>
                <a:lnTo>
                  <a:pt x="5103076" y="857719"/>
                </a:lnTo>
                <a:lnTo>
                  <a:pt x="5101958" y="857250"/>
                </a:lnTo>
                <a:lnTo>
                  <a:pt x="5099329" y="857250"/>
                </a:lnTo>
                <a:lnTo>
                  <a:pt x="5098212" y="857719"/>
                </a:lnTo>
                <a:lnTo>
                  <a:pt x="5096345" y="859586"/>
                </a:lnTo>
                <a:lnTo>
                  <a:pt x="5095875" y="860704"/>
                </a:lnTo>
                <a:lnTo>
                  <a:pt x="5095875" y="863333"/>
                </a:lnTo>
                <a:lnTo>
                  <a:pt x="5096345" y="864450"/>
                </a:lnTo>
                <a:lnTo>
                  <a:pt x="5098212" y="866317"/>
                </a:lnTo>
                <a:lnTo>
                  <a:pt x="5099329" y="866775"/>
                </a:lnTo>
                <a:lnTo>
                  <a:pt x="5101958" y="866775"/>
                </a:lnTo>
                <a:lnTo>
                  <a:pt x="5103076" y="866317"/>
                </a:lnTo>
                <a:lnTo>
                  <a:pt x="5104943" y="864450"/>
                </a:lnTo>
                <a:lnTo>
                  <a:pt x="5105400" y="863333"/>
                </a:lnTo>
                <a:lnTo>
                  <a:pt x="5105400" y="860704"/>
                </a:lnTo>
                <a:close/>
              </a:path>
              <a:path w="8582025" h="866775">
                <a:moveTo>
                  <a:pt x="5105400" y="3454"/>
                </a:moveTo>
                <a:lnTo>
                  <a:pt x="5104943" y="2336"/>
                </a:lnTo>
                <a:lnTo>
                  <a:pt x="5103076" y="469"/>
                </a:lnTo>
                <a:lnTo>
                  <a:pt x="5101958" y="0"/>
                </a:lnTo>
                <a:lnTo>
                  <a:pt x="5099329" y="0"/>
                </a:lnTo>
                <a:lnTo>
                  <a:pt x="5098212" y="469"/>
                </a:lnTo>
                <a:lnTo>
                  <a:pt x="5096345" y="2336"/>
                </a:lnTo>
                <a:lnTo>
                  <a:pt x="5095875" y="3454"/>
                </a:lnTo>
                <a:lnTo>
                  <a:pt x="5095875" y="6083"/>
                </a:lnTo>
                <a:lnTo>
                  <a:pt x="5096345" y="7200"/>
                </a:lnTo>
                <a:lnTo>
                  <a:pt x="5098212" y="9067"/>
                </a:lnTo>
                <a:lnTo>
                  <a:pt x="5099329" y="9525"/>
                </a:lnTo>
                <a:lnTo>
                  <a:pt x="5101958" y="9525"/>
                </a:lnTo>
                <a:lnTo>
                  <a:pt x="5103076" y="9067"/>
                </a:lnTo>
                <a:lnTo>
                  <a:pt x="5104943" y="7200"/>
                </a:lnTo>
                <a:lnTo>
                  <a:pt x="5105400" y="6083"/>
                </a:lnTo>
                <a:lnTo>
                  <a:pt x="5105400" y="3454"/>
                </a:lnTo>
                <a:close/>
              </a:path>
              <a:path w="8582025" h="866775">
                <a:moveTo>
                  <a:pt x="5153025" y="860704"/>
                </a:moveTo>
                <a:lnTo>
                  <a:pt x="5152568" y="859586"/>
                </a:lnTo>
                <a:lnTo>
                  <a:pt x="5150701" y="857719"/>
                </a:lnTo>
                <a:lnTo>
                  <a:pt x="5149583" y="857250"/>
                </a:lnTo>
                <a:lnTo>
                  <a:pt x="5146954" y="857250"/>
                </a:lnTo>
                <a:lnTo>
                  <a:pt x="5145824" y="857719"/>
                </a:lnTo>
                <a:lnTo>
                  <a:pt x="5143970" y="859586"/>
                </a:lnTo>
                <a:lnTo>
                  <a:pt x="5143500" y="860704"/>
                </a:lnTo>
                <a:lnTo>
                  <a:pt x="5143500" y="863333"/>
                </a:lnTo>
                <a:lnTo>
                  <a:pt x="5143970" y="864450"/>
                </a:lnTo>
                <a:lnTo>
                  <a:pt x="5145824" y="866317"/>
                </a:lnTo>
                <a:lnTo>
                  <a:pt x="5146954" y="866775"/>
                </a:lnTo>
                <a:lnTo>
                  <a:pt x="5149583" y="866775"/>
                </a:lnTo>
                <a:lnTo>
                  <a:pt x="5150701" y="866317"/>
                </a:lnTo>
                <a:lnTo>
                  <a:pt x="5152568" y="864450"/>
                </a:lnTo>
                <a:lnTo>
                  <a:pt x="5153025" y="863333"/>
                </a:lnTo>
                <a:lnTo>
                  <a:pt x="5153025" y="860704"/>
                </a:lnTo>
                <a:close/>
              </a:path>
              <a:path w="8582025" h="866775">
                <a:moveTo>
                  <a:pt x="5153025" y="3454"/>
                </a:moveTo>
                <a:lnTo>
                  <a:pt x="5152568" y="2336"/>
                </a:lnTo>
                <a:lnTo>
                  <a:pt x="5150701" y="469"/>
                </a:lnTo>
                <a:lnTo>
                  <a:pt x="5149583" y="0"/>
                </a:lnTo>
                <a:lnTo>
                  <a:pt x="5146954" y="0"/>
                </a:lnTo>
                <a:lnTo>
                  <a:pt x="5145824" y="469"/>
                </a:lnTo>
                <a:lnTo>
                  <a:pt x="5143970" y="2336"/>
                </a:lnTo>
                <a:lnTo>
                  <a:pt x="5143500" y="3454"/>
                </a:lnTo>
                <a:lnTo>
                  <a:pt x="5143500" y="6083"/>
                </a:lnTo>
                <a:lnTo>
                  <a:pt x="5143970" y="7200"/>
                </a:lnTo>
                <a:lnTo>
                  <a:pt x="5145824" y="9067"/>
                </a:lnTo>
                <a:lnTo>
                  <a:pt x="5146954" y="9525"/>
                </a:lnTo>
                <a:lnTo>
                  <a:pt x="5149583" y="9525"/>
                </a:lnTo>
                <a:lnTo>
                  <a:pt x="5150701" y="9067"/>
                </a:lnTo>
                <a:lnTo>
                  <a:pt x="5152568" y="7200"/>
                </a:lnTo>
                <a:lnTo>
                  <a:pt x="5153025" y="6083"/>
                </a:lnTo>
                <a:lnTo>
                  <a:pt x="5153025" y="3454"/>
                </a:lnTo>
                <a:close/>
              </a:path>
              <a:path w="8582025" h="866775">
                <a:moveTo>
                  <a:pt x="5200650" y="860704"/>
                </a:moveTo>
                <a:lnTo>
                  <a:pt x="5200193" y="859586"/>
                </a:lnTo>
                <a:lnTo>
                  <a:pt x="5198326" y="857719"/>
                </a:lnTo>
                <a:lnTo>
                  <a:pt x="5197208" y="857250"/>
                </a:lnTo>
                <a:lnTo>
                  <a:pt x="5194579" y="857250"/>
                </a:lnTo>
                <a:lnTo>
                  <a:pt x="5193449" y="857719"/>
                </a:lnTo>
                <a:lnTo>
                  <a:pt x="5191595" y="859586"/>
                </a:lnTo>
                <a:lnTo>
                  <a:pt x="5191125" y="860704"/>
                </a:lnTo>
                <a:lnTo>
                  <a:pt x="5191125" y="863333"/>
                </a:lnTo>
                <a:lnTo>
                  <a:pt x="5191595" y="864450"/>
                </a:lnTo>
                <a:lnTo>
                  <a:pt x="5193449" y="866317"/>
                </a:lnTo>
                <a:lnTo>
                  <a:pt x="5194579" y="866775"/>
                </a:lnTo>
                <a:lnTo>
                  <a:pt x="5197208" y="866775"/>
                </a:lnTo>
                <a:lnTo>
                  <a:pt x="5198326" y="866317"/>
                </a:lnTo>
                <a:lnTo>
                  <a:pt x="5200193" y="864450"/>
                </a:lnTo>
                <a:lnTo>
                  <a:pt x="5200650" y="863333"/>
                </a:lnTo>
                <a:lnTo>
                  <a:pt x="5200650" y="860704"/>
                </a:lnTo>
                <a:close/>
              </a:path>
              <a:path w="8582025" h="866775">
                <a:moveTo>
                  <a:pt x="5200650" y="3454"/>
                </a:moveTo>
                <a:lnTo>
                  <a:pt x="5200193" y="2336"/>
                </a:lnTo>
                <a:lnTo>
                  <a:pt x="5198326" y="469"/>
                </a:lnTo>
                <a:lnTo>
                  <a:pt x="5197208" y="0"/>
                </a:lnTo>
                <a:lnTo>
                  <a:pt x="5194579" y="0"/>
                </a:lnTo>
                <a:lnTo>
                  <a:pt x="5193449" y="469"/>
                </a:lnTo>
                <a:lnTo>
                  <a:pt x="5191595" y="2336"/>
                </a:lnTo>
                <a:lnTo>
                  <a:pt x="5191125" y="3454"/>
                </a:lnTo>
                <a:lnTo>
                  <a:pt x="5191125" y="6083"/>
                </a:lnTo>
                <a:lnTo>
                  <a:pt x="5191595" y="7200"/>
                </a:lnTo>
                <a:lnTo>
                  <a:pt x="5193449" y="9067"/>
                </a:lnTo>
                <a:lnTo>
                  <a:pt x="5194579" y="9525"/>
                </a:lnTo>
                <a:lnTo>
                  <a:pt x="5197208" y="9525"/>
                </a:lnTo>
                <a:lnTo>
                  <a:pt x="5198326" y="9067"/>
                </a:lnTo>
                <a:lnTo>
                  <a:pt x="5200193" y="7200"/>
                </a:lnTo>
                <a:lnTo>
                  <a:pt x="5200650" y="6083"/>
                </a:lnTo>
                <a:lnTo>
                  <a:pt x="5200650" y="3454"/>
                </a:lnTo>
                <a:close/>
              </a:path>
              <a:path w="8582025" h="866775">
                <a:moveTo>
                  <a:pt x="5248275" y="860704"/>
                </a:moveTo>
                <a:lnTo>
                  <a:pt x="5247818" y="859586"/>
                </a:lnTo>
                <a:lnTo>
                  <a:pt x="5245951" y="857719"/>
                </a:lnTo>
                <a:lnTo>
                  <a:pt x="5244833" y="857250"/>
                </a:lnTo>
                <a:lnTo>
                  <a:pt x="5242204" y="857250"/>
                </a:lnTo>
                <a:lnTo>
                  <a:pt x="5241074" y="857719"/>
                </a:lnTo>
                <a:lnTo>
                  <a:pt x="5239220" y="859586"/>
                </a:lnTo>
                <a:lnTo>
                  <a:pt x="5238750" y="860704"/>
                </a:lnTo>
                <a:lnTo>
                  <a:pt x="5238750" y="863333"/>
                </a:lnTo>
                <a:lnTo>
                  <a:pt x="5239220" y="864450"/>
                </a:lnTo>
                <a:lnTo>
                  <a:pt x="5241074" y="866317"/>
                </a:lnTo>
                <a:lnTo>
                  <a:pt x="5242204" y="866775"/>
                </a:lnTo>
                <a:lnTo>
                  <a:pt x="5244833" y="866775"/>
                </a:lnTo>
                <a:lnTo>
                  <a:pt x="5245951" y="866317"/>
                </a:lnTo>
                <a:lnTo>
                  <a:pt x="5247818" y="864450"/>
                </a:lnTo>
                <a:lnTo>
                  <a:pt x="5248275" y="863333"/>
                </a:lnTo>
                <a:lnTo>
                  <a:pt x="5248275" y="860704"/>
                </a:lnTo>
                <a:close/>
              </a:path>
              <a:path w="8582025" h="866775">
                <a:moveTo>
                  <a:pt x="5248275" y="3454"/>
                </a:moveTo>
                <a:lnTo>
                  <a:pt x="5247818" y="2336"/>
                </a:lnTo>
                <a:lnTo>
                  <a:pt x="5245951" y="469"/>
                </a:lnTo>
                <a:lnTo>
                  <a:pt x="5244833" y="0"/>
                </a:lnTo>
                <a:lnTo>
                  <a:pt x="5242204" y="0"/>
                </a:lnTo>
                <a:lnTo>
                  <a:pt x="5241074" y="469"/>
                </a:lnTo>
                <a:lnTo>
                  <a:pt x="5239220" y="2336"/>
                </a:lnTo>
                <a:lnTo>
                  <a:pt x="5238750" y="3454"/>
                </a:lnTo>
                <a:lnTo>
                  <a:pt x="5238750" y="6083"/>
                </a:lnTo>
                <a:lnTo>
                  <a:pt x="5239220" y="7200"/>
                </a:lnTo>
                <a:lnTo>
                  <a:pt x="5241074" y="9067"/>
                </a:lnTo>
                <a:lnTo>
                  <a:pt x="5242204" y="9525"/>
                </a:lnTo>
                <a:lnTo>
                  <a:pt x="5244833" y="9525"/>
                </a:lnTo>
                <a:lnTo>
                  <a:pt x="5245951" y="9067"/>
                </a:lnTo>
                <a:lnTo>
                  <a:pt x="5247818" y="7200"/>
                </a:lnTo>
                <a:lnTo>
                  <a:pt x="5248275" y="6083"/>
                </a:lnTo>
                <a:lnTo>
                  <a:pt x="5248275" y="3454"/>
                </a:lnTo>
                <a:close/>
              </a:path>
              <a:path w="8582025" h="866775">
                <a:moveTo>
                  <a:pt x="5295900" y="860704"/>
                </a:moveTo>
                <a:lnTo>
                  <a:pt x="5295443" y="859586"/>
                </a:lnTo>
                <a:lnTo>
                  <a:pt x="5293576" y="857719"/>
                </a:lnTo>
                <a:lnTo>
                  <a:pt x="5292458" y="857250"/>
                </a:lnTo>
                <a:lnTo>
                  <a:pt x="5289829" y="857250"/>
                </a:lnTo>
                <a:lnTo>
                  <a:pt x="5288699" y="857719"/>
                </a:lnTo>
                <a:lnTo>
                  <a:pt x="5286845" y="859586"/>
                </a:lnTo>
                <a:lnTo>
                  <a:pt x="5286375" y="860704"/>
                </a:lnTo>
                <a:lnTo>
                  <a:pt x="5286375" y="863333"/>
                </a:lnTo>
                <a:lnTo>
                  <a:pt x="5286845" y="864450"/>
                </a:lnTo>
                <a:lnTo>
                  <a:pt x="5288699" y="866317"/>
                </a:lnTo>
                <a:lnTo>
                  <a:pt x="5289829" y="866775"/>
                </a:lnTo>
                <a:lnTo>
                  <a:pt x="5292458" y="866775"/>
                </a:lnTo>
                <a:lnTo>
                  <a:pt x="5293576" y="866317"/>
                </a:lnTo>
                <a:lnTo>
                  <a:pt x="5295443" y="864450"/>
                </a:lnTo>
                <a:lnTo>
                  <a:pt x="5295900" y="863333"/>
                </a:lnTo>
                <a:lnTo>
                  <a:pt x="5295900" y="860704"/>
                </a:lnTo>
                <a:close/>
              </a:path>
              <a:path w="8582025" h="866775">
                <a:moveTo>
                  <a:pt x="5295900" y="3454"/>
                </a:moveTo>
                <a:lnTo>
                  <a:pt x="5295443" y="2336"/>
                </a:lnTo>
                <a:lnTo>
                  <a:pt x="5293576" y="469"/>
                </a:lnTo>
                <a:lnTo>
                  <a:pt x="5292458" y="0"/>
                </a:lnTo>
                <a:lnTo>
                  <a:pt x="5289829" y="0"/>
                </a:lnTo>
                <a:lnTo>
                  <a:pt x="5288699" y="469"/>
                </a:lnTo>
                <a:lnTo>
                  <a:pt x="5286845" y="2336"/>
                </a:lnTo>
                <a:lnTo>
                  <a:pt x="5286375" y="3454"/>
                </a:lnTo>
                <a:lnTo>
                  <a:pt x="5286375" y="6083"/>
                </a:lnTo>
                <a:lnTo>
                  <a:pt x="5286845" y="7200"/>
                </a:lnTo>
                <a:lnTo>
                  <a:pt x="5288699" y="9067"/>
                </a:lnTo>
                <a:lnTo>
                  <a:pt x="5289829" y="9525"/>
                </a:lnTo>
                <a:lnTo>
                  <a:pt x="5292458" y="9525"/>
                </a:lnTo>
                <a:lnTo>
                  <a:pt x="5293576" y="9067"/>
                </a:lnTo>
                <a:lnTo>
                  <a:pt x="5295443" y="7200"/>
                </a:lnTo>
                <a:lnTo>
                  <a:pt x="5295900" y="6083"/>
                </a:lnTo>
                <a:lnTo>
                  <a:pt x="5295900" y="3454"/>
                </a:lnTo>
                <a:close/>
              </a:path>
              <a:path w="8582025" h="866775">
                <a:moveTo>
                  <a:pt x="5343525" y="860704"/>
                </a:moveTo>
                <a:lnTo>
                  <a:pt x="5343068" y="859586"/>
                </a:lnTo>
                <a:lnTo>
                  <a:pt x="5341201" y="857719"/>
                </a:lnTo>
                <a:lnTo>
                  <a:pt x="5340083" y="857250"/>
                </a:lnTo>
                <a:lnTo>
                  <a:pt x="5337454" y="857250"/>
                </a:lnTo>
                <a:lnTo>
                  <a:pt x="5336324" y="857719"/>
                </a:lnTo>
                <a:lnTo>
                  <a:pt x="5334470" y="859586"/>
                </a:lnTo>
                <a:lnTo>
                  <a:pt x="5334000" y="860704"/>
                </a:lnTo>
                <a:lnTo>
                  <a:pt x="5334000" y="863333"/>
                </a:lnTo>
                <a:lnTo>
                  <a:pt x="5334470" y="864450"/>
                </a:lnTo>
                <a:lnTo>
                  <a:pt x="5336324" y="866317"/>
                </a:lnTo>
                <a:lnTo>
                  <a:pt x="5337454" y="866775"/>
                </a:lnTo>
                <a:lnTo>
                  <a:pt x="5340083" y="866775"/>
                </a:lnTo>
                <a:lnTo>
                  <a:pt x="5341201" y="866317"/>
                </a:lnTo>
                <a:lnTo>
                  <a:pt x="5343068" y="864450"/>
                </a:lnTo>
                <a:lnTo>
                  <a:pt x="5343525" y="863333"/>
                </a:lnTo>
                <a:lnTo>
                  <a:pt x="5343525" y="860704"/>
                </a:lnTo>
                <a:close/>
              </a:path>
              <a:path w="8582025" h="866775">
                <a:moveTo>
                  <a:pt x="5343525" y="3454"/>
                </a:moveTo>
                <a:lnTo>
                  <a:pt x="5343068" y="2336"/>
                </a:lnTo>
                <a:lnTo>
                  <a:pt x="5341201" y="469"/>
                </a:lnTo>
                <a:lnTo>
                  <a:pt x="5340083" y="0"/>
                </a:lnTo>
                <a:lnTo>
                  <a:pt x="5337454" y="0"/>
                </a:lnTo>
                <a:lnTo>
                  <a:pt x="5336324" y="469"/>
                </a:lnTo>
                <a:lnTo>
                  <a:pt x="5334470" y="2336"/>
                </a:lnTo>
                <a:lnTo>
                  <a:pt x="5334000" y="3454"/>
                </a:lnTo>
                <a:lnTo>
                  <a:pt x="5334000" y="6083"/>
                </a:lnTo>
                <a:lnTo>
                  <a:pt x="5334470" y="7200"/>
                </a:lnTo>
                <a:lnTo>
                  <a:pt x="5336324" y="9067"/>
                </a:lnTo>
                <a:lnTo>
                  <a:pt x="5337454" y="9525"/>
                </a:lnTo>
                <a:lnTo>
                  <a:pt x="5340083" y="9525"/>
                </a:lnTo>
                <a:lnTo>
                  <a:pt x="5341201" y="9067"/>
                </a:lnTo>
                <a:lnTo>
                  <a:pt x="5343068" y="7200"/>
                </a:lnTo>
                <a:lnTo>
                  <a:pt x="5343525" y="6083"/>
                </a:lnTo>
                <a:lnTo>
                  <a:pt x="5343525" y="3454"/>
                </a:lnTo>
                <a:close/>
              </a:path>
              <a:path w="8582025" h="866775">
                <a:moveTo>
                  <a:pt x="5391150" y="860704"/>
                </a:moveTo>
                <a:lnTo>
                  <a:pt x="5390693" y="859586"/>
                </a:lnTo>
                <a:lnTo>
                  <a:pt x="5388826" y="857719"/>
                </a:lnTo>
                <a:lnTo>
                  <a:pt x="5387708" y="857250"/>
                </a:lnTo>
                <a:lnTo>
                  <a:pt x="5385079" y="857250"/>
                </a:lnTo>
                <a:lnTo>
                  <a:pt x="5383949" y="857719"/>
                </a:lnTo>
                <a:lnTo>
                  <a:pt x="5382095" y="859586"/>
                </a:lnTo>
                <a:lnTo>
                  <a:pt x="5381625" y="860704"/>
                </a:lnTo>
                <a:lnTo>
                  <a:pt x="5381625" y="863333"/>
                </a:lnTo>
                <a:lnTo>
                  <a:pt x="5382095" y="864450"/>
                </a:lnTo>
                <a:lnTo>
                  <a:pt x="5383949" y="866317"/>
                </a:lnTo>
                <a:lnTo>
                  <a:pt x="5385079" y="866775"/>
                </a:lnTo>
                <a:lnTo>
                  <a:pt x="5387708" y="866775"/>
                </a:lnTo>
                <a:lnTo>
                  <a:pt x="5388826" y="866317"/>
                </a:lnTo>
                <a:lnTo>
                  <a:pt x="5390693" y="864450"/>
                </a:lnTo>
                <a:lnTo>
                  <a:pt x="5391150" y="863333"/>
                </a:lnTo>
                <a:lnTo>
                  <a:pt x="5391150" y="860704"/>
                </a:lnTo>
                <a:close/>
              </a:path>
              <a:path w="8582025" h="866775">
                <a:moveTo>
                  <a:pt x="5391150" y="3454"/>
                </a:moveTo>
                <a:lnTo>
                  <a:pt x="5390693" y="2336"/>
                </a:lnTo>
                <a:lnTo>
                  <a:pt x="5388826" y="469"/>
                </a:lnTo>
                <a:lnTo>
                  <a:pt x="5387708" y="0"/>
                </a:lnTo>
                <a:lnTo>
                  <a:pt x="5385079" y="0"/>
                </a:lnTo>
                <a:lnTo>
                  <a:pt x="5383949" y="469"/>
                </a:lnTo>
                <a:lnTo>
                  <a:pt x="5382095" y="2336"/>
                </a:lnTo>
                <a:lnTo>
                  <a:pt x="5381625" y="3454"/>
                </a:lnTo>
                <a:lnTo>
                  <a:pt x="5381625" y="6083"/>
                </a:lnTo>
                <a:lnTo>
                  <a:pt x="5382095" y="7200"/>
                </a:lnTo>
                <a:lnTo>
                  <a:pt x="5383949" y="9067"/>
                </a:lnTo>
                <a:lnTo>
                  <a:pt x="5385079" y="9525"/>
                </a:lnTo>
                <a:lnTo>
                  <a:pt x="5387708" y="9525"/>
                </a:lnTo>
                <a:lnTo>
                  <a:pt x="5388826" y="9067"/>
                </a:lnTo>
                <a:lnTo>
                  <a:pt x="5390693" y="7200"/>
                </a:lnTo>
                <a:lnTo>
                  <a:pt x="5391150" y="6083"/>
                </a:lnTo>
                <a:lnTo>
                  <a:pt x="5391150" y="3454"/>
                </a:lnTo>
                <a:close/>
              </a:path>
              <a:path w="8582025" h="866775">
                <a:moveTo>
                  <a:pt x="5438775" y="860704"/>
                </a:moveTo>
                <a:lnTo>
                  <a:pt x="5438318" y="859586"/>
                </a:lnTo>
                <a:lnTo>
                  <a:pt x="5436451" y="857719"/>
                </a:lnTo>
                <a:lnTo>
                  <a:pt x="5435333" y="857250"/>
                </a:lnTo>
                <a:lnTo>
                  <a:pt x="5432704" y="857250"/>
                </a:lnTo>
                <a:lnTo>
                  <a:pt x="5431574" y="857719"/>
                </a:lnTo>
                <a:lnTo>
                  <a:pt x="5429720" y="859586"/>
                </a:lnTo>
                <a:lnTo>
                  <a:pt x="5429250" y="860704"/>
                </a:lnTo>
                <a:lnTo>
                  <a:pt x="5429250" y="863333"/>
                </a:lnTo>
                <a:lnTo>
                  <a:pt x="5429720" y="864450"/>
                </a:lnTo>
                <a:lnTo>
                  <a:pt x="5431574" y="866317"/>
                </a:lnTo>
                <a:lnTo>
                  <a:pt x="5432704" y="866775"/>
                </a:lnTo>
                <a:lnTo>
                  <a:pt x="5435333" y="866775"/>
                </a:lnTo>
                <a:lnTo>
                  <a:pt x="5436451" y="866317"/>
                </a:lnTo>
                <a:lnTo>
                  <a:pt x="5438318" y="864450"/>
                </a:lnTo>
                <a:lnTo>
                  <a:pt x="5438775" y="863333"/>
                </a:lnTo>
                <a:lnTo>
                  <a:pt x="5438775" y="860704"/>
                </a:lnTo>
                <a:close/>
              </a:path>
              <a:path w="8582025" h="866775">
                <a:moveTo>
                  <a:pt x="5438775" y="3454"/>
                </a:moveTo>
                <a:lnTo>
                  <a:pt x="5438318" y="2336"/>
                </a:lnTo>
                <a:lnTo>
                  <a:pt x="5436451" y="469"/>
                </a:lnTo>
                <a:lnTo>
                  <a:pt x="5435333" y="0"/>
                </a:lnTo>
                <a:lnTo>
                  <a:pt x="5432704" y="0"/>
                </a:lnTo>
                <a:lnTo>
                  <a:pt x="5431574" y="469"/>
                </a:lnTo>
                <a:lnTo>
                  <a:pt x="5429720" y="2336"/>
                </a:lnTo>
                <a:lnTo>
                  <a:pt x="5429250" y="3454"/>
                </a:lnTo>
                <a:lnTo>
                  <a:pt x="5429250" y="6083"/>
                </a:lnTo>
                <a:lnTo>
                  <a:pt x="5429720" y="7200"/>
                </a:lnTo>
                <a:lnTo>
                  <a:pt x="5431574" y="9067"/>
                </a:lnTo>
                <a:lnTo>
                  <a:pt x="5432704" y="9525"/>
                </a:lnTo>
                <a:lnTo>
                  <a:pt x="5435333" y="9525"/>
                </a:lnTo>
                <a:lnTo>
                  <a:pt x="5436451" y="9067"/>
                </a:lnTo>
                <a:lnTo>
                  <a:pt x="5438318" y="7200"/>
                </a:lnTo>
                <a:lnTo>
                  <a:pt x="5438775" y="6083"/>
                </a:lnTo>
                <a:lnTo>
                  <a:pt x="5438775" y="3454"/>
                </a:lnTo>
                <a:close/>
              </a:path>
              <a:path w="8582025" h="866775">
                <a:moveTo>
                  <a:pt x="5486400" y="860704"/>
                </a:moveTo>
                <a:lnTo>
                  <a:pt x="5485943" y="859586"/>
                </a:lnTo>
                <a:lnTo>
                  <a:pt x="5484076" y="857719"/>
                </a:lnTo>
                <a:lnTo>
                  <a:pt x="5482958" y="857250"/>
                </a:lnTo>
                <a:lnTo>
                  <a:pt x="5480329" y="857250"/>
                </a:lnTo>
                <a:lnTo>
                  <a:pt x="5479199" y="857719"/>
                </a:lnTo>
                <a:lnTo>
                  <a:pt x="5477345" y="859586"/>
                </a:lnTo>
                <a:lnTo>
                  <a:pt x="5476875" y="860704"/>
                </a:lnTo>
                <a:lnTo>
                  <a:pt x="5476875" y="863333"/>
                </a:lnTo>
                <a:lnTo>
                  <a:pt x="5477345" y="864450"/>
                </a:lnTo>
                <a:lnTo>
                  <a:pt x="5479199" y="866317"/>
                </a:lnTo>
                <a:lnTo>
                  <a:pt x="5480329" y="866775"/>
                </a:lnTo>
                <a:lnTo>
                  <a:pt x="5482958" y="866775"/>
                </a:lnTo>
                <a:lnTo>
                  <a:pt x="5484076" y="866317"/>
                </a:lnTo>
                <a:lnTo>
                  <a:pt x="5485943" y="864450"/>
                </a:lnTo>
                <a:lnTo>
                  <a:pt x="5486400" y="863333"/>
                </a:lnTo>
                <a:lnTo>
                  <a:pt x="5486400" y="860704"/>
                </a:lnTo>
                <a:close/>
              </a:path>
              <a:path w="8582025" h="866775">
                <a:moveTo>
                  <a:pt x="5486400" y="3454"/>
                </a:moveTo>
                <a:lnTo>
                  <a:pt x="5485943" y="2336"/>
                </a:lnTo>
                <a:lnTo>
                  <a:pt x="5484076" y="469"/>
                </a:lnTo>
                <a:lnTo>
                  <a:pt x="5482958" y="0"/>
                </a:lnTo>
                <a:lnTo>
                  <a:pt x="5480329" y="0"/>
                </a:lnTo>
                <a:lnTo>
                  <a:pt x="5479199" y="469"/>
                </a:lnTo>
                <a:lnTo>
                  <a:pt x="5477345" y="2336"/>
                </a:lnTo>
                <a:lnTo>
                  <a:pt x="5476875" y="3454"/>
                </a:lnTo>
                <a:lnTo>
                  <a:pt x="5476875" y="6083"/>
                </a:lnTo>
                <a:lnTo>
                  <a:pt x="5477345" y="7200"/>
                </a:lnTo>
                <a:lnTo>
                  <a:pt x="5479199" y="9067"/>
                </a:lnTo>
                <a:lnTo>
                  <a:pt x="5480329" y="9525"/>
                </a:lnTo>
                <a:lnTo>
                  <a:pt x="5482958" y="9525"/>
                </a:lnTo>
                <a:lnTo>
                  <a:pt x="5484076" y="9067"/>
                </a:lnTo>
                <a:lnTo>
                  <a:pt x="5485943" y="7200"/>
                </a:lnTo>
                <a:lnTo>
                  <a:pt x="5486400" y="6083"/>
                </a:lnTo>
                <a:lnTo>
                  <a:pt x="5486400" y="3454"/>
                </a:lnTo>
                <a:close/>
              </a:path>
              <a:path w="8582025" h="866775">
                <a:moveTo>
                  <a:pt x="5534025" y="860704"/>
                </a:moveTo>
                <a:lnTo>
                  <a:pt x="5533568" y="859586"/>
                </a:lnTo>
                <a:lnTo>
                  <a:pt x="5531701" y="857719"/>
                </a:lnTo>
                <a:lnTo>
                  <a:pt x="5530583" y="857250"/>
                </a:lnTo>
                <a:lnTo>
                  <a:pt x="5527954" y="857250"/>
                </a:lnTo>
                <a:lnTo>
                  <a:pt x="5526824" y="857719"/>
                </a:lnTo>
                <a:lnTo>
                  <a:pt x="5524970" y="859586"/>
                </a:lnTo>
                <a:lnTo>
                  <a:pt x="5524500" y="860704"/>
                </a:lnTo>
                <a:lnTo>
                  <a:pt x="5524500" y="863333"/>
                </a:lnTo>
                <a:lnTo>
                  <a:pt x="5524970" y="864450"/>
                </a:lnTo>
                <a:lnTo>
                  <a:pt x="5526824" y="866317"/>
                </a:lnTo>
                <a:lnTo>
                  <a:pt x="5527954" y="866775"/>
                </a:lnTo>
                <a:lnTo>
                  <a:pt x="5530583" y="866775"/>
                </a:lnTo>
                <a:lnTo>
                  <a:pt x="5531701" y="866317"/>
                </a:lnTo>
                <a:lnTo>
                  <a:pt x="5533568" y="864450"/>
                </a:lnTo>
                <a:lnTo>
                  <a:pt x="5534025" y="863333"/>
                </a:lnTo>
                <a:lnTo>
                  <a:pt x="5534025" y="860704"/>
                </a:lnTo>
                <a:close/>
              </a:path>
              <a:path w="8582025" h="866775">
                <a:moveTo>
                  <a:pt x="5534025" y="3454"/>
                </a:moveTo>
                <a:lnTo>
                  <a:pt x="5533568" y="2336"/>
                </a:lnTo>
                <a:lnTo>
                  <a:pt x="5531701" y="469"/>
                </a:lnTo>
                <a:lnTo>
                  <a:pt x="5530583" y="0"/>
                </a:lnTo>
                <a:lnTo>
                  <a:pt x="5527954" y="0"/>
                </a:lnTo>
                <a:lnTo>
                  <a:pt x="5526824" y="469"/>
                </a:lnTo>
                <a:lnTo>
                  <a:pt x="5524970" y="2336"/>
                </a:lnTo>
                <a:lnTo>
                  <a:pt x="5524500" y="3454"/>
                </a:lnTo>
                <a:lnTo>
                  <a:pt x="5524500" y="6083"/>
                </a:lnTo>
                <a:lnTo>
                  <a:pt x="5524970" y="7200"/>
                </a:lnTo>
                <a:lnTo>
                  <a:pt x="5526824" y="9067"/>
                </a:lnTo>
                <a:lnTo>
                  <a:pt x="5527954" y="9525"/>
                </a:lnTo>
                <a:lnTo>
                  <a:pt x="5530583" y="9525"/>
                </a:lnTo>
                <a:lnTo>
                  <a:pt x="5531701" y="9067"/>
                </a:lnTo>
                <a:lnTo>
                  <a:pt x="5533568" y="7200"/>
                </a:lnTo>
                <a:lnTo>
                  <a:pt x="5534025" y="6083"/>
                </a:lnTo>
                <a:lnTo>
                  <a:pt x="5534025" y="3454"/>
                </a:lnTo>
                <a:close/>
              </a:path>
              <a:path w="8582025" h="866775">
                <a:moveTo>
                  <a:pt x="5581650" y="860704"/>
                </a:moveTo>
                <a:lnTo>
                  <a:pt x="5581193" y="859586"/>
                </a:lnTo>
                <a:lnTo>
                  <a:pt x="5579326" y="857719"/>
                </a:lnTo>
                <a:lnTo>
                  <a:pt x="5578208" y="857250"/>
                </a:lnTo>
                <a:lnTo>
                  <a:pt x="5575579" y="857250"/>
                </a:lnTo>
                <a:lnTo>
                  <a:pt x="5574449" y="857719"/>
                </a:lnTo>
                <a:lnTo>
                  <a:pt x="5572595" y="859586"/>
                </a:lnTo>
                <a:lnTo>
                  <a:pt x="5572125" y="860704"/>
                </a:lnTo>
                <a:lnTo>
                  <a:pt x="5572125" y="863333"/>
                </a:lnTo>
                <a:lnTo>
                  <a:pt x="5572595" y="864450"/>
                </a:lnTo>
                <a:lnTo>
                  <a:pt x="5574449" y="866317"/>
                </a:lnTo>
                <a:lnTo>
                  <a:pt x="5575579" y="866775"/>
                </a:lnTo>
                <a:lnTo>
                  <a:pt x="5578208" y="866775"/>
                </a:lnTo>
                <a:lnTo>
                  <a:pt x="5579326" y="866317"/>
                </a:lnTo>
                <a:lnTo>
                  <a:pt x="5581193" y="864450"/>
                </a:lnTo>
                <a:lnTo>
                  <a:pt x="5581650" y="863333"/>
                </a:lnTo>
                <a:lnTo>
                  <a:pt x="5581650" y="860704"/>
                </a:lnTo>
                <a:close/>
              </a:path>
              <a:path w="8582025" h="866775">
                <a:moveTo>
                  <a:pt x="5581650" y="3454"/>
                </a:moveTo>
                <a:lnTo>
                  <a:pt x="5581193" y="2336"/>
                </a:lnTo>
                <a:lnTo>
                  <a:pt x="5579326" y="469"/>
                </a:lnTo>
                <a:lnTo>
                  <a:pt x="5578208" y="0"/>
                </a:lnTo>
                <a:lnTo>
                  <a:pt x="5575579" y="0"/>
                </a:lnTo>
                <a:lnTo>
                  <a:pt x="5574449" y="469"/>
                </a:lnTo>
                <a:lnTo>
                  <a:pt x="5572595" y="2336"/>
                </a:lnTo>
                <a:lnTo>
                  <a:pt x="5572125" y="3454"/>
                </a:lnTo>
                <a:lnTo>
                  <a:pt x="5572125" y="6083"/>
                </a:lnTo>
                <a:lnTo>
                  <a:pt x="5572595" y="7200"/>
                </a:lnTo>
                <a:lnTo>
                  <a:pt x="5574449" y="9067"/>
                </a:lnTo>
                <a:lnTo>
                  <a:pt x="5575579" y="9525"/>
                </a:lnTo>
                <a:lnTo>
                  <a:pt x="5578208" y="9525"/>
                </a:lnTo>
                <a:lnTo>
                  <a:pt x="5579326" y="9067"/>
                </a:lnTo>
                <a:lnTo>
                  <a:pt x="5581193" y="7200"/>
                </a:lnTo>
                <a:lnTo>
                  <a:pt x="5581650" y="6083"/>
                </a:lnTo>
                <a:lnTo>
                  <a:pt x="5581650" y="3454"/>
                </a:lnTo>
                <a:close/>
              </a:path>
              <a:path w="8582025" h="866775">
                <a:moveTo>
                  <a:pt x="5629275" y="860704"/>
                </a:moveTo>
                <a:lnTo>
                  <a:pt x="5628818" y="859586"/>
                </a:lnTo>
                <a:lnTo>
                  <a:pt x="5626951" y="857719"/>
                </a:lnTo>
                <a:lnTo>
                  <a:pt x="5625833" y="857250"/>
                </a:lnTo>
                <a:lnTo>
                  <a:pt x="5623204" y="857250"/>
                </a:lnTo>
                <a:lnTo>
                  <a:pt x="5622074" y="857719"/>
                </a:lnTo>
                <a:lnTo>
                  <a:pt x="5620220" y="859586"/>
                </a:lnTo>
                <a:lnTo>
                  <a:pt x="5619750" y="860704"/>
                </a:lnTo>
                <a:lnTo>
                  <a:pt x="5619750" y="863333"/>
                </a:lnTo>
                <a:lnTo>
                  <a:pt x="5620220" y="864450"/>
                </a:lnTo>
                <a:lnTo>
                  <a:pt x="5622074" y="866317"/>
                </a:lnTo>
                <a:lnTo>
                  <a:pt x="5623204" y="866775"/>
                </a:lnTo>
                <a:lnTo>
                  <a:pt x="5625833" y="866775"/>
                </a:lnTo>
                <a:lnTo>
                  <a:pt x="5626951" y="866317"/>
                </a:lnTo>
                <a:lnTo>
                  <a:pt x="5628818" y="864450"/>
                </a:lnTo>
                <a:lnTo>
                  <a:pt x="5629275" y="863333"/>
                </a:lnTo>
                <a:lnTo>
                  <a:pt x="5629275" y="860704"/>
                </a:lnTo>
                <a:close/>
              </a:path>
              <a:path w="8582025" h="866775">
                <a:moveTo>
                  <a:pt x="5629275" y="3454"/>
                </a:moveTo>
                <a:lnTo>
                  <a:pt x="5628818" y="2336"/>
                </a:lnTo>
                <a:lnTo>
                  <a:pt x="5626951" y="469"/>
                </a:lnTo>
                <a:lnTo>
                  <a:pt x="5625833" y="0"/>
                </a:lnTo>
                <a:lnTo>
                  <a:pt x="5623204" y="0"/>
                </a:lnTo>
                <a:lnTo>
                  <a:pt x="5622074" y="469"/>
                </a:lnTo>
                <a:lnTo>
                  <a:pt x="5620220" y="2336"/>
                </a:lnTo>
                <a:lnTo>
                  <a:pt x="5619750" y="3454"/>
                </a:lnTo>
                <a:lnTo>
                  <a:pt x="5619750" y="6083"/>
                </a:lnTo>
                <a:lnTo>
                  <a:pt x="5620220" y="7200"/>
                </a:lnTo>
                <a:lnTo>
                  <a:pt x="5622074" y="9067"/>
                </a:lnTo>
                <a:lnTo>
                  <a:pt x="5623204" y="9525"/>
                </a:lnTo>
                <a:lnTo>
                  <a:pt x="5625833" y="9525"/>
                </a:lnTo>
                <a:lnTo>
                  <a:pt x="5626951" y="9067"/>
                </a:lnTo>
                <a:lnTo>
                  <a:pt x="5628818" y="7200"/>
                </a:lnTo>
                <a:lnTo>
                  <a:pt x="5629275" y="6083"/>
                </a:lnTo>
                <a:lnTo>
                  <a:pt x="5629275" y="3454"/>
                </a:lnTo>
                <a:close/>
              </a:path>
              <a:path w="8582025" h="866775">
                <a:moveTo>
                  <a:pt x="5676900" y="860704"/>
                </a:moveTo>
                <a:lnTo>
                  <a:pt x="5676443" y="859586"/>
                </a:lnTo>
                <a:lnTo>
                  <a:pt x="5674576" y="857719"/>
                </a:lnTo>
                <a:lnTo>
                  <a:pt x="5673458" y="857250"/>
                </a:lnTo>
                <a:lnTo>
                  <a:pt x="5670829" y="857250"/>
                </a:lnTo>
                <a:lnTo>
                  <a:pt x="5669699" y="857719"/>
                </a:lnTo>
                <a:lnTo>
                  <a:pt x="5667845" y="859586"/>
                </a:lnTo>
                <a:lnTo>
                  <a:pt x="5667375" y="860704"/>
                </a:lnTo>
                <a:lnTo>
                  <a:pt x="5667375" y="863333"/>
                </a:lnTo>
                <a:lnTo>
                  <a:pt x="5667845" y="864450"/>
                </a:lnTo>
                <a:lnTo>
                  <a:pt x="5669699" y="866317"/>
                </a:lnTo>
                <a:lnTo>
                  <a:pt x="5670829" y="866775"/>
                </a:lnTo>
                <a:lnTo>
                  <a:pt x="5673458" y="866775"/>
                </a:lnTo>
                <a:lnTo>
                  <a:pt x="5674576" y="866317"/>
                </a:lnTo>
                <a:lnTo>
                  <a:pt x="5676443" y="864450"/>
                </a:lnTo>
                <a:lnTo>
                  <a:pt x="5676900" y="863333"/>
                </a:lnTo>
                <a:lnTo>
                  <a:pt x="5676900" y="860704"/>
                </a:lnTo>
                <a:close/>
              </a:path>
              <a:path w="8582025" h="866775">
                <a:moveTo>
                  <a:pt x="5676900" y="3454"/>
                </a:moveTo>
                <a:lnTo>
                  <a:pt x="5676443" y="2336"/>
                </a:lnTo>
                <a:lnTo>
                  <a:pt x="5674576" y="469"/>
                </a:lnTo>
                <a:lnTo>
                  <a:pt x="5673458" y="0"/>
                </a:lnTo>
                <a:lnTo>
                  <a:pt x="5670829" y="0"/>
                </a:lnTo>
                <a:lnTo>
                  <a:pt x="5669699" y="469"/>
                </a:lnTo>
                <a:lnTo>
                  <a:pt x="5667845" y="2336"/>
                </a:lnTo>
                <a:lnTo>
                  <a:pt x="5667375" y="3454"/>
                </a:lnTo>
                <a:lnTo>
                  <a:pt x="5667375" y="6083"/>
                </a:lnTo>
                <a:lnTo>
                  <a:pt x="5667845" y="7200"/>
                </a:lnTo>
                <a:lnTo>
                  <a:pt x="5669699" y="9067"/>
                </a:lnTo>
                <a:lnTo>
                  <a:pt x="5670829" y="9525"/>
                </a:lnTo>
                <a:lnTo>
                  <a:pt x="5673458" y="9525"/>
                </a:lnTo>
                <a:lnTo>
                  <a:pt x="5674576" y="9067"/>
                </a:lnTo>
                <a:lnTo>
                  <a:pt x="5676443" y="7200"/>
                </a:lnTo>
                <a:lnTo>
                  <a:pt x="5676900" y="6083"/>
                </a:lnTo>
                <a:lnTo>
                  <a:pt x="5676900" y="3454"/>
                </a:lnTo>
                <a:close/>
              </a:path>
              <a:path w="8582025" h="866775">
                <a:moveTo>
                  <a:pt x="5724525" y="860704"/>
                </a:moveTo>
                <a:lnTo>
                  <a:pt x="5724068" y="859586"/>
                </a:lnTo>
                <a:lnTo>
                  <a:pt x="5722201" y="857719"/>
                </a:lnTo>
                <a:lnTo>
                  <a:pt x="5721083" y="857250"/>
                </a:lnTo>
                <a:lnTo>
                  <a:pt x="5718454" y="857250"/>
                </a:lnTo>
                <a:lnTo>
                  <a:pt x="5717324" y="857719"/>
                </a:lnTo>
                <a:lnTo>
                  <a:pt x="5715470" y="859586"/>
                </a:lnTo>
                <a:lnTo>
                  <a:pt x="5715000" y="860704"/>
                </a:lnTo>
                <a:lnTo>
                  <a:pt x="5715000" y="863333"/>
                </a:lnTo>
                <a:lnTo>
                  <a:pt x="5715470" y="864450"/>
                </a:lnTo>
                <a:lnTo>
                  <a:pt x="5717324" y="866317"/>
                </a:lnTo>
                <a:lnTo>
                  <a:pt x="5718454" y="866775"/>
                </a:lnTo>
                <a:lnTo>
                  <a:pt x="5721083" y="866775"/>
                </a:lnTo>
                <a:lnTo>
                  <a:pt x="5722201" y="866317"/>
                </a:lnTo>
                <a:lnTo>
                  <a:pt x="5724068" y="864450"/>
                </a:lnTo>
                <a:lnTo>
                  <a:pt x="5724525" y="863333"/>
                </a:lnTo>
                <a:lnTo>
                  <a:pt x="5724525" y="860704"/>
                </a:lnTo>
                <a:close/>
              </a:path>
              <a:path w="8582025" h="866775">
                <a:moveTo>
                  <a:pt x="5724525" y="3454"/>
                </a:moveTo>
                <a:lnTo>
                  <a:pt x="5724068" y="2336"/>
                </a:lnTo>
                <a:lnTo>
                  <a:pt x="5722201" y="469"/>
                </a:lnTo>
                <a:lnTo>
                  <a:pt x="5721083" y="0"/>
                </a:lnTo>
                <a:lnTo>
                  <a:pt x="5718454" y="0"/>
                </a:lnTo>
                <a:lnTo>
                  <a:pt x="5717324" y="469"/>
                </a:lnTo>
                <a:lnTo>
                  <a:pt x="5715470" y="2336"/>
                </a:lnTo>
                <a:lnTo>
                  <a:pt x="5715000" y="3454"/>
                </a:lnTo>
                <a:lnTo>
                  <a:pt x="5715000" y="6083"/>
                </a:lnTo>
                <a:lnTo>
                  <a:pt x="5715470" y="7200"/>
                </a:lnTo>
                <a:lnTo>
                  <a:pt x="5717324" y="9067"/>
                </a:lnTo>
                <a:lnTo>
                  <a:pt x="5718454" y="9525"/>
                </a:lnTo>
                <a:lnTo>
                  <a:pt x="5721083" y="9525"/>
                </a:lnTo>
                <a:lnTo>
                  <a:pt x="5722201" y="9067"/>
                </a:lnTo>
                <a:lnTo>
                  <a:pt x="5724068" y="7200"/>
                </a:lnTo>
                <a:lnTo>
                  <a:pt x="5724525" y="6083"/>
                </a:lnTo>
                <a:lnTo>
                  <a:pt x="5724525" y="3454"/>
                </a:lnTo>
                <a:close/>
              </a:path>
              <a:path w="8582025" h="866775">
                <a:moveTo>
                  <a:pt x="5772150" y="860704"/>
                </a:moveTo>
                <a:lnTo>
                  <a:pt x="5771693" y="859586"/>
                </a:lnTo>
                <a:lnTo>
                  <a:pt x="5769826" y="857719"/>
                </a:lnTo>
                <a:lnTo>
                  <a:pt x="5768708" y="857250"/>
                </a:lnTo>
                <a:lnTo>
                  <a:pt x="5766079" y="857250"/>
                </a:lnTo>
                <a:lnTo>
                  <a:pt x="5764949" y="857719"/>
                </a:lnTo>
                <a:lnTo>
                  <a:pt x="5763095" y="859586"/>
                </a:lnTo>
                <a:lnTo>
                  <a:pt x="5762625" y="860704"/>
                </a:lnTo>
                <a:lnTo>
                  <a:pt x="5762625" y="863333"/>
                </a:lnTo>
                <a:lnTo>
                  <a:pt x="5763095" y="864450"/>
                </a:lnTo>
                <a:lnTo>
                  <a:pt x="5764949" y="866317"/>
                </a:lnTo>
                <a:lnTo>
                  <a:pt x="5766079" y="866775"/>
                </a:lnTo>
                <a:lnTo>
                  <a:pt x="5768708" y="866775"/>
                </a:lnTo>
                <a:lnTo>
                  <a:pt x="5769826" y="866317"/>
                </a:lnTo>
                <a:lnTo>
                  <a:pt x="5771693" y="864450"/>
                </a:lnTo>
                <a:lnTo>
                  <a:pt x="5772150" y="863333"/>
                </a:lnTo>
                <a:lnTo>
                  <a:pt x="5772150" y="860704"/>
                </a:lnTo>
                <a:close/>
              </a:path>
              <a:path w="8582025" h="866775">
                <a:moveTo>
                  <a:pt x="5772150" y="3454"/>
                </a:moveTo>
                <a:lnTo>
                  <a:pt x="5771693" y="2336"/>
                </a:lnTo>
                <a:lnTo>
                  <a:pt x="5769826" y="469"/>
                </a:lnTo>
                <a:lnTo>
                  <a:pt x="5768708" y="0"/>
                </a:lnTo>
                <a:lnTo>
                  <a:pt x="5766079" y="0"/>
                </a:lnTo>
                <a:lnTo>
                  <a:pt x="5764949" y="469"/>
                </a:lnTo>
                <a:lnTo>
                  <a:pt x="5763095" y="2336"/>
                </a:lnTo>
                <a:lnTo>
                  <a:pt x="5762625" y="3454"/>
                </a:lnTo>
                <a:lnTo>
                  <a:pt x="5762625" y="6083"/>
                </a:lnTo>
                <a:lnTo>
                  <a:pt x="5763095" y="7200"/>
                </a:lnTo>
                <a:lnTo>
                  <a:pt x="5764949" y="9067"/>
                </a:lnTo>
                <a:lnTo>
                  <a:pt x="5766079" y="9525"/>
                </a:lnTo>
                <a:lnTo>
                  <a:pt x="5768708" y="9525"/>
                </a:lnTo>
                <a:lnTo>
                  <a:pt x="5769826" y="9067"/>
                </a:lnTo>
                <a:lnTo>
                  <a:pt x="5771693" y="7200"/>
                </a:lnTo>
                <a:lnTo>
                  <a:pt x="5772150" y="6083"/>
                </a:lnTo>
                <a:lnTo>
                  <a:pt x="5772150" y="3454"/>
                </a:lnTo>
                <a:close/>
              </a:path>
              <a:path w="8582025" h="866775">
                <a:moveTo>
                  <a:pt x="5819775" y="860704"/>
                </a:moveTo>
                <a:lnTo>
                  <a:pt x="5819318" y="859586"/>
                </a:lnTo>
                <a:lnTo>
                  <a:pt x="5817451" y="857719"/>
                </a:lnTo>
                <a:lnTo>
                  <a:pt x="5816333" y="857250"/>
                </a:lnTo>
                <a:lnTo>
                  <a:pt x="5813704" y="857250"/>
                </a:lnTo>
                <a:lnTo>
                  <a:pt x="5812574" y="857719"/>
                </a:lnTo>
                <a:lnTo>
                  <a:pt x="5810720" y="859586"/>
                </a:lnTo>
                <a:lnTo>
                  <a:pt x="5810250" y="860704"/>
                </a:lnTo>
                <a:lnTo>
                  <a:pt x="5810250" y="863333"/>
                </a:lnTo>
                <a:lnTo>
                  <a:pt x="5810720" y="864450"/>
                </a:lnTo>
                <a:lnTo>
                  <a:pt x="5812574" y="866317"/>
                </a:lnTo>
                <a:lnTo>
                  <a:pt x="5813704" y="866775"/>
                </a:lnTo>
                <a:lnTo>
                  <a:pt x="5816333" y="866775"/>
                </a:lnTo>
                <a:lnTo>
                  <a:pt x="5817451" y="866317"/>
                </a:lnTo>
                <a:lnTo>
                  <a:pt x="5819318" y="864450"/>
                </a:lnTo>
                <a:lnTo>
                  <a:pt x="5819775" y="863333"/>
                </a:lnTo>
                <a:lnTo>
                  <a:pt x="5819775" y="860704"/>
                </a:lnTo>
                <a:close/>
              </a:path>
              <a:path w="8582025" h="866775">
                <a:moveTo>
                  <a:pt x="5819775" y="3454"/>
                </a:moveTo>
                <a:lnTo>
                  <a:pt x="5819318" y="2336"/>
                </a:lnTo>
                <a:lnTo>
                  <a:pt x="5817451" y="469"/>
                </a:lnTo>
                <a:lnTo>
                  <a:pt x="5816333" y="0"/>
                </a:lnTo>
                <a:lnTo>
                  <a:pt x="5813704" y="0"/>
                </a:lnTo>
                <a:lnTo>
                  <a:pt x="5812574" y="469"/>
                </a:lnTo>
                <a:lnTo>
                  <a:pt x="5810720" y="2336"/>
                </a:lnTo>
                <a:lnTo>
                  <a:pt x="5810250" y="3454"/>
                </a:lnTo>
                <a:lnTo>
                  <a:pt x="5810250" y="6083"/>
                </a:lnTo>
                <a:lnTo>
                  <a:pt x="5810720" y="7200"/>
                </a:lnTo>
                <a:lnTo>
                  <a:pt x="5812574" y="9067"/>
                </a:lnTo>
                <a:lnTo>
                  <a:pt x="5813704" y="9525"/>
                </a:lnTo>
                <a:lnTo>
                  <a:pt x="5816333" y="9525"/>
                </a:lnTo>
                <a:lnTo>
                  <a:pt x="5817451" y="9067"/>
                </a:lnTo>
                <a:lnTo>
                  <a:pt x="5819318" y="7200"/>
                </a:lnTo>
                <a:lnTo>
                  <a:pt x="5819775" y="6083"/>
                </a:lnTo>
                <a:lnTo>
                  <a:pt x="5819775" y="3454"/>
                </a:lnTo>
                <a:close/>
              </a:path>
              <a:path w="8582025" h="866775">
                <a:moveTo>
                  <a:pt x="5867400" y="860704"/>
                </a:moveTo>
                <a:lnTo>
                  <a:pt x="5866943" y="859586"/>
                </a:lnTo>
                <a:lnTo>
                  <a:pt x="5865076" y="857719"/>
                </a:lnTo>
                <a:lnTo>
                  <a:pt x="5863958" y="857250"/>
                </a:lnTo>
                <a:lnTo>
                  <a:pt x="5861329" y="857250"/>
                </a:lnTo>
                <a:lnTo>
                  <a:pt x="5860199" y="857719"/>
                </a:lnTo>
                <a:lnTo>
                  <a:pt x="5858345" y="859586"/>
                </a:lnTo>
                <a:lnTo>
                  <a:pt x="5857875" y="860704"/>
                </a:lnTo>
                <a:lnTo>
                  <a:pt x="5857875" y="863333"/>
                </a:lnTo>
                <a:lnTo>
                  <a:pt x="5858345" y="864450"/>
                </a:lnTo>
                <a:lnTo>
                  <a:pt x="5860199" y="866317"/>
                </a:lnTo>
                <a:lnTo>
                  <a:pt x="5861329" y="866775"/>
                </a:lnTo>
                <a:lnTo>
                  <a:pt x="5863958" y="866775"/>
                </a:lnTo>
                <a:lnTo>
                  <a:pt x="5865076" y="866317"/>
                </a:lnTo>
                <a:lnTo>
                  <a:pt x="5866943" y="864450"/>
                </a:lnTo>
                <a:lnTo>
                  <a:pt x="5867400" y="863333"/>
                </a:lnTo>
                <a:lnTo>
                  <a:pt x="5867400" y="860704"/>
                </a:lnTo>
                <a:close/>
              </a:path>
              <a:path w="8582025" h="866775">
                <a:moveTo>
                  <a:pt x="5867400" y="3454"/>
                </a:moveTo>
                <a:lnTo>
                  <a:pt x="5866943" y="2336"/>
                </a:lnTo>
                <a:lnTo>
                  <a:pt x="5865076" y="469"/>
                </a:lnTo>
                <a:lnTo>
                  <a:pt x="5863958" y="0"/>
                </a:lnTo>
                <a:lnTo>
                  <a:pt x="5861329" y="0"/>
                </a:lnTo>
                <a:lnTo>
                  <a:pt x="5860199" y="469"/>
                </a:lnTo>
                <a:lnTo>
                  <a:pt x="5858345" y="2336"/>
                </a:lnTo>
                <a:lnTo>
                  <a:pt x="5857875" y="3454"/>
                </a:lnTo>
                <a:lnTo>
                  <a:pt x="5857875" y="6083"/>
                </a:lnTo>
                <a:lnTo>
                  <a:pt x="5858345" y="7200"/>
                </a:lnTo>
                <a:lnTo>
                  <a:pt x="5860199" y="9067"/>
                </a:lnTo>
                <a:lnTo>
                  <a:pt x="5861329" y="9525"/>
                </a:lnTo>
                <a:lnTo>
                  <a:pt x="5863958" y="9525"/>
                </a:lnTo>
                <a:lnTo>
                  <a:pt x="5865076" y="9067"/>
                </a:lnTo>
                <a:lnTo>
                  <a:pt x="5866943" y="7200"/>
                </a:lnTo>
                <a:lnTo>
                  <a:pt x="5867400" y="6083"/>
                </a:lnTo>
                <a:lnTo>
                  <a:pt x="5867400" y="3454"/>
                </a:lnTo>
                <a:close/>
              </a:path>
              <a:path w="8582025" h="866775">
                <a:moveTo>
                  <a:pt x="5915025" y="860704"/>
                </a:moveTo>
                <a:lnTo>
                  <a:pt x="5914568" y="859586"/>
                </a:lnTo>
                <a:lnTo>
                  <a:pt x="5912701" y="857719"/>
                </a:lnTo>
                <a:lnTo>
                  <a:pt x="5911583" y="857250"/>
                </a:lnTo>
                <a:lnTo>
                  <a:pt x="5908954" y="857250"/>
                </a:lnTo>
                <a:lnTo>
                  <a:pt x="5907824" y="857719"/>
                </a:lnTo>
                <a:lnTo>
                  <a:pt x="5905970" y="859586"/>
                </a:lnTo>
                <a:lnTo>
                  <a:pt x="5905500" y="860704"/>
                </a:lnTo>
                <a:lnTo>
                  <a:pt x="5905500" y="863333"/>
                </a:lnTo>
                <a:lnTo>
                  <a:pt x="5905970" y="864450"/>
                </a:lnTo>
                <a:lnTo>
                  <a:pt x="5907824" y="866317"/>
                </a:lnTo>
                <a:lnTo>
                  <a:pt x="5908954" y="866775"/>
                </a:lnTo>
                <a:lnTo>
                  <a:pt x="5911583" y="866775"/>
                </a:lnTo>
                <a:lnTo>
                  <a:pt x="5912701" y="866317"/>
                </a:lnTo>
                <a:lnTo>
                  <a:pt x="5914568" y="864450"/>
                </a:lnTo>
                <a:lnTo>
                  <a:pt x="5915025" y="863333"/>
                </a:lnTo>
                <a:lnTo>
                  <a:pt x="5915025" y="860704"/>
                </a:lnTo>
                <a:close/>
              </a:path>
              <a:path w="8582025" h="866775">
                <a:moveTo>
                  <a:pt x="5915025" y="3454"/>
                </a:moveTo>
                <a:lnTo>
                  <a:pt x="5914568" y="2336"/>
                </a:lnTo>
                <a:lnTo>
                  <a:pt x="5912701" y="469"/>
                </a:lnTo>
                <a:lnTo>
                  <a:pt x="5911583" y="0"/>
                </a:lnTo>
                <a:lnTo>
                  <a:pt x="5908954" y="0"/>
                </a:lnTo>
                <a:lnTo>
                  <a:pt x="5907824" y="469"/>
                </a:lnTo>
                <a:lnTo>
                  <a:pt x="5905970" y="2336"/>
                </a:lnTo>
                <a:lnTo>
                  <a:pt x="5905500" y="3454"/>
                </a:lnTo>
                <a:lnTo>
                  <a:pt x="5905500" y="6083"/>
                </a:lnTo>
                <a:lnTo>
                  <a:pt x="5905970" y="7200"/>
                </a:lnTo>
                <a:lnTo>
                  <a:pt x="5907824" y="9067"/>
                </a:lnTo>
                <a:lnTo>
                  <a:pt x="5908954" y="9525"/>
                </a:lnTo>
                <a:lnTo>
                  <a:pt x="5911583" y="9525"/>
                </a:lnTo>
                <a:lnTo>
                  <a:pt x="5912701" y="9067"/>
                </a:lnTo>
                <a:lnTo>
                  <a:pt x="5914568" y="7200"/>
                </a:lnTo>
                <a:lnTo>
                  <a:pt x="5915025" y="6083"/>
                </a:lnTo>
                <a:lnTo>
                  <a:pt x="5915025" y="3454"/>
                </a:lnTo>
                <a:close/>
              </a:path>
              <a:path w="8582025" h="866775">
                <a:moveTo>
                  <a:pt x="5962650" y="860704"/>
                </a:moveTo>
                <a:lnTo>
                  <a:pt x="5962193" y="859586"/>
                </a:lnTo>
                <a:lnTo>
                  <a:pt x="5960326" y="857719"/>
                </a:lnTo>
                <a:lnTo>
                  <a:pt x="5959208" y="857250"/>
                </a:lnTo>
                <a:lnTo>
                  <a:pt x="5956579" y="857250"/>
                </a:lnTo>
                <a:lnTo>
                  <a:pt x="5955449" y="857719"/>
                </a:lnTo>
                <a:lnTo>
                  <a:pt x="5953595" y="859586"/>
                </a:lnTo>
                <a:lnTo>
                  <a:pt x="5953125" y="860704"/>
                </a:lnTo>
                <a:lnTo>
                  <a:pt x="5953125" y="863333"/>
                </a:lnTo>
                <a:lnTo>
                  <a:pt x="5953595" y="864450"/>
                </a:lnTo>
                <a:lnTo>
                  <a:pt x="5955449" y="866317"/>
                </a:lnTo>
                <a:lnTo>
                  <a:pt x="5956579" y="866775"/>
                </a:lnTo>
                <a:lnTo>
                  <a:pt x="5959208" y="866775"/>
                </a:lnTo>
                <a:lnTo>
                  <a:pt x="5960326" y="866317"/>
                </a:lnTo>
                <a:lnTo>
                  <a:pt x="5962193" y="864450"/>
                </a:lnTo>
                <a:lnTo>
                  <a:pt x="5962650" y="863333"/>
                </a:lnTo>
                <a:lnTo>
                  <a:pt x="5962650" y="860704"/>
                </a:lnTo>
                <a:close/>
              </a:path>
              <a:path w="8582025" h="866775">
                <a:moveTo>
                  <a:pt x="5962650" y="3454"/>
                </a:moveTo>
                <a:lnTo>
                  <a:pt x="5962193" y="2336"/>
                </a:lnTo>
                <a:lnTo>
                  <a:pt x="5960326" y="469"/>
                </a:lnTo>
                <a:lnTo>
                  <a:pt x="5959208" y="0"/>
                </a:lnTo>
                <a:lnTo>
                  <a:pt x="5956579" y="0"/>
                </a:lnTo>
                <a:lnTo>
                  <a:pt x="5955449" y="469"/>
                </a:lnTo>
                <a:lnTo>
                  <a:pt x="5953595" y="2336"/>
                </a:lnTo>
                <a:lnTo>
                  <a:pt x="5953125" y="3454"/>
                </a:lnTo>
                <a:lnTo>
                  <a:pt x="5953125" y="6083"/>
                </a:lnTo>
                <a:lnTo>
                  <a:pt x="5953595" y="7200"/>
                </a:lnTo>
                <a:lnTo>
                  <a:pt x="5955449" y="9067"/>
                </a:lnTo>
                <a:lnTo>
                  <a:pt x="5956579" y="9525"/>
                </a:lnTo>
                <a:lnTo>
                  <a:pt x="5959208" y="9525"/>
                </a:lnTo>
                <a:lnTo>
                  <a:pt x="5960326" y="9067"/>
                </a:lnTo>
                <a:lnTo>
                  <a:pt x="5962193" y="7200"/>
                </a:lnTo>
                <a:lnTo>
                  <a:pt x="5962650" y="6083"/>
                </a:lnTo>
                <a:lnTo>
                  <a:pt x="5962650" y="3454"/>
                </a:lnTo>
                <a:close/>
              </a:path>
              <a:path w="8582025" h="866775">
                <a:moveTo>
                  <a:pt x="6010275" y="860704"/>
                </a:moveTo>
                <a:lnTo>
                  <a:pt x="6009818" y="859586"/>
                </a:lnTo>
                <a:lnTo>
                  <a:pt x="6007951" y="857719"/>
                </a:lnTo>
                <a:lnTo>
                  <a:pt x="6006833" y="857250"/>
                </a:lnTo>
                <a:lnTo>
                  <a:pt x="6004204" y="857250"/>
                </a:lnTo>
                <a:lnTo>
                  <a:pt x="6003087" y="857719"/>
                </a:lnTo>
                <a:lnTo>
                  <a:pt x="6001220" y="859586"/>
                </a:lnTo>
                <a:lnTo>
                  <a:pt x="6000750" y="860704"/>
                </a:lnTo>
                <a:lnTo>
                  <a:pt x="6000750" y="863333"/>
                </a:lnTo>
                <a:lnTo>
                  <a:pt x="6001220" y="864450"/>
                </a:lnTo>
                <a:lnTo>
                  <a:pt x="6003087" y="866317"/>
                </a:lnTo>
                <a:lnTo>
                  <a:pt x="6004204" y="866775"/>
                </a:lnTo>
                <a:lnTo>
                  <a:pt x="6006833" y="866775"/>
                </a:lnTo>
                <a:lnTo>
                  <a:pt x="6007951" y="866317"/>
                </a:lnTo>
                <a:lnTo>
                  <a:pt x="6009818" y="864450"/>
                </a:lnTo>
                <a:lnTo>
                  <a:pt x="6010275" y="863333"/>
                </a:lnTo>
                <a:lnTo>
                  <a:pt x="6010275" y="860704"/>
                </a:lnTo>
                <a:close/>
              </a:path>
              <a:path w="8582025" h="866775">
                <a:moveTo>
                  <a:pt x="6010275" y="3454"/>
                </a:moveTo>
                <a:lnTo>
                  <a:pt x="6009818" y="2336"/>
                </a:lnTo>
                <a:lnTo>
                  <a:pt x="6007951" y="469"/>
                </a:lnTo>
                <a:lnTo>
                  <a:pt x="6006833" y="0"/>
                </a:lnTo>
                <a:lnTo>
                  <a:pt x="6004204" y="0"/>
                </a:lnTo>
                <a:lnTo>
                  <a:pt x="6003087" y="469"/>
                </a:lnTo>
                <a:lnTo>
                  <a:pt x="6001220" y="2336"/>
                </a:lnTo>
                <a:lnTo>
                  <a:pt x="6000750" y="3454"/>
                </a:lnTo>
                <a:lnTo>
                  <a:pt x="6000750" y="6083"/>
                </a:lnTo>
                <a:lnTo>
                  <a:pt x="6001220" y="7200"/>
                </a:lnTo>
                <a:lnTo>
                  <a:pt x="6003087" y="9067"/>
                </a:lnTo>
                <a:lnTo>
                  <a:pt x="6004204" y="9525"/>
                </a:lnTo>
                <a:lnTo>
                  <a:pt x="6006833" y="9525"/>
                </a:lnTo>
                <a:lnTo>
                  <a:pt x="6007951" y="9067"/>
                </a:lnTo>
                <a:lnTo>
                  <a:pt x="6009818" y="7200"/>
                </a:lnTo>
                <a:lnTo>
                  <a:pt x="6010275" y="6083"/>
                </a:lnTo>
                <a:lnTo>
                  <a:pt x="6010275" y="3454"/>
                </a:lnTo>
                <a:close/>
              </a:path>
              <a:path w="8582025" h="866775">
                <a:moveTo>
                  <a:pt x="6057900" y="860704"/>
                </a:moveTo>
                <a:lnTo>
                  <a:pt x="6057443" y="859586"/>
                </a:lnTo>
                <a:lnTo>
                  <a:pt x="6055576" y="857719"/>
                </a:lnTo>
                <a:lnTo>
                  <a:pt x="6054458" y="857250"/>
                </a:lnTo>
                <a:lnTo>
                  <a:pt x="6051829" y="857250"/>
                </a:lnTo>
                <a:lnTo>
                  <a:pt x="6050699" y="857719"/>
                </a:lnTo>
                <a:lnTo>
                  <a:pt x="6048845" y="859586"/>
                </a:lnTo>
                <a:lnTo>
                  <a:pt x="6048375" y="860704"/>
                </a:lnTo>
                <a:lnTo>
                  <a:pt x="6048375" y="863333"/>
                </a:lnTo>
                <a:lnTo>
                  <a:pt x="6048845" y="864450"/>
                </a:lnTo>
                <a:lnTo>
                  <a:pt x="6050699" y="866317"/>
                </a:lnTo>
                <a:lnTo>
                  <a:pt x="6051829" y="866775"/>
                </a:lnTo>
                <a:lnTo>
                  <a:pt x="6054458" y="866775"/>
                </a:lnTo>
                <a:lnTo>
                  <a:pt x="6055576" y="866317"/>
                </a:lnTo>
                <a:lnTo>
                  <a:pt x="6057443" y="864450"/>
                </a:lnTo>
                <a:lnTo>
                  <a:pt x="6057900" y="863333"/>
                </a:lnTo>
                <a:lnTo>
                  <a:pt x="6057900" y="860704"/>
                </a:lnTo>
                <a:close/>
              </a:path>
              <a:path w="8582025" h="866775">
                <a:moveTo>
                  <a:pt x="6057900" y="3454"/>
                </a:moveTo>
                <a:lnTo>
                  <a:pt x="6057443" y="2336"/>
                </a:lnTo>
                <a:lnTo>
                  <a:pt x="6055576" y="469"/>
                </a:lnTo>
                <a:lnTo>
                  <a:pt x="6054458" y="0"/>
                </a:lnTo>
                <a:lnTo>
                  <a:pt x="6051829" y="0"/>
                </a:lnTo>
                <a:lnTo>
                  <a:pt x="6050699" y="469"/>
                </a:lnTo>
                <a:lnTo>
                  <a:pt x="6048845" y="2336"/>
                </a:lnTo>
                <a:lnTo>
                  <a:pt x="6048375" y="3454"/>
                </a:lnTo>
                <a:lnTo>
                  <a:pt x="6048375" y="6083"/>
                </a:lnTo>
                <a:lnTo>
                  <a:pt x="6048845" y="7200"/>
                </a:lnTo>
                <a:lnTo>
                  <a:pt x="6050699" y="9067"/>
                </a:lnTo>
                <a:lnTo>
                  <a:pt x="6051829" y="9525"/>
                </a:lnTo>
                <a:lnTo>
                  <a:pt x="6054458" y="9525"/>
                </a:lnTo>
                <a:lnTo>
                  <a:pt x="6055576" y="9067"/>
                </a:lnTo>
                <a:lnTo>
                  <a:pt x="6057443" y="7200"/>
                </a:lnTo>
                <a:lnTo>
                  <a:pt x="6057900" y="6083"/>
                </a:lnTo>
                <a:lnTo>
                  <a:pt x="6057900" y="3454"/>
                </a:lnTo>
                <a:close/>
              </a:path>
              <a:path w="8582025" h="866775">
                <a:moveTo>
                  <a:pt x="6105525" y="860704"/>
                </a:moveTo>
                <a:lnTo>
                  <a:pt x="6105068" y="859586"/>
                </a:lnTo>
                <a:lnTo>
                  <a:pt x="6103201" y="857719"/>
                </a:lnTo>
                <a:lnTo>
                  <a:pt x="6102083" y="857250"/>
                </a:lnTo>
                <a:lnTo>
                  <a:pt x="6099454" y="857250"/>
                </a:lnTo>
                <a:lnTo>
                  <a:pt x="6098324" y="857719"/>
                </a:lnTo>
                <a:lnTo>
                  <a:pt x="6096470" y="859586"/>
                </a:lnTo>
                <a:lnTo>
                  <a:pt x="6096000" y="860704"/>
                </a:lnTo>
                <a:lnTo>
                  <a:pt x="6096000" y="863333"/>
                </a:lnTo>
                <a:lnTo>
                  <a:pt x="6096470" y="864450"/>
                </a:lnTo>
                <a:lnTo>
                  <a:pt x="6098324" y="866317"/>
                </a:lnTo>
                <a:lnTo>
                  <a:pt x="6099454" y="866775"/>
                </a:lnTo>
                <a:lnTo>
                  <a:pt x="6102083" y="866775"/>
                </a:lnTo>
                <a:lnTo>
                  <a:pt x="6103201" y="866317"/>
                </a:lnTo>
                <a:lnTo>
                  <a:pt x="6105068" y="864450"/>
                </a:lnTo>
                <a:lnTo>
                  <a:pt x="6105525" y="863333"/>
                </a:lnTo>
                <a:lnTo>
                  <a:pt x="6105525" y="860704"/>
                </a:lnTo>
                <a:close/>
              </a:path>
              <a:path w="8582025" h="866775">
                <a:moveTo>
                  <a:pt x="6105525" y="3454"/>
                </a:moveTo>
                <a:lnTo>
                  <a:pt x="6105068" y="2336"/>
                </a:lnTo>
                <a:lnTo>
                  <a:pt x="6103201" y="469"/>
                </a:lnTo>
                <a:lnTo>
                  <a:pt x="6102083" y="0"/>
                </a:lnTo>
                <a:lnTo>
                  <a:pt x="6099454" y="0"/>
                </a:lnTo>
                <a:lnTo>
                  <a:pt x="6098324" y="469"/>
                </a:lnTo>
                <a:lnTo>
                  <a:pt x="6096470" y="2336"/>
                </a:lnTo>
                <a:lnTo>
                  <a:pt x="6096000" y="3454"/>
                </a:lnTo>
                <a:lnTo>
                  <a:pt x="6096000" y="6083"/>
                </a:lnTo>
                <a:lnTo>
                  <a:pt x="6096470" y="7200"/>
                </a:lnTo>
                <a:lnTo>
                  <a:pt x="6098324" y="9067"/>
                </a:lnTo>
                <a:lnTo>
                  <a:pt x="6099454" y="9525"/>
                </a:lnTo>
                <a:lnTo>
                  <a:pt x="6102083" y="9525"/>
                </a:lnTo>
                <a:lnTo>
                  <a:pt x="6103201" y="9067"/>
                </a:lnTo>
                <a:lnTo>
                  <a:pt x="6105068" y="7200"/>
                </a:lnTo>
                <a:lnTo>
                  <a:pt x="6105525" y="6083"/>
                </a:lnTo>
                <a:lnTo>
                  <a:pt x="6105525" y="3454"/>
                </a:lnTo>
                <a:close/>
              </a:path>
              <a:path w="8582025" h="866775">
                <a:moveTo>
                  <a:pt x="6153150" y="860704"/>
                </a:moveTo>
                <a:lnTo>
                  <a:pt x="6152693" y="859586"/>
                </a:lnTo>
                <a:lnTo>
                  <a:pt x="6150826" y="857719"/>
                </a:lnTo>
                <a:lnTo>
                  <a:pt x="6149708" y="857250"/>
                </a:lnTo>
                <a:lnTo>
                  <a:pt x="6147079" y="857250"/>
                </a:lnTo>
                <a:lnTo>
                  <a:pt x="6145949" y="857719"/>
                </a:lnTo>
                <a:lnTo>
                  <a:pt x="6144095" y="859586"/>
                </a:lnTo>
                <a:lnTo>
                  <a:pt x="6143625" y="860704"/>
                </a:lnTo>
                <a:lnTo>
                  <a:pt x="6143625" y="863333"/>
                </a:lnTo>
                <a:lnTo>
                  <a:pt x="6144095" y="864450"/>
                </a:lnTo>
                <a:lnTo>
                  <a:pt x="6145949" y="866317"/>
                </a:lnTo>
                <a:lnTo>
                  <a:pt x="6147079" y="866775"/>
                </a:lnTo>
                <a:lnTo>
                  <a:pt x="6149708" y="866775"/>
                </a:lnTo>
                <a:lnTo>
                  <a:pt x="6150826" y="866317"/>
                </a:lnTo>
                <a:lnTo>
                  <a:pt x="6152693" y="864450"/>
                </a:lnTo>
                <a:lnTo>
                  <a:pt x="6153150" y="863333"/>
                </a:lnTo>
                <a:lnTo>
                  <a:pt x="6153150" y="860704"/>
                </a:lnTo>
                <a:close/>
              </a:path>
              <a:path w="8582025" h="866775">
                <a:moveTo>
                  <a:pt x="6153150" y="3454"/>
                </a:moveTo>
                <a:lnTo>
                  <a:pt x="6152693" y="2336"/>
                </a:lnTo>
                <a:lnTo>
                  <a:pt x="6150826" y="469"/>
                </a:lnTo>
                <a:lnTo>
                  <a:pt x="6149708" y="0"/>
                </a:lnTo>
                <a:lnTo>
                  <a:pt x="6147079" y="0"/>
                </a:lnTo>
                <a:lnTo>
                  <a:pt x="6145949" y="469"/>
                </a:lnTo>
                <a:lnTo>
                  <a:pt x="6144095" y="2336"/>
                </a:lnTo>
                <a:lnTo>
                  <a:pt x="6143625" y="3454"/>
                </a:lnTo>
                <a:lnTo>
                  <a:pt x="6143625" y="6083"/>
                </a:lnTo>
                <a:lnTo>
                  <a:pt x="6144095" y="7200"/>
                </a:lnTo>
                <a:lnTo>
                  <a:pt x="6145949" y="9067"/>
                </a:lnTo>
                <a:lnTo>
                  <a:pt x="6147079" y="9525"/>
                </a:lnTo>
                <a:lnTo>
                  <a:pt x="6149708" y="9525"/>
                </a:lnTo>
                <a:lnTo>
                  <a:pt x="6150826" y="9067"/>
                </a:lnTo>
                <a:lnTo>
                  <a:pt x="6152693" y="7200"/>
                </a:lnTo>
                <a:lnTo>
                  <a:pt x="6153150" y="6083"/>
                </a:lnTo>
                <a:lnTo>
                  <a:pt x="6153150" y="3454"/>
                </a:lnTo>
                <a:close/>
              </a:path>
              <a:path w="8582025" h="866775">
                <a:moveTo>
                  <a:pt x="6200775" y="860704"/>
                </a:moveTo>
                <a:lnTo>
                  <a:pt x="6200318" y="859586"/>
                </a:lnTo>
                <a:lnTo>
                  <a:pt x="6198451" y="857719"/>
                </a:lnTo>
                <a:lnTo>
                  <a:pt x="6197333" y="857250"/>
                </a:lnTo>
                <a:lnTo>
                  <a:pt x="6194704" y="857250"/>
                </a:lnTo>
                <a:lnTo>
                  <a:pt x="6193574" y="857719"/>
                </a:lnTo>
                <a:lnTo>
                  <a:pt x="6191720" y="859586"/>
                </a:lnTo>
                <a:lnTo>
                  <a:pt x="6191250" y="860704"/>
                </a:lnTo>
                <a:lnTo>
                  <a:pt x="6191250" y="863333"/>
                </a:lnTo>
                <a:lnTo>
                  <a:pt x="6191720" y="864450"/>
                </a:lnTo>
                <a:lnTo>
                  <a:pt x="6193574" y="866317"/>
                </a:lnTo>
                <a:lnTo>
                  <a:pt x="6194704" y="866775"/>
                </a:lnTo>
                <a:lnTo>
                  <a:pt x="6197333" y="866775"/>
                </a:lnTo>
                <a:lnTo>
                  <a:pt x="6198451" y="866317"/>
                </a:lnTo>
                <a:lnTo>
                  <a:pt x="6200318" y="864450"/>
                </a:lnTo>
                <a:lnTo>
                  <a:pt x="6200775" y="863333"/>
                </a:lnTo>
                <a:lnTo>
                  <a:pt x="6200775" y="860704"/>
                </a:lnTo>
                <a:close/>
              </a:path>
              <a:path w="8582025" h="866775">
                <a:moveTo>
                  <a:pt x="6200775" y="3454"/>
                </a:moveTo>
                <a:lnTo>
                  <a:pt x="6200318" y="2336"/>
                </a:lnTo>
                <a:lnTo>
                  <a:pt x="6198451" y="469"/>
                </a:lnTo>
                <a:lnTo>
                  <a:pt x="6197333" y="0"/>
                </a:lnTo>
                <a:lnTo>
                  <a:pt x="6194704" y="0"/>
                </a:lnTo>
                <a:lnTo>
                  <a:pt x="6193574" y="469"/>
                </a:lnTo>
                <a:lnTo>
                  <a:pt x="6191720" y="2336"/>
                </a:lnTo>
                <a:lnTo>
                  <a:pt x="6191250" y="3454"/>
                </a:lnTo>
                <a:lnTo>
                  <a:pt x="6191250" y="6083"/>
                </a:lnTo>
                <a:lnTo>
                  <a:pt x="6191720" y="7200"/>
                </a:lnTo>
                <a:lnTo>
                  <a:pt x="6193574" y="9067"/>
                </a:lnTo>
                <a:lnTo>
                  <a:pt x="6194704" y="9525"/>
                </a:lnTo>
                <a:lnTo>
                  <a:pt x="6197333" y="9525"/>
                </a:lnTo>
                <a:lnTo>
                  <a:pt x="6198451" y="9067"/>
                </a:lnTo>
                <a:lnTo>
                  <a:pt x="6200318" y="7200"/>
                </a:lnTo>
                <a:lnTo>
                  <a:pt x="6200775" y="6083"/>
                </a:lnTo>
                <a:lnTo>
                  <a:pt x="6200775" y="3454"/>
                </a:lnTo>
                <a:close/>
              </a:path>
              <a:path w="8582025" h="866775">
                <a:moveTo>
                  <a:pt x="6248400" y="860704"/>
                </a:moveTo>
                <a:lnTo>
                  <a:pt x="6247943" y="859586"/>
                </a:lnTo>
                <a:lnTo>
                  <a:pt x="6246076" y="857719"/>
                </a:lnTo>
                <a:lnTo>
                  <a:pt x="6244958" y="857250"/>
                </a:lnTo>
                <a:lnTo>
                  <a:pt x="6242329" y="857250"/>
                </a:lnTo>
                <a:lnTo>
                  <a:pt x="6241199" y="857719"/>
                </a:lnTo>
                <a:lnTo>
                  <a:pt x="6239345" y="859586"/>
                </a:lnTo>
                <a:lnTo>
                  <a:pt x="6238875" y="860704"/>
                </a:lnTo>
                <a:lnTo>
                  <a:pt x="6238875" y="863333"/>
                </a:lnTo>
                <a:lnTo>
                  <a:pt x="6239345" y="864450"/>
                </a:lnTo>
                <a:lnTo>
                  <a:pt x="6241199" y="866317"/>
                </a:lnTo>
                <a:lnTo>
                  <a:pt x="6242329" y="866775"/>
                </a:lnTo>
                <a:lnTo>
                  <a:pt x="6244958" y="866775"/>
                </a:lnTo>
                <a:lnTo>
                  <a:pt x="6246076" y="866317"/>
                </a:lnTo>
                <a:lnTo>
                  <a:pt x="6247943" y="864450"/>
                </a:lnTo>
                <a:lnTo>
                  <a:pt x="6248400" y="863333"/>
                </a:lnTo>
                <a:lnTo>
                  <a:pt x="6248400" y="860704"/>
                </a:lnTo>
                <a:close/>
              </a:path>
              <a:path w="8582025" h="866775">
                <a:moveTo>
                  <a:pt x="6248400" y="3454"/>
                </a:moveTo>
                <a:lnTo>
                  <a:pt x="6247943" y="2336"/>
                </a:lnTo>
                <a:lnTo>
                  <a:pt x="6246076" y="469"/>
                </a:lnTo>
                <a:lnTo>
                  <a:pt x="6244958" y="0"/>
                </a:lnTo>
                <a:lnTo>
                  <a:pt x="6242329" y="0"/>
                </a:lnTo>
                <a:lnTo>
                  <a:pt x="6241199" y="469"/>
                </a:lnTo>
                <a:lnTo>
                  <a:pt x="6239345" y="2336"/>
                </a:lnTo>
                <a:lnTo>
                  <a:pt x="6238875" y="3454"/>
                </a:lnTo>
                <a:lnTo>
                  <a:pt x="6238875" y="6083"/>
                </a:lnTo>
                <a:lnTo>
                  <a:pt x="6239345" y="7200"/>
                </a:lnTo>
                <a:lnTo>
                  <a:pt x="6241199" y="9067"/>
                </a:lnTo>
                <a:lnTo>
                  <a:pt x="6242329" y="9525"/>
                </a:lnTo>
                <a:lnTo>
                  <a:pt x="6244958" y="9525"/>
                </a:lnTo>
                <a:lnTo>
                  <a:pt x="6246076" y="9067"/>
                </a:lnTo>
                <a:lnTo>
                  <a:pt x="6247943" y="7200"/>
                </a:lnTo>
                <a:lnTo>
                  <a:pt x="6248400" y="6083"/>
                </a:lnTo>
                <a:lnTo>
                  <a:pt x="6248400" y="3454"/>
                </a:lnTo>
                <a:close/>
              </a:path>
              <a:path w="8582025" h="866775">
                <a:moveTo>
                  <a:pt x="6296025" y="860704"/>
                </a:moveTo>
                <a:lnTo>
                  <a:pt x="6295568" y="859586"/>
                </a:lnTo>
                <a:lnTo>
                  <a:pt x="6293701" y="857719"/>
                </a:lnTo>
                <a:lnTo>
                  <a:pt x="6292583" y="857250"/>
                </a:lnTo>
                <a:lnTo>
                  <a:pt x="6289954" y="857250"/>
                </a:lnTo>
                <a:lnTo>
                  <a:pt x="6288824" y="857719"/>
                </a:lnTo>
                <a:lnTo>
                  <a:pt x="6286970" y="859586"/>
                </a:lnTo>
                <a:lnTo>
                  <a:pt x="6286500" y="860704"/>
                </a:lnTo>
                <a:lnTo>
                  <a:pt x="6286500" y="863333"/>
                </a:lnTo>
                <a:lnTo>
                  <a:pt x="6286970" y="864450"/>
                </a:lnTo>
                <a:lnTo>
                  <a:pt x="6288824" y="866317"/>
                </a:lnTo>
                <a:lnTo>
                  <a:pt x="6289954" y="866775"/>
                </a:lnTo>
                <a:lnTo>
                  <a:pt x="6292583" y="866775"/>
                </a:lnTo>
                <a:lnTo>
                  <a:pt x="6293701" y="866317"/>
                </a:lnTo>
                <a:lnTo>
                  <a:pt x="6295568" y="864450"/>
                </a:lnTo>
                <a:lnTo>
                  <a:pt x="6296025" y="863333"/>
                </a:lnTo>
                <a:lnTo>
                  <a:pt x="6296025" y="860704"/>
                </a:lnTo>
                <a:close/>
              </a:path>
              <a:path w="8582025" h="866775">
                <a:moveTo>
                  <a:pt x="6296025" y="3454"/>
                </a:moveTo>
                <a:lnTo>
                  <a:pt x="6295568" y="2336"/>
                </a:lnTo>
                <a:lnTo>
                  <a:pt x="6293701" y="469"/>
                </a:lnTo>
                <a:lnTo>
                  <a:pt x="6292583" y="0"/>
                </a:lnTo>
                <a:lnTo>
                  <a:pt x="6289954" y="0"/>
                </a:lnTo>
                <a:lnTo>
                  <a:pt x="6288824" y="469"/>
                </a:lnTo>
                <a:lnTo>
                  <a:pt x="6286970" y="2336"/>
                </a:lnTo>
                <a:lnTo>
                  <a:pt x="6286500" y="3454"/>
                </a:lnTo>
                <a:lnTo>
                  <a:pt x="6286500" y="6083"/>
                </a:lnTo>
                <a:lnTo>
                  <a:pt x="6286970" y="7200"/>
                </a:lnTo>
                <a:lnTo>
                  <a:pt x="6288824" y="9067"/>
                </a:lnTo>
                <a:lnTo>
                  <a:pt x="6289954" y="9525"/>
                </a:lnTo>
                <a:lnTo>
                  <a:pt x="6292583" y="9525"/>
                </a:lnTo>
                <a:lnTo>
                  <a:pt x="6293701" y="9067"/>
                </a:lnTo>
                <a:lnTo>
                  <a:pt x="6295568" y="7200"/>
                </a:lnTo>
                <a:lnTo>
                  <a:pt x="6296025" y="6083"/>
                </a:lnTo>
                <a:lnTo>
                  <a:pt x="6296025" y="3454"/>
                </a:lnTo>
                <a:close/>
              </a:path>
              <a:path w="8582025" h="866775">
                <a:moveTo>
                  <a:pt x="6343650" y="860704"/>
                </a:moveTo>
                <a:lnTo>
                  <a:pt x="6343193" y="859586"/>
                </a:lnTo>
                <a:lnTo>
                  <a:pt x="6341326" y="857719"/>
                </a:lnTo>
                <a:lnTo>
                  <a:pt x="6340208" y="857250"/>
                </a:lnTo>
                <a:lnTo>
                  <a:pt x="6337579" y="857250"/>
                </a:lnTo>
                <a:lnTo>
                  <a:pt x="6336449" y="857719"/>
                </a:lnTo>
                <a:lnTo>
                  <a:pt x="6334595" y="859586"/>
                </a:lnTo>
                <a:lnTo>
                  <a:pt x="6334125" y="860704"/>
                </a:lnTo>
                <a:lnTo>
                  <a:pt x="6334125" y="863333"/>
                </a:lnTo>
                <a:lnTo>
                  <a:pt x="6334595" y="864450"/>
                </a:lnTo>
                <a:lnTo>
                  <a:pt x="6336449" y="866317"/>
                </a:lnTo>
                <a:lnTo>
                  <a:pt x="6337579" y="866775"/>
                </a:lnTo>
                <a:lnTo>
                  <a:pt x="6340208" y="866775"/>
                </a:lnTo>
                <a:lnTo>
                  <a:pt x="6341326" y="866317"/>
                </a:lnTo>
                <a:lnTo>
                  <a:pt x="6343193" y="864450"/>
                </a:lnTo>
                <a:lnTo>
                  <a:pt x="6343650" y="863333"/>
                </a:lnTo>
                <a:lnTo>
                  <a:pt x="6343650" y="860704"/>
                </a:lnTo>
                <a:close/>
              </a:path>
              <a:path w="8582025" h="866775">
                <a:moveTo>
                  <a:pt x="6343650" y="3454"/>
                </a:moveTo>
                <a:lnTo>
                  <a:pt x="6343193" y="2336"/>
                </a:lnTo>
                <a:lnTo>
                  <a:pt x="6341326" y="469"/>
                </a:lnTo>
                <a:lnTo>
                  <a:pt x="6340208" y="0"/>
                </a:lnTo>
                <a:lnTo>
                  <a:pt x="6337579" y="0"/>
                </a:lnTo>
                <a:lnTo>
                  <a:pt x="6336449" y="469"/>
                </a:lnTo>
                <a:lnTo>
                  <a:pt x="6334595" y="2336"/>
                </a:lnTo>
                <a:lnTo>
                  <a:pt x="6334125" y="3454"/>
                </a:lnTo>
                <a:lnTo>
                  <a:pt x="6334125" y="6083"/>
                </a:lnTo>
                <a:lnTo>
                  <a:pt x="6334595" y="7200"/>
                </a:lnTo>
                <a:lnTo>
                  <a:pt x="6336449" y="9067"/>
                </a:lnTo>
                <a:lnTo>
                  <a:pt x="6337579" y="9525"/>
                </a:lnTo>
                <a:lnTo>
                  <a:pt x="6340208" y="9525"/>
                </a:lnTo>
                <a:lnTo>
                  <a:pt x="6341326" y="9067"/>
                </a:lnTo>
                <a:lnTo>
                  <a:pt x="6343193" y="7200"/>
                </a:lnTo>
                <a:lnTo>
                  <a:pt x="6343650" y="6083"/>
                </a:lnTo>
                <a:lnTo>
                  <a:pt x="6343650" y="3454"/>
                </a:lnTo>
                <a:close/>
              </a:path>
              <a:path w="8582025" h="866775">
                <a:moveTo>
                  <a:pt x="6391275" y="860704"/>
                </a:moveTo>
                <a:lnTo>
                  <a:pt x="6390818" y="859586"/>
                </a:lnTo>
                <a:lnTo>
                  <a:pt x="6388951" y="857719"/>
                </a:lnTo>
                <a:lnTo>
                  <a:pt x="6387833" y="857250"/>
                </a:lnTo>
                <a:lnTo>
                  <a:pt x="6385204" y="857250"/>
                </a:lnTo>
                <a:lnTo>
                  <a:pt x="6384074" y="857719"/>
                </a:lnTo>
                <a:lnTo>
                  <a:pt x="6382220" y="859586"/>
                </a:lnTo>
                <a:lnTo>
                  <a:pt x="6381750" y="860704"/>
                </a:lnTo>
                <a:lnTo>
                  <a:pt x="6381750" y="863333"/>
                </a:lnTo>
                <a:lnTo>
                  <a:pt x="6382220" y="864450"/>
                </a:lnTo>
                <a:lnTo>
                  <a:pt x="6384074" y="866317"/>
                </a:lnTo>
                <a:lnTo>
                  <a:pt x="6385204" y="866775"/>
                </a:lnTo>
                <a:lnTo>
                  <a:pt x="6387833" y="866775"/>
                </a:lnTo>
                <a:lnTo>
                  <a:pt x="6388951" y="866317"/>
                </a:lnTo>
                <a:lnTo>
                  <a:pt x="6390818" y="864450"/>
                </a:lnTo>
                <a:lnTo>
                  <a:pt x="6391275" y="863333"/>
                </a:lnTo>
                <a:lnTo>
                  <a:pt x="6391275" y="860704"/>
                </a:lnTo>
                <a:close/>
              </a:path>
              <a:path w="8582025" h="866775">
                <a:moveTo>
                  <a:pt x="6391275" y="3454"/>
                </a:moveTo>
                <a:lnTo>
                  <a:pt x="6390818" y="2336"/>
                </a:lnTo>
                <a:lnTo>
                  <a:pt x="6388951" y="469"/>
                </a:lnTo>
                <a:lnTo>
                  <a:pt x="6387833" y="0"/>
                </a:lnTo>
                <a:lnTo>
                  <a:pt x="6385204" y="0"/>
                </a:lnTo>
                <a:lnTo>
                  <a:pt x="6384074" y="469"/>
                </a:lnTo>
                <a:lnTo>
                  <a:pt x="6382220" y="2336"/>
                </a:lnTo>
                <a:lnTo>
                  <a:pt x="6381750" y="3454"/>
                </a:lnTo>
                <a:lnTo>
                  <a:pt x="6381750" y="6083"/>
                </a:lnTo>
                <a:lnTo>
                  <a:pt x="6382220" y="7200"/>
                </a:lnTo>
                <a:lnTo>
                  <a:pt x="6384074" y="9067"/>
                </a:lnTo>
                <a:lnTo>
                  <a:pt x="6385204" y="9525"/>
                </a:lnTo>
                <a:lnTo>
                  <a:pt x="6387833" y="9525"/>
                </a:lnTo>
                <a:lnTo>
                  <a:pt x="6388951" y="9067"/>
                </a:lnTo>
                <a:lnTo>
                  <a:pt x="6390818" y="7200"/>
                </a:lnTo>
                <a:lnTo>
                  <a:pt x="6391275" y="6083"/>
                </a:lnTo>
                <a:lnTo>
                  <a:pt x="6391275" y="3454"/>
                </a:lnTo>
                <a:close/>
              </a:path>
              <a:path w="8582025" h="866775">
                <a:moveTo>
                  <a:pt x="6438900" y="860704"/>
                </a:moveTo>
                <a:lnTo>
                  <a:pt x="6438443" y="859586"/>
                </a:lnTo>
                <a:lnTo>
                  <a:pt x="6436576" y="857719"/>
                </a:lnTo>
                <a:lnTo>
                  <a:pt x="6435458" y="857250"/>
                </a:lnTo>
                <a:lnTo>
                  <a:pt x="6432829" y="857250"/>
                </a:lnTo>
                <a:lnTo>
                  <a:pt x="6431699" y="857719"/>
                </a:lnTo>
                <a:lnTo>
                  <a:pt x="6429845" y="859586"/>
                </a:lnTo>
                <a:lnTo>
                  <a:pt x="6429375" y="860704"/>
                </a:lnTo>
                <a:lnTo>
                  <a:pt x="6429375" y="863333"/>
                </a:lnTo>
                <a:lnTo>
                  <a:pt x="6429845" y="864450"/>
                </a:lnTo>
                <a:lnTo>
                  <a:pt x="6431699" y="866317"/>
                </a:lnTo>
                <a:lnTo>
                  <a:pt x="6432829" y="866775"/>
                </a:lnTo>
                <a:lnTo>
                  <a:pt x="6435458" y="866775"/>
                </a:lnTo>
                <a:lnTo>
                  <a:pt x="6436576" y="866317"/>
                </a:lnTo>
                <a:lnTo>
                  <a:pt x="6438443" y="864450"/>
                </a:lnTo>
                <a:lnTo>
                  <a:pt x="6438900" y="863333"/>
                </a:lnTo>
                <a:lnTo>
                  <a:pt x="6438900" y="860704"/>
                </a:lnTo>
                <a:close/>
              </a:path>
              <a:path w="8582025" h="866775">
                <a:moveTo>
                  <a:pt x="6438900" y="3454"/>
                </a:moveTo>
                <a:lnTo>
                  <a:pt x="6438443" y="2336"/>
                </a:lnTo>
                <a:lnTo>
                  <a:pt x="6436576" y="469"/>
                </a:lnTo>
                <a:lnTo>
                  <a:pt x="6435458" y="0"/>
                </a:lnTo>
                <a:lnTo>
                  <a:pt x="6432829" y="0"/>
                </a:lnTo>
                <a:lnTo>
                  <a:pt x="6431699" y="469"/>
                </a:lnTo>
                <a:lnTo>
                  <a:pt x="6429845" y="2336"/>
                </a:lnTo>
                <a:lnTo>
                  <a:pt x="6429375" y="3454"/>
                </a:lnTo>
                <a:lnTo>
                  <a:pt x="6429375" y="6083"/>
                </a:lnTo>
                <a:lnTo>
                  <a:pt x="6429845" y="7200"/>
                </a:lnTo>
                <a:lnTo>
                  <a:pt x="6431699" y="9067"/>
                </a:lnTo>
                <a:lnTo>
                  <a:pt x="6432829" y="9525"/>
                </a:lnTo>
                <a:lnTo>
                  <a:pt x="6435458" y="9525"/>
                </a:lnTo>
                <a:lnTo>
                  <a:pt x="6436576" y="9067"/>
                </a:lnTo>
                <a:lnTo>
                  <a:pt x="6438443" y="7200"/>
                </a:lnTo>
                <a:lnTo>
                  <a:pt x="6438900" y="6083"/>
                </a:lnTo>
                <a:lnTo>
                  <a:pt x="6438900" y="3454"/>
                </a:lnTo>
                <a:close/>
              </a:path>
              <a:path w="8582025" h="866775">
                <a:moveTo>
                  <a:pt x="6486525" y="860704"/>
                </a:moveTo>
                <a:lnTo>
                  <a:pt x="6486068" y="859586"/>
                </a:lnTo>
                <a:lnTo>
                  <a:pt x="6484201" y="857719"/>
                </a:lnTo>
                <a:lnTo>
                  <a:pt x="6483083" y="857250"/>
                </a:lnTo>
                <a:lnTo>
                  <a:pt x="6480454" y="857250"/>
                </a:lnTo>
                <a:lnTo>
                  <a:pt x="6479324" y="857719"/>
                </a:lnTo>
                <a:lnTo>
                  <a:pt x="6477470" y="859586"/>
                </a:lnTo>
                <a:lnTo>
                  <a:pt x="6477000" y="860704"/>
                </a:lnTo>
                <a:lnTo>
                  <a:pt x="6477000" y="863333"/>
                </a:lnTo>
                <a:lnTo>
                  <a:pt x="6477470" y="864450"/>
                </a:lnTo>
                <a:lnTo>
                  <a:pt x="6479324" y="866317"/>
                </a:lnTo>
                <a:lnTo>
                  <a:pt x="6480454" y="866775"/>
                </a:lnTo>
                <a:lnTo>
                  <a:pt x="6483083" y="866775"/>
                </a:lnTo>
                <a:lnTo>
                  <a:pt x="6484201" y="866317"/>
                </a:lnTo>
                <a:lnTo>
                  <a:pt x="6486068" y="864450"/>
                </a:lnTo>
                <a:lnTo>
                  <a:pt x="6486525" y="863333"/>
                </a:lnTo>
                <a:lnTo>
                  <a:pt x="6486525" y="860704"/>
                </a:lnTo>
                <a:close/>
              </a:path>
              <a:path w="8582025" h="866775">
                <a:moveTo>
                  <a:pt x="6486525" y="3454"/>
                </a:moveTo>
                <a:lnTo>
                  <a:pt x="6486068" y="2336"/>
                </a:lnTo>
                <a:lnTo>
                  <a:pt x="6484201" y="469"/>
                </a:lnTo>
                <a:lnTo>
                  <a:pt x="6483083" y="0"/>
                </a:lnTo>
                <a:lnTo>
                  <a:pt x="6480454" y="0"/>
                </a:lnTo>
                <a:lnTo>
                  <a:pt x="6479324" y="469"/>
                </a:lnTo>
                <a:lnTo>
                  <a:pt x="6477470" y="2336"/>
                </a:lnTo>
                <a:lnTo>
                  <a:pt x="6477000" y="3454"/>
                </a:lnTo>
                <a:lnTo>
                  <a:pt x="6477000" y="6083"/>
                </a:lnTo>
                <a:lnTo>
                  <a:pt x="6477470" y="7200"/>
                </a:lnTo>
                <a:lnTo>
                  <a:pt x="6479324" y="9067"/>
                </a:lnTo>
                <a:lnTo>
                  <a:pt x="6480454" y="9525"/>
                </a:lnTo>
                <a:lnTo>
                  <a:pt x="6483083" y="9525"/>
                </a:lnTo>
                <a:lnTo>
                  <a:pt x="6484201" y="9067"/>
                </a:lnTo>
                <a:lnTo>
                  <a:pt x="6486068" y="7200"/>
                </a:lnTo>
                <a:lnTo>
                  <a:pt x="6486525" y="6083"/>
                </a:lnTo>
                <a:lnTo>
                  <a:pt x="6486525" y="3454"/>
                </a:lnTo>
                <a:close/>
              </a:path>
              <a:path w="8582025" h="866775">
                <a:moveTo>
                  <a:pt x="6534150" y="860704"/>
                </a:moveTo>
                <a:lnTo>
                  <a:pt x="6533693" y="859586"/>
                </a:lnTo>
                <a:lnTo>
                  <a:pt x="6531826" y="857719"/>
                </a:lnTo>
                <a:lnTo>
                  <a:pt x="6530708" y="857250"/>
                </a:lnTo>
                <a:lnTo>
                  <a:pt x="6528079" y="857250"/>
                </a:lnTo>
                <a:lnTo>
                  <a:pt x="6526962" y="857719"/>
                </a:lnTo>
                <a:lnTo>
                  <a:pt x="6525095" y="859586"/>
                </a:lnTo>
                <a:lnTo>
                  <a:pt x="6524625" y="860704"/>
                </a:lnTo>
                <a:lnTo>
                  <a:pt x="6524625" y="863333"/>
                </a:lnTo>
                <a:lnTo>
                  <a:pt x="6525095" y="864450"/>
                </a:lnTo>
                <a:lnTo>
                  <a:pt x="6526962" y="866317"/>
                </a:lnTo>
                <a:lnTo>
                  <a:pt x="6528079" y="866775"/>
                </a:lnTo>
                <a:lnTo>
                  <a:pt x="6530708" y="866775"/>
                </a:lnTo>
                <a:lnTo>
                  <a:pt x="6531826" y="866317"/>
                </a:lnTo>
                <a:lnTo>
                  <a:pt x="6533693" y="864450"/>
                </a:lnTo>
                <a:lnTo>
                  <a:pt x="6534150" y="863333"/>
                </a:lnTo>
                <a:lnTo>
                  <a:pt x="6534150" y="860704"/>
                </a:lnTo>
                <a:close/>
              </a:path>
              <a:path w="8582025" h="866775">
                <a:moveTo>
                  <a:pt x="6534150" y="3454"/>
                </a:moveTo>
                <a:lnTo>
                  <a:pt x="6533693" y="2336"/>
                </a:lnTo>
                <a:lnTo>
                  <a:pt x="6531826" y="469"/>
                </a:lnTo>
                <a:lnTo>
                  <a:pt x="6530708" y="0"/>
                </a:lnTo>
                <a:lnTo>
                  <a:pt x="6528079" y="0"/>
                </a:lnTo>
                <a:lnTo>
                  <a:pt x="6526962" y="469"/>
                </a:lnTo>
                <a:lnTo>
                  <a:pt x="6525095" y="2336"/>
                </a:lnTo>
                <a:lnTo>
                  <a:pt x="6524625" y="3454"/>
                </a:lnTo>
                <a:lnTo>
                  <a:pt x="6524625" y="6083"/>
                </a:lnTo>
                <a:lnTo>
                  <a:pt x="6525095" y="7200"/>
                </a:lnTo>
                <a:lnTo>
                  <a:pt x="6526962" y="9067"/>
                </a:lnTo>
                <a:lnTo>
                  <a:pt x="6528079" y="9525"/>
                </a:lnTo>
                <a:lnTo>
                  <a:pt x="6530708" y="9525"/>
                </a:lnTo>
                <a:lnTo>
                  <a:pt x="6531826" y="9067"/>
                </a:lnTo>
                <a:lnTo>
                  <a:pt x="6533693" y="7200"/>
                </a:lnTo>
                <a:lnTo>
                  <a:pt x="6534150" y="6083"/>
                </a:lnTo>
                <a:lnTo>
                  <a:pt x="6534150" y="3454"/>
                </a:lnTo>
                <a:close/>
              </a:path>
              <a:path w="8582025" h="866775">
                <a:moveTo>
                  <a:pt x="6581775" y="860704"/>
                </a:moveTo>
                <a:lnTo>
                  <a:pt x="6581318" y="859586"/>
                </a:lnTo>
                <a:lnTo>
                  <a:pt x="6579451" y="857719"/>
                </a:lnTo>
                <a:lnTo>
                  <a:pt x="6578333" y="857250"/>
                </a:lnTo>
                <a:lnTo>
                  <a:pt x="6575704" y="857250"/>
                </a:lnTo>
                <a:lnTo>
                  <a:pt x="6574574" y="857719"/>
                </a:lnTo>
                <a:lnTo>
                  <a:pt x="6572720" y="859586"/>
                </a:lnTo>
                <a:lnTo>
                  <a:pt x="6572250" y="860704"/>
                </a:lnTo>
                <a:lnTo>
                  <a:pt x="6572250" y="863333"/>
                </a:lnTo>
                <a:lnTo>
                  <a:pt x="6572720" y="864450"/>
                </a:lnTo>
                <a:lnTo>
                  <a:pt x="6574574" y="866317"/>
                </a:lnTo>
                <a:lnTo>
                  <a:pt x="6575704" y="866775"/>
                </a:lnTo>
                <a:lnTo>
                  <a:pt x="6578333" y="866775"/>
                </a:lnTo>
                <a:lnTo>
                  <a:pt x="6579451" y="866317"/>
                </a:lnTo>
                <a:lnTo>
                  <a:pt x="6581318" y="864450"/>
                </a:lnTo>
                <a:lnTo>
                  <a:pt x="6581775" y="863333"/>
                </a:lnTo>
                <a:lnTo>
                  <a:pt x="6581775" y="860704"/>
                </a:lnTo>
                <a:close/>
              </a:path>
              <a:path w="8582025" h="866775">
                <a:moveTo>
                  <a:pt x="6581775" y="3454"/>
                </a:moveTo>
                <a:lnTo>
                  <a:pt x="6581318" y="2336"/>
                </a:lnTo>
                <a:lnTo>
                  <a:pt x="6579451" y="469"/>
                </a:lnTo>
                <a:lnTo>
                  <a:pt x="6578333" y="0"/>
                </a:lnTo>
                <a:lnTo>
                  <a:pt x="6575704" y="0"/>
                </a:lnTo>
                <a:lnTo>
                  <a:pt x="6574574" y="469"/>
                </a:lnTo>
                <a:lnTo>
                  <a:pt x="6572720" y="2336"/>
                </a:lnTo>
                <a:lnTo>
                  <a:pt x="6572250" y="3454"/>
                </a:lnTo>
                <a:lnTo>
                  <a:pt x="6572250" y="6083"/>
                </a:lnTo>
                <a:lnTo>
                  <a:pt x="6572720" y="7200"/>
                </a:lnTo>
                <a:lnTo>
                  <a:pt x="6574574" y="9067"/>
                </a:lnTo>
                <a:lnTo>
                  <a:pt x="6575704" y="9525"/>
                </a:lnTo>
                <a:lnTo>
                  <a:pt x="6578333" y="9525"/>
                </a:lnTo>
                <a:lnTo>
                  <a:pt x="6579451" y="9067"/>
                </a:lnTo>
                <a:lnTo>
                  <a:pt x="6581318" y="7200"/>
                </a:lnTo>
                <a:lnTo>
                  <a:pt x="6581775" y="6083"/>
                </a:lnTo>
                <a:lnTo>
                  <a:pt x="6581775" y="3454"/>
                </a:lnTo>
                <a:close/>
              </a:path>
              <a:path w="8582025" h="866775">
                <a:moveTo>
                  <a:pt x="6629400" y="860704"/>
                </a:moveTo>
                <a:lnTo>
                  <a:pt x="6628943" y="859586"/>
                </a:lnTo>
                <a:lnTo>
                  <a:pt x="6627076" y="857719"/>
                </a:lnTo>
                <a:lnTo>
                  <a:pt x="6625958" y="857250"/>
                </a:lnTo>
                <a:lnTo>
                  <a:pt x="6623329" y="857250"/>
                </a:lnTo>
                <a:lnTo>
                  <a:pt x="6622199" y="857719"/>
                </a:lnTo>
                <a:lnTo>
                  <a:pt x="6620345" y="859586"/>
                </a:lnTo>
                <a:lnTo>
                  <a:pt x="6619875" y="860704"/>
                </a:lnTo>
                <a:lnTo>
                  <a:pt x="6619875" y="863333"/>
                </a:lnTo>
                <a:lnTo>
                  <a:pt x="6620345" y="864450"/>
                </a:lnTo>
                <a:lnTo>
                  <a:pt x="6622199" y="866317"/>
                </a:lnTo>
                <a:lnTo>
                  <a:pt x="6623329" y="866775"/>
                </a:lnTo>
                <a:lnTo>
                  <a:pt x="6625958" y="866775"/>
                </a:lnTo>
                <a:lnTo>
                  <a:pt x="6627076" y="866317"/>
                </a:lnTo>
                <a:lnTo>
                  <a:pt x="6628943" y="864450"/>
                </a:lnTo>
                <a:lnTo>
                  <a:pt x="6629400" y="863333"/>
                </a:lnTo>
                <a:lnTo>
                  <a:pt x="6629400" y="860704"/>
                </a:lnTo>
                <a:close/>
              </a:path>
              <a:path w="8582025" h="866775">
                <a:moveTo>
                  <a:pt x="6629400" y="3454"/>
                </a:moveTo>
                <a:lnTo>
                  <a:pt x="6628943" y="2336"/>
                </a:lnTo>
                <a:lnTo>
                  <a:pt x="6627076" y="469"/>
                </a:lnTo>
                <a:lnTo>
                  <a:pt x="6625958" y="0"/>
                </a:lnTo>
                <a:lnTo>
                  <a:pt x="6623329" y="0"/>
                </a:lnTo>
                <a:lnTo>
                  <a:pt x="6622199" y="469"/>
                </a:lnTo>
                <a:lnTo>
                  <a:pt x="6620345" y="2336"/>
                </a:lnTo>
                <a:lnTo>
                  <a:pt x="6619875" y="3454"/>
                </a:lnTo>
                <a:lnTo>
                  <a:pt x="6619875" y="6083"/>
                </a:lnTo>
                <a:lnTo>
                  <a:pt x="6620345" y="7200"/>
                </a:lnTo>
                <a:lnTo>
                  <a:pt x="6622199" y="9067"/>
                </a:lnTo>
                <a:lnTo>
                  <a:pt x="6623329" y="9525"/>
                </a:lnTo>
                <a:lnTo>
                  <a:pt x="6625958" y="9525"/>
                </a:lnTo>
                <a:lnTo>
                  <a:pt x="6627076" y="9067"/>
                </a:lnTo>
                <a:lnTo>
                  <a:pt x="6628943" y="7200"/>
                </a:lnTo>
                <a:lnTo>
                  <a:pt x="6629400" y="6083"/>
                </a:lnTo>
                <a:lnTo>
                  <a:pt x="6629400" y="3454"/>
                </a:lnTo>
                <a:close/>
              </a:path>
              <a:path w="8582025" h="866775">
                <a:moveTo>
                  <a:pt x="6677025" y="860704"/>
                </a:moveTo>
                <a:lnTo>
                  <a:pt x="6676568" y="859586"/>
                </a:lnTo>
                <a:lnTo>
                  <a:pt x="6674701" y="857719"/>
                </a:lnTo>
                <a:lnTo>
                  <a:pt x="6673583" y="857250"/>
                </a:lnTo>
                <a:lnTo>
                  <a:pt x="6670954" y="857250"/>
                </a:lnTo>
                <a:lnTo>
                  <a:pt x="6669824" y="857719"/>
                </a:lnTo>
                <a:lnTo>
                  <a:pt x="6667970" y="859586"/>
                </a:lnTo>
                <a:lnTo>
                  <a:pt x="6667500" y="860704"/>
                </a:lnTo>
                <a:lnTo>
                  <a:pt x="6667500" y="863333"/>
                </a:lnTo>
                <a:lnTo>
                  <a:pt x="6667970" y="864450"/>
                </a:lnTo>
                <a:lnTo>
                  <a:pt x="6669824" y="866317"/>
                </a:lnTo>
                <a:lnTo>
                  <a:pt x="6670954" y="866775"/>
                </a:lnTo>
                <a:lnTo>
                  <a:pt x="6673583" y="866775"/>
                </a:lnTo>
                <a:lnTo>
                  <a:pt x="6674701" y="866317"/>
                </a:lnTo>
                <a:lnTo>
                  <a:pt x="6676568" y="864450"/>
                </a:lnTo>
                <a:lnTo>
                  <a:pt x="6677025" y="863333"/>
                </a:lnTo>
                <a:lnTo>
                  <a:pt x="6677025" y="860704"/>
                </a:lnTo>
                <a:close/>
              </a:path>
              <a:path w="8582025" h="866775">
                <a:moveTo>
                  <a:pt x="6677025" y="3454"/>
                </a:moveTo>
                <a:lnTo>
                  <a:pt x="6676568" y="2336"/>
                </a:lnTo>
                <a:lnTo>
                  <a:pt x="6674701" y="469"/>
                </a:lnTo>
                <a:lnTo>
                  <a:pt x="6673583" y="0"/>
                </a:lnTo>
                <a:lnTo>
                  <a:pt x="6670954" y="0"/>
                </a:lnTo>
                <a:lnTo>
                  <a:pt x="6669824" y="469"/>
                </a:lnTo>
                <a:lnTo>
                  <a:pt x="6667970" y="2336"/>
                </a:lnTo>
                <a:lnTo>
                  <a:pt x="6667500" y="3454"/>
                </a:lnTo>
                <a:lnTo>
                  <a:pt x="6667500" y="6083"/>
                </a:lnTo>
                <a:lnTo>
                  <a:pt x="6667970" y="7200"/>
                </a:lnTo>
                <a:lnTo>
                  <a:pt x="6669824" y="9067"/>
                </a:lnTo>
                <a:lnTo>
                  <a:pt x="6670954" y="9525"/>
                </a:lnTo>
                <a:lnTo>
                  <a:pt x="6673583" y="9525"/>
                </a:lnTo>
                <a:lnTo>
                  <a:pt x="6674701" y="9067"/>
                </a:lnTo>
                <a:lnTo>
                  <a:pt x="6676568" y="7200"/>
                </a:lnTo>
                <a:lnTo>
                  <a:pt x="6677025" y="6083"/>
                </a:lnTo>
                <a:lnTo>
                  <a:pt x="6677025" y="3454"/>
                </a:lnTo>
                <a:close/>
              </a:path>
              <a:path w="8582025" h="866775">
                <a:moveTo>
                  <a:pt x="6724650" y="860704"/>
                </a:moveTo>
                <a:lnTo>
                  <a:pt x="6724193" y="859586"/>
                </a:lnTo>
                <a:lnTo>
                  <a:pt x="6722326" y="857719"/>
                </a:lnTo>
                <a:lnTo>
                  <a:pt x="6721208" y="857250"/>
                </a:lnTo>
                <a:lnTo>
                  <a:pt x="6718579" y="857250"/>
                </a:lnTo>
                <a:lnTo>
                  <a:pt x="6717449" y="857719"/>
                </a:lnTo>
                <a:lnTo>
                  <a:pt x="6715595" y="859586"/>
                </a:lnTo>
                <a:lnTo>
                  <a:pt x="6715125" y="860704"/>
                </a:lnTo>
                <a:lnTo>
                  <a:pt x="6715125" y="863333"/>
                </a:lnTo>
                <a:lnTo>
                  <a:pt x="6715595" y="864450"/>
                </a:lnTo>
                <a:lnTo>
                  <a:pt x="6717449" y="866317"/>
                </a:lnTo>
                <a:lnTo>
                  <a:pt x="6718579" y="866775"/>
                </a:lnTo>
                <a:lnTo>
                  <a:pt x="6721208" y="866775"/>
                </a:lnTo>
                <a:lnTo>
                  <a:pt x="6722326" y="866317"/>
                </a:lnTo>
                <a:lnTo>
                  <a:pt x="6724193" y="864450"/>
                </a:lnTo>
                <a:lnTo>
                  <a:pt x="6724650" y="863333"/>
                </a:lnTo>
                <a:lnTo>
                  <a:pt x="6724650" y="860704"/>
                </a:lnTo>
                <a:close/>
              </a:path>
              <a:path w="8582025" h="866775">
                <a:moveTo>
                  <a:pt x="6724650" y="3454"/>
                </a:moveTo>
                <a:lnTo>
                  <a:pt x="6724193" y="2336"/>
                </a:lnTo>
                <a:lnTo>
                  <a:pt x="6722326" y="469"/>
                </a:lnTo>
                <a:lnTo>
                  <a:pt x="6721208" y="0"/>
                </a:lnTo>
                <a:lnTo>
                  <a:pt x="6718579" y="0"/>
                </a:lnTo>
                <a:lnTo>
                  <a:pt x="6717449" y="469"/>
                </a:lnTo>
                <a:lnTo>
                  <a:pt x="6715595" y="2336"/>
                </a:lnTo>
                <a:lnTo>
                  <a:pt x="6715125" y="3454"/>
                </a:lnTo>
                <a:lnTo>
                  <a:pt x="6715125" y="6083"/>
                </a:lnTo>
                <a:lnTo>
                  <a:pt x="6715595" y="7200"/>
                </a:lnTo>
                <a:lnTo>
                  <a:pt x="6717449" y="9067"/>
                </a:lnTo>
                <a:lnTo>
                  <a:pt x="6718579" y="9525"/>
                </a:lnTo>
                <a:lnTo>
                  <a:pt x="6721208" y="9525"/>
                </a:lnTo>
                <a:lnTo>
                  <a:pt x="6722326" y="9067"/>
                </a:lnTo>
                <a:lnTo>
                  <a:pt x="6724193" y="7200"/>
                </a:lnTo>
                <a:lnTo>
                  <a:pt x="6724650" y="6083"/>
                </a:lnTo>
                <a:lnTo>
                  <a:pt x="6724650" y="3454"/>
                </a:lnTo>
                <a:close/>
              </a:path>
              <a:path w="8582025" h="866775">
                <a:moveTo>
                  <a:pt x="6772275" y="860704"/>
                </a:moveTo>
                <a:lnTo>
                  <a:pt x="6771818" y="859586"/>
                </a:lnTo>
                <a:lnTo>
                  <a:pt x="6769951" y="857719"/>
                </a:lnTo>
                <a:lnTo>
                  <a:pt x="6768833" y="857250"/>
                </a:lnTo>
                <a:lnTo>
                  <a:pt x="6766204" y="857250"/>
                </a:lnTo>
                <a:lnTo>
                  <a:pt x="6765074" y="857719"/>
                </a:lnTo>
                <a:lnTo>
                  <a:pt x="6763220" y="859586"/>
                </a:lnTo>
                <a:lnTo>
                  <a:pt x="6762750" y="860704"/>
                </a:lnTo>
                <a:lnTo>
                  <a:pt x="6762750" y="863333"/>
                </a:lnTo>
                <a:lnTo>
                  <a:pt x="6763220" y="864450"/>
                </a:lnTo>
                <a:lnTo>
                  <a:pt x="6765074" y="866317"/>
                </a:lnTo>
                <a:lnTo>
                  <a:pt x="6766204" y="866775"/>
                </a:lnTo>
                <a:lnTo>
                  <a:pt x="6768833" y="866775"/>
                </a:lnTo>
                <a:lnTo>
                  <a:pt x="6769951" y="866317"/>
                </a:lnTo>
                <a:lnTo>
                  <a:pt x="6771818" y="864450"/>
                </a:lnTo>
                <a:lnTo>
                  <a:pt x="6772275" y="863333"/>
                </a:lnTo>
                <a:lnTo>
                  <a:pt x="6772275" y="860704"/>
                </a:lnTo>
                <a:close/>
              </a:path>
              <a:path w="8582025" h="866775">
                <a:moveTo>
                  <a:pt x="6772275" y="3454"/>
                </a:moveTo>
                <a:lnTo>
                  <a:pt x="6771818" y="2336"/>
                </a:lnTo>
                <a:lnTo>
                  <a:pt x="6769951" y="469"/>
                </a:lnTo>
                <a:lnTo>
                  <a:pt x="6768833" y="0"/>
                </a:lnTo>
                <a:lnTo>
                  <a:pt x="6766204" y="0"/>
                </a:lnTo>
                <a:lnTo>
                  <a:pt x="6765074" y="469"/>
                </a:lnTo>
                <a:lnTo>
                  <a:pt x="6763220" y="2336"/>
                </a:lnTo>
                <a:lnTo>
                  <a:pt x="6762750" y="3454"/>
                </a:lnTo>
                <a:lnTo>
                  <a:pt x="6762750" y="6083"/>
                </a:lnTo>
                <a:lnTo>
                  <a:pt x="6763220" y="7200"/>
                </a:lnTo>
                <a:lnTo>
                  <a:pt x="6765074" y="9067"/>
                </a:lnTo>
                <a:lnTo>
                  <a:pt x="6766204" y="9525"/>
                </a:lnTo>
                <a:lnTo>
                  <a:pt x="6768833" y="9525"/>
                </a:lnTo>
                <a:lnTo>
                  <a:pt x="6769951" y="9067"/>
                </a:lnTo>
                <a:lnTo>
                  <a:pt x="6771818" y="7200"/>
                </a:lnTo>
                <a:lnTo>
                  <a:pt x="6772275" y="6083"/>
                </a:lnTo>
                <a:lnTo>
                  <a:pt x="6772275" y="3454"/>
                </a:lnTo>
                <a:close/>
              </a:path>
              <a:path w="8582025" h="866775">
                <a:moveTo>
                  <a:pt x="6819900" y="860704"/>
                </a:moveTo>
                <a:lnTo>
                  <a:pt x="6819443" y="859586"/>
                </a:lnTo>
                <a:lnTo>
                  <a:pt x="6817576" y="857719"/>
                </a:lnTo>
                <a:lnTo>
                  <a:pt x="6816458" y="857250"/>
                </a:lnTo>
                <a:lnTo>
                  <a:pt x="6813829" y="857250"/>
                </a:lnTo>
                <a:lnTo>
                  <a:pt x="6812699" y="857719"/>
                </a:lnTo>
                <a:lnTo>
                  <a:pt x="6810845" y="859586"/>
                </a:lnTo>
                <a:lnTo>
                  <a:pt x="6810375" y="860704"/>
                </a:lnTo>
                <a:lnTo>
                  <a:pt x="6810375" y="863333"/>
                </a:lnTo>
                <a:lnTo>
                  <a:pt x="6810845" y="864450"/>
                </a:lnTo>
                <a:lnTo>
                  <a:pt x="6812699" y="866317"/>
                </a:lnTo>
                <a:lnTo>
                  <a:pt x="6813829" y="866775"/>
                </a:lnTo>
                <a:lnTo>
                  <a:pt x="6816458" y="866775"/>
                </a:lnTo>
                <a:lnTo>
                  <a:pt x="6817576" y="866317"/>
                </a:lnTo>
                <a:lnTo>
                  <a:pt x="6819443" y="864450"/>
                </a:lnTo>
                <a:lnTo>
                  <a:pt x="6819900" y="863333"/>
                </a:lnTo>
                <a:lnTo>
                  <a:pt x="6819900" y="860704"/>
                </a:lnTo>
                <a:close/>
              </a:path>
              <a:path w="8582025" h="866775">
                <a:moveTo>
                  <a:pt x="6819900" y="3454"/>
                </a:moveTo>
                <a:lnTo>
                  <a:pt x="6819443" y="2336"/>
                </a:lnTo>
                <a:lnTo>
                  <a:pt x="6817576" y="469"/>
                </a:lnTo>
                <a:lnTo>
                  <a:pt x="6816458" y="0"/>
                </a:lnTo>
                <a:lnTo>
                  <a:pt x="6813829" y="0"/>
                </a:lnTo>
                <a:lnTo>
                  <a:pt x="6812699" y="469"/>
                </a:lnTo>
                <a:lnTo>
                  <a:pt x="6810845" y="2336"/>
                </a:lnTo>
                <a:lnTo>
                  <a:pt x="6810375" y="3454"/>
                </a:lnTo>
                <a:lnTo>
                  <a:pt x="6810375" y="6083"/>
                </a:lnTo>
                <a:lnTo>
                  <a:pt x="6810845" y="7200"/>
                </a:lnTo>
                <a:lnTo>
                  <a:pt x="6812699" y="9067"/>
                </a:lnTo>
                <a:lnTo>
                  <a:pt x="6813829" y="9525"/>
                </a:lnTo>
                <a:lnTo>
                  <a:pt x="6816458" y="9525"/>
                </a:lnTo>
                <a:lnTo>
                  <a:pt x="6817576" y="9067"/>
                </a:lnTo>
                <a:lnTo>
                  <a:pt x="6819443" y="7200"/>
                </a:lnTo>
                <a:lnTo>
                  <a:pt x="6819900" y="6083"/>
                </a:lnTo>
                <a:lnTo>
                  <a:pt x="6819900" y="3454"/>
                </a:lnTo>
                <a:close/>
              </a:path>
              <a:path w="8582025" h="866775">
                <a:moveTo>
                  <a:pt x="6867525" y="860704"/>
                </a:moveTo>
                <a:lnTo>
                  <a:pt x="6867068" y="859586"/>
                </a:lnTo>
                <a:lnTo>
                  <a:pt x="6865201" y="857719"/>
                </a:lnTo>
                <a:lnTo>
                  <a:pt x="6864083" y="857250"/>
                </a:lnTo>
                <a:lnTo>
                  <a:pt x="6861454" y="857250"/>
                </a:lnTo>
                <a:lnTo>
                  <a:pt x="6860324" y="857719"/>
                </a:lnTo>
                <a:lnTo>
                  <a:pt x="6858470" y="859586"/>
                </a:lnTo>
                <a:lnTo>
                  <a:pt x="6858000" y="860704"/>
                </a:lnTo>
                <a:lnTo>
                  <a:pt x="6858000" y="863333"/>
                </a:lnTo>
                <a:lnTo>
                  <a:pt x="6858470" y="864450"/>
                </a:lnTo>
                <a:lnTo>
                  <a:pt x="6860324" y="866317"/>
                </a:lnTo>
                <a:lnTo>
                  <a:pt x="6861454" y="866775"/>
                </a:lnTo>
                <a:lnTo>
                  <a:pt x="6864083" y="866775"/>
                </a:lnTo>
                <a:lnTo>
                  <a:pt x="6865201" y="866317"/>
                </a:lnTo>
                <a:lnTo>
                  <a:pt x="6867068" y="864450"/>
                </a:lnTo>
                <a:lnTo>
                  <a:pt x="6867525" y="863333"/>
                </a:lnTo>
                <a:lnTo>
                  <a:pt x="6867525" y="860704"/>
                </a:lnTo>
                <a:close/>
              </a:path>
              <a:path w="8582025" h="866775">
                <a:moveTo>
                  <a:pt x="6867525" y="3454"/>
                </a:moveTo>
                <a:lnTo>
                  <a:pt x="6867068" y="2336"/>
                </a:lnTo>
                <a:lnTo>
                  <a:pt x="6865201" y="469"/>
                </a:lnTo>
                <a:lnTo>
                  <a:pt x="6864083" y="0"/>
                </a:lnTo>
                <a:lnTo>
                  <a:pt x="6861454" y="0"/>
                </a:lnTo>
                <a:lnTo>
                  <a:pt x="6860324" y="469"/>
                </a:lnTo>
                <a:lnTo>
                  <a:pt x="6858470" y="2336"/>
                </a:lnTo>
                <a:lnTo>
                  <a:pt x="6858000" y="3454"/>
                </a:lnTo>
                <a:lnTo>
                  <a:pt x="6858000" y="6083"/>
                </a:lnTo>
                <a:lnTo>
                  <a:pt x="6858470" y="7200"/>
                </a:lnTo>
                <a:lnTo>
                  <a:pt x="6860324" y="9067"/>
                </a:lnTo>
                <a:lnTo>
                  <a:pt x="6861454" y="9525"/>
                </a:lnTo>
                <a:lnTo>
                  <a:pt x="6864083" y="9525"/>
                </a:lnTo>
                <a:lnTo>
                  <a:pt x="6865201" y="9067"/>
                </a:lnTo>
                <a:lnTo>
                  <a:pt x="6867068" y="7200"/>
                </a:lnTo>
                <a:lnTo>
                  <a:pt x="6867525" y="6083"/>
                </a:lnTo>
                <a:lnTo>
                  <a:pt x="6867525" y="3454"/>
                </a:lnTo>
                <a:close/>
              </a:path>
              <a:path w="8582025" h="866775">
                <a:moveTo>
                  <a:pt x="6915150" y="860704"/>
                </a:moveTo>
                <a:lnTo>
                  <a:pt x="6914693" y="859586"/>
                </a:lnTo>
                <a:lnTo>
                  <a:pt x="6912826" y="857719"/>
                </a:lnTo>
                <a:lnTo>
                  <a:pt x="6911708" y="857250"/>
                </a:lnTo>
                <a:lnTo>
                  <a:pt x="6909079" y="857250"/>
                </a:lnTo>
                <a:lnTo>
                  <a:pt x="6907949" y="857719"/>
                </a:lnTo>
                <a:lnTo>
                  <a:pt x="6906095" y="859586"/>
                </a:lnTo>
                <a:lnTo>
                  <a:pt x="6905625" y="860704"/>
                </a:lnTo>
                <a:lnTo>
                  <a:pt x="6905625" y="863333"/>
                </a:lnTo>
                <a:lnTo>
                  <a:pt x="6906095" y="864450"/>
                </a:lnTo>
                <a:lnTo>
                  <a:pt x="6907949" y="866317"/>
                </a:lnTo>
                <a:lnTo>
                  <a:pt x="6909079" y="866775"/>
                </a:lnTo>
                <a:lnTo>
                  <a:pt x="6911708" y="866775"/>
                </a:lnTo>
                <a:lnTo>
                  <a:pt x="6912826" y="866317"/>
                </a:lnTo>
                <a:lnTo>
                  <a:pt x="6914693" y="864450"/>
                </a:lnTo>
                <a:lnTo>
                  <a:pt x="6915150" y="863333"/>
                </a:lnTo>
                <a:lnTo>
                  <a:pt x="6915150" y="860704"/>
                </a:lnTo>
                <a:close/>
              </a:path>
              <a:path w="8582025" h="866775">
                <a:moveTo>
                  <a:pt x="6915150" y="3454"/>
                </a:moveTo>
                <a:lnTo>
                  <a:pt x="6914693" y="2336"/>
                </a:lnTo>
                <a:lnTo>
                  <a:pt x="6912826" y="469"/>
                </a:lnTo>
                <a:lnTo>
                  <a:pt x="6911708" y="0"/>
                </a:lnTo>
                <a:lnTo>
                  <a:pt x="6909079" y="0"/>
                </a:lnTo>
                <a:lnTo>
                  <a:pt x="6907949" y="469"/>
                </a:lnTo>
                <a:lnTo>
                  <a:pt x="6906095" y="2336"/>
                </a:lnTo>
                <a:lnTo>
                  <a:pt x="6905625" y="3454"/>
                </a:lnTo>
                <a:lnTo>
                  <a:pt x="6905625" y="6083"/>
                </a:lnTo>
                <a:lnTo>
                  <a:pt x="6906095" y="7200"/>
                </a:lnTo>
                <a:lnTo>
                  <a:pt x="6907949" y="9067"/>
                </a:lnTo>
                <a:lnTo>
                  <a:pt x="6909079" y="9525"/>
                </a:lnTo>
                <a:lnTo>
                  <a:pt x="6911708" y="9525"/>
                </a:lnTo>
                <a:lnTo>
                  <a:pt x="6912826" y="9067"/>
                </a:lnTo>
                <a:lnTo>
                  <a:pt x="6914693" y="7200"/>
                </a:lnTo>
                <a:lnTo>
                  <a:pt x="6915150" y="6083"/>
                </a:lnTo>
                <a:lnTo>
                  <a:pt x="6915150" y="3454"/>
                </a:lnTo>
                <a:close/>
              </a:path>
              <a:path w="8582025" h="866775">
                <a:moveTo>
                  <a:pt x="6962775" y="860704"/>
                </a:moveTo>
                <a:lnTo>
                  <a:pt x="6962318" y="859586"/>
                </a:lnTo>
                <a:lnTo>
                  <a:pt x="6960451" y="857719"/>
                </a:lnTo>
                <a:lnTo>
                  <a:pt x="6959333" y="857250"/>
                </a:lnTo>
                <a:lnTo>
                  <a:pt x="6956704" y="857250"/>
                </a:lnTo>
                <a:lnTo>
                  <a:pt x="6955587" y="857719"/>
                </a:lnTo>
                <a:lnTo>
                  <a:pt x="6953720" y="859586"/>
                </a:lnTo>
                <a:lnTo>
                  <a:pt x="6953250" y="860704"/>
                </a:lnTo>
                <a:lnTo>
                  <a:pt x="6953250" y="863333"/>
                </a:lnTo>
                <a:lnTo>
                  <a:pt x="6953720" y="864450"/>
                </a:lnTo>
                <a:lnTo>
                  <a:pt x="6955587" y="866317"/>
                </a:lnTo>
                <a:lnTo>
                  <a:pt x="6956704" y="866775"/>
                </a:lnTo>
                <a:lnTo>
                  <a:pt x="6959333" y="866775"/>
                </a:lnTo>
                <a:lnTo>
                  <a:pt x="6960451" y="866317"/>
                </a:lnTo>
                <a:lnTo>
                  <a:pt x="6962318" y="864450"/>
                </a:lnTo>
                <a:lnTo>
                  <a:pt x="6962775" y="863333"/>
                </a:lnTo>
                <a:lnTo>
                  <a:pt x="6962775" y="860704"/>
                </a:lnTo>
                <a:close/>
              </a:path>
              <a:path w="8582025" h="866775">
                <a:moveTo>
                  <a:pt x="6962775" y="3454"/>
                </a:moveTo>
                <a:lnTo>
                  <a:pt x="6962318" y="2336"/>
                </a:lnTo>
                <a:lnTo>
                  <a:pt x="6960451" y="469"/>
                </a:lnTo>
                <a:lnTo>
                  <a:pt x="6959333" y="0"/>
                </a:lnTo>
                <a:lnTo>
                  <a:pt x="6956704" y="0"/>
                </a:lnTo>
                <a:lnTo>
                  <a:pt x="6955587" y="469"/>
                </a:lnTo>
                <a:lnTo>
                  <a:pt x="6953720" y="2336"/>
                </a:lnTo>
                <a:lnTo>
                  <a:pt x="6953250" y="3454"/>
                </a:lnTo>
                <a:lnTo>
                  <a:pt x="6953250" y="6083"/>
                </a:lnTo>
                <a:lnTo>
                  <a:pt x="6953720" y="7200"/>
                </a:lnTo>
                <a:lnTo>
                  <a:pt x="6955587" y="9067"/>
                </a:lnTo>
                <a:lnTo>
                  <a:pt x="6956704" y="9525"/>
                </a:lnTo>
                <a:lnTo>
                  <a:pt x="6959333" y="9525"/>
                </a:lnTo>
                <a:lnTo>
                  <a:pt x="6960451" y="9067"/>
                </a:lnTo>
                <a:lnTo>
                  <a:pt x="6962318" y="7200"/>
                </a:lnTo>
                <a:lnTo>
                  <a:pt x="6962775" y="6083"/>
                </a:lnTo>
                <a:lnTo>
                  <a:pt x="6962775" y="3454"/>
                </a:lnTo>
                <a:close/>
              </a:path>
              <a:path w="8582025" h="866775">
                <a:moveTo>
                  <a:pt x="7010400" y="860704"/>
                </a:moveTo>
                <a:lnTo>
                  <a:pt x="7009943" y="859586"/>
                </a:lnTo>
                <a:lnTo>
                  <a:pt x="7008076" y="857719"/>
                </a:lnTo>
                <a:lnTo>
                  <a:pt x="7006958" y="857250"/>
                </a:lnTo>
                <a:lnTo>
                  <a:pt x="7004329" y="857250"/>
                </a:lnTo>
                <a:lnTo>
                  <a:pt x="7003199" y="857719"/>
                </a:lnTo>
                <a:lnTo>
                  <a:pt x="7001345" y="859586"/>
                </a:lnTo>
                <a:lnTo>
                  <a:pt x="7000875" y="860704"/>
                </a:lnTo>
                <a:lnTo>
                  <a:pt x="7000875" y="863333"/>
                </a:lnTo>
                <a:lnTo>
                  <a:pt x="7001345" y="864450"/>
                </a:lnTo>
                <a:lnTo>
                  <a:pt x="7003199" y="866317"/>
                </a:lnTo>
                <a:lnTo>
                  <a:pt x="7004329" y="866775"/>
                </a:lnTo>
                <a:lnTo>
                  <a:pt x="7006958" y="866775"/>
                </a:lnTo>
                <a:lnTo>
                  <a:pt x="7008076" y="866317"/>
                </a:lnTo>
                <a:lnTo>
                  <a:pt x="7009943" y="864450"/>
                </a:lnTo>
                <a:lnTo>
                  <a:pt x="7010400" y="863333"/>
                </a:lnTo>
                <a:lnTo>
                  <a:pt x="7010400" y="860704"/>
                </a:lnTo>
                <a:close/>
              </a:path>
              <a:path w="8582025" h="866775">
                <a:moveTo>
                  <a:pt x="7010400" y="3454"/>
                </a:moveTo>
                <a:lnTo>
                  <a:pt x="7009943" y="2336"/>
                </a:lnTo>
                <a:lnTo>
                  <a:pt x="7008076" y="469"/>
                </a:lnTo>
                <a:lnTo>
                  <a:pt x="7006958" y="0"/>
                </a:lnTo>
                <a:lnTo>
                  <a:pt x="7004329" y="0"/>
                </a:lnTo>
                <a:lnTo>
                  <a:pt x="7003199" y="469"/>
                </a:lnTo>
                <a:lnTo>
                  <a:pt x="7001345" y="2336"/>
                </a:lnTo>
                <a:lnTo>
                  <a:pt x="7000875" y="3454"/>
                </a:lnTo>
                <a:lnTo>
                  <a:pt x="7000875" y="6083"/>
                </a:lnTo>
                <a:lnTo>
                  <a:pt x="7001345" y="7200"/>
                </a:lnTo>
                <a:lnTo>
                  <a:pt x="7003199" y="9067"/>
                </a:lnTo>
                <a:lnTo>
                  <a:pt x="7004329" y="9525"/>
                </a:lnTo>
                <a:lnTo>
                  <a:pt x="7006958" y="9525"/>
                </a:lnTo>
                <a:lnTo>
                  <a:pt x="7008076" y="9067"/>
                </a:lnTo>
                <a:lnTo>
                  <a:pt x="7009943" y="7200"/>
                </a:lnTo>
                <a:lnTo>
                  <a:pt x="7010400" y="6083"/>
                </a:lnTo>
                <a:lnTo>
                  <a:pt x="7010400" y="3454"/>
                </a:lnTo>
                <a:close/>
              </a:path>
              <a:path w="8582025" h="866775">
                <a:moveTo>
                  <a:pt x="7058025" y="860704"/>
                </a:moveTo>
                <a:lnTo>
                  <a:pt x="7057568" y="859586"/>
                </a:lnTo>
                <a:lnTo>
                  <a:pt x="7055701" y="857719"/>
                </a:lnTo>
                <a:lnTo>
                  <a:pt x="7054583" y="857250"/>
                </a:lnTo>
                <a:lnTo>
                  <a:pt x="7051954" y="857250"/>
                </a:lnTo>
                <a:lnTo>
                  <a:pt x="7050837" y="857719"/>
                </a:lnTo>
                <a:lnTo>
                  <a:pt x="7048970" y="859586"/>
                </a:lnTo>
                <a:lnTo>
                  <a:pt x="7048500" y="860704"/>
                </a:lnTo>
                <a:lnTo>
                  <a:pt x="7048500" y="863333"/>
                </a:lnTo>
                <a:lnTo>
                  <a:pt x="7048970" y="864450"/>
                </a:lnTo>
                <a:lnTo>
                  <a:pt x="7050837" y="866317"/>
                </a:lnTo>
                <a:lnTo>
                  <a:pt x="7051954" y="866775"/>
                </a:lnTo>
                <a:lnTo>
                  <a:pt x="7054583" y="866775"/>
                </a:lnTo>
                <a:lnTo>
                  <a:pt x="7055701" y="866317"/>
                </a:lnTo>
                <a:lnTo>
                  <a:pt x="7057568" y="864450"/>
                </a:lnTo>
                <a:lnTo>
                  <a:pt x="7058025" y="863333"/>
                </a:lnTo>
                <a:lnTo>
                  <a:pt x="7058025" y="860704"/>
                </a:lnTo>
                <a:close/>
              </a:path>
              <a:path w="8582025" h="866775">
                <a:moveTo>
                  <a:pt x="7058025" y="3454"/>
                </a:moveTo>
                <a:lnTo>
                  <a:pt x="7057568" y="2336"/>
                </a:lnTo>
                <a:lnTo>
                  <a:pt x="7055701" y="469"/>
                </a:lnTo>
                <a:lnTo>
                  <a:pt x="7054583" y="0"/>
                </a:lnTo>
                <a:lnTo>
                  <a:pt x="7051954" y="0"/>
                </a:lnTo>
                <a:lnTo>
                  <a:pt x="7050837" y="469"/>
                </a:lnTo>
                <a:lnTo>
                  <a:pt x="7048970" y="2336"/>
                </a:lnTo>
                <a:lnTo>
                  <a:pt x="7048500" y="3454"/>
                </a:lnTo>
                <a:lnTo>
                  <a:pt x="7048500" y="6083"/>
                </a:lnTo>
                <a:lnTo>
                  <a:pt x="7048970" y="7200"/>
                </a:lnTo>
                <a:lnTo>
                  <a:pt x="7050837" y="9067"/>
                </a:lnTo>
                <a:lnTo>
                  <a:pt x="7051954" y="9525"/>
                </a:lnTo>
                <a:lnTo>
                  <a:pt x="7054583" y="9525"/>
                </a:lnTo>
                <a:lnTo>
                  <a:pt x="7055701" y="9067"/>
                </a:lnTo>
                <a:lnTo>
                  <a:pt x="7057568" y="7200"/>
                </a:lnTo>
                <a:lnTo>
                  <a:pt x="7058025" y="6083"/>
                </a:lnTo>
                <a:lnTo>
                  <a:pt x="7058025" y="3454"/>
                </a:lnTo>
                <a:close/>
              </a:path>
              <a:path w="8582025" h="866775">
                <a:moveTo>
                  <a:pt x="7105650" y="860704"/>
                </a:moveTo>
                <a:lnTo>
                  <a:pt x="7105193" y="859586"/>
                </a:lnTo>
                <a:lnTo>
                  <a:pt x="7103326" y="857719"/>
                </a:lnTo>
                <a:lnTo>
                  <a:pt x="7102208" y="857250"/>
                </a:lnTo>
                <a:lnTo>
                  <a:pt x="7099579" y="857250"/>
                </a:lnTo>
                <a:lnTo>
                  <a:pt x="7098449" y="857719"/>
                </a:lnTo>
                <a:lnTo>
                  <a:pt x="7096595" y="859586"/>
                </a:lnTo>
                <a:lnTo>
                  <a:pt x="7096125" y="860704"/>
                </a:lnTo>
                <a:lnTo>
                  <a:pt x="7096125" y="863333"/>
                </a:lnTo>
                <a:lnTo>
                  <a:pt x="7096595" y="864450"/>
                </a:lnTo>
                <a:lnTo>
                  <a:pt x="7098449" y="866317"/>
                </a:lnTo>
                <a:lnTo>
                  <a:pt x="7099579" y="866775"/>
                </a:lnTo>
                <a:lnTo>
                  <a:pt x="7102208" y="866775"/>
                </a:lnTo>
                <a:lnTo>
                  <a:pt x="7103326" y="866317"/>
                </a:lnTo>
                <a:lnTo>
                  <a:pt x="7105193" y="864450"/>
                </a:lnTo>
                <a:lnTo>
                  <a:pt x="7105650" y="863333"/>
                </a:lnTo>
                <a:lnTo>
                  <a:pt x="7105650" y="860704"/>
                </a:lnTo>
                <a:close/>
              </a:path>
              <a:path w="8582025" h="866775">
                <a:moveTo>
                  <a:pt x="7105650" y="3454"/>
                </a:moveTo>
                <a:lnTo>
                  <a:pt x="7105193" y="2336"/>
                </a:lnTo>
                <a:lnTo>
                  <a:pt x="7103326" y="469"/>
                </a:lnTo>
                <a:lnTo>
                  <a:pt x="7102208" y="0"/>
                </a:lnTo>
                <a:lnTo>
                  <a:pt x="7099579" y="0"/>
                </a:lnTo>
                <a:lnTo>
                  <a:pt x="7098449" y="469"/>
                </a:lnTo>
                <a:lnTo>
                  <a:pt x="7096595" y="2336"/>
                </a:lnTo>
                <a:lnTo>
                  <a:pt x="7096125" y="3454"/>
                </a:lnTo>
                <a:lnTo>
                  <a:pt x="7096125" y="6083"/>
                </a:lnTo>
                <a:lnTo>
                  <a:pt x="7096595" y="7200"/>
                </a:lnTo>
                <a:lnTo>
                  <a:pt x="7098449" y="9067"/>
                </a:lnTo>
                <a:lnTo>
                  <a:pt x="7099579" y="9525"/>
                </a:lnTo>
                <a:lnTo>
                  <a:pt x="7102208" y="9525"/>
                </a:lnTo>
                <a:lnTo>
                  <a:pt x="7103326" y="9067"/>
                </a:lnTo>
                <a:lnTo>
                  <a:pt x="7105193" y="7200"/>
                </a:lnTo>
                <a:lnTo>
                  <a:pt x="7105650" y="6083"/>
                </a:lnTo>
                <a:lnTo>
                  <a:pt x="7105650" y="3454"/>
                </a:lnTo>
                <a:close/>
              </a:path>
              <a:path w="8582025" h="866775">
                <a:moveTo>
                  <a:pt x="7153275" y="860704"/>
                </a:moveTo>
                <a:lnTo>
                  <a:pt x="7152818" y="859586"/>
                </a:lnTo>
                <a:lnTo>
                  <a:pt x="7150951" y="857719"/>
                </a:lnTo>
                <a:lnTo>
                  <a:pt x="7149833" y="857250"/>
                </a:lnTo>
                <a:lnTo>
                  <a:pt x="7147204" y="857250"/>
                </a:lnTo>
                <a:lnTo>
                  <a:pt x="7146074" y="857719"/>
                </a:lnTo>
                <a:lnTo>
                  <a:pt x="7144220" y="859586"/>
                </a:lnTo>
                <a:lnTo>
                  <a:pt x="7143750" y="860704"/>
                </a:lnTo>
                <a:lnTo>
                  <a:pt x="7143750" y="863333"/>
                </a:lnTo>
                <a:lnTo>
                  <a:pt x="7144220" y="864450"/>
                </a:lnTo>
                <a:lnTo>
                  <a:pt x="7146074" y="866317"/>
                </a:lnTo>
                <a:lnTo>
                  <a:pt x="7147204" y="866775"/>
                </a:lnTo>
                <a:lnTo>
                  <a:pt x="7149833" y="866775"/>
                </a:lnTo>
                <a:lnTo>
                  <a:pt x="7150951" y="866317"/>
                </a:lnTo>
                <a:lnTo>
                  <a:pt x="7152818" y="864450"/>
                </a:lnTo>
                <a:lnTo>
                  <a:pt x="7153275" y="863333"/>
                </a:lnTo>
                <a:lnTo>
                  <a:pt x="7153275" y="860704"/>
                </a:lnTo>
                <a:close/>
              </a:path>
              <a:path w="8582025" h="866775">
                <a:moveTo>
                  <a:pt x="7153275" y="3454"/>
                </a:moveTo>
                <a:lnTo>
                  <a:pt x="7152818" y="2336"/>
                </a:lnTo>
                <a:lnTo>
                  <a:pt x="7150951" y="469"/>
                </a:lnTo>
                <a:lnTo>
                  <a:pt x="7149833" y="0"/>
                </a:lnTo>
                <a:lnTo>
                  <a:pt x="7147204" y="0"/>
                </a:lnTo>
                <a:lnTo>
                  <a:pt x="7146074" y="469"/>
                </a:lnTo>
                <a:lnTo>
                  <a:pt x="7144220" y="2336"/>
                </a:lnTo>
                <a:lnTo>
                  <a:pt x="7143750" y="3454"/>
                </a:lnTo>
                <a:lnTo>
                  <a:pt x="7143750" y="6083"/>
                </a:lnTo>
                <a:lnTo>
                  <a:pt x="7144220" y="7200"/>
                </a:lnTo>
                <a:lnTo>
                  <a:pt x="7146074" y="9067"/>
                </a:lnTo>
                <a:lnTo>
                  <a:pt x="7147204" y="9525"/>
                </a:lnTo>
                <a:lnTo>
                  <a:pt x="7149833" y="9525"/>
                </a:lnTo>
                <a:lnTo>
                  <a:pt x="7150951" y="9067"/>
                </a:lnTo>
                <a:lnTo>
                  <a:pt x="7152818" y="7200"/>
                </a:lnTo>
                <a:lnTo>
                  <a:pt x="7153275" y="6083"/>
                </a:lnTo>
                <a:lnTo>
                  <a:pt x="7153275" y="3454"/>
                </a:lnTo>
                <a:close/>
              </a:path>
              <a:path w="8582025" h="866775">
                <a:moveTo>
                  <a:pt x="7200900" y="860704"/>
                </a:moveTo>
                <a:lnTo>
                  <a:pt x="7200443" y="859586"/>
                </a:lnTo>
                <a:lnTo>
                  <a:pt x="7198576" y="857719"/>
                </a:lnTo>
                <a:lnTo>
                  <a:pt x="7197458" y="857250"/>
                </a:lnTo>
                <a:lnTo>
                  <a:pt x="7194829" y="857250"/>
                </a:lnTo>
                <a:lnTo>
                  <a:pt x="7193699" y="857719"/>
                </a:lnTo>
                <a:lnTo>
                  <a:pt x="7191845" y="859586"/>
                </a:lnTo>
                <a:lnTo>
                  <a:pt x="7191375" y="860704"/>
                </a:lnTo>
                <a:lnTo>
                  <a:pt x="7191375" y="863333"/>
                </a:lnTo>
                <a:lnTo>
                  <a:pt x="7191845" y="864450"/>
                </a:lnTo>
                <a:lnTo>
                  <a:pt x="7193699" y="866317"/>
                </a:lnTo>
                <a:lnTo>
                  <a:pt x="7194829" y="866775"/>
                </a:lnTo>
                <a:lnTo>
                  <a:pt x="7197458" y="866775"/>
                </a:lnTo>
                <a:lnTo>
                  <a:pt x="7198576" y="866317"/>
                </a:lnTo>
                <a:lnTo>
                  <a:pt x="7200443" y="864450"/>
                </a:lnTo>
                <a:lnTo>
                  <a:pt x="7200900" y="863333"/>
                </a:lnTo>
                <a:lnTo>
                  <a:pt x="7200900" y="860704"/>
                </a:lnTo>
                <a:close/>
              </a:path>
              <a:path w="8582025" h="866775">
                <a:moveTo>
                  <a:pt x="7200900" y="3454"/>
                </a:moveTo>
                <a:lnTo>
                  <a:pt x="7200443" y="2336"/>
                </a:lnTo>
                <a:lnTo>
                  <a:pt x="7198576" y="469"/>
                </a:lnTo>
                <a:lnTo>
                  <a:pt x="7197458" y="0"/>
                </a:lnTo>
                <a:lnTo>
                  <a:pt x="7194829" y="0"/>
                </a:lnTo>
                <a:lnTo>
                  <a:pt x="7193699" y="469"/>
                </a:lnTo>
                <a:lnTo>
                  <a:pt x="7191845" y="2336"/>
                </a:lnTo>
                <a:lnTo>
                  <a:pt x="7191375" y="3454"/>
                </a:lnTo>
                <a:lnTo>
                  <a:pt x="7191375" y="6083"/>
                </a:lnTo>
                <a:lnTo>
                  <a:pt x="7191845" y="7200"/>
                </a:lnTo>
                <a:lnTo>
                  <a:pt x="7193699" y="9067"/>
                </a:lnTo>
                <a:lnTo>
                  <a:pt x="7194829" y="9525"/>
                </a:lnTo>
                <a:lnTo>
                  <a:pt x="7197458" y="9525"/>
                </a:lnTo>
                <a:lnTo>
                  <a:pt x="7198576" y="9067"/>
                </a:lnTo>
                <a:lnTo>
                  <a:pt x="7200443" y="7200"/>
                </a:lnTo>
                <a:lnTo>
                  <a:pt x="7200900" y="6083"/>
                </a:lnTo>
                <a:lnTo>
                  <a:pt x="7200900" y="3454"/>
                </a:lnTo>
                <a:close/>
              </a:path>
              <a:path w="8582025" h="866775">
                <a:moveTo>
                  <a:pt x="7248525" y="860704"/>
                </a:moveTo>
                <a:lnTo>
                  <a:pt x="7248068" y="859586"/>
                </a:lnTo>
                <a:lnTo>
                  <a:pt x="7246201" y="857719"/>
                </a:lnTo>
                <a:lnTo>
                  <a:pt x="7245083" y="857250"/>
                </a:lnTo>
                <a:lnTo>
                  <a:pt x="7242454" y="857250"/>
                </a:lnTo>
                <a:lnTo>
                  <a:pt x="7241324" y="857719"/>
                </a:lnTo>
                <a:lnTo>
                  <a:pt x="7239470" y="859586"/>
                </a:lnTo>
                <a:lnTo>
                  <a:pt x="7239000" y="860704"/>
                </a:lnTo>
                <a:lnTo>
                  <a:pt x="7239000" y="863333"/>
                </a:lnTo>
                <a:lnTo>
                  <a:pt x="7239470" y="864450"/>
                </a:lnTo>
                <a:lnTo>
                  <a:pt x="7241324" y="866317"/>
                </a:lnTo>
                <a:lnTo>
                  <a:pt x="7242454" y="866775"/>
                </a:lnTo>
                <a:lnTo>
                  <a:pt x="7245083" y="866775"/>
                </a:lnTo>
                <a:lnTo>
                  <a:pt x="7246201" y="866317"/>
                </a:lnTo>
                <a:lnTo>
                  <a:pt x="7248068" y="864450"/>
                </a:lnTo>
                <a:lnTo>
                  <a:pt x="7248525" y="863333"/>
                </a:lnTo>
                <a:lnTo>
                  <a:pt x="7248525" y="860704"/>
                </a:lnTo>
                <a:close/>
              </a:path>
              <a:path w="8582025" h="866775">
                <a:moveTo>
                  <a:pt x="7248525" y="3454"/>
                </a:moveTo>
                <a:lnTo>
                  <a:pt x="7248068" y="2336"/>
                </a:lnTo>
                <a:lnTo>
                  <a:pt x="7246201" y="469"/>
                </a:lnTo>
                <a:lnTo>
                  <a:pt x="7245083" y="0"/>
                </a:lnTo>
                <a:lnTo>
                  <a:pt x="7242454" y="0"/>
                </a:lnTo>
                <a:lnTo>
                  <a:pt x="7241324" y="469"/>
                </a:lnTo>
                <a:lnTo>
                  <a:pt x="7239470" y="2336"/>
                </a:lnTo>
                <a:lnTo>
                  <a:pt x="7239000" y="3454"/>
                </a:lnTo>
                <a:lnTo>
                  <a:pt x="7239000" y="6083"/>
                </a:lnTo>
                <a:lnTo>
                  <a:pt x="7239470" y="7200"/>
                </a:lnTo>
                <a:lnTo>
                  <a:pt x="7241324" y="9067"/>
                </a:lnTo>
                <a:lnTo>
                  <a:pt x="7242454" y="9525"/>
                </a:lnTo>
                <a:lnTo>
                  <a:pt x="7245083" y="9525"/>
                </a:lnTo>
                <a:lnTo>
                  <a:pt x="7246201" y="9067"/>
                </a:lnTo>
                <a:lnTo>
                  <a:pt x="7248068" y="7200"/>
                </a:lnTo>
                <a:lnTo>
                  <a:pt x="7248525" y="6083"/>
                </a:lnTo>
                <a:lnTo>
                  <a:pt x="7248525" y="3454"/>
                </a:lnTo>
                <a:close/>
              </a:path>
              <a:path w="8582025" h="866775">
                <a:moveTo>
                  <a:pt x="7296150" y="860704"/>
                </a:moveTo>
                <a:lnTo>
                  <a:pt x="7295693" y="859586"/>
                </a:lnTo>
                <a:lnTo>
                  <a:pt x="7293826" y="857719"/>
                </a:lnTo>
                <a:lnTo>
                  <a:pt x="7292708" y="857250"/>
                </a:lnTo>
                <a:lnTo>
                  <a:pt x="7290079" y="857250"/>
                </a:lnTo>
                <a:lnTo>
                  <a:pt x="7288949" y="857719"/>
                </a:lnTo>
                <a:lnTo>
                  <a:pt x="7287095" y="859586"/>
                </a:lnTo>
                <a:lnTo>
                  <a:pt x="7286625" y="860704"/>
                </a:lnTo>
                <a:lnTo>
                  <a:pt x="7286625" y="863333"/>
                </a:lnTo>
                <a:lnTo>
                  <a:pt x="7287095" y="864450"/>
                </a:lnTo>
                <a:lnTo>
                  <a:pt x="7288949" y="866317"/>
                </a:lnTo>
                <a:lnTo>
                  <a:pt x="7290079" y="866775"/>
                </a:lnTo>
                <a:lnTo>
                  <a:pt x="7292708" y="866775"/>
                </a:lnTo>
                <a:lnTo>
                  <a:pt x="7293826" y="866317"/>
                </a:lnTo>
                <a:lnTo>
                  <a:pt x="7295693" y="864450"/>
                </a:lnTo>
                <a:lnTo>
                  <a:pt x="7296150" y="863333"/>
                </a:lnTo>
                <a:lnTo>
                  <a:pt x="7296150" y="860704"/>
                </a:lnTo>
                <a:close/>
              </a:path>
              <a:path w="8582025" h="866775">
                <a:moveTo>
                  <a:pt x="7296150" y="3454"/>
                </a:moveTo>
                <a:lnTo>
                  <a:pt x="7295693" y="2336"/>
                </a:lnTo>
                <a:lnTo>
                  <a:pt x="7293826" y="469"/>
                </a:lnTo>
                <a:lnTo>
                  <a:pt x="7292708" y="0"/>
                </a:lnTo>
                <a:lnTo>
                  <a:pt x="7290079" y="0"/>
                </a:lnTo>
                <a:lnTo>
                  <a:pt x="7288949" y="469"/>
                </a:lnTo>
                <a:lnTo>
                  <a:pt x="7287095" y="2336"/>
                </a:lnTo>
                <a:lnTo>
                  <a:pt x="7286625" y="3454"/>
                </a:lnTo>
                <a:lnTo>
                  <a:pt x="7286625" y="6083"/>
                </a:lnTo>
                <a:lnTo>
                  <a:pt x="7287095" y="7200"/>
                </a:lnTo>
                <a:lnTo>
                  <a:pt x="7288949" y="9067"/>
                </a:lnTo>
                <a:lnTo>
                  <a:pt x="7290079" y="9525"/>
                </a:lnTo>
                <a:lnTo>
                  <a:pt x="7292708" y="9525"/>
                </a:lnTo>
                <a:lnTo>
                  <a:pt x="7293826" y="9067"/>
                </a:lnTo>
                <a:lnTo>
                  <a:pt x="7295693" y="7200"/>
                </a:lnTo>
                <a:lnTo>
                  <a:pt x="7296150" y="6083"/>
                </a:lnTo>
                <a:lnTo>
                  <a:pt x="7296150" y="3454"/>
                </a:lnTo>
                <a:close/>
              </a:path>
              <a:path w="8582025" h="866775">
                <a:moveTo>
                  <a:pt x="7343775" y="860704"/>
                </a:moveTo>
                <a:lnTo>
                  <a:pt x="7343318" y="859586"/>
                </a:lnTo>
                <a:lnTo>
                  <a:pt x="7341451" y="857719"/>
                </a:lnTo>
                <a:lnTo>
                  <a:pt x="7340333" y="857250"/>
                </a:lnTo>
                <a:lnTo>
                  <a:pt x="7337704" y="857250"/>
                </a:lnTo>
                <a:lnTo>
                  <a:pt x="7336574" y="857719"/>
                </a:lnTo>
                <a:lnTo>
                  <a:pt x="7334720" y="859586"/>
                </a:lnTo>
                <a:lnTo>
                  <a:pt x="7334250" y="860704"/>
                </a:lnTo>
                <a:lnTo>
                  <a:pt x="7334250" y="863333"/>
                </a:lnTo>
                <a:lnTo>
                  <a:pt x="7334720" y="864450"/>
                </a:lnTo>
                <a:lnTo>
                  <a:pt x="7336574" y="866317"/>
                </a:lnTo>
                <a:lnTo>
                  <a:pt x="7337704" y="866775"/>
                </a:lnTo>
                <a:lnTo>
                  <a:pt x="7340333" y="866775"/>
                </a:lnTo>
                <a:lnTo>
                  <a:pt x="7341451" y="866317"/>
                </a:lnTo>
                <a:lnTo>
                  <a:pt x="7343318" y="864450"/>
                </a:lnTo>
                <a:lnTo>
                  <a:pt x="7343775" y="863333"/>
                </a:lnTo>
                <a:lnTo>
                  <a:pt x="7343775" y="860704"/>
                </a:lnTo>
                <a:close/>
              </a:path>
              <a:path w="8582025" h="866775">
                <a:moveTo>
                  <a:pt x="7343775" y="3454"/>
                </a:moveTo>
                <a:lnTo>
                  <a:pt x="7343318" y="2336"/>
                </a:lnTo>
                <a:lnTo>
                  <a:pt x="7341451" y="469"/>
                </a:lnTo>
                <a:lnTo>
                  <a:pt x="7340333" y="0"/>
                </a:lnTo>
                <a:lnTo>
                  <a:pt x="7337704" y="0"/>
                </a:lnTo>
                <a:lnTo>
                  <a:pt x="7336574" y="469"/>
                </a:lnTo>
                <a:lnTo>
                  <a:pt x="7334720" y="2336"/>
                </a:lnTo>
                <a:lnTo>
                  <a:pt x="7334250" y="3454"/>
                </a:lnTo>
                <a:lnTo>
                  <a:pt x="7334250" y="6083"/>
                </a:lnTo>
                <a:lnTo>
                  <a:pt x="7334720" y="7200"/>
                </a:lnTo>
                <a:lnTo>
                  <a:pt x="7336574" y="9067"/>
                </a:lnTo>
                <a:lnTo>
                  <a:pt x="7337704" y="9525"/>
                </a:lnTo>
                <a:lnTo>
                  <a:pt x="7340333" y="9525"/>
                </a:lnTo>
                <a:lnTo>
                  <a:pt x="7341451" y="9067"/>
                </a:lnTo>
                <a:lnTo>
                  <a:pt x="7343318" y="7200"/>
                </a:lnTo>
                <a:lnTo>
                  <a:pt x="7343775" y="6083"/>
                </a:lnTo>
                <a:lnTo>
                  <a:pt x="7343775" y="3454"/>
                </a:lnTo>
                <a:close/>
              </a:path>
              <a:path w="8582025" h="866775">
                <a:moveTo>
                  <a:pt x="7391400" y="860704"/>
                </a:moveTo>
                <a:lnTo>
                  <a:pt x="7390943" y="859586"/>
                </a:lnTo>
                <a:lnTo>
                  <a:pt x="7389076" y="857719"/>
                </a:lnTo>
                <a:lnTo>
                  <a:pt x="7387958" y="857250"/>
                </a:lnTo>
                <a:lnTo>
                  <a:pt x="7385329" y="857250"/>
                </a:lnTo>
                <a:lnTo>
                  <a:pt x="7384199" y="857719"/>
                </a:lnTo>
                <a:lnTo>
                  <a:pt x="7382345" y="859586"/>
                </a:lnTo>
                <a:lnTo>
                  <a:pt x="7381875" y="860704"/>
                </a:lnTo>
                <a:lnTo>
                  <a:pt x="7381875" y="863333"/>
                </a:lnTo>
                <a:lnTo>
                  <a:pt x="7382345" y="864450"/>
                </a:lnTo>
                <a:lnTo>
                  <a:pt x="7384199" y="866317"/>
                </a:lnTo>
                <a:lnTo>
                  <a:pt x="7385329" y="866775"/>
                </a:lnTo>
                <a:lnTo>
                  <a:pt x="7387958" y="866775"/>
                </a:lnTo>
                <a:lnTo>
                  <a:pt x="7389076" y="866317"/>
                </a:lnTo>
                <a:lnTo>
                  <a:pt x="7390943" y="864450"/>
                </a:lnTo>
                <a:lnTo>
                  <a:pt x="7391400" y="863333"/>
                </a:lnTo>
                <a:lnTo>
                  <a:pt x="7391400" y="860704"/>
                </a:lnTo>
                <a:close/>
              </a:path>
              <a:path w="8582025" h="866775">
                <a:moveTo>
                  <a:pt x="7391400" y="3454"/>
                </a:moveTo>
                <a:lnTo>
                  <a:pt x="7390943" y="2336"/>
                </a:lnTo>
                <a:lnTo>
                  <a:pt x="7389076" y="469"/>
                </a:lnTo>
                <a:lnTo>
                  <a:pt x="7387958" y="0"/>
                </a:lnTo>
                <a:lnTo>
                  <a:pt x="7385329" y="0"/>
                </a:lnTo>
                <a:lnTo>
                  <a:pt x="7384199" y="469"/>
                </a:lnTo>
                <a:lnTo>
                  <a:pt x="7382345" y="2336"/>
                </a:lnTo>
                <a:lnTo>
                  <a:pt x="7381875" y="3454"/>
                </a:lnTo>
                <a:lnTo>
                  <a:pt x="7381875" y="6083"/>
                </a:lnTo>
                <a:lnTo>
                  <a:pt x="7382345" y="7200"/>
                </a:lnTo>
                <a:lnTo>
                  <a:pt x="7384199" y="9067"/>
                </a:lnTo>
                <a:lnTo>
                  <a:pt x="7385329" y="9525"/>
                </a:lnTo>
                <a:lnTo>
                  <a:pt x="7387958" y="9525"/>
                </a:lnTo>
                <a:lnTo>
                  <a:pt x="7389076" y="9067"/>
                </a:lnTo>
                <a:lnTo>
                  <a:pt x="7390943" y="7200"/>
                </a:lnTo>
                <a:lnTo>
                  <a:pt x="7391400" y="6083"/>
                </a:lnTo>
                <a:lnTo>
                  <a:pt x="7391400" y="3454"/>
                </a:lnTo>
                <a:close/>
              </a:path>
              <a:path w="8582025" h="866775">
                <a:moveTo>
                  <a:pt x="7439025" y="860704"/>
                </a:moveTo>
                <a:lnTo>
                  <a:pt x="7438568" y="859586"/>
                </a:lnTo>
                <a:lnTo>
                  <a:pt x="7436701" y="857719"/>
                </a:lnTo>
                <a:lnTo>
                  <a:pt x="7435583" y="857250"/>
                </a:lnTo>
                <a:lnTo>
                  <a:pt x="7432954" y="857250"/>
                </a:lnTo>
                <a:lnTo>
                  <a:pt x="7431824" y="857719"/>
                </a:lnTo>
                <a:lnTo>
                  <a:pt x="7429970" y="859586"/>
                </a:lnTo>
                <a:lnTo>
                  <a:pt x="7429500" y="860704"/>
                </a:lnTo>
                <a:lnTo>
                  <a:pt x="7429500" y="863333"/>
                </a:lnTo>
                <a:lnTo>
                  <a:pt x="7429970" y="864450"/>
                </a:lnTo>
                <a:lnTo>
                  <a:pt x="7431824" y="866317"/>
                </a:lnTo>
                <a:lnTo>
                  <a:pt x="7432954" y="866775"/>
                </a:lnTo>
                <a:lnTo>
                  <a:pt x="7435583" y="866775"/>
                </a:lnTo>
                <a:lnTo>
                  <a:pt x="7436701" y="866317"/>
                </a:lnTo>
                <a:lnTo>
                  <a:pt x="7438568" y="864450"/>
                </a:lnTo>
                <a:lnTo>
                  <a:pt x="7439025" y="863333"/>
                </a:lnTo>
                <a:lnTo>
                  <a:pt x="7439025" y="860704"/>
                </a:lnTo>
                <a:close/>
              </a:path>
              <a:path w="8582025" h="866775">
                <a:moveTo>
                  <a:pt x="7439025" y="3454"/>
                </a:moveTo>
                <a:lnTo>
                  <a:pt x="7438568" y="2336"/>
                </a:lnTo>
                <a:lnTo>
                  <a:pt x="7436701" y="469"/>
                </a:lnTo>
                <a:lnTo>
                  <a:pt x="7435583" y="0"/>
                </a:lnTo>
                <a:lnTo>
                  <a:pt x="7432954" y="0"/>
                </a:lnTo>
                <a:lnTo>
                  <a:pt x="7431824" y="469"/>
                </a:lnTo>
                <a:lnTo>
                  <a:pt x="7429970" y="2336"/>
                </a:lnTo>
                <a:lnTo>
                  <a:pt x="7429500" y="3454"/>
                </a:lnTo>
                <a:lnTo>
                  <a:pt x="7429500" y="6083"/>
                </a:lnTo>
                <a:lnTo>
                  <a:pt x="7429970" y="7200"/>
                </a:lnTo>
                <a:lnTo>
                  <a:pt x="7431824" y="9067"/>
                </a:lnTo>
                <a:lnTo>
                  <a:pt x="7432954" y="9525"/>
                </a:lnTo>
                <a:lnTo>
                  <a:pt x="7435583" y="9525"/>
                </a:lnTo>
                <a:lnTo>
                  <a:pt x="7436701" y="9067"/>
                </a:lnTo>
                <a:lnTo>
                  <a:pt x="7438568" y="7200"/>
                </a:lnTo>
                <a:lnTo>
                  <a:pt x="7439025" y="6083"/>
                </a:lnTo>
                <a:lnTo>
                  <a:pt x="7439025" y="3454"/>
                </a:lnTo>
                <a:close/>
              </a:path>
              <a:path w="8582025" h="866775">
                <a:moveTo>
                  <a:pt x="7486650" y="860704"/>
                </a:moveTo>
                <a:lnTo>
                  <a:pt x="7486193" y="859586"/>
                </a:lnTo>
                <a:lnTo>
                  <a:pt x="7484326" y="857719"/>
                </a:lnTo>
                <a:lnTo>
                  <a:pt x="7483208" y="857250"/>
                </a:lnTo>
                <a:lnTo>
                  <a:pt x="7480579" y="857250"/>
                </a:lnTo>
                <a:lnTo>
                  <a:pt x="7479462" y="857719"/>
                </a:lnTo>
                <a:lnTo>
                  <a:pt x="7477595" y="859586"/>
                </a:lnTo>
                <a:lnTo>
                  <a:pt x="7477125" y="860704"/>
                </a:lnTo>
                <a:lnTo>
                  <a:pt x="7477125" y="863333"/>
                </a:lnTo>
                <a:lnTo>
                  <a:pt x="7477595" y="864450"/>
                </a:lnTo>
                <a:lnTo>
                  <a:pt x="7479462" y="866317"/>
                </a:lnTo>
                <a:lnTo>
                  <a:pt x="7480579" y="866775"/>
                </a:lnTo>
                <a:lnTo>
                  <a:pt x="7483208" y="866775"/>
                </a:lnTo>
                <a:lnTo>
                  <a:pt x="7484326" y="866317"/>
                </a:lnTo>
                <a:lnTo>
                  <a:pt x="7486193" y="864450"/>
                </a:lnTo>
                <a:lnTo>
                  <a:pt x="7486650" y="863333"/>
                </a:lnTo>
                <a:lnTo>
                  <a:pt x="7486650" y="860704"/>
                </a:lnTo>
                <a:close/>
              </a:path>
              <a:path w="8582025" h="866775">
                <a:moveTo>
                  <a:pt x="7486650" y="3454"/>
                </a:moveTo>
                <a:lnTo>
                  <a:pt x="7486193" y="2336"/>
                </a:lnTo>
                <a:lnTo>
                  <a:pt x="7484326" y="469"/>
                </a:lnTo>
                <a:lnTo>
                  <a:pt x="7483208" y="0"/>
                </a:lnTo>
                <a:lnTo>
                  <a:pt x="7480579" y="0"/>
                </a:lnTo>
                <a:lnTo>
                  <a:pt x="7479462" y="469"/>
                </a:lnTo>
                <a:lnTo>
                  <a:pt x="7477595" y="2336"/>
                </a:lnTo>
                <a:lnTo>
                  <a:pt x="7477125" y="3454"/>
                </a:lnTo>
                <a:lnTo>
                  <a:pt x="7477125" y="6083"/>
                </a:lnTo>
                <a:lnTo>
                  <a:pt x="7477595" y="7200"/>
                </a:lnTo>
                <a:lnTo>
                  <a:pt x="7479462" y="9067"/>
                </a:lnTo>
                <a:lnTo>
                  <a:pt x="7480579" y="9525"/>
                </a:lnTo>
                <a:lnTo>
                  <a:pt x="7483208" y="9525"/>
                </a:lnTo>
                <a:lnTo>
                  <a:pt x="7484326" y="9067"/>
                </a:lnTo>
                <a:lnTo>
                  <a:pt x="7486193" y="7200"/>
                </a:lnTo>
                <a:lnTo>
                  <a:pt x="7486650" y="6083"/>
                </a:lnTo>
                <a:lnTo>
                  <a:pt x="7486650" y="3454"/>
                </a:lnTo>
                <a:close/>
              </a:path>
              <a:path w="8582025" h="866775">
                <a:moveTo>
                  <a:pt x="7534275" y="860704"/>
                </a:moveTo>
                <a:lnTo>
                  <a:pt x="7533818" y="859586"/>
                </a:lnTo>
                <a:lnTo>
                  <a:pt x="7531951" y="857719"/>
                </a:lnTo>
                <a:lnTo>
                  <a:pt x="7530833" y="857250"/>
                </a:lnTo>
                <a:lnTo>
                  <a:pt x="7528204" y="857250"/>
                </a:lnTo>
                <a:lnTo>
                  <a:pt x="7527074" y="857719"/>
                </a:lnTo>
                <a:lnTo>
                  <a:pt x="7525220" y="859586"/>
                </a:lnTo>
                <a:lnTo>
                  <a:pt x="7524750" y="860704"/>
                </a:lnTo>
                <a:lnTo>
                  <a:pt x="7524750" y="863333"/>
                </a:lnTo>
                <a:lnTo>
                  <a:pt x="7525220" y="864450"/>
                </a:lnTo>
                <a:lnTo>
                  <a:pt x="7527074" y="866317"/>
                </a:lnTo>
                <a:lnTo>
                  <a:pt x="7528204" y="866775"/>
                </a:lnTo>
                <a:lnTo>
                  <a:pt x="7530833" y="866775"/>
                </a:lnTo>
                <a:lnTo>
                  <a:pt x="7531951" y="866317"/>
                </a:lnTo>
                <a:lnTo>
                  <a:pt x="7533818" y="864450"/>
                </a:lnTo>
                <a:lnTo>
                  <a:pt x="7534275" y="863333"/>
                </a:lnTo>
                <a:lnTo>
                  <a:pt x="7534275" y="860704"/>
                </a:lnTo>
                <a:close/>
              </a:path>
              <a:path w="8582025" h="866775">
                <a:moveTo>
                  <a:pt x="7534275" y="3454"/>
                </a:moveTo>
                <a:lnTo>
                  <a:pt x="7533818" y="2336"/>
                </a:lnTo>
                <a:lnTo>
                  <a:pt x="7531951" y="469"/>
                </a:lnTo>
                <a:lnTo>
                  <a:pt x="7530833" y="0"/>
                </a:lnTo>
                <a:lnTo>
                  <a:pt x="7528204" y="0"/>
                </a:lnTo>
                <a:lnTo>
                  <a:pt x="7527074" y="469"/>
                </a:lnTo>
                <a:lnTo>
                  <a:pt x="7525220" y="2336"/>
                </a:lnTo>
                <a:lnTo>
                  <a:pt x="7524750" y="3454"/>
                </a:lnTo>
                <a:lnTo>
                  <a:pt x="7524750" y="6083"/>
                </a:lnTo>
                <a:lnTo>
                  <a:pt x="7525220" y="7200"/>
                </a:lnTo>
                <a:lnTo>
                  <a:pt x="7527074" y="9067"/>
                </a:lnTo>
                <a:lnTo>
                  <a:pt x="7528204" y="9525"/>
                </a:lnTo>
                <a:lnTo>
                  <a:pt x="7530833" y="9525"/>
                </a:lnTo>
                <a:lnTo>
                  <a:pt x="7531951" y="9067"/>
                </a:lnTo>
                <a:lnTo>
                  <a:pt x="7533818" y="7200"/>
                </a:lnTo>
                <a:lnTo>
                  <a:pt x="7534275" y="6083"/>
                </a:lnTo>
                <a:lnTo>
                  <a:pt x="7534275" y="3454"/>
                </a:lnTo>
                <a:close/>
              </a:path>
              <a:path w="8582025" h="866775">
                <a:moveTo>
                  <a:pt x="7581900" y="860704"/>
                </a:moveTo>
                <a:lnTo>
                  <a:pt x="7581443" y="859586"/>
                </a:lnTo>
                <a:lnTo>
                  <a:pt x="7579576" y="857719"/>
                </a:lnTo>
                <a:lnTo>
                  <a:pt x="7578458" y="857250"/>
                </a:lnTo>
                <a:lnTo>
                  <a:pt x="7575829" y="857250"/>
                </a:lnTo>
                <a:lnTo>
                  <a:pt x="7574699" y="857719"/>
                </a:lnTo>
                <a:lnTo>
                  <a:pt x="7572845" y="859586"/>
                </a:lnTo>
                <a:lnTo>
                  <a:pt x="7572375" y="860704"/>
                </a:lnTo>
                <a:lnTo>
                  <a:pt x="7572375" y="863333"/>
                </a:lnTo>
                <a:lnTo>
                  <a:pt x="7572845" y="864450"/>
                </a:lnTo>
                <a:lnTo>
                  <a:pt x="7574699" y="866317"/>
                </a:lnTo>
                <a:lnTo>
                  <a:pt x="7575829" y="866775"/>
                </a:lnTo>
                <a:lnTo>
                  <a:pt x="7578458" y="866775"/>
                </a:lnTo>
                <a:lnTo>
                  <a:pt x="7579576" y="866317"/>
                </a:lnTo>
                <a:lnTo>
                  <a:pt x="7581443" y="864450"/>
                </a:lnTo>
                <a:lnTo>
                  <a:pt x="7581900" y="863333"/>
                </a:lnTo>
                <a:lnTo>
                  <a:pt x="7581900" y="860704"/>
                </a:lnTo>
                <a:close/>
              </a:path>
              <a:path w="8582025" h="866775">
                <a:moveTo>
                  <a:pt x="7581900" y="3454"/>
                </a:moveTo>
                <a:lnTo>
                  <a:pt x="7581443" y="2336"/>
                </a:lnTo>
                <a:lnTo>
                  <a:pt x="7579576" y="469"/>
                </a:lnTo>
                <a:lnTo>
                  <a:pt x="7578458" y="0"/>
                </a:lnTo>
                <a:lnTo>
                  <a:pt x="7575829" y="0"/>
                </a:lnTo>
                <a:lnTo>
                  <a:pt x="7574699" y="469"/>
                </a:lnTo>
                <a:lnTo>
                  <a:pt x="7572845" y="2336"/>
                </a:lnTo>
                <a:lnTo>
                  <a:pt x="7572375" y="3454"/>
                </a:lnTo>
                <a:lnTo>
                  <a:pt x="7572375" y="6083"/>
                </a:lnTo>
                <a:lnTo>
                  <a:pt x="7572845" y="7200"/>
                </a:lnTo>
                <a:lnTo>
                  <a:pt x="7574699" y="9067"/>
                </a:lnTo>
                <a:lnTo>
                  <a:pt x="7575829" y="9525"/>
                </a:lnTo>
                <a:lnTo>
                  <a:pt x="7578458" y="9525"/>
                </a:lnTo>
                <a:lnTo>
                  <a:pt x="7579576" y="9067"/>
                </a:lnTo>
                <a:lnTo>
                  <a:pt x="7581443" y="7200"/>
                </a:lnTo>
                <a:lnTo>
                  <a:pt x="7581900" y="6083"/>
                </a:lnTo>
                <a:lnTo>
                  <a:pt x="7581900" y="3454"/>
                </a:lnTo>
                <a:close/>
              </a:path>
              <a:path w="8582025" h="866775">
                <a:moveTo>
                  <a:pt x="7629525" y="860704"/>
                </a:moveTo>
                <a:lnTo>
                  <a:pt x="7629068" y="859586"/>
                </a:lnTo>
                <a:lnTo>
                  <a:pt x="7627201" y="857719"/>
                </a:lnTo>
                <a:lnTo>
                  <a:pt x="7626083" y="857250"/>
                </a:lnTo>
                <a:lnTo>
                  <a:pt x="7623454" y="857250"/>
                </a:lnTo>
                <a:lnTo>
                  <a:pt x="7622324" y="857719"/>
                </a:lnTo>
                <a:lnTo>
                  <a:pt x="7620470" y="859586"/>
                </a:lnTo>
                <a:lnTo>
                  <a:pt x="7620000" y="860704"/>
                </a:lnTo>
                <a:lnTo>
                  <a:pt x="7620000" y="863333"/>
                </a:lnTo>
                <a:lnTo>
                  <a:pt x="7620470" y="864450"/>
                </a:lnTo>
                <a:lnTo>
                  <a:pt x="7622324" y="866317"/>
                </a:lnTo>
                <a:lnTo>
                  <a:pt x="7623454" y="866775"/>
                </a:lnTo>
                <a:lnTo>
                  <a:pt x="7626083" y="866775"/>
                </a:lnTo>
                <a:lnTo>
                  <a:pt x="7627201" y="866317"/>
                </a:lnTo>
                <a:lnTo>
                  <a:pt x="7629068" y="864450"/>
                </a:lnTo>
                <a:lnTo>
                  <a:pt x="7629525" y="863333"/>
                </a:lnTo>
                <a:lnTo>
                  <a:pt x="7629525" y="860704"/>
                </a:lnTo>
                <a:close/>
              </a:path>
              <a:path w="8582025" h="866775">
                <a:moveTo>
                  <a:pt x="7629525" y="3454"/>
                </a:moveTo>
                <a:lnTo>
                  <a:pt x="7629068" y="2336"/>
                </a:lnTo>
                <a:lnTo>
                  <a:pt x="7627201" y="469"/>
                </a:lnTo>
                <a:lnTo>
                  <a:pt x="7626083" y="0"/>
                </a:lnTo>
                <a:lnTo>
                  <a:pt x="7623454" y="0"/>
                </a:lnTo>
                <a:lnTo>
                  <a:pt x="7622324" y="469"/>
                </a:lnTo>
                <a:lnTo>
                  <a:pt x="7620470" y="2336"/>
                </a:lnTo>
                <a:lnTo>
                  <a:pt x="7620000" y="3454"/>
                </a:lnTo>
                <a:lnTo>
                  <a:pt x="7620000" y="6083"/>
                </a:lnTo>
                <a:lnTo>
                  <a:pt x="7620470" y="7200"/>
                </a:lnTo>
                <a:lnTo>
                  <a:pt x="7622324" y="9067"/>
                </a:lnTo>
                <a:lnTo>
                  <a:pt x="7623454" y="9525"/>
                </a:lnTo>
                <a:lnTo>
                  <a:pt x="7626083" y="9525"/>
                </a:lnTo>
                <a:lnTo>
                  <a:pt x="7627201" y="9067"/>
                </a:lnTo>
                <a:lnTo>
                  <a:pt x="7629068" y="7200"/>
                </a:lnTo>
                <a:lnTo>
                  <a:pt x="7629525" y="6083"/>
                </a:lnTo>
                <a:lnTo>
                  <a:pt x="7629525" y="3454"/>
                </a:lnTo>
                <a:close/>
              </a:path>
              <a:path w="8582025" h="866775">
                <a:moveTo>
                  <a:pt x="7677150" y="860704"/>
                </a:moveTo>
                <a:lnTo>
                  <a:pt x="7676693" y="859586"/>
                </a:lnTo>
                <a:lnTo>
                  <a:pt x="7674826" y="857719"/>
                </a:lnTo>
                <a:lnTo>
                  <a:pt x="7673708" y="857250"/>
                </a:lnTo>
                <a:lnTo>
                  <a:pt x="7671079" y="857250"/>
                </a:lnTo>
                <a:lnTo>
                  <a:pt x="7669949" y="857719"/>
                </a:lnTo>
                <a:lnTo>
                  <a:pt x="7668095" y="859586"/>
                </a:lnTo>
                <a:lnTo>
                  <a:pt x="7667625" y="860704"/>
                </a:lnTo>
                <a:lnTo>
                  <a:pt x="7667625" y="863333"/>
                </a:lnTo>
                <a:lnTo>
                  <a:pt x="7668095" y="864450"/>
                </a:lnTo>
                <a:lnTo>
                  <a:pt x="7669949" y="866317"/>
                </a:lnTo>
                <a:lnTo>
                  <a:pt x="7671079" y="866775"/>
                </a:lnTo>
                <a:lnTo>
                  <a:pt x="7673708" y="866775"/>
                </a:lnTo>
                <a:lnTo>
                  <a:pt x="7674826" y="866317"/>
                </a:lnTo>
                <a:lnTo>
                  <a:pt x="7676693" y="864450"/>
                </a:lnTo>
                <a:lnTo>
                  <a:pt x="7677150" y="863333"/>
                </a:lnTo>
                <a:lnTo>
                  <a:pt x="7677150" y="860704"/>
                </a:lnTo>
                <a:close/>
              </a:path>
              <a:path w="8582025" h="866775">
                <a:moveTo>
                  <a:pt x="7677150" y="3454"/>
                </a:moveTo>
                <a:lnTo>
                  <a:pt x="7676693" y="2336"/>
                </a:lnTo>
                <a:lnTo>
                  <a:pt x="7674826" y="469"/>
                </a:lnTo>
                <a:lnTo>
                  <a:pt x="7673708" y="0"/>
                </a:lnTo>
                <a:lnTo>
                  <a:pt x="7671079" y="0"/>
                </a:lnTo>
                <a:lnTo>
                  <a:pt x="7669949" y="469"/>
                </a:lnTo>
                <a:lnTo>
                  <a:pt x="7668095" y="2336"/>
                </a:lnTo>
                <a:lnTo>
                  <a:pt x="7667625" y="3454"/>
                </a:lnTo>
                <a:lnTo>
                  <a:pt x="7667625" y="6083"/>
                </a:lnTo>
                <a:lnTo>
                  <a:pt x="7668095" y="7200"/>
                </a:lnTo>
                <a:lnTo>
                  <a:pt x="7669949" y="9067"/>
                </a:lnTo>
                <a:lnTo>
                  <a:pt x="7671079" y="9525"/>
                </a:lnTo>
                <a:lnTo>
                  <a:pt x="7673708" y="9525"/>
                </a:lnTo>
                <a:lnTo>
                  <a:pt x="7674826" y="9067"/>
                </a:lnTo>
                <a:lnTo>
                  <a:pt x="7676693" y="7200"/>
                </a:lnTo>
                <a:lnTo>
                  <a:pt x="7677150" y="6083"/>
                </a:lnTo>
                <a:lnTo>
                  <a:pt x="7677150" y="3454"/>
                </a:lnTo>
                <a:close/>
              </a:path>
              <a:path w="8582025" h="866775">
                <a:moveTo>
                  <a:pt x="7724775" y="860704"/>
                </a:moveTo>
                <a:lnTo>
                  <a:pt x="7724318" y="859586"/>
                </a:lnTo>
                <a:lnTo>
                  <a:pt x="7722451" y="857719"/>
                </a:lnTo>
                <a:lnTo>
                  <a:pt x="7721333" y="857250"/>
                </a:lnTo>
                <a:lnTo>
                  <a:pt x="7718704" y="857250"/>
                </a:lnTo>
                <a:lnTo>
                  <a:pt x="7717574" y="857719"/>
                </a:lnTo>
                <a:lnTo>
                  <a:pt x="7715720" y="859586"/>
                </a:lnTo>
                <a:lnTo>
                  <a:pt x="7715250" y="860704"/>
                </a:lnTo>
                <a:lnTo>
                  <a:pt x="7715250" y="863333"/>
                </a:lnTo>
                <a:lnTo>
                  <a:pt x="7715720" y="864450"/>
                </a:lnTo>
                <a:lnTo>
                  <a:pt x="7717574" y="866317"/>
                </a:lnTo>
                <a:lnTo>
                  <a:pt x="7718704" y="866775"/>
                </a:lnTo>
                <a:lnTo>
                  <a:pt x="7721333" y="866775"/>
                </a:lnTo>
                <a:lnTo>
                  <a:pt x="7722451" y="866317"/>
                </a:lnTo>
                <a:lnTo>
                  <a:pt x="7724318" y="864450"/>
                </a:lnTo>
                <a:lnTo>
                  <a:pt x="7724775" y="863333"/>
                </a:lnTo>
                <a:lnTo>
                  <a:pt x="7724775" y="860704"/>
                </a:lnTo>
                <a:close/>
              </a:path>
              <a:path w="8582025" h="866775">
                <a:moveTo>
                  <a:pt x="7724775" y="3454"/>
                </a:moveTo>
                <a:lnTo>
                  <a:pt x="7724318" y="2336"/>
                </a:lnTo>
                <a:lnTo>
                  <a:pt x="7722451" y="469"/>
                </a:lnTo>
                <a:lnTo>
                  <a:pt x="7721333" y="0"/>
                </a:lnTo>
                <a:lnTo>
                  <a:pt x="7718704" y="0"/>
                </a:lnTo>
                <a:lnTo>
                  <a:pt x="7717574" y="469"/>
                </a:lnTo>
                <a:lnTo>
                  <a:pt x="7715720" y="2336"/>
                </a:lnTo>
                <a:lnTo>
                  <a:pt x="7715250" y="3454"/>
                </a:lnTo>
                <a:lnTo>
                  <a:pt x="7715250" y="6083"/>
                </a:lnTo>
                <a:lnTo>
                  <a:pt x="7715720" y="7200"/>
                </a:lnTo>
                <a:lnTo>
                  <a:pt x="7717574" y="9067"/>
                </a:lnTo>
                <a:lnTo>
                  <a:pt x="7718704" y="9525"/>
                </a:lnTo>
                <a:lnTo>
                  <a:pt x="7721333" y="9525"/>
                </a:lnTo>
                <a:lnTo>
                  <a:pt x="7722451" y="9067"/>
                </a:lnTo>
                <a:lnTo>
                  <a:pt x="7724318" y="7200"/>
                </a:lnTo>
                <a:lnTo>
                  <a:pt x="7724775" y="6083"/>
                </a:lnTo>
                <a:lnTo>
                  <a:pt x="7724775" y="3454"/>
                </a:lnTo>
                <a:close/>
              </a:path>
              <a:path w="8582025" h="866775">
                <a:moveTo>
                  <a:pt x="7772400" y="860704"/>
                </a:moveTo>
                <a:lnTo>
                  <a:pt x="7771943" y="859586"/>
                </a:lnTo>
                <a:lnTo>
                  <a:pt x="7770076" y="857719"/>
                </a:lnTo>
                <a:lnTo>
                  <a:pt x="7768958" y="857250"/>
                </a:lnTo>
                <a:lnTo>
                  <a:pt x="7766329" y="857250"/>
                </a:lnTo>
                <a:lnTo>
                  <a:pt x="7765199" y="857719"/>
                </a:lnTo>
                <a:lnTo>
                  <a:pt x="7763345" y="859586"/>
                </a:lnTo>
                <a:lnTo>
                  <a:pt x="7762875" y="860704"/>
                </a:lnTo>
                <a:lnTo>
                  <a:pt x="7762875" y="863333"/>
                </a:lnTo>
                <a:lnTo>
                  <a:pt x="7763345" y="864450"/>
                </a:lnTo>
                <a:lnTo>
                  <a:pt x="7765199" y="866317"/>
                </a:lnTo>
                <a:lnTo>
                  <a:pt x="7766329" y="866775"/>
                </a:lnTo>
                <a:lnTo>
                  <a:pt x="7768958" y="866775"/>
                </a:lnTo>
                <a:lnTo>
                  <a:pt x="7770076" y="866317"/>
                </a:lnTo>
                <a:lnTo>
                  <a:pt x="7771943" y="864450"/>
                </a:lnTo>
                <a:lnTo>
                  <a:pt x="7772400" y="863333"/>
                </a:lnTo>
                <a:lnTo>
                  <a:pt x="7772400" y="860704"/>
                </a:lnTo>
                <a:close/>
              </a:path>
              <a:path w="8582025" h="866775">
                <a:moveTo>
                  <a:pt x="7772400" y="3454"/>
                </a:moveTo>
                <a:lnTo>
                  <a:pt x="7771943" y="2336"/>
                </a:lnTo>
                <a:lnTo>
                  <a:pt x="7770076" y="469"/>
                </a:lnTo>
                <a:lnTo>
                  <a:pt x="7768958" y="0"/>
                </a:lnTo>
                <a:lnTo>
                  <a:pt x="7766329" y="0"/>
                </a:lnTo>
                <a:lnTo>
                  <a:pt x="7765199" y="469"/>
                </a:lnTo>
                <a:lnTo>
                  <a:pt x="7763345" y="2336"/>
                </a:lnTo>
                <a:lnTo>
                  <a:pt x="7762875" y="3454"/>
                </a:lnTo>
                <a:lnTo>
                  <a:pt x="7762875" y="6083"/>
                </a:lnTo>
                <a:lnTo>
                  <a:pt x="7763345" y="7200"/>
                </a:lnTo>
                <a:lnTo>
                  <a:pt x="7765199" y="9067"/>
                </a:lnTo>
                <a:lnTo>
                  <a:pt x="7766329" y="9525"/>
                </a:lnTo>
                <a:lnTo>
                  <a:pt x="7768958" y="9525"/>
                </a:lnTo>
                <a:lnTo>
                  <a:pt x="7770076" y="9067"/>
                </a:lnTo>
                <a:lnTo>
                  <a:pt x="7771943" y="7200"/>
                </a:lnTo>
                <a:lnTo>
                  <a:pt x="7772400" y="6083"/>
                </a:lnTo>
                <a:lnTo>
                  <a:pt x="7772400" y="3454"/>
                </a:lnTo>
                <a:close/>
              </a:path>
              <a:path w="8582025" h="866775">
                <a:moveTo>
                  <a:pt x="7820025" y="860704"/>
                </a:moveTo>
                <a:lnTo>
                  <a:pt x="7819568" y="859586"/>
                </a:lnTo>
                <a:lnTo>
                  <a:pt x="7817701" y="857719"/>
                </a:lnTo>
                <a:lnTo>
                  <a:pt x="7816583" y="857250"/>
                </a:lnTo>
                <a:lnTo>
                  <a:pt x="7813954" y="857250"/>
                </a:lnTo>
                <a:lnTo>
                  <a:pt x="7812824" y="857719"/>
                </a:lnTo>
                <a:lnTo>
                  <a:pt x="7810970" y="859586"/>
                </a:lnTo>
                <a:lnTo>
                  <a:pt x="7810500" y="860704"/>
                </a:lnTo>
                <a:lnTo>
                  <a:pt x="7810500" y="863333"/>
                </a:lnTo>
                <a:lnTo>
                  <a:pt x="7810970" y="864450"/>
                </a:lnTo>
                <a:lnTo>
                  <a:pt x="7812824" y="866317"/>
                </a:lnTo>
                <a:lnTo>
                  <a:pt x="7813954" y="866775"/>
                </a:lnTo>
                <a:lnTo>
                  <a:pt x="7816583" y="866775"/>
                </a:lnTo>
                <a:lnTo>
                  <a:pt x="7817701" y="866317"/>
                </a:lnTo>
                <a:lnTo>
                  <a:pt x="7819568" y="864450"/>
                </a:lnTo>
                <a:lnTo>
                  <a:pt x="7820025" y="863333"/>
                </a:lnTo>
                <a:lnTo>
                  <a:pt x="7820025" y="860704"/>
                </a:lnTo>
                <a:close/>
              </a:path>
              <a:path w="8582025" h="866775">
                <a:moveTo>
                  <a:pt x="7820025" y="3454"/>
                </a:moveTo>
                <a:lnTo>
                  <a:pt x="7819568" y="2336"/>
                </a:lnTo>
                <a:lnTo>
                  <a:pt x="7817701" y="469"/>
                </a:lnTo>
                <a:lnTo>
                  <a:pt x="7816583" y="0"/>
                </a:lnTo>
                <a:lnTo>
                  <a:pt x="7813954" y="0"/>
                </a:lnTo>
                <a:lnTo>
                  <a:pt x="7812824" y="469"/>
                </a:lnTo>
                <a:lnTo>
                  <a:pt x="7810970" y="2336"/>
                </a:lnTo>
                <a:lnTo>
                  <a:pt x="7810500" y="3454"/>
                </a:lnTo>
                <a:lnTo>
                  <a:pt x="7810500" y="6083"/>
                </a:lnTo>
                <a:lnTo>
                  <a:pt x="7810970" y="7200"/>
                </a:lnTo>
                <a:lnTo>
                  <a:pt x="7812824" y="9067"/>
                </a:lnTo>
                <a:lnTo>
                  <a:pt x="7813954" y="9525"/>
                </a:lnTo>
                <a:lnTo>
                  <a:pt x="7816583" y="9525"/>
                </a:lnTo>
                <a:lnTo>
                  <a:pt x="7817701" y="9067"/>
                </a:lnTo>
                <a:lnTo>
                  <a:pt x="7819568" y="7200"/>
                </a:lnTo>
                <a:lnTo>
                  <a:pt x="7820025" y="6083"/>
                </a:lnTo>
                <a:lnTo>
                  <a:pt x="7820025" y="3454"/>
                </a:lnTo>
                <a:close/>
              </a:path>
              <a:path w="8582025" h="866775">
                <a:moveTo>
                  <a:pt x="7867650" y="860704"/>
                </a:moveTo>
                <a:lnTo>
                  <a:pt x="7867193" y="859586"/>
                </a:lnTo>
                <a:lnTo>
                  <a:pt x="7865326" y="857719"/>
                </a:lnTo>
                <a:lnTo>
                  <a:pt x="7864208" y="857250"/>
                </a:lnTo>
                <a:lnTo>
                  <a:pt x="7861579" y="857250"/>
                </a:lnTo>
                <a:lnTo>
                  <a:pt x="7860449" y="857719"/>
                </a:lnTo>
                <a:lnTo>
                  <a:pt x="7858595" y="859586"/>
                </a:lnTo>
                <a:lnTo>
                  <a:pt x="7858125" y="860704"/>
                </a:lnTo>
                <a:lnTo>
                  <a:pt x="7858125" y="863333"/>
                </a:lnTo>
                <a:lnTo>
                  <a:pt x="7858595" y="864450"/>
                </a:lnTo>
                <a:lnTo>
                  <a:pt x="7860449" y="866317"/>
                </a:lnTo>
                <a:lnTo>
                  <a:pt x="7861579" y="866775"/>
                </a:lnTo>
                <a:lnTo>
                  <a:pt x="7864208" y="866775"/>
                </a:lnTo>
                <a:lnTo>
                  <a:pt x="7865326" y="866317"/>
                </a:lnTo>
                <a:lnTo>
                  <a:pt x="7867193" y="864450"/>
                </a:lnTo>
                <a:lnTo>
                  <a:pt x="7867650" y="863333"/>
                </a:lnTo>
                <a:lnTo>
                  <a:pt x="7867650" y="860704"/>
                </a:lnTo>
                <a:close/>
              </a:path>
              <a:path w="8582025" h="866775">
                <a:moveTo>
                  <a:pt x="7867650" y="3454"/>
                </a:moveTo>
                <a:lnTo>
                  <a:pt x="7867193" y="2336"/>
                </a:lnTo>
                <a:lnTo>
                  <a:pt x="7865326" y="469"/>
                </a:lnTo>
                <a:lnTo>
                  <a:pt x="7864208" y="0"/>
                </a:lnTo>
                <a:lnTo>
                  <a:pt x="7861579" y="0"/>
                </a:lnTo>
                <a:lnTo>
                  <a:pt x="7860449" y="469"/>
                </a:lnTo>
                <a:lnTo>
                  <a:pt x="7858595" y="2336"/>
                </a:lnTo>
                <a:lnTo>
                  <a:pt x="7858125" y="3454"/>
                </a:lnTo>
                <a:lnTo>
                  <a:pt x="7858125" y="6083"/>
                </a:lnTo>
                <a:lnTo>
                  <a:pt x="7858595" y="7200"/>
                </a:lnTo>
                <a:lnTo>
                  <a:pt x="7860449" y="9067"/>
                </a:lnTo>
                <a:lnTo>
                  <a:pt x="7861579" y="9525"/>
                </a:lnTo>
                <a:lnTo>
                  <a:pt x="7864208" y="9525"/>
                </a:lnTo>
                <a:lnTo>
                  <a:pt x="7865326" y="9067"/>
                </a:lnTo>
                <a:lnTo>
                  <a:pt x="7867193" y="7200"/>
                </a:lnTo>
                <a:lnTo>
                  <a:pt x="7867650" y="6083"/>
                </a:lnTo>
                <a:lnTo>
                  <a:pt x="7867650" y="3454"/>
                </a:lnTo>
                <a:close/>
              </a:path>
              <a:path w="8582025" h="866775">
                <a:moveTo>
                  <a:pt x="7915275" y="860704"/>
                </a:moveTo>
                <a:lnTo>
                  <a:pt x="7914818" y="859586"/>
                </a:lnTo>
                <a:lnTo>
                  <a:pt x="7912951" y="857719"/>
                </a:lnTo>
                <a:lnTo>
                  <a:pt x="7911833" y="857250"/>
                </a:lnTo>
                <a:lnTo>
                  <a:pt x="7909204" y="857250"/>
                </a:lnTo>
                <a:lnTo>
                  <a:pt x="7908074" y="857719"/>
                </a:lnTo>
                <a:lnTo>
                  <a:pt x="7906220" y="859586"/>
                </a:lnTo>
                <a:lnTo>
                  <a:pt x="7905750" y="860704"/>
                </a:lnTo>
                <a:lnTo>
                  <a:pt x="7905750" y="863333"/>
                </a:lnTo>
                <a:lnTo>
                  <a:pt x="7906220" y="864450"/>
                </a:lnTo>
                <a:lnTo>
                  <a:pt x="7908074" y="866317"/>
                </a:lnTo>
                <a:lnTo>
                  <a:pt x="7909204" y="866775"/>
                </a:lnTo>
                <a:lnTo>
                  <a:pt x="7911833" y="866775"/>
                </a:lnTo>
                <a:lnTo>
                  <a:pt x="7912951" y="866317"/>
                </a:lnTo>
                <a:lnTo>
                  <a:pt x="7914818" y="864450"/>
                </a:lnTo>
                <a:lnTo>
                  <a:pt x="7915275" y="863333"/>
                </a:lnTo>
                <a:lnTo>
                  <a:pt x="7915275" y="860704"/>
                </a:lnTo>
                <a:close/>
              </a:path>
              <a:path w="8582025" h="866775">
                <a:moveTo>
                  <a:pt x="7915275" y="3454"/>
                </a:moveTo>
                <a:lnTo>
                  <a:pt x="7914818" y="2336"/>
                </a:lnTo>
                <a:lnTo>
                  <a:pt x="7912951" y="469"/>
                </a:lnTo>
                <a:lnTo>
                  <a:pt x="7911833" y="0"/>
                </a:lnTo>
                <a:lnTo>
                  <a:pt x="7909204" y="0"/>
                </a:lnTo>
                <a:lnTo>
                  <a:pt x="7908074" y="469"/>
                </a:lnTo>
                <a:lnTo>
                  <a:pt x="7906220" y="2336"/>
                </a:lnTo>
                <a:lnTo>
                  <a:pt x="7905750" y="3454"/>
                </a:lnTo>
                <a:lnTo>
                  <a:pt x="7905750" y="6083"/>
                </a:lnTo>
                <a:lnTo>
                  <a:pt x="7906220" y="7200"/>
                </a:lnTo>
                <a:lnTo>
                  <a:pt x="7908074" y="9067"/>
                </a:lnTo>
                <a:lnTo>
                  <a:pt x="7909204" y="9525"/>
                </a:lnTo>
                <a:lnTo>
                  <a:pt x="7911833" y="9525"/>
                </a:lnTo>
                <a:lnTo>
                  <a:pt x="7912951" y="9067"/>
                </a:lnTo>
                <a:lnTo>
                  <a:pt x="7914818" y="7200"/>
                </a:lnTo>
                <a:lnTo>
                  <a:pt x="7915275" y="6083"/>
                </a:lnTo>
                <a:lnTo>
                  <a:pt x="7915275" y="3454"/>
                </a:lnTo>
                <a:close/>
              </a:path>
              <a:path w="8582025" h="866775">
                <a:moveTo>
                  <a:pt x="7962900" y="860704"/>
                </a:moveTo>
                <a:lnTo>
                  <a:pt x="7962443" y="859586"/>
                </a:lnTo>
                <a:lnTo>
                  <a:pt x="7960576" y="857719"/>
                </a:lnTo>
                <a:lnTo>
                  <a:pt x="7959458" y="857250"/>
                </a:lnTo>
                <a:lnTo>
                  <a:pt x="7956829" y="857250"/>
                </a:lnTo>
                <a:lnTo>
                  <a:pt x="7955699" y="857719"/>
                </a:lnTo>
                <a:lnTo>
                  <a:pt x="7953845" y="859586"/>
                </a:lnTo>
                <a:lnTo>
                  <a:pt x="7953375" y="860704"/>
                </a:lnTo>
                <a:lnTo>
                  <a:pt x="7953375" y="863333"/>
                </a:lnTo>
                <a:lnTo>
                  <a:pt x="7953845" y="864450"/>
                </a:lnTo>
                <a:lnTo>
                  <a:pt x="7955699" y="866317"/>
                </a:lnTo>
                <a:lnTo>
                  <a:pt x="7956829" y="866775"/>
                </a:lnTo>
                <a:lnTo>
                  <a:pt x="7959458" y="866775"/>
                </a:lnTo>
                <a:lnTo>
                  <a:pt x="7960576" y="866317"/>
                </a:lnTo>
                <a:lnTo>
                  <a:pt x="7962443" y="864450"/>
                </a:lnTo>
                <a:lnTo>
                  <a:pt x="7962900" y="863333"/>
                </a:lnTo>
                <a:lnTo>
                  <a:pt x="7962900" y="860704"/>
                </a:lnTo>
                <a:close/>
              </a:path>
              <a:path w="8582025" h="866775">
                <a:moveTo>
                  <a:pt x="7962900" y="3454"/>
                </a:moveTo>
                <a:lnTo>
                  <a:pt x="7962443" y="2336"/>
                </a:lnTo>
                <a:lnTo>
                  <a:pt x="7960576" y="469"/>
                </a:lnTo>
                <a:lnTo>
                  <a:pt x="7959458" y="0"/>
                </a:lnTo>
                <a:lnTo>
                  <a:pt x="7956829" y="0"/>
                </a:lnTo>
                <a:lnTo>
                  <a:pt x="7955699" y="469"/>
                </a:lnTo>
                <a:lnTo>
                  <a:pt x="7953845" y="2336"/>
                </a:lnTo>
                <a:lnTo>
                  <a:pt x="7953375" y="3454"/>
                </a:lnTo>
                <a:lnTo>
                  <a:pt x="7953375" y="6083"/>
                </a:lnTo>
                <a:lnTo>
                  <a:pt x="7953845" y="7200"/>
                </a:lnTo>
                <a:lnTo>
                  <a:pt x="7955699" y="9067"/>
                </a:lnTo>
                <a:lnTo>
                  <a:pt x="7956829" y="9525"/>
                </a:lnTo>
                <a:lnTo>
                  <a:pt x="7959458" y="9525"/>
                </a:lnTo>
                <a:lnTo>
                  <a:pt x="7960576" y="9067"/>
                </a:lnTo>
                <a:lnTo>
                  <a:pt x="7962443" y="7200"/>
                </a:lnTo>
                <a:lnTo>
                  <a:pt x="7962900" y="6083"/>
                </a:lnTo>
                <a:lnTo>
                  <a:pt x="7962900" y="3454"/>
                </a:lnTo>
                <a:close/>
              </a:path>
              <a:path w="8582025" h="866775">
                <a:moveTo>
                  <a:pt x="8010525" y="860704"/>
                </a:moveTo>
                <a:lnTo>
                  <a:pt x="8010068" y="859586"/>
                </a:lnTo>
                <a:lnTo>
                  <a:pt x="8008201" y="857719"/>
                </a:lnTo>
                <a:lnTo>
                  <a:pt x="8007083" y="857250"/>
                </a:lnTo>
                <a:lnTo>
                  <a:pt x="8004454" y="857250"/>
                </a:lnTo>
                <a:lnTo>
                  <a:pt x="8003337" y="857719"/>
                </a:lnTo>
                <a:lnTo>
                  <a:pt x="8001470" y="859586"/>
                </a:lnTo>
                <a:lnTo>
                  <a:pt x="8001000" y="860704"/>
                </a:lnTo>
                <a:lnTo>
                  <a:pt x="8001000" y="863333"/>
                </a:lnTo>
                <a:lnTo>
                  <a:pt x="8001470" y="864450"/>
                </a:lnTo>
                <a:lnTo>
                  <a:pt x="8003337" y="866317"/>
                </a:lnTo>
                <a:lnTo>
                  <a:pt x="8004454" y="866775"/>
                </a:lnTo>
                <a:lnTo>
                  <a:pt x="8007083" y="866775"/>
                </a:lnTo>
                <a:lnTo>
                  <a:pt x="8008201" y="866317"/>
                </a:lnTo>
                <a:lnTo>
                  <a:pt x="8010068" y="864450"/>
                </a:lnTo>
                <a:lnTo>
                  <a:pt x="8010525" y="863333"/>
                </a:lnTo>
                <a:lnTo>
                  <a:pt x="8010525" y="860704"/>
                </a:lnTo>
                <a:close/>
              </a:path>
              <a:path w="8582025" h="866775">
                <a:moveTo>
                  <a:pt x="8010525" y="3454"/>
                </a:moveTo>
                <a:lnTo>
                  <a:pt x="8010068" y="2336"/>
                </a:lnTo>
                <a:lnTo>
                  <a:pt x="8008201" y="469"/>
                </a:lnTo>
                <a:lnTo>
                  <a:pt x="8007083" y="0"/>
                </a:lnTo>
                <a:lnTo>
                  <a:pt x="8004454" y="0"/>
                </a:lnTo>
                <a:lnTo>
                  <a:pt x="8003337" y="469"/>
                </a:lnTo>
                <a:lnTo>
                  <a:pt x="8001470" y="2336"/>
                </a:lnTo>
                <a:lnTo>
                  <a:pt x="8001000" y="3454"/>
                </a:lnTo>
                <a:lnTo>
                  <a:pt x="8001000" y="6083"/>
                </a:lnTo>
                <a:lnTo>
                  <a:pt x="8001470" y="7200"/>
                </a:lnTo>
                <a:lnTo>
                  <a:pt x="8003337" y="9067"/>
                </a:lnTo>
                <a:lnTo>
                  <a:pt x="8004454" y="9525"/>
                </a:lnTo>
                <a:lnTo>
                  <a:pt x="8007083" y="9525"/>
                </a:lnTo>
                <a:lnTo>
                  <a:pt x="8008201" y="9067"/>
                </a:lnTo>
                <a:lnTo>
                  <a:pt x="8010068" y="7200"/>
                </a:lnTo>
                <a:lnTo>
                  <a:pt x="8010525" y="6083"/>
                </a:lnTo>
                <a:lnTo>
                  <a:pt x="8010525" y="3454"/>
                </a:lnTo>
                <a:close/>
              </a:path>
              <a:path w="8582025" h="866775">
                <a:moveTo>
                  <a:pt x="8058150" y="860704"/>
                </a:moveTo>
                <a:lnTo>
                  <a:pt x="8057693" y="859586"/>
                </a:lnTo>
                <a:lnTo>
                  <a:pt x="8055826" y="857719"/>
                </a:lnTo>
                <a:lnTo>
                  <a:pt x="8054708" y="857250"/>
                </a:lnTo>
                <a:lnTo>
                  <a:pt x="8052079" y="857250"/>
                </a:lnTo>
                <a:lnTo>
                  <a:pt x="8050949" y="857719"/>
                </a:lnTo>
                <a:lnTo>
                  <a:pt x="8049095" y="859586"/>
                </a:lnTo>
                <a:lnTo>
                  <a:pt x="8048625" y="860704"/>
                </a:lnTo>
                <a:lnTo>
                  <a:pt x="8048625" y="863333"/>
                </a:lnTo>
                <a:lnTo>
                  <a:pt x="8049095" y="864450"/>
                </a:lnTo>
                <a:lnTo>
                  <a:pt x="8050949" y="866317"/>
                </a:lnTo>
                <a:lnTo>
                  <a:pt x="8052079" y="866775"/>
                </a:lnTo>
                <a:lnTo>
                  <a:pt x="8054708" y="866775"/>
                </a:lnTo>
                <a:lnTo>
                  <a:pt x="8055826" y="866317"/>
                </a:lnTo>
                <a:lnTo>
                  <a:pt x="8057693" y="864450"/>
                </a:lnTo>
                <a:lnTo>
                  <a:pt x="8058150" y="863333"/>
                </a:lnTo>
                <a:lnTo>
                  <a:pt x="8058150" y="860704"/>
                </a:lnTo>
                <a:close/>
              </a:path>
              <a:path w="8582025" h="866775">
                <a:moveTo>
                  <a:pt x="8058150" y="3454"/>
                </a:moveTo>
                <a:lnTo>
                  <a:pt x="8057693" y="2336"/>
                </a:lnTo>
                <a:lnTo>
                  <a:pt x="8055826" y="469"/>
                </a:lnTo>
                <a:lnTo>
                  <a:pt x="8054708" y="0"/>
                </a:lnTo>
                <a:lnTo>
                  <a:pt x="8052079" y="0"/>
                </a:lnTo>
                <a:lnTo>
                  <a:pt x="8050949" y="469"/>
                </a:lnTo>
                <a:lnTo>
                  <a:pt x="8049095" y="2336"/>
                </a:lnTo>
                <a:lnTo>
                  <a:pt x="8048625" y="3454"/>
                </a:lnTo>
                <a:lnTo>
                  <a:pt x="8048625" y="6083"/>
                </a:lnTo>
                <a:lnTo>
                  <a:pt x="8049095" y="7200"/>
                </a:lnTo>
                <a:lnTo>
                  <a:pt x="8050949" y="9067"/>
                </a:lnTo>
                <a:lnTo>
                  <a:pt x="8052079" y="9525"/>
                </a:lnTo>
                <a:lnTo>
                  <a:pt x="8054708" y="9525"/>
                </a:lnTo>
                <a:lnTo>
                  <a:pt x="8055826" y="9067"/>
                </a:lnTo>
                <a:lnTo>
                  <a:pt x="8057693" y="7200"/>
                </a:lnTo>
                <a:lnTo>
                  <a:pt x="8058150" y="6083"/>
                </a:lnTo>
                <a:lnTo>
                  <a:pt x="8058150" y="3454"/>
                </a:lnTo>
                <a:close/>
              </a:path>
              <a:path w="8582025" h="866775">
                <a:moveTo>
                  <a:pt x="8105775" y="860704"/>
                </a:moveTo>
                <a:lnTo>
                  <a:pt x="8105318" y="859586"/>
                </a:lnTo>
                <a:lnTo>
                  <a:pt x="8103451" y="857719"/>
                </a:lnTo>
                <a:lnTo>
                  <a:pt x="8102333" y="857250"/>
                </a:lnTo>
                <a:lnTo>
                  <a:pt x="8099704" y="857250"/>
                </a:lnTo>
                <a:lnTo>
                  <a:pt x="8098574" y="857719"/>
                </a:lnTo>
                <a:lnTo>
                  <a:pt x="8096720" y="859586"/>
                </a:lnTo>
                <a:lnTo>
                  <a:pt x="8096250" y="860704"/>
                </a:lnTo>
                <a:lnTo>
                  <a:pt x="8096250" y="863333"/>
                </a:lnTo>
                <a:lnTo>
                  <a:pt x="8096720" y="864450"/>
                </a:lnTo>
                <a:lnTo>
                  <a:pt x="8098574" y="866317"/>
                </a:lnTo>
                <a:lnTo>
                  <a:pt x="8099704" y="866775"/>
                </a:lnTo>
                <a:lnTo>
                  <a:pt x="8102333" y="866775"/>
                </a:lnTo>
                <a:lnTo>
                  <a:pt x="8103451" y="866317"/>
                </a:lnTo>
                <a:lnTo>
                  <a:pt x="8105318" y="864450"/>
                </a:lnTo>
                <a:lnTo>
                  <a:pt x="8105775" y="863333"/>
                </a:lnTo>
                <a:lnTo>
                  <a:pt x="8105775" y="860704"/>
                </a:lnTo>
                <a:close/>
              </a:path>
              <a:path w="8582025" h="866775">
                <a:moveTo>
                  <a:pt x="8105775" y="3454"/>
                </a:moveTo>
                <a:lnTo>
                  <a:pt x="8105318" y="2336"/>
                </a:lnTo>
                <a:lnTo>
                  <a:pt x="8103451" y="469"/>
                </a:lnTo>
                <a:lnTo>
                  <a:pt x="8102333" y="0"/>
                </a:lnTo>
                <a:lnTo>
                  <a:pt x="8099704" y="0"/>
                </a:lnTo>
                <a:lnTo>
                  <a:pt x="8098574" y="469"/>
                </a:lnTo>
                <a:lnTo>
                  <a:pt x="8096720" y="2336"/>
                </a:lnTo>
                <a:lnTo>
                  <a:pt x="8096250" y="3454"/>
                </a:lnTo>
                <a:lnTo>
                  <a:pt x="8096250" y="6083"/>
                </a:lnTo>
                <a:lnTo>
                  <a:pt x="8096720" y="7200"/>
                </a:lnTo>
                <a:lnTo>
                  <a:pt x="8098574" y="9067"/>
                </a:lnTo>
                <a:lnTo>
                  <a:pt x="8099704" y="9525"/>
                </a:lnTo>
                <a:lnTo>
                  <a:pt x="8102333" y="9525"/>
                </a:lnTo>
                <a:lnTo>
                  <a:pt x="8103451" y="9067"/>
                </a:lnTo>
                <a:lnTo>
                  <a:pt x="8105318" y="7200"/>
                </a:lnTo>
                <a:lnTo>
                  <a:pt x="8105775" y="6083"/>
                </a:lnTo>
                <a:lnTo>
                  <a:pt x="8105775" y="3454"/>
                </a:lnTo>
                <a:close/>
              </a:path>
              <a:path w="8582025" h="866775">
                <a:moveTo>
                  <a:pt x="8153400" y="860704"/>
                </a:moveTo>
                <a:lnTo>
                  <a:pt x="8152943" y="859586"/>
                </a:lnTo>
                <a:lnTo>
                  <a:pt x="8151076" y="857719"/>
                </a:lnTo>
                <a:lnTo>
                  <a:pt x="8149958" y="857250"/>
                </a:lnTo>
                <a:lnTo>
                  <a:pt x="8147329" y="857250"/>
                </a:lnTo>
                <a:lnTo>
                  <a:pt x="8146199" y="857719"/>
                </a:lnTo>
                <a:lnTo>
                  <a:pt x="8144345" y="859586"/>
                </a:lnTo>
                <a:lnTo>
                  <a:pt x="8143875" y="860704"/>
                </a:lnTo>
                <a:lnTo>
                  <a:pt x="8143875" y="863333"/>
                </a:lnTo>
                <a:lnTo>
                  <a:pt x="8144345" y="864450"/>
                </a:lnTo>
                <a:lnTo>
                  <a:pt x="8146199" y="866317"/>
                </a:lnTo>
                <a:lnTo>
                  <a:pt x="8147329" y="866775"/>
                </a:lnTo>
                <a:lnTo>
                  <a:pt x="8149958" y="866775"/>
                </a:lnTo>
                <a:lnTo>
                  <a:pt x="8151076" y="866317"/>
                </a:lnTo>
                <a:lnTo>
                  <a:pt x="8152943" y="864450"/>
                </a:lnTo>
                <a:lnTo>
                  <a:pt x="8153400" y="863333"/>
                </a:lnTo>
                <a:lnTo>
                  <a:pt x="8153400" y="860704"/>
                </a:lnTo>
                <a:close/>
              </a:path>
              <a:path w="8582025" h="866775">
                <a:moveTo>
                  <a:pt x="8153400" y="3454"/>
                </a:moveTo>
                <a:lnTo>
                  <a:pt x="8152943" y="2336"/>
                </a:lnTo>
                <a:lnTo>
                  <a:pt x="8151076" y="469"/>
                </a:lnTo>
                <a:lnTo>
                  <a:pt x="8149958" y="0"/>
                </a:lnTo>
                <a:lnTo>
                  <a:pt x="8147329" y="0"/>
                </a:lnTo>
                <a:lnTo>
                  <a:pt x="8146199" y="469"/>
                </a:lnTo>
                <a:lnTo>
                  <a:pt x="8144345" y="2336"/>
                </a:lnTo>
                <a:lnTo>
                  <a:pt x="8143875" y="3454"/>
                </a:lnTo>
                <a:lnTo>
                  <a:pt x="8143875" y="6083"/>
                </a:lnTo>
                <a:lnTo>
                  <a:pt x="8144345" y="7200"/>
                </a:lnTo>
                <a:lnTo>
                  <a:pt x="8146199" y="9067"/>
                </a:lnTo>
                <a:lnTo>
                  <a:pt x="8147329" y="9525"/>
                </a:lnTo>
                <a:lnTo>
                  <a:pt x="8149958" y="9525"/>
                </a:lnTo>
                <a:lnTo>
                  <a:pt x="8151076" y="9067"/>
                </a:lnTo>
                <a:lnTo>
                  <a:pt x="8152943" y="7200"/>
                </a:lnTo>
                <a:lnTo>
                  <a:pt x="8153400" y="6083"/>
                </a:lnTo>
                <a:lnTo>
                  <a:pt x="8153400" y="3454"/>
                </a:lnTo>
                <a:close/>
              </a:path>
              <a:path w="8582025" h="866775">
                <a:moveTo>
                  <a:pt x="8201025" y="860704"/>
                </a:moveTo>
                <a:lnTo>
                  <a:pt x="8200568" y="859586"/>
                </a:lnTo>
                <a:lnTo>
                  <a:pt x="8198701" y="857719"/>
                </a:lnTo>
                <a:lnTo>
                  <a:pt x="8197583" y="857250"/>
                </a:lnTo>
                <a:lnTo>
                  <a:pt x="8194954" y="857250"/>
                </a:lnTo>
                <a:lnTo>
                  <a:pt x="8193824" y="857719"/>
                </a:lnTo>
                <a:lnTo>
                  <a:pt x="8191970" y="859586"/>
                </a:lnTo>
                <a:lnTo>
                  <a:pt x="8191500" y="860704"/>
                </a:lnTo>
                <a:lnTo>
                  <a:pt x="8191500" y="863333"/>
                </a:lnTo>
                <a:lnTo>
                  <a:pt x="8191970" y="864450"/>
                </a:lnTo>
                <a:lnTo>
                  <a:pt x="8193824" y="866317"/>
                </a:lnTo>
                <a:lnTo>
                  <a:pt x="8194954" y="866775"/>
                </a:lnTo>
                <a:lnTo>
                  <a:pt x="8197583" y="866775"/>
                </a:lnTo>
                <a:lnTo>
                  <a:pt x="8198701" y="866317"/>
                </a:lnTo>
                <a:lnTo>
                  <a:pt x="8200568" y="864450"/>
                </a:lnTo>
                <a:lnTo>
                  <a:pt x="8201025" y="863333"/>
                </a:lnTo>
                <a:lnTo>
                  <a:pt x="8201025" y="860704"/>
                </a:lnTo>
                <a:close/>
              </a:path>
              <a:path w="8582025" h="866775">
                <a:moveTo>
                  <a:pt x="8201025" y="3454"/>
                </a:moveTo>
                <a:lnTo>
                  <a:pt x="8200568" y="2336"/>
                </a:lnTo>
                <a:lnTo>
                  <a:pt x="8198701" y="469"/>
                </a:lnTo>
                <a:lnTo>
                  <a:pt x="8197583" y="0"/>
                </a:lnTo>
                <a:lnTo>
                  <a:pt x="8194954" y="0"/>
                </a:lnTo>
                <a:lnTo>
                  <a:pt x="8193824" y="469"/>
                </a:lnTo>
                <a:lnTo>
                  <a:pt x="8191970" y="2336"/>
                </a:lnTo>
                <a:lnTo>
                  <a:pt x="8191500" y="3454"/>
                </a:lnTo>
                <a:lnTo>
                  <a:pt x="8191500" y="6083"/>
                </a:lnTo>
                <a:lnTo>
                  <a:pt x="8191970" y="7200"/>
                </a:lnTo>
                <a:lnTo>
                  <a:pt x="8193824" y="9067"/>
                </a:lnTo>
                <a:lnTo>
                  <a:pt x="8194954" y="9525"/>
                </a:lnTo>
                <a:lnTo>
                  <a:pt x="8197583" y="9525"/>
                </a:lnTo>
                <a:lnTo>
                  <a:pt x="8198701" y="9067"/>
                </a:lnTo>
                <a:lnTo>
                  <a:pt x="8200568" y="7200"/>
                </a:lnTo>
                <a:lnTo>
                  <a:pt x="8201025" y="6083"/>
                </a:lnTo>
                <a:lnTo>
                  <a:pt x="8201025" y="3454"/>
                </a:lnTo>
                <a:close/>
              </a:path>
              <a:path w="8582025" h="866775">
                <a:moveTo>
                  <a:pt x="8248650" y="860704"/>
                </a:moveTo>
                <a:lnTo>
                  <a:pt x="8248193" y="859586"/>
                </a:lnTo>
                <a:lnTo>
                  <a:pt x="8246326" y="857719"/>
                </a:lnTo>
                <a:lnTo>
                  <a:pt x="8245208" y="857250"/>
                </a:lnTo>
                <a:lnTo>
                  <a:pt x="8242579" y="857250"/>
                </a:lnTo>
                <a:lnTo>
                  <a:pt x="8241449" y="857719"/>
                </a:lnTo>
                <a:lnTo>
                  <a:pt x="8239595" y="859586"/>
                </a:lnTo>
                <a:lnTo>
                  <a:pt x="8239125" y="860704"/>
                </a:lnTo>
                <a:lnTo>
                  <a:pt x="8239125" y="863333"/>
                </a:lnTo>
                <a:lnTo>
                  <a:pt x="8239595" y="864450"/>
                </a:lnTo>
                <a:lnTo>
                  <a:pt x="8241449" y="866317"/>
                </a:lnTo>
                <a:lnTo>
                  <a:pt x="8242579" y="866775"/>
                </a:lnTo>
                <a:lnTo>
                  <a:pt x="8245208" y="866775"/>
                </a:lnTo>
                <a:lnTo>
                  <a:pt x="8246326" y="866317"/>
                </a:lnTo>
                <a:lnTo>
                  <a:pt x="8248193" y="864450"/>
                </a:lnTo>
                <a:lnTo>
                  <a:pt x="8248650" y="863333"/>
                </a:lnTo>
                <a:lnTo>
                  <a:pt x="8248650" y="860704"/>
                </a:lnTo>
                <a:close/>
              </a:path>
              <a:path w="8582025" h="866775">
                <a:moveTo>
                  <a:pt x="8248650" y="3454"/>
                </a:moveTo>
                <a:lnTo>
                  <a:pt x="8248193" y="2336"/>
                </a:lnTo>
                <a:lnTo>
                  <a:pt x="8246326" y="469"/>
                </a:lnTo>
                <a:lnTo>
                  <a:pt x="8245208" y="0"/>
                </a:lnTo>
                <a:lnTo>
                  <a:pt x="8242579" y="0"/>
                </a:lnTo>
                <a:lnTo>
                  <a:pt x="8241449" y="469"/>
                </a:lnTo>
                <a:lnTo>
                  <a:pt x="8239595" y="2336"/>
                </a:lnTo>
                <a:lnTo>
                  <a:pt x="8239125" y="3454"/>
                </a:lnTo>
                <a:lnTo>
                  <a:pt x="8239125" y="6083"/>
                </a:lnTo>
                <a:lnTo>
                  <a:pt x="8239595" y="7200"/>
                </a:lnTo>
                <a:lnTo>
                  <a:pt x="8241449" y="9067"/>
                </a:lnTo>
                <a:lnTo>
                  <a:pt x="8242579" y="9525"/>
                </a:lnTo>
                <a:lnTo>
                  <a:pt x="8245208" y="9525"/>
                </a:lnTo>
                <a:lnTo>
                  <a:pt x="8246326" y="9067"/>
                </a:lnTo>
                <a:lnTo>
                  <a:pt x="8248193" y="7200"/>
                </a:lnTo>
                <a:lnTo>
                  <a:pt x="8248650" y="6083"/>
                </a:lnTo>
                <a:lnTo>
                  <a:pt x="8248650" y="3454"/>
                </a:lnTo>
                <a:close/>
              </a:path>
              <a:path w="8582025" h="866775">
                <a:moveTo>
                  <a:pt x="8296275" y="860704"/>
                </a:moveTo>
                <a:lnTo>
                  <a:pt x="8295818" y="859586"/>
                </a:lnTo>
                <a:lnTo>
                  <a:pt x="8293951" y="857719"/>
                </a:lnTo>
                <a:lnTo>
                  <a:pt x="8292833" y="857250"/>
                </a:lnTo>
                <a:lnTo>
                  <a:pt x="8290204" y="857250"/>
                </a:lnTo>
                <a:lnTo>
                  <a:pt x="8289074" y="857719"/>
                </a:lnTo>
                <a:lnTo>
                  <a:pt x="8287220" y="859586"/>
                </a:lnTo>
                <a:lnTo>
                  <a:pt x="8286750" y="860704"/>
                </a:lnTo>
                <a:lnTo>
                  <a:pt x="8286750" y="863333"/>
                </a:lnTo>
                <a:lnTo>
                  <a:pt x="8287220" y="864450"/>
                </a:lnTo>
                <a:lnTo>
                  <a:pt x="8289074" y="866317"/>
                </a:lnTo>
                <a:lnTo>
                  <a:pt x="8290204" y="866775"/>
                </a:lnTo>
                <a:lnTo>
                  <a:pt x="8292833" y="866775"/>
                </a:lnTo>
                <a:lnTo>
                  <a:pt x="8293951" y="866317"/>
                </a:lnTo>
                <a:lnTo>
                  <a:pt x="8295818" y="864450"/>
                </a:lnTo>
                <a:lnTo>
                  <a:pt x="8296275" y="863333"/>
                </a:lnTo>
                <a:lnTo>
                  <a:pt x="8296275" y="860704"/>
                </a:lnTo>
                <a:close/>
              </a:path>
              <a:path w="8582025" h="866775">
                <a:moveTo>
                  <a:pt x="8296275" y="3454"/>
                </a:moveTo>
                <a:lnTo>
                  <a:pt x="8295818" y="2336"/>
                </a:lnTo>
                <a:lnTo>
                  <a:pt x="8293951" y="469"/>
                </a:lnTo>
                <a:lnTo>
                  <a:pt x="8292833" y="0"/>
                </a:lnTo>
                <a:lnTo>
                  <a:pt x="8290204" y="0"/>
                </a:lnTo>
                <a:lnTo>
                  <a:pt x="8289074" y="469"/>
                </a:lnTo>
                <a:lnTo>
                  <a:pt x="8287220" y="2336"/>
                </a:lnTo>
                <a:lnTo>
                  <a:pt x="8286750" y="3454"/>
                </a:lnTo>
                <a:lnTo>
                  <a:pt x="8286750" y="6083"/>
                </a:lnTo>
                <a:lnTo>
                  <a:pt x="8287220" y="7200"/>
                </a:lnTo>
                <a:lnTo>
                  <a:pt x="8289074" y="9067"/>
                </a:lnTo>
                <a:lnTo>
                  <a:pt x="8290204" y="9525"/>
                </a:lnTo>
                <a:lnTo>
                  <a:pt x="8292833" y="9525"/>
                </a:lnTo>
                <a:lnTo>
                  <a:pt x="8293951" y="9067"/>
                </a:lnTo>
                <a:lnTo>
                  <a:pt x="8295818" y="7200"/>
                </a:lnTo>
                <a:lnTo>
                  <a:pt x="8296275" y="6083"/>
                </a:lnTo>
                <a:lnTo>
                  <a:pt x="8296275" y="3454"/>
                </a:lnTo>
                <a:close/>
              </a:path>
              <a:path w="8582025" h="866775">
                <a:moveTo>
                  <a:pt x="8343900" y="860704"/>
                </a:moveTo>
                <a:lnTo>
                  <a:pt x="8343443" y="859586"/>
                </a:lnTo>
                <a:lnTo>
                  <a:pt x="8341576" y="857719"/>
                </a:lnTo>
                <a:lnTo>
                  <a:pt x="8340458" y="857250"/>
                </a:lnTo>
                <a:lnTo>
                  <a:pt x="8337829" y="857250"/>
                </a:lnTo>
                <a:lnTo>
                  <a:pt x="8336699" y="857719"/>
                </a:lnTo>
                <a:lnTo>
                  <a:pt x="8334845" y="859586"/>
                </a:lnTo>
                <a:lnTo>
                  <a:pt x="8334375" y="860704"/>
                </a:lnTo>
                <a:lnTo>
                  <a:pt x="8334375" y="863333"/>
                </a:lnTo>
                <a:lnTo>
                  <a:pt x="8334845" y="864450"/>
                </a:lnTo>
                <a:lnTo>
                  <a:pt x="8336699" y="866317"/>
                </a:lnTo>
                <a:lnTo>
                  <a:pt x="8337829" y="866775"/>
                </a:lnTo>
                <a:lnTo>
                  <a:pt x="8340458" y="866775"/>
                </a:lnTo>
                <a:lnTo>
                  <a:pt x="8341576" y="866317"/>
                </a:lnTo>
                <a:lnTo>
                  <a:pt x="8343443" y="864450"/>
                </a:lnTo>
                <a:lnTo>
                  <a:pt x="8343900" y="863333"/>
                </a:lnTo>
                <a:lnTo>
                  <a:pt x="8343900" y="860704"/>
                </a:lnTo>
                <a:close/>
              </a:path>
              <a:path w="8582025" h="866775">
                <a:moveTo>
                  <a:pt x="8343900" y="3454"/>
                </a:moveTo>
                <a:lnTo>
                  <a:pt x="8343443" y="2336"/>
                </a:lnTo>
                <a:lnTo>
                  <a:pt x="8341576" y="469"/>
                </a:lnTo>
                <a:lnTo>
                  <a:pt x="8340458" y="0"/>
                </a:lnTo>
                <a:lnTo>
                  <a:pt x="8337829" y="0"/>
                </a:lnTo>
                <a:lnTo>
                  <a:pt x="8336699" y="469"/>
                </a:lnTo>
                <a:lnTo>
                  <a:pt x="8334845" y="2336"/>
                </a:lnTo>
                <a:lnTo>
                  <a:pt x="8334375" y="3454"/>
                </a:lnTo>
                <a:lnTo>
                  <a:pt x="8334375" y="6083"/>
                </a:lnTo>
                <a:lnTo>
                  <a:pt x="8334845" y="7200"/>
                </a:lnTo>
                <a:lnTo>
                  <a:pt x="8336699" y="9067"/>
                </a:lnTo>
                <a:lnTo>
                  <a:pt x="8337829" y="9525"/>
                </a:lnTo>
                <a:lnTo>
                  <a:pt x="8340458" y="9525"/>
                </a:lnTo>
                <a:lnTo>
                  <a:pt x="8341576" y="9067"/>
                </a:lnTo>
                <a:lnTo>
                  <a:pt x="8343443" y="7200"/>
                </a:lnTo>
                <a:lnTo>
                  <a:pt x="8343900" y="6083"/>
                </a:lnTo>
                <a:lnTo>
                  <a:pt x="8343900" y="3454"/>
                </a:lnTo>
                <a:close/>
              </a:path>
              <a:path w="8582025" h="866775">
                <a:moveTo>
                  <a:pt x="8391525" y="860704"/>
                </a:moveTo>
                <a:lnTo>
                  <a:pt x="8391068" y="859586"/>
                </a:lnTo>
                <a:lnTo>
                  <a:pt x="8389201" y="857719"/>
                </a:lnTo>
                <a:lnTo>
                  <a:pt x="8388083" y="857250"/>
                </a:lnTo>
                <a:lnTo>
                  <a:pt x="8385454" y="857250"/>
                </a:lnTo>
                <a:lnTo>
                  <a:pt x="8384324" y="857719"/>
                </a:lnTo>
                <a:lnTo>
                  <a:pt x="8382470" y="859586"/>
                </a:lnTo>
                <a:lnTo>
                  <a:pt x="8382000" y="860704"/>
                </a:lnTo>
                <a:lnTo>
                  <a:pt x="8382000" y="863333"/>
                </a:lnTo>
                <a:lnTo>
                  <a:pt x="8382470" y="864450"/>
                </a:lnTo>
                <a:lnTo>
                  <a:pt x="8384324" y="866317"/>
                </a:lnTo>
                <a:lnTo>
                  <a:pt x="8385454" y="866775"/>
                </a:lnTo>
                <a:lnTo>
                  <a:pt x="8388083" y="866775"/>
                </a:lnTo>
                <a:lnTo>
                  <a:pt x="8389201" y="866317"/>
                </a:lnTo>
                <a:lnTo>
                  <a:pt x="8391068" y="864450"/>
                </a:lnTo>
                <a:lnTo>
                  <a:pt x="8391525" y="863333"/>
                </a:lnTo>
                <a:lnTo>
                  <a:pt x="8391525" y="860704"/>
                </a:lnTo>
                <a:close/>
              </a:path>
              <a:path w="8582025" h="866775">
                <a:moveTo>
                  <a:pt x="8391525" y="3454"/>
                </a:moveTo>
                <a:lnTo>
                  <a:pt x="8391068" y="2336"/>
                </a:lnTo>
                <a:lnTo>
                  <a:pt x="8389201" y="469"/>
                </a:lnTo>
                <a:lnTo>
                  <a:pt x="8388083" y="0"/>
                </a:lnTo>
                <a:lnTo>
                  <a:pt x="8385454" y="0"/>
                </a:lnTo>
                <a:lnTo>
                  <a:pt x="8384324" y="469"/>
                </a:lnTo>
                <a:lnTo>
                  <a:pt x="8382470" y="2336"/>
                </a:lnTo>
                <a:lnTo>
                  <a:pt x="8382000" y="3454"/>
                </a:lnTo>
                <a:lnTo>
                  <a:pt x="8382000" y="6083"/>
                </a:lnTo>
                <a:lnTo>
                  <a:pt x="8382470" y="7200"/>
                </a:lnTo>
                <a:lnTo>
                  <a:pt x="8384324" y="9067"/>
                </a:lnTo>
                <a:lnTo>
                  <a:pt x="8385454" y="9525"/>
                </a:lnTo>
                <a:lnTo>
                  <a:pt x="8388083" y="9525"/>
                </a:lnTo>
                <a:lnTo>
                  <a:pt x="8389201" y="9067"/>
                </a:lnTo>
                <a:lnTo>
                  <a:pt x="8391068" y="7200"/>
                </a:lnTo>
                <a:lnTo>
                  <a:pt x="8391525" y="6083"/>
                </a:lnTo>
                <a:lnTo>
                  <a:pt x="8391525" y="3454"/>
                </a:lnTo>
                <a:close/>
              </a:path>
              <a:path w="8582025" h="866775">
                <a:moveTo>
                  <a:pt x="8439150" y="860704"/>
                </a:moveTo>
                <a:lnTo>
                  <a:pt x="8438693" y="859586"/>
                </a:lnTo>
                <a:lnTo>
                  <a:pt x="8436826" y="857719"/>
                </a:lnTo>
                <a:lnTo>
                  <a:pt x="8435708" y="857250"/>
                </a:lnTo>
                <a:lnTo>
                  <a:pt x="8433079" y="857250"/>
                </a:lnTo>
                <a:lnTo>
                  <a:pt x="8431949" y="857719"/>
                </a:lnTo>
                <a:lnTo>
                  <a:pt x="8430095" y="859586"/>
                </a:lnTo>
                <a:lnTo>
                  <a:pt x="8429625" y="860704"/>
                </a:lnTo>
                <a:lnTo>
                  <a:pt x="8429625" y="863333"/>
                </a:lnTo>
                <a:lnTo>
                  <a:pt x="8430095" y="864450"/>
                </a:lnTo>
                <a:lnTo>
                  <a:pt x="8431949" y="866317"/>
                </a:lnTo>
                <a:lnTo>
                  <a:pt x="8433079" y="866775"/>
                </a:lnTo>
                <a:lnTo>
                  <a:pt x="8435708" y="866775"/>
                </a:lnTo>
                <a:lnTo>
                  <a:pt x="8436826" y="866317"/>
                </a:lnTo>
                <a:lnTo>
                  <a:pt x="8438693" y="864450"/>
                </a:lnTo>
                <a:lnTo>
                  <a:pt x="8439150" y="863333"/>
                </a:lnTo>
                <a:lnTo>
                  <a:pt x="8439150" y="860704"/>
                </a:lnTo>
                <a:close/>
              </a:path>
              <a:path w="8582025" h="866775">
                <a:moveTo>
                  <a:pt x="8439150" y="3454"/>
                </a:moveTo>
                <a:lnTo>
                  <a:pt x="8438693" y="2336"/>
                </a:lnTo>
                <a:lnTo>
                  <a:pt x="8436826" y="469"/>
                </a:lnTo>
                <a:lnTo>
                  <a:pt x="8435708" y="0"/>
                </a:lnTo>
                <a:lnTo>
                  <a:pt x="8433079" y="0"/>
                </a:lnTo>
                <a:lnTo>
                  <a:pt x="8431949" y="469"/>
                </a:lnTo>
                <a:lnTo>
                  <a:pt x="8430095" y="2336"/>
                </a:lnTo>
                <a:lnTo>
                  <a:pt x="8429625" y="3454"/>
                </a:lnTo>
                <a:lnTo>
                  <a:pt x="8429625" y="6083"/>
                </a:lnTo>
                <a:lnTo>
                  <a:pt x="8430095" y="7200"/>
                </a:lnTo>
                <a:lnTo>
                  <a:pt x="8431949" y="9067"/>
                </a:lnTo>
                <a:lnTo>
                  <a:pt x="8433079" y="9525"/>
                </a:lnTo>
                <a:lnTo>
                  <a:pt x="8435708" y="9525"/>
                </a:lnTo>
                <a:lnTo>
                  <a:pt x="8436826" y="9067"/>
                </a:lnTo>
                <a:lnTo>
                  <a:pt x="8438693" y="7200"/>
                </a:lnTo>
                <a:lnTo>
                  <a:pt x="8439150" y="6083"/>
                </a:lnTo>
                <a:lnTo>
                  <a:pt x="8439150" y="3454"/>
                </a:lnTo>
                <a:close/>
              </a:path>
              <a:path w="8582025" h="866775">
                <a:moveTo>
                  <a:pt x="8486775" y="860704"/>
                </a:moveTo>
                <a:lnTo>
                  <a:pt x="8486318" y="859586"/>
                </a:lnTo>
                <a:lnTo>
                  <a:pt x="8484451" y="857719"/>
                </a:lnTo>
                <a:lnTo>
                  <a:pt x="8483333" y="857250"/>
                </a:lnTo>
                <a:lnTo>
                  <a:pt x="8480704" y="857250"/>
                </a:lnTo>
                <a:lnTo>
                  <a:pt x="8479574" y="857719"/>
                </a:lnTo>
                <a:lnTo>
                  <a:pt x="8477720" y="859586"/>
                </a:lnTo>
                <a:lnTo>
                  <a:pt x="8477250" y="860704"/>
                </a:lnTo>
                <a:lnTo>
                  <a:pt x="8477250" y="863333"/>
                </a:lnTo>
                <a:lnTo>
                  <a:pt x="8477720" y="864450"/>
                </a:lnTo>
                <a:lnTo>
                  <a:pt x="8479574" y="866317"/>
                </a:lnTo>
                <a:lnTo>
                  <a:pt x="8480704" y="866775"/>
                </a:lnTo>
                <a:lnTo>
                  <a:pt x="8483333" y="866775"/>
                </a:lnTo>
                <a:lnTo>
                  <a:pt x="8484451" y="866317"/>
                </a:lnTo>
                <a:lnTo>
                  <a:pt x="8486318" y="864450"/>
                </a:lnTo>
                <a:lnTo>
                  <a:pt x="8486775" y="863333"/>
                </a:lnTo>
                <a:lnTo>
                  <a:pt x="8486775" y="860704"/>
                </a:lnTo>
                <a:close/>
              </a:path>
              <a:path w="8582025" h="866775">
                <a:moveTo>
                  <a:pt x="8486775" y="3454"/>
                </a:moveTo>
                <a:lnTo>
                  <a:pt x="8486318" y="2336"/>
                </a:lnTo>
                <a:lnTo>
                  <a:pt x="8484451" y="469"/>
                </a:lnTo>
                <a:lnTo>
                  <a:pt x="8483333" y="0"/>
                </a:lnTo>
                <a:lnTo>
                  <a:pt x="8480704" y="0"/>
                </a:lnTo>
                <a:lnTo>
                  <a:pt x="8479574" y="469"/>
                </a:lnTo>
                <a:lnTo>
                  <a:pt x="8477720" y="2336"/>
                </a:lnTo>
                <a:lnTo>
                  <a:pt x="8477250" y="3454"/>
                </a:lnTo>
                <a:lnTo>
                  <a:pt x="8477250" y="6083"/>
                </a:lnTo>
                <a:lnTo>
                  <a:pt x="8477720" y="7200"/>
                </a:lnTo>
                <a:lnTo>
                  <a:pt x="8479574" y="9067"/>
                </a:lnTo>
                <a:lnTo>
                  <a:pt x="8480704" y="9525"/>
                </a:lnTo>
                <a:lnTo>
                  <a:pt x="8483333" y="9525"/>
                </a:lnTo>
                <a:lnTo>
                  <a:pt x="8484451" y="9067"/>
                </a:lnTo>
                <a:lnTo>
                  <a:pt x="8486318" y="7200"/>
                </a:lnTo>
                <a:lnTo>
                  <a:pt x="8486775" y="6083"/>
                </a:lnTo>
                <a:lnTo>
                  <a:pt x="8486775" y="3454"/>
                </a:lnTo>
                <a:close/>
              </a:path>
              <a:path w="8582025" h="866775">
                <a:moveTo>
                  <a:pt x="8534400" y="860704"/>
                </a:moveTo>
                <a:lnTo>
                  <a:pt x="8533943" y="859586"/>
                </a:lnTo>
                <a:lnTo>
                  <a:pt x="8532076" y="857719"/>
                </a:lnTo>
                <a:lnTo>
                  <a:pt x="8530958" y="857250"/>
                </a:lnTo>
                <a:lnTo>
                  <a:pt x="8528329" y="857250"/>
                </a:lnTo>
                <a:lnTo>
                  <a:pt x="8527199" y="857719"/>
                </a:lnTo>
                <a:lnTo>
                  <a:pt x="8525345" y="859586"/>
                </a:lnTo>
                <a:lnTo>
                  <a:pt x="8524875" y="860704"/>
                </a:lnTo>
                <a:lnTo>
                  <a:pt x="8524875" y="863333"/>
                </a:lnTo>
                <a:lnTo>
                  <a:pt x="8525345" y="864450"/>
                </a:lnTo>
                <a:lnTo>
                  <a:pt x="8527199" y="866317"/>
                </a:lnTo>
                <a:lnTo>
                  <a:pt x="8528329" y="866775"/>
                </a:lnTo>
                <a:lnTo>
                  <a:pt x="8530958" y="866775"/>
                </a:lnTo>
                <a:lnTo>
                  <a:pt x="8532076" y="866317"/>
                </a:lnTo>
                <a:lnTo>
                  <a:pt x="8533943" y="864450"/>
                </a:lnTo>
                <a:lnTo>
                  <a:pt x="8534400" y="863333"/>
                </a:lnTo>
                <a:lnTo>
                  <a:pt x="8534400" y="860704"/>
                </a:lnTo>
                <a:close/>
              </a:path>
              <a:path w="8582025" h="866775">
                <a:moveTo>
                  <a:pt x="8534400" y="3454"/>
                </a:moveTo>
                <a:lnTo>
                  <a:pt x="8533943" y="2336"/>
                </a:lnTo>
                <a:lnTo>
                  <a:pt x="8532076" y="469"/>
                </a:lnTo>
                <a:lnTo>
                  <a:pt x="8530958" y="0"/>
                </a:lnTo>
                <a:lnTo>
                  <a:pt x="8528329" y="0"/>
                </a:lnTo>
                <a:lnTo>
                  <a:pt x="8527199" y="469"/>
                </a:lnTo>
                <a:lnTo>
                  <a:pt x="8525345" y="2336"/>
                </a:lnTo>
                <a:lnTo>
                  <a:pt x="8524875" y="3454"/>
                </a:lnTo>
                <a:lnTo>
                  <a:pt x="8524875" y="6083"/>
                </a:lnTo>
                <a:lnTo>
                  <a:pt x="8525345" y="7200"/>
                </a:lnTo>
                <a:lnTo>
                  <a:pt x="8527199" y="9067"/>
                </a:lnTo>
                <a:lnTo>
                  <a:pt x="8528329" y="9525"/>
                </a:lnTo>
                <a:lnTo>
                  <a:pt x="8530958" y="9525"/>
                </a:lnTo>
                <a:lnTo>
                  <a:pt x="8532076" y="9067"/>
                </a:lnTo>
                <a:lnTo>
                  <a:pt x="8533943" y="7200"/>
                </a:lnTo>
                <a:lnTo>
                  <a:pt x="8534400" y="6083"/>
                </a:lnTo>
                <a:lnTo>
                  <a:pt x="8534400" y="3454"/>
                </a:lnTo>
                <a:close/>
              </a:path>
              <a:path w="8582025" h="866775">
                <a:moveTo>
                  <a:pt x="8582025" y="860704"/>
                </a:moveTo>
                <a:lnTo>
                  <a:pt x="8581568" y="859586"/>
                </a:lnTo>
                <a:lnTo>
                  <a:pt x="8579701" y="857719"/>
                </a:lnTo>
                <a:lnTo>
                  <a:pt x="8578583" y="857250"/>
                </a:lnTo>
                <a:lnTo>
                  <a:pt x="8575954" y="857250"/>
                </a:lnTo>
                <a:lnTo>
                  <a:pt x="8574824" y="857719"/>
                </a:lnTo>
                <a:lnTo>
                  <a:pt x="8572970" y="859586"/>
                </a:lnTo>
                <a:lnTo>
                  <a:pt x="8572500" y="860704"/>
                </a:lnTo>
                <a:lnTo>
                  <a:pt x="8572500" y="863333"/>
                </a:lnTo>
                <a:lnTo>
                  <a:pt x="8572970" y="864450"/>
                </a:lnTo>
                <a:lnTo>
                  <a:pt x="8574824" y="866317"/>
                </a:lnTo>
                <a:lnTo>
                  <a:pt x="8575954" y="866775"/>
                </a:lnTo>
                <a:lnTo>
                  <a:pt x="8578583" y="866775"/>
                </a:lnTo>
                <a:lnTo>
                  <a:pt x="8579701" y="866317"/>
                </a:lnTo>
                <a:lnTo>
                  <a:pt x="8581568" y="864450"/>
                </a:lnTo>
                <a:lnTo>
                  <a:pt x="8582025" y="863333"/>
                </a:lnTo>
                <a:lnTo>
                  <a:pt x="8582025" y="860704"/>
                </a:lnTo>
                <a:close/>
              </a:path>
              <a:path w="8582025" h="866775">
                <a:moveTo>
                  <a:pt x="8582025" y="3454"/>
                </a:moveTo>
                <a:lnTo>
                  <a:pt x="8581568" y="2336"/>
                </a:lnTo>
                <a:lnTo>
                  <a:pt x="8579701" y="469"/>
                </a:lnTo>
                <a:lnTo>
                  <a:pt x="8578583" y="0"/>
                </a:lnTo>
                <a:lnTo>
                  <a:pt x="8575954" y="0"/>
                </a:lnTo>
                <a:lnTo>
                  <a:pt x="8574824" y="469"/>
                </a:lnTo>
                <a:lnTo>
                  <a:pt x="8572970" y="2336"/>
                </a:lnTo>
                <a:lnTo>
                  <a:pt x="8572500" y="3454"/>
                </a:lnTo>
                <a:lnTo>
                  <a:pt x="8572500" y="6083"/>
                </a:lnTo>
                <a:lnTo>
                  <a:pt x="8572970" y="7200"/>
                </a:lnTo>
                <a:lnTo>
                  <a:pt x="8574824" y="9067"/>
                </a:lnTo>
                <a:lnTo>
                  <a:pt x="8575954" y="9525"/>
                </a:lnTo>
                <a:lnTo>
                  <a:pt x="8578583" y="9525"/>
                </a:lnTo>
                <a:lnTo>
                  <a:pt x="8579701" y="9067"/>
                </a:lnTo>
                <a:lnTo>
                  <a:pt x="8581568" y="7200"/>
                </a:lnTo>
                <a:lnTo>
                  <a:pt x="8582025" y="6083"/>
                </a:lnTo>
                <a:lnTo>
                  <a:pt x="8582025" y="34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8777" y="3571974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7162" y="2714724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03413" y="2751410"/>
            <a:ext cx="139700" cy="5270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spc="-60" dirty="0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sz="900" spc="-3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00237" y="3683000"/>
            <a:ext cx="4813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Oct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2378" y="3683000"/>
            <a:ext cx="46735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83930" y="3683000"/>
            <a:ext cx="483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Apr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0184" y="3664039"/>
            <a:ext cx="436880" cy="3378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Jul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1995</a:t>
            </a:r>
            <a:endParaRPr sz="900">
              <a:latin typeface="Segoe UI"/>
              <a:cs typeface="Segoe UI"/>
            </a:endParaRPr>
          </a:p>
          <a:p>
            <a:pPr marL="15240" algn="ctr">
              <a:lnSpc>
                <a:spcPct val="100000"/>
              </a:lnSpc>
              <a:spcBef>
                <a:spcPts val="145"/>
              </a:spcBef>
            </a:pPr>
            <a:r>
              <a:rPr sz="900" spc="-20" dirty="0">
                <a:solidFill>
                  <a:srgbClr val="252423"/>
                </a:solidFill>
                <a:latin typeface="Tahoma"/>
                <a:cs typeface="Tahoma"/>
              </a:rPr>
              <a:t>Year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83156" y="3683000"/>
            <a:ext cx="4813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Oct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5296" y="3683000"/>
            <a:ext cx="46735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79404" y="3683000"/>
            <a:ext cx="483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Apr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1996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5682" y="2376487"/>
            <a:ext cx="8441054" cy="129539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63525" y="4305363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52423"/>
                </a:solidFill>
                <a:latin typeface="Tahoma"/>
                <a:cs typeface="Tahoma"/>
              </a:rPr>
              <a:t>Selling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52423"/>
                </a:solidFill>
                <a:latin typeface="Tahoma"/>
                <a:cs typeface="Tahoma"/>
              </a:rPr>
              <a:t>Products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3524" y="4672012"/>
            <a:ext cx="9525" cy="2009775"/>
          </a:xfrm>
          <a:custGeom>
            <a:avLst/>
            <a:gdLst/>
            <a:ahLst/>
            <a:cxnLst/>
            <a:rect l="l" t="t" r="r" b="b"/>
            <a:pathLst>
              <a:path w="9525" h="200977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00977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00977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00977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00977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00977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00977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00977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00977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00977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00977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00977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0097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00977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00977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00977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0097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00977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00977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00977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00977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00977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00977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00977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00977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00977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00977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00977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4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4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00977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00977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00977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00977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00977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49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49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00977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00977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199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199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00977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00977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00977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00977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00977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4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4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00977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00977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00977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893569" y="4672012"/>
            <a:ext cx="2880995" cy="2009775"/>
            <a:chOff x="1893569" y="4672012"/>
            <a:chExt cx="2880995" cy="2009775"/>
          </a:xfrm>
        </p:grpSpPr>
        <p:sp>
          <p:nvSpPr>
            <p:cNvPr id="29" name="object 29"/>
            <p:cNvSpPr/>
            <p:nvPr/>
          </p:nvSpPr>
          <p:spPr>
            <a:xfrm>
              <a:off x="1893557" y="4672012"/>
              <a:ext cx="2597150" cy="2009775"/>
            </a:xfrm>
            <a:custGeom>
              <a:avLst/>
              <a:gdLst/>
              <a:ahLst/>
              <a:cxnLst/>
              <a:rect l="l" t="t" r="r" b="b"/>
              <a:pathLst>
                <a:path w="2597150" h="2009775">
                  <a:moveTo>
                    <a:pt x="9525" y="2003704"/>
                  </a:moveTo>
                  <a:lnTo>
                    <a:pt x="9067" y="2002586"/>
                  </a:lnTo>
                  <a:lnTo>
                    <a:pt x="7200" y="2000719"/>
                  </a:lnTo>
                  <a:lnTo>
                    <a:pt x="6083" y="2000250"/>
                  </a:lnTo>
                  <a:lnTo>
                    <a:pt x="3454" y="2000250"/>
                  </a:lnTo>
                  <a:lnTo>
                    <a:pt x="2336" y="2000719"/>
                  </a:lnTo>
                  <a:lnTo>
                    <a:pt x="469" y="2002586"/>
                  </a:lnTo>
                  <a:lnTo>
                    <a:pt x="0" y="2003704"/>
                  </a:lnTo>
                  <a:lnTo>
                    <a:pt x="0" y="2006333"/>
                  </a:lnTo>
                  <a:lnTo>
                    <a:pt x="469" y="2007450"/>
                  </a:lnTo>
                  <a:lnTo>
                    <a:pt x="2336" y="2009317"/>
                  </a:lnTo>
                  <a:lnTo>
                    <a:pt x="3454" y="2009775"/>
                  </a:lnTo>
                  <a:lnTo>
                    <a:pt x="6083" y="2009775"/>
                  </a:lnTo>
                  <a:lnTo>
                    <a:pt x="7200" y="2009317"/>
                  </a:lnTo>
                  <a:lnTo>
                    <a:pt x="9067" y="2007450"/>
                  </a:lnTo>
                  <a:lnTo>
                    <a:pt x="9525" y="2006333"/>
                  </a:lnTo>
                  <a:lnTo>
                    <a:pt x="9525" y="2003704"/>
                  </a:lnTo>
                  <a:close/>
                </a:path>
                <a:path w="2597150" h="2009775">
                  <a:moveTo>
                    <a:pt x="9525" y="1956079"/>
                  </a:moveTo>
                  <a:lnTo>
                    <a:pt x="9067" y="1954961"/>
                  </a:lnTo>
                  <a:lnTo>
                    <a:pt x="7200" y="1953094"/>
                  </a:lnTo>
                  <a:lnTo>
                    <a:pt x="6083" y="1952625"/>
                  </a:lnTo>
                  <a:lnTo>
                    <a:pt x="3454" y="1952625"/>
                  </a:lnTo>
                  <a:lnTo>
                    <a:pt x="2336" y="1953094"/>
                  </a:lnTo>
                  <a:lnTo>
                    <a:pt x="469" y="1954961"/>
                  </a:lnTo>
                  <a:lnTo>
                    <a:pt x="0" y="1956079"/>
                  </a:lnTo>
                  <a:lnTo>
                    <a:pt x="0" y="1958708"/>
                  </a:lnTo>
                  <a:lnTo>
                    <a:pt x="469" y="1959825"/>
                  </a:lnTo>
                  <a:lnTo>
                    <a:pt x="2336" y="1961692"/>
                  </a:lnTo>
                  <a:lnTo>
                    <a:pt x="3454" y="1962150"/>
                  </a:lnTo>
                  <a:lnTo>
                    <a:pt x="6083" y="1962150"/>
                  </a:lnTo>
                  <a:lnTo>
                    <a:pt x="7200" y="1961692"/>
                  </a:lnTo>
                  <a:lnTo>
                    <a:pt x="9067" y="1959825"/>
                  </a:lnTo>
                  <a:lnTo>
                    <a:pt x="9525" y="1958708"/>
                  </a:lnTo>
                  <a:lnTo>
                    <a:pt x="9525" y="1956079"/>
                  </a:lnTo>
                  <a:close/>
                </a:path>
                <a:path w="2597150" h="2009775">
                  <a:moveTo>
                    <a:pt x="9525" y="1908454"/>
                  </a:moveTo>
                  <a:lnTo>
                    <a:pt x="9067" y="1907336"/>
                  </a:lnTo>
                  <a:lnTo>
                    <a:pt x="7200" y="1905469"/>
                  </a:lnTo>
                  <a:lnTo>
                    <a:pt x="6083" y="1905000"/>
                  </a:lnTo>
                  <a:lnTo>
                    <a:pt x="3454" y="1905000"/>
                  </a:lnTo>
                  <a:lnTo>
                    <a:pt x="2336" y="1905469"/>
                  </a:lnTo>
                  <a:lnTo>
                    <a:pt x="469" y="1907336"/>
                  </a:lnTo>
                  <a:lnTo>
                    <a:pt x="0" y="1908454"/>
                  </a:lnTo>
                  <a:lnTo>
                    <a:pt x="0" y="1911083"/>
                  </a:lnTo>
                  <a:lnTo>
                    <a:pt x="469" y="1912200"/>
                  </a:lnTo>
                  <a:lnTo>
                    <a:pt x="2336" y="1914067"/>
                  </a:lnTo>
                  <a:lnTo>
                    <a:pt x="3454" y="1914525"/>
                  </a:lnTo>
                  <a:lnTo>
                    <a:pt x="6083" y="1914525"/>
                  </a:lnTo>
                  <a:lnTo>
                    <a:pt x="7200" y="1914067"/>
                  </a:lnTo>
                  <a:lnTo>
                    <a:pt x="9067" y="1912200"/>
                  </a:lnTo>
                  <a:lnTo>
                    <a:pt x="9525" y="1911083"/>
                  </a:lnTo>
                  <a:lnTo>
                    <a:pt x="9525" y="1908454"/>
                  </a:lnTo>
                  <a:close/>
                </a:path>
                <a:path w="2597150" h="2009775">
                  <a:moveTo>
                    <a:pt x="9525" y="1860829"/>
                  </a:moveTo>
                  <a:lnTo>
                    <a:pt x="9067" y="1859711"/>
                  </a:lnTo>
                  <a:lnTo>
                    <a:pt x="7200" y="1857844"/>
                  </a:lnTo>
                  <a:lnTo>
                    <a:pt x="6083" y="1857375"/>
                  </a:lnTo>
                  <a:lnTo>
                    <a:pt x="3454" y="1857375"/>
                  </a:lnTo>
                  <a:lnTo>
                    <a:pt x="2336" y="1857844"/>
                  </a:lnTo>
                  <a:lnTo>
                    <a:pt x="469" y="1859711"/>
                  </a:lnTo>
                  <a:lnTo>
                    <a:pt x="0" y="1860829"/>
                  </a:lnTo>
                  <a:lnTo>
                    <a:pt x="0" y="1863458"/>
                  </a:lnTo>
                  <a:lnTo>
                    <a:pt x="469" y="1864575"/>
                  </a:lnTo>
                  <a:lnTo>
                    <a:pt x="2336" y="1866442"/>
                  </a:lnTo>
                  <a:lnTo>
                    <a:pt x="3454" y="1866900"/>
                  </a:lnTo>
                  <a:lnTo>
                    <a:pt x="6083" y="1866900"/>
                  </a:lnTo>
                  <a:lnTo>
                    <a:pt x="7200" y="1866442"/>
                  </a:lnTo>
                  <a:lnTo>
                    <a:pt x="9067" y="1864575"/>
                  </a:lnTo>
                  <a:lnTo>
                    <a:pt x="9525" y="1863458"/>
                  </a:lnTo>
                  <a:lnTo>
                    <a:pt x="9525" y="1860829"/>
                  </a:lnTo>
                  <a:close/>
                </a:path>
                <a:path w="2597150" h="2009775">
                  <a:moveTo>
                    <a:pt x="9525" y="1813204"/>
                  </a:moveTo>
                  <a:lnTo>
                    <a:pt x="9067" y="1812086"/>
                  </a:lnTo>
                  <a:lnTo>
                    <a:pt x="7200" y="1810219"/>
                  </a:lnTo>
                  <a:lnTo>
                    <a:pt x="6083" y="1809750"/>
                  </a:lnTo>
                  <a:lnTo>
                    <a:pt x="3454" y="1809750"/>
                  </a:lnTo>
                  <a:lnTo>
                    <a:pt x="2336" y="1810219"/>
                  </a:lnTo>
                  <a:lnTo>
                    <a:pt x="469" y="1812086"/>
                  </a:lnTo>
                  <a:lnTo>
                    <a:pt x="0" y="1813204"/>
                  </a:lnTo>
                  <a:lnTo>
                    <a:pt x="0" y="1815833"/>
                  </a:lnTo>
                  <a:lnTo>
                    <a:pt x="469" y="1816950"/>
                  </a:lnTo>
                  <a:lnTo>
                    <a:pt x="2336" y="1818817"/>
                  </a:lnTo>
                  <a:lnTo>
                    <a:pt x="3454" y="1819275"/>
                  </a:lnTo>
                  <a:lnTo>
                    <a:pt x="6083" y="1819275"/>
                  </a:lnTo>
                  <a:lnTo>
                    <a:pt x="7200" y="1818817"/>
                  </a:lnTo>
                  <a:lnTo>
                    <a:pt x="9067" y="1816950"/>
                  </a:lnTo>
                  <a:lnTo>
                    <a:pt x="9525" y="1815833"/>
                  </a:lnTo>
                  <a:lnTo>
                    <a:pt x="9525" y="1813204"/>
                  </a:lnTo>
                  <a:close/>
                </a:path>
                <a:path w="2597150" h="2009775">
                  <a:moveTo>
                    <a:pt x="9525" y="1765579"/>
                  </a:moveTo>
                  <a:lnTo>
                    <a:pt x="9067" y="1764461"/>
                  </a:lnTo>
                  <a:lnTo>
                    <a:pt x="7200" y="1762594"/>
                  </a:lnTo>
                  <a:lnTo>
                    <a:pt x="6083" y="1762125"/>
                  </a:lnTo>
                  <a:lnTo>
                    <a:pt x="3454" y="1762125"/>
                  </a:lnTo>
                  <a:lnTo>
                    <a:pt x="2336" y="1762594"/>
                  </a:lnTo>
                  <a:lnTo>
                    <a:pt x="469" y="1764461"/>
                  </a:lnTo>
                  <a:lnTo>
                    <a:pt x="0" y="1765579"/>
                  </a:lnTo>
                  <a:lnTo>
                    <a:pt x="0" y="1768208"/>
                  </a:lnTo>
                  <a:lnTo>
                    <a:pt x="469" y="1769325"/>
                  </a:lnTo>
                  <a:lnTo>
                    <a:pt x="2336" y="1771192"/>
                  </a:lnTo>
                  <a:lnTo>
                    <a:pt x="3454" y="1771650"/>
                  </a:lnTo>
                  <a:lnTo>
                    <a:pt x="6083" y="1771650"/>
                  </a:lnTo>
                  <a:lnTo>
                    <a:pt x="7200" y="1771192"/>
                  </a:lnTo>
                  <a:lnTo>
                    <a:pt x="9067" y="1769325"/>
                  </a:lnTo>
                  <a:lnTo>
                    <a:pt x="9525" y="1768208"/>
                  </a:lnTo>
                  <a:lnTo>
                    <a:pt x="9525" y="1765579"/>
                  </a:lnTo>
                  <a:close/>
                </a:path>
                <a:path w="2597150" h="2009775">
                  <a:moveTo>
                    <a:pt x="9525" y="1717954"/>
                  </a:moveTo>
                  <a:lnTo>
                    <a:pt x="9067" y="1716836"/>
                  </a:lnTo>
                  <a:lnTo>
                    <a:pt x="7200" y="1714969"/>
                  </a:lnTo>
                  <a:lnTo>
                    <a:pt x="6083" y="1714500"/>
                  </a:lnTo>
                  <a:lnTo>
                    <a:pt x="3454" y="1714500"/>
                  </a:lnTo>
                  <a:lnTo>
                    <a:pt x="2336" y="1714969"/>
                  </a:lnTo>
                  <a:lnTo>
                    <a:pt x="469" y="1716836"/>
                  </a:lnTo>
                  <a:lnTo>
                    <a:pt x="0" y="1717954"/>
                  </a:lnTo>
                  <a:lnTo>
                    <a:pt x="0" y="1720583"/>
                  </a:lnTo>
                  <a:lnTo>
                    <a:pt x="469" y="1721700"/>
                  </a:lnTo>
                  <a:lnTo>
                    <a:pt x="2336" y="1723567"/>
                  </a:lnTo>
                  <a:lnTo>
                    <a:pt x="3454" y="1724025"/>
                  </a:lnTo>
                  <a:lnTo>
                    <a:pt x="6083" y="1724025"/>
                  </a:lnTo>
                  <a:lnTo>
                    <a:pt x="7200" y="1723567"/>
                  </a:lnTo>
                  <a:lnTo>
                    <a:pt x="9067" y="1721700"/>
                  </a:lnTo>
                  <a:lnTo>
                    <a:pt x="9525" y="1720583"/>
                  </a:lnTo>
                  <a:lnTo>
                    <a:pt x="9525" y="1717954"/>
                  </a:lnTo>
                  <a:close/>
                </a:path>
                <a:path w="2597150" h="2009775">
                  <a:moveTo>
                    <a:pt x="9525" y="1670329"/>
                  </a:moveTo>
                  <a:lnTo>
                    <a:pt x="9067" y="1669211"/>
                  </a:lnTo>
                  <a:lnTo>
                    <a:pt x="7200" y="1667344"/>
                  </a:lnTo>
                  <a:lnTo>
                    <a:pt x="6083" y="1666875"/>
                  </a:lnTo>
                  <a:lnTo>
                    <a:pt x="3454" y="1666875"/>
                  </a:lnTo>
                  <a:lnTo>
                    <a:pt x="2336" y="1667344"/>
                  </a:lnTo>
                  <a:lnTo>
                    <a:pt x="469" y="1669211"/>
                  </a:lnTo>
                  <a:lnTo>
                    <a:pt x="0" y="1670329"/>
                  </a:lnTo>
                  <a:lnTo>
                    <a:pt x="0" y="1672958"/>
                  </a:lnTo>
                  <a:lnTo>
                    <a:pt x="469" y="1674075"/>
                  </a:lnTo>
                  <a:lnTo>
                    <a:pt x="2336" y="1675942"/>
                  </a:lnTo>
                  <a:lnTo>
                    <a:pt x="3454" y="1676400"/>
                  </a:lnTo>
                  <a:lnTo>
                    <a:pt x="6083" y="1676400"/>
                  </a:lnTo>
                  <a:lnTo>
                    <a:pt x="7200" y="1675942"/>
                  </a:lnTo>
                  <a:lnTo>
                    <a:pt x="9067" y="1674075"/>
                  </a:lnTo>
                  <a:lnTo>
                    <a:pt x="9525" y="1672958"/>
                  </a:lnTo>
                  <a:lnTo>
                    <a:pt x="9525" y="1670329"/>
                  </a:lnTo>
                  <a:close/>
                </a:path>
                <a:path w="2597150" h="2009775">
                  <a:moveTo>
                    <a:pt x="9525" y="1622704"/>
                  </a:moveTo>
                  <a:lnTo>
                    <a:pt x="9067" y="1621586"/>
                  </a:lnTo>
                  <a:lnTo>
                    <a:pt x="7200" y="1619719"/>
                  </a:lnTo>
                  <a:lnTo>
                    <a:pt x="6083" y="1619250"/>
                  </a:lnTo>
                  <a:lnTo>
                    <a:pt x="3454" y="1619250"/>
                  </a:lnTo>
                  <a:lnTo>
                    <a:pt x="2336" y="1619719"/>
                  </a:lnTo>
                  <a:lnTo>
                    <a:pt x="469" y="1621586"/>
                  </a:lnTo>
                  <a:lnTo>
                    <a:pt x="0" y="1622704"/>
                  </a:lnTo>
                  <a:lnTo>
                    <a:pt x="0" y="1625333"/>
                  </a:lnTo>
                  <a:lnTo>
                    <a:pt x="469" y="1626450"/>
                  </a:lnTo>
                  <a:lnTo>
                    <a:pt x="2336" y="1628317"/>
                  </a:lnTo>
                  <a:lnTo>
                    <a:pt x="3454" y="1628775"/>
                  </a:lnTo>
                  <a:lnTo>
                    <a:pt x="6083" y="1628775"/>
                  </a:lnTo>
                  <a:lnTo>
                    <a:pt x="7200" y="1628317"/>
                  </a:lnTo>
                  <a:lnTo>
                    <a:pt x="9067" y="1626450"/>
                  </a:lnTo>
                  <a:lnTo>
                    <a:pt x="9525" y="1625333"/>
                  </a:lnTo>
                  <a:lnTo>
                    <a:pt x="9525" y="1622704"/>
                  </a:lnTo>
                  <a:close/>
                </a:path>
                <a:path w="2597150" h="2009775">
                  <a:moveTo>
                    <a:pt x="9525" y="1575079"/>
                  </a:moveTo>
                  <a:lnTo>
                    <a:pt x="9067" y="1573961"/>
                  </a:lnTo>
                  <a:lnTo>
                    <a:pt x="7200" y="1572094"/>
                  </a:lnTo>
                  <a:lnTo>
                    <a:pt x="6083" y="1571625"/>
                  </a:lnTo>
                  <a:lnTo>
                    <a:pt x="3454" y="1571625"/>
                  </a:lnTo>
                  <a:lnTo>
                    <a:pt x="2336" y="1572094"/>
                  </a:lnTo>
                  <a:lnTo>
                    <a:pt x="469" y="1573961"/>
                  </a:lnTo>
                  <a:lnTo>
                    <a:pt x="0" y="1575079"/>
                  </a:lnTo>
                  <a:lnTo>
                    <a:pt x="0" y="1577708"/>
                  </a:lnTo>
                  <a:lnTo>
                    <a:pt x="469" y="1578825"/>
                  </a:lnTo>
                  <a:lnTo>
                    <a:pt x="2336" y="1580692"/>
                  </a:lnTo>
                  <a:lnTo>
                    <a:pt x="3454" y="1581150"/>
                  </a:lnTo>
                  <a:lnTo>
                    <a:pt x="6083" y="1581150"/>
                  </a:lnTo>
                  <a:lnTo>
                    <a:pt x="7200" y="1580692"/>
                  </a:lnTo>
                  <a:lnTo>
                    <a:pt x="9067" y="1578825"/>
                  </a:lnTo>
                  <a:lnTo>
                    <a:pt x="9525" y="1577708"/>
                  </a:lnTo>
                  <a:lnTo>
                    <a:pt x="9525" y="1575079"/>
                  </a:lnTo>
                  <a:close/>
                </a:path>
                <a:path w="2597150" h="2009775">
                  <a:moveTo>
                    <a:pt x="9525" y="1527454"/>
                  </a:moveTo>
                  <a:lnTo>
                    <a:pt x="9067" y="1526336"/>
                  </a:lnTo>
                  <a:lnTo>
                    <a:pt x="7200" y="1524469"/>
                  </a:lnTo>
                  <a:lnTo>
                    <a:pt x="6083" y="1524000"/>
                  </a:lnTo>
                  <a:lnTo>
                    <a:pt x="3454" y="1524000"/>
                  </a:lnTo>
                  <a:lnTo>
                    <a:pt x="2336" y="1524469"/>
                  </a:lnTo>
                  <a:lnTo>
                    <a:pt x="469" y="1526336"/>
                  </a:lnTo>
                  <a:lnTo>
                    <a:pt x="0" y="1527454"/>
                  </a:lnTo>
                  <a:lnTo>
                    <a:pt x="0" y="1530083"/>
                  </a:lnTo>
                  <a:lnTo>
                    <a:pt x="469" y="1531200"/>
                  </a:lnTo>
                  <a:lnTo>
                    <a:pt x="2336" y="1533067"/>
                  </a:lnTo>
                  <a:lnTo>
                    <a:pt x="3454" y="1533525"/>
                  </a:lnTo>
                  <a:lnTo>
                    <a:pt x="6083" y="1533525"/>
                  </a:lnTo>
                  <a:lnTo>
                    <a:pt x="7200" y="1533067"/>
                  </a:lnTo>
                  <a:lnTo>
                    <a:pt x="9067" y="1531200"/>
                  </a:lnTo>
                  <a:lnTo>
                    <a:pt x="9525" y="1530083"/>
                  </a:lnTo>
                  <a:lnTo>
                    <a:pt x="9525" y="1527454"/>
                  </a:lnTo>
                  <a:close/>
                </a:path>
                <a:path w="2597150" h="2009775">
                  <a:moveTo>
                    <a:pt x="9525" y="1479829"/>
                  </a:moveTo>
                  <a:lnTo>
                    <a:pt x="9067" y="1478711"/>
                  </a:lnTo>
                  <a:lnTo>
                    <a:pt x="7200" y="1476844"/>
                  </a:lnTo>
                  <a:lnTo>
                    <a:pt x="6083" y="1476375"/>
                  </a:lnTo>
                  <a:lnTo>
                    <a:pt x="3454" y="1476375"/>
                  </a:lnTo>
                  <a:lnTo>
                    <a:pt x="2336" y="1476844"/>
                  </a:lnTo>
                  <a:lnTo>
                    <a:pt x="469" y="1478711"/>
                  </a:lnTo>
                  <a:lnTo>
                    <a:pt x="0" y="1479829"/>
                  </a:lnTo>
                  <a:lnTo>
                    <a:pt x="0" y="1482458"/>
                  </a:lnTo>
                  <a:lnTo>
                    <a:pt x="469" y="1483575"/>
                  </a:lnTo>
                  <a:lnTo>
                    <a:pt x="2336" y="1485442"/>
                  </a:lnTo>
                  <a:lnTo>
                    <a:pt x="3454" y="1485900"/>
                  </a:lnTo>
                  <a:lnTo>
                    <a:pt x="6083" y="1485900"/>
                  </a:lnTo>
                  <a:lnTo>
                    <a:pt x="7200" y="1485442"/>
                  </a:lnTo>
                  <a:lnTo>
                    <a:pt x="9067" y="1483575"/>
                  </a:lnTo>
                  <a:lnTo>
                    <a:pt x="9525" y="1482458"/>
                  </a:lnTo>
                  <a:lnTo>
                    <a:pt x="9525" y="1479829"/>
                  </a:lnTo>
                  <a:close/>
                </a:path>
                <a:path w="2597150" h="2009775">
                  <a:moveTo>
                    <a:pt x="9525" y="1432204"/>
                  </a:moveTo>
                  <a:lnTo>
                    <a:pt x="9067" y="1431086"/>
                  </a:lnTo>
                  <a:lnTo>
                    <a:pt x="7200" y="1429219"/>
                  </a:lnTo>
                  <a:lnTo>
                    <a:pt x="6083" y="1428750"/>
                  </a:lnTo>
                  <a:lnTo>
                    <a:pt x="3454" y="1428750"/>
                  </a:lnTo>
                  <a:lnTo>
                    <a:pt x="2336" y="1429219"/>
                  </a:lnTo>
                  <a:lnTo>
                    <a:pt x="469" y="1431086"/>
                  </a:lnTo>
                  <a:lnTo>
                    <a:pt x="0" y="1432204"/>
                  </a:lnTo>
                  <a:lnTo>
                    <a:pt x="0" y="1434833"/>
                  </a:lnTo>
                  <a:lnTo>
                    <a:pt x="469" y="1435950"/>
                  </a:lnTo>
                  <a:lnTo>
                    <a:pt x="2336" y="1437817"/>
                  </a:lnTo>
                  <a:lnTo>
                    <a:pt x="3454" y="1438275"/>
                  </a:lnTo>
                  <a:lnTo>
                    <a:pt x="6083" y="1438275"/>
                  </a:lnTo>
                  <a:lnTo>
                    <a:pt x="7200" y="1437817"/>
                  </a:lnTo>
                  <a:lnTo>
                    <a:pt x="9067" y="1435950"/>
                  </a:lnTo>
                  <a:lnTo>
                    <a:pt x="9525" y="1434833"/>
                  </a:lnTo>
                  <a:lnTo>
                    <a:pt x="9525" y="1432204"/>
                  </a:lnTo>
                  <a:close/>
                </a:path>
                <a:path w="2597150" h="2009775">
                  <a:moveTo>
                    <a:pt x="9525" y="1384579"/>
                  </a:moveTo>
                  <a:lnTo>
                    <a:pt x="9067" y="1383461"/>
                  </a:lnTo>
                  <a:lnTo>
                    <a:pt x="7200" y="1381594"/>
                  </a:lnTo>
                  <a:lnTo>
                    <a:pt x="6083" y="1381125"/>
                  </a:lnTo>
                  <a:lnTo>
                    <a:pt x="3454" y="1381125"/>
                  </a:lnTo>
                  <a:lnTo>
                    <a:pt x="2336" y="1381594"/>
                  </a:lnTo>
                  <a:lnTo>
                    <a:pt x="469" y="1383461"/>
                  </a:lnTo>
                  <a:lnTo>
                    <a:pt x="0" y="1384579"/>
                  </a:lnTo>
                  <a:lnTo>
                    <a:pt x="0" y="1387208"/>
                  </a:lnTo>
                  <a:lnTo>
                    <a:pt x="469" y="1388325"/>
                  </a:lnTo>
                  <a:lnTo>
                    <a:pt x="2336" y="1390192"/>
                  </a:lnTo>
                  <a:lnTo>
                    <a:pt x="3454" y="1390650"/>
                  </a:lnTo>
                  <a:lnTo>
                    <a:pt x="6083" y="1390650"/>
                  </a:lnTo>
                  <a:lnTo>
                    <a:pt x="7200" y="1390192"/>
                  </a:lnTo>
                  <a:lnTo>
                    <a:pt x="9067" y="1388325"/>
                  </a:lnTo>
                  <a:lnTo>
                    <a:pt x="9525" y="1387208"/>
                  </a:lnTo>
                  <a:lnTo>
                    <a:pt x="9525" y="1384579"/>
                  </a:lnTo>
                  <a:close/>
                </a:path>
                <a:path w="2597150" h="2009775">
                  <a:moveTo>
                    <a:pt x="9525" y="1336954"/>
                  </a:moveTo>
                  <a:lnTo>
                    <a:pt x="9067" y="1335836"/>
                  </a:lnTo>
                  <a:lnTo>
                    <a:pt x="7200" y="1333969"/>
                  </a:lnTo>
                  <a:lnTo>
                    <a:pt x="6083" y="1333500"/>
                  </a:lnTo>
                  <a:lnTo>
                    <a:pt x="3454" y="1333500"/>
                  </a:lnTo>
                  <a:lnTo>
                    <a:pt x="2336" y="1333969"/>
                  </a:lnTo>
                  <a:lnTo>
                    <a:pt x="469" y="1335836"/>
                  </a:lnTo>
                  <a:lnTo>
                    <a:pt x="0" y="1336954"/>
                  </a:lnTo>
                  <a:lnTo>
                    <a:pt x="0" y="1339583"/>
                  </a:lnTo>
                  <a:lnTo>
                    <a:pt x="469" y="1340700"/>
                  </a:lnTo>
                  <a:lnTo>
                    <a:pt x="2336" y="1342567"/>
                  </a:lnTo>
                  <a:lnTo>
                    <a:pt x="3454" y="1343025"/>
                  </a:lnTo>
                  <a:lnTo>
                    <a:pt x="6083" y="1343025"/>
                  </a:lnTo>
                  <a:lnTo>
                    <a:pt x="7200" y="1342567"/>
                  </a:lnTo>
                  <a:lnTo>
                    <a:pt x="9067" y="1340700"/>
                  </a:lnTo>
                  <a:lnTo>
                    <a:pt x="9525" y="1339583"/>
                  </a:lnTo>
                  <a:lnTo>
                    <a:pt x="9525" y="1336954"/>
                  </a:lnTo>
                  <a:close/>
                </a:path>
                <a:path w="2597150" h="2009775">
                  <a:moveTo>
                    <a:pt x="9525" y="1289329"/>
                  </a:moveTo>
                  <a:lnTo>
                    <a:pt x="9067" y="1288211"/>
                  </a:lnTo>
                  <a:lnTo>
                    <a:pt x="7200" y="1286344"/>
                  </a:lnTo>
                  <a:lnTo>
                    <a:pt x="6083" y="1285875"/>
                  </a:lnTo>
                  <a:lnTo>
                    <a:pt x="3454" y="1285875"/>
                  </a:lnTo>
                  <a:lnTo>
                    <a:pt x="2336" y="1286344"/>
                  </a:lnTo>
                  <a:lnTo>
                    <a:pt x="469" y="1288211"/>
                  </a:lnTo>
                  <a:lnTo>
                    <a:pt x="0" y="1289329"/>
                  </a:lnTo>
                  <a:lnTo>
                    <a:pt x="0" y="1291958"/>
                  </a:lnTo>
                  <a:lnTo>
                    <a:pt x="469" y="1293075"/>
                  </a:lnTo>
                  <a:lnTo>
                    <a:pt x="2336" y="1294942"/>
                  </a:lnTo>
                  <a:lnTo>
                    <a:pt x="3454" y="1295400"/>
                  </a:lnTo>
                  <a:lnTo>
                    <a:pt x="6083" y="1295400"/>
                  </a:lnTo>
                  <a:lnTo>
                    <a:pt x="7200" y="1294942"/>
                  </a:lnTo>
                  <a:lnTo>
                    <a:pt x="9067" y="1293075"/>
                  </a:lnTo>
                  <a:lnTo>
                    <a:pt x="9525" y="1291958"/>
                  </a:lnTo>
                  <a:lnTo>
                    <a:pt x="9525" y="1289329"/>
                  </a:lnTo>
                  <a:close/>
                </a:path>
                <a:path w="2597150" h="2009775">
                  <a:moveTo>
                    <a:pt x="9525" y="1241704"/>
                  </a:moveTo>
                  <a:lnTo>
                    <a:pt x="9067" y="1240586"/>
                  </a:lnTo>
                  <a:lnTo>
                    <a:pt x="7200" y="1238719"/>
                  </a:lnTo>
                  <a:lnTo>
                    <a:pt x="6083" y="1238250"/>
                  </a:lnTo>
                  <a:lnTo>
                    <a:pt x="3454" y="1238250"/>
                  </a:lnTo>
                  <a:lnTo>
                    <a:pt x="2336" y="1238719"/>
                  </a:lnTo>
                  <a:lnTo>
                    <a:pt x="469" y="1240586"/>
                  </a:lnTo>
                  <a:lnTo>
                    <a:pt x="0" y="1241704"/>
                  </a:lnTo>
                  <a:lnTo>
                    <a:pt x="0" y="1244333"/>
                  </a:lnTo>
                  <a:lnTo>
                    <a:pt x="469" y="1245450"/>
                  </a:lnTo>
                  <a:lnTo>
                    <a:pt x="2336" y="1247317"/>
                  </a:lnTo>
                  <a:lnTo>
                    <a:pt x="3454" y="1247775"/>
                  </a:lnTo>
                  <a:lnTo>
                    <a:pt x="6083" y="1247775"/>
                  </a:lnTo>
                  <a:lnTo>
                    <a:pt x="7200" y="1247317"/>
                  </a:lnTo>
                  <a:lnTo>
                    <a:pt x="9067" y="1245450"/>
                  </a:lnTo>
                  <a:lnTo>
                    <a:pt x="9525" y="1244333"/>
                  </a:lnTo>
                  <a:lnTo>
                    <a:pt x="9525" y="1241704"/>
                  </a:lnTo>
                  <a:close/>
                </a:path>
                <a:path w="2597150" h="2009775">
                  <a:moveTo>
                    <a:pt x="9525" y="1194079"/>
                  </a:moveTo>
                  <a:lnTo>
                    <a:pt x="9067" y="1192961"/>
                  </a:lnTo>
                  <a:lnTo>
                    <a:pt x="7200" y="1191094"/>
                  </a:lnTo>
                  <a:lnTo>
                    <a:pt x="6083" y="1190625"/>
                  </a:lnTo>
                  <a:lnTo>
                    <a:pt x="3454" y="1190625"/>
                  </a:lnTo>
                  <a:lnTo>
                    <a:pt x="2336" y="1191094"/>
                  </a:lnTo>
                  <a:lnTo>
                    <a:pt x="469" y="1192961"/>
                  </a:lnTo>
                  <a:lnTo>
                    <a:pt x="0" y="1194079"/>
                  </a:lnTo>
                  <a:lnTo>
                    <a:pt x="0" y="1196708"/>
                  </a:lnTo>
                  <a:lnTo>
                    <a:pt x="469" y="1197825"/>
                  </a:lnTo>
                  <a:lnTo>
                    <a:pt x="2336" y="1199692"/>
                  </a:lnTo>
                  <a:lnTo>
                    <a:pt x="3454" y="1200150"/>
                  </a:lnTo>
                  <a:lnTo>
                    <a:pt x="6083" y="1200150"/>
                  </a:lnTo>
                  <a:lnTo>
                    <a:pt x="7200" y="1199692"/>
                  </a:lnTo>
                  <a:lnTo>
                    <a:pt x="9067" y="1197825"/>
                  </a:lnTo>
                  <a:lnTo>
                    <a:pt x="9525" y="1196708"/>
                  </a:lnTo>
                  <a:lnTo>
                    <a:pt x="9525" y="1194079"/>
                  </a:lnTo>
                  <a:close/>
                </a:path>
                <a:path w="2597150" h="2009775">
                  <a:moveTo>
                    <a:pt x="9525" y="1146454"/>
                  </a:moveTo>
                  <a:lnTo>
                    <a:pt x="9067" y="1145336"/>
                  </a:lnTo>
                  <a:lnTo>
                    <a:pt x="7200" y="1143469"/>
                  </a:lnTo>
                  <a:lnTo>
                    <a:pt x="6083" y="1143000"/>
                  </a:lnTo>
                  <a:lnTo>
                    <a:pt x="3454" y="1143000"/>
                  </a:lnTo>
                  <a:lnTo>
                    <a:pt x="2336" y="1143469"/>
                  </a:lnTo>
                  <a:lnTo>
                    <a:pt x="469" y="1145336"/>
                  </a:lnTo>
                  <a:lnTo>
                    <a:pt x="0" y="1146454"/>
                  </a:lnTo>
                  <a:lnTo>
                    <a:pt x="0" y="1149083"/>
                  </a:lnTo>
                  <a:lnTo>
                    <a:pt x="469" y="1150200"/>
                  </a:lnTo>
                  <a:lnTo>
                    <a:pt x="2336" y="1152067"/>
                  </a:lnTo>
                  <a:lnTo>
                    <a:pt x="3454" y="1152525"/>
                  </a:lnTo>
                  <a:lnTo>
                    <a:pt x="6083" y="1152525"/>
                  </a:lnTo>
                  <a:lnTo>
                    <a:pt x="7200" y="1152067"/>
                  </a:lnTo>
                  <a:lnTo>
                    <a:pt x="9067" y="1150200"/>
                  </a:lnTo>
                  <a:lnTo>
                    <a:pt x="9525" y="1149083"/>
                  </a:lnTo>
                  <a:lnTo>
                    <a:pt x="9525" y="1146454"/>
                  </a:lnTo>
                  <a:close/>
                </a:path>
                <a:path w="2597150" h="2009775">
                  <a:moveTo>
                    <a:pt x="9525" y="1098829"/>
                  </a:moveTo>
                  <a:lnTo>
                    <a:pt x="9067" y="1097711"/>
                  </a:lnTo>
                  <a:lnTo>
                    <a:pt x="7200" y="1095844"/>
                  </a:lnTo>
                  <a:lnTo>
                    <a:pt x="6083" y="1095375"/>
                  </a:lnTo>
                  <a:lnTo>
                    <a:pt x="3454" y="1095375"/>
                  </a:lnTo>
                  <a:lnTo>
                    <a:pt x="2336" y="1095844"/>
                  </a:lnTo>
                  <a:lnTo>
                    <a:pt x="469" y="1097711"/>
                  </a:lnTo>
                  <a:lnTo>
                    <a:pt x="0" y="1098829"/>
                  </a:lnTo>
                  <a:lnTo>
                    <a:pt x="0" y="1101458"/>
                  </a:lnTo>
                  <a:lnTo>
                    <a:pt x="469" y="1102575"/>
                  </a:lnTo>
                  <a:lnTo>
                    <a:pt x="2336" y="1104442"/>
                  </a:lnTo>
                  <a:lnTo>
                    <a:pt x="3454" y="1104900"/>
                  </a:lnTo>
                  <a:lnTo>
                    <a:pt x="6083" y="1104900"/>
                  </a:lnTo>
                  <a:lnTo>
                    <a:pt x="7200" y="1104442"/>
                  </a:lnTo>
                  <a:lnTo>
                    <a:pt x="9067" y="1102575"/>
                  </a:lnTo>
                  <a:lnTo>
                    <a:pt x="9525" y="1101458"/>
                  </a:lnTo>
                  <a:lnTo>
                    <a:pt x="9525" y="1098829"/>
                  </a:lnTo>
                  <a:close/>
                </a:path>
                <a:path w="2597150" h="2009775">
                  <a:moveTo>
                    <a:pt x="9525" y="1051204"/>
                  </a:moveTo>
                  <a:lnTo>
                    <a:pt x="9067" y="1050086"/>
                  </a:lnTo>
                  <a:lnTo>
                    <a:pt x="7200" y="1048219"/>
                  </a:lnTo>
                  <a:lnTo>
                    <a:pt x="6083" y="1047750"/>
                  </a:lnTo>
                  <a:lnTo>
                    <a:pt x="3454" y="1047750"/>
                  </a:lnTo>
                  <a:lnTo>
                    <a:pt x="2336" y="1048219"/>
                  </a:lnTo>
                  <a:lnTo>
                    <a:pt x="469" y="1050086"/>
                  </a:lnTo>
                  <a:lnTo>
                    <a:pt x="0" y="1051204"/>
                  </a:lnTo>
                  <a:lnTo>
                    <a:pt x="0" y="1053833"/>
                  </a:lnTo>
                  <a:lnTo>
                    <a:pt x="469" y="1054950"/>
                  </a:lnTo>
                  <a:lnTo>
                    <a:pt x="2336" y="1056817"/>
                  </a:lnTo>
                  <a:lnTo>
                    <a:pt x="3454" y="1057275"/>
                  </a:lnTo>
                  <a:lnTo>
                    <a:pt x="6083" y="1057275"/>
                  </a:lnTo>
                  <a:lnTo>
                    <a:pt x="7200" y="1056817"/>
                  </a:lnTo>
                  <a:lnTo>
                    <a:pt x="9067" y="1054950"/>
                  </a:lnTo>
                  <a:lnTo>
                    <a:pt x="9525" y="1053833"/>
                  </a:lnTo>
                  <a:lnTo>
                    <a:pt x="9525" y="1051204"/>
                  </a:lnTo>
                  <a:close/>
                </a:path>
                <a:path w="2597150" h="2009775">
                  <a:moveTo>
                    <a:pt x="9525" y="1003579"/>
                  </a:moveTo>
                  <a:lnTo>
                    <a:pt x="9067" y="1002461"/>
                  </a:lnTo>
                  <a:lnTo>
                    <a:pt x="7200" y="1000594"/>
                  </a:lnTo>
                  <a:lnTo>
                    <a:pt x="6083" y="1000125"/>
                  </a:lnTo>
                  <a:lnTo>
                    <a:pt x="3454" y="1000125"/>
                  </a:lnTo>
                  <a:lnTo>
                    <a:pt x="2336" y="1000594"/>
                  </a:lnTo>
                  <a:lnTo>
                    <a:pt x="469" y="1002461"/>
                  </a:lnTo>
                  <a:lnTo>
                    <a:pt x="0" y="1003579"/>
                  </a:lnTo>
                  <a:lnTo>
                    <a:pt x="0" y="1006208"/>
                  </a:lnTo>
                  <a:lnTo>
                    <a:pt x="469" y="1007325"/>
                  </a:lnTo>
                  <a:lnTo>
                    <a:pt x="2336" y="1009192"/>
                  </a:lnTo>
                  <a:lnTo>
                    <a:pt x="3454" y="1009650"/>
                  </a:lnTo>
                  <a:lnTo>
                    <a:pt x="6083" y="1009650"/>
                  </a:lnTo>
                  <a:lnTo>
                    <a:pt x="7200" y="1009192"/>
                  </a:lnTo>
                  <a:lnTo>
                    <a:pt x="9067" y="1007325"/>
                  </a:lnTo>
                  <a:lnTo>
                    <a:pt x="9525" y="1006208"/>
                  </a:lnTo>
                  <a:lnTo>
                    <a:pt x="9525" y="1003579"/>
                  </a:lnTo>
                  <a:close/>
                </a:path>
                <a:path w="2597150" h="2009775">
                  <a:moveTo>
                    <a:pt x="9525" y="955954"/>
                  </a:moveTo>
                  <a:lnTo>
                    <a:pt x="9067" y="954836"/>
                  </a:lnTo>
                  <a:lnTo>
                    <a:pt x="7200" y="952969"/>
                  </a:lnTo>
                  <a:lnTo>
                    <a:pt x="6083" y="952500"/>
                  </a:lnTo>
                  <a:lnTo>
                    <a:pt x="3454" y="952500"/>
                  </a:lnTo>
                  <a:lnTo>
                    <a:pt x="2336" y="952969"/>
                  </a:lnTo>
                  <a:lnTo>
                    <a:pt x="469" y="954836"/>
                  </a:lnTo>
                  <a:lnTo>
                    <a:pt x="0" y="955954"/>
                  </a:lnTo>
                  <a:lnTo>
                    <a:pt x="0" y="958583"/>
                  </a:lnTo>
                  <a:lnTo>
                    <a:pt x="469" y="959700"/>
                  </a:lnTo>
                  <a:lnTo>
                    <a:pt x="2336" y="961567"/>
                  </a:lnTo>
                  <a:lnTo>
                    <a:pt x="3454" y="962025"/>
                  </a:lnTo>
                  <a:lnTo>
                    <a:pt x="6083" y="962025"/>
                  </a:lnTo>
                  <a:lnTo>
                    <a:pt x="7200" y="961567"/>
                  </a:lnTo>
                  <a:lnTo>
                    <a:pt x="9067" y="959700"/>
                  </a:lnTo>
                  <a:lnTo>
                    <a:pt x="9525" y="958583"/>
                  </a:lnTo>
                  <a:lnTo>
                    <a:pt x="9525" y="955954"/>
                  </a:lnTo>
                  <a:close/>
                </a:path>
                <a:path w="2597150" h="2009775">
                  <a:moveTo>
                    <a:pt x="9525" y="908329"/>
                  </a:moveTo>
                  <a:lnTo>
                    <a:pt x="9067" y="907211"/>
                  </a:lnTo>
                  <a:lnTo>
                    <a:pt x="7200" y="905344"/>
                  </a:lnTo>
                  <a:lnTo>
                    <a:pt x="6083" y="904875"/>
                  </a:lnTo>
                  <a:lnTo>
                    <a:pt x="3454" y="904875"/>
                  </a:lnTo>
                  <a:lnTo>
                    <a:pt x="2336" y="905344"/>
                  </a:lnTo>
                  <a:lnTo>
                    <a:pt x="469" y="907211"/>
                  </a:lnTo>
                  <a:lnTo>
                    <a:pt x="0" y="908329"/>
                  </a:lnTo>
                  <a:lnTo>
                    <a:pt x="0" y="910958"/>
                  </a:lnTo>
                  <a:lnTo>
                    <a:pt x="469" y="912075"/>
                  </a:lnTo>
                  <a:lnTo>
                    <a:pt x="2336" y="913942"/>
                  </a:lnTo>
                  <a:lnTo>
                    <a:pt x="3454" y="914400"/>
                  </a:lnTo>
                  <a:lnTo>
                    <a:pt x="6083" y="914400"/>
                  </a:lnTo>
                  <a:lnTo>
                    <a:pt x="7200" y="913942"/>
                  </a:lnTo>
                  <a:lnTo>
                    <a:pt x="9067" y="912075"/>
                  </a:lnTo>
                  <a:lnTo>
                    <a:pt x="9525" y="910958"/>
                  </a:lnTo>
                  <a:lnTo>
                    <a:pt x="9525" y="908329"/>
                  </a:lnTo>
                  <a:close/>
                </a:path>
                <a:path w="2597150" h="2009775">
                  <a:moveTo>
                    <a:pt x="9525" y="860704"/>
                  </a:moveTo>
                  <a:lnTo>
                    <a:pt x="9067" y="859586"/>
                  </a:lnTo>
                  <a:lnTo>
                    <a:pt x="7200" y="857719"/>
                  </a:lnTo>
                  <a:lnTo>
                    <a:pt x="6083" y="857250"/>
                  </a:lnTo>
                  <a:lnTo>
                    <a:pt x="3454" y="857250"/>
                  </a:lnTo>
                  <a:lnTo>
                    <a:pt x="2336" y="857719"/>
                  </a:lnTo>
                  <a:lnTo>
                    <a:pt x="469" y="859586"/>
                  </a:lnTo>
                  <a:lnTo>
                    <a:pt x="0" y="860704"/>
                  </a:lnTo>
                  <a:lnTo>
                    <a:pt x="0" y="863333"/>
                  </a:lnTo>
                  <a:lnTo>
                    <a:pt x="469" y="864450"/>
                  </a:lnTo>
                  <a:lnTo>
                    <a:pt x="2336" y="866317"/>
                  </a:lnTo>
                  <a:lnTo>
                    <a:pt x="3454" y="866775"/>
                  </a:lnTo>
                  <a:lnTo>
                    <a:pt x="6083" y="866775"/>
                  </a:lnTo>
                  <a:lnTo>
                    <a:pt x="7200" y="866317"/>
                  </a:lnTo>
                  <a:lnTo>
                    <a:pt x="9067" y="864450"/>
                  </a:lnTo>
                  <a:lnTo>
                    <a:pt x="9525" y="863333"/>
                  </a:lnTo>
                  <a:lnTo>
                    <a:pt x="9525" y="860704"/>
                  </a:lnTo>
                  <a:close/>
                </a:path>
                <a:path w="2597150" h="2009775">
                  <a:moveTo>
                    <a:pt x="9525" y="813079"/>
                  </a:moveTo>
                  <a:lnTo>
                    <a:pt x="9067" y="811961"/>
                  </a:lnTo>
                  <a:lnTo>
                    <a:pt x="7200" y="810094"/>
                  </a:lnTo>
                  <a:lnTo>
                    <a:pt x="6083" y="809625"/>
                  </a:lnTo>
                  <a:lnTo>
                    <a:pt x="3454" y="809625"/>
                  </a:lnTo>
                  <a:lnTo>
                    <a:pt x="2336" y="810094"/>
                  </a:lnTo>
                  <a:lnTo>
                    <a:pt x="469" y="811961"/>
                  </a:lnTo>
                  <a:lnTo>
                    <a:pt x="0" y="813079"/>
                  </a:lnTo>
                  <a:lnTo>
                    <a:pt x="0" y="815708"/>
                  </a:lnTo>
                  <a:lnTo>
                    <a:pt x="469" y="816825"/>
                  </a:lnTo>
                  <a:lnTo>
                    <a:pt x="2336" y="818692"/>
                  </a:lnTo>
                  <a:lnTo>
                    <a:pt x="3454" y="819150"/>
                  </a:lnTo>
                  <a:lnTo>
                    <a:pt x="6083" y="819150"/>
                  </a:lnTo>
                  <a:lnTo>
                    <a:pt x="7200" y="818692"/>
                  </a:lnTo>
                  <a:lnTo>
                    <a:pt x="9067" y="816825"/>
                  </a:lnTo>
                  <a:lnTo>
                    <a:pt x="9525" y="815708"/>
                  </a:lnTo>
                  <a:lnTo>
                    <a:pt x="9525" y="813079"/>
                  </a:lnTo>
                  <a:close/>
                </a:path>
                <a:path w="2597150" h="2009775">
                  <a:moveTo>
                    <a:pt x="9525" y="765454"/>
                  </a:moveTo>
                  <a:lnTo>
                    <a:pt x="9067" y="764336"/>
                  </a:lnTo>
                  <a:lnTo>
                    <a:pt x="7200" y="762469"/>
                  </a:lnTo>
                  <a:lnTo>
                    <a:pt x="6083" y="762000"/>
                  </a:lnTo>
                  <a:lnTo>
                    <a:pt x="3454" y="762000"/>
                  </a:lnTo>
                  <a:lnTo>
                    <a:pt x="2336" y="762469"/>
                  </a:lnTo>
                  <a:lnTo>
                    <a:pt x="469" y="764336"/>
                  </a:lnTo>
                  <a:lnTo>
                    <a:pt x="0" y="765454"/>
                  </a:lnTo>
                  <a:lnTo>
                    <a:pt x="0" y="768083"/>
                  </a:lnTo>
                  <a:lnTo>
                    <a:pt x="469" y="769200"/>
                  </a:lnTo>
                  <a:lnTo>
                    <a:pt x="2336" y="771067"/>
                  </a:lnTo>
                  <a:lnTo>
                    <a:pt x="3454" y="771525"/>
                  </a:lnTo>
                  <a:lnTo>
                    <a:pt x="6083" y="771525"/>
                  </a:lnTo>
                  <a:lnTo>
                    <a:pt x="7200" y="771067"/>
                  </a:lnTo>
                  <a:lnTo>
                    <a:pt x="9067" y="769200"/>
                  </a:lnTo>
                  <a:lnTo>
                    <a:pt x="9525" y="768083"/>
                  </a:lnTo>
                  <a:lnTo>
                    <a:pt x="9525" y="765454"/>
                  </a:lnTo>
                  <a:close/>
                </a:path>
                <a:path w="2597150" h="2009775">
                  <a:moveTo>
                    <a:pt x="9525" y="717829"/>
                  </a:moveTo>
                  <a:lnTo>
                    <a:pt x="9067" y="716711"/>
                  </a:lnTo>
                  <a:lnTo>
                    <a:pt x="7200" y="714844"/>
                  </a:lnTo>
                  <a:lnTo>
                    <a:pt x="6083" y="714375"/>
                  </a:lnTo>
                  <a:lnTo>
                    <a:pt x="3454" y="714375"/>
                  </a:lnTo>
                  <a:lnTo>
                    <a:pt x="2336" y="714844"/>
                  </a:lnTo>
                  <a:lnTo>
                    <a:pt x="469" y="716711"/>
                  </a:lnTo>
                  <a:lnTo>
                    <a:pt x="0" y="717829"/>
                  </a:lnTo>
                  <a:lnTo>
                    <a:pt x="0" y="720458"/>
                  </a:lnTo>
                  <a:lnTo>
                    <a:pt x="469" y="721575"/>
                  </a:lnTo>
                  <a:lnTo>
                    <a:pt x="2336" y="723442"/>
                  </a:lnTo>
                  <a:lnTo>
                    <a:pt x="3454" y="723900"/>
                  </a:lnTo>
                  <a:lnTo>
                    <a:pt x="6083" y="723900"/>
                  </a:lnTo>
                  <a:lnTo>
                    <a:pt x="7200" y="723442"/>
                  </a:lnTo>
                  <a:lnTo>
                    <a:pt x="9067" y="721575"/>
                  </a:lnTo>
                  <a:lnTo>
                    <a:pt x="9525" y="720458"/>
                  </a:lnTo>
                  <a:lnTo>
                    <a:pt x="9525" y="717829"/>
                  </a:lnTo>
                  <a:close/>
                </a:path>
                <a:path w="2597150" h="2009775">
                  <a:moveTo>
                    <a:pt x="9525" y="670204"/>
                  </a:moveTo>
                  <a:lnTo>
                    <a:pt x="9067" y="669086"/>
                  </a:lnTo>
                  <a:lnTo>
                    <a:pt x="7200" y="667219"/>
                  </a:lnTo>
                  <a:lnTo>
                    <a:pt x="6083" y="666750"/>
                  </a:lnTo>
                  <a:lnTo>
                    <a:pt x="3454" y="666750"/>
                  </a:lnTo>
                  <a:lnTo>
                    <a:pt x="2336" y="667219"/>
                  </a:lnTo>
                  <a:lnTo>
                    <a:pt x="469" y="669086"/>
                  </a:lnTo>
                  <a:lnTo>
                    <a:pt x="0" y="670204"/>
                  </a:lnTo>
                  <a:lnTo>
                    <a:pt x="0" y="672833"/>
                  </a:lnTo>
                  <a:lnTo>
                    <a:pt x="469" y="673950"/>
                  </a:lnTo>
                  <a:lnTo>
                    <a:pt x="2336" y="675817"/>
                  </a:lnTo>
                  <a:lnTo>
                    <a:pt x="3454" y="676275"/>
                  </a:lnTo>
                  <a:lnTo>
                    <a:pt x="6083" y="676275"/>
                  </a:lnTo>
                  <a:lnTo>
                    <a:pt x="7200" y="675817"/>
                  </a:lnTo>
                  <a:lnTo>
                    <a:pt x="9067" y="673950"/>
                  </a:lnTo>
                  <a:lnTo>
                    <a:pt x="9525" y="672833"/>
                  </a:lnTo>
                  <a:lnTo>
                    <a:pt x="9525" y="670204"/>
                  </a:lnTo>
                  <a:close/>
                </a:path>
                <a:path w="2597150" h="2009775">
                  <a:moveTo>
                    <a:pt x="9525" y="622579"/>
                  </a:moveTo>
                  <a:lnTo>
                    <a:pt x="9067" y="621461"/>
                  </a:lnTo>
                  <a:lnTo>
                    <a:pt x="7200" y="619594"/>
                  </a:lnTo>
                  <a:lnTo>
                    <a:pt x="6083" y="619125"/>
                  </a:lnTo>
                  <a:lnTo>
                    <a:pt x="3454" y="619125"/>
                  </a:lnTo>
                  <a:lnTo>
                    <a:pt x="2336" y="619594"/>
                  </a:lnTo>
                  <a:lnTo>
                    <a:pt x="469" y="621461"/>
                  </a:lnTo>
                  <a:lnTo>
                    <a:pt x="0" y="622579"/>
                  </a:lnTo>
                  <a:lnTo>
                    <a:pt x="0" y="625208"/>
                  </a:lnTo>
                  <a:lnTo>
                    <a:pt x="469" y="626325"/>
                  </a:lnTo>
                  <a:lnTo>
                    <a:pt x="2336" y="628192"/>
                  </a:lnTo>
                  <a:lnTo>
                    <a:pt x="3454" y="628650"/>
                  </a:lnTo>
                  <a:lnTo>
                    <a:pt x="6083" y="628650"/>
                  </a:lnTo>
                  <a:lnTo>
                    <a:pt x="7200" y="628192"/>
                  </a:lnTo>
                  <a:lnTo>
                    <a:pt x="9067" y="626325"/>
                  </a:lnTo>
                  <a:lnTo>
                    <a:pt x="9525" y="625208"/>
                  </a:lnTo>
                  <a:lnTo>
                    <a:pt x="9525" y="622579"/>
                  </a:lnTo>
                  <a:close/>
                </a:path>
                <a:path w="2597150" h="2009775">
                  <a:moveTo>
                    <a:pt x="9525" y="574954"/>
                  </a:moveTo>
                  <a:lnTo>
                    <a:pt x="9067" y="573836"/>
                  </a:lnTo>
                  <a:lnTo>
                    <a:pt x="7200" y="571969"/>
                  </a:lnTo>
                  <a:lnTo>
                    <a:pt x="6083" y="571500"/>
                  </a:lnTo>
                  <a:lnTo>
                    <a:pt x="3454" y="571500"/>
                  </a:lnTo>
                  <a:lnTo>
                    <a:pt x="2336" y="571969"/>
                  </a:lnTo>
                  <a:lnTo>
                    <a:pt x="469" y="573836"/>
                  </a:lnTo>
                  <a:lnTo>
                    <a:pt x="0" y="574954"/>
                  </a:lnTo>
                  <a:lnTo>
                    <a:pt x="0" y="577583"/>
                  </a:lnTo>
                  <a:lnTo>
                    <a:pt x="469" y="578700"/>
                  </a:lnTo>
                  <a:lnTo>
                    <a:pt x="2336" y="580567"/>
                  </a:lnTo>
                  <a:lnTo>
                    <a:pt x="3454" y="581025"/>
                  </a:lnTo>
                  <a:lnTo>
                    <a:pt x="6083" y="581025"/>
                  </a:lnTo>
                  <a:lnTo>
                    <a:pt x="7200" y="580567"/>
                  </a:lnTo>
                  <a:lnTo>
                    <a:pt x="9067" y="578700"/>
                  </a:lnTo>
                  <a:lnTo>
                    <a:pt x="9525" y="577583"/>
                  </a:lnTo>
                  <a:lnTo>
                    <a:pt x="9525" y="574954"/>
                  </a:lnTo>
                  <a:close/>
                </a:path>
                <a:path w="2597150" h="2009775">
                  <a:moveTo>
                    <a:pt x="9525" y="527329"/>
                  </a:moveTo>
                  <a:lnTo>
                    <a:pt x="9067" y="526211"/>
                  </a:lnTo>
                  <a:lnTo>
                    <a:pt x="7200" y="524344"/>
                  </a:lnTo>
                  <a:lnTo>
                    <a:pt x="6083" y="523875"/>
                  </a:lnTo>
                  <a:lnTo>
                    <a:pt x="3454" y="523875"/>
                  </a:lnTo>
                  <a:lnTo>
                    <a:pt x="2336" y="524344"/>
                  </a:lnTo>
                  <a:lnTo>
                    <a:pt x="469" y="526211"/>
                  </a:lnTo>
                  <a:lnTo>
                    <a:pt x="0" y="527329"/>
                  </a:lnTo>
                  <a:lnTo>
                    <a:pt x="0" y="529958"/>
                  </a:lnTo>
                  <a:lnTo>
                    <a:pt x="469" y="531075"/>
                  </a:lnTo>
                  <a:lnTo>
                    <a:pt x="2336" y="532942"/>
                  </a:lnTo>
                  <a:lnTo>
                    <a:pt x="3454" y="533400"/>
                  </a:lnTo>
                  <a:lnTo>
                    <a:pt x="6083" y="533400"/>
                  </a:lnTo>
                  <a:lnTo>
                    <a:pt x="7200" y="532942"/>
                  </a:lnTo>
                  <a:lnTo>
                    <a:pt x="9067" y="531075"/>
                  </a:lnTo>
                  <a:lnTo>
                    <a:pt x="9525" y="529958"/>
                  </a:lnTo>
                  <a:lnTo>
                    <a:pt x="9525" y="527329"/>
                  </a:lnTo>
                  <a:close/>
                </a:path>
                <a:path w="2597150" h="2009775">
                  <a:moveTo>
                    <a:pt x="9525" y="479704"/>
                  </a:moveTo>
                  <a:lnTo>
                    <a:pt x="9067" y="478586"/>
                  </a:lnTo>
                  <a:lnTo>
                    <a:pt x="7200" y="476719"/>
                  </a:lnTo>
                  <a:lnTo>
                    <a:pt x="6083" y="476250"/>
                  </a:lnTo>
                  <a:lnTo>
                    <a:pt x="3454" y="476250"/>
                  </a:lnTo>
                  <a:lnTo>
                    <a:pt x="2336" y="476719"/>
                  </a:lnTo>
                  <a:lnTo>
                    <a:pt x="469" y="478586"/>
                  </a:lnTo>
                  <a:lnTo>
                    <a:pt x="0" y="479704"/>
                  </a:lnTo>
                  <a:lnTo>
                    <a:pt x="0" y="482333"/>
                  </a:lnTo>
                  <a:lnTo>
                    <a:pt x="469" y="483450"/>
                  </a:lnTo>
                  <a:lnTo>
                    <a:pt x="2336" y="485317"/>
                  </a:lnTo>
                  <a:lnTo>
                    <a:pt x="3454" y="485775"/>
                  </a:lnTo>
                  <a:lnTo>
                    <a:pt x="6083" y="485775"/>
                  </a:lnTo>
                  <a:lnTo>
                    <a:pt x="7200" y="485317"/>
                  </a:lnTo>
                  <a:lnTo>
                    <a:pt x="9067" y="483450"/>
                  </a:lnTo>
                  <a:lnTo>
                    <a:pt x="9525" y="482333"/>
                  </a:lnTo>
                  <a:lnTo>
                    <a:pt x="9525" y="479704"/>
                  </a:lnTo>
                  <a:close/>
                </a:path>
                <a:path w="2597150" h="2009775">
                  <a:moveTo>
                    <a:pt x="9525" y="432079"/>
                  </a:moveTo>
                  <a:lnTo>
                    <a:pt x="9067" y="430961"/>
                  </a:lnTo>
                  <a:lnTo>
                    <a:pt x="7200" y="429094"/>
                  </a:lnTo>
                  <a:lnTo>
                    <a:pt x="6083" y="428625"/>
                  </a:lnTo>
                  <a:lnTo>
                    <a:pt x="3454" y="428625"/>
                  </a:lnTo>
                  <a:lnTo>
                    <a:pt x="2336" y="429094"/>
                  </a:lnTo>
                  <a:lnTo>
                    <a:pt x="469" y="430961"/>
                  </a:lnTo>
                  <a:lnTo>
                    <a:pt x="0" y="432079"/>
                  </a:lnTo>
                  <a:lnTo>
                    <a:pt x="0" y="434708"/>
                  </a:lnTo>
                  <a:lnTo>
                    <a:pt x="469" y="435825"/>
                  </a:lnTo>
                  <a:lnTo>
                    <a:pt x="2336" y="437692"/>
                  </a:lnTo>
                  <a:lnTo>
                    <a:pt x="3454" y="438150"/>
                  </a:lnTo>
                  <a:lnTo>
                    <a:pt x="6083" y="438150"/>
                  </a:lnTo>
                  <a:lnTo>
                    <a:pt x="7200" y="437692"/>
                  </a:lnTo>
                  <a:lnTo>
                    <a:pt x="9067" y="435825"/>
                  </a:lnTo>
                  <a:lnTo>
                    <a:pt x="9525" y="434708"/>
                  </a:lnTo>
                  <a:lnTo>
                    <a:pt x="9525" y="432079"/>
                  </a:lnTo>
                  <a:close/>
                </a:path>
                <a:path w="2597150" h="2009775">
                  <a:moveTo>
                    <a:pt x="9525" y="384454"/>
                  </a:moveTo>
                  <a:lnTo>
                    <a:pt x="9067" y="383336"/>
                  </a:lnTo>
                  <a:lnTo>
                    <a:pt x="7200" y="381469"/>
                  </a:lnTo>
                  <a:lnTo>
                    <a:pt x="6083" y="381000"/>
                  </a:lnTo>
                  <a:lnTo>
                    <a:pt x="3454" y="381000"/>
                  </a:lnTo>
                  <a:lnTo>
                    <a:pt x="2336" y="381469"/>
                  </a:lnTo>
                  <a:lnTo>
                    <a:pt x="469" y="383336"/>
                  </a:lnTo>
                  <a:lnTo>
                    <a:pt x="0" y="384454"/>
                  </a:lnTo>
                  <a:lnTo>
                    <a:pt x="0" y="387083"/>
                  </a:lnTo>
                  <a:lnTo>
                    <a:pt x="469" y="388200"/>
                  </a:lnTo>
                  <a:lnTo>
                    <a:pt x="2336" y="390067"/>
                  </a:lnTo>
                  <a:lnTo>
                    <a:pt x="3454" y="390525"/>
                  </a:lnTo>
                  <a:lnTo>
                    <a:pt x="6083" y="390525"/>
                  </a:lnTo>
                  <a:lnTo>
                    <a:pt x="7200" y="390067"/>
                  </a:lnTo>
                  <a:lnTo>
                    <a:pt x="9067" y="388200"/>
                  </a:lnTo>
                  <a:lnTo>
                    <a:pt x="9525" y="387083"/>
                  </a:lnTo>
                  <a:lnTo>
                    <a:pt x="9525" y="384454"/>
                  </a:lnTo>
                  <a:close/>
                </a:path>
                <a:path w="2597150" h="2009775">
                  <a:moveTo>
                    <a:pt x="9525" y="336829"/>
                  </a:moveTo>
                  <a:lnTo>
                    <a:pt x="9067" y="335711"/>
                  </a:lnTo>
                  <a:lnTo>
                    <a:pt x="7200" y="333844"/>
                  </a:lnTo>
                  <a:lnTo>
                    <a:pt x="6083" y="333375"/>
                  </a:lnTo>
                  <a:lnTo>
                    <a:pt x="3454" y="333375"/>
                  </a:lnTo>
                  <a:lnTo>
                    <a:pt x="2336" y="333844"/>
                  </a:lnTo>
                  <a:lnTo>
                    <a:pt x="469" y="335711"/>
                  </a:lnTo>
                  <a:lnTo>
                    <a:pt x="0" y="336829"/>
                  </a:lnTo>
                  <a:lnTo>
                    <a:pt x="0" y="339458"/>
                  </a:lnTo>
                  <a:lnTo>
                    <a:pt x="469" y="340575"/>
                  </a:lnTo>
                  <a:lnTo>
                    <a:pt x="2336" y="342442"/>
                  </a:lnTo>
                  <a:lnTo>
                    <a:pt x="3454" y="342900"/>
                  </a:lnTo>
                  <a:lnTo>
                    <a:pt x="6083" y="342900"/>
                  </a:lnTo>
                  <a:lnTo>
                    <a:pt x="7200" y="342442"/>
                  </a:lnTo>
                  <a:lnTo>
                    <a:pt x="9067" y="340575"/>
                  </a:lnTo>
                  <a:lnTo>
                    <a:pt x="9525" y="339458"/>
                  </a:lnTo>
                  <a:lnTo>
                    <a:pt x="9525" y="336829"/>
                  </a:lnTo>
                  <a:close/>
                </a:path>
                <a:path w="2597150" h="2009775">
                  <a:moveTo>
                    <a:pt x="9525" y="289204"/>
                  </a:moveTo>
                  <a:lnTo>
                    <a:pt x="9067" y="288086"/>
                  </a:lnTo>
                  <a:lnTo>
                    <a:pt x="7200" y="286219"/>
                  </a:lnTo>
                  <a:lnTo>
                    <a:pt x="6083" y="285750"/>
                  </a:lnTo>
                  <a:lnTo>
                    <a:pt x="3454" y="285750"/>
                  </a:lnTo>
                  <a:lnTo>
                    <a:pt x="2336" y="286219"/>
                  </a:lnTo>
                  <a:lnTo>
                    <a:pt x="469" y="288086"/>
                  </a:lnTo>
                  <a:lnTo>
                    <a:pt x="0" y="289204"/>
                  </a:lnTo>
                  <a:lnTo>
                    <a:pt x="0" y="291833"/>
                  </a:lnTo>
                  <a:lnTo>
                    <a:pt x="469" y="292950"/>
                  </a:lnTo>
                  <a:lnTo>
                    <a:pt x="2336" y="294817"/>
                  </a:lnTo>
                  <a:lnTo>
                    <a:pt x="3454" y="295275"/>
                  </a:lnTo>
                  <a:lnTo>
                    <a:pt x="6083" y="295275"/>
                  </a:lnTo>
                  <a:lnTo>
                    <a:pt x="7200" y="294817"/>
                  </a:lnTo>
                  <a:lnTo>
                    <a:pt x="9067" y="292950"/>
                  </a:lnTo>
                  <a:lnTo>
                    <a:pt x="9525" y="291833"/>
                  </a:lnTo>
                  <a:lnTo>
                    <a:pt x="9525" y="289204"/>
                  </a:lnTo>
                  <a:close/>
                </a:path>
                <a:path w="2597150" h="2009775">
                  <a:moveTo>
                    <a:pt x="9525" y="241579"/>
                  </a:moveTo>
                  <a:lnTo>
                    <a:pt x="9067" y="240461"/>
                  </a:lnTo>
                  <a:lnTo>
                    <a:pt x="7200" y="238594"/>
                  </a:lnTo>
                  <a:lnTo>
                    <a:pt x="6083" y="238125"/>
                  </a:lnTo>
                  <a:lnTo>
                    <a:pt x="3454" y="238125"/>
                  </a:lnTo>
                  <a:lnTo>
                    <a:pt x="2336" y="238594"/>
                  </a:lnTo>
                  <a:lnTo>
                    <a:pt x="469" y="240461"/>
                  </a:lnTo>
                  <a:lnTo>
                    <a:pt x="0" y="241579"/>
                  </a:lnTo>
                  <a:lnTo>
                    <a:pt x="0" y="244208"/>
                  </a:lnTo>
                  <a:lnTo>
                    <a:pt x="469" y="245325"/>
                  </a:lnTo>
                  <a:lnTo>
                    <a:pt x="2336" y="247192"/>
                  </a:lnTo>
                  <a:lnTo>
                    <a:pt x="3454" y="247650"/>
                  </a:lnTo>
                  <a:lnTo>
                    <a:pt x="6083" y="247650"/>
                  </a:lnTo>
                  <a:lnTo>
                    <a:pt x="7200" y="247192"/>
                  </a:lnTo>
                  <a:lnTo>
                    <a:pt x="9067" y="245325"/>
                  </a:lnTo>
                  <a:lnTo>
                    <a:pt x="9525" y="244208"/>
                  </a:lnTo>
                  <a:lnTo>
                    <a:pt x="9525" y="241579"/>
                  </a:lnTo>
                  <a:close/>
                </a:path>
                <a:path w="2597150" h="2009775">
                  <a:moveTo>
                    <a:pt x="9525" y="193954"/>
                  </a:moveTo>
                  <a:lnTo>
                    <a:pt x="9067" y="192836"/>
                  </a:lnTo>
                  <a:lnTo>
                    <a:pt x="7200" y="190969"/>
                  </a:lnTo>
                  <a:lnTo>
                    <a:pt x="6083" y="190500"/>
                  </a:lnTo>
                  <a:lnTo>
                    <a:pt x="3454" y="190500"/>
                  </a:lnTo>
                  <a:lnTo>
                    <a:pt x="2336" y="190969"/>
                  </a:lnTo>
                  <a:lnTo>
                    <a:pt x="469" y="192836"/>
                  </a:lnTo>
                  <a:lnTo>
                    <a:pt x="0" y="193954"/>
                  </a:lnTo>
                  <a:lnTo>
                    <a:pt x="0" y="196583"/>
                  </a:lnTo>
                  <a:lnTo>
                    <a:pt x="469" y="197700"/>
                  </a:lnTo>
                  <a:lnTo>
                    <a:pt x="2336" y="199567"/>
                  </a:lnTo>
                  <a:lnTo>
                    <a:pt x="3454" y="200025"/>
                  </a:lnTo>
                  <a:lnTo>
                    <a:pt x="6083" y="200025"/>
                  </a:lnTo>
                  <a:lnTo>
                    <a:pt x="7200" y="199567"/>
                  </a:lnTo>
                  <a:lnTo>
                    <a:pt x="9067" y="197700"/>
                  </a:lnTo>
                  <a:lnTo>
                    <a:pt x="9525" y="196583"/>
                  </a:lnTo>
                  <a:lnTo>
                    <a:pt x="9525" y="193954"/>
                  </a:lnTo>
                  <a:close/>
                </a:path>
                <a:path w="2597150" h="2009775">
                  <a:moveTo>
                    <a:pt x="9525" y="146329"/>
                  </a:moveTo>
                  <a:lnTo>
                    <a:pt x="9067" y="145211"/>
                  </a:lnTo>
                  <a:lnTo>
                    <a:pt x="7200" y="143344"/>
                  </a:lnTo>
                  <a:lnTo>
                    <a:pt x="6083" y="142875"/>
                  </a:lnTo>
                  <a:lnTo>
                    <a:pt x="3454" y="142875"/>
                  </a:lnTo>
                  <a:lnTo>
                    <a:pt x="2336" y="143344"/>
                  </a:lnTo>
                  <a:lnTo>
                    <a:pt x="469" y="145211"/>
                  </a:lnTo>
                  <a:lnTo>
                    <a:pt x="0" y="146329"/>
                  </a:lnTo>
                  <a:lnTo>
                    <a:pt x="0" y="148958"/>
                  </a:lnTo>
                  <a:lnTo>
                    <a:pt x="469" y="150075"/>
                  </a:lnTo>
                  <a:lnTo>
                    <a:pt x="2336" y="151942"/>
                  </a:lnTo>
                  <a:lnTo>
                    <a:pt x="3454" y="152400"/>
                  </a:lnTo>
                  <a:lnTo>
                    <a:pt x="6083" y="152400"/>
                  </a:lnTo>
                  <a:lnTo>
                    <a:pt x="7200" y="151942"/>
                  </a:lnTo>
                  <a:lnTo>
                    <a:pt x="9067" y="150075"/>
                  </a:lnTo>
                  <a:lnTo>
                    <a:pt x="9525" y="148958"/>
                  </a:lnTo>
                  <a:lnTo>
                    <a:pt x="9525" y="146329"/>
                  </a:lnTo>
                  <a:close/>
                </a:path>
                <a:path w="2597150" h="2009775">
                  <a:moveTo>
                    <a:pt x="9525" y="98704"/>
                  </a:moveTo>
                  <a:lnTo>
                    <a:pt x="9067" y="97586"/>
                  </a:lnTo>
                  <a:lnTo>
                    <a:pt x="7200" y="95719"/>
                  </a:lnTo>
                  <a:lnTo>
                    <a:pt x="6083" y="95250"/>
                  </a:lnTo>
                  <a:lnTo>
                    <a:pt x="3454" y="95250"/>
                  </a:lnTo>
                  <a:lnTo>
                    <a:pt x="2336" y="95719"/>
                  </a:lnTo>
                  <a:lnTo>
                    <a:pt x="469" y="97586"/>
                  </a:lnTo>
                  <a:lnTo>
                    <a:pt x="0" y="98704"/>
                  </a:lnTo>
                  <a:lnTo>
                    <a:pt x="0" y="101333"/>
                  </a:lnTo>
                  <a:lnTo>
                    <a:pt x="469" y="102450"/>
                  </a:lnTo>
                  <a:lnTo>
                    <a:pt x="2336" y="104317"/>
                  </a:lnTo>
                  <a:lnTo>
                    <a:pt x="3454" y="104775"/>
                  </a:lnTo>
                  <a:lnTo>
                    <a:pt x="6083" y="104775"/>
                  </a:lnTo>
                  <a:lnTo>
                    <a:pt x="7200" y="104317"/>
                  </a:lnTo>
                  <a:lnTo>
                    <a:pt x="9067" y="102450"/>
                  </a:lnTo>
                  <a:lnTo>
                    <a:pt x="9525" y="101333"/>
                  </a:lnTo>
                  <a:lnTo>
                    <a:pt x="9525" y="98704"/>
                  </a:lnTo>
                  <a:close/>
                </a:path>
                <a:path w="2597150" h="2009775">
                  <a:moveTo>
                    <a:pt x="9525" y="51079"/>
                  </a:moveTo>
                  <a:lnTo>
                    <a:pt x="9067" y="49961"/>
                  </a:lnTo>
                  <a:lnTo>
                    <a:pt x="7200" y="48094"/>
                  </a:lnTo>
                  <a:lnTo>
                    <a:pt x="6083" y="47625"/>
                  </a:lnTo>
                  <a:lnTo>
                    <a:pt x="3454" y="47625"/>
                  </a:lnTo>
                  <a:lnTo>
                    <a:pt x="2336" y="48094"/>
                  </a:lnTo>
                  <a:lnTo>
                    <a:pt x="469" y="49961"/>
                  </a:lnTo>
                  <a:lnTo>
                    <a:pt x="0" y="51079"/>
                  </a:lnTo>
                  <a:lnTo>
                    <a:pt x="0" y="53708"/>
                  </a:lnTo>
                  <a:lnTo>
                    <a:pt x="469" y="54825"/>
                  </a:lnTo>
                  <a:lnTo>
                    <a:pt x="2336" y="56692"/>
                  </a:lnTo>
                  <a:lnTo>
                    <a:pt x="3454" y="57150"/>
                  </a:lnTo>
                  <a:lnTo>
                    <a:pt x="6083" y="57150"/>
                  </a:lnTo>
                  <a:lnTo>
                    <a:pt x="7200" y="56692"/>
                  </a:lnTo>
                  <a:lnTo>
                    <a:pt x="9067" y="54825"/>
                  </a:lnTo>
                  <a:lnTo>
                    <a:pt x="9525" y="53708"/>
                  </a:lnTo>
                  <a:lnTo>
                    <a:pt x="9525" y="51079"/>
                  </a:lnTo>
                  <a:close/>
                </a:path>
                <a:path w="2597150" h="2009775">
                  <a:moveTo>
                    <a:pt x="9525" y="3454"/>
                  </a:moveTo>
                  <a:lnTo>
                    <a:pt x="9067" y="2336"/>
                  </a:lnTo>
                  <a:lnTo>
                    <a:pt x="7200" y="469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36" y="469"/>
                  </a:lnTo>
                  <a:lnTo>
                    <a:pt x="469" y="2336"/>
                  </a:lnTo>
                  <a:lnTo>
                    <a:pt x="0" y="3454"/>
                  </a:lnTo>
                  <a:lnTo>
                    <a:pt x="0" y="6083"/>
                  </a:lnTo>
                  <a:lnTo>
                    <a:pt x="469" y="7200"/>
                  </a:lnTo>
                  <a:lnTo>
                    <a:pt x="2336" y="9067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67"/>
                  </a:lnTo>
                  <a:lnTo>
                    <a:pt x="9067" y="7200"/>
                  </a:lnTo>
                  <a:lnTo>
                    <a:pt x="9525" y="6083"/>
                  </a:lnTo>
                  <a:lnTo>
                    <a:pt x="9525" y="3454"/>
                  </a:lnTo>
                  <a:close/>
                </a:path>
                <a:path w="2597150" h="2009775">
                  <a:moveTo>
                    <a:pt x="872020" y="2003704"/>
                  </a:moveTo>
                  <a:lnTo>
                    <a:pt x="871550" y="2002586"/>
                  </a:lnTo>
                  <a:lnTo>
                    <a:pt x="869696" y="2000719"/>
                  </a:lnTo>
                  <a:lnTo>
                    <a:pt x="868578" y="2000250"/>
                  </a:lnTo>
                  <a:lnTo>
                    <a:pt x="865936" y="2000250"/>
                  </a:lnTo>
                  <a:lnTo>
                    <a:pt x="864819" y="2000719"/>
                  </a:lnTo>
                  <a:lnTo>
                    <a:pt x="862965" y="2002586"/>
                  </a:lnTo>
                  <a:lnTo>
                    <a:pt x="862495" y="2003704"/>
                  </a:lnTo>
                  <a:lnTo>
                    <a:pt x="862495" y="2006333"/>
                  </a:lnTo>
                  <a:lnTo>
                    <a:pt x="862965" y="2007450"/>
                  </a:lnTo>
                  <a:lnTo>
                    <a:pt x="864819" y="2009317"/>
                  </a:lnTo>
                  <a:lnTo>
                    <a:pt x="865936" y="2009775"/>
                  </a:lnTo>
                  <a:lnTo>
                    <a:pt x="868578" y="2009775"/>
                  </a:lnTo>
                  <a:lnTo>
                    <a:pt x="869696" y="2009317"/>
                  </a:lnTo>
                  <a:lnTo>
                    <a:pt x="871550" y="2007450"/>
                  </a:lnTo>
                  <a:lnTo>
                    <a:pt x="872020" y="2006333"/>
                  </a:lnTo>
                  <a:lnTo>
                    <a:pt x="872020" y="2003704"/>
                  </a:lnTo>
                  <a:close/>
                </a:path>
                <a:path w="2597150" h="2009775">
                  <a:moveTo>
                    <a:pt x="872020" y="1956079"/>
                  </a:moveTo>
                  <a:lnTo>
                    <a:pt x="871550" y="1954961"/>
                  </a:lnTo>
                  <a:lnTo>
                    <a:pt x="869696" y="1953094"/>
                  </a:lnTo>
                  <a:lnTo>
                    <a:pt x="868578" y="1952625"/>
                  </a:lnTo>
                  <a:lnTo>
                    <a:pt x="865936" y="1952625"/>
                  </a:lnTo>
                  <a:lnTo>
                    <a:pt x="864819" y="1953094"/>
                  </a:lnTo>
                  <a:lnTo>
                    <a:pt x="862965" y="1954961"/>
                  </a:lnTo>
                  <a:lnTo>
                    <a:pt x="862495" y="1956079"/>
                  </a:lnTo>
                  <a:lnTo>
                    <a:pt x="862495" y="1958708"/>
                  </a:lnTo>
                  <a:lnTo>
                    <a:pt x="862965" y="1959825"/>
                  </a:lnTo>
                  <a:lnTo>
                    <a:pt x="864819" y="1961692"/>
                  </a:lnTo>
                  <a:lnTo>
                    <a:pt x="865936" y="1962150"/>
                  </a:lnTo>
                  <a:lnTo>
                    <a:pt x="868578" y="1962150"/>
                  </a:lnTo>
                  <a:lnTo>
                    <a:pt x="869696" y="1961692"/>
                  </a:lnTo>
                  <a:lnTo>
                    <a:pt x="871550" y="1959825"/>
                  </a:lnTo>
                  <a:lnTo>
                    <a:pt x="872020" y="1958708"/>
                  </a:lnTo>
                  <a:lnTo>
                    <a:pt x="872020" y="1956079"/>
                  </a:lnTo>
                  <a:close/>
                </a:path>
                <a:path w="2597150" h="2009775">
                  <a:moveTo>
                    <a:pt x="872020" y="1908454"/>
                  </a:moveTo>
                  <a:lnTo>
                    <a:pt x="871550" y="1907336"/>
                  </a:lnTo>
                  <a:lnTo>
                    <a:pt x="869696" y="1905469"/>
                  </a:lnTo>
                  <a:lnTo>
                    <a:pt x="868578" y="1905000"/>
                  </a:lnTo>
                  <a:lnTo>
                    <a:pt x="865936" y="1905000"/>
                  </a:lnTo>
                  <a:lnTo>
                    <a:pt x="864819" y="1905469"/>
                  </a:lnTo>
                  <a:lnTo>
                    <a:pt x="862965" y="1907336"/>
                  </a:lnTo>
                  <a:lnTo>
                    <a:pt x="862495" y="1908454"/>
                  </a:lnTo>
                  <a:lnTo>
                    <a:pt x="862495" y="1911083"/>
                  </a:lnTo>
                  <a:lnTo>
                    <a:pt x="862965" y="1912200"/>
                  </a:lnTo>
                  <a:lnTo>
                    <a:pt x="864819" y="1914067"/>
                  </a:lnTo>
                  <a:lnTo>
                    <a:pt x="865936" y="1914525"/>
                  </a:lnTo>
                  <a:lnTo>
                    <a:pt x="868578" y="1914525"/>
                  </a:lnTo>
                  <a:lnTo>
                    <a:pt x="869696" y="1914067"/>
                  </a:lnTo>
                  <a:lnTo>
                    <a:pt x="871550" y="1912200"/>
                  </a:lnTo>
                  <a:lnTo>
                    <a:pt x="872020" y="1911083"/>
                  </a:lnTo>
                  <a:lnTo>
                    <a:pt x="872020" y="1908454"/>
                  </a:lnTo>
                  <a:close/>
                </a:path>
                <a:path w="2597150" h="2009775">
                  <a:moveTo>
                    <a:pt x="872020" y="1860829"/>
                  </a:moveTo>
                  <a:lnTo>
                    <a:pt x="871550" y="1859711"/>
                  </a:lnTo>
                  <a:lnTo>
                    <a:pt x="869696" y="1857844"/>
                  </a:lnTo>
                  <a:lnTo>
                    <a:pt x="868578" y="1857375"/>
                  </a:lnTo>
                  <a:lnTo>
                    <a:pt x="865936" y="1857375"/>
                  </a:lnTo>
                  <a:lnTo>
                    <a:pt x="864819" y="1857844"/>
                  </a:lnTo>
                  <a:lnTo>
                    <a:pt x="862965" y="1859711"/>
                  </a:lnTo>
                  <a:lnTo>
                    <a:pt x="862495" y="1860829"/>
                  </a:lnTo>
                  <a:lnTo>
                    <a:pt x="862495" y="1863458"/>
                  </a:lnTo>
                  <a:lnTo>
                    <a:pt x="862965" y="1864575"/>
                  </a:lnTo>
                  <a:lnTo>
                    <a:pt x="864819" y="1866442"/>
                  </a:lnTo>
                  <a:lnTo>
                    <a:pt x="865936" y="1866900"/>
                  </a:lnTo>
                  <a:lnTo>
                    <a:pt x="868578" y="1866900"/>
                  </a:lnTo>
                  <a:lnTo>
                    <a:pt x="869696" y="1866442"/>
                  </a:lnTo>
                  <a:lnTo>
                    <a:pt x="871550" y="1864575"/>
                  </a:lnTo>
                  <a:lnTo>
                    <a:pt x="872020" y="1863458"/>
                  </a:lnTo>
                  <a:lnTo>
                    <a:pt x="872020" y="1860829"/>
                  </a:lnTo>
                  <a:close/>
                </a:path>
                <a:path w="2597150" h="2009775">
                  <a:moveTo>
                    <a:pt x="872020" y="1813204"/>
                  </a:moveTo>
                  <a:lnTo>
                    <a:pt x="871550" y="1812086"/>
                  </a:lnTo>
                  <a:lnTo>
                    <a:pt x="869696" y="1810219"/>
                  </a:lnTo>
                  <a:lnTo>
                    <a:pt x="868578" y="1809750"/>
                  </a:lnTo>
                  <a:lnTo>
                    <a:pt x="865936" y="1809750"/>
                  </a:lnTo>
                  <a:lnTo>
                    <a:pt x="864819" y="1810219"/>
                  </a:lnTo>
                  <a:lnTo>
                    <a:pt x="862965" y="1812086"/>
                  </a:lnTo>
                  <a:lnTo>
                    <a:pt x="862495" y="1813204"/>
                  </a:lnTo>
                  <a:lnTo>
                    <a:pt x="862495" y="1815833"/>
                  </a:lnTo>
                  <a:lnTo>
                    <a:pt x="862965" y="1816950"/>
                  </a:lnTo>
                  <a:lnTo>
                    <a:pt x="864819" y="1818817"/>
                  </a:lnTo>
                  <a:lnTo>
                    <a:pt x="865936" y="1819275"/>
                  </a:lnTo>
                  <a:lnTo>
                    <a:pt x="868578" y="1819275"/>
                  </a:lnTo>
                  <a:lnTo>
                    <a:pt x="869696" y="1818817"/>
                  </a:lnTo>
                  <a:lnTo>
                    <a:pt x="871550" y="1816950"/>
                  </a:lnTo>
                  <a:lnTo>
                    <a:pt x="872020" y="1815833"/>
                  </a:lnTo>
                  <a:lnTo>
                    <a:pt x="872020" y="1813204"/>
                  </a:lnTo>
                  <a:close/>
                </a:path>
                <a:path w="2597150" h="2009775">
                  <a:moveTo>
                    <a:pt x="872020" y="1765579"/>
                  </a:moveTo>
                  <a:lnTo>
                    <a:pt x="871550" y="1764461"/>
                  </a:lnTo>
                  <a:lnTo>
                    <a:pt x="869696" y="1762594"/>
                  </a:lnTo>
                  <a:lnTo>
                    <a:pt x="868578" y="1762125"/>
                  </a:lnTo>
                  <a:lnTo>
                    <a:pt x="865936" y="1762125"/>
                  </a:lnTo>
                  <a:lnTo>
                    <a:pt x="864819" y="1762594"/>
                  </a:lnTo>
                  <a:lnTo>
                    <a:pt x="862965" y="1764461"/>
                  </a:lnTo>
                  <a:lnTo>
                    <a:pt x="862495" y="1765579"/>
                  </a:lnTo>
                  <a:lnTo>
                    <a:pt x="862495" y="1768208"/>
                  </a:lnTo>
                  <a:lnTo>
                    <a:pt x="862965" y="1769325"/>
                  </a:lnTo>
                  <a:lnTo>
                    <a:pt x="864819" y="1771192"/>
                  </a:lnTo>
                  <a:lnTo>
                    <a:pt x="865936" y="1771650"/>
                  </a:lnTo>
                  <a:lnTo>
                    <a:pt x="868578" y="1771650"/>
                  </a:lnTo>
                  <a:lnTo>
                    <a:pt x="869696" y="1771192"/>
                  </a:lnTo>
                  <a:lnTo>
                    <a:pt x="871550" y="1769325"/>
                  </a:lnTo>
                  <a:lnTo>
                    <a:pt x="872020" y="1768208"/>
                  </a:lnTo>
                  <a:lnTo>
                    <a:pt x="872020" y="1765579"/>
                  </a:lnTo>
                  <a:close/>
                </a:path>
                <a:path w="2597150" h="2009775">
                  <a:moveTo>
                    <a:pt x="872020" y="1717954"/>
                  </a:moveTo>
                  <a:lnTo>
                    <a:pt x="871550" y="1716836"/>
                  </a:lnTo>
                  <a:lnTo>
                    <a:pt x="869696" y="1714969"/>
                  </a:lnTo>
                  <a:lnTo>
                    <a:pt x="868578" y="1714500"/>
                  </a:lnTo>
                  <a:lnTo>
                    <a:pt x="865936" y="1714500"/>
                  </a:lnTo>
                  <a:lnTo>
                    <a:pt x="864819" y="1714969"/>
                  </a:lnTo>
                  <a:lnTo>
                    <a:pt x="862965" y="1716836"/>
                  </a:lnTo>
                  <a:lnTo>
                    <a:pt x="862495" y="1717954"/>
                  </a:lnTo>
                  <a:lnTo>
                    <a:pt x="862495" y="1720583"/>
                  </a:lnTo>
                  <a:lnTo>
                    <a:pt x="862965" y="1721700"/>
                  </a:lnTo>
                  <a:lnTo>
                    <a:pt x="864819" y="1723567"/>
                  </a:lnTo>
                  <a:lnTo>
                    <a:pt x="865936" y="1724025"/>
                  </a:lnTo>
                  <a:lnTo>
                    <a:pt x="868578" y="1724025"/>
                  </a:lnTo>
                  <a:lnTo>
                    <a:pt x="869696" y="1723567"/>
                  </a:lnTo>
                  <a:lnTo>
                    <a:pt x="871550" y="1721700"/>
                  </a:lnTo>
                  <a:lnTo>
                    <a:pt x="872020" y="1720583"/>
                  </a:lnTo>
                  <a:lnTo>
                    <a:pt x="872020" y="1717954"/>
                  </a:lnTo>
                  <a:close/>
                </a:path>
                <a:path w="2597150" h="2009775">
                  <a:moveTo>
                    <a:pt x="872020" y="1670329"/>
                  </a:moveTo>
                  <a:lnTo>
                    <a:pt x="871550" y="1669211"/>
                  </a:lnTo>
                  <a:lnTo>
                    <a:pt x="869696" y="1667344"/>
                  </a:lnTo>
                  <a:lnTo>
                    <a:pt x="868578" y="1666875"/>
                  </a:lnTo>
                  <a:lnTo>
                    <a:pt x="865936" y="1666875"/>
                  </a:lnTo>
                  <a:lnTo>
                    <a:pt x="864819" y="1667344"/>
                  </a:lnTo>
                  <a:lnTo>
                    <a:pt x="862965" y="1669211"/>
                  </a:lnTo>
                  <a:lnTo>
                    <a:pt x="862495" y="1670329"/>
                  </a:lnTo>
                  <a:lnTo>
                    <a:pt x="862495" y="1672958"/>
                  </a:lnTo>
                  <a:lnTo>
                    <a:pt x="862965" y="1674075"/>
                  </a:lnTo>
                  <a:lnTo>
                    <a:pt x="864819" y="1675942"/>
                  </a:lnTo>
                  <a:lnTo>
                    <a:pt x="865936" y="1676400"/>
                  </a:lnTo>
                  <a:lnTo>
                    <a:pt x="868578" y="1676400"/>
                  </a:lnTo>
                  <a:lnTo>
                    <a:pt x="869696" y="1675942"/>
                  </a:lnTo>
                  <a:lnTo>
                    <a:pt x="871550" y="1674075"/>
                  </a:lnTo>
                  <a:lnTo>
                    <a:pt x="872020" y="1672958"/>
                  </a:lnTo>
                  <a:lnTo>
                    <a:pt x="872020" y="1670329"/>
                  </a:lnTo>
                  <a:close/>
                </a:path>
                <a:path w="2597150" h="2009775">
                  <a:moveTo>
                    <a:pt x="872020" y="1622704"/>
                  </a:moveTo>
                  <a:lnTo>
                    <a:pt x="871550" y="1621586"/>
                  </a:lnTo>
                  <a:lnTo>
                    <a:pt x="869696" y="1619719"/>
                  </a:lnTo>
                  <a:lnTo>
                    <a:pt x="868578" y="1619250"/>
                  </a:lnTo>
                  <a:lnTo>
                    <a:pt x="865936" y="1619250"/>
                  </a:lnTo>
                  <a:lnTo>
                    <a:pt x="864819" y="1619719"/>
                  </a:lnTo>
                  <a:lnTo>
                    <a:pt x="862965" y="1621586"/>
                  </a:lnTo>
                  <a:lnTo>
                    <a:pt x="862495" y="1622704"/>
                  </a:lnTo>
                  <a:lnTo>
                    <a:pt x="862495" y="1625333"/>
                  </a:lnTo>
                  <a:lnTo>
                    <a:pt x="862965" y="1626450"/>
                  </a:lnTo>
                  <a:lnTo>
                    <a:pt x="864819" y="1628317"/>
                  </a:lnTo>
                  <a:lnTo>
                    <a:pt x="865936" y="1628775"/>
                  </a:lnTo>
                  <a:lnTo>
                    <a:pt x="868578" y="1628775"/>
                  </a:lnTo>
                  <a:lnTo>
                    <a:pt x="869696" y="1628317"/>
                  </a:lnTo>
                  <a:lnTo>
                    <a:pt x="871550" y="1626450"/>
                  </a:lnTo>
                  <a:lnTo>
                    <a:pt x="872020" y="1625333"/>
                  </a:lnTo>
                  <a:lnTo>
                    <a:pt x="872020" y="1622704"/>
                  </a:lnTo>
                  <a:close/>
                </a:path>
                <a:path w="2597150" h="2009775">
                  <a:moveTo>
                    <a:pt x="872020" y="1575079"/>
                  </a:moveTo>
                  <a:lnTo>
                    <a:pt x="871550" y="1573961"/>
                  </a:lnTo>
                  <a:lnTo>
                    <a:pt x="869696" y="1572094"/>
                  </a:lnTo>
                  <a:lnTo>
                    <a:pt x="868578" y="1571625"/>
                  </a:lnTo>
                  <a:lnTo>
                    <a:pt x="865936" y="1571625"/>
                  </a:lnTo>
                  <a:lnTo>
                    <a:pt x="864819" y="1572094"/>
                  </a:lnTo>
                  <a:lnTo>
                    <a:pt x="862965" y="1573961"/>
                  </a:lnTo>
                  <a:lnTo>
                    <a:pt x="862495" y="1575079"/>
                  </a:lnTo>
                  <a:lnTo>
                    <a:pt x="862495" y="1577708"/>
                  </a:lnTo>
                  <a:lnTo>
                    <a:pt x="862965" y="1578825"/>
                  </a:lnTo>
                  <a:lnTo>
                    <a:pt x="864819" y="1580692"/>
                  </a:lnTo>
                  <a:lnTo>
                    <a:pt x="865936" y="1581150"/>
                  </a:lnTo>
                  <a:lnTo>
                    <a:pt x="868578" y="1581150"/>
                  </a:lnTo>
                  <a:lnTo>
                    <a:pt x="869696" y="1580692"/>
                  </a:lnTo>
                  <a:lnTo>
                    <a:pt x="871550" y="1578825"/>
                  </a:lnTo>
                  <a:lnTo>
                    <a:pt x="872020" y="1577708"/>
                  </a:lnTo>
                  <a:lnTo>
                    <a:pt x="872020" y="1575079"/>
                  </a:lnTo>
                  <a:close/>
                </a:path>
                <a:path w="2597150" h="2009775">
                  <a:moveTo>
                    <a:pt x="872020" y="1527454"/>
                  </a:moveTo>
                  <a:lnTo>
                    <a:pt x="871550" y="1526336"/>
                  </a:lnTo>
                  <a:lnTo>
                    <a:pt x="869696" y="1524469"/>
                  </a:lnTo>
                  <a:lnTo>
                    <a:pt x="868578" y="1524000"/>
                  </a:lnTo>
                  <a:lnTo>
                    <a:pt x="865936" y="1524000"/>
                  </a:lnTo>
                  <a:lnTo>
                    <a:pt x="864819" y="1524469"/>
                  </a:lnTo>
                  <a:lnTo>
                    <a:pt x="862965" y="1526336"/>
                  </a:lnTo>
                  <a:lnTo>
                    <a:pt x="862495" y="1527454"/>
                  </a:lnTo>
                  <a:lnTo>
                    <a:pt x="862495" y="1530083"/>
                  </a:lnTo>
                  <a:lnTo>
                    <a:pt x="862965" y="1531200"/>
                  </a:lnTo>
                  <a:lnTo>
                    <a:pt x="864819" y="1533067"/>
                  </a:lnTo>
                  <a:lnTo>
                    <a:pt x="865936" y="1533525"/>
                  </a:lnTo>
                  <a:lnTo>
                    <a:pt x="868578" y="1533525"/>
                  </a:lnTo>
                  <a:lnTo>
                    <a:pt x="869696" y="1533067"/>
                  </a:lnTo>
                  <a:lnTo>
                    <a:pt x="871550" y="1531200"/>
                  </a:lnTo>
                  <a:lnTo>
                    <a:pt x="872020" y="1530083"/>
                  </a:lnTo>
                  <a:lnTo>
                    <a:pt x="872020" y="1527454"/>
                  </a:lnTo>
                  <a:close/>
                </a:path>
                <a:path w="2597150" h="2009775">
                  <a:moveTo>
                    <a:pt x="872020" y="1479829"/>
                  </a:moveTo>
                  <a:lnTo>
                    <a:pt x="871550" y="1478711"/>
                  </a:lnTo>
                  <a:lnTo>
                    <a:pt x="869696" y="1476844"/>
                  </a:lnTo>
                  <a:lnTo>
                    <a:pt x="868578" y="1476375"/>
                  </a:lnTo>
                  <a:lnTo>
                    <a:pt x="865936" y="1476375"/>
                  </a:lnTo>
                  <a:lnTo>
                    <a:pt x="864819" y="1476844"/>
                  </a:lnTo>
                  <a:lnTo>
                    <a:pt x="862965" y="1478711"/>
                  </a:lnTo>
                  <a:lnTo>
                    <a:pt x="862495" y="1479829"/>
                  </a:lnTo>
                  <a:lnTo>
                    <a:pt x="862495" y="1482458"/>
                  </a:lnTo>
                  <a:lnTo>
                    <a:pt x="862965" y="1483575"/>
                  </a:lnTo>
                  <a:lnTo>
                    <a:pt x="864819" y="1485442"/>
                  </a:lnTo>
                  <a:lnTo>
                    <a:pt x="865936" y="1485900"/>
                  </a:lnTo>
                  <a:lnTo>
                    <a:pt x="868578" y="1485900"/>
                  </a:lnTo>
                  <a:lnTo>
                    <a:pt x="869696" y="1485442"/>
                  </a:lnTo>
                  <a:lnTo>
                    <a:pt x="871550" y="1483575"/>
                  </a:lnTo>
                  <a:lnTo>
                    <a:pt x="872020" y="1482458"/>
                  </a:lnTo>
                  <a:lnTo>
                    <a:pt x="872020" y="1479829"/>
                  </a:lnTo>
                  <a:close/>
                </a:path>
                <a:path w="2597150" h="2009775">
                  <a:moveTo>
                    <a:pt x="872020" y="1432204"/>
                  </a:moveTo>
                  <a:lnTo>
                    <a:pt x="871550" y="1431086"/>
                  </a:lnTo>
                  <a:lnTo>
                    <a:pt x="869696" y="1429219"/>
                  </a:lnTo>
                  <a:lnTo>
                    <a:pt x="868578" y="1428750"/>
                  </a:lnTo>
                  <a:lnTo>
                    <a:pt x="865936" y="1428750"/>
                  </a:lnTo>
                  <a:lnTo>
                    <a:pt x="864819" y="1429219"/>
                  </a:lnTo>
                  <a:lnTo>
                    <a:pt x="862965" y="1431086"/>
                  </a:lnTo>
                  <a:lnTo>
                    <a:pt x="862495" y="1432204"/>
                  </a:lnTo>
                  <a:lnTo>
                    <a:pt x="862495" y="1434833"/>
                  </a:lnTo>
                  <a:lnTo>
                    <a:pt x="862965" y="1435950"/>
                  </a:lnTo>
                  <a:lnTo>
                    <a:pt x="864819" y="1437817"/>
                  </a:lnTo>
                  <a:lnTo>
                    <a:pt x="865936" y="1438275"/>
                  </a:lnTo>
                  <a:lnTo>
                    <a:pt x="868578" y="1438275"/>
                  </a:lnTo>
                  <a:lnTo>
                    <a:pt x="869696" y="1437817"/>
                  </a:lnTo>
                  <a:lnTo>
                    <a:pt x="871550" y="1435950"/>
                  </a:lnTo>
                  <a:lnTo>
                    <a:pt x="872020" y="1434833"/>
                  </a:lnTo>
                  <a:lnTo>
                    <a:pt x="872020" y="1432204"/>
                  </a:lnTo>
                  <a:close/>
                </a:path>
                <a:path w="2597150" h="2009775">
                  <a:moveTo>
                    <a:pt x="872020" y="1384579"/>
                  </a:moveTo>
                  <a:lnTo>
                    <a:pt x="871550" y="1383461"/>
                  </a:lnTo>
                  <a:lnTo>
                    <a:pt x="869696" y="1381594"/>
                  </a:lnTo>
                  <a:lnTo>
                    <a:pt x="868578" y="1381125"/>
                  </a:lnTo>
                  <a:lnTo>
                    <a:pt x="865936" y="1381125"/>
                  </a:lnTo>
                  <a:lnTo>
                    <a:pt x="864819" y="1381594"/>
                  </a:lnTo>
                  <a:lnTo>
                    <a:pt x="862965" y="1383461"/>
                  </a:lnTo>
                  <a:lnTo>
                    <a:pt x="862495" y="1384579"/>
                  </a:lnTo>
                  <a:lnTo>
                    <a:pt x="862495" y="1387208"/>
                  </a:lnTo>
                  <a:lnTo>
                    <a:pt x="862965" y="1388325"/>
                  </a:lnTo>
                  <a:lnTo>
                    <a:pt x="864819" y="1390192"/>
                  </a:lnTo>
                  <a:lnTo>
                    <a:pt x="865936" y="1390650"/>
                  </a:lnTo>
                  <a:lnTo>
                    <a:pt x="868578" y="1390650"/>
                  </a:lnTo>
                  <a:lnTo>
                    <a:pt x="869696" y="1390192"/>
                  </a:lnTo>
                  <a:lnTo>
                    <a:pt x="871550" y="1388325"/>
                  </a:lnTo>
                  <a:lnTo>
                    <a:pt x="872020" y="1387208"/>
                  </a:lnTo>
                  <a:lnTo>
                    <a:pt x="872020" y="1384579"/>
                  </a:lnTo>
                  <a:close/>
                </a:path>
                <a:path w="2597150" h="2009775">
                  <a:moveTo>
                    <a:pt x="872020" y="1336954"/>
                  </a:moveTo>
                  <a:lnTo>
                    <a:pt x="871550" y="1335836"/>
                  </a:lnTo>
                  <a:lnTo>
                    <a:pt x="869696" y="1333969"/>
                  </a:lnTo>
                  <a:lnTo>
                    <a:pt x="868578" y="1333500"/>
                  </a:lnTo>
                  <a:lnTo>
                    <a:pt x="865936" y="1333500"/>
                  </a:lnTo>
                  <a:lnTo>
                    <a:pt x="864819" y="1333969"/>
                  </a:lnTo>
                  <a:lnTo>
                    <a:pt x="862965" y="1335836"/>
                  </a:lnTo>
                  <a:lnTo>
                    <a:pt x="862495" y="1336954"/>
                  </a:lnTo>
                  <a:lnTo>
                    <a:pt x="862495" y="1339583"/>
                  </a:lnTo>
                  <a:lnTo>
                    <a:pt x="862965" y="1340700"/>
                  </a:lnTo>
                  <a:lnTo>
                    <a:pt x="864819" y="1342567"/>
                  </a:lnTo>
                  <a:lnTo>
                    <a:pt x="865936" y="1343025"/>
                  </a:lnTo>
                  <a:lnTo>
                    <a:pt x="868578" y="1343025"/>
                  </a:lnTo>
                  <a:lnTo>
                    <a:pt x="869696" y="1342567"/>
                  </a:lnTo>
                  <a:lnTo>
                    <a:pt x="871550" y="1340700"/>
                  </a:lnTo>
                  <a:lnTo>
                    <a:pt x="872020" y="1339583"/>
                  </a:lnTo>
                  <a:lnTo>
                    <a:pt x="872020" y="1336954"/>
                  </a:lnTo>
                  <a:close/>
                </a:path>
                <a:path w="2597150" h="2009775">
                  <a:moveTo>
                    <a:pt x="872020" y="1289329"/>
                  </a:moveTo>
                  <a:lnTo>
                    <a:pt x="871550" y="1288211"/>
                  </a:lnTo>
                  <a:lnTo>
                    <a:pt x="869696" y="1286344"/>
                  </a:lnTo>
                  <a:lnTo>
                    <a:pt x="868578" y="1285875"/>
                  </a:lnTo>
                  <a:lnTo>
                    <a:pt x="865936" y="1285875"/>
                  </a:lnTo>
                  <a:lnTo>
                    <a:pt x="864819" y="1286344"/>
                  </a:lnTo>
                  <a:lnTo>
                    <a:pt x="862965" y="1288211"/>
                  </a:lnTo>
                  <a:lnTo>
                    <a:pt x="862495" y="1289329"/>
                  </a:lnTo>
                  <a:lnTo>
                    <a:pt x="862495" y="1291958"/>
                  </a:lnTo>
                  <a:lnTo>
                    <a:pt x="862965" y="1293075"/>
                  </a:lnTo>
                  <a:lnTo>
                    <a:pt x="864819" y="1294942"/>
                  </a:lnTo>
                  <a:lnTo>
                    <a:pt x="865936" y="1295400"/>
                  </a:lnTo>
                  <a:lnTo>
                    <a:pt x="868578" y="1295400"/>
                  </a:lnTo>
                  <a:lnTo>
                    <a:pt x="869696" y="1294942"/>
                  </a:lnTo>
                  <a:lnTo>
                    <a:pt x="871550" y="1293075"/>
                  </a:lnTo>
                  <a:lnTo>
                    <a:pt x="872020" y="1291958"/>
                  </a:lnTo>
                  <a:lnTo>
                    <a:pt x="872020" y="1289329"/>
                  </a:lnTo>
                  <a:close/>
                </a:path>
                <a:path w="2597150" h="2009775">
                  <a:moveTo>
                    <a:pt x="872020" y="1241704"/>
                  </a:moveTo>
                  <a:lnTo>
                    <a:pt x="871550" y="1240586"/>
                  </a:lnTo>
                  <a:lnTo>
                    <a:pt x="869696" y="1238719"/>
                  </a:lnTo>
                  <a:lnTo>
                    <a:pt x="868578" y="1238250"/>
                  </a:lnTo>
                  <a:lnTo>
                    <a:pt x="865936" y="1238250"/>
                  </a:lnTo>
                  <a:lnTo>
                    <a:pt x="864819" y="1238719"/>
                  </a:lnTo>
                  <a:lnTo>
                    <a:pt x="862965" y="1240586"/>
                  </a:lnTo>
                  <a:lnTo>
                    <a:pt x="862495" y="1241704"/>
                  </a:lnTo>
                  <a:lnTo>
                    <a:pt x="862495" y="1244333"/>
                  </a:lnTo>
                  <a:lnTo>
                    <a:pt x="862965" y="1245450"/>
                  </a:lnTo>
                  <a:lnTo>
                    <a:pt x="864819" y="1247317"/>
                  </a:lnTo>
                  <a:lnTo>
                    <a:pt x="865936" y="1247775"/>
                  </a:lnTo>
                  <a:lnTo>
                    <a:pt x="868578" y="1247775"/>
                  </a:lnTo>
                  <a:lnTo>
                    <a:pt x="869696" y="1247317"/>
                  </a:lnTo>
                  <a:lnTo>
                    <a:pt x="871550" y="1245450"/>
                  </a:lnTo>
                  <a:lnTo>
                    <a:pt x="872020" y="1244333"/>
                  </a:lnTo>
                  <a:lnTo>
                    <a:pt x="872020" y="1241704"/>
                  </a:lnTo>
                  <a:close/>
                </a:path>
                <a:path w="2597150" h="2009775">
                  <a:moveTo>
                    <a:pt x="872020" y="1194079"/>
                  </a:moveTo>
                  <a:lnTo>
                    <a:pt x="871550" y="1192961"/>
                  </a:lnTo>
                  <a:lnTo>
                    <a:pt x="869696" y="1191094"/>
                  </a:lnTo>
                  <a:lnTo>
                    <a:pt x="868578" y="1190625"/>
                  </a:lnTo>
                  <a:lnTo>
                    <a:pt x="865936" y="1190625"/>
                  </a:lnTo>
                  <a:lnTo>
                    <a:pt x="864819" y="1191094"/>
                  </a:lnTo>
                  <a:lnTo>
                    <a:pt x="862965" y="1192961"/>
                  </a:lnTo>
                  <a:lnTo>
                    <a:pt x="862495" y="1194079"/>
                  </a:lnTo>
                  <a:lnTo>
                    <a:pt x="862495" y="1196708"/>
                  </a:lnTo>
                  <a:lnTo>
                    <a:pt x="862965" y="1197825"/>
                  </a:lnTo>
                  <a:lnTo>
                    <a:pt x="864819" y="1199692"/>
                  </a:lnTo>
                  <a:lnTo>
                    <a:pt x="865936" y="1200150"/>
                  </a:lnTo>
                  <a:lnTo>
                    <a:pt x="868578" y="1200150"/>
                  </a:lnTo>
                  <a:lnTo>
                    <a:pt x="869696" y="1199692"/>
                  </a:lnTo>
                  <a:lnTo>
                    <a:pt x="871550" y="1197825"/>
                  </a:lnTo>
                  <a:lnTo>
                    <a:pt x="872020" y="1196708"/>
                  </a:lnTo>
                  <a:lnTo>
                    <a:pt x="872020" y="1194079"/>
                  </a:lnTo>
                  <a:close/>
                </a:path>
                <a:path w="2597150" h="2009775">
                  <a:moveTo>
                    <a:pt x="872020" y="1146454"/>
                  </a:moveTo>
                  <a:lnTo>
                    <a:pt x="871550" y="1145336"/>
                  </a:lnTo>
                  <a:lnTo>
                    <a:pt x="869696" y="1143469"/>
                  </a:lnTo>
                  <a:lnTo>
                    <a:pt x="868578" y="1143000"/>
                  </a:lnTo>
                  <a:lnTo>
                    <a:pt x="865936" y="1143000"/>
                  </a:lnTo>
                  <a:lnTo>
                    <a:pt x="864819" y="1143469"/>
                  </a:lnTo>
                  <a:lnTo>
                    <a:pt x="862965" y="1145336"/>
                  </a:lnTo>
                  <a:lnTo>
                    <a:pt x="862495" y="1146454"/>
                  </a:lnTo>
                  <a:lnTo>
                    <a:pt x="862495" y="1149083"/>
                  </a:lnTo>
                  <a:lnTo>
                    <a:pt x="862965" y="1150200"/>
                  </a:lnTo>
                  <a:lnTo>
                    <a:pt x="864819" y="1152067"/>
                  </a:lnTo>
                  <a:lnTo>
                    <a:pt x="865936" y="1152525"/>
                  </a:lnTo>
                  <a:lnTo>
                    <a:pt x="868578" y="1152525"/>
                  </a:lnTo>
                  <a:lnTo>
                    <a:pt x="869696" y="1152067"/>
                  </a:lnTo>
                  <a:lnTo>
                    <a:pt x="871550" y="1150200"/>
                  </a:lnTo>
                  <a:lnTo>
                    <a:pt x="872020" y="1149083"/>
                  </a:lnTo>
                  <a:lnTo>
                    <a:pt x="872020" y="1146454"/>
                  </a:lnTo>
                  <a:close/>
                </a:path>
                <a:path w="2597150" h="2009775">
                  <a:moveTo>
                    <a:pt x="872020" y="1098829"/>
                  </a:moveTo>
                  <a:lnTo>
                    <a:pt x="871550" y="1097711"/>
                  </a:lnTo>
                  <a:lnTo>
                    <a:pt x="869696" y="1095844"/>
                  </a:lnTo>
                  <a:lnTo>
                    <a:pt x="868578" y="1095375"/>
                  </a:lnTo>
                  <a:lnTo>
                    <a:pt x="865936" y="1095375"/>
                  </a:lnTo>
                  <a:lnTo>
                    <a:pt x="864819" y="1095844"/>
                  </a:lnTo>
                  <a:lnTo>
                    <a:pt x="862965" y="1097711"/>
                  </a:lnTo>
                  <a:lnTo>
                    <a:pt x="862495" y="1098829"/>
                  </a:lnTo>
                  <a:lnTo>
                    <a:pt x="862495" y="1101458"/>
                  </a:lnTo>
                  <a:lnTo>
                    <a:pt x="862965" y="1102575"/>
                  </a:lnTo>
                  <a:lnTo>
                    <a:pt x="864819" y="1104442"/>
                  </a:lnTo>
                  <a:lnTo>
                    <a:pt x="865936" y="1104900"/>
                  </a:lnTo>
                  <a:lnTo>
                    <a:pt x="868578" y="1104900"/>
                  </a:lnTo>
                  <a:lnTo>
                    <a:pt x="869696" y="1104442"/>
                  </a:lnTo>
                  <a:lnTo>
                    <a:pt x="871550" y="1102575"/>
                  </a:lnTo>
                  <a:lnTo>
                    <a:pt x="872020" y="1101458"/>
                  </a:lnTo>
                  <a:lnTo>
                    <a:pt x="872020" y="1098829"/>
                  </a:lnTo>
                  <a:close/>
                </a:path>
                <a:path w="2597150" h="2009775">
                  <a:moveTo>
                    <a:pt x="872020" y="1051204"/>
                  </a:moveTo>
                  <a:lnTo>
                    <a:pt x="871550" y="1050086"/>
                  </a:lnTo>
                  <a:lnTo>
                    <a:pt x="869696" y="1048219"/>
                  </a:lnTo>
                  <a:lnTo>
                    <a:pt x="868578" y="1047750"/>
                  </a:lnTo>
                  <a:lnTo>
                    <a:pt x="865936" y="1047750"/>
                  </a:lnTo>
                  <a:lnTo>
                    <a:pt x="864819" y="1048219"/>
                  </a:lnTo>
                  <a:lnTo>
                    <a:pt x="862965" y="1050086"/>
                  </a:lnTo>
                  <a:lnTo>
                    <a:pt x="862495" y="1051204"/>
                  </a:lnTo>
                  <a:lnTo>
                    <a:pt x="862495" y="1053833"/>
                  </a:lnTo>
                  <a:lnTo>
                    <a:pt x="862965" y="1054950"/>
                  </a:lnTo>
                  <a:lnTo>
                    <a:pt x="864819" y="1056817"/>
                  </a:lnTo>
                  <a:lnTo>
                    <a:pt x="865936" y="1057275"/>
                  </a:lnTo>
                  <a:lnTo>
                    <a:pt x="868578" y="1057275"/>
                  </a:lnTo>
                  <a:lnTo>
                    <a:pt x="869696" y="1056817"/>
                  </a:lnTo>
                  <a:lnTo>
                    <a:pt x="871550" y="1054950"/>
                  </a:lnTo>
                  <a:lnTo>
                    <a:pt x="872020" y="1053833"/>
                  </a:lnTo>
                  <a:lnTo>
                    <a:pt x="872020" y="1051204"/>
                  </a:lnTo>
                  <a:close/>
                </a:path>
                <a:path w="2597150" h="2009775">
                  <a:moveTo>
                    <a:pt x="872020" y="1003579"/>
                  </a:moveTo>
                  <a:lnTo>
                    <a:pt x="871550" y="1002461"/>
                  </a:lnTo>
                  <a:lnTo>
                    <a:pt x="869696" y="1000594"/>
                  </a:lnTo>
                  <a:lnTo>
                    <a:pt x="868578" y="1000125"/>
                  </a:lnTo>
                  <a:lnTo>
                    <a:pt x="865936" y="1000125"/>
                  </a:lnTo>
                  <a:lnTo>
                    <a:pt x="864819" y="1000594"/>
                  </a:lnTo>
                  <a:lnTo>
                    <a:pt x="862965" y="1002461"/>
                  </a:lnTo>
                  <a:lnTo>
                    <a:pt x="862495" y="1003579"/>
                  </a:lnTo>
                  <a:lnTo>
                    <a:pt x="862495" y="1006208"/>
                  </a:lnTo>
                  <a:lnTo>
                    <a:pt x="862965" y="1007325"/>
                  </a:lnTo>
                  <a:lnTo>
                    <a:pt x="864819" y="1009192"/>
                  </a:lnTo>
                  <a:lnTo>
                    <a:pt x="865936" y="1009650"/>
                  </a:lnTo>
                  <a:lnTo>
                    <a:pt x="868578" y="1009650"/>
                  </a:lnTo>
                  <a:lnTo>
                    <a:pt x="869696" y="1009192"/>
                  </a:lnTo>
                  <a:lnTo>
                    <a:pt x="871550" y="1007325"/>
                  </a:lnTo>
                  <a:lnTo>
                    <a:pt x="872020" y="1006208"/>
                  </a:lnTo>
                  <a:lnTo>
                    <a:pt x="872020" y="1003579"/>
                  </a:lnTo>
                  <a:close/>
                </a:path>
                <a:path w="2597150" h="2009775">
                  <a:moveTo>
                    <a:pt x="872020" y="955954"/>
                  </a:moveTo>
                  <a:lnTo>
                    <a:pt x="871550" y="954836"/>
                  </a:lnTo>
                  <a:lnTo>
                    <a:pt x="869696" y="952969"/>
                  </a:lnTo>
                  <a:lnTo>
                    <a:pt x="868578" y="952500"/>
                  </a:lnTo>
                  <a:lnTo>
                    <a:pt x="865936" y="952500"/>
                  </a:lnTo>
                  <a:lnTo>
                    <a:pt x="864819" y="952969"/>
                  </a:lnTo>
                  <a:lnTo>
                    <a:pt x="862965" y="954836"/>
                  </a:lnTo>
                  <a:lnTo>
                    <a:pt x="862495" y="955954"/>
                  </a:lnTo>
                  <a:lnTo>
                    <a:pt x="862495" y="958583"/>
                  </a:lnTo>
                  <a:lnTo>
                    <a:pt x="862965" y="959700"/>
                  </a:lnTo>
                  <a:lnTo>
                    <a:pt x="864819" y="961567"/>
                  </a:lnTo>
                  <a:lnTo>
                    <a:pt x="865936" y="962025"/>
                  </a:lnTo>
                  <a:lnTo>
                    <a:pt x="868578" y="962025"/>
                  </a:lnTo>
                  <a:lnTo>
                    <a:pt x="869696" y="961567"/>
                  </a:lnTo>
                  <a:lnTo>
                    <a:pt x="871550" y="959700"/>
                  </a:lnTo>
                  <a:lnTo>
                    <a:pt x="872020" y="958583"/>
                  </a:lnTo>
                  <a:lnTo>
                    <a:pt x="872020" y="955954"/>
                  </a:lnTo>
                  <a:close/>
                </a:path>
                <a:path w="2597150" h="2009775">
                  <a:moveTo>
                    <a:pt x="872020" y="908329"/>
                  </a:moveTo>
                  <a:lnTo>
                    <a:pt x="871550" y="907211"/>
                  </a:lnTo>
                  <a:lnTo>
                    <a:pt x="869696" y="905344"/>
                  </a:lnTo>
                  <a:lnTo>
                    <a:pt x="868578" y="904875"/>
                  </a:lnTo>
                  <a:lnTo>
                    <a:pt x="865936" y="904875"/>
                  </a:lnTo>
                  <a:lnTo>
                    <a:pt x="864819" y="905344"/>
                  </a:lnTo>
                  <a:lnTo>
                    <a:pt x="862965" y="907211"/>
                  </a:lnTo>
                  <a:lnTo>
                    <a:pt x="862495" y="908329"/>
                  </a:lnTo>
                  <a:lnTo>
                    <a:pt x="862495" y="910958"/>
                  </a:lnTo>
                  <a:lnTo>
                    <a:pt x="862965" y="912075"/>
                  </a:lnTo>
                  <a:lnTo>
                    <a:pt x="864819" y="913942"/>
                  </a:lnTo>
                  <a:lnTo>
                    <a:pt x="865936" y="914400"/>
                  </a:lnTo>
                  <a:lnTo>
                    <a:pt x="868578" y="914400"/>
                  </a:lnTo>
                  <a:lnTo>
                    <a:pt x="869696" y="913942"/>
                  </a:lnTo>
                  <a:lnTo>
                    <a:pt x="871550" y="912075"/>
                  </a:lnTo>
                  <a:lnTo>
                    <a:pt x="872020" y="910958"/>
                  </a:lnTo>
                  <a:lnTo>
                    <a:pt x="872020" y="908329"/>
                  </a:lnTo>
                  <a:close/>
                </a:path>
                <a:path w="2597150" h="2009775">
                  <a:moveTo>
                    <a:pt x="872020" y="860704"/>
                  </a:moveTo>
                  <a:lnTo>
                    <a:pt x="871550" y="859586"/>
                  </a:lnTo>
                  <a:lnTo>
                    <a:pt x="869696" y="857719"/>
                  </a:lnTo>
                  <a:lnTo>
                    <a:pt x="868578" y="857250"/>
                  </a:lnTo>
                  <a:lnTo>
                    <a:pt x="865936" y="857250"/>
                  </a:lnTo>
                  <a:lnTo>
                    <a:pt x="864819" y="857719"/>
                  </a:lnTo>
                  <a:lnTo>
                    <a:pt x="862965" y="859586"/>
                  </a:lnTo>
                  <a:lnTo>
                    <a:pt x="862495" y="860704"/>
                  </a:lnTo>
                  <a:lnTo>
                    <a:pt x="862495" y="863333"/>
                  </a:lnTo>
                  <a:lnTo>
                    <a:pt x="862965" y="864450"/>
                  </a:lnTo>
                  <a:lnTo>
                    <a:pt x="864819" y="866317"/>
                  </a:lnTo>
                  <a:lnTo>
                    <a:pt x="865936" y="866775"/>
                  </a:lnTo>
                  <a:lnTo>
                    <a:pt x="868578" y="866775"/>
                  </a:lnTo>
                  <a:lnTo>
                    <a:pt x="869696" y="866317"/>
                  </a:lnTo>
                  <a:lnTo>
                    <a:pt x="871550" y="864450"/>
                  </a:lnTo>
                  <a:lnTo>
                    <a:pt x="872020" y="863333"/>
                  </a:lnTo>
                  <a:lnTo>
                    <a:pt x="872020" y="860704"/>
                  </a:lnTo>
                  <a:close/>
                </a:path>
                <a:path w="2597150" h="2009775">
                  <a:moveTo>
                    <a:pt x="872020" y="813079"/>
                  </a:moveTo>
                  <a:lnTo>
                    <a:pt x="871550" y="811961"/>
                  </a:lnTo>
                  <a:lnTo>
                    <a:pt x="869696" y="810094"/>
                  </a:lnTo>
                  <a:lnTo>
                    <a:pt x="868578" y="809625"/>
                  </a:lnTo>
                  <a:lnTo>
                    <a:pt x="865936" y="809625"/>
                  </a:lnTo>
                  <a:lnTo>
                    <a:pt x="864819" y="810094"/>
                  </a:lnTo>
                  <a:lnTo>
                    <a:pt x="862965" y="811961"/>
                  </a:lnTo>
                  <a:lnTo>
                    <a:pt x="862495" y="813079"/>
                  </a:lnTo>
                  <a:lnTo>
                    <a:pt x="862495" y="815708"/>
                  </a:lnTo>
                  <a:lnTo>
                    <a:pt x="862965" y="816825"/>
                  </a:lnTo>
                  <a:lnTo>
                    <a:pt x="864819" y="818692"/>
                  </a:lnTo>
                  <a:lnTo>
                    <a:pt x="865936" y="819150"/>
                  </a:lnTo>
                  <a:lnTo>
                    <a:pt x="868578" y="819150"/>
                  </a:lnTo>
                  <a:lnTo>
                    <a:pt x="869696" y="818692"/>
                  </a:lnTo>
                  <a:lnTo>
                    <a:pt x="871550" y="816825"/>
                  </a:lnTo>
                  <a:lnTo>
                    <a:pt x="872020" y="815708"/>
                  </a:lnTo>
                  <a:lnTo>
                    <a:pt x="872020" y="813079"/>
                  </a:lnTo>
                  <a:close/>
                </a:path>
                <a:path w="2597150" h="2009775">
                  <a:moveTo>
                    <a:pt x="872020" y="765454"/>
                  </a:moveTo>
                  <a:lnTo>
                    <a:pt x="871550" y="764336"/>
                  </a:lnTo>
                  <a:lnTo>
                    <a:pt x="869696" y="762469"/>
                  </a:lnTo>
                  <a:lnTo>
                    <a:pt x="868578" y="762000"/>
                  </a:lnTo>
                  <a:lnTo>
                    <a:pt x="865936" y="762000"/>
                  </a:lnTo>
                  <a:lnTo>
                    <a:pt x="864819" y="762469"/>
                  </a:lnTo>
                  <a:lnTo>
                    <a:pt x="862965" y="764336"/>
                  </a:lnTo>
                  <a:lnTo>
                    <a:pt x="862495" y="765454"/>
                  </a:lnTo>
                  <a:lnTo>
                    <a:pt x="862495" y="768083"/>
                  </a:lnTo>
                  <a:lnTo>
                    <a:pt x="862965" y="769200"/>
                  </a:lnTo>
                  <a:lnTo>
                    <a:pt x="864819" y="771067"/>
                  </a:lnTo>
                  <a:lnTo>
                    <a:pt x="865936" y="771525"/>
                  </a:lnTo>
                  <a:lnTo>
                    <a:pt x="868578" y="771525"/>
                  </a:lnTo>
                  <a:lnTo>
                    <a:pt x="869696" y="771067"/>
                  </a:lnTo>
                  <a:lnTo>
                    <a:pt x="871550" y="769200"/>
                  </a:lnTo>
                  <a:lnTo>
                    <a:pt x="872020" y="768083"/>
                  </a:lnTo>
                  <a:lnTo>
                    <a:pt x="872020" y="765454"/>
                  </a:lnTo>
                  <a:close/>
                </a:path>
                <a:path w="2597150" h="2009775">
                  <a:moveTo>
                    <a:pt x="872020" y="717829"/>
                  </a:moveTo>
                  <a:lnTo>
                    <a:pt x="871550" y="716711"/>
                  </a:lnTo>
                  <a:lnTo>
                    <a:pt x="869696" y="714844"/>
                  </a:lnTo>
                  <a:lnTo>
                    <a:pt x="868578" y="714375"/>
                  </a:lnTo>
                  <a:lnTo>
                    <a:pt x="865936" y="714375"/>
                  </a:lnTo>
                  <a:lnTo>
                    <a:pt x="864819" y="714844"/>
                  </a:lnTo>
                  <a:lnTo>
                    <a:pt x="862965" y="716711"/>
                  </a:lnTo>
                  <a:lnTo>
                    <a:pt x="862495" y="717829"/>
                  </a:lnTo>
                  <a:lnTo>
                    <a:pt x="862495" y="720458"/>
                  </a:lnTo>
                  <a:lnTo>
                    <a:pt x="862965" y="721575"/>
                  </a:lnTo>
                  <a:lnTo>
                    <a:pt x="864819" y="723442"/>
                  </a:lnTo>
                  <a:lnTo>
                    <a:pt x="865936" y="723900"/>
                  </a:lnTo>
                  <a:lnTo>
                    <a:pt x="868578" y="723900"/>
                  </a:lnTo>
                  <a:lnTo>
                    <a:pt x="869696" y="723442"/>
                  </a:lnTo>
                  <a:lnTo>
                    <a:pt x="871550" y="721575"/>
                  </a:lnTo>
                  <a:lnTo>
                    <a:pt x="872020" y="720458"/>
                  </a:lnTo>
                  <a:lnTo>
                    <a:pt x="872020" y="717829"/>
                  </a:lnTo>
                  <a:close/>
                </a:path>
                <a:path w="2597150" h="2009775">
                  <a:moveTo>
                    <a:pt x="872020" y="670204"/>
                  </a:moveTo>
                  <a:lnTo>
                    <a:pt x="871550" y="669086"/>
                  </a:lnTo>
                  <a:lnTo>
                    <a:pt x="869696" y="667219"/>
                  </a:lnTo>
                  <a:lnTo>
                    <a:pt x="868578" y="666750"/>
                  </a:lnTo>
                  <a:lnTo>
                    <a:pt x="865936" y="666750"/>
                  </a:lnTo>
                  <a:lnTo>
                    <a:pt x="864819" y="667219"/>
                  </a:lnTo>
                  <a:lnTo>
                    <a:pt x="862965" y="669086"/>
                  </a:lnTo>
                  <a:lnTo>
                    <a:pt x="862495" y="670204"/>
                  </a:lnTo>
                  <a:lnTo>
                    <a:pt x="862495" y="672833"/>
                  </a:lnTo>
                  <a:lnTo>
                    <a:pt x="862965" y="673950"/>
                  </a:lnTo>
                  <a:lnTo>
                    <a:pt x="864819" y="675817"/>
                  </a:lnTo>
                  <a:lnTo>
                    <a:pt x="865936" y="676275"/>
                  </a:lnTo>
                  <a:lnTo>
                    <a:pt x="868578" y="676275"/>
                  </a:lnTo>
                  <a:lnTo>
                    <a:pt x="869696" y="675817"/>
                  </a:lnTo>
                  <a:lnTo>
                    <a:pt x="871550" y="673950"/>
                  </a:lnTo>
                  <a:lnTo>
                    <a:pt x="872020" y="672833"/>
                  </a:lnTo>
                  <a:lnTo>
                    <a:pt x="872020" y="670204"/>
                  </a:lnTo>
                  <a:close/>
                </a:path>
                <a:path w="2597150" h="2009775">
                  <a:moveTo>
                    <a:pt x="872020" y="622579"/>
                  </a:moveTo>
                  <a:lnTo>
                    <a:pt x="871550" y="621461"/>
                  </a:lnTo>
                  <a:lnTo>
                    <a:pt x="869696" y="619594"/>
                  </a:lnTo>
                  <a:lnTo>
                    <a:pt x="868578" y="619125"/>
                  </a:lnTo>
                  <a:lnTo>
                    <a:pt x="865936" y="619125"/>
                  </a:lnTo>
                  <a:lnTo>
                    <a:pt x="864819" y="619594"/>
                  </a:lnTo>
                  <a:lnTo>
                    <a:pt x="862965" y="621461"/>
                  </a:lnTo>
                  <a:lnTo>
                    <a:pt x="862495" y="622579"/>
                  </a:lnTo>
                  <a:lnTo>
                    <a:pt x="862495" y="625208"/>
                  </a:lnTo>
                  <a:lnTo>
                    <a:pt x="862965" y="626325"/>
                  </a:lnTo>
                  <a:lnTo>
                    <a:pt x="864819" y="628192"/>
                  </a:lnTo>
                  <a:lnTo>
                    <a:pt x="865936" y="628650"/>
                  </a:lnTo>
                  <a:lnTo>
                    <a:pt x="868578" y="628650"/>
                  </a:lnTo>
                  <a:lnTo>
                    <a:pt x="869696" y="628192"/>
                  </a:lnTo>
                  <a:lnTo>
                    <a:pt x="871550" y="626325"/>
                  </a:lnTo>
                  <a:lnTo>
                    <a:pt x="872020" y="625208"/>
                  </a:lnTo>
                  <a:lnTo>
                    <a:pt x="872020" y="622579"/>
                  </a:lnTo>
                  <a:close/>
                </a:path>
                <a:path w="2597150" h="2009775">
                  <a:moveTo>
                    <a:pt x="872020" y="574954"/>
                  </a:moveTo>
                  <a:lnTo>
                    <a:pt x="871550" y="573836"/>
                  </a:lnTo>
                  <a:lnTo>
                    <a:pt x="869696" y="571969"/>
                  </a:lnTo>
                  <a:lnTo>
                    <a:pt x="868578" y="571500"/>
                  </a:lnTo>
                  <a:lnTo>
                    <a:pt x="865936" y="571500"/>
                  </a:lnTo>
                  <a:lnTo>
                    <a:pt x="864819" y="571969"/>
                  </a:lnTo>
                  <a:lnTo>
                    <a:pt x="862965" y="573836"/>
                  </a:lnTo>
                  <a:lnTo>
                    <a:pt x="862495" y="574954"/>
                  </a:lnTo>
                  <a:lnTo>
                    <a:pt x="862495" y="577583"/>
                  </a:lnTo>
                  <a:lnTo>
                    <a:pt x="862965" y="578700"/>
                  </a:lnTo>
                  <a:lnTo>
                    <a:pt x="864819" y="580567"/>
                  </a:lnTo>
                  <a:lnTo>
                    <a:pt x="865936" y="581025"/>
                  </a:lnTo>
                  <a:lnTo>
                    <a:pt x="868578" y="581025"/>
                  </a:lnTo>
                  <a:lnTo>
                    <a:pt x="869696" y="580567"/>
                  </a:lnTo>
                  <a:lnTo>
                    <a:pt x="871550" y="578700"/>
                  </a:lnTo>
                  <a:lnTo>
                    <a:pt x="872020" y="577583"/>
                  </a:lnTo>
                  <a:lnTo>
                    <a:pt x="872020" y="574954"/>
                  </a:lnTo>
                  <a:close/>
                </a:path>
                <a:path w="2597150" h="2009775">
                  <a:moveTo>
                    <a:pt x="872020" y="527329"/>
                  </a:moveTo>
                  <a:lnTo>
                    <a:pt x="871550" y="526211"/>
                  </a:lnTo>
                  <a:lnTo>
                    <a:pt x="869696" y="524344"/>
                  </a:lnTo>
                  <a:lnTo>
                    <a:pt x="868578" y="523875"/>
                  </a:lnTo>
                  <a:lnTo>
                    <a:pt x="865936" y="523875"/>
                  </a:lnTo>
                  <a:lnTo>
                    <a:pt x="864819" y="524344"/>
                  </a:lnTo>
                  <a:lnTo>
                    <a:pt x="862965" y="526211"/>
                  </a:lnTo>
                  <a:lnTo>
                    <a:pt x="862495" y="527329"/>
                  </a:lnTo>
                  <a:lnTo>
                    <a:pt x="862495" y="529958"/>
                  </a:lnTo>
                  <a:lnTo>
                    <a:pt x="862965" y="531075"/>
                  </a:lnTo>
                  <a:lnTo>
                    <a:pt x="864819" y="532942"/>
                  </a:lnTo>
                  <a:lnTo>
                    <a:pt x="865936" y="533400"/>
                  </a:lnTo>
                  <a:lnTo>
                    <a:pt x="868578" y="533400"/>
                  </a:lnTo>
                  <a:lnTo>
                    <a:pt x="869696" y="532942"/>
                  </a:lnTo>
                  <a:lnTo>
                    <a:pt x="871550" y="531075"/>
                  </a:lnTo>
                  <a:lnTo>
                    <a:pt x="872020" y="529958"/>
                  </a:lnTo>
                  <a:lnTo>
                    <a:pt x="872020" y="527329"/>
                  </a:lnTo>
                  <a:close/>
                </a:path>
                <a:path w="2597150" h="2009775">
                  <a:moveTo>
                    <a:pt x="872020" y="479704"/>
                  </a:moveTo>
                  <a:lnTo>
                    <a:pt x="871550" y="478586"/>
                  </a:lnTo>
                  <a:lnTo>
                    <a:pt x="869696" y="476719"/>
                  </a:lnTo>
                  <a:lnTo>
                    <a:pt x="868578" y="476250"/>
                  </a:lnTo>
                  <a:lnTo>
                    <a:pt x="865936" y="476250"/>
                  </a:lnTo>
                  <a:lnTo>
                    <a:pt x="864819" y="476719"/>
                  </a:lnTo>
                  <a:lnTo>
                    <a:pt x="862965" y="478586"/>
                  </a:lnTo>
                  <a:lnTo>
                    <a:pt x="862495" y="479704"/>
                  </a:lnTo>
                  <a:lnTo>
                    <a:pt x="862495" y="482333"/>
                  </a:lnTo>
                  <a:lnTo>
                    <a:pt x="862965" y="483450"/>
                  </a:lnTo>
                  <a:lnTo>
                    <a:pt x="864819" y="485317"/>
                  </a:lnTo>
                  <a:lnTo>
                    <a:pt x="865936" y="485775"/>
                  </a:lnTo>
                  <a:lnTo>
                    <a:pt x="868578" y="485775"/>
                  </a:lnTo>
                  <a:lnTo>
                    <a:pt x="869696" y="485317"/>
                  </a:lnTo>
                  <a:lnTo>
                    <a:pt x="871550" y="483450"/>
                  </a:lnTo>
                  <a:lnTo>
                    <a:pt x="872020" y="482333"/>
                  </a:lnTo>
                  <a:lnTo>
                    <a:pt x="872020" y="479704"/>
                  </a:lnTo>
                  <a:close/>
                </a:path>
                <a:path w="2597150" h="2009775">
                  <a:moveTo>
                    <a:pt x="872020" y="432079"/>
                  </a:moveTo>
                  <a:lnTo>
                    <a:pt x="871550" y="430961"/>
                  </a:lnTo>
                  <a:lnTo>
                    <a:pt x="869696" y="429094"/>
                  </a:lnTo>
                  <a:lnTo>
                    <a:pt x="868578" y="428625"/>
                  </a:lnTo>
                  <a:lnTo>
                    <a:pt x="865936" y="428625"/>
                  </a:lnTo>
                  <a:lnTo>
                    <a:pt x="864819" y="429094"/>
                  </a:lnTo>
                  <a:lnTo>
                    <a:pt x="862965" y="430961"/>
                  </a:lnTo>
                  <a:lnTo>
                    <a:pt x="862495" y="432079"/>
                  </a:lnTo>
                  <a:lnTo>
                    <a:pt x="862495" y="434708"/>
                  </a:lnTo>
                  <a:lnTo>
                    <a:pt x="862965" y="435825"/>
                  </a:lnTo>
                  <a:lnTo>
                    <a:pt x="864819" y="437692"/>
                  </a:lnTo>
                  <a:lnTo>
                    <a:pt x="865936" y="438150"/>
                  </a:lnTo>
                  <a:lnTo>
                    <a:pt x="868578" y="438150"/>
                  </a:lnTo>
                  <a:lnTo>
                    <a:pt x="869696" y="437692"/>
                  </a:lnTo>
                  <a:lnTo>
                    <a:pt x="871550" y="435825"/>
                  </a:lnTo>
                  <a:lnTo>
                    <a:pt x="872020" y="434708"/>
                  </a:lnTo>
                  <a:lnTo>
                    <a:pt x="872020" y="432079"/>
                  </a:lnTo>
                  <a:close/>
                </a:path>
                <a:path w="2597150" h="2009775">
                  <a:moveTo>
                    <a:pt x="872020" y="384454"/>
                  </a:moveTo>
                  <a:lnTo>
                    <a:pt x="871550" y="383336"/>
                  </a:lnTo>
                  <a:lnTo>
                    <a:pt x="869696" y="381469"/>
                  </a:lnTo>
                  <a:lnTo>
                    <a:pt x="868578" y="381000"/>
                  </a:lnTo>
                  <a:lnTo>
                    <a:pt x="865936" y="381000"/>
                  </a:lnTo>
                  <a:lnTo>
                    <a:pt x="864819" y="381469"/>
                  </a:lnTo>
                  <a:lnTo>
                    <a:pt x="862965" y="383336"/>
                  </a:lnTo>
                  <a:lnTo>
                    <a:pt x="862495" y="384454"/>
                  </a:lnTo>
                  <a:lnTo>
                    <a:pt x="862495" y="387083"/>
                  </a:lnTo>
                  <a:lnTo>
                    <a:pt x="862965" y="388200"/>
                  </a:lnTo>
                  <a:lnTo>
                    <a:pt x="864819" y="390067"/>
                  </a:lnTo>
                  <a:lnTo>
                    <a:pt x="865936" y="390525"/>
                  </a:lnTo>
                  <a:lnTo>
                    <a:pt x="868578" y="390525"/>
                  </a:lnTo>
                  <a:lnTo>
                    <a:pt x="869696" y="390067"/>
                  </a:lnTo>
                  <a:lnTo>
                    <a:pt x="871550" y="388200"/>
                  </a:lnTo>
                  <a:lnTo>
                    <a:pt x="872020" y="387083"/>
                  </a:lnTo>
                  <a:lnTo>
                    <a:pt x="872020" y="384454"/>
                  </a:lnTo>
                  <a:close/>
                </a:path>
                <a:path w="2597150" h="2009775">
                  <a:moveTo>
                    <a:pt x="872020" y="336829"/>
                  </a:moveTo>
                  <a:lnTo>
                    <a:pt x="871550" y="335711"/>
                  </a:lnTo>
                  <a:lnTo>
                    <a:pt x="869696" y="333844"/>
                  </a:lnTo>
                  <a:lnTo>
                    <a:pt x="868578" y="333375"/>
                  </a:lnTo>
                  <a:lnTo>
                    <a:pt x="865936" y="333375"/>
                  </a:lnTo>
                  <a:lnTo>
                    <a:pt x="864819" y="333844"/>
                  </a:lnTo>
                  <a:lnTo>
                    <a:pt x="862965" y="335711"/>
                  </a:lnTo>
                  <a:lnTo>
                    <a:pt x="862495" y="336829"/>
                  </a:lnTo>
                  <a:lnTo>
                    <a:pt x="862495" y="339458"/>
                  </a:lnTo>
                  <a:lnTo>
                    <a:pt x="862965" y="340575"/>
                  </a:lnTo>
                  <a:lnTo>
                    <a:pt x="864819" y="342442"/>
                  </a:lnTo>
                  <a:lnTo>
                    <a:pt x="865936" y="342900"/>
                  </a:lnTo>
                  <a:lnTo>
                    <a:pt x="868578" y="342900"/>
                  </a:lnTo>
                  <a:lnTo>
                    <a:pt x="869696" y="342442"/>
                  </a:lnTo>
                  <a:lnTo>
                    <a:pt x="871550" y="340575"/>
                  </a:lnTo>
                  <a:lnTo>
                    <a:pt x="872020" y="339458"/>
                  </a:lnTo>
                  <a:lnTo>
                    <a:pt x="872020" y="336829"/>
                  </a:lnTo>
                  <a:close/>
                </a:path>
                <a:path w="2597150" h="2009775">
                  <a:moveTo>
                    <a:pt x="872020" y="289204"/>
                  </a:moveTo>
                  <a:lnTo>
                    <a:pt x="871550" y="288086"/>
                  </a:lnTo>
                  <a:lnTo>
                    <a:pt x="869696" y="286219"/>
                  </a:lnTo>
                  <a:lnTo>
                    <a:pt x="868578" y="285750"/>
                  </a:lnTo>
                  <a:lnTo>
                    <a:pt x="865936" y="285750"/>
                  </a:lnTo>
                  <a:lnTo>
                    <a:pt x="864819" y="286219"/>
                  </a:lnTo>
                  <a:lnTo>
                    <a:pt x="862965" y="288086"/>
                  </a:lnTo>
                  <a:lnTo>
                    <a:pt x="862495" y="289204"/>
                  </a:lnTo>
                  <a:lnTo>
                    <a:pt x="862495" y="291833"/>
                  </a:lnTo>
                  <a:lnTo>
                    <a:pt x="862965" y="292950"/>
                  </a:lnTo>
                  <a:lnTo>
                    <a:pt x="864819" y="294817"/>
                  </a:lnTo>
                  <a:lnTo>
                    <a:pt x="865936" y="295275"/>
                  </a:lnTo>
                  <a:lnTo>
                    <a:pt x="868578" y="295275"/>
                  </a:lnTo>
                  <a:lnTo>
                    <a:pt x="869696" y="294817"/>
                  </a:lnTo>
                  <a:lnTo>
                    <a:pt x="871550" y="292950"/>
                  </a:lnTo>
                  <a:lnTo>
                    <a:pt x="872020" y="291833"/>
                  </a:lnTo>
                  <a:lnTo>
                    <a:pt x="872020" y="289204"/>
                  </a:lnTo>
                  <a:close/>
                </a:path>
                <a:path w="2597150" h="2009775">
                  <a:moveTo>
                    <a:pt x="872020" y="241579"/>
                  </a:moveTo>
                  <a:lnTo>
                    <a:pt x="871550" y="240461"/>
                  </a:lnTo>
                  <a:lnTo>
                    <a:pt x="869696" y="238594"/>
                  </a:lnTo>
                  <a:lnTo>
                    <a:pt x="868578" y="238125"/>
                  </a:lnTo>
                  <a:lnTo>
                    <a:pt x="865936" y="238125"/>
                  </a:lnTo>
                  <a:lnTo>
                    <a:pt x="864819" y="238594"/>
                  </a:lnTo>
                  <a:lnTo>
                    <a:pt x="862965" y="240461"/>
                  </a:lnTo>
                  <a:lnTo>
                    <a:pt x="862495" y="241579"/>
                  </a:lnTo>
                  <a:lnTo>
                    <a:pt x="862495" y="244208"/>
                  </a:lnTo>
                  <a:lnTo>
                    <a:pt x="862965" y="245325"/>
                  </a:lnTo>
                  <a:lnTo>
                    <a:pt x="864819" y="247192"/>
                  </a:lnTo>
                  <a:lnTo>
                    <a:pt x="865936" y="247650"/>
                  </a:lnTo>
                  <a:lnTo>
                    <a:pt x="868578" y="247650"/>
                  </a:lnTo>
                  <a:lnTo>
                    <a:pt x="869696" y="247192"/>
                  </a:lnTo>
                  <a:lnTo>
                    <a:pt x="871550" y="245325"/>
                  </a:lnTo>
                  <a:lnTo>
                    <a:pt x="872020" y="244208"/>
                  </a:lnTo>
                  <a:lnTo>
                    <a:pt x="872020" y="241579"/>
                  </a:lnTo>
                  <a:close/>
                </a:path>
                <a:path w="2597150" h="2009775">
                  <a:moveTo>
                    <a:pt x="872020" y="193954"/>
                  </a:moveTo>
                  <a:lnTo>
                    <a:pt x="871550" y="192836"/>
                  </a:lnTo>
                  <a:lnTo>
                    <a:pt x="869696" y="190969"/>
                  </a:lnTo>
                  <a:lnTo>
                    <a:pt x="868578" y="190500"/>
                  </a:lnTo>
                  <a:lnTo>
                    <a:pt x="865936" y="190500"/>
                  </a:lnTo>
                  <a:lnTo>
                    <a:pt x="864819" y="190969"/>
                  </a:lnTo>
                  <a:lnTo>
                    <a:pt x="862965" y="192836"/>
                  </a:lnTo>
                  <a:lnTo>
                    <a:pt x="862495" y="193954"/>
                  </a:lnTo>
                  <a:lnTo>
                    <a:pt x="862495" y="196583"/>
                  </a:lnTo>
                  <a:lnTo>
                    <a:pt x="862965" y="197700"/>
                  </a:lnTo>
                  <a:lnTo>
                    <a:pt x="864819" y="199567"/>
                  </a:lnTo>
                  <a:lnTo>
                    <a:pt x="865936" y="200025"/>
                  </a:lnTo>
                  <a:lnTo>
                    <a:pt x="868578" y="200025"/>
                  </a:lnTo>
                  <a:lnTo>
                    <a:pt x="869696" y="199567"/>
                  </a:lnTo>
                  <a:lnTo>
                    <a:pt x="871550" y="197700"/>
                  </a:lnTo>
                  <a:lnTo>
                    <a:pt x="872020" y="196583"/>
                  </a:lnTo>
                  <a:lnTo>
                    <a:pt x="872020" y="193954"/>
                  </a:lnTo>
                  <a:close/>
                </a:path>
                <a:path w="2597150" h="2009775">
                  <a:moveTo>
                    <a:pt x="872020" y="146329"/>
                  </a:moveTo>
                  <a:lnTo>
                    <a:pt x="871550" y="145211"/>
                  </a:lnTo>
                  <a:lnTo>
                    <a:pt x="869696" y="143344"/>
                  </a:lnTo>
                  <a:lnTo>
                    <a:pt x="868578" y="142875"/>
                  </a:lnTo>
                  <a:lnTo>
                    <a:pt x="865936" y="142875"/>
                  </a:lnTo>
                  <a:lnTo>
                    <a:pt x="864819" y="143344"/>
                  </a:lnTo>
                  <a:lnTo>
                    <a:pt x="862965" y="145211"/>
                  </a:lnTo>
                  <a:lnTo>
                    <a:pt x="862495" y="146329"/>
                  </a:lnTo>
                  <a:lnTo>
                    <a:pt x="862495" y="148958"/>
                  </a:lnTo>
                  <a:lnTo>
                    <a:pt x="862965" y="150075"/>
                  </a:lnTo>
                  <a:lnTo>
                    <a:pt x="864819" y="151942"/>
                  </a:lnTo>
                  <a:lnTo>
                    <a:pt x="865936" y="152400"/>
                  </a:lnTo>
                  <a:lnTo>
                    <a:pt x="868578" y="152400"/>
                  </a:lnTo>
                  <a:lnTo>
                    <a:pt x="869696" y="151942"/>
                  </a:lnTo>
                  <a:lnTo>
                    <a:pt x="871550" y="150075"/>
                  </a:lnTo>
                  <a:lnTo>
                    <a:pt x="872020" y="148958"/>
                  </a:lnTo>
                  <a:lnTo>
                    <a:pt x="872020" y="146329"/>
                  </a:lnTo>
                  <a:close/>
                </a:path>
                <a:path w="2597150" h="2009775">
                  <a:moveTo>
                    <a:pt x="872020" y="98704"/>
                  </a:moveTo>
                  <a:lnTo>
                    <a:pt x="871550" y="97586"/>
                  </a:lnTo>
                  <a:lnTo>
                    <a:pt x="869696" y="95719"/>
                  </a:lnTo>
                  <a:lnTo>
                    <a:pt x="868578" y="95250"/>
                  </a:lnTo>
                  <a:lnTo>
                    <a:pt x="865936" y="95250"/>
                  </a:lnTo>
                  <a:lnTo>
                    <a:pt x="864819" y="95719"/>
                  </a:lnTo>
                  <a:lnTo>
                    <a:pt x="862965" y="97586"/>
                  </a:lnTo>
                  <a:lnTo>
                    <a:pt x="862495" y="98704"/>
                  </a:lnTo>
                  <a:lnTo>
                    <a:pt x="862495" y="101333"/>
                  </a:lnTo>
                  <a:lnTo>
                    <a:pt x="862965" y="102450"/>
                  </a:lnTo>
                  <a:lnTo>
                    <a:pt x="864819" y="104317"/>
                  </a:lnTo>
                  <a:lnTo>
                    <a:pt x="865936" y="104775"/>
                  </a:lnTo>
                  <a:lnTo>
                    <a:pt x="868578" y="104775"/>
                  </a:lnTo>
                  <a:lnTo>
                    <a:pt x="869696" y="104317"/>
                  </a:lnTo>
                  <a:lnTo>
                    <a:pt x="871550" y="102450"/>
                  </a:lnTo>
                  <a:lnTo>
                    <a:pt x="872020" y="101333"/>
                  </a:lnTo>
                  <a:lnTo>
                    <a:pt x="872020" y="98704"/>
                  </a:lnTo>
                  <a:close/>
                </a:path>
                <a:path w="2597150" h="2009775">
                  <a:moveTo>
                    <a:pt x="872020" y="51079"/>
                  </a:moveTo>
                  <a:lnTo>
                    <a:pt x="871550" y="49961"/>
                  </a:lnTo>
                  <a:lnTo>
                    <a:pt x="869696" y="48094"/>
                  </a:lnTo>
                  <a:lnTo>
                    <a:pt x="868578" y="47625"/>
                  </a:lnTo>
                  <a:lnTo>
                    <a:pt x="865936" y="47625"/>
                  </a:lnTo>
                  <a:lnTo>
                    <a:pt x="864819" y="48094"/>
                  </a:lnTo>
                  <a:lnTo>
                    <a:pt x="862965" y="49961"/>
                  </a:lnTo>
                  <a:lnTo>
                    <a:pt x="862495" y="51079"/>
                  </a:lnTo>
                  <a:lnTo>
                    <a:pt x="862495" y="53708"/>
                  </a:lnTo>
                  <a:lnTo>
                    <a:pt x="862965" y="54825"/>
                  </a:lnTo>
                  <a:lnTo>
                    <a:pt x="864819" y="56692"/>
                  </a:lnTo>
                  <a:lnTo>
                    <a:pt x="865936" y="57150"/>
                  </a:lnTo>
                  <a:lnTo>
                    <a:pt x="868578" y="57150"/>
                  </a:lnTo>
                  <a:lnTo>
                    <a:pt x="869696" y="56692"/>
                  </a:lnTo>
                  <a:lnTo>
                    <a:pt x="871550" y="54825"/>
                  </a:lnTo>
                  <a:lnTo>
                    <a:pt x="872020" y="53708"/>
                  </a:lnTo>
                  <a:lnTo>
                    <a:pt x="872020" y="51079"/>
                  </a:lnTo>
                  <a:close/>
                </a:path>
                <a:path w="2597150" h="2009775">
                  <a:moveTo>
                    <a:pt x="872020" y="3454"/>
                  </a:moveTo>
                  <a:lnTo>
                    <a:pt x="871550" y="2336"/>
                  </a:lnTo>
                  <a:lnTo>
                    <a:pt x="869696" y="469"/>
                  </a:lnTo>
                  <a:lnTo>
                    <a:pt x="868578" y="0"/>
                  </a:lnTo>
                  <a:lnTo>
                    <a:pt x="865936" y="0"/>
                  </a:lnTo>
                  <a:lnTo>
                    <a:pt x="864819" y="469"/>
                  </a:lnTo>
                  <a:lnTo>
                    <a:pt x="862965" y="2336"/>
                  </a:lnTo>
                  <a:lnTo>
                    <a:pt x="862495" y="3454"/>
                  </a:lnTo>
                  <a:lnTo>
                    <a:pt x="862495" y="6083"/>
                  </a:lnTo>
                  <a:lnTo>
                    <a:pt x="862965" y="7200"/>
                  </a:lnTo>
                  <a:lnTo>
                    <a:pt x="864819" y="9067"/>
                  </a:lnTo>
                  <a:lnTo>
                    <a:pt x="865936" y="9525"/>
                  </a:lnTo>
                  <a:lnTo>
                    <a:pt x="868578" y="9525"/>
                  </a:lnTo>
                  <a:lnTo>
                    <a:pt x="869696" y="9067"/>
                  </a:lnTo>
                  <a:lnTo>
                    <a:pt x="871550" y="7200"/>
                  </a:lnTo>
                  <a:lnTo>
                    <a:pt x="872020" y="6083"/>
                  </a:lnTo>
                  <a:lnTo>
                    <a:pt x="872020" y="3454"/>
                  </a:lnTo>
                  <a:close/>
                </a:path>
                <a:path w="2597150" h="2009775">
                  <a:moveTo>
                    <a:pt x="1734515" y="2003704"/>
                  </a:moveTo>
                  <a:lnTo>
                    <a:pt x="1734045" y="2002586"/>
                  </a:lnTo>
                  <a:lnTo>
                    <a:pt x="1732178" y="2000719"/>
                  </a:lnTo>
                  <a:lnTo>
                    <a:pt x="1731060" y="2000250"/>
                  </a:lnTo>
                  <a:lnTo>
                    <a:pt x="1728431" y="2000250"/>
                  </a:lnTo>
                  <a:lnTo>
                    <a:pt x="1727314" y="2000719"/>
                  </a:lnTo>
                  <a:lnTo>
                    <a:pt x="1725447" y="2002586"/>
                  </a:lnTo>
                  <a:lnTo>
                    <a:pt x="1724990" y="2003704"/>
                  </a:lnTo>
                  <a:lnTo>
                    <a:pt x="1724990" y="2006333"/>
                  </a:lnTo>
                  <a:lnTo>
                    <a:pt x="1725447" y="2007450"/>
                  </a:lnTo>
                  <a:lnTo>
                    <a:pt x="1727314" y="2009317"/>
                  </a:lnTo>
                  <a:lnTo>
                    <a:pt x="1728431" y="2009775"/>
                  </a:lnTo>
                  <a:lnTo>
                    <a:pt x="1731060" y="2009775"/>
                  </a:lnTo>
                  <a:lnTo>
                    <a:pt x="1732178" y="2009317"/>
                  </a:lnTo>
                  <a:lnTo>
                    <a:pt x="1734045" y="2007450"/>
                  </a:lnTo>
                  <a:lnTo>
                    <a:pt x="1734515" y="2006333"/>
                  </a:lnTo>
                  <a:lnTo>
                    <a:pt x="1734515" y="2003704"/>
                  </a:lnTo>
                  <a:close/>
                </a:path>
                <a:path w="2597150" h="2009775">
                  <a:moveTo>
                    <a:pt x="1734515" y="1956079"/>
                  </a:moveTo>
                  <a:lnTo>
                    <a:pt x="1734045" y="1954961"/>
                  </a:lnTo>
                  <a:lnTo>
                    <a:pt x="1732178" y="1953094"/>
                  </a:lnTo>
                  <a:lnTo>
                    <a:pt x="1731060" y="1952625"/>
                  </a:lnTo>
                  <a:lnTo>
                    <a:pt x="1728431" y="1952625"/>
                  </a:lnTo>
                  <a:lnTo>
                    <a:pt x="1727314" y="1953094"/>
                  </a:lnTo>
                  <a:lnTo>
                    <a:pt x="1725447" y="1954961"/>
                  </a:lnTo>
                  <a:lnTo>
                    <a:pt x="1724990" y="1956079"/>
                  </a:lnTo>
                  <a:lnTo>
                    <a:pt x="1724990" y="1958708"/>
                  </a:lnTo>
                  <a:lnTo>
                    <a:pt x="1725447" y="1959825"/>
                  </a:lnTo>
                  <a:lnTo>
                    <a:pt x="1727314" y="1961692"/>
                  </a:lnTo>
                  <a:lnTo>
                    <a:pt x="1728431" y="1962150"/>
                  </a:lnTo>
                  <a:lnTo>
                    <a:pt x="1731060" y="1962150"/>
                  </a:lnTo>
                  <a:lnTo>
                    <a:pt x="1732178" y="1961692"/>
                  </a:lnTo>
                  <a:lnTo>
                    <a:pt x="1734045" y="1959825"/>
                  </a:lnTo>
                  <a:lnTo>
                    <a:pt x="1734515" y="1958708"/>
                  </a:lnTo>
                  <a:lnTo>
                    <a:pt x="1734515" y="1956079"/>
                  </a:lnTo>
                  <a:close/>
                </a:path>
                <a:path w="2597150" h="2009775">
                  <a:moveTo>
                    <a:pt x="1734515" y="1908454"/>
                  </a:moveTo>
                  <a:lnTo>
                    <a:pt x="1734045" y="1907336"/>
                  </a:lnTo>
                  <a:lnTo>
                    <a:pt x="1732178" y="1905469"/>
                  </a:lnTo>
                  <a:lnTo>
                    <a:pt x="1731060" y="1905000"/>
                  </a:lnTo>
                  <a:lnTo>
                    <a:pt x="1728431" y="1905000"/>
                  </a:lnTo>
                  <a:lnTo>
                    <a:pt x="1727314" y="1905469"/>
                  </a:lnTo>
                  <a:lnTo>
                    <a:pt x="1725447" y="1907336"/>
                  </a:lnTo>
                  <a:lnTo>
                    <a:pt x="1724990" y="1908454"/>
                  </a:lnTo>
                  <a:lnTo>
                    <a:pt x="1724990" y="1911083"/>
                  </a:lnTo>
                  <a:lnTo>
                    <a:pt x="1725447" y="1912200"/>
                  </a:lnTo>
                  <a:lnTo>
                    <a:pt x="1727314" y="1914067"/>
                  </a:lnTo>
                  <a:lnTo>
                    <a:pt x="1728431" y="1914525"/>
                  </a:lnTo>
                  <a:lnTo>
                    <a:pt x="1731060" y="1914525"/>
                  </a:lnTo>
                  <a:lnTo>
                    <a:pt x="1732178" y="1914067"/>
                  </a:lnTo>
                  <a:lnTo>
                    <a:pt x="1734045" y="1912200"/>
                  </a:lnTo>
                  <a:lnTo>
                    <a:pt x="1734515" y="1911083"/>
                  </a:lnTo>
                  <a:lnTo>
                    <a:pt x="1734515" y="1908454"/>
                  </a:lnTo>
                  <a:close/>
                </a:path>
                <a:path w="2597150" h="2009775">
                  <a:moveTo>
                    <a:pt x="1734515" y="1860829"/>
                  </a:moveTo>
                  <a:lnTo>
                    <a:pt x="1734045" y="1859711"/>
                  </a:lnTo>
                  <a:lnTo>
                    <a:pt x="1732178" y="1857844"/>
                  </a:lnTo>
                  <a:lnTo>
                    <a:pt x="1731060" y="1857375"/>
                  </a:lnTo>
                  <a:lnTo>
                    <a:pt x="1728431" y="1857375"/>
                  </a:lnTo>
                  <a:lnTo>
                    <a:pt x="1727314" y="1857844"/>
                  </a:lnTo>
                  <a:lnTo>
                    <a:pt x="1725447" y="1859711"/>
                  </a:lnTo>
                  <a:lnTo>
                    <a:pt x="1724990" y="1860829"/>
                  </a:lnTo>
                  <a:lnTo>
                    <a:pt x="1724990" y="1863458"/>
                  </a:lnTo>
                  <a:lnTo>
                    <a:pt x="1725447" y="1864575"/>
                  </a:lnTo>
                  <a:lnTo>
                    <a:pt x="1727314" y="1866442"/>
                  </a:lnTo>
                  <a:lnTo>
                    <a:pt x="1728431" y="1866900"/>
                  </a:lnTo>
                  <a:lnTo>
                    <a:pt x="1731060" y="1866900"/>
                  </a:lnTo>
                  <a:lnTo>
                    <a:pt x="1732178" y="1866442"/>
                  </a:lnTo>
                  <a:lnTo>
                    <a:pt x="1734045" y="1864575"/>
                  </a:lnTo>
                  <a:lnTo>
                    <a:pt x="1734515" y="1863458"/>
                  </a:lnTo>
                  <a:lnTo>
                    <a:pt x="1734515" y="1860829"/>
                  </a:lnTo>
                  <a:close/>
                </a:path>
                <a:path w="2597150" h="2009775">
                  <a:moveTo>
                    <a:pt x="1734515" y="1813204"/>
                  </a:moveTo>
                  <a:lnTo>
                    <a:pt x="1734045" y="1812086"/>
                  </a:lnTo>
                  <a:lnTo>
                    <a:pt x="1732178" y="1810219"/>
                  </a:lnTo>
                  <a:lnTo>
                    <a:pt x="1731060" y="1809750"/>
                  </a:lnTo>
                  <a:lnTo>
                    <a:pt x="1728431" y="1809750"/>
                  </a:lnTo>
                  <a:lnTo>
                    <a:pt x="1727314" y="1810219"/>
                  </a:lnTo>
                  <a:lnTo>
                    <a:pt x="1725447" y="1812086"/>
                  </a:lnTo>
                  <a:lnTo>
                    <a:pt x="1724990" y="1813204"/>
                  </a:lnTo>
                  <a:lnTo>
                    <a:pt x="1724990" y="1815833"/>
                  </a:lnTo>
                  <a:lnTo>
                    <a:pt x="1725447" y="1816950"/>
                  </a:lnTo>
                  <a:lnTo>
                    <a:pt x="1727314" y="1818817"/>
                  </a:lnTo>
                  <a:lnTo>
                    <a:pt x="1728431" y="1819275"/>
                  </a:lnTo>
                  <a:lnTo>
                    <a:pt x="1731060" y="1819275"/>
                  </a:lnTo>
                  <a:lnTo>
                    <a:pt x="1732178" y="1818817"/>
                  </a:lnTo>
                  <a:lnTo>
                    <a:pt x="1734045" y="1816950"/>
                  </a:lnTo>
                  <a:lnTo>
                    <a:pt x="1734515" y="1815833"/>
                  </a:lnTo>
                  <a:lnTo>
                    <a:pt x="1734515" y="1813204"/>
                  </a:lnTo>
                  <a:close/>
                </a:path>
                <a:path w="2597150" h="2009775">
                  <a:moveTo>
                    <a:pt x="1734515" y="1765579"/>
                  </a:moveTo>
                  <a:lnTo>
                    <a:pt x="1734045" y="1764461"/>
                  </a:lnTo>
                  <a:lnTo>
                    <a:pt x="1732178" y="1762594"/>
                  </a:lnTo>
                  <a:lnTo>
                    <a:pt x="1731060" y="1762125"/>
                  </a:lnTo>
                  <a:lnTo>
                    <a:pt x="1728431" y="1762125"/>
                  </a:lnTo>
                  <a:lnTo>
                    <a:pt x="1727314" y="1762594"/>
                  </a:lnTo>
                  <a:lnTo>
                    <a:pt x="1725447" y="1764461"/>
                  </a:lnTo>
                  <a:lnTo>
                    <a:pt x="1724990" y="1765579"/>
                  </a:lnTo>
                  <a:lnTo>
                    <a:pt x="1724990" y="1768208"/>
                  </a:lnTo>
                  <a:lnTo>
                    <a:pt x="1725447" y="1769325"/>
                  </a:lnTo>
                  <a:lnTo>
                    <a:pt x="1727314" y="1771192"/>
                  </a:lnTo>
                  <a:lnTo>
                    <a:pt x="1728431" y="1771650"/>
                  </a:lnTo>
                  <a:lnTo>
                    <a:pt x="1731060" y="1771650"/>
                  </a:lnTo>
                  <a:lnTo>
                    <a:pt x="1732178" y="1771192"/>
                  </a:lnTo>
                  <a:lnTo>
                    <a:pt x="1734045" y="1769325"/>
                  </a:lnTo>
                  <a:lnTo>
                    <a:pt x="1734515" y="1768208"/>
                  </a:lnTo>
                  <a:lnTo>
                    <a:pt x="1734515" y="1765579"/>
                  </a:lnTo>
                  <a:close/>
                </a:path>
                <a:path w="2597150" h="2009775">
                  <a:moveTo>
                    <a:pt x="1734515" y="1717954"/>
                  </a:moveTo>
                  <a:lnTo>
                    <a:pt x="1734045" y="1716836"/>
                  </a:lnTo>
                  <a:lnTo>
                    <a:pt x="1732178" y="1714969"/>
                  </a:lnTo>
                  <a:lnTo>
                    <a:pt x="1731060" y="1714500"/>
                  </a:lnTo>
                  <a:lnTo>
                    <a:pt x="1728431" y="1714500"/>
                  </a:lnTo>
                  <a:lnTo>
                    <a:pt x="1727314" y="1714969"/>
                  </a:lnTo>
                  <a:lnTo>
                    <a:pt x="1725447" y="1716836"/>
                  </a:lnTo>
                  <a:lnTo>
                    <a:pt x="1724990" y="1717954"/>
                  </a:lnTo>
                  <a:lnTo>
                    <a:pt x="1724990" y="1720583"/>
                  </a:lnTo>
                  <a:lnTo>
                    <a:pt x="1725447" y="1721700"/>
                  </a:lnTo>
                  <a:lnTo>
                    <a:pt x="1727314" y="1723567"/>
                  </a:lnTo>
                  <a:lnTo>
                    <a:pt x="1728431" y="1724025"/>
                  </a:lnTo>
                  <a:lnTo>
                    <a:pt x="1731060" y="1724025"/>
                  </a:lnTo>
                  <a:lnTo>
                    <a:pt x="1732178" y="1723567"/>
                  </a:lnTo>
                  <a:lnTo>
                    <a:pt x="1734045" y="1721700"/>
                  </a:lnTo>
                  <a:lnTo>
                    <a:pt x="1734515" y="1720583"/>
                  </a:lnTo>
                  <a:lnTo>
                    <a:pt x="1734515" y="1717954"/>
                  </a:lnTo>
                  <a:close/>
                </a:path>
                <a:path w="2597150" h="2009775">
                  <a:moveTo>
                    <a:pt x="1734515" y="1670329"/>
                  </a:moveTo>
                  <a:lnTo>
                    <a:pt x="1734045" y="1669211"/>
                  </a:lnTo>
                  <a:lnTo>
                    <a:pt x="1732178" y="1667344"/>
                  </a:lnTo>
                  <a:lnTo>
                    <a:pt x="1731060" y="1666875"/>
                  </a:lnTo>
                  <a:lnTo>
                    <a:pt x="1728431" y="1666875"/>
                  </a:lnTo>
                  <a:lnTo>
                    <a:pt x="1727314" y="1667344"/>
                  </a:lnTo>
                  <a:lnTo>
                    <a:pt x="1725447" y="1669211"/>
                  </a:lnTo>
                  <a:lnTo>
                    <a:pt x="1724990" y="1670329"/>
                  </a:lnTo>
                  <a:lnTo>
                    <a:pt x="1724990" y="1672958"/>
                  </a:lnTo>
                  <a:lnTo>
                    <a:pt x="1725447" y="1674075"/>
                  </a:lnTo>
                  <a:lnTo>
                    <a:pt x="1727314" y="1675942"/>
                  </a:lnTo>
                  <a:lnTo>
                    <a:pt x="1728431" y="1676400"/>
                  </a:lnTo>
                  <a:lnTo>
                    <a:pt x="1731060" y="1676400"/>
                  </a:lnTo>
                  <a:lnTo>
                    <a:pt x="1732178" y="1675942"/>
                  </a:lnTo>
                  <a:lnTo>
                    <a:pt x="1734045" y="1674075"/>
                  </a:lnTo>
                  <a:lnTo>
                    <a:pt x="1734515" y="1672958"/>
                  </a:lnTo>
                  <a:lnTo>
                    <a:pt x="1734515" y="1670329"/>
                  </a:lnTo>
                  <a:close/>
                </a:path>
                <a:path w="2597150" h="2009775">
                  <a:moveTo>
                    <a:pt x="1734515" y="1622704"/>
                  </a:moveTo>
                  <a:lnTo>
                    <a:pt x="1734045" y="1621586"/>
                  </a:lnTo>
                  <a:lnTo>
                    <a:pt x="1732178" y="1619719"/>
                  </a:lnTo>
                  <a:lnTo>
                    <a:pt x="1731060" y="1619250"/>
                  </a:lnTo>
                  <a:lnTo>
                    <a:pt x="1728431" y="1619250"/>
                  </a:lnTo>
                  <a:lnTo>
                    <a:pt x="1727314" y="1619719"/>
                  </a:lnTo>
                  <a:lnTo>
                    <a:pt x="1725447" y="1621586"/>
                  </a:lnTo>
                  <a:lnTo>
                    <a:pt x="1724990" y="1622704"/>
                  </a:lnTo>
                  <a:lnTo>
                    <a:pt x="1724990" y="1625333"/>
                  </a:lnTo>
                  <a:lnTo>
                    <a:pt x="1725447" y="1626450"/>
                  </a:lnTo>
                  <a:lnTo>
                    <a:pt x="1727314" y="1628317"/>
                  </a:lnTo>
                  <a:lnTo>
                    <a:pt x="1728431" y="1628775"/>
                  </a:lnTo>
                  <a:lnTo>
                    <a:pt x="1731060" y="1628775"/>
                  </a:lnTo>
                  <a:lnTo>
                    <a:pt x="1732178" y="1628317"/>
                  </a:lnTo>
                  <a:lnTo>
                    <a:pt x="1734045" y="1626450"/>
                  </a:lnTo>
                  <a:lnTo>
                    <a:pt x="1734515" y="1625333"/>
                  </a:lnTo>
                  <a:lnTo>
                    <a:pt x="1734515" y="1622704"/>
                  </a:lnTo>
                  <a:close/>
                </a:path>
                <a:path w="2597150" h="2009775">
                  <a:moveTo>
                    <a:pt x="1734515" y="1575079"/>
                  </a:moveTo>
                  <a:lnTo>
                    <a:pt x="1734045" y="1573961"/>
                  </a:lnTo>
                  <a:lnTo>
                    <a:pt x="1732178" y="1572094"/>
                  </a:lnTo>
                  <a:lnTo>
                    <a:pt x="1731060" y="1571625"/>
                  </a:lnTo>
                  <a:lnTo>
                    <a:pt x="1728431" y="1571625"/>
                  </a:lnTo>
                  <a:lnTo>
                    <a:pt x="1727314" y="1572094"/>
                  </a:lnTo>
                  <a:lnTo>
                    <a:pt x="1725447" y="1573961"/>
                  </a:lnTo>
                  <a:lnTo>
                    <a:pt x="1724990" y="1575079"/>
                  </a:lnTo>
                  <a:lnTo>
                    <a:pt x="1724990" y="1577708"/>
                  </a:lnTo>
                  <a:lnTo>
                    <a:pt x="1725447" y="1578825"/>
                  </a:lnTo>
                  <a:lnTo>
                    <a:pt x="1727314" y="1580692"/>
                  </a:lnTo>
                  <a:lnTo>
                    <a:pt x="1728431" y="1581150"/>
                  </a:lnTo>
                  <a:lnTo>
                    <a:pt x="1731060" y="1581150"/>
                  </a:lnTo>
                  <a:lnTo>
                    <a:pt x="1732178" y="1580692"/>
                  </a:lnTo>
                  <a:lnTo>
                    <a:pt x="1734045" y="1578825"/>
                  </a:lnTo>
                  <a:lnTo>
                    <a:pt x="1734515" y="1577708"/>
                  </a:lnTo>
                  <a:lnTo>
                    <a:pt x="1734515" y="1575079"/>
                  </a:lnTo>
                  <a:close/>
                </a:path>
                <a:path w="2597150" h="2009775">
                  <a:moveTo>
                    <a:pt x="1734515" y="1527454"/>
                  </a:moveTo>
                  <a:lnTo>
                    <a:pt x="1734045" y="1526336"/>
                  </a:lnTo>
                  <a:lnTo>
                    <a:pt x="1732178" y="1524469"/>
                  </a:lnTo>
                  <a:lnTo>
                    <a:pt x="1731060" y="1524000"/>
                  </a:lnTo>
                  <a:lnTo>
                    <a:pt x="1728431" y="1524000"/>
                  </a:lnTo>
                  <a:lnTo>
                    <a:pt x="1727314" y="1524469"/>
                  </a:lnTo>
                  <a:lnTo>
                    <a:pt x="1725447" y="1526336"/>
                  </a:lnTo>
                  <a:lnTo>
                    <a:pt x="1724990" y="1527454"/>
                  </a:lnTo>
                  <a:lnTo>
                    <a:pt x="1724990" y="1530083"/>
                  </a:lnTo>
                  <a:lnTo>
                    <a:pt x="1725447" y="1531200"/>
                  </a:lnTo>
                  <a:lnTo>
                    <a:pt x="1727314" y="1533067"/>
                  </a:lnTo>
                  <a:lnTo>
                    <a:pt x="1728431" y="1533525"/>
                  </a:lnTo>
                  <a:lnTo>
                    <a:pt x="1731060" y="1533525"/>
                  </a:lnTo>
                  <a:lnTo>
                    <a:pt x="1732178" y="1533067"/>
                  </a:lnTo>
                  <a:lnTo>
                    <a:pt x="1734045" y="1531200"/>
                  </a:lnTo>
                  <a:lnTo>
                    <a:pt x="1734515" y="1530083"/>
                  </a:lnTo>
                  <a:lnTo>
                    <a:pt x="1734515" y="1527454"/>
                  </a:lnTo>
                  <a:close/>
                </a:path>
                <a:path w="2597150" h="2009775">
                  <a:moveTo>
                    <a:pt x="1734515" y="1479829"/>
                  </a:moveTo>
                  <a:lnTo>
                    <a:pt x="1734045" y="1478711"/>
                  </a:lnTo>
                  <a:lnTo>
                    <a:pt x="1732178" y="1476844"/>
                  </a:lnTo>
                  <a:lnTo>
                    <a:pt x="1731060" y="1476375"/>
                  </a:lnTo>
                  <a:lnTo>
                    <a:pt x="1728431" y="1476375"/>
                  </a:lnTo>
                  <a:lnTo>
                    <a:pt x="1727314" y="1476844"/>
                  </a:lnTo>
                  <a:lnTo>
                    <a:pt x="1725447" y="1478711"/>
                  </a:lnTo>
                  <a:lnTo>
                    <a:pt x="1724990" y="1479829"/>
                  </a:lnTo>
                  <a:lnTo>
                    <a:pt x="1724990" y="1482458"/>
                  </a:lnTo>
                  <a:lnTo>
                    <a:pt x="1725447" y="1483575"/>
                  </a:lnTo>
                  <a:lnTo>
                    <a:pt x="1727314" y="1485442"/>
                  </a:lnTo>
                  <a:lnTo>
                    <a:pt x="1728431" y="1485900"/>
                  </a:lnTo>
                  <a:lnTo>
                    <a:pt x="1731060" y="1485900"/>
                  </a:lnTo>
                  <a:lnTo>
                    <a:pt x="1732178" y="1485442"/>
                  </a:lnTo>
                  <a:lnTo>
                    <a:pt x="1734045" y="1483575"/>
                  </a:lnTo>
                  <a:lnTo>
                    <a:pt x="1734515" y="1482458"/>
                  </a:lnTo>
                  <a:lnTo>
                    <a:pt x="1734515" y="1479829"/>
                  </a:lnTo>
                  <a:close/>
                </a:path>
                <a:path w="2597150" h="2009775">
                  <a:moveTo>
                    <a:pt x="1734515" y="1432204"/>
                  </a:moveTo>
                  <a:lnTo>
                    <a:pt x="1734045" y="1431086"/>
                  </a:lnTo>
                  <a:lnTo>
                    <a:pt x="1732178" y="1429219"/>
                  </a:lnTo>
                  <a:lnTo>
                    <a:pt x="1731060" y="1428750"/>
                  </a:lnTo>
                  <a:lnTo>
                    <a:pt x="1728431" y="1428750"/>
                  </a:lnTo>
                  <a:lnTo>
                    <a:pt x="1727314" y="1429219"/>
                  </a:lnTo>
                  <a:lnTo>
                    <a:pt x="1725447" y="1431086"/>
                  </a:lnTo>
                  <a:lnTo>
                    <a:pt x="1724990" y="1432204"/>
                  </a:lnTo>
                  <a:lnTo>
                    <a:pt x="1724990" y="1434833"/>
                  </a:lnTo>
                  <a:lnTo>
                    <a:pt x="1725447" y="1435950"/>
                  </a:lnTo>
                  <a:lnTo>
                    <a:pt x="1727314" y="1437817"/>
                  </a:lnTo>
                  <a:lnTo>
                    <a:pt x="1728431" y="1438275"/>
                  </a:lnTo>
                  <a:lnTo>
                    <a:pt x="1731060" y="1438275"/>
                  </a:lnTo>
                  <a:lnTo>
                    <a:pt x="1732178" y="1437817"/>
                  </a:lnTo>
                  <a:lnTo>
                    <a:pt x="1734045" y="1435950"/>
                  </a:lnTo>
                  <a:lnTo>
                    <a:pt x="1734515" y="1434833"/>
                  </a:lnTo>
                  <a:lnTo>
                    <a:pt x="1734515" y="1432204"/>
                  </a:lnTo>
                  <a:close/>
                </a:path>
                <a:path w="2597150" h="2009775">
                  <a:moveTo>
                    <a:pt x="1734515" y="1384579"/>
                  </a:moveTo>
                  <a:lnTo>
                    <a:pt x="1734045" y="1383461"/>
                  </a:lnTo>
                  <a:lnTo>
                    <a:pt x="1732178" y="1381594"/>
                  </a:lnTo>
                  <a:lnTo>
                    <a:pt x="1731060" y="1381125"/>
                  </a:lnTo>
                  <a:lnTo>
                    <a:pt x="1728431" y="1381125"/>
                  </a:lnTo>
                  <a:lnTo>
                    <a:pt x="1727314" y="1381594"/>
                  </a:lnTo>
                  <a:lnTo>
                    <a:pt x="1725447" y="1383461"/>
                  </a:lnTo>
                  <a:lnTo>
                    <a:pt x="1724990" y="1384579"/>
                  </a:lnTo>
                  <a:lnTo>
                    <a:pt x="1724990" y="1387208"/>
                  </a:lnTo>
                  <a:lnTo>
                    <a:pt x="1725447" y="1388325"/>
                  </a:lnTo>
                  <a:lnTo>
                    <a:pt x="1727314" y="1390192"/>
                  </a:lnTo>
                  <a:lnTo>
                    <a:pt x="1728431" y="1390650"/>
                  </a:lnTo>
                  <a:lnTo>
                    <a:pt x="1731060" y="1390650"/>
                  </a:lnTo>
                  <a:lnTo>
                    <a:pt x="1732178" y="1390192"/>
                  </a:lnTo>
                  <a:lnTo>
                    <a:pt x="1734045" y="1388325"/>
                  </a:lnTo>
                  <a:lnTo>
                    <a:pt x="1734515" y="1387208"/>
                  </a:lnTo>
                  <a:lnTo>
                    <a:pt x="1734515" y="1384579"/>
                  </a:lnTo>
                  <a:close/>
                </a:path>
                <a:path w="2597150" h="2009775">
                  <a:moveTo>
                    <a:pt x="1734515" y="1336954"/>
                  </a:moveTo>
                  <a:lnTo>
                    <a:pt x="1734045" y="1335836"/>
                  </a:lnTo>
                  <a:lnTo>
                    <a:pt x="1732178" y="1333969"/>
                  </a:lnTo>
                  <a:lnTo>
                    <a:pt x="1731060" y="1333500"/>
                  </a:lnTo>
                  <a:lnTo>
                    <a:pt x="1728431" y="1333500"/>
                  </a:lnTo>
                  <a:lnTo>
                    <a:pt x="1727314" y="1333969"/>
                  </a:lnTo>
                  <a:lnTo>
                    <a:pt x="1725447" y="1335836"/>
                  </a:lnTo>
                  <a:lnTo>
                    <a:pt x="1724990" y="1336954"/>
                  </a:lnTo>
                  <a:lnTo>
                    <a:pt x="1724990" y="1339583"/>
                  </a:lnTo>
                  <a:lnTo>
                    <a:pt x="1725447" y="1340700"/>
                  </a:lnTo>
                  <a:lnTo>
                    <a:pt x="1727314" y="1342567"/>
                  </a:lnTo>
                  <a:lnTo>
                    <a:pt x="1728431" y="1343025"/>
                  </a:lnTo>
                  <a:lnTo>
                    <a:pt x="1731060" y="1343025"/>
                  </a:lnTo>
                  <a:lnTo>
                    <a:pt x="1732178" y="1342567"/>
                  </a:lnTo>
                  <a:lnTo>
                    <a:pt x="1734045" y="1340700"/>
                  </a:lnTo>
                  <a:lnTo>
                    <a:pt x="1734515" y="1339583"/>
                  </a:lnTo>
                  <a:lnTo>
                    <a:pt x="1734515" y="1336954"/>
                  </a:lnTo>
                  <a:close/>
                </a:path>
                <a:path w="2597150" h="2009775">
                  <a:moveTo>
                    <a:pt x="1734515" y="1289329"/>
                  </a:moveTo>
                  <a:lnTo>
                    <a:pt x="1734045" y="1288211"/>
                  </a:lnTo>
                  <a:lnTo>
                    <a:pt x="1732178" y="1286344"/>
                  </a:lnTo>
                  <a:lnTo>
                    <a:pt x="1731060" y="1285875"/>
                  </a:lnTo>
                  <a:lnTo>
                    <a:pt x="1728431" y="1285875"/>
                  </a:lnTo>
                  <a:lnTo>
                    <a:pt x="1727314" y="1286344"/>
                  </a:lnTo>
                  <a:lnTo>
                    <a:pt x="1725447" y="1288211"/>
                  </a:lnTo>
                  <a:lnTo>
                    <a:pt x="1724990" y="1289329"/>
                  </a:lnTo>
                  <a:lnTo>
                    <a:pt x="1724990" y="1291958"/>
                  </a:lnTo>
                  <a:lnTo>
                    <a:pt x="1725447" y="1293075"/>
                  </a:lnTo>
                  <a:lnTo>
                    <a:pt x="1727314" y="1294942"/>
                  </a:lnTo>
                  <a:lnTo>
                    <a:pt x="1728431" y="1295400"/>
                  </a:lnTo>
                  <a:lnTo>
                    <a:pt x="1731060" y="1295400"/>
                  </a:lnTo>
                  <a:lnTo>
                    <a:pt x="1732178" y="1294942"/>
                  </a:lnTo>
                  <a:lnTo>
                    <a:pt x="1734045" y="1293075"/>
                  </a:lnTo>
                  <a:lnTo>
                    <a:pt x="1734515" y="1291958"/>
                  </a:lnTo>
                  <a:lnTo>
                    <a:pt x="1734515" y="1289329"/>
                  </a:lnTo>
                  <a:close/>
                </a:path>
                <a:path w="2597150" h="2009775">
                  <a:moveTo>
                    <a:pt x="1734515" y="1241704"/>
                  </a:moveTo>
                  <a:lnTo>
                    <a:pt x="1734045" y="1240586"/>
                  </a:lnTo>
                  <a:lnTo>
                    <a:pt x="1732178" y="1238719"/>
                  </a:lnTo>
                  <a:lnTo>
                    <a:pt x="1731060" y="1238250"/>
                  </a:lnTo>
                  <a:lnTo>
                    <a:pt x="1728431" y="1238250"/>
                  </a:lnTo>
                  <a:lnTo>
                    <a:pt x="1727314" y="1238719"/>
                  </a:lnTo>
                  <a:lnTo>
                    <a:pt x="1725447" y="1240586"/>
                  </a:lnTo>
                  <a:lnTo>
                    <a:pt x="1724990" y="1241704"/>
                  </a:lnTo>
                  <a:lnTo>
                    <a:pt x="1724990" y="1244333"/>
                  </a:lnTo>
                  <a:lnTo>
                    <a:pt x="1725447" y="1245450"/>
                  </a:lnTo>
                  <a:lnTo>
                    <a:pt x="1727314" y="1247317"/>
                  </a:lnTo>
                  <a:lnTo>
                    <a:pt x="1728431" y="1247775"/>
                  </a:lnTo>
                  <a:lnTo>
                    <a:pt x="1731060" y="1247775"/>
                  </a:lnTo>
                  <a:lnTo>
                    <a:pt x="1732178" y="1247317"/>
                  </a:lnTo>
                  <a:lnTo>
                    <a:pt x="1734045" y="1245450"/>
                  </a:lnTo>
                  <a:lnTo>
                    <a:pt x="1734515" y="1244333"/>
                  </a:lnTo>
                  <a:lnTo>
                    <a:pt x="1734515" y="1241704"/>
                  </a:lnTo>
                  <a:close/>
                </a:path>
                <a:path w="2597150" h="2009775">
                  <a:moveTo>
                    <a:pt x="1734515" y="1194079"/>
                  </a:moveTo>
                  <a:lnTo>
                    <a:pt x="1734045" y="1192961"/>
                  </a:lnTo>
                  <a:lnTo>
                    <a:pt x="1732178" y="1191094"/>
                  </a:lnTo>
                  <a:lnTo>
                    <a:pt x="1731060" y="1190625"/>
                  </a:lnTo>
                  <a:lnTo>
                    <a:pt x="1728431" y="1190625"/>
                  </a:lnTo>
                  <a:lnTo>
                    <a:pt x="1727314" y="1191094"/>
                  </a:lnTo>
                  <a:lnTo>
                    <a:pt x="1725447" y="1192961"/>
                  </a:lnTo>
                  <a:lnTo>
                    <a:pt x="1724990" y="1194079"/>
                  </a:lnTo>
                  <a:lnTo>
                    <a:pt x="1724990" y="1196708"/>
                  </a:lnTo>
                  <a:lnTo>
                    <a:pt x="1725447" y="1197825"/>
                  </a:lnTo>
                  <a:lnTo>
                    <a:pt x="1727314" y="1199692"/>
                  </a:lnTo>
                  <a:lnTo>
                    <a:pt x="1728431" y="1200150"/>
                  </a:lnTo>
                  <a:lnTo>
                    <a:pt x="1731060" y="1200150"/>
                  </a:lnTo>
                  <a:lnTo>
                    <a:pt x="1732178" y="1199692"/>
                  </a:lnTo>
                  <a:lnTo>
                    <a:pt x="1734045" y="1197825"/>
                  </a:lnTo>
                  <a:lnTo>
                    <a:pt x="1734515" y="1196708"/>
                  </a:lnTo>
                  <a:lnTo>
                    <a:pt x="1734515" y="1194079"/>
                  </a:lnTo>
                  <a:close/>
                </a:path>
                <a:path w="2597150" h="2009775">
                  <a:moveTo>
                    <a:pt x="1734515" y="1146454"/>
                  </a:moveTo>
                  <a:lnTo>
                    <a:pt x="1734045" y="1145336"/>
                  </a:lnTo>
                  <a:lnTo>
                    <a:pt x="1732178" y="1143469"/>
                  </a:lnTo>
                  <a:lnTo>
                    <a:pt x="1731060" y="1143000"/>
                  </a:lnTo>
                  <a:lnTo>
                    <a:pt x="1728431" y="1143000"/>
                  </a:lnTo>
                  <a:lnTo>
                    <a:pt x="1727314" y="1143469"/>
                  </a:lnTo>
                  <a:lnTo>
                    <a:pt x="1725447" y="1145336"/>
                  </a:lnTo>
                  <a:lnTo>
                    <a:pt x="1724990" y="1146454"/>
                  </a:lnTo>
                  <a:lnTo>
                    <a:pt x="1724990" y="1149083"/>
                  </a:lnTo>
                  <a:lnTo>
                    <a:pt x="1725447" y="1150200"/>
                  </a:lnTo>
                  <a:lnTo>
                    <a:pt x="1727314" y="1152067"/>
                  </a:lnTo>
                  <a:lnTo>
                    <a:pt x="1728431" y="1152525"/>
                  </a:lnTo>
                  <a:lnTo>
                    <a:pt x="1731060" y="1152525"/>
                  </a:lnTo>
                  <a:lnTo>
                    <a:pt x="1732178" y="1152067"/>
                  </a:lnTo>
                  <a:lnTo>
                    <a:pt x="1734045" y="1150200"/>
                  </a:lnTo>
                  <a:lnTo>
                    <a:pt x="1734515" y="1149083"/>
                  </a:lnTo>
                  <a:lnTo>
                    <a:pt x="1734515" y="1146454"/>
                  </a:lnTo>
                  <a:close/>
                </a:path>
                <a:path w="2597150" h="2009775">
                  <a:moveTo>
                    <a:pt x="1734515" y="1098829"/>
                  </a:moveTo>
                  <a:lnTo>
                    <a:pt x="1734045" y="1097711"/>
                  </a:lnTo>
                  <a:lnTo>
                    <a:pt x="1732178" y="1095844"/>
                  </a:lnTo>
                  <a:lnTo>
                    <a:pt x="1731060" y="1095375"/>
                  </a:lnTo>
                  <a:lnTo>
                    <a:pt x="1728431" y="1095375"/>
                  </a:lnTo>
                  <a:lnTo>
                    <a:pt x="1727314" y="1095844"/>
                  </a:lnTo>
                  <a:lnTo>
                    <a:pt x="1725447" y="1097711"/>
                  </a:lnTo>
                  <a:lnTo>
                    <a:pt x="1724990" y="1098829"/>
                  </a:lnTo>
                  <a:lnTo>
                    <a:pt x="1724990" y="1101458"/>
                  </a:lnTo>
                  <a:lnTo>
                    <a:pt x="1725447" y="1102575"/>
                  </a:lnTo>
                  <a:lnTo>
                    <a:pt x="1727314" y="1104442"/>
                  </a:lnTo>
                  <a:lnTo>
                    <a:pt x="1728431" y="1104900"/>
                  </a:lnTo>
                  <a:lnTo>
                    <a:pt x="1731060" y="1104900"/>
                  </a:lnTo>
                  <a:lnTo>
                    <a:pt x="1732178" y="1104442"/>
                  </a:lnTo>
                  <a:lnTo>
                    <a:pt x="1734045" y="1102575"/>
                  </a:lnTo>
                  <a:lnTo>
                    <a:pt x="1734515" y="1101458"/>
                  </a:lnTo>
                  <a:lnTo>
                    <a:pt x="1734515" y="1098829"/>
                  </a:lnTo>
                  <a:close/>
                </a:path>
                <a:path w="2597150" h="2009775">
                  <a:moveTo>
                    <a:pt x="1734515" y="1051204"/>
                  </a:moveTo>
                  <a:lnTo>
                    <a:pt x="1734045" y="1050086"/>
                  </a:lnTo>
                  <a:lnTo>
                    <a:pt x="1732178" y="1048219"/>
                  </a:lnTo>
                  <a:lnTo>
                    <a:pt x="1731060" y="1047750"/>
                  </a:lnTo>
                  <a:lnTo>
                    <a:pt x="1728431" y="1047750"/>
                  </a:lnTo>
                  <a:lnTo>
                    <a:pt x="1727314" y="1048219"/>
                  </a:lnTo>
                  <a:lnTo>
                    <a:pt x="1725447" y="1050086"/>
                  </a:lnTo>
                  <a:lnTo>
                    <a:pt x="1724990" y="1051204"/>
                  </a:lnTo>
                  <a:lnTo>
                    <a:pt x="1724990" y="1053833"/>
                  </a:lnTo>
                  <a:lnTo>
                    <a:pt x="1725447" y="1054950"/>
                  </a:lnTo>
                  <a:lnTo>
                    <a:pt x="1727314" y="1056817"/>
                  </a:lnTo>
                  <a:lnTo>
                    <a:pt x="1728431" y="1057275"/>
                  </a:lnTo>
                  <a:lnTo>
                    <a:pt x="1731060" y="1057275"/>
                  </a:lnTo>
                  <a:lnTo>
                    <a:pt x="1732178" y="1056817"/>
                  </a:lnTo>
                  <a:lnTo>
                    <a:pt x="1734045" y="1054950"/>
                  </a:lnTo>
                  <a:lnTo>
                    <a:pt x="1734515" y="1053833"/>
                  </a:lnTo>
                  <a:lnTo>
                    <a:pt x="1734515" y="1051204"/>
                  </a:lnTo>
                  <a:close/>
                </a:path>
                <a:path w="2597150" h="2009775">
                  <a:moveTo>
                    <a:pt x="1734515" y="1003579"/>
                  </a:moveTo>
                  <a:lnTo>
                    <a:pt x="1734045" y="1002461"/>
                  </a:lnTo>
                  <a:lnTo>
                    <a:pt x="1732178" y="1000594"/>
                  </a:lnTo>
                  <a:lnTo>
                    <a:pt x="1731060" y="1000125"/>
                  </a:lnTo>
                  <a:lnTo>
                    <a:pt x="1728431" y="1000125"/>
                  </a:lnTo>
                  <a:lnTo>
                    <a:pt x="1727314" y="1000594"/>
                  </a:lnTo>
                  <a:lnTo>
                    <a:pt x="1725447" y="1002461"/>
                  </a:lnTo>
                  <a:lnTo>
                    <a:pt x="1724990" y="1003579"/>
                  </a:lnTo>
                  <a:lnTo>
                    <a:pt x="1724990" y="1006208"/>
                  </a:lnTo>
                  <a:lnTo>
                    <a:pt x="1725447" y="1007325"/>
                  </a:lnTo>
                  <a:lnTo>
                    <a:pt x="1727314" y="1009192"/>
                  </a:lnTo>
                  <a:lnTo>
                    <a:pt x="1728431" y="1009650"/>
                  </a:lnTo>
                  <a:lnTo>
                    <a:pt x="1731060" y="1009650"/>
                  </a:lnTo>
                  <a:lnTo>
                    <a:pt x="1732178" y="1009192"/>
                  </a:lnTo>
                  <a:lnTo>
                    <a:pt x="1734045" y="1007325"/>
                  </a:lnTo>
                  <a:lnTo>
                    <a:pt x="1734515" y="1006208"/>
                  </a:lnTo>
                  <a:lnTo>
                    <a:pt x="1734515" y="1003579"/>
                  </a:lnTo>
                  <a:close/>
                </a:path>
                <a:path w="2597150" h="2009775">
                  <a:moveTo>
                    <a:pt x="1734515" y="955954"/>
                  </a:moveTo>
                  <a:lnTo>
                    <a:pt x="1734045" y="954836"/>
                  </a:lnTo>
                  <a:lnTo>
                    <a:pt x="1732178" y="952969"/>
                  </a:lnTo>
                  <a:lnTo>
                    <a:pt x="1731060" y="952500"/>
                  </a:lnTo>
                  <a:lnTo>
                    <a:pt x="1728431" y="952500"/>
                  </a:lnTo>
                  <a:lnTo>
                    <a:pt x="1727314" y="952969"/>
                  </a:lnTo>
                  <a:lnTo>
                    <a:pt x="1725447" y="954836"/>
                  </a:lnTo>
                  <a:lnTo>
                    <a:pt x="1724990" y="955954"/>
                  </a:lnTo>
                  <a:lnTo>
                    <a:pt x="1724990" y="958583"/>
                  </a:lnTo>
                  <a:lnTo>
                    <a:pt x="1725447" y="959700"/>
                  </a:lnTo>
                  <a:lnTo>
                    <a:pt x="1727314" y="961567"/>
                  </a:lnTo>
                  <a:lnTo>
                    <a:pt x="1728431" y="962025"/>
                  </a:lnTo>
                  <a:lnTo>
                    <a:pt x="1731060" y="962025"/>
                  </a:lnTo>
                  <a:lnTo>
                    <a:pt x="1732178" y="961567"/>
                  </a:lnTo>
                  <a:lnTo>
                    <a:pt x="1734045" y="959700"/>
                  </a:lnTo>
                  <a:lnTo>
                    <a:pt x="1734515" y="958583"/>
                  </a:lnTo>
                  <a:lnTo>
                    <a:pt x="1734515" y="955954"/>
                  </a:lnTo>
                  <a:close/>
                </a:path>
                <a:path w="2597150" h="2009775">
                  <a:moveTo>
                    <a:pt x="1734515" y="908329"/>
                  </a:moveTo>
                  <a:lnTo>
                    <a:pt x="1734045" y="907211"/>
                  </a:lnTo>
                  <a:lnTo>
                    <a:pt x="1732178" y="905344"/>
                  </a:lnTo>
                  <a:lnTo>
                    <a:pt x="1731060" y="904875"/>
                  </a:lnTo>
                  <a:lnTo>
                    <a:pt x="1728431" y="904875"/>
                  </a:lnTo>
                  <a:lnTo>
                    <a:pt x="1727314" y="905344"/>
                  </a:lnTo>
                  <a:lnTo>
                    <a:pt x="1725447" y="907211"/>
                  </a:lnTo>
                  <a:lnTo>
                    <a:pt x="1724990" y="908329"/>
                  </a:lnTo>
                  <a:lnTo>
                    <a:pt x="1724990" y="910958"/>
                  </a:lnTo>
                  <a:lnTo>
                    <a:pt x="1725447" y="912075"/>
                  </a:lnTo>
                  <a:lnTo>
                    <a:pt x="1727314" y="913942"/>
                  </a:lnTo>
                  <a:lnTo>
                    <a:pt x="1728431" y="914400"/>
                  </a:lnTo>
                  <a:lnTo>
                    <a:pt x="1731060" y="914400"/>
                  </a:lnTo>
                  <a:lnTo>
                    <a:pt x="1732178" y="913942"/>
                  </a:lnTo>
                  <a:lnTo>
                    <a:pt x="1734045" y="912075"/>
                  </a:lnTo>
                  <a:lnTo>
                    <a:pt x="1734515" y="910958"/>
                  </a:lnTo>
                  <a:lnTo>
                    <a:pt x="1734515" y="908329"/>
                  </a:lnTo>
                  <a:close/>
                </a:path>
                <a:path w="2597150" h="2009775">
                  <a:moveTo>
                    <a:pt x="1734515" y="860704"/>
                  </a:moveTo>
                  <a:lnTo>
                    <a:pt x="1734045" y="859586"/>
                  </a:lnTo>
                  <a:lnTo>
                    <a:pt x="1732178" y="857719"/>
                  </a:lnTo>
                  <a:lnTo>
                    <a:pt x="1731060" y="857250"/>
                  </a:lnTo>
                  <a:lnTo>
                    <a:pt x="1728431" y="857250"/>
                  </a:lnTo>
                  <a:lnTo>
                    <a:pt x="1727314" y="857719"/>
                  </a:lnTo>
                  <a:lnTo>
                    <a:pt x="1725447" y="859586"/>
                  </a:lnTo>
                  <a:lnTo>
                    <a:pt x="1724990" y="860704"/>
                  </a:lnTo>
                  <a:lnTo>
                    <a:pt x="1724990" y="863333"/>
                  </a:lnTo>
                  <a:lnTo>
                    <a:pt x="1725447" y="864450"/>
                  </a:lnTo>
                  <a:lnTo>
                    <a:pt x="1727314" y="866317"/>
                  </a:lnTo>
                  <a:lnTo>
                    <a:pt x="1728431" y="866775"/>
                  </a:lnTo>
                  <a:lnTo>
                    <a:pt x="1731060" y="866775"/>
                  </a:lnTo>
                  <a:lnTo>
                    <a:pt x="1732178" y="866317"/>
                  </a:lnTo>
                  <a:lnTo>
                    <a:pt x="1734045" y="864450"/>
                  </a:lnTo>
                  <a:lnTo>
                    <a:pt x="1734515" y="863333"/>
                  </a:lnTo>
                  <a:lnTo>
                    <a:pt x="1734515" y="860704"/>
                  </a:lnTo>
                  <a:close/>
                </a:path>
                <a:path w="2597150" h="2009775">
                  <a:moveTo>
                    <a:pt x="1734515" y="813079"/>
                  </a:moveTo>
                  <a:lnTo>
                    <a:pt x="1734045" y="811961"/>
                  </a:lnTo>
                  <a:lnTo>
                    <a:pt x="1732178" y="810094"/>
                  </a:lnTo>
                  <a:lnTo>
                    <a:pt x="1731060" y="809625"/>
                  </a:lnTo>
                  <a:lnTo>
                    <a:pt x="1728431" y="809625"/>
                  </a:lnTo>
                  <a:lnTo>
                    <a:pt x="1727314" y="810094"/>
                  </a:lnTo>
                  <a:lnTo>
                    <a:pt x="1725447" y="811961"/>
                  </a:lnTo>
                  <a:lnTo>
                    <a:pt x="1724990" y="813079"/>
                  </a:lnTo>
                  <a:lnTo>
                    <a:pt x="1724990" y="815708"/>
                  </a:lnTo>
                  <a:lnTo>
                    <a:pt x="1725447" y="816825"/>
                  </a:lnTo>
                  <a:lnTo>
                    <a:pt x="1727314" y="818692"/>
                  </a:lnTo>
                  <a:lnTo>
                    <a:pt x="1728431" y="819150"/>
                  </a:lnTo>
                  <a:lnTo>
                    <a:pt x="1731060" y="819150"/>
                  </a:lnTo>
                  <a:lnTo>
                    <a:pt x="1732178" y="818692"/>
                  </a:lnTo>
                  <a:lnTo>
                    <a:pt x="1734045" y="816825"/>
                  </a:lnTo>
                  <a:lnTo>
                    <a:pt x="1734515" y="815708"/>
                  </a:lnTo>
                  <a:lnTo>
                    <a:pt x="1734515" y="813079"/>
                  </a:lnTo>
                  <a:close/>
                </a:path>
                <a:path w="2597150" h="2009775">
                  <a:moveTo>
                    <a:pt x="1734515" y="765454"/>
                  </a:moveTo>
                  <a:lnTo>
                    <a:pt x="1734045" y="764336"/>
                  </a:lnTo>
                  <a:lnTo>
                    <a:pt x="1732178" y="762469"/>
                  </a:lnTo>
                  <a:lnTo>
                    <a:pt x="1731060" y="762000"/>
                  </a:lnTo>
                  <a:lnTo>
                    <a:pt x="1728431" y="762000"/>
                  </a:lnTo>
                  <a:lnTo>
                    <a:pt x="1727314" y="762469"/>
                  </a:lnTo>
                  <a:lnTo>
                    <a:pt x="1725447" y="764336"/>
                  </a:lnTo>
                  <a:lnTo>
                    <a:pt x="1724990" y="765454"/>
                  </a:lnTo>
                  <a:lnTo>
                    <a:pt x="1724990" y="768083"/>
                  </a:lnTo>
                  <a:lnTo>
                    <a:pt x="1725447" y="769200"/>
                  </a:lnTo>
                  <a:lnTo>
                    <a:pt x="1727314" y="771067"/>
                  </a:lnTo>
                  <a:lnTo>
                    <a:pt x="1728431" y="771525"/>
                  </a:lnTo>
                  <a:lnTo>
                    <a:pt x="1731060" y="771525"/>
                  </a:lnTo>
                  <a:lnTo>
                    <a:pt x="1732178" y="771067"/>
                  </a:lnTo>
                  <a:lnTo>
                    <a:pt x="1734045" y="769200"/>
                  </a:lnTo>
                  <a:lnTo>
                    <a:pt x="1734515" y="768083"/>
                  </a:lnTo>
                  <a:lnTo>
                    <a:pt x="1734515" y="765454"/>
                  </a:lnTo>
                  <a:close/>
                </a:path>
                <a:path w="2597150" h="2009775">
                  <a:moveTo>
                    <a:pt x="1734515" y="717829"/>
                  </a:moveTo>
                  <a:lnTo>
                    <a:pt x="1734045" y="716711"/>
                  </a:lnTo>
                  <a:lnTo>
                    <a:pt x="1732178" y="714844"/>
                  </a:lnTo>
                  <a:lnTo>
                    <a:pt x="1731060" y="714375"/>
                  </a:lnTo>
                  <a:lnTo>
                    <a:pt x="1728431" y="714375"/>
                  </a:lnTo>
                  <a:lnTo>
                    <a:pt x="1727314" y="714844"/>
                  </a:lnTo>
                  <a:lnTo>
                    <a:pt x="1725447" y="716711"/>
                  </a:lnTo>
                  <a:lnTo>
                    <a:pt x="1724990" y="717829"/>
                  </a:lnTo>
                  <a:lnTo>
                    <a:pt x="1724990" y="720458"/>
                  </a:lnTo>
                  <a:lnTo>
                    <a:pt x="1725447" y="721575"/>
                  </a:lnTo>
                  <a:lnTo>
                    <a:pt x="1727314" y="723442"/>
                  </a:lnTo>
                  <a:lnTo>
                    <a:pt x="1728431" y="723900"/>
                  </a:lnTo>
                  <a:lnTo>
                    <a:pt x="1731060" y="723900"/>
                  </a:lnTo>
                  <a:lnTo>
                    <a:pt x="1732178" y="723442"/>
                  </a:lnTo>
                  <a:lnTo>
                    <a:pt x="1734045" y="721575"/>
                  </a:lnTo>
                  <a:lnTo>
                    <a:pt x="1734515" y="720458"/>
                  </a:lnTo>
                  <a:lnTo>
                    <a:pt x="1734515" y="717829"/>
                  </a:lnTo>
                  <a:close/>
                </a:path>
                <a:path w="2597150" h="2009775">
                  <a:moveTo>
                    <a:pt x="1734515" y="670204"/>
                  </a:moveTo>
                  <a:lnTo>
                    <a:pt x="1734045" y="669086"/>
                  </a:lnTo>
                  <a:lnTo>
                    <a:pt x="1732178" y="667219"/>
                  </a:lnTo>
                  <a:lnTo>
                    <a:pt x="1731060" y="666750"/>
                  </a:lnTo>
                  <a:lnTo>
                    <a:pt x="1728431" y="666750"/>
                  </a:lnTo>
                  <a:lnTo>
                    <a:pt x="1727314" y="667219"/>
                  </a:lnTo>
                  <a:lnTo>
                    <a:pt x="1725447" y="669086"/>
                  </a:lnTo>
                  <a:lnTo>
                    <a:pt x="1724990" y="670204"/>
                  </a:lnTo>
                  <a:lnTo>
                    <a:pt x="1724990" y="672833"/>
                  </a:lnTo>
                  <a:lnTo>
                    <a:pt x="1725447" y="673950"/>
                  </a:lnTo>
                  <a:lnTo>
                    <a:pt x="1727314" y="675817"/>
                  </a:lnTo>
                  <a:lnTo>
                    <a:pt x="1728431" y="676275"/>
                  </a:lnTo>
                  <a:lnTo>
                    <a:pt x="1731060" y="676275"/>
                  </a:lnTo>
                  <a:lnTo>
                    <a:pt x="1732178" y="675817"/>
                  </a:lnTo>
                  <a:lnTo>
                    <a:pt x="1734045" y="673950"/>
                  </a:lnTo>
                  <a:lnTo>
                    <a:pt x="1734515" y="672833"/>
                  </a:lnTo>
                  <a:lnTo>
                    <a:pt x="1734515" y="670204"/>
                  </a:lnTo>
                  <a:close/>
                </a:path>
                <a:path w="2597150" h="2009775">
                  <a:moveTo>
                    <a:pt x="1734515" y="622579"/>
                  </a:moveTo>
                  <a:lnTo>
                    <a:pt x="1734045" y="621461"/>
                  </a:lnTo>
                  <a:lnTo>
                    <a:pt x="1732178" y="619594"/>
                  </a:lnTo>
                  <a:lnTo>
                    <a:pt x="1731060" y="619125"/>
                  </a:lnTo>
                  <a:lnTo>
                    <a:pt x="1728431" y="619125"/>
                  </a:lnTo>
                  <a:lnTo>
                    <a:pt x="1727314" y="619594"/>
                  </a:lnTo>
                  <a:lnTo>
                    <a:pt x="1725447" y="621461"/>
                  </a:lnTo>
                  <a:lnTo>
                    <a:pt x="1724990" y="622579"/>
                  </a:lnTo>
                  <a:lnTo>
                    <a:pt x="1724990" y="625208"/>
                  </a:lnTo>
                  <a:lnTo>
                    <a:pt x="1725447" y="626325"/>
                  </a:lnTo>
                  <a:lnTo>
                    <a:pt x="1727314" y="628192"/>
                  </a:lnTo>
                  <a:lnTo>
                    <a:pt x="1728431" y="628650"/>
                  </a:lnTo>
                  <a:lnTo>
                    <a:pt x="1731060" y="628650"/>
                  </a:lnTo>
                  <a:lnTo>
                    <a:pt x="1732178" y="628192"/>
                  </a:lnTo>
                  <a:lnTo>
                    <a:pt x="1734045" y="626325"/>
                  </a:lnTo>
                  <a:lnTo>
                    <a:pt x="1734515" y="625208"/>
                  </a:lnTo>
                  <a:lnTo>
                    <a:pt x="1734515" y="622579"/>
                  </a:lnTo>
                  <a:close/>
                </a:path>
                <a:path w="2597150" h="2009775">
                  <a:moveTo>
                    <a:pt x="1734515" y="574954"/>
                  </a:moveTo>
                  <a:lnTo>
                    <a:pt x="1734045" y="573836"/>
                  </a:lnTo>
                  <a:lnTo>
                    <a:pt x="1732178" y="571969"/>
                  </a:lnTo>
                  <a:lnTo>
                    <a:pt x="1731060" y="571500"/>
                  </a:lnTo>
                  <a:lnTo>
                    <a:pt x="1728431" y="571500"/>
                  </a:lnTo>
                  <a:lnTo>
                    <a:pt x="1727314" y="571969"/>
                  </a:lnTo>
                  <a:lnTo>
                    <a:pt x="1725447" y="573836"/>
                  </a:lnTo>
                  <a:lnTo>
                    <a:pt x="1724990" y="574954"/>
                  </a:lnTo>
                  <a:lnTo>
                    <a:pt x="1724990" y="577583"/>
                  </a:lnTo>
                  <a:lnTo>
                    <a:pt x="1725447" y="578700"/>
                  </a:lnTo>
                  <a:lnTo>
                    <a:pt x="1727314" y="580567"/>
                  </a:lnTo>
                  <a:lnTo>
                    <a:pt x="1728431" y="581025"/>
                  </a:lnTo>
                  <a:lnTo>
                    <a:pt x="1731060" y="581025"/>
                  </a:lnTo>
                  <a:lnTo>
                    <a:pt x="1732178" y="580567"/>
                  </a:lnTo>
                  <a:lnTo>
                    <a:pt x="1734045" y="578700"/>
                  </a:lnTo>
                  <a:lnTo>
                    <a:pt x="1734515" y="577583"/>
                  </a:lnTo>
                  <a:lnTo>
                    <a:pt x="1734515" y="574954"/>
                  </a:lnTo>
                  <a:close/>
                </a:path>
                <a:path w="2597150" h="2009775">
                  <a:moveTo>
                    <a:pt x="1734515" y="527329"/>
                  </a:moveTo>
                  <a:lnTo>
                    <a:pt x="1734045" y="526211"/>
                  </a:lnTo>
                  <a:lnTo>
                    <a:pt x="1732178" y="524344"/>
                  </a:lnTo>
                  <a:lnTo>
                    <a:pt x="1731060" y="523875"/>
                  </a:lnTo>
                  <a:lnTo>
                    <a:pt x="1728431" y="523875"/>
                  </a:lnTo>
                  <a:lnTo>
                    <a:pt x="1727314" y="524344"/>
                  </a:lnTo>
                  <a:lnTo>
                    <a:pt x="1725447" y="526211"/>
                  </a:lnTo>
                  <a:lnTo>
                    <a:pt x="1724990" y="527329"/>
                  </a:lnTo>
                  <a:lnTo>
                    <a:pt x="1724990" y="529958"/>
                  </a:lnTo>
                  <a:lnTo>
                    <a:pt x="1725447" y="531075"/>
                  </a:lnTo>
                  <a:lnTo>
                    <a:pt x="1727314" y="532942"/>
                  </a:lnTo>
                  <a:lnTo>
                    <a:pt x="1728431" y="533400"/>
                  </a:lnTo>
                  <a:lnTo>
                    <a:pt x="1731060" y="533400"/>
                  </a:lnTo>
                  <a:lnTo>
                    <a:pt x="1732178" y="532942"/>
                  </a:lnTo>
                  <a:lnTo>
                    <a:pt x="1734045" y="531075"/>
                  </a:lnTo>
                  <a:lnTo>
                    <a:pt x="1734515" y="529958"/>
                  </a:lnTo>
                  <a:lnTo>
                    <a:pt x="1734515" y="527329"/>
                  </a:lnTo>
                  <a:close/>
                </a:path>
                <a:path w="2597150" h="2009775">
                  <a:moveTo>
                    <a:pt x="1734515" y="479704"/>
                  </a:moveTo>
                  <a:lnTo>
                    <a:pt x="1734045" y="478586"/>
                  </a:lnTo>
                  <a:lnTo>
                    <a:pt x="1732178" y="476719"/>
                  </a:lnTo>
                  <a:lnTo>
                    <a:pt x="1731060" y="476250"/>
                  </a:lnTo>
                  <a:lnTo>
                    <a:pt x="1728431" y="476250"/>
                  </a:lnTo>
                  <a:lnTo>
                    <a:pt x="1727314" y="476719"/>
                  </a:lnTo>
                  <a:lnTo>
                    <a:pt x="1725447" y="478586"/>
                  </a:lnTo>
                  <a:lnTo>
                    <a:pt x="1724990" y="479704"/>
                  </a:lnTo>
                  <a:lnTo>
                    <a:pt x="1724990" y="482333"/>
                  </a:lnTo>
                  <a:lnTo>
                    <a:pt x="1725447" y="483450"/>
                  </a:lnTo>
                  <a:lnTo>
                    <a:pt x="1727314" y="485317"/>
                  </a:lnTo>
                  <a:lnTo>
                    <a:pt x="1728431" y="485775"/>
                  </a:lnTo>
                  <a:lnTo>
                    <a:pt x="1731060" y="485775"/>
                  </a:lnTo>
                  <a:lnTo>
                    <a:pt x="1732178" y="485317"/>
                  </a:lnTo>
                  <a:lnTo>
                    <a:pt x="1734045" y="483450"/>
                  </a:lnTo>
                  <a:lnTo>
                    <a:pt x="1734515" y="482333"/>
                  </a:lnTo>
                  <a:lnTo>
                    <a:pt x="1734515" y="479704"/>
                  </a:lnTo>
                  <a:close/>
                </a:path>
                <a:path w="2597150" h="2009775">
                  <a:moveTo>
                    <a:pt x="1734515" y="432079"/>
                  </a:moveTo>
                  <a:lnTo>
                    <a:pt x="1734045" y="430961"/>
                  </a:lnTo>
                  <a:lnTo>
                    <a:pt x="1732178" y="429094"/>
                  </a:lnTo>
                  <a:lnTo>
                    <a:pt x="1731060" y="428625"/>
                  </a:lnTo>
                  <a:lnTo>
                    <a:pt x="1728431" y="428625"/>
                  </a:lnTo>
                  <a:lnTo>
                    <a:pt x="1727314" y="429094"/>
                  </a:lnTo>
                  <a:lnTo>
                    <a:pt x="1725447" y="430961"/>
                  </a:lnTo>
                  <a:lnTo>
                    <a:pt x="1724990" y="432079"/>
                  </a:lnTo>
                  <a:lnTo>
                    <a:pt x="1724990" y="434708"/>
                  </a:lnTo>
                  <a:lnTo>
                    <a:pt x="1725447" y="435825"/>
                  </a:lnTo>
                  <a:lnTo>
                    <a:pt x="1727314" y="437692"/>
                  </a:lnTo>
                  <a:lnTo>
                    <a:pt x="1728431" y="438150"/>
                  </a:lnTo>
                  <a:lnTo>
                    <a:pt x="1731060" y="438150"/>
                  </a:lnTo>
                  <a:lnTo>
                    <a:pt x="1732178" y="437692"/>
                  </a:lnTo>
                  <a:lnTo>
                    <a:pt x="1734045" y="435825"/>
                  </a:lnTo>
                  <a:lnTo>
                    <a:pt x="1734515" y="434708"/>
                  </a:lnTo>
                  <a:lnTo>
                    <a:pt x="1734515" y="432079"/>
                  </a:lnTo>
                  <a:close/>
                </a:path>
                <a:path w="2597150" h="2009775">
                  <a:moveTo>
                    <a:pt x="1734515" y="384454"/>
                  </a:moveTo>
                  <a:lnTo>
                    <a:pt x="1734045" y="383336"/>
                  </a:lnTo>
                  <a:lnTo>
                    <a:pt x="1732178" y="381469"/>
                  </a:lnTo>
                  <a:lnTo>
                    <a:pt x="1731060" y="381000"/>
                  </a:lnTo>
                  <a:lnTo>
                    <a:pt x="1728431" y="381000"/>
                  </a:lnTo>
                  <a:lnTo>
                    <a:pt x="1727314" y="381469"/>
                  </a:lnTo>
                  <a:lnTo>
                    <a:pt x="1725447" y="383336"/>
                  </a:lnTo>
                  <a:lnTo>
                    <a:pt x="1724990" y="384454"/>
                  </a:lnTo>
                  <a:lnTo>
                    <a:pt x="1724990" y="387083"/>
                  </a:lnTo>
                  <a:lnTo>
                    <a:pt x="1725447" y="388200"/>
                  </a:lnTo>
                  <a:lnTo>
                    <a:pt x="1727314" y="390067"/>
                  </a:lnTo>
                  <a:lnTo>
                    <a:pt x="1728431" y="390525"/>
                  </a:lnTo>
                  <a:lnTo>
                    <a:pt x="1731060" y="390525"/>
                  </a:lnTo>
                  <a:lnTo>
                    <a:pt x="1732178" y="390067"/>
                  </a:lnTo>
                  <a:lnTo>
                    <a:pt x="1734045" y="388200"/>
                  </a:lnTo>
                  <a:lnTo>
                    <a:pt x="1734515" y="387083"/>
                  </a:lnTo>
                  <a:lnTo>
                    <a:pt x="1734515" y="384454"/>
                  </a:lnTo>
                  <a:close/>
                </a:path>
                <a:path w="2597150" h="2009775">
                  <a:moveTo>
                    <a:pt x="1734515" y="336829"/>
                  </a:moveTo>
                  <a:lnTo>
                    <a:pt x="1734045" y="335711"/>
                  </a:lnTo>
                  <a:lnTo>
                    <a:pt x="1732178" y="333844"/>
                  </a:lnTo>
                  <a:lnTo>
                    <a:pt x="1731060" y="333375"/>
                  </a:lnTo>
                  <a:lnTo>
                    <a:pt x="1728431" y="333375"/>
                  </a:lnTo>
                  <a:lnTo>
                    <a:pt x="1727314" y="333844"/>
                  </a:lnTo>
                  <a:lnTo>
                    <a:pt x="1725447" y="335711"/>
                  </a:lnTo>
                  <a:lnTo>
                    <a:pt x="1724990" y="336829"/>
                  </a:lnTo>
                  <a:lnTo>
                    <a:pt x="1724990" y="339458"/>
                  </a:lnTo>
                  <a:lnTo>
                    <a:pt x="1725447" y="340575"/>
                  </a:lnTo>
                  <a:lnTo>
                    <a:pt x="1727314" y="342442"/>
                  </a:lnTo>
                  <a:lnTo>
                    <a:pt x="1728431" y="342900"/>
                  </a:lnTo>
                  <a:lnTo>
                    <a:pt x="1731060" y="342900"/>
                  </a:lnTo>
                  <a:lnTo>
                    <a:pt x="1732178" y="342442"/>
                  </a:lnTo>
                  <a:lnTo>
                    <a:pt x="1734045" y="340575"/>
                  </a:lnTo>
                  <a:lnTo>
                    <a:pt x="1734515" y="339458"/>
                  </a:lnTo>
                  <a:lnTo>
                    <a:pt x="1734515" y="336829"/>
                  </a:lnTo>
                  <a:close/>
                </a:path>
                <a:path w="2597150" h="2009775">
                  <a:moveTo>
                    <a:pt x="1734515" y="289204"/>
                  </a:moveTo>
                  <a:lnTo>
                    <a:pt x="1734045" y="288086"/>
                  </a:lnTo>
                  <a:lnTo>
                    <a:pt x="1732178" y="286219"/>
                  </a:lnTo>
                  <a:lnTo>
                    <a:pt x="1731060" y="285750"/>
                  </a:lnTo>
                  <a:lnTo>
                    <a:pt x="1728431" y="285750"/>
                  </a:lnTo>
                  <a:lnTo>
                    <a:pt x="1727314" y="286219"/>
                  </a:lnTo>
                  <a:lnTo>
                    <a:pt x="1725447" y="288086"/>
                  </a:lnTo>
                  <a:lnTo>
                    <a:pt x="1724990" y="289204"/>
                  </a:lnTo>
                  <a:lnTo>
                    <a:pt x="1724990" y="291833"/>
                  </a:lnTo>
                  <a:lnTo>
                    <a:pt x="1725447" y="292950"/>
                  </a:lnTo>
                  <a:lnTo>
                    <a:pt x="1727314" y="294817"/>
                  </a:lnTo>
                  <a:lnTo>
                    <a:pt x="1728431" y="295275"/>
                  </a:lnTo>
                  <a:lnTo>
                    <a:pt x="1731060" y="295275"/>
                  </a:lnTo>
                  <a:lnTo>
                    <a:pt x="1732178" y="294817"/>
                  </a:lnTo>
                  <a:lnTo>
                    <a:pt x="1734045" y="292950"/>
                  </a:lnTo>
                  <a:lnTo>
                    <a:pt x="1734515" y="291833"/>
                  </a:lnTo>
                  <a:lnTo>
                    <a:pt x="1734515" y="289204"/>
                  </a:lnTo>
                  <a:close/>
                </a:path>
                <a:path w="2597150" h="2009775">
                  <a:moveTo>
                    <a:pt x="1734515" y="241579"/>
                  </a:moveTo>
                  <a:lnTo>
                    <a:pt x="1734045" y="240461"/>
                  </a:lnTo>
                  <a:lnTo>
                    <a:pt x="1732178" y="238594"/>
                  </a:lnTo>
                  <a:lnTo>
                    <a:pt x="1731060" y="238125"/>
                  </a:lnTo>
                  <a:lnTo>
                    <a:pt x="1728431" y="238125"/>
                  </a:lnTo>
                  <a:lnTo>
                    <a:pt x="1727314" y="238594"/>
                  </a:lnTo>
                  <a:lnTo>
                    <a:pt x="1725447" y="240461"/>
                  </a:lnTo>
                  <a:lnTo>
                    <a:pt x="1724990" y="241579"/>
                  </a:lnTo>
                  <a:lnTo>
                    <a:pt x="1724990" y="244208"/>
                  </a:lnTo>
                  <a:lnTo>
                    <a:pt x="1725447" y="245325"/>
                  </a:lnTo>
                  <a:lnTo>
                    <a:pt x="1727314" y="247192"/>
                  </a:lnTo>
                  <a:lnTo>
                    <a:pt x="1728431" y="247650"/>
                  </a:lnTo>
                  <a:lnTo>
                    <a:pt x="1731060" y="247650"/>
                  </a:lnTo>
                  <a:lnTo>
                    <a:pt x="1732178" y="247192"/>
                  </a:lnTo>
                  <a:lnTo>
                    <a:pt x="1734045" y="245325"/>
                  </a:lnTo>
                  <a:lnTo>
                    <a:pt x="1734515" y="244208"/>
                  </a:lnTo>
                  <a:lnTo>
                    <a:pt x="1734515" y="241579"/>
                  </a:lnTo>
                  <a:close/>
                </a:path>
                <a:path w="2597150" h="2009775">
                  <a:moveTo>
                    <a:pt x="1734515" y="193954"/>
                  </a:moveTo>
                  <a:lnTo>
                    <a:pt x="1734045" y="192836"/>
                  </a:lnTo>
                  <a:lnTo>
                    <a:pt x="1732178" y="190969"/>
                  </a:lnTo>
                  <a:lnTo>
                    <a:pt x="1731060" y="190500"/>
                  </a:lnTo>
                  <a:lnTo>
                    <a:pt x="1728431" y="190500"/>
                  </a:lnTo>
                  <a:lnTo>
                    <a:pt x="1727314" y="190969"/>
                  </a:lnTo>
                  <a:lnTo>
                    <a:pt x="1725447" y="192836"/>
                  </a:lnTo>
                  <a:lnTo>
                    <a:pt x="1724990" y="193954"/>
                  </a:lnTo>
                  <a:lnTo>
                    <a:pt x="1724990" y="196583"/>
                  </a:lnTo>
                  <a:lnTo>
                    <a:pt x="1725447" y="197700"/>
                  </a:lnTo>
                  <a:lnTo>
                    <a:pt x="1727314" y="199567"/>
                  </a:lnTo>
                  <a:lnTo>
                    <a:pt x="1728431" y="200025"/>
                  </a:lnTo>
                  <a:lnTo>
                    <a:pt x="1731060" y="200025"/>
                  </a:lnTo>
                  <a:lnTo>
                    <a:pt x="1732178" y="199567"/>
                  </a:lnTo>
                  <a:lnTo>
                    <a:pt x="1734045" y="197700"/>
                  </a:lnTo>
                  <a:lnTo>
                    <a:pt x="1734515" y="196583"/>
                  </a:lnTo>
                  <a:lnTo>
                    <a:pt x="1734515" y="193954"/>
                  </a:lnTo>
                  <a:close/>
                </a:path>
                <a:path w="2597150" h="2009775">
                  <a:moveTo>
                    <a:pt x="1734515" y="146329"/>
                  </a:moveTo>
                  <a:lnTo>
                    <a:pt x="1734045" y="145211"/>
                  </a:lnTo>
                  <a:lnTo>
                    <a:pt x="1732178" y="143344"/>
                  </a:lnTo>
                  <a:lnTo>
                    <a:pt x="1731060" y="142875"/>
                  </a:lnTo>
                  <a:lnTo>
                    <a:pt x="1728431" y="142875"/>
                  </a:lnTo>
                  <a:lnTo>
                    <a:pt x="1727314" y="143344"/>
                  </a:lnTo>
                  <a:lnTo>
                    <a:pt x="1725447" y="145211"/>
                  </a:lnTo>
                  <a:lnTo>
                    <a:pt x="1724990" y="146329"/>
                  </a:lnTo>
                  <a:lnTo>
                    <a:pt x="1724990" y="148958"/>
                  </a:lnTo>
                  <a:lnTo>
                    <a:pt x="1725447" y="150075"/>
                  </a:lnTo>
                  <a:lnTo>
                    <a:pt x="1727314" y="151942"/>
                  </a:lnTo>
                  <a:lnTo>
                    <a:pt x="1728431" y="152400"/>
                  </a:lnTo>
                  <a:lnTo>
                    <a:pt x="1731060" y="152400"/>
                  </a:lnTo>
                  <a:lnTo>
                    <a:pt x="1732178" y="151942"/>
                  </a:lnTo>
                  <a:lnTo>
                    <a:pt x="1734045" y="150075"/>
                  </a:lnTo>
                  <a:lnTo>
                    <a:pt x="1734515" y="148958"/>
                  </a:lnTo>
                  <a:lnTo>
                    <a:pt x="1734515" y="146329"/>
                  </a:lnTo>
                  <a:close/>
                </a:path>
                <a:path w="2597150" h="2009775">
                  <a:moveTo>
                    <a:pt x="1734515" y="98704"/>
                  </a:moveTo>
                  <a:lnTo>
                    <a:pt x="1734045" y="97586"/>
                  </a:lnTo>
                  <a:lnTo>
                    <a:pt x="1732178" y="95719"/>
                  </a:lnTo>
                  <a:lnTo>
                    <a:pt x="1731060" y="95250"/>
                  </a:lnTo>
                  <a:lnTo>
                    <a:pt x="1728431" y="95250"/>
                  </a:lnTo>
                  <a:lnTo>
                    <a:pt x="1727314" y="95719"/>
                  </a:lnTo>
                  <a:lnTo>
                    <a:pt x="1725447" y="97586"/>
                  </a:lnTo>
                  <a:lnTo>
                    <a:pt x="1724990" y="98704"/>
                  </a:lnTo>
                  <a:lnTo>
                    <a:pt x="1724990" y="101333"/>
                  </a:lnTo>
                  <a:lnTo>
                    <a:pt x="1725447" y="102450"/>
                  </a:lnTo>
                  <a:lnTo>
                    <a:pt x="1727314" y="104317"/>
                  </a:lnTo>
                  <a:lnTo>
                    <a:pt x="1728431" y="104775"/>
                  </a:lnTo>
                  <a:lnTo>
                    <a:pt x="1731060" y="104775"/>
                  </a:lnTo>
                  <a:lnTo>
                    <a:pt x="1732178" y="104317"/>
                  </a:lnTo>
                  <a:lnTo>
                    <a:pt x="1734045" y="102450"/>
                  </a:lnTo>
                  <a:lnTo>
                    <a:pt x="1734515" y="101333"/>
                  </a:lnTo>
                  <a:lnTo>
                    <a:pt x="1734515" y="98704"/>
                  </a:lnTo>
                  <a:close/>
                </a:path>
                <a:path w="2597150" h="2009775">
                  <a:moveTo>
                    <a:pt x="1734515" y="51079"/>
                  </a:moveTo>
                  <a:lnTo>
                    <a:pt x="1734045" y="49961"/>
                  </a:lnTo>
                  <a:lnTo>
                    <a:pt x="1732178" y="48094"/>
                  </a:lnTo>
                  <a:lnTo>
                    <a:pt x="1731060" y="47625"/>
                  </a:lnTo>
                  <a:lnTo>
                    <a:pt x="1728431" y="47625"/>
                  </a:lnTo>
                  <a:lnTo>
                    <a:pt x="1727314" y="48094"/>
                  </a:lnTo>
                  <a:lnTo>
                    <a:pt x="1725447" y="49961"/>
                  </a:lnTo>
                  <a:lnTo>
                    <a:pt x="1724990" y="51079"/>
                  </a:lnTo>
                  <a:lnTo>
                    <a:pt x="1724990" y="53708"/>
                  </a:lnTo>
                  <a:lnTo>
                    <a:pt x="1725447" y="54825"/>
                  </a:lnTo>
                  <a:lnTo>
                    <a:pt x="1727314" y="56692"/>
                  </a:lnTo>
                  <a:lnTo>
                    <a:pt x="1728431" y="57150"/>
                  </a:lnTo>
                  <a:lnTo>
                    <a:pt x="1731060" y="57150"/>
                  </a:lnTo>
                  <a:lnTo>
                    <a:pt x="1732178" y="56692"/>
                  </a:lnTo>
                  <a:lnTo>
                    <a:pt x="1734045" y="54825"/>
                  </a:lnTo>
                  <a:lnTo>
                    <a:pt x="1734515" y="53708"/>
                  </a:lnTo>
                  <a:lnTo>
                    <a:pt x="1734515" y="51079"/>
                  </a:lnTo>
                  <a:close/>
                </a:path>
                <a:path w="2597150" h="2009775">
                  <a:moveTo>
                    <a:pt x="1734515" y="3454"/>
                  </a:moveTo>
                  <a:lnTo>
                    <a:pt x="1734045" y="2336"/>
                  </a:lnTo>
                  <a:lnTo>
                    <a:pt x="1732178" y="469"/>
                  </a:lnTo>
                  <a:lnTo>
                    <a:pt x="1731060" y="0"/>
                  </a:lnTo>
                  <a:lnTo>
                    <a:pt x="1728431" y="0"/>
                  </a:lnTo>
                  <a:lnTo>
                    <a:pt x="1727314" y="469"/>
                  </a:lnTo>
                  <a:lnTo>
                    <a:pt x="1725447" y="2336"/>
                  </a:lnTo>
                  <a:lnTo>
                    <a:pt x="1724990" y="3454"/>
                  </a:lnTo>
                  <a:lnTo>
                    <a:pt x="1724990" y="6083"/>
                  </a:lnTo>
                  <a:lnTo>
                    <a:pt x="1725447" y="7200"/>
                  </a:lnTo>
                  <a:lnTo>
                    <a:pt x="1727314" y="9067"/>
                  </a:lnTo>
                  <a:lnTo>
                    <a:pt x="1728431" y="9525"/>
                  </a:lnTo>
                  <a:lnTo>
                    <a:pt x="1731060" y="9525"/>
                  </a:lnTo>
                  <a:lnTo>
                    <a:pt x="1732178" y="9067"/>
                  </a:lnTo>
                  <a:lnTo>
                    <a:pt x="1734045" y="7200"/>
                  </a:lnTo>
                  <a:lnTo>
                    <a:pt x="1734515" y="6083"/>
                  </a:lnTo>
                  <a:lnTo>
                    <a:pt x="1734515" y="3454"/>
                  </a:lnTo>
                  <a:close/>
                </a:path>
                <a:path w="2597150" h="2009775">
                  <a:moveTo>
                    <a:pt x="2596997" y="2003704"/>
                  </a:moveTo>
                  <a:lnTo>
                    <a:pt x="2596527" y="2002586"/>
                  </a:lnTo>
                  <a:lnTo>
                    <a:pt x="2594673" y="2000719"/>
                  </a:lnTo>
                  <a:lnTo>
                    <a:pt x="2593556" y="2000250"/>
                  </a:lnTo>
                  <a:lnTo>
                    <a:pt x="2590914" y="2000250"/>
                  </a:lnTo>
                  <a:lnTo>
                    <a:pt x="2589796" y="2000719"/>
                  </a:lnTo>
                  <a:lnTo>
                    <a:pt x="2587942" y="2002586"/>
                  </a:lnTo>
                  <a:lnTo>
                    <a:pt x="2587472" y="2003704"/>
                  </a:lnTo>
                  <a:lnTo>
                    <a:pt x="2587472" y="2006333"/>
                  </a:lnTo>
                  <a:lnTo>
                    <a:pt x="2587942" y="2007450"/>
                  </a:lnTo>
                  <a:lnTo>
                    <a:pt x="2589796" y="2009317"/>
                  </a:lnTo>
                  <a:lnTo>
                    <a:pt x="2590914" y="2009775"/>
                  </a:lnTo>
                  <a:lnTo>
                    <a:pt x="2593556" y="2009775"/>
                  </a:lnTo>
                  <a:lnTo>
                    <a:pt x="2594673" y="2009317"/>
                  </a:lnTo>
                  <a:lnTo>
                    <a:pt x="2596527" y="2007450"/>
                  </a:lnTo>
                  <a:lnTo>
                    <a:pt x="2596997" y="2006333"/>
                  </a:lnTo>
                  <a:lnTo>
                    <a:pt x="2596997" y="2003704"/>
                  </a:lnTo>
                  <a:close/>
                </a:path>
                <a:path w="2597150" h="2009775">
                  <a:moveTo>
                    <a:pt x="2596997" y="1956079"/>
                  </a:moveTo>
                  <a:lnTo>
                    <a:pt x="2596527" y="1954961"/>
                  </a:lnTo>
                  <a:lnTo>
                    <a:pt x="2594673" y="1953094"/>
                  </a:lnTo>
                  <a:lnTo>
                    <a:pt x="2593556" y="1952625"/>
                  </a:lnTo>
                  <a:lnTo>
                    <a:pt x="2590914" y="1952625"/>
                  </a:lnTo>
                  <a:lnTo>
                    <a:pt x="2589796" y="1953094"/>
                  </a:lnTo>
                  <a:lnTo>
                    <a:pt x="2587942" y="1954961"/>
                  </a:lnTo>
                  <a:lnTo>
                    <a:pt x="2587472" y="1956079"/>
                  </a:lnTo>
                  <a:lnTo>
                    <a:pt x="2587472" y="1958708"/>
                  </a:lnTo>
                  <a:lnTo>
                    <a:pt x="2587942" y="1959825"/>
                  </a:lnTo>
                  <a:lnTo>
                    <a:pt x="2589796" y="1961692"/>
                  </a:lnTo>
                  <a:lnTo>
                    <a:pt x="2590914" y="1962150"/>
                  </a:lnTo>
                  <a:lnTo>
                    <a:pt x="2593556" y="1962150"/>
                  </a:lnTo>
                  <a:lnTo>
                    <a:pt x="2594673" y="1961692"/>
                  </a:lnTo>
                  <a:lnTo>
                    <a:pt x="2596527" y="1959825"/>
                  </a:lnTo>
                  <a:lnTo>
                    <a:pt x="2596997" y="1958708"/>
                  </a:lnTo>
                  <a:lnTo>
                    <a:pt x="2596997" y="1956079"/>
                  </a:lnTo>
                  <a:close/>
                </a:path>
                <a:path w="2597150" h="2009775">
                  <a:moveTo>
                    <a:pt x="2596997" y="1908454"/>
                  </a:moveTo>
                  <a:lnTo>
                    <a:pt x="2596527" y="1907336"/>
                  </a:lnTo>
                  <a:lnTo>
                    <a:pt x="2594673" y="1905469"/>
                  </a:lnTo>
                  <a:lnTo>
                    <a:pt x="2593556" y="1905000"/>
                  </a:lnTo>
                  <a:lnTo>
                    <a:pt x="2590914" y="1905000"/>
                  </a:lnTo>
                  <a:lnTo>
                    <a:pt x="2589796" y="1905469"/>
                  </a:lnTo>
                  <a:lnTo>
                    <a:pt x="2587942" y="1907336"/>
                  </a:lnTo>
                  <a:lnTo>
                    <a:pt x="2587472" y="1908454"/>
                  </a:lnTo>
                  <a:lnTo>
                    <a:pt x="2587472" y="1911083"/>
                  </a:lnTo>
                  <a:lnTo>
                    <a:pt x="2587942" y="1912200"/>
                  </a:lnTo>
                  <a:lnTo>
                    <a:pt x="2589796" y="1914067"/>
                  </a:lnTo>
                  <a:lnTo>
                    <a:pt x="2590914" y="1914525"/>
                  </a:lnTo>
                  <a:lnTo>
                    <a:pt x="2593556" y="1914525"/>
                  </a:lnTo>
                  <a:lnTo>
                    <a:pt x="2594673" y="1914067"/>
                  </a:lnTo>
                  <a:lnTo>
                    <a:pt x="2596527" y="1912200"/>
                  </a:lnTo>
                  <a:lnTo>
                    <a:pt x="2596997" y="1911083"/>
                  </a:lnTo>
                  <a:lnTo>
                    <a:pt x="2596997" y="1908454"/>
                  </a:lnTo>
                  <a:close/>
                </a:path>
                <a:path w="2597150" h="2009775">
                  <a:moveTo>
                    <a:pt x="2596997" y="1860829"/>
                  </a:moveTo>
                  <a:lnTo>
                    <a:pt x="2596527" y="1859711"/>
                  </a:lnTo>
                  <a:lnTo>
                    <a:pt x="2594673" y="1857844"/>
                  </a:lnTo>
                  <a:lnTo>
                    <a:pt x="2593556" y="1857375"/>
                  </a:lnTo>
                  <a:lnTo>
                    <a:pt x="2590914" y="1857375"/>
                  </a:lnTo>
                  <a:lnTo>
                    <a:pt x="2589796" y="1857844"/>
                  </a:lnTo>
                  <a:lnTo>
                    <a:pt x="2587942" y="1859711"/>
                  </a:lnTo>
                  <a:lnTo>
                    <a:pt x="2587472" y="1860829"/>
                  </a:lnTo>
                  <a:lnTo>
                    <a:pt x="2587472" y="1863458"/>
                  </a:lnTo>
                  <a:lnTo>
                    <a:pt x="2587942" y="1864575"/>
                  </a:lnTo>
                  <a:lnTo>
                    <a:pt x="2589796" y="1866442"/>
                  </a:lnTo>
                  <a:lnTo>
                    <a:pt x="2590914" y="1866900"/>
                  </a:lnTo>
                  <a:lnTo>
                    <a:pt x="2593556" y="1866900"/>
                  </a:lnTo>
                  <a:lnTo>
                    <a:pt x="2594673" y="1866442"/>
                  </a:lnTo>
                  <a:lnTo>
                    <a:pt x="2596527" y="1864575"/>
                  </a:lnTo>
                  <a:lnTo>
                    <a:pt x="2596997" y="1863458"/>
                  </a:lnTo>
                  <a:lnTo>
                    <a:pt x="2596997" y="1860829"/>
                  </a:lnTo>
                  <a:close/>
                </a:path>
                <a:path w="2597150" h="2009775">
                  <a:moveTo>
                    <a:pt x="2596997" y="1813204"/>
                  </a:moveTo>
                  <a:lnTo>
                    <a:pt x="2596527" y="1812086"/>
                  </a:lnTo>
                  <a:lnTo>
                    <a:pt x="2594673" y="1810219"/>
                  </a:lnTo>
                  <a:lnTo>
                    <a:pt x="2593556" y="1809750"/>
                  </a:lnTo>
                  <a:lnTo>
                    <a:pt x="2590914" y="1809750"/>
                  </a:lnTo>
                  <a:lnTo>
                    <a:pt x="2589796" y="1810219"/>
                  </a:lnTo>
                  <a:lnTo>
                    <a:pt x="2587942" y="1812086"/>
                  </a:lnTo>
                  <a:lnTo>
                    <a:pt x="2587472" y="1813204"/>
                  </a:lnTo>
                  <a:lnTo>
                    <a:pt x="2587472" y="1815833"/>
                  </a:lnTo>
                  <a:lnTo>
                    <a:pt x="2587942" y="1816950"/>
                  </a:lnTo>
                  <a:lnTo>
                    <a:pt x="2589796" y="1818817"/>
                  </a:lnTo>
                  <a:lnTo>
                    <a:pt x="2590914" y="1819275"/>
                  </a:lnTo>
                  <a:lnTo>
                    <a:pt x="2593556" y="1819275"/>
                  </a:lnTo>
                  <a:lnTo>
                    <a:pt x="2594673" y="1818817"/>
                  </a:lnTo>
                  <a:lnTo>
                    <a:pt x="2596527" y="1816950"/>
                  </a:lnTo>
                  <a:lnTo>
                    <a:pt x="2596997" y="1815833"/>
                  </a:lnTo>
                  <a:lnTo>
                    <a:pt x="2596997" y="1813204"/>
                  </a:lnTo>
                  <a:close/>
                </a:path>
                <a:path w="2597150" h="2009775">
                  <a:moveTo>
                    <a:pt x="2596997" y="1765579"/>
                  </a:moveTo>
                  <a:lnTo>
                    <a:pt x="2596527" y="1764461"/>
                  </a:lnTo>
                  <a:lnTo>
                    <a:pt x="2594673" y="1762594"/>
                  </a:lnTo>
                  <a:lnTo>
                    <a:pt x="2593556" y="1762125"/>
                  </a:lnTo>
                  <a:lnTo>
                    <a:pt x="2590914" y="1762125"/>
                  </a:lnTo>
                  <a:lnTo>
                    <a:pt x="2589796" y="1762594"/>
                  </a:lnTo>
                  <a:lnTo>
                    <a:pt x="2587942" y="1764461"/>
                  </a:lnTo>
                  <a:lnTo>
                    <a:pt x="2587472" y="1765579"/>
                  </a:lnTo>
                  <a:lnTo>
                    <a:pt x="2587472" y="1768208"/>
                  </a:lnTo>
                  <a:lnTo>
                    <a:pt x="2587942" y="1769325"/>
                  </a:lnTo>
                  <a:lnTo>
                    <a:pt x="2589796" y="1771192"/>
                  </a:lnTo>
                  <a:lnTo>
                    <a:pt x="2590914" y="1771650"/>
                  </a:lnTo>
                  <a:lnTo>
                    <a:pt x="2593556" y="1771650"/>
                  </a:lnTo>
                  <a:lnTo>
                    <a:pt x="2594673" y="1771192"/>
                  </a:lnTo>
                  <a:lnTo>
                    <a:pt x="2596527" y="1769325"/>
                  </a:lnTo>
                  <a:lnTo>
                    <a:pt x="2596997" y="1768208"/>
                  </a:lnTo>
                  <a:lnTo>
                    <a:pt x="2596997" y="1765579"/>
                  </a:lnTo>
                  <a:close/>
                </a:path>
                <a:path w="2597150" h="2009775">
                  <a:moveTo>
                    <a:pt x="2596997" y="1717954"/>
                  </a:moveTo>
                  <a:lnTo>
                    <a:pt x="2596527" y="1716836"/>
                  </a:lnTo>
                  <a:lnTo>
                    <a:pt x="2594673" y="1714969"/>
                  </a:lnTo>
                  <a:lnTo>
                    <a:pt x="2593556" y="1714500"/>
                  </a:lnTo>
                  <a:lnTo>
                    <a:pt x="2590914" y="1714500"/>
                  </a:lnTo>
                  <a:lnTo>
                    <a:pt x="2589796" y="1714969"/>
                  </a:lnTo>
                  <a:lnTo>
                    <a:pt x="2587942" y="1716836"/>
                  </a:lnTo>
                  <a:lnTo>
                    <a:pt x="2587472" y="1717954"/>
                  </a:lnTo>
                  <a:lnTo>
                    <a:pt x="2587472" y="1720583"/>
                  </a:lnTo>
                  <a:lnTo>
                    <a:pt x="2587942" y="1721700"/>
                  </a:lnTo>
                  <a:lnTo>
                    <a:pt x="2589796" y="1723567"/>
                  </a:lnTo>
                  <a:lnTo>
                    <a:pt x="2590914" y="1724025"/>
                  </a:lnTo>
                  <a:lnTo>
                    <a:pt x="2593556" y="1724025"/>
                  </a:lnTo>
                  <a:lnTo>
                    <a:pt x="2594673" y="1723567"/>
                  </a:lnTo>
                  <a:lnTo>
                    <a:pt x="2596527" y="1721700"/>
                  </a:lnTo>
                  <a:lnTo>
                    <a:pt x="2596997" y="1720583"/>
                  </a:lnTo>
                  <a:lnTo>
                    <a:pt x="2596997" y="1717954"/>
                  </a:lnTo>
                  <a:close/>
                </a:path>
                <a:path w="2597150" h="2009775">
                  <a:moveTo>
                    <a:pt x="2596997" y="1670329"/>
                  </a:moveTo>
                  <a:lnTo>
                    <a:pt x="2596527" y="1669211"/>
                  </a:lnTo>
                  <a:lnTo>
                    <a:pt x="2594673" y="1667344"/>
                  </a:lnTo>
                  <a:lnTo>
                    <a:pt x="2593556" y="1666875"/>
                  </a:lnTo>
                  <a:lnTo>
                    <a:pt x="2590914" y="1666875"/>
                  </a:lnTo>
                  <a:lnTo>
                    <a:pt x="2589796" y="1667344"/>
                  </a:lnTo>
                  <a:lnTo>
                    <a:pt x="2587942" y="1669211"/>
                  </a:lnTo>
                  <a:lnTo>
                    <a:pt x="2587472" y="1670329"/>
                  </a:lnTo>
                  <a:lnTo>
                    <a:pt x="2587472" y="1672958"/>
                  </a:lnTo>
                  <a:lnTo>
                    <a:pt x="2587942" y="1674075"/>
                  </a:lnTo>
                  <a:lnTo>
                    <a:pt x="2589796" y="1675942"/>
                  </a:lnTo>
                  <a:lnTo>
                    <a:pt x="2590914" y="1676400"/>
                  </a:lnTo>
                  <a:lnTo>
                    <a:pt x="2593556" y="1676400"/>
                  </a:lnTo>
                  <a:lnTo>
                    <a:pt x="2594673" y="1675942"/>
                  </a:lnTo>
                  <a:lnTo>
                    <a:pt x="2596527" y="1674075"/>
                  </a:lnTo>
                  <a:lnTo>
                    <a:pt x="2596997" y="1672958"/>
                  </a:lnTo>
                  <a:lnTo>
                    <a:pt x="2596997" y="1670329"/>
                  </a:lnTo>
                  <a:close/>
                </a:path>
                <a:path w="2597150" h="2009775">
                  <a:moveTo>
                    <a:pt x="2596997" y="1622704"/>
                  </a:moveTo>
                  <a:lnTo>
                    <a:pt x="2596527" y="1621586"/>
                  </a:lnTo>
                  <a:lnTo>
                    <a:pt x="2594673" y="1619719"/>
                  </a:lnTo>
                  <a:lnTo>
                    <a:pt x="2593556" y="1619250"/>
                  </a:lnTo>
                  <a:lnTo>
                    <a:pt x="2590914" y="1619250"/>
                  </a:lnTo>
                  <a:lnTo>
                    <a:pt x="2589796" y="1619719"/>
                  </a:lnTo>
                  <a:lnTo>
                    <a:pt x="2587942" y="1621586"/>
                  </a:lnTo>
                  <a:lnTo>
                    <a:pt x="2587472" y="1622704"/>
                  </a:lnTo>
                  <a:lnTo>
                    <a:pt x="2587472" y="1625333"/>
                  </a:lnTo>
                  <a:lnTo>
                    <a:pt x="2587942" y="1626450"/>
                  </a:lnTo>
                  <a:lnTo>
                    <a:pt x="2589796" y="1628317"/>
                  </a:lnTo>
                  <a:lnTo>
                    <a:pt x="2590914" y="1628775"/>
                  </a:lnTo>
                  <a:lnTo>
                    <a:pt x="2593556" y="1628775"/>
                  </a:lnTo>
                  <a:lnTo>
                    <a:pt x="2594673" y="1628317"/>
                  </a:lnTo>
                  <a:lnTo>
                    <a:pt x="2596527" y="1626450"/>
                  </a:lnTo>
                  <a:lnTo>
                    <a:pt x="2596997" y="1625333"/>
                  </a:lnTo>
                  <a:lnTo>
                    <a:pt x="2596997" y="1622704"/>
                  </a:lnTo>
                  <a:close/>
                </a:path>
                <a:path w="2597150" h="2009775">
                  <a:moveTo>
                    <a:pt x="2596997" y="1575079"/>
                  </a:moveTo>
                  <a:lnTo>
                    <a:pt x="2596527" y="1573961"/>
                  </a:lnTo>
                  <a:lnTo>
                    <a:pt x="2594673" y="1572094"/>
                  </a:lnTo>
                  <a:lnTo>
                    <a:pt x="2593556" y="1571625"/>
                  </a:lnTo>
                  <a:lnTo>
                    <a:pt x="2590914" y="1571625"/>
                  </a:lnTo>
                  <a:lnTo>
                    <a:pt x="2589796" y="1572094"/>
                  </a:lnTo>
                  <a:lnTo>
                    <a:pt x="2587942" y="1573961"/>
                  </a:lnTo>
                  <a:lnTo>
                    <a:pt x="2587472" y="1575079"/>
                  </a:lnTo>
                  <a:lnTo>
                    <a:pt x="2587472" y="1577708"/>
                  </a:lnTo>
                  <a:lnTo>
                    <a:pt x="2587942" y="1578825"/>
                  </a:lnTo>
                  <a:lnTo>
                    <a:pt x="2589796" y="1580692"/>
                  </a:lnTo>
                  <a:lnTo>
                    <a:pt x="2590914" y="1581150"/>
                  </a:lnTo>
                  <a:lnTo>
                    <a:pt x="2593556" y="1581150"/>
                  </a:lnTo>
                  <a:lnTo>
                    <a:pt x="2594673" y="1580692"/>
                  </a:lnTo>
                  <a:lnTo>
                    <a:pt x="2596527" y="1578825"/>
                  </a:lnTo>
                  <a:lnTo>
                    <a:pt x="2596997" y="1577708"/>
                  </a:lnTo>
                  <a:lnTo>
                    <a:pt x="2596997" y="1575079"/>
                  </a:lnTo>
                  <a:close/>
                </a:path>
                <a:path w="2597150" h="2009775">
                  <a:moveTo>
                    <a:pt x="2596997" y="1527454"/>
                  </a:moveTo>
                  <a:lnTo>
                    <a:pt x="2596527" y="1526336"/>
                  </a:lnTo>
                  <a:lnTo>
                    <a:pt x="2594673" y="1524469"/>
                  </a:lnTo>
                  <a:lnTo>
                    <a:pt x="2593556" y="1524000"/>
                  </a:lnTo>
                  <a:lnTo>
                    <a:pt x="2590914" y="1524000"/>
                  </a:lnTo>
                  <a:lnTo>
                    <a:pt x="2589796" y="1524469"/>
                  </a:lnTo>
                  <a:lnTo>
                    <a:pt x="2587942" y="1526336"/>
                  </a:lnTo>
                  <a:lnTo>
                    <a:pt x="2587472" y="1527454"/>
                  </a:lnTo>
                  <a:lnTo>
                    <a:pt x="2587472" y="1530083"/>
                  </a:lnTo>
                  <a:lnTo>
                    <a:pt x="2587942" y="1531200"/>
                  </a:lnTo>
                  <a:lnTo>
                    <a:pt x="2589796" y="1533067"/>
                  </a:lnTo>
                  <a:lnTo>
                    <a:pt x="2590914" y="1533525"/>
                  </a:lnTo>
                  <a:lnTo>
                    <a:pt x="2593556" y="1533525"/>
                  </a:lnTo>
                  <a:lnTo>
                    <a:pt x="2594673" y="1533067"/>
                  </a:lnTo>
                  <a:lnTo>
                    <a:pt x="2596527" y="1531200"/>
                  </a:lnTo>
                  <a:lnTo>
                    <a:pt x="2596997" y="1530083"/>
                  </a:lnTo>
                  <a:lnTo>
                    <a:pt x="2596997" y="1527454"/>
                  </a:lnTo>
                  <a:close/>
                </a:path>
                <a:path w="2597150" h="2009775">
                  <a:moveTo>
                    <a:pt x="2596997" y="1479829"/>
                  </a:moveTo>
                  <a:lnTo>
                    <a:pt x="2596527" y="1478711"/>
                  </a:lnTo>
                  <a:lnTo>
                    <a:pt x="2594673" y="1476844"/>
                  </a:lnTo>
                  <a:lnTo>
                    <a:pt x="2593556" y="1476375"/>
                  </a:lnTo>
                  <a:lnTo>
                    <a:pt x="2590914" y="1476375"/>
                  </a:lnTo>
                  <a:lnTo>
                    <a:pt x="2589796" y="1476844"/>
                  </a:lnTo>
                  <a:lnTo>
                    <a:pt x="2587942" y="1478711"/>
                  </a:lnTo>
                  <a:lnTo>
                    <a:pt x="2587472" y="1479829"/>
                  </a:lnTo>
                  <a:lnTo>
                    <a:pt x="2587472" y="1482458"/>
                  </a:lnTo>
                  <a:lnTo>
                    <a:pt x="2587942" y="1483575"/>
                  </a:lnTo>
                  <a:lnTo>
                    <a:pt x="2589796" y="1485442"/>
                  </a:lnTo>
                  <a:lnTo>
                    <a:pt x="2590914" y="1485900"/>
                  </a:lnTo>
                  <a:lnTo>
                    <a:pt x="2593556" y="1485900"/>
                  </a:lnTo>
                  <a:lnTo>
                    <a:pt x="2594673" y="1485442"/>
                  </a:lnTo>
                  <a:lnTo>
                    <a:pt x="2596527" y="1483575"/>
                  </a:lnTo>
                  <a:lnTo>
                    <a:pt x="2596997" y="1482458"/>
                  </a:lnTo>
                  <a:lnTo>
                    <a:pt x="2596997" y="1479829"/>
                  </a:lnTo>
                  <a:close/>
                </a:path>
                <a:path w="2597150" h="2009775">
                  <a:moveTo>
                    <a:pt x="2596997" y="1432204"/>
                  </a:moveTo>
                  <a:lnTo>
                    <a:pt x="2596527" y="1431086"/>
                  </a:lnTo>
                  <a:lnTo>
                    <a:pt x="2594673" y="1429219"/>
                  </a:lnTo>
                  <a:lnTo>
                    <a:pt x="2593556" y="1428750"/>
                  </a:lnTo>
                  <a:lnTo>
                    <a:pt x="2590914" y="1428750"/>
                  </a:lnTo>
                  <a:lnTo>
                    <a:pt x="2589796" y="1429219"/>
                  </a:lnTo>
                  <a:lnTo>
                    <a:pt x="2587942" y="1431086"/>
                  </a:lnTo>
                  <a:lnTo>
                    <a:pt x="2587472" y="1432204"/>
                  </a:lnTo>
                  <a:lnTo>
                    <a:pt x="2587472" y="1434833"/>
                  </a:lnTo>
                  <a:lnTo>
                    <a:pt x="2587942" y="1435950"/>
                  </a:lnTo>
                  <a:lnTo>
                    <a:pt x="2589796" y="1437817"/>
                  </a:lnTo>
                  <a:lnTo>
                    <a:pt x="2590914" y="1438275"/>
                  </a:lnTo>
                  <a:lnTo>
                    <a:pt x="2593556" y="1438275"/>
                  </a:lnTo>
                  <a:lnTo>
                    <a:pt x="2594673" y="1437817"/>
                  </a:lnTo>
                  <a:lnTo>
                    <a:pt x="2596527" y="1435950"/>
                  </a:lnTo>
                  <a:lnTo>
                    <a:pt x="2596997" y="1434833"/>
                  </a:lnTo>
                  <a:lnTo>
                    <a:pt x="2596997" y="1432204"/>
                  </a:lnTo>
                  <a:close/>
                </a:path>
                <a:path w="2597150" h="2009775">
                  <a:moveTo>
                    <a:pt x="2596997" y="1384579"/>
                  </a:moveTo>
                  <a:lnTo>
                    <a:pt x="2596527" y="1383461"/>
                  </a:lnTo>
                  <a:lnTo>
                    <a:pt x="2594673" y="1381594"/>
                  </a:lnTo>
                  <a:lnTo>
                    <a:pt x="2593556" y="1381125"/>
                  </a:lnTo>
                  <a:lnTo>
                    <a:pt x="2590914" y="1381125"/>
                  </a:lnTo>
                  <a:lnTo>
                    <a:pt x="2589796" y="1381594"/>
                  </a:lnTo>
                  <a:lnTo>
                    <a:pt x="2587942" y="1383461"/>
                  </a:lnTo>
                  <a:lnTo>
                    <a:pt x="2587472" y="1384579"/>
                  </a:lnTo>
                  <a:lnTo>
                    <a:pt x="2587472" y="1387208"/>
                  </a:lnTo>
                  <a:lnTo>
                    <a:pt x="2587942" y="1388325"/>
                  </a:lnTo>
                  <a:lnTo>
                    <a:pt x="2589796" y="1390192"/>
                  </a:lnTo>
                  <a:lnTo>
                    <a:pt x="2590914" y="1390650"/>
                  </a:lnTo>
                  <a:lnTo>
                    <a:pt x="2593556" y="1390650"/>
                  </a:lnTo>
                  <a:lnTo>
                    <a:pt x="2594673" y="1390192"/>
                  </a:lnTo>
                  <a:lnTo>
                    <a:pt x="2596527" y="1388325"/>
                  </a:lnTo>
                  <a:lnTo>
                    <a:pt x="2596997" y="1387208"/>
                  </a:lnTo>
                  <a:lnTo>
                    <a:pt x="2596997" y="1384579"/>
                  </a:lnTo>
                  <a:close/>
                </a:path>
                <a:path w="2597150" h="2009775">
                  <a:moveTo>
                    <a:pt x="2596997" y="1336954"/>
                  </a:moveTo>
                  <a:lnTo>
                    <a:pt x="2596527" y="1335836"/>
                  </a:lnTo>
                  <a:lnTo>
                    <a:pt x="2594673" y="1333969"/>
                  </a:lnTo>
                  <a:lnTo>
                    <a:pt x="2593556" y="1333500"/>
                  </a:lnTo>
                  <a:lnTo>
                    <a:pt x="2590914" y="1333500"/>
                  </a:lnTo>
                  <a:lnTo>
                    <a:pt x="2589796" y="1333969"/>
                  </a:lnTo>
                  <a:lnTo>
                    <a:pt x="2587942" y="1335836"/>
                  </a:lnTo>
                  <a:lnTo>
                    <a:pt x="2587472" y="1336954"/>
                  </a:lnTo>
                  <a:lnTo>
                    <a:pt x="2587472" y="1339583"/>
                  </a:lnTo>
                  <a:lnTo>
                    <a:pt x="2587942" y="1340700"/>
                  </a:lnTo>
                  <a:lnTo>
                    <a:pt x="2589796" y="1342567"/>
                  </a:lnTo>
                  <a:lnTo>
                    <a:pt x="2590914" y="1343025"/>
                  </a:lnTo>
                  <a:lnTo>
                    <a:pt x="2593556" y="1343025"/>
                  </a:lnTo>
                  <a:lnTo>
                    <a:pt x="2594673" y="1342567"/>
                  </a:lnTo>
                  <a:lnTo>
                    <a:pt x="2596527" y="1340700"/>
                  </a:lnTo>
                  <a:lnTo>
                    <a:pt x="2596997" y="1339583"/>
                  </a:lnTo>
                  <a:lnTo>
                    <a:pt x="2596997" y="1336954"/>
                  </a:lnTo>
                  <a:close/>
                </a:path>
                <a:path w="2597150" h="2009775">
                  <a:moveTo>
                    <a:pt x="2596997" y="1289329"/>
                  </a:moveTo>
                  <a:lnTo>
                    <a:pt x="2596527" y="1288211"/>
                  </a:lnTo>
                  <a:lnTo>
                    <a:pt x="2594673" y="1286344"/>
                  </a:lnTo>
                  <a:lnTo>
                    <a:pt x="2593556" y="1285875"/>
                  </a:lnTo>
                  <a:lnTo>
                    <a:pt x="2590914" y="1285875"/>
                  </a:lnTo>
                  <a:lnTo>
                    <a:pt x="2589796" y="1286344"/>
                  </a:lnTo>
                  <a:lnTo>
                    <a:pt x="2587942" y="1288211"/>
                  </a:lnTo>
                  <a:lnTo>
                    <a:pt x="2587472" y="1289329"/>
                  </a:lnTo>
                  <a:lnTo>
                    <a:pt x="2587472" y="1291958"/>
                  </a:lnTo>
                  <a:lnTo>
                    <a:pt x="2587942" y="1293075"/>
                  </a:lnTo>
                  <a:lnTo>
                    <a:pt x="2589796" y="1294942"/>
                  </a:lnTo>
                  <a:lnTo>
                    <a:pt x="2590914" y="1295400"/>
                  </a:lnTo>
                  <a:lnTo>
                    <a:pt x="2593556" y="1295400"/>
                  </a:lnTo>
                  <a:lnTo>
                    <a:pt x="2594673" y="1294942"/>
                  </a:lnTo>
                  <a:lnTo>
                    <a:pt x="2596527" y="1293075"/>
                  </a:lnTo>
                  <a:lnTo>
                    <a:pt x="2596997" y="1291958"/>
                  </a:lnTo>
                  <a:lnTo>
                    <a:pt x="2596997" y="1289329"/>
                  </a:lnTo>
                  <a:close/>
                </a:path>
                <a:path w="2597150" h="2009775">
                  <a:moveTo>
                    <a:pt x="2596997" y="1241704"/>
                  </a:moveTo>
                  <a:lnTo>
                    <a:pt x="2596527" y="1240586"/>
                  </a:lnTo>
                  <a:lnTo>
                    <a:pt x="2594673" y="1238719"/>
                  </a:lnTo>
                  <a:lnTo>
                    <a:pt x="2593556" y="1238250"/>
                  </a:lnTo>
                  <a:lnTo>
                    <a:pt x="2590914" y="1238250"/>
                  </a:lnTo>
                  <a:lnTo>
                    <a:pt x="2589796" y="1238719"/>
                  </a:lnTo>
                  <a:lnTo>
                    <a:pt x="2587942" y="1240586"/>
                  </a:lnTo>
                  <a:lnTo>
                    <a:pt x="2587472" y="1241704"/>
                  </a:lnTo>
                  <a:lnTo>
                    <a:pt x="2587472" y="1244333"/>
                  </a:lnTo>
                  <a:lnTo>
                    <a:pt x="2587942" y="1245450"/>
                  </a:lnTo>
                  <a:lnTo>
                    <a:pt x="2589796" y="1247317"/>
                  </a:lnTo>
                  <a:lnTo>
                    <a:pt x="2590914" y="1247775"/>
                  </a:lnTo>
                  <a:lnTo>
                    <a:pt x="2593556" y="1247775"/>
                  </a:lnTo>
                  <a:lnTo>
                    <a:pt x="2594673" y="1247317"/>
                  </a:lnTo>
                  <a:lnTo>
                    <a:pt x="2596527" y="1245450"/>
                  </a:lnTo>
                  <a:lnTo>
                    <a:pt x="2596997" y="1244333"/>
                  </a:lnTo>
                  <a:lnTo>
                    <a:pt x="2596997" y="1241704"/>
                  </a:lnTo>
                  <a:close/>
                </a:path>
                <a:path w="2597150" h="2009775">
                  <a:moveTo>
                    <a:pt x="2596997" y="1194079"/>
                  </a:moveTo>
                  <a:lnTo>
                    <a:pt x="2596527" y="1192961"/>
                  </a:lnTo>
                  <a:lnTo>
                    <a:pt x="2594673" y="1191094"/>
                  </a:lnTo>
                  <a:lnTo>
                    <a:pt x="2593556" y="1190625"/>
                  </a:lnTo>
                  <a:lnTo>
                    <a:pt x="2590914" y="1190625"/>
                  </a:lnTo>
                  <a:lnTo>
                    <a:pt x="2589796" y="1191094"/>
                  </a:lnTo>
                  <a:lnTo>
                    <a:pt x="2587942" y="1192961"/>
                  </a:lnTo>
                  <a:lnTo>
                    <a:pt x="2587472" y="1194079"/>
                  </a:lnTo>
                  <a:lnTo>
                    <a:pt x="2587472" y="1196708"/>
                  </a:lnTo>
                  <a:lnTo>
                    <a:pt x="2587942" y="1197825"/>
                  </a:lnTo>
                  <a:lnTo>
                    <a:pt x="2589796" y="1199692"/>
                  </a:lnTo>
                  <a:lnTo>
                    <a:pt x="2590914" y="1200150"/>
                  </a:lnTo>
                  <a:lnTo>
                    <a:pt x="2593556" y="1200150"/>
                  </a:lnTo>
                  <a:lnTo>
                    <a:pt x="2594673" y="1199692"/>
                  </a:lnTo>
                  <a:lnTo>
                    <a:pt x="2596527" y="1197825"/>
                  </a:lnTo>
                  <a:lnTo>
                    <a:pt x="2596997" y="1196708"/>
                  </a:lnTo>
                  <a:lnTo>
                    <a:pt x="2596997" y="1194079"/>
                  </a:lnTo>
                  <a:close/>
                </a:path>
                <a:path w="2597150" h="2009775">
                  <a:moveTo>
                    <a:pt x="2596997" y="1146454"/>
                  </a:moveTo>
                  <a:lnTo>
                    <a:pt x="2596527" y="1145336"/>
                  </a:lnTo>
                  <a:lnTo>
                    <a:pt x="2594673" y="1143469"/>
                  </a:lnTo>
                  <a:lnTo>
                    <a:pt x="2593556" y="1143000"/>
                  </a:lnTo>
                  <a:lnTo>
                    <a:pt x="2590914" y="1143000"/>
                  </a:lnTo>
                  <a:lnTo>
                    <a:pt x="2589796" y="1143469"/>
                  </a:lnTo>
                  <a:lnTo>
                    <a:pt x="2587942" y="1145336"/>
                  </a:lnTo>
                  <a:lnTo>
                    <a:pt x="2587472" y="1146454"/>
                  </a:lnTo>
                  <a:lnTo>
                    <a:pt x="2587472" y="1149083"/>
                  </a:lnTo>
                  <a:lnTo>
                    <a:pt x="2587942" y="1150200"/>
                  </a:lnTo>
                  <a:lnTo>
                    <a:pt x="2589796" y="1152067"/>
                  </a:lnTo>
                  <a:lnTo>
                    <a:pt x="2590914" y="1152525"/>
                  </a:lnTo>
                  <a:lnTo>
                    <a:pt x="2593556" y="1152525"/>
                  </a:lnTo>
                  <a:lnTo>
                    <a:pt x="2594673" y="1152067"/>
                  </a:lnTo>
                  <a:lnTo>
                    <a:pt x="2596527" y="1150200"/>
                  </a:lnTo>
                  <a:lnTo>
                    <a:pt x="2596997" y="1149083"/>
                  </a:lnTo>
                  <a:lnTo>
                    <a:pt x="2596997" y="1146454"/>
                  </a:lnTo>
                  <a:close/>
                </a:path>
                <a:path w="2597150" h="2009775">
                  <a:moveTo>
                    <a:pt x="2596997" y="1098829"/>
                  </a:moveTo>
                  <a:lnTo>
                    <a:pt x="2596527" y="1097711"/>
                  </a:lnTo>
                  <a:lnTo>
                    <a:pt x="2594673" y="1095844"/>
                  </a:lnTo>
                  <a:lnTo>
                    <a:pt x="2593556" y="1095375"/>
                  </a:lnTo>
                  <a:lnTo>
                    <a:pt x="2590914" y="1095375"/>
                  </a:lnTo>
                  <a:lnTo>
                    <a:pt x="2589796" y="1095844"/>
                  </a:lnTo>
                  <a:lnTo>
                    <a:pt x="2587942" y="1097711"/>
                  </a:lnTo>
                  <a:lnTo>
                    <a:pt x="2587472" y="1098829"/>
                  </a:lnTo>
                  <a:lnTo>
                    <a:pt x="2587472" y="1101458"/>
                  </a:lnTo>
                  <a:lnTo>
                    <a:pt x="2587942" y="1102575"/>
                  </a:lnTo>
                  <a:lnTo>
                    <a:pt x="2589796" y="1104442"/>
                  </a:lnTo>
                  <a:lnTo>
                    <a:pt x="2590914" y="1104900"/>
                  </a:lnTo>
                  <a:lnTo>
                    <a:pt x="2593556" y="1104900"/>
                  </a:lnTo>
                  <a:lnTo>
                    <a:pt x="2594673" y="1104442"/>
                  </a:lnTo>
                  <a:lnTo>
                    <a:pt x="2596527" y="1102575"/>
                  </a:lnTo>
                  <a:lnTo>
                    <a:pt x="2596997" y="1101458"/>
                  </a:lnTo>
                  <a:lnTo>
                    <a:pt x="2596997" y="1098829"/>
                  </a:lnTo>
                  <a:close/>
                </a:path>
                <a:path w="2597150" h="2009775">
                  <a:moveTo>
                    <a:pt x="2596997" y="1051204"/>
                  </a:moveTo>
                  <a:lnTo>
                    <a:pt x="2596527" y="1050086"/>
                  </a:lnTo>
                  <a:lnTo>
                    <a:pt x="2594673" y="1048219"/>
                  </a:lnTo>
                  <a:lnTo>
                    <a:pt x="2593556" y="1047750"/>
                  </a:lnTo>
                  <a:lnTo>
                    <a:pt x="2590914" y="1047750"/>
                  </a:lnTo>
                  <a:lnTo>
                    <a:pt x="2589796" y="1048219"/>
                  </a:lnTo>
                  <a:lnTo>
                    <a:pt x="2587942" y="1050086"/>
                  </a:lnTo>
                  <a:lnTo>
                    <a:pt x="2587472" y="1051204"/>
                  </a:lnTo>
                  <a:lnTo>
                    <a:pt x="2587472" y="1053833"/>
                  </a:lnTo>
                  <a:lnTo>
                    <a:pt x="2587942" y="1054950"/>
                  </a:lnTo>
                  <a:lnTo>
                    <a:pt x="2589796" y="1056817"/>
                  </a:lnTo>
                  <a:lnTo>
                    <a:pt x="2590914" y="1057275"/>
                  </a:lnTo>
                  <a:lnTo>
                    <a:pt x="2593556" y="1057275"/>
                  </a:lnTo>
                  <a:lnTo>
                    <a:pt x="2594673" y="1056817"/>
                  </a:lnTo>
                  <a:lnTo>
                    <a:pt x="2596527" y="1054950"/>
                  </a:lnTo>
                  <a:lnTo>
                    <a:pt x="2596997" y="1053833"/>
                  </a:lnTo>
                  <a:lnTo>
                    <a:pt x="2596997" y="1051204"/>
                  </a:lnTo>
                  <a:close/>
                </a:path>
                <a:path w="2597150" h="2009775">
                  <a:moveTo>
                    <a:pt x="2596997" y="1003579"/>
                  </a:moveTo>
                  <a:lnTo>
                    <a:pt x="2596527" y="1002461"/>
                  </a:lnTo>
                  <a:lnTo>
                    <a:pt x="2594673" y="1000594"/>
                  </a:lnTo>
                  <a:lnTo>
                    <a:pt x="2593556" y="1000125"/>
                  </a:lnTo>
                  <a:lnTo>
                    <a:pt x="2590914" y="1000125"/>
                  </a:lnTo>
                  <a:lnTo>
                    <a:pt x="2589796" y="1000594"/>
                  </a:lnTo>
                  <a:lnTo>
                    <a:pt x="2587942" y="1002461"/>
                  </a:lnTo>
                  <a:lnTo>
                    <a:pt x="2587472" y="1003579"/>
                  </a:lnTo>
                  <a:lnTo>
                    <a:pt x="2587472" y="1006208"/>
                  </a:lnTo>
                  <a:lnTo>
                    <a:pt x="2587942" y="1007325"/>
                  </a:lnTo>
                  <a:lnTo>
                    <a:pt x="2589796" y="1009192"/>
                  </a:lnTo>
                  <a:lnTo>
                    <a:pt x="2590914" y="1009650"/>
                  </a:lnTo>
                  <a:lnTo>
                    <a:pt x="2593556" y="1009650"/>
                  </a:lnTo>
                  <a:lnTo>
                    <a:pt x="2594673" y="1009192"/>
                  </a:lnTo>
                  <a:lnTo>
                    <a:pt x="2596527" y="1007325"/>
                  </a:lnTo>
                  <a:lnTo>
                    <a:pt x="2596997" y="1006208"/>
                  </a:lnTo>
                  <a:lnTo>
                    <a:pt x="2596997" y="1003579"/>
                  </a:lnTo>
                  <a:close/>
                </a:path>
                <a:path w="2597150" h="2009775">
                  <a:moveTo>
                    <a:pt x="2596997" y="955954"/>
                  </a:moveTo>
                  <a:lnTo>
                    <a:pt x="2596527" y="954836"/>
                  </a:lnTo>
                  <a:lnTo>
                    <a:pt x="2594673" y="952969"/>
                  </a:lnTo>
                  <a:lnTo>
                    <a:pt x="2593556" y="952500"/>
                  </a:lnTo>
                  <a:lnTo>
                    <a:pt x="2590914" y="952500"/>
                  </a:lnTo>
                  <a:lnTo>
                    <a:pt x="2589796" y="952969"/>
                  </a:lnTo>
                  <a:lnTo>
                    <a:pt x="2587942" y="954836"/>
                  </a:lnTo>
                  <a:lnTo>
                    <a:pt x="2587472" y="955954"/>
                  </a:lnTo>
                  <a:lnTo>
                    <a:pt x="2587472" y="958583"/>
                  </a:lnTo>
                  <a:lnTo>
                    <a:pt x="2587942" y="959700"/>
                  </a:lnTo>
                  <a:lnTo>
                    <a:pt x="2589796" y="961567"/>
                  </a:lnTo>
                  <a:lnTo>
                    <a:pt x="2590914" y="962025"/>
                  </a:lnTo>
                  <a:lnTo>
                    <a:pt x="2593556" y="962025"/>
                  </a:lnTo>
                  <a:lnTo>
                    <a:pt x="2594673" y="961567"/>
                  </a:lnTo>
                  <a:lnTo>
                    <a:pt x="2596527" y="959700"/>
                  </a:lnTo>
                  <a:lnTo>
                    <a:pt x="2596997" y="958583"/>
                  </a:lnTo>
                  <a:lnTo>
                    <a:pt x="2596997" y="955954"/>
                  </a:lnTo>
                  <a:close/>
                </a:path>
                <a:path w="2597150" h="2009775">
                  <a:moveTo>
                    <a:pt x="2596997" y="908329"/>
                  </a:moveTo>
                  <a:lnTo>
                    <a:pt x="2596527" y="907211"/>
                  </a:lnTo>
                  <a:lnTo>
                    <a:pt x="2594673" y="905344"/>
                  </a:lnTo>
                  <a:lnTo>
                    <a:pt x="2593556" y="904875"/>
                  </a:lnTo>
                  <a:lnTo>
                    <a:pt x="2590914" y="904875"/>
                  </a:lnTo>
                  <a:lnTo>
                    <a:pt x="2589796" y="905344"/>
                  </a:lnTo>
                  <a:lnTo>
                    <a:pt x="2587942" y="907211"/>
                  </a:lnTo>
                  <a:lnTo>
                    <a:pt x="2587472" y="908329"/>
                  </a:lnTo>
                  <a:lnTo>
                    <a:pt x="2587472" y="910958"/>
                  </a:lnTo>
                  <a:lnTo>
                    <a:pt x="2587942" y="912075"/>
                  </a:lnTo>
                  <a:lnTo>
                    <a:pt x="2589796" y="913942"/>
                  </a:lnTo>
                  <a:lnTo>
                    <a:pt x="2590914" y="914400"/>
                  </a:lnTo>
                  <a:lnTo>
                    <a:pt x="2593556" y="914400"/>
                  </a:lnTo>
                  <a:lnTo>
                    <a:pt x="2594673" y="913942"/>
                  </a:lnTo>
                  <a:lnTo>
                    <a:pt x="2596527" y="912075"/>
                  </a:lnTo>
                  <a:lnTo>
                    <a:pt x="2596997" y="910958"/>
                  </a:lnTo>
                  <a:lnTo>
                    <a:pt x="2596997" y="908329"/>
                  </a:lnTo>
                  <a:close/>
                </a:path>
                <a:path w="2597150" h="2009775">
                  <a:moveTo>
                    <a:pt x="2596997" y="860704"/>
                  </a:moveTo>
                  <a:lnTo>
                    <a:pt x="2596527" y="859586"/>
                  </a:lnTo>
                  <a:lnTo>
                    <a:pt x="2594673" y="857719"/>
                  </a:lnTo>
                  <a:lnTo>
                    <a:pt x="2593556" y="857250"/>
                  </a:lnTo>
                  <a:lnTo>
                    <a:pt x="2590914" y="857250"/>
                  </a:lnTo>
                  <a:lnTo>
                    <a:pt x="2589796" y="857719"/>
                  </a:lnTo>
                  <a:lnTo>
                    <a:pt x="2587942" y="859586"/>
                  </a:lnTo>
                  <a:lnTo>
                    <a:pt x="2587472" y="860704"/>
                  </a:lnTo>
                  <a:lnTo>
                    <a:pt x="2587472" y="863333"/>
                  </a:lnTo>
                  <a:lnTo>
                    <a:pt x="2587942" y="864450"/>
                  </a:lnTo>
                  <a:lnTo>
                    <a:pt x="2589796" y="866317"/>
                  </a:lnTo>
                  <a:lnTo>
                    <a:pt x="2590914" y="866775"/>
                  </a:lnTo>
                  <a:lnTo>
                    <a:pt x="2593556" y="866775"/>
                  </a:lnTo>
                  <a:lnTo>
                    <a:pt x="2594673" y="866317"/>
                  </a:lnTo>
                  <a:lnTo>
                    <a:pt x="2596527" y="864450"/>
                  </a:lnTo>
                  <a:lnTo>
                    <a:pt x="2596997" y="863333"/>
                  </a:lnTo>
                  <a:lnTo>
                    <a:pt x="2596997" y="860704"/>
                  </a:lnTo>
                  <a:close/>
                </a:path>
                <a:path w="2597150" h="2009775">
                  <a:moveTo>
                    <a:pt x="2596997" y="813079"/>
                  </a:moveTo>
                  <a:lnTo>
                    <a:pt x="2596527" y="811961"/>
                  </a:lnTo>
                  <a:lnTo>
                    <a:pt x="2594673" y="810094"/>
                  </a:lnTo>
                  <a:lnTo>
                    <a:pt x="2593556" y="809625"/>
                  </a:lnTo>
                  <a:lnTo>
                    <a:pt x="2590914" y="809625"/>
                  </a:lnTo>
                  <a:lnTo>
                    <a:pt x="2589796" y="810094"/>
                  </a:lnTo>
                  <a:lnTo>
                    <a:pt x="2587942" y="811961"/>
                  </a:lnTo>
                  <a:lnTo>
                    <a:pt x="2587472" y="813079"/>
                  </a:lnTo>
                  <a:lnTo>
                    <a:pt x="2587472" y="815708"/>
                  </a:lnTo>
                  <a:lnTo>
                    <a:pt x="2587942" y="816825"/>
                  </a:lnTo>
                  <a:lnTo>
                    <a:pt x="2589796" y="818692"/>
                  </a:lnTo>
                  <a:lnTo>
                    <a:pt x="2590914" y="819150"/>
                  </a:lnTo>
                  <a:lnTo>
                    <a:pt x="2593556" y="819150"/>
                  </a:lnTo>
                  <a:lnTo>
                    <a:pt x="2594673" y="818692"/>
                  </a:lnTo>
                  <a:lnTo>
                    <a:pt x="2596527" y="816825"/>
                  </a:lnTo>
                  <a:lnTo>
                    <a:pt x="2596997" y="815708"/>
                  </a:lnTo>
                  <a:lnTo>
                    <a:pt x="2596997" y="813079"/>
                  </a:lnTo>
                  <a:close/>
                </a:path>
                <a:path w="2597150" h="2009775">
                  <a:moveTo>
                    <a:pt x="2596997" y="765454"/>
                  </a:moveTo>
                  <a:lnTo>
                    <a:pt x="2596527" y="764336"/>
                  </a:lnTo>
                  <a:lnTo>
                    <a:pt x="2594673" y="762469"/>
                  </a:lnTo>
                  <a:lnTo>
                    <a:pt x="2593556" y="762000"/>
                  </a:lnTo>
                  <a:lnTo>
                    <a:pt x="2590914" y="762000"/>
                  </a:lnTo>
                  <a:lnTo>
                    <a:pt x="2589796" y="762469"/>
                  </a:lnTo>
                  <a:lnTo>
                    <a:pt x="2587942" y="764336"/>
                  </a:lnTo>
                  <a:lnTo>
                    <a:pt x="2587472" y="765454"/>
                  </a:lnTo>
                  <a:lnTo>
                    <a:pt x="2587472" y="768083"/>
                  </a:lnTo>
                  <a:lnTo>
                    <a:pt x="2587942" y="769200"/>
                  </a:lnTo>
                  <a:lnTo>
                    <a:pt x="2589796" y="771067"/>
                  </a:lnTo>
                  <a:lnTo>
                    <a:pt x="2590914" y="771525"/>
                  </a:lnTo>
                  <a:lnTo>
                    <a:pt x="2593556" y="771525"/>
                  </a:lnTo>
                  <a:lnTo>
                    <a:pt x="2594673" y="771067"/>
                  </a:lnTo>
                  <a:lnTo>
                    <a:pt x="2596527" y="769200"/>
                  </a:lnTo>
                  <a:lnTo>
                    <a:pt x="2596997" y="768083"/>
                  </a:lnTo>
                  <a:lnTo>
                    <a:pt x="2596997" y="765454"/>
                  </a:lnTo>
                  <a:close/>
                </a:path>
                <a:path w="2597150" h="2009775">
                  <a:moveTo>
                    <a:pt x="2596997" y="717829"/>
                  </a:moveTo>
                  <a:lnTo>
                    <a:pt x="2596527" y="716711"/>
                  </a:lnTo>
                  <a:lnTo>
                    <a:pt x="2594673" y="714844"/>
                  </a:lnTo>
                  <a:lnTo>
                    <a:pt x="2593556" y="714375"/>
                  </a:lnTo>
                  <a:lnTo>
                    <a:pt x="2590914" y="714375"/>
                  </a:lnTo>
                  <a:lnTo>
                    <a:pt x="2589796" y="714844"/>
                  </a:lnTo>
                  <a:lnTo>
                    <a:pt x="2587942" y="716711"/>
                  </a:lnTo>
                  <a:lnTo>
                    <a:pt x="2587472" y="717829"/>
                  </a:lnTo>
                  <a:lnTo>
                    <a:pt x="2587472" y="720458"/>
                  </a:lnTo>
                  <a:lnTo>
                    <a:pt x="2587942" y="721575"/>
                  </a:lnTo>
                  <a:lnTo>
                    <a:pt x="2589796" y="723442"/>
                  </a:lnTo>
                  <a:lnTo>
                    <a:pt x="2590914" y="723900"/>
                  </a:lnTo>
                  <a:lnTo>
                    <a:pt x="2593556" y="723900"/>
                  </a:lnTo>
                  <a:lnTo>
                    <a:pt x="2594673" y="723442"/>
                  </a:lnTo>
                  <a:lnTo>
                    <a:pt x="2596527" y="721575"/>
                  </a:lnTo>
                  <a:lnTo>
                    <a:pt x="2596997" y="720458"/>
                  </a:lnTo>
                  <a:lnTo>
                    <a:pt x="2596997" y="717829"/>
                  </a:lnTo>
                  <a:close/>
                </a:path>
                <a:path w="2597150" h="2009775">
                  <a:moveTo>
                    <a:pt x="2596997" y="670204"/>
                  </a:moveTo>
                  <a:lnTo>
                    <a:pt x="2596527" y="669086"/>
                  </a:lnTo>
                  <a:lnTo>
                    <a:pt x="2594673" y="667219"/>
                  </a:lnTo>
                  <a:lnTo>
                    <a:pt x="2593556" y="666750"/>
                  </a:lnTo>
                  <a:lnTo>
                    <a:pt x="2590914" y="666750"/>
                  </a:lnTo>
                  <a:lnTo>
                    <a:pt x="2589796" y="667219"/>
                  </a:lnTo>
                  <a:lnTo>
                    <a:pt x="2587942" y="669086"/>
                  </a:lnTo>
                  <a:lnTo>
                    <a:pt x="2587472" y="670204"/>
                  </a:lnTo>
                  <a:lnTo>
                    <a:pt x="2587472" y="672833"/>
                  </a:lnTo>
                  <a:lnTo>
                    <a:pt x="2587942" y="673950"/>
                  </a:lnTo>
                  <a:lnTo>
                    <a:pt x="2589796" y="675817"/>
                  </a:lnTo>
                  <a:lnTo>
                    <a:pt x="2590914" y="676275"/>
                  </a:lnTo>
                  <a:lnTo>
                    <a:pt x="2593556" y="676275"/>
                  </a:lnTo>
                  <a:lnTo>
                    <a:pt x="2594673" y="675817"/>
                  </a:lnTo>
                  <a:lnTo>
                    <a:pt x="2596527" y="673950"/>
                  </a:lnTo>
                  <a:lnTo>
                    <a:pt x="2596997" y="672833"/>
                  </a:lnTo>
                  <a:lnTo>
                    <a:pt x="2596997" y="670204"/>
                  </a:lnTo>
                  <a:close/>
                </a:path>
                <a:path w="2597150" h="2009775">
                  <a:moveTo>
                    <a:pt x="2596997" y="622579"/>
                  </a:moveTo>
                  <a:lnTo>
                    <a:pt x="2596527" y="621461"/>
                  </a:lnTo>
                  <a:lnTo>
                    <a:pt x="2594673" y="619594"/>
                  </a:lnTo>
                  <a:lnTo>
                    <a:pt x="2593556" y="619125"/>
                  </a:lnTo>
                  <a:lnTo>
                    <a:pt x="2590914" y="619125"/>
                  </a:lnTo>
                  <a:lnTo>
                    <a:pt x="2589796" y="619594"/>
                  </a:lnTo>
                  <a:lnTo>
                    <a:pt x="2587942" y="621461"/>
                  </a:lnTo>
                  <a:lnTo>
                    <a:pt x="2587472" y="622579"/>
                  </a:lnTo>
                  <a:lnTo>
                    <a:pt x="2587472" y="625208"/>
                  </a:lnTo>
                  <a:lnTo>
                    <a:pt x="2587942" y="626325"/>
                  </a:lnTo>
                  <a:lnTo>
                    <a:pt x="2589796" y="628192"/>
                  </a:lnTo>
                  <a:lnTo>
                    <a:pt x="2590914" y="628650"/>
                  </a:lnTo>
                  <a:lnTo>
                    <a:pt x="2593556" y="628650"/>
                  </a:lnTo>
                  <a:lnTo>
                    <a:pt x="2594673" y="628192"/>
                  </a:lnTo>
                  <a:lnTo>
                    <a:pt x="2596527" y="626325"/>
                  </a:lnTo>
                  <a:lnTo>
                    <a:pt x="2596997" y="625208"/>
                  </a:lnTo>
                  <a:lnTo>
                    <a:pt x="2596997" y="622579"/>
                  </a:lnTo>
                  <a:close/>
                </a:path>
                <a:path w="2597150" h="2009775">
                  <a:moveTo>
                    <a:pt x="2596997" y="574954"/>
                  </a:moveTo>
                  <a:lnTo>
                    <a:pt x="2596527" y="573836"/>
                  </a:lnTo>
                  <a:lnTo>
                    <a:pt x="2594673" y="571969"/>
                  </a:lnTo>
                  <a:lnTo>
                    <a:pt x="2593556" y="571500"/>
                  </a:lnTo>
                  <a:lnTo>
                    <a:pt x="2590914" y="571500"/>
                  </a:lnTo>
                  <a:lnTo>
                    <a:pt x="2589796" y="571969"/>
                  </a:lnTo>
                  <a:lnTo>
                    <a:pt x="2587942" y="573836"/>
                  </a:lnTo>
                  <a:lnTo>
                    <a:pt x="2587472" y="574954"/>
                  </a:lnTo>
                  <a:lnTo>
                    <a:pt x="2587472" y="577583"/>
                  </a:lnTo>
                  <a:lnTo>
                    <a:pt x="2587942" y="578700"/>
                  </a:lnTo>
                  <a:lnTo>
                    <a:pt x="2589796" y="580567"/>
                  </a:lnTo>
                  <a:lnTo>
                    <a:pt x="2590914" y="581025"/>
                  </a:lnTo>
                  <a:lnTo>
                    <a:pt x="2593556" y="581025"/>
                  </a:lnTo>
                  <a:lnTo>
                    <a:pt x="2594673" y="580567"/>
                  </a:lnTo>
                  <a:lnTo>
                    <a:pt x="2596527" y="578700"/>
                  </a:lnTo>
                  <a:lnTo>
                    <a:pt x="2596997" y="577583"/>
                  </a:lnTo>
                  <a:lnTo>
                    <a:pt x="2596997" y="574954"/>
                  </a:lnTo>
                  <a:close/>
                </a:path>
                <a:path w="2597150" h="2009775">
                  <a:moveTo>
                    <a:pt x="2596997" y="527329"/>
                  </a:moveTo>
                  <a:lnTo>
                    <a:pt x="2596527" y="526211"/>
                  </a:lnTo>
                  <a:lnTo>
                    <a:pt x="2594673" y="524344"/>
                  </a:lnTo>
                  <a:lnTo>
                    <a:pt x="2593556" y="523875"/>
                  </a:lnTo>
                  <a:lnTo>
                    <a:pt x="2590914" y="523875"/>
                  </a:lnTo>
                  <a:lnTo>
                    <a:pt x="2589796" y="524344"/>
                  </a:lnTo>
                  <a:lnTo>
                    <a:pt x="2587942" y="526211"/>
                  </a:lnTo>
                  <a:lnTo>
                    <a:pt x="2587472" y="527329"/>
                  </a:lnTo>
                  <a:lnTo>
                    <a:pt x="2587472" y="529958"/>
                  </a:lnTo>
                  <a:lnTo>
                    <a:pt x="2587942" y="531075"/>
                  </a:lnTo>
                  <a:lnTo>
                    <a:pt x="2589796" y="532942"/>
                  </a:lnTo>
                  <a:lnTo>
                    <a:pt x="2590914" y="533400"/>
                  </a:lnTo>
                  <a:lnTo>
                    <a:pt x="2593556" y="533400"/>
                  </a:lnTo>
                  <a:lnTo>
                    <a:pt x="2594673" y="532942"/>
                  </a:lnTo>
                  <a:lnTo>
                    <a:pt x="2596527" y="531075"/>
                  </a:lnTo>
                  <a:lnTo>
                    <a:pt x="2596997" y="529958"/>
                  </a:lnTo>
                  <a:lnTo>
                    <a:pt x="2596997" y="527329"/>
                  </a:lnTo>
                  <a:close/>
                </a:path>
                <a:path w="2597150" h="2009775">
                  <a:moveTo>
                    <a:pt x="2596997" y="479704"/>
                  </a:moveTo>
                  <a:lnTo>
                    <a:pt x="2596527" y="478586"/>
                  </a:lnTo>
                  <a:lnTo>
                    <a:pt x="2594673" y="476719"/>
                  </a:lnTo>
                  <a:lnTo>
                    <a:pt x="2593556" y="476250"/>
                  </a:lnTo>
                  <a:lnTo>
                    <a:pt x="2590914" y="476250"/>
                  </a:lnTo>
                  <a:lnTo>
                    <a:pt x="2589796" y="476719"/>
                  </a:lnTo>
                  <a:lnTo>
                    <a:pt x="2587942" y="478586"/>
                  </a:lnTo>
                  <a:lnTo>
                    <a:pt x="2587472" y="479704"/>
                  </a:lnTo>
                  <a:lnTo>
                    <a:pt x="2587472" y="482333"/>
                  </a:lnTo>
                  <a:lnTo>
                    <a:pt x="2587942" y="483450"/>
                  </a:lnTo>
                  <a:lnTo>
                    <a:pt x="2589796" y="485317"/>
                  </a:lnTo>
                  <a:lnTo>
                    <a:pt x="2590914" y="485775"/>
                  </a:lnTo>
                  <a:lnTo>
                    <a:pt x="2593556" y="485775"/>
                  </a:lnTo>
                  <a:lnTo>
                    <a:pt x="2594673" y="485317"/>
                  </a:lnTo>
                  <a:lnTo>
                    <a:pt x="2596527" y="483450"/>
                  </a:lnTo>
                  <a:lnTo>
                    <a:pt x="2596997" y="482333"/>
                  </a:lnTo>
                  <a:lnTo>
                    <a:pt x="2596997" y="479704"/>
                  </a:lnTo>
                  <a:close/>
                </a:path>
                <a:path w="2597150" h="2009775">
                  <a:moveTo>
                    <a:pt x="2596997" y="432079"/>
                  </a:moveTo>
                  <a:lnTo>
                    <a:pt x="2596527" y="430961"/>
                  </a:lnTo>
                  <a:lnTo>
                    <a:pt x="2594673" y="429094"/>
                  </a:lnTo>
                  <a:lnTo>
                    <a:pt x="2593556" y="428625"/>
                  </a:lnTo>
                  <a:lnTo>
                    <a:pt x="2590914" y="428625"/>
                  </a:lnTo>
                  <a:lnTo>
                    <a:pt x="2589796" y="429094"/>
                  </a:lnTo>
                  <a:lnTo>
                    <a:pt x="2587942" y="430961"/>
                  </a:lnTo>
                  <a:lnTo>
                    <a:pt x="2587472" y="432079"/>
                  </a:lnTo>
                  <a:lnTo>
                    <a:pt x="2587472" y="434708"/>
                  </a:lnTo>
                  <a:lnTo>
                    <a:pt x="2587942" y="435825"/>
                  </a:lnTo>
                  <a:lnTo>
                    <a:pt x="2589796" y="437692"/>
                  </a:lnTo>
                  <a:lnTo>
                    <a:pt x="2590914" y="438150"/>
                  </a:lnTo>
                  <a:lnTo>
                    <a:pt x="2593556" y="438150"/>
                  </a:lnTo>
                  <a:lnTo>
                    <a:pt x="2594673" y="437692"/>
                  </a:lnTo>
                  <a:lnTo>
                    <a:pt x="2596527" y="435825"/>
                  </a:lnTo>
                  <a:lnTo>
                    <a:pt x="2596997" y="434708"/>
                  </a:lnTo>
                  <a:lnTo>
                    <a:pt x="2596997" y="432079"/>
                  </a:lnTo>
                  <a:close/>
                </a:path>
                <a:path w="2597150" h="2009775">
                  <a:moveTo>
                    <a:pt x="2596997" y="384454"/>
                  </a:moveTo>
                  <a:lnTo>
                    <a:pt x="2596527" y="383336"/>
                  </a:lnTo>
                  <a:lnTo>
                    <a:pt x="2594673" y="381469"/>
                  </a:lnTo>
                  <a:lnTo>
                    <a:pt x="2593556" y="381000"/>
                  </a:lnTo>
                  <a:lnTo>
                    <a:pt x="2590914" y="381000"/>
                  </a:lnTo>
                  <a:lnTo>
                    <a:pt x="2589796" y="381469"/>
                  </a:lnTo>
                  <a:lnTo>
                    <a:pt x="2587942" y="383336"/>
                  </a:lnTo>
                  <a:lnTo>
                    <a:pt x="2587472" y="384454"/>
                  </a:lnTo>
                  <a:lnTo>
                    <a:pt x="2587472" y="387083"/>
                  </a:lnTo>
                  <a:lnTo>
                    <a:pt x="2587942" y="388200"/>
                  </a:lnTo>
                  <a:lnTo>
                    <a:pt x="2589796" y="390067"/>
                  </a:lnTo>
                  <a:lnTo>
                    <a:pt x="2590914" y="390525"/>
                  </a:lnTo>
                  <a:lnTo>
                    <a:pt x="2593556" y="390525"/>
                  </a:lnTo>
                  <a:lnTo>
                    <a:pt x="2594673" y="390067"/>
                  </a:lnTo>
                  <a:lnTo>
                    <a:pt x="2596527" y="388200"/>
                  </a:lnTo>
                  <a:lnTo>
                    <a:pt x="2596997" y="387083"/>
                  </a:lnTo>
                  <a:lnTo>
                    <a:pt x="2596997" y="384454"/>
                  </a:lnTo>
                  <a:close/>
                </a:path>
                <a:path w="2597150" h="2009775">
                  <a:moveTo>
                    <a:pt x="2596997" y="336829"/>
                  </a:moveTo>
                  <a:lnTo>
                    <a:pt x="2596527" y="335711"/>
                  </a:lnTo>
                  <a:lnTo>
                    <a:pt x="2594673" y="333844"/>
                  </a:lnTo>
                  <a:lnTo>
                    <a:pt x="2593556" y="333375"/>
                  </a:lnTo>
                  <a:lnTo>
                    <a:pt x="2590914" y="333375"/>
                  </a:lnTo>
                  <a:lnTo>
                    <a:pt x="2589796" y="333844"/>
                  </a:lnTo>
                  <a:lnTo>
                    <a:pt x="2587942" y="335711"/>
                  </a:lnTo>
                  <a:lnTo>
                    <a:pt x="2587472" y="336829"/>
                  </a:lnTo>
                  <a:lnTo>
                    <a:pt x="2587472" y="339458"/>
                  </a:lnTo>
                  <a:lnTo>
                    <a:pt x="2587942" y="340575"/>
                  </a:lnTo>
                  <a:lnTo>
                    <a:pt x="2589796" y="342442"/>
                  </a:lnTo>
                  <a:lnTo>
                    <a:pt x="2590914" y="342900"/>
                  </a:lnTo>
                  <a:lnTo>
                    <a:pt x="2593556" y="342900"/>
                  </a:lnTo>
                  <a:lnTo>
                    <a:pt x="2594673" y="342442"/>
                  </a:lnTo>
                  <a:lnTo>
                    <a:pt x="2596527" y="340575"/>
                  </a:lnTo>
                  <a:lnTo>
                    <a:pt x="2596997" y="339458"/>
                  </a:lnTo>
                  <a:lnTo>
                    <a:pt x="2596997" y="336829"/>
                  </a:lnTo>
                  <a:close/>
                </a:path>
                <a:path w="2597150" h="2009775">
                  <a:moveTo>
                    <a:pt x="2596997" y="289204"/>
                  </a:moveTo>
                  <a:lnTo>
                    <a:pt x="2596527" y="288086"/>
                  </a:lnTo>
                  <a:lnTo>
                    <a:pt x="2594673" y="286219"/>
                  </a:lnTo>
                  <a:lnTo>
                    <a:pt x="2593556" y="285750"/>
                  </a:lnTo>
                  <a:lnTo>
                    <a:pt x="2590914" y="285750"/>
                  </a:lnTo>
                  <a:lnTo>
                    <a:pt x="2589796" y="286219"/>
                  </a:lnTo>
                  <a:lnTo>
                    <a:pt x="2587942" y="288086"/>
                  </a:lnTo>
                  <a:lnTo>
                    <a:pt x="2587472" y="289204"/>
                  </a:lnTo>
                  <a:lnTo>
                    <a:pt x="2587472" y="291833"/>
                  </a:lnTo>
                  <a:lnTo>
                    <a:pt x="2587942" y="292950"/>
                  </a:lnTo>
                  <a:lnTo>
                    <a:pt x="2589796" y="294817"/>
                  </a:lnTo>
                  <a:lnTo>
                    <a:pt x="2590914" y="295275"/>
                  </a:lnTo>
                  <a:lnTo>
                    <a:pt x="2593556" y="295275"/>
                  </a:lnTo>
                  <a:lnTo>
                    <a:pt x="2594673" y="294817"/>
                  </a:lnTo>
                  <a:lnTo>
                    <a:pt x="2596527" y="292950"/>
                  </a:lnTo>
                  <a:lnTo>
                    <a:pt x="2596997" y="291833"/>
                  </a:lnTo>
                  <a:lnTo>
                    <a:pt x="2596997" y="289204"/>
                  </a:lnTo>
                  <a:close/>
                </a:path>
                <a:path w="2597150" h="2009775">
                  <a:moveTo>
                    <a:pt x="2596997" y="241579"/>
                  </a:moveTo>
                  <a:lnTo>
                    <a:pt x="2596527" y="240461"/>
                  </a:lnTo>
                  <a:lnTo>
                    <a:pt x="2594673" y="238594"/>
                  </a:lnTo>
                  <a:lnTo>
                    <a:pt x="2593556" y="238125"/>
                  </a:lnTo>
                  <a:lnTo>
                    <a:pt x="2590914" y="238125"/>
                  </a:lnTo>
                  <a:lnTo>
                    <a:pt x="2589796" y="238594"/>
                  </a:lnTo>
                  <a:lnTo>
                    <a:pt x="2587942" y="240461"/>
                  </a:lnTo>
                  <a:lnTo>
                    <a:pt x="2587472" y="241579"/>
                  </a:lnTo>
                  <a:lnTo>
                    <a:pt x="2587472" y="244208"/>
                  </a:lnTo>
                  <a:lnTo>
                    <a:pt x="2587942" y="245325"/>
                  </a:lnTo>
                  <a:lnTo>
                    <a:pt x="2589796" y="247192"/>
                  </a:lnTo>
                  <a:lnTo>
                    <a:pt x="2590914" y="247650"/>
                  </a:lnTo>
                  <a:lnTo>
                    <a:pt x="2593556" y="247650"/>
                  </a:lnTo>
                  <a:lnTo>
                    <a:pt x="2594673" y="247192"/>
                  </a:lnTo>
                  <a:lnTo>
                    <a:pt x="2596527" y="245325"/>
                  </a:lnTo>
                  <a:lnTo>
                    <a:pt x="2596997" y="244208"/>
                  </a:lnTo>
                  <a:lnTo>
                    <a:pt x="2596997" y="241579"/>
                  </a:lnTo>
                  <a:close/>
                </a:path>
                <a:path w="2597150" h="2009775">
                  <a:moveTo>
                    <a:pt x="2596997" y="193954"/>
                  </a:moveTo>
                  <a:lnTo>
                    <a:pt x="2596527" y="192836"/>
                  </a:lnTo>
                  <a:lnTo>
                    <a:pt x="2594673" y="190969"/>
                  </a:lnTo>
                  <a:lnTo>
                    <a:pt x="2593556" y="190500"/>
                  </a:lnTo>
                  <a:lnTo>
                    <a:pt x="2590914" y="190500"/>
                  </a:lnTo>
                  <a:lnTo>
                    <a:pt x="2589796" y="190969"/>
                  </a:lnTo>
                  <a:lnTo>
                    <a:pt x="2587942" y="192836"/>
                  </a:lnTo>
                  <a:lnTo>
                    <a:pt x="2587472" y="193954"/>
                  </a:lnTo>
                  <a:lnTo>
                    <a:pt x="2587472" y="196583"/>
                  </a:lnTo>
                  <a:lnTo>
                    <a:pt x="2587942" y="197700"/>
                  </a:lnTo>
                  <a:lnTo>
                    <a:pt x="2589796" y="199567"/>
                  </a:lnTo>
                  <a:lnTo>
                    <a:pt x="2590914" y="200025"/>
                  </a:lnTo>
                  <a:lnTo>
                    <a:pt x="2593556" y="200025"/>
                  </a:lnTo>
                  <a:lnTo>
                    <a:pt x="2594673" y="199567"/>
                  </a:lnTo>
                  <a:lnTo>
                    <a:pt x="2596527" y="197700"/>
                  </a:lnTo>
                  <a:lnTo>
                    <a:pt x="2596997" y="196583"/>
                  </a:lnTo>
                  <a:lnTo>
                    <a:pt x="2596997" y="193954"/>
                  </a:lnTo>
                  <a:close/>
                </a:path>
                <a:path w="2597150" h="2009775">
                  <a:moveTo>
                    <a:pt x="2596997" y="146329"/>
                  </a:moveTo>
                  <a:lnTo>
                    <a:pt x="2596527" y="145211"/>
                  </a:lnTo>
                  <a:lnTo>
                    <a:pt x="2594673" y="143344"/>
                  </a:lnTo>
                  <a:lnTo>
                    <a:pt x="2593556" y="142875"/>
                  </a:lnTo>
                  <a:lnTo>
                    <a:pt x="2590914" y="142875"/>
                  </a:lnTo>
                  <a:lnTo>
                    <a:pt x="2589796" y="143344"/>
                  </a:lnTo>
                  <a:lnTo>
                    <a:pt x="2587942" y="145211"/>
                  </a:lnTo>
                  <a:lnTo>
                    <a:pt x="2587472" y="146329"/>
                  </a:lnTo>
                  <a:lnTo>
                    <a:pt x="2587472" y="148958"/>
                  </a:lnTo>
                  <a:lnTo>
                    <a:pt x="2587942" y="150075"/>
                  </a:lnTo>
                  <a:lnTo>
                    <a:pt x="2589796" y="151942"/>
                  </a:lnTo>
                  <a:lnTo>
                    <a:pt x="2590914" y="152400"/>
                  </a:lnTo>
                  <a:lnTo>
                    <a:pt x="2593556" y="152400"/>
                  </a:lnTo>
                  <a:lnTo>
                    <a:pt x="2594673" y="151942"/>
                  </a:lnTo>
                  <a:lnTo>
                    <a:pt x="2596527" y="150075"/>
                  </a:lnTo>
                  <a:lnTo>
                    <a:pt x="2596997" y="148958"/>
                  </a:lnTo>
                  <a:lnTo>
                    <a:pt x="2596997" y="146329"/>
                  </a:lnTo>
                  <a:close/>
                </a:path>
                <a:path w="2597150" h="2009775">
                  <a:moveTo>
                    <a:pt x="2596997" y="98704"/>
                  </a:moveTo>
                  <a:lnTo>
                    <a:pt x="2596527" y="97586"/>
                  </a:lnTo>
                  <a:lnTo>
                    <a:pt x="2594673" y="95719"/>
                  </a:lnTo>
                  <a:lnTo>
                    <a:pt x="2593556" y="95250"/>
                  </a:lnTo>
                  <a:lnTo>
                    <a:pt x="2590914" y="95250"/>
                  </a:lnTo>
                  <a:lnTo>
                    <a:pt x="2589796" y="95719"/>
                  </a:lnTo>
                  <a:lnTo>
                    <a:pt x="2587942" y="97586"/>
                  </a:lnTo>
                  <a:lnTo>
                    <a:pt x="2587472" y="98704"/>
                  </a:lnTo>
                  <a:lnTo>
                    <a:pt x="2587472" y="101333"/>
                  </a:lnTo>
                  <a:lnTo>
                    <a:pt x="2587942" y="102450"/>
                  </a:lnTo>
                  <a:lnTo>
                    <a:pt x="2589796" y="104317"/>
                  </a:lnTo>
                  <a:lnTo>
                    <a:pt x="2590914" y="104775"/>
                  </a:lnTo>
                  <a:lnTo>
                    <a:pt x="2593556" y="104775"/>
                  </a:lnTo>
                  <a:lnTo>
                    <a:pt x="2594673" y="104317"/>
                  </a:lnTo>
                  <a:lnTo>
                    <a:pt x="2596527" y="102450"/>
                  </a:lnTo>
                  <a:lnTo>
                    <a:pt x="2596997" y="101333"/>
                  </a:lnTo>
                  <a:lnTo>
                    <a:pt x="2596997" y="98704"/>
                  </a:lnTo>
                  <a:close/>
                </a:path>
                <a:path w="2597150" h="2009775">
                  <a:moveTo>
                    <a:pt x="2596997" y="51079"/>
                  </a:moveTo>
                  <a:lnTo>
                    <a:pt x="2596527" y="49961"/>
                  </a:lnTo>
                  <a:lnTo>
                    <a:pt x="2594673" y="48094"/>
                  </a:lnTo>
                  <a:lnTo>
                    <a:pt x="2593556" y="47625"/>
                  </a:lnTo>
                  <a:lnTo>
                    <a:pt x="2590914" y="47625"/>
                  </a:lnTo>
                  <a:lnTo>
                    <a:pt x="2589796" y="48094"/>
                  </a:lnTo>
                  <a:lnTo>
                    <a:pt x="2587942" y="49961"/>
                  </a:lnTo>
                  <a:lnTo>
                    <a:pt x="2587472" y="51079"/>
                  </a:lnTo>
                  <a:lnTo>
                    <a:pt x="2587472" y="53708"/>
                  </a:lnTo>
                  <a:lnTo>
                    <a:pt x="2587942" y="54825"/>
                  </a:lnTo>
                  <a:lnTo>
                    <a:pt x="2589796" y="56692"/>
                  </a:lnTo>
                  <a:lnTo>
                    <a:pt x="2590914" y="57150"/>
                  </a:lnTo>
                  <a:lnTo>
                    <a:pt x="2593556" y="57150"/>
                  </a:lnTo>
                  <a:lnTo>
                    <a:pt x="2594673" y="56692"/>
                  </a:lnTo>
                  <a:lnTo>
                    <a:pt x="2596527" y="54825"/>
                  </a:lnTo>
                  <a:lnTo>
                    <a:pt x="2596997" y="53708"/>
                  </a:lnTo>
                  <a:lnTo>
                    <a:pt x="2596997" y="51079"/>
                  </a:lnTo>
                  <a:close/>
                </a:path>
                <a:path w="2597150" h="2009775">
                  <a:moveTo>
                    <a:pt x="2596997" y="3454"/>
                  </a:moveTo>
                  <a:lnTo>
                    <a:pt x="2596527" y="2336"/>
                  </a:lnTo>
                  <a:lnTo>
                    <a:pt x="2594673" y="469"/>
                  </a:lnTo>
                  <a:lnTo>
                    <a:pt x="2593556" y="0"/>
                  </a:lnTo>
                  <a:lnTo>
                    <a:pt x="2590914" y="0"/>
                  </a:lnTo>
                  <a:lnTo>
                    <a:pt x="2589796" y="469"/>
                  </a:lnTo>
                  <a:lnTo>
                    <a:pt x="2587942" y="2336"/>
                  </a:lnTo>
                  <a:lnTo>
                    <a:pt x="2587472" y="3454"/>
                  </a:lnTo>
                  <a:lnTo>
                    <a:pt x="2587472" y="6083"/>
                  </a:lnTo>
                  <a:lnTo>
                    <a:pt x="2587942" y="7200"/>
                  </a:lnTo>
                  <a:lnTo>
                    <a:pt x="2589796" y="9067"/>
                  </a:lnTo>
                  <a:lnTo>
                    <a:pt x="2590914" y="9525"/>
                  </a:lnTo>
                  <a:lnTo>
                    <a:pt x="2593556" y="9525"/>
                  </a:lnTo>
                  <a:lnTo>
                    <a:pt x="2594673" y="9067"/>
                  </a:lnTo>
                  <a:lnTo>
                    <a:pt x="2596527" y="7200"/>
                  </a:lnTo>
                  <a:lnTo>
                    <a:pt x="2596997" y="6083"/>
                  </a:lnTo>
                  <a:lnTo>
                    <a:pt x="2596997" y="34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93557" y="4732743"/>
              <a:ext cx="2880995" cy="1843405"/>
            </a:xfrm>
            <a:custGeom>
              <a:avLst/>
              <a:gdLst/>
              <a:ahLst/>
              <a:cxnLst/>
              <a:rect l="l" t="t" r="r" b="b"/>
              <a:pathLst>
                <a:path w="2880995" h="1843404">
                  <a:moveTo>
                    <a:pt x="922388" y="1690687"/>
                  </a:moveTo>
                  <a:lnTo>
                    <a:pt x="0" y="1690687"/>
                  </a:lnTo>
                  <a:lnTo>
                    <a:pt x="0" y="1843087"/>
                  </a:lnTo>
                  <a:lnTo>
                    <a:pt x="922388" y="1843087"/>
                  </a:lnTo>
                  <a:lnTo>
                    <a:pt x="922388" y="1690687"/>
                  </a:lnTo>
                  <a:close/>
                </a:path>
                <a:path w="2880995" h="1843404">
                  <a:moveTo>
                    <a:pt x="1231125" y="1479346"/>
                  </a:moveTo>
                  <a:lnTo>
                    <a:pt x="0" y="1479346"/>
                  </a:lnTo>
                  <a:lnTo>
                    <a:pt x="0" y="1631746"/>
                  </a:lnTo>
                  <a:lnTo>
                    <a:pt x="1231125" y="1631746"/>
                  </a:lnTo>
                  <a:lnTo>
                    <a:pt x="1231125" y="1479346"/>
                  </a:lnTo>
                  <a:close/>
                </a:path>
                <a:path w="2880995" h="1843404">
                  <a:moveTo>
                    <a:pt x="1477949" y="1268006"/>
                  </a:moveTo>
                  <a:lnTo>
                    <a:pt x="0" y="1268006"/>
                  </a:lnTo>
                  <a:lnTo>
                    <a:pt x="0" y="1420406"/>
                  </a:lnTo>
                  <a:lnTo>
                    <a:pt x="1477949" y="1420406"/>
                  </a:lnTo>
                  <a:lnTo>
                    <a:pt x="1477949" y="1268006"/>
                  </a:lnTo>
                  <a:close/>
                </a:path>
                <a:path w="2880995" h="1843404">
                  <a:moveTo>
                    <a:pt x="1582089" y="1056678"/>
                  </a:moveTo>
                  <a:lnTo>
                    <a:pt x="0" y="1056678"/>
                  </a:lnTo>
                  <a:lnTo>
                    <a:pt x="0" y="1209078"/>
                  </a:lnTo>
                  <a:lnTo>
                    <a:pt x="1582089" y="1209078"/>
                  </a:lnTo>
                  <a:lnTo>
                    <a:pt x="1582089" y="1056678"/>
                  </a:lnTo>
                  <a:close/>
                </a:path>
                <a:path w="2880995" h="1843404">
                  <a:moveTo>
                    <a:pt x="1710486" y="845337"/>
                  </a:moveTo>
                  <a:lnTo>
                    <a:pt x="0" y="845337"/>
                  </a:lnTo>
                  <a:lnTo>
                    <a:pt x="0" y="997737"/>
                  </a:lnTo>
                  <a:lnTo>
                    <a:pt x="1710486" y="997737"/>
                  </a:lnTo>
                  <a:lnTo>
                    <a:pt x="1710486" y="845337"/>
                  </a:lnTo>
                  <a:close/>
                </a:path>
                <a:path w="2880995" h="1843404">
                  <a:moveTo>
                    <a:pt x="2203145" y="634009"/>
                  </a:moveTo>
                  <a:lnTo>
                    <a:pt x="0" y="634009"/>
                  </a:lnTo>
                  <a:lnTo>
                    <a:pt x="0" y="786409"/>
                  </a:lnTo>
                  <a:lnTo>
                    <a:pt x="2203145" y="786409"/>
                  </a:lnTo>
                  <a:lnTo>
                    <a:pt x="2203145" y="634009"/>
                  </a:lnTo>
                  <a:close/>
                </a:path>
                <a:path w="2880995" h="1843404">
                  <a:moveTo>
                    <a:pt x="2392527" y="422668"/>
                  </a:moveTo>
                  <a:lnTo>
                    <a:pt x="0" y="422668"/>
                  </a:lnTo>
                  <a:lnTo>
                    <a:pt x="0" y="575068"/>
                  </a:lnTo>
                  <a:lnTo>
                    <a:pt x="2392527" y="575068"/>
                  </a:lnTo>
                  <a:lnTo>
                    <a:pt x="2392527" y="422668"/>
                  </a:lnTo>
                  <a:close/>
                </a:path>
                <a:path w="2880995" h="1843404">
                  <a:moveTo>
                    <a:pt x="2475801" y="211328"/>
                  </a:moveTo>
                  <a:lnTo>
                    <a:pt x="0" y="211328"/>
                  </a:lnTo>
                  <a:lnTo>
                    <a:pt x="0" y="363728"/>
                  </a:lnTo>
                  <a:lnTo>
                    <a:pt x="2475801" y="363728"/>
                  </a:lnTo>
                  <a:lnTo>
                    <a:pt x="2475801" y="211328"/>
                  </a:lnTo>
                  <a:close/>
                </a:path>
                <a:path w="2880995" h="1843404">
                  <a:moveTo>
                    <a:pt x="2880906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880906" y="152400"/>
                  </a:lnTo>
                  <a:lnTo>
                    <a:pt x="2880906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8625" y="5232747"/>
            <a:ext cx="177800" cy="8597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50" dirty="0">
                <a:solidFill>
                  <a:srgbClr val="252423"/>
                </a:solidFill>
                <a:latin typeface="Tahoma"/>
                <a:cs typeface="Tahoma"/>
              </a:rPr>
              <a:t>ProductName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8893" y="4652704"/>
            <a:ext cx="123190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indent="527685" algn="r">
              <a:lnSpc>
                <a:spcPct val="1541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Vegie-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spread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Sirop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d'érable</a:t>
            </a:r>
            <a:r>
              <a:rPr sz="900" spc="5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Louisiana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Fiery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Hot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Pe…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Northwoods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Cranberr…</a:t>
            </a:r>
            <a:endParaRPr sz="900">
              <a:latin typeface="Segoe UI"/>
              <a:cs typeface="Segoe UI"/>
            </a:endParaRPr>
          </a:p>
          <a:p>
            <a:pPr marL="12700" marR="5080" indent="535305" algn="just">
              <a:lnSpc>
                <a:spcPct val="1541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Gula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 Malacca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Original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Frankfurter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gr…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Chef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Anton's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Cajun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Se…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Grandma's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Boysenber…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Chef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Anton's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Gumbo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…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434012" y="4643437"/>
            <a:ext cx="85725" cy="2033905"/>
            <a:chOff x="5434012" y="4643437"/>
            <a:chExt cx="85725" cy="2033905"/>
          </a:xfrm>
        </p:grpSpPr>
        <p:sp>
          <p:nvSpPr>
            <p:cNvPr id="34" name="object 34"/>
            <p:cNvSpPr/>
            <p:nvPr/>
          </p:nvSpPr>
          <p:spPr>
            <a:xfrm>
              <a:off x="5438774" y="4648199"/>
              <a:ext cx="76200" cy="2028825"/>
            </a:xfrm>
            <a:custGeom>
              <a:avLst/>
              <a:gdLst/>
              <a:ahLst/>
              <a:cxnLst/>
              <a:rect l="l" t="t" r="r" b="b"/>
              <a:pathLst>
                <a:path w="76200" h="2028825">
                  <a:moveTo>
                    <a:pt x="76200" y="2028824"/>
                  </a:moveTo>
                  <a:lnTo>
                    <a:pt x="0" y="2028824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2028824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8774" y="4648199"/>
              <a:ext cx="76200" cy="1517650"/>
            </a:xfrm>
            <a:custGeom>
              <a:avLst/>
              <a:gdLst/>
              <a:ahLst/>
              <a:cxnLst/>
              <a:rect l="l" t="t" r="r" b="b"/>
              <a:pathLst>
                <a:path w="76200" h="1517650">
                  <a:moveTo>
                    <a:pt x="76200" y="1517356"/>
                  </a:moveTo>
                  <a:lnTo>
                    <a:pt x="0" y="1517356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151735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8774" y="4648199"/>
              <a:ext cx="76200" cy="1517650"/>
            </a:xfrm>
            <a:custGeom>
              <a:avLst/>
              <a:gdLst/>
              <a:ahLst/>
              <a:cxnLst/>
              <a:rect l="l" t="t" r="r" b="b"/>
              <a:pathLst>
                <a:path w="76200" h="1517650">
                  <a:moveTo>
                    <a:pt x="76200" y="1517356"/>
                  </a:moveTo>
                  <a:lnTo>
                    <a:pt x="0" y="1517356"/>
                  </a:lnTo>
                  <a:lnTo>
                    <a:pt x="0" y="0"/>
                  </a:lnTo>
                  <a:lnTo>
                    <a:pt x="7620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597524" y="4152963"/>
            <a:ext cx="2675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Count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100" dirty="0">
                <a:solidFill>
                  <a:srgbClr val="252423"/>
                </a:solidFill>
                <a:latin typeface="Tahoma"/>
                <a:cs typeface="Tahoma"/>
              </a:rPr>
              <a:t>OrderID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by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OrderValue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(bins)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098857" y="4529137"/>
            <a:ext cx="2533650" cy="2152650"/>
            <a:chOff x="6098857" y="4529137"/>
            <a:chExt cx="2533650" cy="2152650"/>
          </a:xfrm>
        </p:grpSpPr>
        <p:sp>
          <p:nvSpPr>
            <p:cNvPr id="39" name="object 39"/>
            <p:cNvSpPr/>
            <p:nvPr/>
          </p:nvSpPr>
          <p:spPr>
            <a:xfrm>
              <a:off x="6098845" y="4529150"/>
              <a:ext cx="2533650" cy="2152650"/>
            </a:xfrm>
            <a:custGeom>
              <a:avLst/>
              <a:gdLst/>
              <a:ahLst/>
              <a:cxnLst/>
              <a:rect l="l" t="t" r="r" b="b"/>
              <a:pathLst>
                <a:path w="2533650" h="2152650">
                  <a:moveTo>
                    <a:pt x="9525" y="2141804"/>
                  </a:moveTo>
                  <a:lnTo>
                    <a:pt x="9067" y="2140686"/>
                  </a:lnTo>
                  <a:lnTo>
                    <a:pt x="7200" y="2138819"/>
                  </a:lnTo>
                  <a:lnTo>
                    <a:pt x="6083" y="2138349"/>
                  </a:lnTo>
                  <a:lnTo>
                    <a:pt x="3454" y="2138349"/>
                  </a:lnTo>
                  <a:lnTo>
                    <a:pt x="2336" y="2138819"/>
                  </a:lnTo>
                  <a:lnTo>
                    <a:pt x="469" y="2140686"/>
                  </a:lnTo>
                  <a:lnTo>
                    <a:pt x="0" y="2141804"/>
                  </a:lnTo>
                  <a:lnTo>
                    <a:pt x="0" y="2144433"/>
                  </a:lnTo>
                  <a:lnTo>
                    <a:pt x="469" y="2145550"/>
                  </a:lnTo>
                  <a:lnTo>
                    <a:pt x="2336" y="2147417"/>
                  </a:lnTo>
                  <a:lnTo>
                    <a:pt x="3454" y="2147874"/>
                  </a:lnTo>
                  <a:lnTo>
                    <a:pt x="6083" y="2147874"/>
                  </a:lnTo>
                  <a:lnTo>
                    <a:pt x="7200" y="2147417"/>
                  </a:lnTo>
                  <a:lnTo>
                    <a:pt x="9067" y="2145550"/>
                  </a:lnTo>
                  <a:lnTo>
                    <a:pt x="9525" y="2144433"/>
                  </a:lnTo>
                  <a:lnTo>
                    <a:pt x="9525" y="2141804"/>
                  </a:lnTo>
                  <a:close/>
                </a:path>
                <a:path w="2533650" h="2152650">
                  <a:moveTo>
                    <a:pt x="9525" y="1276934"/>
                  </a:moveTo>
                  <a:lnTo>
                    <a:pt x="9067" y="1275816"/>
                  </a:lnTo>
                  <a:lnTo>
                    <a:pt x="7200" y="1273949"/>
                  </a:lnTo>
                  <a:lnTo>
                    <a:pt x="6083" y="1273479"/>
                  </a:lnTo>
                  <a:lnTo>
                    <a:pt x="3454" y="1273479"/>
                  </a:lnTo>
                  <a:lnTo>
                    <a:pt x="2336" y="1273949"/>
                  </a:lnTo>
                  <a:lnTo>
                    <a:pt x="469" y="1275816"/>
                  </a:lnTo>
                  <a:lnTo>
                    <a:pt x="0" y="1276934"/>
                  </a:lnTo>
                  <a:lnTo>
                    <a:pt x="0" y="1279563"/>
                  </a:lnTo>
                  <a:lnTo>
                    <a:pt x="469" y="1280680"/>
                  </a:lnTo>
                  <a:lnTo>
                    <a:pt x="2336" y="1282547"/>
                  </a:lnTo>
                  <a:lnTo>
                    <a:pt x="3454" y="1283004"/>
                  </a:lnTo>
                  <a:lnTo>
                    <a:pt x="6083" y="1283004"/>
                  </a:lnTo>
                  <a:lnTo>
                    <a:pt x="7200" y="1282547"/>
                  </a:lnTo>
                  <a:lnTo>
                    <a:pt x="9067" y="1280680"/>
                  </a:lnTo>
                  <a:lnTo>
                    <a:pt x="9525" y="1279563"/>
                  </a:lnTo>
                  <a:lnTo>
                    <a:pt x="9525" y="1276934"/>
                  </a:lnTo>
                  <a:close/>
                </a:path>
                <a:path w="2533650" h="2152650">
                  <a:moveTo>
                    <a:pt x="9525" y="412064"/>
                  </a:moveTo>
                  <a:lnTo>
                    <a:pt x="9067" y="410946"/>
                  </a:lnTo>
                  <a:lnTo>
                    <a:pt x="7200" y="409079"/>
                  </a:lnTo>
                  <a:lnTo>
                    <a:pt x="6083" y="408622"/>
                  </a:lnTo>
                  <a:lnTo>
                    <a:pt x="3454" y="408622"/>
                  </a:lnTo>
                  <a:lnTo>
                    <a:pt x="2336" y="409079"/>
                  </a:lnTo>
                  <a:lnTo>
                    <a:pt x="469" y="410946"/>
                  </a:lnTo>
                  <a:lnTo>
                    <a:pt x="0" y="412064"/>
                  </a:lnTo>
                  <a:lnTo>
                    <a:pt x="0" y="414693"/>
                  </a:lnTo>
                  <a:lnTo>
                    <a:pt x="469" y="415810"/>
                  </a:lnTo>
                  <a:lnTo>
                    <a:pt x="2336" y="417677"/>
                  </a:lnTo>
                  <a:lnTo>
                    <a:pt x="3454" y="418147"/>
                  </a:lnTo>
                  <a:lnTo>
                    <a:pt x="6083" y="418147"/>
                  </a:lnTo>
                  <a:lnTo>
                    <a:pt x="7200" y="417677"/>
                  </a:lnTo>
                  <a:lnTo>
                    <a:pt x="9067" y="415810"/>
                  </a:lnTo>
                  <a:lnTo>
                    <a:pt x="9525" y="414693"/>
                  </a:lnTo>
                  <a:lnTo>
                    <a:pt x="9525" y="412064"/>
                  </a:lnTo>
                  <a:close/>
                </a:path>
                <a:path w="2533650" h="2152650">
                  <a:moveTo>
                    <a:pt x="45212" y="2146566"/>
                  </a:moveTo>
                  <a:lnTo>
                    <a:pt x="44754" y="2145449"/>
                  </a:lnTo>
                  <a:lnTo>
                    <a:pt x="42887" y="2143582"/>
                  </a:lnTo>
                  <a:lnTo>
                    <a:pt x="41770" y="2143112"/>
                  </a:lnTo>
                  <a:lnTo>
                    <a:pt x="39141" y="2143112"/>
                  </a:lnTo>
                  <a:lnTo>
                    <a:pt x="38011" y="2143582"/>
                  </a:lnTo>
                  <a:lnTo>
                    <a:pt x="36156" y="2145449"/>
                  </a:lnTo>
                  <a:lnTo>
                    <a:pt x="35687" y="2146566"/>
                  </a:lnTo>
                  <a:lnTo>
                    <a:pt x="35687" y="2149195"/>
                  </a:lnTo>
                  <a:lnTo>
                    <a:pt x="36156" y="2150313"/>
                  </a:lnTo>
                  <a:lnTo>
                    <a:pt x="38011" y="2152180"/>
                  </a:lnTo>
                  <a:lnTo>
                    <a:pt x="39141" y="2152637"/>
                  </a:lnTo>
                  <a:lnTo>
                    <a:pt x="41770" y="2152637"/>
                  </a:lnTo>
                  <a:lnTo>
                    <a:pt x="42887" y="2152180"/>
                  </a:lnTo>
                  <a:lnTo>
                    <a:pt x="44754" y="2150313"/>
                  </a:lnTo>
                  <a:lnTo>
                    <a:pt x="45212" y="2149195"/>
                  </a:lnTo>
                  <a:lnTo>
                    <a:pt x="45212" y="2146566"/>
                  </a:lnTo>
                  <a:close/>
                </a:path>
                <a:path w="2533650" h="2152650">
                  <a:moveTo>
                    <a:pt x="45212" y="2098941"/>
                  </a:moveTo>
                  <a:lnTo>
                    <a:pt x="44754" y="2097824"/>
                  </a:lnTo>
                  <a:lnTo>
                    <a:pt x="42887" y="2095957"/>
                  </a:lnTo>
                  <a:lnTo>
                    <a:pt x="41770" y="2095487"/>
                  </a:lnTo>
                  <a:lnTo>
                    <a:pt x="39141" y="2095487"/>
                  </a:lnTo>
                  <a:lnTo>
                    <a:pt x="38011" y="2095957"/>
                  </a:lnTo>
                  <a:lnTo>
                    <a:pt x="36156" y="2097824"/>
                  </a:lnTo>
                  <a:lnTo>
                    <a:pt x="35687" y="2098941"/>
                  </a:lnTo>
                  <a:lnTo>
                    <a:pt x="35687" y="2101570"/>
                  </a:lnTo>
                  <a:lnTo>
                    <a:pt x="36156" y="2102688"/>
                  </a:lnTo>
                  <a:lnTo>
                    <a:pt x="38011" y="2104555"/>
                  </a:lnTo>
                  <a:lnTo>
                    <a:pt x="39141" y="2105012"/>
                  </a:lnTo>
                  <a:lnTo>
                    <a:pt x="41770" y="2105012"/>
                  </a:lnTo>
                  <a:lnTo>
                    <a:pt x="42887" y="2104555"/>
                  </a:lnTo>
                  <a:lnTo>
                    <a:pt x="44754" y="2102688"/>
                  </a:lnTo>
                  <a:lnTo>
                    <a:pt x="45212" y="2101570"/>
                  </a:lnTo>
                  <a:lnTo>
                    <a:pt x="45212" y="2098941"/>
                  </a:lnTo>
                  <a:close/>
                </a:path>
                <a:path w="2533650" h="2152650">
                  <a:moveTo>
                    <a:pt x="45212" y="2051316"/>
                  </a:moveTo>
                  <a:lnTo>
                    <a:pt x="44754" y="2050199"/>
                  </a:lnTo>
                  <a:lnTo>
                    <a:pt x="42887" y="2048332"/>
                  </a:lnTo>
                  <a:lnTo>
                    <a:pt x="41770" y="2047862"/>
                  </a:lnTo>
                  <a:lnTo>
                    <a:pt x="39141" y="2047862"/>
                  </a:lnTo>
                  <a:lnTo>
                    <a:pt x="38011" y="2048332"/>
                  </a:lnTo>
                  <a:lnTo>
                    <a:pt x="36156" y="2050199"/>
                  </a:lnTo>
                  <a:lnTo>
                    <a:pt x="35687" y="2051316"/>
                  </a:lnTo>
                  <a:lnTo>
                    <a:pt x="35687" y="2053945"/>
                  </a:lnTo>
                  <a:lnTo>
                    <a:pt x="36156" y="2055063"/>
                  </a:lnTo>
                  <a:lnTo>
                    <a:pt x="38011" y="2056930"/>
                  </a:lnTo>
                  <a:lnTo>
                    <a:pt x="39141" y="2057387"/>
                  </a:lnTo>
                  <a:lnTo>
                    <a:pt x="41770" y="2057387"/>
                  </a:lnTo>
                  <a:lnTo>
                    <a:pt x="42887" y="2056930"/>
                  </a:lnTo>
                  <a:lnTo>
                    <a:pt x="44754" y="2055063"/>
                  </a:lnTo>
                  <a:lnTo>
                    <a:pt x="45212" y="2053945"/>
                  </a:lnTo>
                  <a:lnTo>
                    <a:pt x="45212" y="2051316"/>
                  </a:lnTo>
                  <a:close/>
                </a:path>
                <a:path w="2533650" h="2152650">
                  <a:moveTo>
                    <a:pt x="45212" y="2003691"/>
                  </a:moveTo>
                  <a:lnTo>
                    <a:pt x="44754" y="2002574"/>
                  </a:lnTo>
                  <a:lnTo>
                    <a:pt x="42887" y="2000707"/>
                  </a:lnTo>
                  <a:lnTo>
                    <a:pt x="41770" y="2000237"/>
                  </a:lnTo>
                  <a:lnTo>
                    <a:pt x="39141" y="2000237"/>
                  </a:lnTo>
                  <a:lnTo>
                    <a:pt x="38011" y="2000707"/>
                  </a:lnTo>
                  <a:lnTo>
                    <a:pt x="36156" y="2002574"/>
                  </a:lnTo>
                  <a:lnTo>
                    <a:pt x="35687" y="2003691"/>
                  </a:lnTo>
                  <a:lnTo>
                    <a:pt x="35687" y="2006320"/>
                  </a:lnTo>
                  <a:lnTo>
                    <a:pt x="36156" y="2007438"/>
                  </a:lnTo>
                  <a:lnTo>
                    <a:pt x="38011" y="2009305"/>
                  </a:lnTo>
                  <a:lnTo>
                    <a:pt x="39141" y="2009762"/>
                  </a:lnTo>
                  <a:lnTo>
                    <a:pt x="41770" y="2009762"/>
                  </a:lnTo>
                  <a:lnTo>
                    <a:pt x="42887" y="2009305"/>
                  </a:lnTo>
                  <a:lnTo>
                    <a:pt x="44754" y="2007438"/>
                  </a:lnTo>
                  <a:lnTo>
                    <a:pt x="45212" y="2006320"/>
                  </a:lnTo>
                  <a:lnTo>
                    <a:pt x="45212" y="2003691"/>
                  </a:lnTo>
                  <a:close/>
                </a:path>
                <a:path w="2533650" h="2152650">
                  <a:moveTo>
                    <a:pt x="45212" y="1956066"/>
                  </a:moveTo>
                  <a:lnTo>
                    <a:pt x="44754" y="1954949"/>
                  </a:lnTo>
                  <a:lnTo>
                    <a:pt x="42887" y="1953082"/>
                  </a:lnTo>
                  <a:lnTo>
                    <a:pt x="41770" y="1952612"/>
                  </a:lnTo>
                  <a:lnTo>
                    <a:pt x="39141" y="1952612"/>
                  </a:lnTo>
                  <a:lnTo>
                    <a:pt x="38011" y="1953082"/>
                  </a:lnTo>
                  <a:lnTo>
                    <a:pt x="36156" y="1954949"/>
                  </a:lnTo>
                  <a:lnTo>
                    <a:pt x="35687" y="1956066"/>
                  </a:lnTo>
                  <a:lnTo>
                    <a:pt x="35687" y="1958695"/>
                  </a:lnTo>
                  <a:lnTo>
                    <a:pt x="36156" y="1959813"/>
                  </a:lnTo>
                  <a:lnTo>
                    <a:pt x="38011" y="1961680"/>
                  </a:lnTo>
                  <a:lnTo>
                    <a:pt x="39141" y="1962137"/>
                  </a:lnTo>
                  <a:lnTo>
                    <a:pt x="41770" y="1962137"/>
                  </a:lnTo>
                  <a:lnTo>
                    <a:pt x="42887" y="1961680"/>
                  </a:lnTo>
                  <a:lnTo>
                    <a:pt x="44754" y="1959813"/>
                  </a:lnTo>
                  <a:lnTo>
                    <a:pt x="45212" y="1958695"/>
                  </a:lnTo>
                  <a:lnTo>
                    <a:pt x="45212" y="1956066"/>
                  </a:lnTo>
                  <a:close/>
                </a:path>
                <a:path w="2533650" h="2152650">
                  <a:moveTo>
                    <a:pt x="45212" y="1908441"/>
                  </a:moveTo>
                  <a:lnTo>
                    <a:pt x="44754" y="1907324"/>
                  </a:lnTo>
                  <a:lnTo>
                    <a:pt x="42887" y="1905457"/>
                  </a:lnTo>
                  <a:lnTo>
                    <a:pt x="41770" y="1904987"/>
                  </a:lnTo>
                  <a:lnTo>
                    <a:pt x="39141" y="1904987"/>
                  </a:lnTo>
                  <a:lnTo>
                    <a:pt x="38011" y="1905457"/>
                  </a:lnTo>
                  <a:lnTo>
                    <a:pt x="36156" y="1907324"/>
                  </a:lnTo>
                  <a:lnTo>
                    <a:pt x="35687" y="1908441"/>
                  </a:lnTo>
                  <a:lnTo>
                    <a:pt x="35687" y="1911070"/>
                  </a:lnTo>
                  <a:lnTo>
                    <a:pt x="36156" y="1912188"/>
                  </a:lnTo>
                  <a:lnTo>
                    <a:pt x="38011" y="1914055"/>
                  </a:lnTo>
                  <a:lnTo>
                    <a:pt x="39141" y="1914512"/>
                  </a:lnTo>
                  <a:lnTo>
                    <a:pt x="41770" y="1914512"/>
                  </a:lnTo>
                  <a:lnTo>
                    <a:pt x="42887" y="1914055"/>
                  </a:lnTo>
                  <a:lnTo>
                    <a:pt x="44754" y="1912188"/>
                  </a:lnTo>
                  <a:lnTo>
                    <a:pt x="45212" y="1911070"/>
                  </a:lnTo>
                  <a:lnTo>
                    <a:pt x="45212" y="1908441"/>
                  </a:lnTo>
                  <a:close/>
                </a:path>
                <a:path w="2533650" h="2152650">
                  <a:moveTo>
                    <a:pt x="45212" y="1860816"/>
                  </a:moveTo>
                  <a:lnTo>
                    <a:pt x="44754" y="1859699"/>
                  </a:lnTo>
                  <a:lnTo>
                    <a:pt x="42887" y="1857832"/>
                  </a:lnTo>
                  <a:lnTo>
                    <a:pt x="41770" y="1857362"/>
                  </a:lnTo>
                  <a:lnTo>
                    <a:pt x="39141" y="1857362"/>
                  </a:lnTo>
                  <a:lnTo>
                    <a:pt x="38011" y="1857832"/>
                  </a:lnTo>
                  <a:lnTo>
                    <a:pt x="36156" y="1859699"/>
                  </a:lnTo>
                  <a:lnTo>
                    <a:pt x="35687" y="1860816"/>
                  </a:lnTo>
                  <a:lnTo>
                    <a:pt x="35687" y="1863445"/>
                  </a:lnTo>
                  <a:lnTo>
                    <a:pt x="36156" y="1864563"/>
                  </a:lnTo>
                  <a:lnTo>
                    <a:pt x="38011" y="1866430"/>
                  </a:lnTo>
                  <a:lnTo>
                    <a:pt x="39141" y="1866887"/>
                  </a:lnTo>
                  <a:lnTo>
                    <a:pt x="41770" y="1866887"/>
                  </a:lnTo>
                  <a:lnTo>
                    <a:pt x="42887" y="1866430"/>
                  </a:lnTo>
                  <a:lnTo>
                    <a:pt x="44754" y="1864563"/>
                  </a:lnTo>
                  <a:lnTo>
                    <a:pt x="45212" y="1863445"/>
                  </a:lnTo>
                  <a:lnTo>
                    <a:pt x="45212" y="1860816"/>
                  </a:lnTo>
                  <a:close/>
                </a:path>
                <a:path w="2533650" h="2152650">
                  <a:moveTo>
                    <a:pt x="45212" y="1813191"/>
                  </a:moveTo>
                  <a:lnTo>
                    <a:pt x="44754" y="1812074"/>
                  </a:lnTo>
                  <a:lnTo>
                    <a:pt x="42887" y="1810207"/>
                  </a:lnTo>
                  <a:lnTo>
                    <a:pt x="41770" y="1809737"/>
                  </a:lnTo>
                  <a:lnTo>
                    <a:pt x="39141" y="1809737"/>
                  </a:lnTo>
                  <a:lnTo>
                    <a:pt x="38011" y="1810207"/>
                  </a:lnTo>
                  <a:lnTo>
                    <a:pt x="36156" y="1812074"/>
                  </a:lnTo>
                  <a:lnTo>
                    <a:pt x="35687" y="1813191"/>
                  </a:lnTo>
                  <a:lnTo>
                    <a:pt x="35687" y="1815820"/>
                  </a:lnTo>
                  <a:lnTo>
                    <a:pt x="36156" y="1816938"/>
                  </a:lnTo>
                  <a:lnTo>
                    <a:pt x="38011" y="1818805"/>
                  </a:lnTo>
                  <a:lnTo>
                    <a:pt x="39141" y="1819262"/>
                  </a:lnTo>
                  <a:lnTo>
                    <a:pt x="41770" y="1819262"/>
                  </a:lnTo>
                  <a:lnTo>
                    <a:pt x="42887" y="1818805"/>
                  </a:lnTo>
                  <a:lnTo>
                    <a:pt x="44754" y="1816938"/>
                  </a:lnTo>
                  <a:lnTo>
                    <a:pt x="45212" y="1815820"/>
                  </a:lnTo>
                  <a:lnTo>
                    <a:pt x="45212" y="1813191"/>
                  </a:lnTo>
                  <a:close/>
                </a:path>
                <a:path w="2533650" h="2152650">
                  <a:moveTo>
                    <a:pt x="45212" y="1765566"/>
                  </a:moveTo>
                  <a:lnTo>
                    <a:pt x="44754" y="1764449"/>
                  </a:lnTo>
                  <a:lnTo>
                    <a:pt x="42887" y="1762582"/>
                  </a:lnTo>
                  <a:lnTo>
                    <a:pt x="41770" y="1762112"/>
                  </a:lnTo>
                  <a:lnTo>
                    <a:pt x="39141" y="1762112"/>
                  </a:lnTo>
                  <a:lnTo>
                    <a:pt x="38011" y="1762582"/>
                  </a:lnTo>
                  <a:lnTo>
                    <a:pt x="36156" y="1764449"/>
                  </a:lnTo>
                  <a:lnTo>
                    <a:pt x="35687" y="1765566"/>
                  </a:lnTo>
                  <a:lnTo>
                    <a:pt x="35687" y="1768195"/>
                  </a:lnTo>
                  <a:lnTo>
                    <a:pt x="36156" y="1769313"/>
                  </a:lnTo>
                  <a:lnTo>
                    <a:pt x="38011" y="1771180"/>
                  </a:lnTo>
                  <a:lnTo>
                    <a:pt x="39141" y="1771637"/>
                  </a:lnTo>
                  <a:lnTo>
                    <a:pt x="41770" y="1771637"/>
                  </a:lnTo>
                  <a:lnTo>
                    <a:pt x="42887" y="1771180"/>
                  </a:lnTo>
                  <a:lnTo>
                    <a:pt x="44754" y="1769313"/>
                  </a:lnTo>
                  <a:lnTo>
                    <a:pt x="45212" y="1768195"/>
                  </a:lnTo>
                  <a:lnTo>
                    <a:pt x="45212" y="1765566"/>
                  </a:lnTo>
                  <a:close/>
                </a:path>
                <a:path w="2533650" h="2152650">
                  <a:moveTo>
                    <a:pt x="45212" y="1717941"/>
                  </a:moveTo>
                  <a:lnTo>
                    <a:pt x="44754" y="1716824"/>
                  </a:lnTo>
                  <a:lnTo>
                    <a:pt x="42887" y="1714957"/>
                  </a:lnTo>
                  <a:lnTo>
                    <a:pt x="41770" y="1714487"/>
                  </a:lnTo>
                  <a:lnTo>
                    <a:pt x="39141" y="1714487"/>
                  </a:lnTo>
                  <a:lnTo>
                    <a:pt x="38011" y="1714957"/>
                  </a:lnTo>
                  <a:lnTo>
                    <a:pt x="36156" y="1716824"/>
                  </a:lnTo>
                  <a:lnTo>
                    <a:pt x="35687" y="1717941"/>
                  </a:lnTo>
                  <a:lnTo>
                    <a:pt x="35687" y="1720570"/>
                  </a:lnTo>
                  <a:lnTo>
                    <a:pt x="36156" y="1721688"/>
                  </a:lnTo>
                  <a:lnTo>
                    <a:pt x="38011" y="1723555"/>
                  </a:lnTo>
                  <a:lnTo>
                    <a:pt x="39141" y="1724012"/>
                  </a:lnTo>
                  <a:lnTo>
                    <a:pt x="41770" y="1724012"/>
                  </a:lnTo>
                  <a:lnTo>
                    <a:pt x="42887" y="1723555"/>
                  </a:lnTo>
                  <a:lnTo>
                    <a:pt x="44754" y="1721688"/>
                  </a:lnTo>
                  <a:lnTo>
                    <a:pt x="45212" y="1720570"/>
                  </a:lnTo>
                  <a:lnTo>
                    <a:pt x="45212" y="1717941"/>
                  </a:lnTo>
                  <a:close/>
                </a:path>
                <a:path w="2533650" h="2152650">
                  <a:moveTo>
                    <a:pt x="45212" y="1670316"/>
                  </a:moveTo>
                  <a:lnTo>
                    <a:pt x="44754" y="1669199"/>
                  </a:lnTo>
                  <a:lnTo>
                    <a:pt x="42887" y="1667332"/>
                  </a:lnTo>
                  <a:lnTo>
                    <a:pt x="41770" y="1666862"/>
                  </a:lnTo>
                  <a:lnTo>
                    <a:pt x="39141" y="1666862"/>
                  </a:lnTo>
                  <a:lnTo>
                    <a:pt x="38011" y="1667332"/>
                  </a:lnTo>
                  <a:lnTo>
                    <a:pt x="36156" y="1669199"/>
                  </a:lnTo>
                  <a:lnTo>
                    <a:pt x="35687" y="1670316"/>
                  </a:lnTo>
                  <a:lnTo>
                    <a:pt x="35687" y="1672945"/>
                  </a:lnTo>
                  <a:lnTo>
                    <a:pt x="36156" y="1674063"/>
                  </a:lnTo>
                  <a:lnTo>
                    <a:pt x="38011" y="1675930"/>
                  </a:lnTo>
                  <a:lnTo>
                    <a:pt x="39141" y="1676387"/>
                  </a:lnTo>
                  <a:lnTo>
                    <a:pt x="41770" y="1676387"/>
                  </a:lnTo>
                  <a:lnTo>
                    <a:pt x="42887" y="1675930"/>
                  </a:lnTo>
                  <a:lnTo>
                    <a:pt x="44754" y="1674063"/>
                  </a:lnTo>
                  <a:lnTo>
                    <a:pt x="45212" y="1672945"/>
                  </a:lnTo>
                  <a:lnTo>
                    <a:pt x="45212" y="1670316"/>
                  </a:lnTo>
                  <a:close/>
                </a:path>
                <a:path w="2533650" h="2152650">
                  <a:moveTo>
                    <a:pt x="45212" y="1622691"/>
                  </a:moveTo>
                  <a:lnTo>
                    <a:pt x="44754" y="1621574"/>
                  </a:lnTo>
                  <a:lnTo>
                    <a:pt x="42887" y="1619707"/>
                  </a:lnTo>
                  <a:lnTo>
                    <a:pt x="41770" y="1619237"/>
                  </a:lnTo>
                  <a:lnTo>
                    <a:pt x="39141" y="1619237"/>
                  </a:lnTo>
                  <a:lnTo>
                    <a:pt x="38011" y="1619707"/>
                  </a:lnTo>
                  <a:lnTo>
                    <a:pt x="36156" y="1621574"/>
                  </a:lnTo>
                  <a:lnTo>
                    <a:pt x="35687" y="1622691"/>
                  </a:lnTo>
                  <a:lnTo>
                    <a:pt x="35687" y="1625320"/>
                  </a:lnTo>
                  <a:lnTo>
                    <a:pt x="36156" y="1626438"/>
                  </a:lnTo>
                  <a:lnTo>
                    <a:pt x="38011" y="1628305"/>
                  </a:lnTo>
                  <a:lnTo>
                    <a:pt x="39141" y="1628762"/>
                  </a:lnTo>
                  <a:lnTo>
                    <a:pt x="41770" y="1628762"/>
                  </a:lnTo>
                  <a:lnTo>
                    <a:pt x="42887" y="1628305"/>
                  </a:lnTo>
                  <a:lnTo>
                    <a:pt x="44754" y="1626438"/>
                  </a:lnTo>
                  <a:lnTo>
                    <a:pt x="45212" y="1625320"/>
                  </a:lnTo>
                  <a:lnTo>
                    <a:pt x="45212" y="1622691"/>
                  </a:lnTo>
                  <a:close/>
                </a:path>
                <a:path w="2533650" h="2152650">
                  <a:moveTo>
                    <a:pt x="45212" y="1575066"/>
                  </a:moveTo>
                  <a:lnTo>
                    <a:pt x="44754" y="1573949"/>
                  </a:lnTo>
                  <a:lnTo>
                    <a:pt x="42887" y="1572082"/>
                  </a:lnTo>
                  <a:lnTo>
                    <a:pt x="41770" y="1571612"/>
                  </a:lnTo>
                  <a:lnTo>
                    <a:pt x="39141" y="1571612"/>
                  </a:lnTo>
                  <a:lnTo>
                    <a:pt x="38011" y="1572082"/>
                  </a:lnTo>
                  <a:lnTo>
                    <a:pt x="36156" y="1573949"/>
                  </a:lnTo>
                  <a:lnTo>
                    <a:pt x="35687" y="1575066"/>
                  </a:lnTo>
                  <a:lnTo>
                    <a:pt x="35687" y="1577695"/>
                  </a:lnTo>
                  <a:lnTo>
                    <a:pt x="36156" y="1578813"/>
                  </a:lnTo>
                  <a:lnTo>
                    <a:pt x="38011" y="1580680"/>
                  </a:lnTo>
                  <a:lnTo>
                    <a:pt x="39141" y="1581137"/>
                  </a:lnTo>
                  <a:lnTo>
                    <a:pt x="41770" y="1581137"/>
                  </a:lnTo>
                  <a:lnTo>
                    <a:pt x="42887" y="1580680"/>
                  </a:lnTo>
                  <a:lnTo>
                    <a:pt x="44754" y="1578813"/>
                  </a:lnTo>
                  <a:lnTo>
                    <a:pt x="45212" y="1577695"/>
                  </a:lnTo>
                  <a:lnTo>
                    <a:pt x="45212" y="1575066"/>
                  </a:lnTo>
                  <a:close/>
                </a:path>
                <a:path w="2533650" h="2152650">
                  <a:moveTo>
                    <a:pt x="45212" y="1527441"/>
                  </a:moveTo>
                  <a:lnTo>
                    <a:pt x="44754" y="1526324"/>
                  </a:lnTo>
                  <a:lnTo>
                    <a:pt x="42887" y="1524457"/>
                  </a:lnTo>
                  <a:lnTo>
                    <a:pt x="41770" y="1523987"/>
                  </a:lnTo>
                  <a:lnTo>
                    <a:pt x="39141" y="1523987"/>
                  </a:lnTo>
                  <a:lnTo>
                    <a:pt x="38011" y="1524457"/>
                  </a:lnTo>
                  <a:lnTo>
                    <a:pt x="36156" y="1526324"/>
                  </a:lnTo>
                  <a:lnTo>
                    <a:pt x="35687" y="1527441"/>
                  </a:lnTo>
                  <a:lnTo>
                    <a:pt x="35687" y="1530070"/>
                  </a:lnTo>
                  <a:lnTo>
                    <a:pt x="36156" y="1531188"/>
                  </a:lnTo>
                  <a:lnTo>
                    <a:pt x="38011" y="1533055"/>
                  </a:lnTo>
                  <a:lnTo>
                    <a:pt x="39141" y="1533512"/>
                  </a:lnTo>
                  <a:lnTo>
                    <a:pt x="41770" y="1533512"/>
                  </a:lnTo>
                  <a:lnTo>
                    <a:pt x="42887" y="1533055"/>
                  </a:lnTo>
                  <a:lnTo>
                    <a:pt x="44754" y="1531188"/>
                  </a:lnTo>
                  <a:lnTo>
                    <a:pt x="45212" y="1530070"/>
                  </a:lnTo>
                  <a:lnTo>
                    <a:pt x="45212" y="1527441"/>
                  </a:lnTo>
                  <a:close/>
                </a:path>
                <a:path w="2533650" h="2152650">
                  <a:moveTo>
                    <a:pt x="45212" y="1479816"/>
                  </a:moveTo>
                  <a:lnTo>
                    <a:pt x="44754" y="1478699"/>
                  </a:lnTo>
                  <a:lnTo>
                    <a:pt x="42887" y="1476832"/>
                  </a:lnTo>
                  <a:lnTo>
                    <a:pt x="41770" y="1476362"/>
                  </a:lnTo>
                  <a:lnTo>
                    <a:pt x="39141" y="1476362"/>
                  </a:lnTo>
                  <a:lnTo>
                    <a:pt x="38011" y="1476832"/>
                  </a:lnTo>
                  <a:lnTo>
                    <a:pt x="36156" y="1478699"/>
                  </a:lnTo>
                  <a:lnTo>
                    <a:pt x="35687" y="1479816"/>
                  </a:lnTo>
                  <a:lnTo>
                    <a:pt x="35687" y="1482445"/>
                  </a:lnTo>
                  <a:lnTo>
                    <a:pt x="36156" y="1483563"/>
                  </a:lnTo>
                  <a:lnTo>
                    <a:pt x="38011" y="1485430"/>
                  </a:lnTo>
                  <a:lnTo>
                    <a:pt x="39141" y="1485887"/>
                  </a:lnTo>
                  <a:lnTo>
                    <a:pt x="41770" y="1485887"/>
                  </a:lnTo>
                  <a:lnTo>
                    <a:pt x="42887" y="1485430"/>
                  </a:lnTo>
                  <a:lnTo>
                    <a:pt x="44754" y="1483563"/>
                  </a:lnTo>
                  <a:lnTo>
                    <a:pt x="45212" y="1482445"/>
                  </a:lnTo>
                  <a:lnTo>
                    <a:pt x="45212" y="1479816"/>
                  </a:lnTo>
                  <a:close/>
                </a:path>
                <a:path w="2533650" h="2152650">
                  <a:moveTo>
                    <a:pt x="45212" y="1432191"/>
                  </a:moveTo>
                  <a:lnTo>
                    <a:pt x="44754" y="1431074"/>
                  </a:lnTo>
                  <a:lnTo>
                    <a:pt x="42887" y="1429207"/>
                  </a:lnTo>
                  <a:lnTo>
                    <a:pt x="41770" y="1428737"/>
                  </a:lnTo>
                  <a:lnTo>
                    <a:pt x="39141" y="1428737"/>
                  </a:lnTo>
                  <a:lnTo>
                    <a:pt x="38011" y="1429207"/>
                  </a:lnTo>
                  <a:lnTo>
                    <a:pt x="36156" y="1431074"/>
                  </a:lnTo>
                  <a:lnTo>
                    <a:pt x="35687" y="1432191"/>
                  </a:lnTo>
                  <a:lnTo>
                    <a:pt x="35687" y="1434820"/>
                  </a:lnTo>
                  <a:lnTo>
                    <a:pt x="36156" y="1435938"/>
                  </a:lnTo>
                  <a:lnTo>
                    <a:pt x="38011" y="1437805"/>
                  </a:lnTo>
                  <a:lnTo>
                    <a:pt x="39141" y="1438262"/>
                  </a:lnTo>
                  <a:lnTo>
                    <a:pt x="41770" y="1438262"/>
                  </a:lnTo>
                  <a:lnTo>
                    <a:pt x="42887" y="1437805"/>
                  </a:lnTo>
                  <a:lnTo>
                    <a:pt x="44754" y="1435938"/>
                  </a:lnTo>
                  <a:lnTo>
                    <a:pt x="45212" y="1434820"/>
                  </a:lnTo>
                  <a:lnTo>
                    <a:pt x="45212" y="1432191"/>
                  </a:lnTo>
                  <a:close/>
                </a:path>
                <a:path w="2533650" h="2152650">
                  <a:moveTo>
                    <a:pt x="45212" y="1384566"/>
                  </a:moveTo>
                  <a:lnTo>
                    <a:pt x="44754" y="1383449"/>
                  </a:lnTo>
                  <a:lnTo>
                    <a:pt x="42887" y="1381582"/>
                  </a:lnTo>
                  <a:lnTo>
                    <a:pt x="41770" y="1381112"/>
                  </a:lnTo>
                  <a:lnTo>
                    <a:pt x="39141" y="1381112"/>
                  </a:lnTo>
                  <a:lnTo>
                    <a:pt x="38011" y="1381582"/>
                  </a:lnTo>
                  <a:lnTo>
                    <a:pt x="36156" y="1383449"/>
                  </a:lnTo>
                  <a:lnTo>
                    <a:pt x="35687" y="1384566"/>
                  </a:lnTo>
                  <a:lnTo>
                    <a:pt x="35687" y="1387195"/>
                  </a:lnTo>
                  <a:lnTo>
                    <a:pt x="36156" y="1388313"/>
                  </a:lnTo>
                  <a:lnTo>
                    <a:pt x="38011" y="1390180"/>
                  </a:lnTo>
                  <a:lnTo>
                    <a:pt x="39141" y="1390637"/>
                  </a:lnTo>
                  <a:lnTo>
                    <a:pt x="41770" y="1390637"/>
                  </a:lnTo>
                  <a:lnTo>
                    <a:pt x="42887" y="1390180"/>
                  </a:lnTo>
                  <a:lnTo>
                    <a:pt x="44754" y="1388313"/>
                  </a:lnTo>
                  <a:lnTo>
                    <a:pt x="45212" y="1387195"/>
                  </a:lnTo>
                  <a:lnTo>
                    <a:pt x="45212" y="1384566"/>
                  </a:lnTo>
                  <a:close/>
                </a:path>
                <a:path w="2533650" h="2152650">
                  <a:moveTo>
                    <a:pt x="45212" y="1336941"/>
                  </a:moveTo>
                  <a:lnTo>
                    <a:pt x="44754" y="1335824"/>
                  </a:lnTo>
                  <a:lnTo>
                    <a:pt x="42887" y="1333957"/>
                  </a:lnTo>
                  <a:lnTo>
                    <a:pt x="41770" y="1333487"/>
                  </a:lnTo>
                  <a:lnTo>
                    <a:pt x="39141" y="1333487"/>
                  </a:lnTo>
                  <a:lnTo>
                    <a:pt x="38011" y="1333957"/>
                  </a:lnTo>
                  <a:lnTo>
                    <a:pt x="36156" y="1335824"/>
                  </a:lnTo>
                  <a:lnTo>
                    <a:pt x="35687" y="1336941"/>
                  </a:lnTo>
                  <a:lnTo>
                    <a:pt x="35687" y="1339570"/>
                  </a:lnTo>
                  <a:lnTo>
                    <a:pt x="36156" y="1340688"/>
                  </a:lnTo>
                  <a:lnTo>
                    <a:pt x="38011" y="1342555"/>
                  </a:lnTo>
                  <a:lnTo>
                    <a:pt x="39141" y="1343012"/>
                  </a:lnTo>
                  <a:lnTo>
                    <a:pt x="41770" y="1343012"/>
                  </a:lnTo>
                  <a:lnTo>
                    <a:pt x="42887" y="1342555"/>
                  </a:lnTo>
                  <a:lnTo>
                    <a:pt x="44754" y="1340688"/>
                  </a:lnTo>
                  <a:lnTo>
                    <a:pt x="45212" y="1339570"/>
                  </a:lnTo>
                  <a:lnTo>
                    <a:pt x="45212" y="1336941"/>
                  </a:lnTo>
                  <a:close/>
                </a:path>
                <a:path w="2533650" h="2152650">
                  <a:moveTo>
                    <a:pt x="45212" y="1289316"/>
                  </a:moveTo>
                  <a:lnTo>
                    <a:pt x="44754" y="1288199"/>
                  </a:lnTo>
                  <a:lnTo>
                    <a:pt x="42887" y="1286332"/>
                  </a:lnTo>
                  <a:lnTo>
                    <a:pt x="41770" y="1285862"/>
                  </a:lnTo>
                  <a:lnTo>
                    <a:pt x="39141" y="1285862"/>
                  </a:lnTo>
                  <a:lnTo>
                    <a:pt x="38011" y="1286332"/>
                  </a:lnTo>
                  <a:lnTo>
                    <a:pt x="36156" y="1288199"/>
                  </a:lnTo>
                  <a:lnTo>
                    <a:pt x="35687" y="1289316"/>
                  </a:lnTo>
                  <a:lnTo>
                    <a:pt x="35687" y="1291945"/>
                  </a:lnTo>
                  <a:lnTo>
                    <a:pt x="36156" y="1293063"/>
                  </a:lnTo>
                  <a:lnTo>
                    <a:pt x="38011" y="1294930"/>
                  </a:lnTo>
                  <a:lnTo>
                    <a:pt x="39141" y="1295387"/>
                  </a:lnTo>
                  <a:lnTo>
                    <a:pt x="41770" y="1295387"/>
                  </a:lnTo>
                  <a:lnTo>
                    <a:pt x="42887" y="1294930"/>
                  </a:lnTo>
                  <a:lnTo>
                    <a:pt x="44754" y="1293063"/>
                  </a:lnTo>
                  <a:lnTo>
                    <a:pt x="45212" y="1291945"/>
                  </a:lnTo>
                  <a:lnTo>
                    <a:pt x="45212" y="1289316"/>
                  </a:lnTo>
                  <a:close/>
                </a:path>
                <a:path w="2533650" h="2152650">
                  <a:moveTo>
                    <a:pt x="45212" y="1241691"/>
                  </a:moveTo>
                  <a:lnTo>
                    <a:pt x="44754" y="1240574"/>
                  </a:lnTo>
                  <a:lnTo>
                    <a:pt x="42887" y="1238707"/>
                  </a:lnTo>
                  <a:lnTo>
                    <a:pt x="41770" y="1238237"/>
                  </a:lnTo>
                  <a:lnTo>
                    <a:pt x="39141" y="1238237"/>
                  </a:lnTo>
                  <a:lnTo>
                    <a:pt x="38011" y="1238707"/>
                  </a:lnTo>
                  <a:lnTo>
                    <a:pt x="36156" y="1240574"/>
                  </a:lnTo>
                  <a:lnTo>
                    <a:pt x="35687" y="1241691"/>
                  </a:lnTo>
                  <a:lnTo>
                    <a:pt x="35687" y="1244320"/>
                  </a:lnTo>
                  <a:lnTo>
                    <a:pt x="36156" y="1245438"/>
                  </a:lnTo>
                  <a:lnTo>
                    <a:pt x="38011" y="1247305"/>
                  </a:lnTo>
                  <a:lnTo>
                    <a:pt x="39141" y="1247762"/>
                  </a:lnTo>
                  <a:lnTo>
                    <a:pt x="41770" y="1247762"/>
                  </a:lnTo>
                  <a:lnTo>
                    <a:pt x="42887" y="1247305"/>
                  </a:lnTo>
                  <a:lnTo>
                    <a:pt x="44754" y="1245438"/>
                  </a:lnTo>
                  <a:lnTo>
                    <a:pt x="45212" y="1244320"/>
                  </a:lnTo>
                  <a:lnTo>
                    <a:pt x="45212" y="1241691"/>
                  </a:lnTo>
                  <a:close/>
                </a:path>
                <a:path w="2533650" h="2152650">
                  <a:moveTo>
                    <a:pt x="45212" y="1194066"/>
                  </a:moveTo>
                  <a:lnTo>
                    <a:pt x="44754" y="1192949"/>
                  </a:lnTo>
                  <a:lnTo>
                    <a:pt x="42887" y="1191082"/>
                  </a:lnTo>
                  <a:lnTo>
                    <a:pt x="41770" y="1190612"/>
                  </a:lnTo>
                  <a:lnTo>
                    <a:pt x="39141" y="1190612"/>
                  </a:lnTo>
                  <a:lnTo>
                    <a:pt x="38011" y="1191082"/>
                  </a:lnTo>
                  <a:lnTo>
                    <a:pt x="36156" y="1192949"/>
                  </a:lnTo>
                  <a:lnTo>
                    <a:pt x="35687" y="1194066"/>
                  </a:lnTo>
                  <a:lnTo>
                    <a:pt x="35687" y="1196695"/>
                  </a:lnTo>
                  <a:lnTo>
                    <a:pt x="36156" y="1197813"/>
                  </a:lnTo>
                  <a:lnTo>
                    <a:pt x="38011" y="1199680"/>
                  </a:lnTo>
                  <a:lnTo>
                    <a:pt x="39141" y="1200137"/>
                  </a:lnTo>
                  <a:lnTo>
                    <a:pt x="41770" y="1200137"/>
                  </a:lnTo>
                  <a:lnTo>
                    <a:pt x="42887" y="1199680"/>
                  </a:lnTo>
                  <a:lnTo>
                    <a:pt x="44754" y="1197813"/>
                  </a:lnTo>
                  <a:lnTo>
                    <a:pt x="45212" y="1196695"/>
                  </a:lnTo>
                  <a:lnTo>
                    <a:pt x="45212" y="1194066"/>
                  </a:lnTo>
                  <a:close/>
                </a:path>
                <a:path w="2533650" h="2152650">
                  <a:moveTo>
                    <a:pt x="45212" y="1146441"/>
                  </a:moveTo>
                  <a:lnTo>
                    <a:pt x="44754" y="1145324"/>
                  </a:lnTo>
                  <a:lnTo>
                    <a:pt x="42887" y="1143457"/>
                  </a:lnTo>
                  <a:lnTo>
                    <a:pt x="41770" y="1142987"/>
                  </a:lnTo>
                  <a:lnTo>
                    <a:pt x="39141" y="1142987"/>
                  </a:lnTo>
                  <a:lnTo>
                    <a:pt x="38011" y="1143457"/>
                  </a:lnTo>
                  <a:lnTo>
                    <a:pt x="36156" y="1145324"/>
                  </a:lnTo>
                  <a:lnTo>
                    <a:pt x="35687" y="1146441"/>
                  </a:lnTo>
                  <a:lnTo>
                    <a:pt x="35687" y="1149070"/>
                  </a:lnTo>
                  <a:lnTo>
                    <a:pt x="36156" y="1150188"/>
                  </a:lnTo>
                  <a:lnTo>
                    <a:pt x="38011" y="1152055"/>
                  </a:lnTo>
                  <a:lnTo>
                    <a:pt x="39141" y="1152512"/>
                  </a:lnTo>
                  <a:lnTo>
                    <a:pt x="41770" y="1152512"/>
                  </a:lnTo>
                  <a:lnTo>
                    <a:pt x="42887" y="1152055"/>
                  </a:lnTo>
                  <a:lnTo>
                    <a:pt x="44754" y="1150188"/>
                  </a:lnTo>
                  <a:lnTo>
                    <a:pt x="45212" y="1149070"/>
                  </a:lnTo>
                  <a:lnTo>
                    <a:pt x="45212" y="1146441"/>
                  </a:lnTo>
                  <a:close/>
                </a:path>
                <a:path w="2533650" h="2152650">
                  <a:moveTo>
                    <a:pt x="45212" y="1098816"/>
                  </a:moveTo>
                  <a:lnTo>
                    <a:pt x="44754" y="1097699"/>
                  </a:lnTo>
                  <a:lnTo>
                    <a:pt x="42887" y="1095832"/>
                  </a:lnTo>
                  <a:lnTo>
                    <a:pt x="41770" y="1095362"/>
                  </a:lnTo>
                  <a:lnTo>
                    <a:pt x="39141" y="1095362"/>
                  </a:lnTo>
                  <a:lnTo>
                    <a:pt x="38011" y="1095832"/>
                  </a:lnTo>
                  <a:lnTo>
                    <a:pt x="36156" y="1097699"/>
                  </a:lnTo>
                  <a:lnTo>
                    <a:pt x="35687" y="1098816"/>
                  </a:lnTo>
                  <a:lnTo>
                    <a:pt x="35687" y="1101445"/>
                  </a:lnTo>
                  <a:lnTo>
                    <a:pt x="36156" y="1102563"/>
                  </a:lnTo>
                  <a:lnTo>
                    <a:pt x="38011" y="1104430"/>
                  </a:lnTo>
                  <a:lnTo>
                    <a:pt x="39141" y="1104887"/>
                  </a:lnTo>
                  <a:lnTo>
                    <a:pt x="41770" y="1104887"/>
                  </a:lnTo>
                  <a:lnTo>
                    <a:pt x="42887" y="1104430"/>
                  </a:lnTo>
                  <a:lnTo>
                    <a:pt x="44754" y="1102563"/>
                  </a:lnTo>
                  <a:lnTo>
                    <a:pt x="45212" y="1101445"/>
                  </a:lnTo>
                  <a:lnTo>
                    <a:pt x="45212" y="1098816"/>
                  </a:lnTo>
                  <a:close/>
                </a:path>
                <a:path w="2533650" h="2152650">
                  <a:moveTo>
                    <a:pt x="45212" y="1051191"/>
                  </a:moveTo>
                  <a:lnTo>
                    <a:pt x="44754" y="1050074"/>
                  </a:lnTo>
                  <a:lnTo>
                    <a:pt x="42887" y="1048207"/>
                  </a:lnTo>
                  <a:lnTo>
                    <a:pt x="41770" y="1047737"/>
                  </a:lnTo>
                  <a:lnTo>
                    <a:pt x="39141" y="1047737"/>
                  </a:lnTo>
                  <a:lnTo>
                    <a:pt x="38011" y="1048207"/>
                  </a:lnTo>
                  <a:lnTo>
                    <a:pt x="36156" y="1050074"/>
                  </a:lnTo>
                  <a:lnTo>
                    <a:pt x="35687" y="1051191"/>
                  </a:lnTo>
                  <a:lnTo>
                    <a:pt x="35687" y="1053820"/>
                  </a:lnTo>
                  <a:lnTo>
                    <a:pt x="36156" y="1054938"/>
                  </a:lnTo>
                  <a:lnTo>
                    <a:pt x="38011" y="1056805"/>
                  </a:lnTo>
                  <a:lnTo>
                    <a:pt x="39141" y="1057262"/>
                  </a:lnTo>
                  <a:lnTo>
                    <a:pt x="41770" y="1057262"/>
                  </a:lnTo>
                  <a:lnTo>
                    <a:pt x="42887" y="1056805"/>
                  </a:lnTo>
                  <a:lnTo>
                    <a:pt x="44754" y="1054938"/>
                  </a:lnTo>
                  <a:lnTo>
                    <a:pt x="45212" y="1053820"/>
                  </a:lnTo>
                  <a:lnTo>
                    <a:pt x="45212" y="1051191"/>
                  </a:lnTo>
                  <a:close/>
                </a:path>
                <a:path w="2533650" h="2152650">
                  <a:moveTo>
                    <a:pt x="45212" y="1003566"/>
                  </a:moveTo>
                  <a:lnTo>
                    <a:pt x="44754" y="1002449"/>
                  </a:lnTo>
                  <a:lnTo>
                    <a:pt x="42887" y="1000582"/>
                  </a:lnTo>
                  <a:lnTo>
                    <a:pt x="41770" y="1000112"/>
                  </a:lnTo>
                  <a:lnTo>
                    <a:pt x="39141" y="1000112"/>
                  </a:lnTo>
                  <a:lnTo>
                    <a:pt x="38011" y="1000582"/>
                  </a:lnTo>
                  <a:lnTo>
                    <a:pt x="36156" y="1002449"/>
                  </a:lnTo>
                  <a:lnTo>
                    <a:pt x="35687" y="1003566"/>
                  </a:lnTo>
                  <a:lnTo>
                    <a:pt x="35687" y="1006195"/>
                  </a:lnTo>
                  <a:lnTo>
                    <a:pt x="36156" y="1007313"/>
                  </a:lnTo>
                  <a:lnTo>
                    <a:pt x="38011" y="1009180"/>
                  </a:lnTo>
                  <a:lnTo>
                    <a:pt x="39141" y="1009637"/>
                  </a:lnTo>
                  <a:lnTo>
                    <a:pt x="41770" y="1009637"/>
                  </a:lnTo>
                  <a:lnTo>
                    <a:pt x="42887" y="1009180"/>
                  </a:lnTo>
                  <a:lnTo>
                    <a:pt x="44754" y="1007313"/>
                  </a:lnTo>
                  <a:lnTo>
                    <a:pt x="45212" y="1006195"/>
                  </a:lnTo>
                  <a:lnTo>
                    <a:pt x="45212" y="1003566"/>
                  </a:lnTo>
                  <a:close/>
                </a:path>
                <a:path w="2533650" h="2152650">
                  <a:moveTo>
                    <a:pt x="45212" y="955941"/>
                  </a:moveTo>
                  <a:lnTo>
                    <a:pt x="44754" y="954824"/>
                  </a:lnTo>
                  <a:lnTo>
                    <a:pt x="42887" y="952957"/>
                  </a:lnTo>
                  <a:lnTo>
                    <a:pt x="41770" y="952487"/>
                  </a:lnTo>
                  <a:lnTo>
                    <a:pt x="39141" y="952487"/>
                  </a:lnTo>
                  <a:lnTo>
                    <a:pt x="38011" y="952957"/>
                  </a:lnTo>
                  <a:lnTo>
                    <a:pt x="36156" y="954824"/>
                  </a:lnTo>
                  <a:lnTo>
                    <a:pt x="35687" y="955941"/>
                  </a:lnTo>
                  <a:lnTo>
                    <a:pt x="35687" y="958570"/>
                  </a:lnTo>
                  <a:lnTo>
                    <a:pt x="36156" y="959688"/>
                  </a:lnTo>
                  <a:lnTo>
                    <a:pt x="38011" y="961555"/>
                  </a:lnTo>
                  <a:lnTo>
                    <a:pt x="39141" y="962012"/>
                  </a:lnTo>
                  <a:lnTo>
                    <a:pt x="41770" y="962012"/>
                  </a:lnTo>
                  <a:lnTo>
                    <a:pt x="42887" y="961555"/>
                  </a:lnTo>
                  <a:lnTo>
                    <a:pt x="44754" y="959688"/>
                  </a:lnTo>
                  <a:lnTo>
                    <a:pt x="45212" y="958570"/>
                  </a:lnTo>
                  <a:lnTo>
                    <a:pt x="45212" y="955941"/>
                  </a:lnTo>
                  <a:close/>
                </a:path>
                <a:path w="2533650" h="2152650">
                  <a:moveTo>
                    <a:pt x="45212" y="908316"/>
                  </a:moveTo>
                  <a:lnTo>
                    <a:pt x="44754" y="907199"/>
                  </a:lnTo>
                  <a:lnTo>
                    <a:pt x="42887" y="905332"/>
                  </a:lnTo>
                  <a:lnTo>
                    <a:pt x="41770" y="904862"/>
                  </a:lnTo>
                  <a:lnTo>
                    <a:pt x="39141" y="904862"/>
                  </a:lnTo>
                  <a:lnTo>
                    <a:pt x="38011" y="905332"/>
                  </a:lnTo>
                  <a:lnTo>
                    <a:pt x="36156" y="907199"/>
                  </a:lnTo>
                  <a:lnTo>
                    <a:pt x="35687" y="908316"/>
                  </a:lnTo>
                  <a:lnTo>
                    <a:pt x="35687" y="910945"/>
                  </a:lnTo>
                  <a:lnTo>
                    <a:pt x="36156" y="912063"/>
                  </a:lnTo>
                  <a:lnTo>
                    <a:pt x="38011" y="913930"/>
                  </a:lnTo>
                  <a:lnTo>
                    <a:pt x="39141" y="914387"/>
                  </a:lnTo>
                  <a:lnTo>
                    <a:pt x="41770" y="914387"/>
                  </a:lnTo>
                  <a:lnTo>
                    <a:pt x="42887" y="913930"/>
                  </a:lnTo>
                  <a:lnTo>
                    <a:pt x="44754" y="912063"/>
                  </a:lnTo>
                  <a:lnTo>
                    <a:pt x="45212" y="910945"/>
                  </a:lnTo>
                  <a:lnTo>
                    <a:pt x="45212" y="908316"/>
                  </a:lnTo>
                  <a:close/>
                </a:path>
                <a:path w="2533650" h="2152650">
                  <a:moveTo>
                    <a:pt x="45212" y="860691"/>
                  </a:moveTo>
                  <a:lnTo>
                    <a:pt x="44754" y="859574"/>
                  </a:lnTo>
                  <a:lnTo>
                    <a:pt x="42887" y="857707"/>
                  </a:lnTo>
                  <a:lnTo>
                    <a:pt x="41770" y="857237"/>
                  </a:lnTo>
                  <a:lnTo>
                    <a:pt x="39141" y="857237"/>
                  </a:lnTo>
                  <a:lnTo>
                    <a:pt x="38011" y="857707"/>
                  </a:lnTo>
                  <a:lnTo>
                    <a:pt x="36156" y="859574"/>
                  </a:lnTo>
                  <a:lnTo>
                    <a:pt x="35687" y="860691"/>
                  </a:lnTo>
                  <a:lnTo>
                    <a:pt x="35687" y="863320"/>
                  </a:lnTo>
                  <a:lnTo>
                    <a:pt x="36156" y="864438"/>
                  </a:lnTo>
                  <a:lnTo>
                    <a:pt x="38011" y="866305"/>
                  </a:lnTo>
                  <a:lnTo>
                    <a:pt x="39141" y="866762"/>
                  </a:lnTo>
                  <a:lnTo>
                    <a:pt x="41770" y="866762"/>
                  </a:lnTo>
                  <a:lnTo>
                    <a:pt x="42887" y="866305"/>
                  </a:lnTo>
                  <a:lnTo>
                    <a:pt x="44754" y="864438"/>
                  </a:lnTo>
                  <a:lnTo>
                    <a:pt x="45212" y="863320"/>
                  </a:lnTo>
                  <a:lnTo>
                    <a:pt x="45212" y="860691"/>
                  </a:lnTo>
                  <a:close/>
                </a:path>
                <a:path w="2533650" h="2152650">
                  <a:moveTo>
                    <a:pt x="45212" y="813066"/>
                  </a:moveTo>
                  <a:lnTo>
                    <a:pt x="44754" y="811949"/>
                  </a:lnTo>
                  <a:lnTo>
                    <a:pt x="42887" y="810082"/>
                  </a:lnTo>
                  <a:lnTo>
                    <a:pt x="41770" y="809612"/>
                  </a:lnTo>
                  <a:lnTo>
                    <a:pt x="39141" y="809612"/>
                  </a:lnTo>
                  <a:lnTo>
                    <a:pt x="38011" y="810082"/>
                  </a:lnTo>
                  <a:lnTo>
                    <a:pt x="36156" y="811949"/>
                  </a:lnTo>
                  <a:lnTo>
                    <a:pt x="35687" y="813066"/>
                  </a:lnTo>
                  <a:lnTo>
                    <a:pt x="35687" y="815695"/>
                  </a:lnTo>
                  <a:lnTo>
                    <a:pt x="36156" y="816813"/>
                  </a:lnTo>
                  <a:lnTo>
                    <a:pt x="38011" y="818680"/>
                  </a:lnTo>
                  <a:lnTo>
                    <a:pt x="39141" y="819137"/>
                  </a:lnTo>
                  <a:lnTo>
                    <a:pt x="41770" y="819137"/>
                  </a:lnTo>
                  <a:lnTo>
                    <a:pt x="42887" y="818680"/>
                  </a:lnTo>
                  <a:lnTo>
                    <a:pt x="44754" y="816813"/>
                  </a:lnTo>
                  <a:lnTo>
                    <a:pt x="45212" y="815695"/>
                  </a:lnTo>
                  <a:lnTo>
                    <a:pt x="45212" y="813066"/>
                  </a:lnTo>
                  <a:close/>
                </a:path>
                <a:path w="2533650" h="2152650">
                  <a:moveTo>
                    <a:pt x="45212" y="765441"/>
                  </a:moveTo>
                  <a:lnTo>
                    <a:pt x="44754" y="764324"/>
                  </a:lnTo>
                  <a:lnTo>
                    <a:pt x="42887" y="762457"/>
                  </a:lnTo>
                  <a:lnTo>
                    <a:pt x="41770" y="761987"/>
                  </a:lnTo>
                  <a:lnTo>
                    <a:pt x="39141" y="761987"/>
                  </a:lnTo>
                  <a:lnTo>
                    <a:pt x="38011" y="762457"/>
                  </a:lnTo>
                  <a:lnTo>
                    <a:pt x="36156" y="764324"/>
                  </a:lnTo>
                  <a:lnTo>
                    <a:pt x="35687" y="765441"/>
                  </a:lnTo>
                  <a:lnTo>
                    <a:pt x="35687" y="768070"/>
                  </a:lnTo>
                  <a:lnTo>
                    <a:pt x="36156" y="769188"/>
                  </a:lnTo>
                  <a:lnTo>
                    <a:pt x="38011" y="771055"/>
                  </a:lnTo>
                  <a:lnTo>
                    <a:pt x="39141" y="771512"/>
                  </a:lnTo>
                  <a:lnTo>
                    <a:pt x="41770" y="771512"/>
                  </a:lnTo>
                  <a:lnTo>
                    <a:pt x="42887" y="771055"/>
                  </a:lnTo>
                  <a:lnTo>
                    <a:pt x="44754" y="769188"/>
                  </a:lnTo>
                  <a:lnTo>
                    <a:pt x="45212" y="768070"/>
                  </a:lnTo>
                  <a:lnTo>
                    <a:pt x="45212" y="765441"/>
                  </a:lnTo>
                  <a:close/>
                </a:path>
                <a:path w="2533650" h="2152650">
                  <a:moveTo>
                    <a:pt x="45212" y="717816"/>
                  </a:moveTo>
                  <a:lnTo>
                    <a:pt x="44754" y="716699"/>
                  </a:lnTo>
                  <a:lnTo>
                    <a:pt x="42887" y="714832"/>
                  </a:lnTo>
                  <a:lnTo>
                    <a:pt x="41770" y="714362"/>
                  </a:lnTo>
                  <a:lnTo>
                    <a:pt x="39141" y="714362"/>
                  </a:lnTo>
                  <a:lnTo>
                    <a:pt x="38011" y="714832"/>
                  </a:lnTo>
                  <a:lnTo>
                    <a:pt x="36156" y="716699"/>
                  </a:lnTo>
                  <a:lnTo>
                    <a:pt x="35687" y="717816"/>
                  </a:lnTo>
                  <a:lnTo>
                    <a:pt x="35687" y="720445"/>
                  </a:lnTo>
                  <a:lnTo>
                    <a:pt x="36156" y="721563"/>
                  </a:lnTo>
                  <a:lnTo>
                    <a:pt x="38011" y="723430"/>
                  </a:lnTo>
                  <a:lnTo>
                    <a:pt x="39141" y="723887"/>
                  </a:lnTo>
                  <a:lnTo>
                    <a:pt x="41770" y="723887"/>
                  </a:lnTo>
                  <a:lnTo>
                    <a:pt x="42887" y="723430"/>
                  </a:lnTo>
                  <a:lnTo>
                    <a:pt x="44754" y="721563"/>
                  </a:lnTo>
                  <a:lnTo>
                    <a:pt x="45212" y="720445"/>
                  </a:lnTo>
                  <a:lnTo>
                    <a:pt x="45212" y="717816"/>
                  </a:lnTo>
                  <a:close/>
                </a:path>
                <a:path w="2533650" h="2152650">
                  <a:moveTo>
                    <a:pt x="45212" y="670191"/>
                  </a:moveTo>
                  <a:lnTo>
                    <a:pt x="44754" y="669074"/>
                  </a:lnTo>
                  <a:lnTo>
                    <a:pt x="42887" y="667207"/>
                  </a:lnTo>
                  <a:lnTo>
                    <a:pt x="41770" y="666737"/>
                  </a:lnTo>
                  <a:lnTo>
                    <a:pt x="39141" y="666737"/>
                  </a:lnTo>
                  <a:lnTo>
                    <a:pt x="38011" y="667207"/>
                  </a:lnTo>
                  <a:lnTo>
                    <a:pt x="36156" y="669074"/>
                  </a:lnTo>
                  <a:lnTo>
                    <a:pt x="35687" y="670191"/>
                  </a:lnTo>
                  <a:lnTo>
                    <a:pt x="35687" y="672820"/>
                  </a:lnTo>
                  <a:lnTo>
                    <a:pt x="36156" y="673938"/>
                  </a:lnTo>
                  <a:lnTo>
                    <a:pt x="38011" y="675805"/>
                  </a:lnTo>
                  <a:lnTo>
                    <a:pt x="39141" y="676262"/>
                  </a:lnTo>
                  <a:lnTo>
                    <a:pt x="41770" y="676262"/>
                  </a:lnTo>
                  <a:lnTo>
                    <a:pt x="42887" y="675805"/>
                  </a:lnTo>
                  <a:lnTo>
                    <a:pt x="44754" y="673938"/>
                  </a:lnTo>
                  <a:lnTo>
                    <a:pt x="45212" y="672820"/>
                  </a:lnTo>
                  <a:lnTo>
                    <a:pt x="45212" y="670191"/>
                  </a:lnTo>
                  <a:close/>
                </a:path>
                <a:path w="2533650" h="2152650">
                  <a:moveTo>
                    <a:pt x="45212" y="622566"/>
                  </a:moveTo>
                  <a:lnTo>
                    <a:pt x="44754" y="621449"/>
                  </a:lnTo>
                  <a:lnTo>
                    <a:pt x="42887" y="619582"/>
                  </a:lnTo>
                  <a:lnTo>
                    <a:pt x="41770" y="619112"/>
                  </a:lnTo>
                  <a:lnTo>
                    <a:pt x="39141" y="619112"/>
                  </a:lnTo>
                  <a:lnTo>
                    <a:pt x="38011" y="619582"/>
                  </a:lnTo>
                  <a:lnTo>
                    <a:pt x="36156" y="621449"/>
                  </a:lnTo>
                  <a:lnTo>
                    <a:pt x="35687" y="622566"/>
                  </a:lnTo>
                  <a:lnTo>
                    <a:pt x="35687" y="625195"/>
                  </a:lnTo>
                  <a:lnTo>
                    <a:pt x="36156" y="626313"/>
                  </a:lnTo>
                  <a:lnTo>
                    <a:pt x="38011" y="628180"/>
                  </a:lnTo>
                  <a:lnTo>
                    <a:pt x="39141" y="628637"/>
                  </a:lnTo>
                  <a:lnTo>
                    <a:pt x="41770" y="628637"/>
                  </a:lnTo>
                  <a:lnTo>
                    <a:pt x="42887" y="628180"/>
                  </a:lnTo>
                  <a:lnTo>
                    <a:pt x="44754" y="626313"/>
                  </a:lnTo>
                  <a:lnTo>
                    <a:pt x="45212" y="625195"/>
                  </a:lnTo>
                  <a:lnTo>
                    <a:pt x="45212" y="622566"/>
                  </a:lnTo>
                  <a:close/>
                </a:path>
                <a:path w="2533650" h="2152650">
                  <a:moveTo>
                    <a:pt x="45212" y="574941"/>
                  </a:moveTo>
                  <a:lnTo>
                    <a:pt x="44754" y="573824"/>
                  </a:lnTo>
                  <a:lnTo>
                    <a:pt x="42887" y="571957"/>
                  </a:lnTo>
                  <a:lnTo>
                    <a:pt x="41770" y="571487"/>
                  </a:lnTo>
                  <a:lnTo>
                    <a:pt x="39141" y="571487"/>
                  </a:lnTo>
                  <a:lnTo>
                    <a:pt x="38011" y="571957"/>
                  </a:lnTo>
                  <a:lnTo>
                    <a:pt x="36156" y="573824"/>
                  </a:lnTo>
                  <a:lnTo>
                    <a:pt x="35687" y="574941"/>
                  </a:lnTo>
                  <a:lnTo>
                    <a:pt x="35687" y="577570"/>
                  </a:lnTo>
                  <a:lnTo>
                    <a:pt x="36156" y="578688"/>
                  </a:lnTo>
                  <a:lnTo>
                    <a:pt x="38011" y="580555"/>
                  </a:lnTo>
                  <a:lnTo>
                    <a:pt x="39141" y="581012"/>
                  </a:lnTo>
                  <a:lnTo>
                    <a:pt x="41770" y="581012"/>
                  </a:lnTo>
                  <a:lnTo>
                    <a:pt x="42887" y="580555"/>
                  </a:lnTo>
                  <a:lnTo>
                    <a:pt x="44754" y="578688"/>
                  </a:lnTo>
                  <a:lnTo>
                    <a:pt x="45212" y="577570"/>
                  </a:lnTo>
                  <a:lnTo>
                    <a:pt x="45212" y="574941"/>
                  </a:lnTo>
                  <a:close/>
                </a:path>
                <a:path w="2533650" h="2152650">
                  <a:moveTo>
                    <a:pt x="45212" y="527316"/>
                  </a:moveTo>
                  <a:lnTo>
                    <a:pt x="44754" y="526199"/>
                  </a:lnTo>
                  <a:lnTo>
                    <a:pt x="42887" y="524332"/>
                  </a:lnTo>
                  <a:lnTo>
                    <a:pt x="41770" y="523862"/>
                  </a:lnTo>
                  <a:lnTo>
                    <a:pt x="39141" y="523862"/>
                  </a:lnTo>
                  <a:lnTo>
                    <a:pt x="38011" y="524332"/>
                  </a:lnTo>
                  <a:lnTo>
                    <a:pt x="36156" y="526199"/>
                  </a:lnTo>
                  <a:lnTo>
                    <a:pt x="35687" y="527316"/>
                  </a:lnTo>
                  <a:lnTo>
                    <a:pt x="35687" y="529945"/>
                  </a:lnTo>
                  <a:lnTo>
                    <a:pt x="36156" y="531063"/>
                  </a:lnTo>
                  <a:lnTo>
                    <a:pt x="38011" y="532930"/>
                  </a:lnTo>
                  <a:lnTo>
                    <a:pt x="39141" y="533387"/>
                  </a:lnTo>
                  <a:lnTo>
                    <a:pt x="41770" y="533387"/>
                  </a:lnTo>
                  <a:lnTo>
                    <a:pt x="42887" y="532930"/>
                  </a:lnTo>
                  <a:lnTo>
                    <a:pt x="44754" y="531063"/>
                  </a:lnTo>
                  <a:lnTo>
                    <a:pt x="45212" y="529945"/>
                  </a:lnTo>
                  <a:lnTo>
                    <a:pt x="45212" y="527316"/>
                  </a:lnTo>
                  <a:close/>
                </a:path>
                <a:path w="2533650" h="2152650">
                  <a:moveTo>
                    <a:pt x="45212" y="479691"/>
                  </a:moveTo>
                  <a:lnTo>
                    <a:pt x="44754" y="478574"/>
                  </a:lnTo>
                  <a:lnTo>
                    <a:pt x="42887" y="476707"/>
                  </a:lnTo>
                  <a:lnTo>
                    <a:pt x="41770" y="476237"/>
                  </a:lnTo>
                  <a:lnTo>
                    <a:pt x="39141" y="476237"/>
                  </a:lnTo>
                  <a:lnTo>
                    <a:pt x="38011" y="476707"/>
                  </a:lnTo>
                  <a:lnTo>
                    <a:pt x="36156" y="478574"/>
                  </a:lnTo>
                  <a:lnTo>
                    <a:pt x="35687" y="479691"/>
                  </a:lnTo>
                  <a:lnTo>
                    <a:pt x="35687" y="482320"/>
                  </a:lnTo>
                  <a:lnTo>
                    <a:pt x="36156" y="483438"/>
                  </a:lnTo>
                  <a:lnTo>
                    <a:pt x="38011" y="485305"/>
                  </a:lnTo>
                  <a:lnTo>
                    <a:pt x="39141" y="485762"/>
                  </a:lnTo>
                  <a:lnTo>
                    <a:pt x="41770" y="485762"/>
                  </a:lnTo>
                  <a:lnTo>
                    <a:pt x="42887" y="485305"/>
                  </a:lnTo>
                  <a:lnTo>
                    <a:pt x="44754" y="483438"/>
                  </a:lnTo>
                  <a:lnTo>
                    <a:pt x="45212" y="482320"/>
                  </a:lnTo>
                  <a:lnTo>
                    <a:pt x="45212" y="479691"/>
                  </a:lnTo>
                  <a:close/>
                </a:path>
                <a:path w="2533650" h="2152650">
                  <a:moveTo>
                    <a:pt x="45212" y="432066"/>
                  </a:moveTo>
                  <a:lnTo>
                    <a:pt x="44754" y="430949"/>
                  </a:lnTo>
                  <a:lnTo>
                    <a:pt x="42887" y="429082"/>
                  </a:lnTo>
                  <a:lnTo>
                    <a:pt x="41770" y="428612"/>
                  </a:lnTo>
                  <a:lnTo>
                    <a:pt x="39141" y="428612"/>
                  </a:lnTo>
                  <a:lnTo>
                    <a:pt x="38011" y="429082"/>
                  </a:lnTo>
                  <a:lnTo>
                    <a:pt x="36156" y="430949"/>
                  </a:lnTo>
                  <a:lnTo>
                    <a:pt x="35687" y="432066"/>
                  </a:lnTo>
                  <a:lnTo>
                    <a:pt x="35687" y="434695"/>
                  </a:lnTo>
                  <a:lnTo>
                    <a:pt x="36156" y="435813"/>
                  </a:lnTo>
                  <a:lnTo>
                    <a:pt x="38011" y="437680"/>
                  </a:lnTo>
                  <a:lnTo>
                    <a:pt x="39141" y="438137"/>
                  </a:lnTo>
                  <a:lnTo>
                    <a:pt x="41770" y="438137"/>
                  </a:lnTo>
                  <a:lnTo>
                    <a:pt x="42887" y="437680"/>
                  </a:lnTo>
                  <a:lnTo>
                    <a:pt x="44754" y="435813"/>
                  </a:lnTo>
                  <a:lnTo>
                    <a:pt x="45212" y="434695"/>
                  </a:lnTo>
                  <a:lnTo>
                    <a:pt x="45212" y="432066"/>
                  </a:lnTo>
                  <a:close/>
                </a:path>
                <a:path w="2533650" h="2152650">
                  <a:moveTo>
                    <a:pt x="45212" y="384441"/>
                  </a:moveTo>
                  <a:lnTo>
                    <a:pt x="44754" y="383324"/>
                  </a:lnTo>
                  <a:lnTo>
                    <a:pt x="42887" y="381457"/>
                  </a:lnTo>
                  <a:lnTo>
                    <a:pt x="41770" y="380987"/>
                  </a:lnTo>
                  <a:lnTo>
                    <a:pt x="39141" y="380987"/>
                  </a:lnTo>
                  <a:lnTo>
                    <a:pt x="38011" y="381457"/>
                  </a:lnTo>
                  <a:lnTo>
                    <a:pt x="36156" y="383324"/>
                  </a:lnTo>
                  <a:lnTo>
                    <a:pt x="35687" y="384441"/>
                  </a:lnTo>
                  <a:lnTo>
                    <a:pt x="35687" y="387070"/>
                  </a:lnTo>
                  <a:lnTo>
                    <a:pt x="36156" y="388188"/>
                  </a:lnTo>
                  <a:lnTo>
                    <a:pt x="38011" y="390055"/>
                  </a:lnTo>
                  <a:lnTo>
                    <a:pt x="39141" y="390512"/>
                  </a:lnTo>
                  <a:lnTo>
                    <a:pt x="41770" y="390512"/>
                  </a:lnTo>
                  <a:lnTo>
                    <a:pt x="42887" y="390055"/>
                  </a:lnTo>
                  <a:lnTo>
                    <a:pt x="44754" y="388188"/>
                  </a:lnTo>
                  <a:lnTo>
                    <a:pt x="45212" y="387070"/>
                  </a:lnTo>
                  <a:lnTo>
                    <a:pt x="45212" y="384441"/>
                  </a:lnTo>
                  <a:close/>
                </a:path>
                <a:path w="2533650" h="2152650">
                  <a:moveTo>
                    <a:pt x="45212" y="336816"/>
                  </a:moveTo>
                  <a:lnTo>
                    <a:pt x="44754" y="335699"/>
                  </a:lnTo>
                  <a:lnTo>
                    <a:pt x="42887" y="333832"/>
                  </a:lnTo>
                  <a:lnTo>
                    <a:pt x="41770" y="333362"/>
                  </a:lnTo>
                  <a:lnTo>
                    <a:pt x="39141" y="333362"/>
                  </a:lnTo>
                  <a:lnTo>
                    <a:pt x="38011" y="333832"/>
                  </a:lnTo>
                  <a:lnTo>
                    <a:pt x="36156" y="335699"/>
                  </a:lnTo>
                  <a:lnTo>
                    <a:pt x="35687" y="336816"/>
                  </a:lnTo>
                  <a:lnTo>
                    <a:pt x="35687" y="339445"/>
                  </a:lnTo>
                  <a:lnTo>
                    <a:pt x="36156" y="340563"/>
                  </a:lnTo>
                  <a:lnTo>
                    <a:pt x="38011" y="342430"/>
                  </a:lnTo>
                  <a:lnTo>
                    <a:pt x="39141" y="342887"/>
                  </a:lnTo>
                  <a:lnTo>
                    <a:pt x="41770" y="342887"/>
                  </a:lnTo>
                  <a:lnTo>
                    <a:pt x="42887" y="342430"/>
                  </a:lnTo>
                  <a:lnTo>
                    <a:pt x="44754" y="340563"/>
                  </a:lnTo>
                  <a:lnTo>
                    <a:pt x="45212" y="339445"/>
                  </a:lnTo>
                  <a:lnTo>
                    <a:pt x="45212" y="336816"/>
                  </a:lnTo>
                  <a:close/>
                </a:path>
                <a:path w="2533650" h="2152650">
                  <a:moveTo>
                    <a:pt x="45212" y="289191"/>
                  </a:moveTo>
                  <a:lnTo>
                    <a:pt x="44754" y="288074"/>
                  </a:lnTo>
                  <a:lnTo>
                    <a:pt x="42887" y="286207"/>
                  </a:lnTo>
                  <a:lnTo>
                    <a:pt x="41770" y="285737"/>
                  </a:lnTo>
                  <a:lnTo>
                    <a:pt x="39141" y="285737"/>
                  </a:lnTo>
                  <a:lnTo>
                    <a:pt x="38011" y="286207"/>
                  </a:lnTo>
                  <a:lnTo>
                    <a:pt x="36156" y="288074"/>
                  </a:lnTo>
                  <a:lnTo>
                    <a:pt x="35687" y="289191"/>
                  </a:lnTo>
                  <a:lnTo>
                    <a:pt x="35687" y="291820"/>
                  </a:lnTo>
                  <a:lnTo>
                    <a:pt x="36156" y="292938"/>
                  </a:lnTo>
                  <a:lnTo>
                    <a:pt x="38011" y="294805"/>
                  </a:lnTo>
                  <a:lnTo>
                    <a:pt x="39141" y="295262"/>
                  </a:lnTo>
                  <a:lnTo>
                    <a:pt x="41770" y="295262"/>
                  </a:lnTo>
                  <a:lnTo>
                    <a:pt x="42887" y="294805"/>
                  </a:lnTo>
                  <a:lnTo>
                    <a:pt x="44754" y="292938"/>
                  </a:lnTo>
                  <a:lnTo>
                    <a:pt x="45212" y="291820"/>
                  </a:lnTo>
                  <a:lnTo>
                    <a:pt x="45212" y="289191"/>
                  </a:lnTo>
                  <a:close/>
                </a:path>
                <a:path w="2533650" h="2152650">
                  <a:moveTo>
                    <a:pt x="45212" y="241566"/>
                  </a:moveTo>
                  <a:lnTo>
                    <a:pt x="44754" y="240449"/>
                  </a:lnTo>
                  <a:lnTo>
                    <a:pt x="42887" y="238582"/>
                  </a:lnTo>
                  <a:lnTo>
                    <a:pt x="41770" y="238112"/>
                  </a:lnTo>
                  <a:lnTo>
                    <a:pt x="39141" y="238112"/>
                  </a:lnTo>
                  <a:lnTo>
                    <a:pt x="38011" y="238582"/>
                  </a:lnTo>
                  <a:lnTo>
                    <a:pt x="36156" y="240449"/>
                  </a:lnTo>
                  <a:lnTo>
                    <a:pt x="35687" y="241566"/>
                  </a:lnTo>
                  <a:lnTo>
                    <a:pt x="35687" y="244195"/>
                  </a:lnTo>
                  <a:lnTo>
                    <a:pt x="36156" y="245313"/>
                  </a:lnTo>
                  <a:lnTo>
                    <a:pt x="38011" y="247180"/>
                  </a:lnTo>
                  <a:lnTo>
                    <a:pt x="39141" y="247637"/>
                  </a:lnTo>
                  <a:lnTo>
                    <a:pt x="41770" y="247637"/>
                  </a:lnTo>
                  <a:lnTo>
                    <a:pt x="42887" y="247180"/>
                  </a:lnTo>
                  <a:lnTo>
                    <a:pt x="44754" y="245313"/>
                  </a:lnTo>
                  <a:lnTo>
                    <a:pt x="45212" y="244195"/>
                  </a:lnTo>
                  <a:lnTo>
                    <a:pt x="45212" y="241566"/>
                  </a:lnTo>
                  <a:close/>
                </a:path>
                <a:path w="2533650" h="2152650">
                  <a:moveTo>
                    <a:pt x="45212" y="193941"/>
                  </a:moveTo>
                  <a:lnTo>
                    <a:pt x="44754" y="192824"/>
                  </a:lnTo>
                  <a:lnTo>
                    <a:pt x="42887" y="190957"/>
                  </a:lnTo>
                  <a:lnTo>
                    <a:pt x="41770" y="190487"/>
                  </a:lnTo>
                  <a:lnTo>
                    <a:pt x="39141" y="190487"/>
                  </a:lnTo>
                  <a:lnTo>
                    <a:pt x="38011" y="190957"/>
                  </a:lnTo>
                  <a:lnTo>
                    <a:pt x="36156" y="192824"/>
                  </a:lnTo>
                  <a:lnTo>
                    <a:pt x="35687" y="193941"/>
                  </a:lnTo>
                  <a:lnTo>
                    <a:pt x="35687" y="196570"/>
                  </a:lnTo>
                  <a:lnTo>
                    <a:pt x="36156" y="197688"/>
                  </a:lnTo>
                  <a:lnTo>
                    <a:pt x="38011" y="199555"/>
                  </a:lnTo>
                  <a:lnTo>
                    <a:pt x="39141" y="200012"/>
                  </a:lnTo>
                  <a:lnTo>
                    <a:pt x="41770" y="200012"/>
                  </a:lnTo>
                  <a:lnTo>
                    <a:pt x="42887" y="199555"/>
                  </a:lnTo>
                  <a:lnTo>
                    <a:pt x="44754" y="197688"/>
                  </a:lnTo>
                  <a:lnTo>
                    <a:pt x="45212" y="196570"/>
                  </a:lnTo>
                  <a:lnTo>
                    <a:pt x="45212" y="193941"/>
                  </a:lnTo>
                  <a:close/>
                </a:path>
                <a:path w="2533650" h="2152650">
                  <a:moveTo>
                    <a:pt x="45212" y="146316"/>
                  </a:moveTo>
                  <a:lnTo>
                    <a:pt x="44754" y="145199"/>
                  </a:lnTo>
                  <a:lnTo>
                    <a:pt x="42887" y="143332"/>
                  </a:lnTo>
                  <a:lnTo>
                    <a:pt x="41770" y="142862"/>
                  </a:lnTo>
                  <a:lnTo>
                    <a:pt x="39141" y="142862"/>
                  </a:lnTo>
                  <a:lnTo>
                    <a:pt x="38011" y="143332"/>
                  </a:lnTo>
                  <a:lnTo>
                    <a:pt x="36156" y="145199"/>
                  </a:lnTo>
                  <a:lnTo>
                    <a:pt x="35687" y="146316"/>
                  </a:lnTo>
                  <a:lnTo>
                    <a:pt x="35687" y="148945"/>
                  </a:lnTo>
                  <a:lnTo>
                    <a:pt x="36156" y="150063"/>
                  </a:lnTo>
                  <a:lnTo>
                    <a:pt x="38011" y="151930"/>
                  </a:lnTo>
                  <a:lnTo>
                    <a:pt x="39141" y="152387"/>
                  </a:lnTo>
                  <a:lnTo>
                    <a:pt x="41770" y="152387"/>
                  </a:lnTo>
                  <a:lnTo>
                    <a:pt x="42887" y="151930"/>
                  </a:lnTo>
                  <a:lnTo>
                    <a:pt x="44754" y="150063"/>
                  </a:lnTo>
                  <a:lnTo>
                    <a:pt x="45212" y="148945"/>
                  </a:lnTo>
                  <a:lnTo>
                    <a:pt x="45212" y="146316"/>
                  </a:lnTo>
                  <a:close/>
                </a:path>
                <a:path w="2533650" h="2152650">
                  <a:moveTo>
                    <a:pt x="45212" y="98691"/>
                  </a:moveTo>
                  <a:lnTo>
                    <a:pt x="44754" y="97574"/>
                  </a:lnTo>
                  <a:lnTo>
                    <a:pt x="42887" y="95707"/>
                  </a:lnTo>
                  <a:lnTo>
                    <a:pt x="41770" y="95237"/>
                  </a:lnTo>
                  <a:lnTo>
                    <a:pt x="39141" y="95237"/>
                  </a:lnTo>
                  <a:lnTo>
                    <a:pt x="38011" y="95707"/>
                  </a:lnTo>
                  <a:lnTo>
                    <a:pt x="36156" y="97574"/>
                  </a:lnTo>
                  <a:lnTo>
                    <a:pt x="35687" y="98691"/>
                  </a:lnTo>
                  <a:lnTo>
                    <a:pt x="35687" y="101320"/>
                  </a:lnTo>
                  <a:lnTo>
                    <a:pt x="36156" y="102438"/>
                  </a:lnTo>
                  <a:lnTo>
                    <a:pt x="38011" y="104305"/>
                  </a:lnTo>
                  <a:lnTo>
                    <a:pt x="39141" y="104762"/>
                  </a:lnTo>
                  <a:lnTo>
                    <a:pt x="41770" y="104762"/>
                  </a:lnTo>
                  <a:lnTo>
                    <a:pt x="42887" y="104305"/>
                  </a:lnTo>
                  <a:lnTo>
                    <a:pt x="44754" y="102438"/>
                  </a:lnTo>
                  <a:lnTo>
                    <a:pt x="45212" y="101320"/>
                  </a:lnTo>
                  <a:lnTo>
                    <a:pt x="45212" y="98691"/>
                  </a:lnTo>
                  <a:close/>
                </a:path>
                <a:path w="2533650" h="2152650">
                  <a:moveTo>
                    <a:pt x="45212" y="51066"/>
                  </a:moveTo>
                  <a:lnTo>
                    <a:pt x="44754" y="49949"/>
                  </a:lnTo>
                  <a:lnTo>
                    <a:pt x="42887" y="48082"/>
                  </a:lnTo>
                  <a:lnTo>
                    <a:pt x="41770" y="47612"/>
                  </a:lnTo>
                  <a:lnTo>
                    <a:pt x="39141" y="47612"/>
                  </a:lnTo>
                  <a:lnTo>
                    <a:pt x="38011" y="48082"/>
                  </a:lnTo>
                  <a:lnTo>
                    <a:pt x="36156" y="49949"/>
                  </a:lnTo>
                  <a:lnTo>
                    <a:pt x="35687" y="51066"/>
                  </a:lnTo>
                  <a:lnTo>
                    <a:pt x="35687" y="53695"/>
                  </a:lnTo>
                  <a:lnTo>
                    <a:pt x="36156" y="54813"/>
                  </a:lnTo>
                  <a:lnTo>
                    <a:pt x="38011" y="56680"/>
                  </a:lnTo>
                  <a:lnTo>
                    <a:pt x="39141" y="57137"/>
                  </a:lnTo>
                  <a:lnTo>
                    <a:pt x="41770" y="57137"/>
                  </a:lnTo>
                  <a:lnTo>
                    <a:pt x="42887" y="56680"/>
                  </a:lnTo>
                  <a:lnTo>
                    <a:pt x="44754" y="54813"/>
                  </a:lnTo>
                  <a:lnTo>
                    <a:pt x="45212" y="53695"/>
                  </a:lnTo>
                  <a:lnTo>
                    <a:pt x="45212" y="51066"/>
                  </a:lnTo>
                  <a:close/>
                </a:path>
                <a:path w="2533650" h="2152650">
                  <a:moveTo>
                    <a:pt x="45212" y="3441"/>
                  </a:moveTo>
                  <a:lnTo>
                    <a:pt x="44754" y="2324"/>
                  </a:lnTo>
                  <a:lnTo>
                    <a:pt x="42887" y="457"/>
                  </a:lnTo>
                  <a:lnTo>
                    <a:pt x="41770" y="0"/>
                  </a:lnTo>
                  <a:lnTo>
                    <a:pt x="39141" y="0"/>
                  </a:lnTo>
                  <a:lnTo>
                    <a:pt x="38011" y="457"/>
                  </a:lnTo>
                  <a:lnTo>
                    <a:pt x="36156" y="2324"/>
                  </a:lnTo>
                  <a:lnTo>
                    <a:pt x="35687" y="3441"/>
                  </a:lnTo>
                  <a:lnTo>
                    <a:pt x="35687" y="6070"/>
                  </a:lnTo>
                  <a:lnTo>
                    <a:pt x="36156" y="7188"/>
                  </a:lnTo>
                  <a:lnTo>
                    <a:pt x="38011" y="9055"/>
                  </a:lnTo>
                  <a:lnTo>
                    <a:pt x="39141" y="9512"/>
                  </a:lnTo>
                  <a:lnTo>
                    <a:pt x="41770" y="9512"/>
                  </a:lnTo>
                  <a:lnTo>
                    <a:pt x="42887" y="9055"/>
                  </a:lnTo>
                  <a:lnTo>
                    <a:pt x="44754" y="7188"/>
                  </a:lnTo>
                  <a:lnTo>
                    <a:pt x="45212" y="6070"/>
                  </a:lnTo>
                  <a:lnTo>
                    <a:pt x="45212" y="3441"/>
                  </a:lnTo>
                  <a:close/>
                </a:path>
                <a:path w="2533650" h="2152650">
                  <a:moveTo>
                    <a:pt x="57150" y="2141804"/>
                  </a:moveTo>
                  <a:lnTo>
                    <a:pt x="56692" y="2140686"/>
                  </a:lnTo>
                  <a:lnTo>
                    <a:pt x="54825" y="2138819"/>
                  </a:lnTo>
                  <a:lnTo>
                    <a:pt x="53708" y="2138349"/>
                  </a:lnTo>
                  <a:lnTo>
                    <a:pt x="51079" y="2138349"/>
                  </a:lnTo>
                  <a:lnTo>
                    <a:pt x="49961" y="2138819"/>
                  </a:lnTo>
                  <a:lnTo>
                    <a:pt x="48094" y="2140686"/>
                  </a:lnTo>
                  <a:lnTo>
                    <a:pt x="47625" y="2141804"/>
                  </a:lnTo>
                  <a:lnTo>
                    <a:pt x="47625" y="2144433"/>
                  </a:lnTo>
                  <a:lnTo>
                    <a:pt x="48094" y="2145550"/>
                  </a:lnTo>
                  <a:lnTo>
                    <a:pt x="49961" y="2147417"/>
                  </a:lnTo>
                  <a:lnTo>
                    <a:pt x="51079" y="2147874"/>
                  </a:lnTo>
                  <a:lnTo>
                    <a:pt x="53708" y="2147874"/>
                  </a:lnTo>
                  <a:lnTo>
                    <a:pt x="54825" y="2147417"/>
                  </a:lnTo>
                  <a:lnTo>
                    <a:pt x="56692" y="2145550"/>
                  </a:lnTo>
                  <a:lnTo>
                    <a:pt x="57150" y="2144433"/>
                  </a:lnTo>
                  <a:lnTo>
                    <a:pt x="57150" y="2141804"/>
                  </a:lnTo>
                  <a:close/>
                </a:path>
                <a:path w="2533650" h="2152650">
                  <a:moveTo>
                    <a:pt x="57150" y="1276934"/>
                  </a:moveTo>
                  <a:lnTo>
                    <a:pt x="56692" y="1275816"/>
                  </a:lnTo>
                  <a:lnTo>
                    <a:pt x="54825" y="1273949"/>
                  </a:lnTo>
                  <a:lnTo>
                    <a:pt x="53708" y="1273479"/>
                  </a:lnTo>
                  <a:lnTo>
                    <a:pt x="51079" y="1273479"/>
                  </a:lnTo>
                  <a:lnTo>
                    <a:pt x="49961" y="1273949"/>
                  </a:lnTo>
                  <a:lnTo>
                    <a:pt x="48094" y="1275816"/>
                  </a:lnTo>
                  <a:lnTo>
                    <a:pt x="47625" y="1276934"/>
                  </a:lnTo>
                  <a:lnTo>
                    <a:pt x="47625" y="1279563"/>
                  </a:lnTo>
                  <a:lnTo>
                    <a:pt x="48094" y="1280680"/>
                  </a:lnTo>
                  <a:lnTo>
                    <a:pt x="49961" y="1282547"/>
                  </a:lnTo>
                  <a:lnTo>
                    <a:pt x="51079" y="1283004"/>
                  </a:lnTo>
                  <a:lnTo>
                    <a:pt x="53708" y="1283004"/>
                  </a:lnTo>
                  <a:lnTo>
                    <a:pt x="54825" y="1282547"/>
                  </a:lnTo>
                  <a:lnTo>
                    <a:pt x="56692" y="1280680"/>
                  </a:lnTo>
                  <a:lnTo>
                    <a:pt x="57150" y="1279563"/>
                  </a:lnTo>
                  <a:lnTo>
                    <a:pt x="57150" y="1276934"/>
                  </a:lnTo>
                  <a:close/>
                </a:path>
                <a:path w="2533650" h="2152650">
                  <a:moveTo>
                    <a:pt x="57150" y="412064"/>
                  </a:moveTo>
                  <a:lnTo>
                    <a:pt x="56692" y="410946"/>
                  </a:lnTo>
                  <a:lnTo>
                    <a:pt x="54825" y="409079"/>
                  </a:lnTo>
                  <a:lnTo>
                    <a:pt x="53708" y="408622"/>
                  </a:lnTo>
                  <a:lnTo>
                    <a:pt x="51079" y="408622"/>
                  </a:lnTo>
                  <a:lnTo>
                    <a:pt x="49961" y="409079"/>
                  </a:lnTo>
                  <a:lnTo>
                    <a:pt x="48094" y="410946"/>
                  </a:lnTo>
                  <a:lnTo>
                    <a:pt x="47625" y="412064"/>
                  </a:lnTo>
                  <a:lnTo>
                    <a:pt x="47625" y="414693"/>
                  </a:lnTo>
                  <a:lnTo>
                    <a:pt x="48094" y="415810"/>
                  </a:lnTo>
                  <a:lnTo>
                    <a:pt x="49961" y="417677"/>
                  </a:lnTo>
                  <a:lnTo>
                    <a:pt x="51079" y="418147"/>
                  </a:lnTo>
                  <a:lnTo>
                    <a:pt x="53708" y="418147"/>
                  </a:lnTo>
                  <a:lnTo>
                    <a:pt x="54825" y="417677"/>
                  </a:lnTo>
                  <a:lnTo>
                    <a:pt x="56692" y="415810"/>
                  </a:lnTo>
                  <a:lnTo>
                    <a:pt x="57150" y="414693"/>
                  </a:lnTo>
                  <a:lnTo>
                    <a:pt x="57150" y="412064"/>
                  </a:lnTo>
                  <a:close/>
                </a:path>
                <a:path w="2533650" h="2152650">
                  <a:moveTo>
                    <a:pt x="104775" y="2141804"/>
                  </a:moveTo>
                  <a:lnTo>
                    <a:pt x="104317" y="2140686"/>
                  </a:lnTo>
                  <a:lnTo>
                    <a:pt x="102450" y="2138819"/>
                  </a:lnTo>
                  <a:lnTo>
                    <a:pt x="101333" y="2138349"/>
                  </a:lnTo>
                  <a:lnTo>
                    <a:pt x="98704" y="2138349"/>
                  </a:lnTo>
                  <a:lnTo>
                    <a:pt x="97586" y="2138819"/>
                  </a:lnTo>
                  <a:lnTo>
                    <a:pt x="95719" y="2140686"/>
                  </a:lnTo>
                  <a:lnTo>
                    <a:pt x="95250" y="2141804"/>
                  </a:lnTo>
                  <a:lnTo>
                    <a:pt x="95250" y="2144433"/>
                  </a:lnTo>
                  <a:lnTo>
                    <a:pt x="95719" y="2145550"/>
                  </a:lnTo>
                  <a:lnTo>
                    <a:pt x="97586" y="2147417"/>
                  </a:lnTo>
                  <a:lnTo>
                    <a:pt x="98704" y="2147874"/>
                  </a:lnTo>
                  <a:lnTo>
                    <a:pt x="101333" y="2147874"/>
                  </a:lnTo>
                  <a:lnTo>
                    <a:pt x="102450" y="2147417"/>
                  </a:lnTo>
                  <a:lnTo>
                    <a:pt x="104317" y="2145550"/>
                  </a:lnTo>
                  <a:lnTo>
                    <a:pt x="104775" y="2144433"/>
                  </a:lnTo>
                  <a:lnTo>
                    <a:pt x="104775" y="2141804"/>
                  </a:lnTo>
                  <a:close/>
                </a:path>
                <a:path w="2533650" h="2152650">
                  <a:moveTo>
                    <a:pt x="104775" y="1276934"/>
                  </a:moveTo>
                  <a:lnTo>
                    <a:pt x="104317" y="1275816"/>
                  </a:lnTo>
                  <a:lnTo>
                    <a:pt x="102450" y="1273949"/>
                  </a:lnTo>
                  <a:lnTo>
                    <a:pt x="101333" y="1273479"/>
                  </a:lnTo>
                  <a:lnTo>
                    <a:pt x="98704" y="1273479"/>
                  </a:lnTo>
                  <a:lnTo>
                    <a:pt x="97586" y="1273949"/>
                  </a:lnTo>
                  <a:lnTo>
                    <a:pt x="95719" y="1275816"/>
                  </a:lnTo>
                  <a:lnTo>
                    <a:pt x="95250" y="1276934"/>
                  </a:lnTo>
                  <a:lnTo>
                    <a:pt x="95250" y="1279563"/>
                  </a:lnTo>
                  <a:lnTo>
                    <a:pt x="95719" y="1280680"/>
                  </a:lnTo>
                  <a:lnTo>
                    <a:pt x="97586" y="1282547"/>
                  </a:lnTo>
                  <a:lnTo>
                    <a:pt x="98704" y="1283004"/>
                  </a:lnTo>
                  <a:lnTo>
                    <a:pt x="101333" y="1283004"/>
                  </a:lnTo>
                  <a:lnTo>
                    <a:pt x="102450" y="1282547"/>
                  </a:lnTo>
                  <a:lnTo>
                    <a:pt x="104317" y="1280680"/>
                  </a:lnTo>
                  <a:lnTo>
                    <a:pt x="104775" y="1279563"/>
                  </a:lnTo>
                  <a:lnTo>
                    <a:pt x="104775" y="1276934"/>
                  </a:lnTo>
                  <a:close/>
                </a:path>
                <a:path w="2533650" h="2152650">
                  <a:moveTo>
                    <a:pt x="104775" y="412064"/>
                  </a:moveTo>
                  <a:lnTo>
                    <a:pt x="104317" y="410946"/>
                  </a:lnTo>
                  <a:lnTo>
                    <a:pt x="102450" y="409079"/>
                  </a:lnTo>
                  <a:lnTo>
                    <a:pt x="101333" y="408622"/>
                  </a:lnTo>
                  <a:lnTo>
                    <a:pt x="98704" y="408622"/>
                  </a:lnTo>
                  <a:lnTo>
                    <a:pt x="97586" y="409079"/>
                  </a:lnTo>
                  <a:lnTo>
                    <a:pt x="95719" y="410946"/>
                  </a:lnTo>
                  <a:lnTo>
                    <a:pt x="95250" y="412064"/>
                  </a:lnTo>
                  <a:lnTo>
                    <a:pt x="95250" y="414693"/>
                  </a:lnTo>
                  <a:lnTo>
                    <a:pt x="95719" y="415810"/>
                  </a:lnTo>
                  <a:lnTo>
                    <a:pt x="97586" y="417677"/>
                  </a:lnTo>
                  <a:lnTo>
                    <a:pt x="98704" y="418147"/>
                  </a:lnTo>
                  <a:lnTo>
                    <a:pt x="101333" y="418147"/>
                  </a:lnTo>
                  <a:lnTo>
                    <a:pt x="102450" y="417677"/>
                  </a:lnTo>
                  <a:lnTo>
                    <a:pt x="104317" y="415810"/>
                  </a:lnTo>
                  <a:lnTo>
                    <a:pt x="104775" y="414693"/>
                  </a:lnTo>
                  <a:lnTo>
                    <a:pt x="104775" y="412064"/>
                  </a:lnTo>
                  <a:close/>
                </a:path>
                <a:path w="2533650" h="2152650">
                  <a:moveTo>
                    <a:pt x="152400" y="2141804"/>
                  </a:moveTo>
                  <a:lnTo>
                    <a:pt x="151942" y="2140686"/>
                  </a:lnTo>
                  <a:lnTo>
                    <a:pt x="150075" y="2138819"/>
                  </a:lnTo>
                  <a:lnTo>
                    <a:pt x="148958" y="2138349"/>
                  </a:lnTo>
                  <a:lnTo>
                    <a:pt x="146329" y="2138349"/>
                  </a:lnTo>
                  <a:lnTo>
                    <a:pt x="145211" y="2138819"/>
                  </a:lnTo>
                  <a:lnTo>
                    <a:pt x="143344" y="2140686"/>
                  </a:lnTo>
                  <a:lnTo>
                    <a:pt x="142875" y="2141804"/>
                  </a:lnTo>
                  <a:lnTo>
                    <a:pt x="142875" y="2144433"/>
                  </a:lnTo>
                  <a:lnTo>
                    <a:pt x="143344" y="2145550"/>
                  </a:lnTo>
                  <a:lnTo>
                    <a:pt x="145211" y="2147417"/>
                  </a:lnTo>
                  <a:lnTo>
                    <a:pt x="146329" y="2147874"/>
                  </a:lnTo>
                  <a:lnTo>
                    <a:pt x="148958" y="2147874"/>
                  </a:lnTo>
                  <a:lnTo>
                    <a:pt x="150075" y="2147417"/>
                  </a:lnTo>
                  <a:lnTo>
                    <a:pt x="151942" y="2145550"/>
                  </a:lnTo>
                  <a:lnTo>
                    <a:pt x="152400" y="2144433"/>
                  </a:lnTo>
                  <a:lnTo>
                    <a:pt x="152400" y="2141804"/>
                  </a:lnTo>
                  <a:close/>
                </a:path>
                <a:path w="2533650" h="2152650">
                  <a:moveTo>
                    <a:pt x="152400" y="1276934"/>
                  </a:moveTo>
                  <a:lnTo>
                    <a:pt x="151942" y="1275816"/>
                  </a:lnTo>
                  <a:lnTo>
                    <a:pt x="150075" y="1273949"/>
                  </a:lnTo>
                  <a:lnTo>
                    <a:pt x="148958" y="1273479"/>
                  </a:lnTo>
                  <a:lnTo>
                    <a:pt x="146329" y="1273479"/>
                  </a:lnTo>
                  <a:lnTo>
                    <a:pt x="145211" y="1273949"/>
                  </a:lnTo>
                  <a:lnTo>
                    <a:pt x="143344" y="1275816"/>
                  </a:lnTo>
                  <a:lnTo>
                    <a:pt x="142875" y="1276934"/>
                  </a:lnTo>
                  <a:lnTo>
                    <a:pt x="142875" y="1279563"/>
                  </a:lnTo>
                  <a:lnTo>
                    <a:pt x="143344" y="1280680"/>
                  </a:lnTo>
                  <a:lnTo>
                    <a:pt x="145211" y="1282547"/>
                  </a:lnTo>
                  <a:lnTo>
                    <a:pt x="146329" y="1283004"/>
                  </a:lnTo>
                  <a:lnTo>
                    <a:pt x="148958" y="1283004"/>
                  </a:lnTo>
                  <a:lnTo>
                    <a:pt x="150075" y="1282547"/>
                  </a:lnTo>
                  <a:lnTo>
                    <a:pt x="151942" y="1280680"/>
                  </a:lnTo>
                  <a:lnTo>
                    <a:pt x="152400" y="1279563"/>
                  </a:lnTo>
                  <a:lnTo>
                    <a:pt x="152400" y="1276934"/>
                  </a:lnTo>
                  <a:close/>
                </a:path>
                <a:path w="2533650" h="2152650">
                  <a:moveTo>
                    <a:pt x="152400" y="412064"/>
                  </a:moveTo>
                  <a:lnTo>
                    <a:pt x="151942" y="410946"/>
                  </a:lnTo>
                  <a:lnTo>
                    <a:pt x="150075" y="409079"/>
                  </a:lnTo>
                  <a:lnTo>
                    <a:pt x="148958" y="408622"/>
                  </a:lnTo>
                  <a:lnTo>
                    <a:pt x="146329" y="408622"/>
                  </a:lnTo>
                  <a:lnTo>
                    <a:pt x="145211" y="409079"/>
                  </a:lnTo>
                  <a:lnTo>
                    <a:pt x="143344" y="410946"/>
                  </a:lnTo>
                  <a:lnTo>
                    <a:pt x="142875" y="412064"/>
                  </a:lnTo>
                  <a:lnTo>
                    <a:pt x="142875" y="414693"/>
                  </a:lnTo>
                  <a:lnTo>
                    <a:pt x="143344" y="415810"/>
                  </a:lnTo>
                  <a:lnTo>
                    <a:pt x="145211" y="417677"/>
                  </a:lnTo>
                  <a:lnTo>
                    <a:pt x="146329" y="418147"/>
                  </a:lnTo>
                  <a:lnTo>
                    <a:pt x="148958" y="418147"/>
                  </a:lnTo>
                  <a:lnTo>
                    <a:pt x="150075" y="417677"/>
                  </a:lnTo>
                  <a:lnTo>
                    <a:pt x="151942" y="415810"/>
                  </a:lnTo>
                  <a:lnTo>
                    <a:pt x="152400" y="414693"/>
                  </a:lnTo>
                  <a:lnTo>
                    <a:pt x="152400" y="412064"/>
                  </a:lnTo>
                  <a:close/>
                </a:path>
                <a:path w="2533650" h="2152650">
                  <a:moveTo>
                    <a:pt x="200025" y="2141804"/>
                  </a:moveTo>
                  <a:lnTo>
                    <a:pt x="199567" y="2140686"/>
                  </a:lnTo>
                  <a:lnTo>
                    <a:pt x="197700" y="2138819"/>
                  </a:lnTo>
                  <a:lnTo>
                    <a:pt x="196583" y="2138349"/>
                  </a:lnTo>
                  <a:lnTo>
                    <a:pt x="193954" y="2138349"/>
                  </a:lnTo>
                  <a:lnTo>
                    <a:pt x="192836" y="2138819"/>
                  </a:lnTo>
                  <a:lnTo>
                    <a:pt x="190969" y="2140686"/>
                  </a:lnTo>
                  <a:lnTo>
                    <a:pt x="190500" y="2141804"/>
                  </a:lnTo>
                  <a:lnTo>
                    <a:pt x="190500" y="2144433"/>
                  </a:lnTo>
                  <a:lnTo>
                    <a:pt x="190969" y="2145550"/>
                  </a:lnTo>
                  <a:lnTo>
                    <a:pt x="192836" y="2147417"/>
                  </a:lnTo>
                  <a:lnTo>
                    <a:pt x="193954" y="2147874"/>
                  </a:lnTo>
                  <a:lnTo>
                    <a:pt x="196583" y="2147874"/>
                  </a:lnTo>
                  <a:lnTo>
                    <a:pt x="197700" y="2147417"/>
                  </a:lnTo>
                  <a:lnTo>
                    <a:pt x="199567" y="2145550"/>
                  </a:lnTo>
                  <a:lnTo>
                    <a:pt x="200025" y="2144433"/>
                  </a:lnTo>
                  <a:lnTo>
                    <a:pt x="200025" y="2141804"/>
                  </a:lnTo>
                  <a:close/>
                </a:path>
                <a:path w="2533650" h="2152650">
                  <a:moveTo>
                    <a:pt x="200025" y="1276934"/>
                  </a:moveTo>
                  <a:lnTo>
                    <a:pt x="199567" y="1275816"/>
                  </a:lnTo>
                  <a:lnTo>
                    <a:pt x="197700" y="1273949"/>
                  </a:lnTo>
                  <a:lnTo>
                    <a:pt x="196583" y="1273479"/>
                  </a:lnTo>
                  <a:lnTo>
                    <a:pt x="193954" y="1273479"/>
                  </a:lnTo>
                  <a:lnTo>
                    <a:pt x="192836" y="1273949"/>
                  </a:lnTo>
                  <a:lnTo>
                    <a:pt x="190969" y="1275816"/>
                  </a:lnTo>
                  <a:lnTo>
                    <a:pt x="190500" y="1276934"/>
                  </a:lnTo>
                  <a:lnTo>
                    <a:pt x="190500" y="1279563"/>
                  </a:lnTo>
                  <a:lnTo>
                    <a:pt x="190969" y="1280680"/>
                  </a:lnTo>
                  <a:lnTo>
                    <a:pt x="192836" y="1282547"/>
                  </a:lnTo>
                  <a:lnTo>
                    <a:pt x="193954" y="1283004"/>
                  </a:lnTo>
                  <a:lnTo>
                    <a:pt x="196583" y="1283004"/>
                  </a:lnTo>
                  <a:lnTo>
                    <a:pt x="197700" y="1282547"/>
                  </a:lnTo>
                  <a:lnTo>
                    <a:pt x="199567" y="1280680"/>
                  </a:lnTo>
                  <a:lnTo>
                    <a:pt x="200025" y="1279563"/>
                  </a:lnTo>
                  <a:lnTo>
                    <a:pt x="200025" y="1276934"/>
                  </a:lnTo>
                  <a:close/>
                </a:path>
                <a:path w="2533650" h="2152650">
                  <a:moveTo>
                    <a:pt x="200025" y="412064"/>
                  </a:moveTo>
                  <a:lnTo>
                    <a:pt x="199567" y="410946"/>
                  </a:lnTo>
                  <a:lnTo>
                    <a:pt x="197700" y="409079"/>
                  </a:lnTo>
                  <a:lnTo>
                    <a:pt x="196583" y="408622"/>
                  </a:lnTo>
                  <a:lnTo>
                    <a:pt x="193954" y="408622"/>
                  </a:lnTo>
                  <a:lnTo>
                    <a:pt x="192836" y="409079"/>
                  </a:lnTo>
                  <a:lnTo>
                    <a:pt x="190969" y="410946"/>
                  </a:lnTo>
                  <a:lnTo>
                    <a:pt x="190500" y="412064"/>
                  </a:lnTo>
                  <a:lnTo>
                    <a:pt x="190500" y="414693"/>
                  </a:lnTo>
                  <a:lnTo>
                    <a:pt x="190969" y="415810"/>
                  </a:lnTo>
                  <a:lnTo>
                    <a:pt x="192836" y="417677"/>
                  </a:lnTo>
                  <a:lnTo>
                    <a:pt x="193954" y="418147"/>
                  </a:lnTo>
                  <a:lnTo>
                    <a:pt x="196583" y="418147"/>
                  </a:lnTo>
                  <a:lnTo>
                    <a:pt x="197700" y="417677"/>
                  </a:lnTo>
                  <a:lnTo>
                    <a:pt x="199567" y="415810"/>
                  </a:lnTo>
                  <a:lnTo>
                    <a:pt x="200025" y="414693"/>
                  </a:lnTo>
                  <a:lnTo>
                    <a:pt x="200025" y="412064"/>
                  </a:lnTo>
                  <a:close/>
                </a:path>
                <a:path w="2533650" h="2152650">
                  <a:moveTo>
                    <a:pt x="247650" y="2141804"/>
                  </a:moveTo>
                  <a:lnTo>
                    <a:pt x="247192" y="2140686"/>
                  </a:lnTo>
                  <a:lnTo>
                    <a:pt x="245325" y="2138819"/>
                  </a:lnTo>
                  <a:lnTo>
                    <a:pt x="244208" y="2138349"/>
                  </a:lnTo>
                  <a:lnTo>
                    <a:pt x="241579" y="2138349"/>
                  </a:lnTo>
                  <a:lnTo>
                    <a:pt x="240461" y="2138819"/>
                  </a:lnTo>
                  <a:lnTo>
                    <a:pt x="238594" y="2140686"/>
                  </a:lnTo>
                  <a:lnTo>
                    <a:pt x="238125" y="2141804"/>
                  </a:lnTo>
                  <a:lnTo>
                    <a:pt x="238125" y="2144433"/>
                  </a:lnTo>
                  <a:lnTo>
                    <a:pt x="238594" y="2145550"/>
                  </a:lnTo>
                  <a:lnTo>
                    <a:pt x="240461" y="2147417"/>
                  </a:lnTo>
                  <a:lnTo>
                    <a:pt x="241579" y="2147874"/>
                  </a:lnTo>
                  <a:lnTo>
                    <a:pt x="244208" y="2147874"/>
                  </a:lnTo>
                  <a:lnTo>
                    <a:pt x="245325" y="2147417"/>
                  </a:lnTo>
                  <a:lnTo>
                    <a:pt x="247192" y="2145550"/>
                  </a:lnTo>
                  <a:lnTo>
                    <a:pt x="247650" y="2144433"/>
                  </a:lnTo>
                  <a:lnTo>
                    <a:pt x="247650" y="2141804"/>
                  </a:lnTo>
                  <a:close/>
                </a:path>
                <a:path w="2533650" h="2152650">
                  <a:moveTo>
                    <a:pt x="247650" y="1276934"/>
                  </a:moveTo>
                  <a:lnTo>
                    <a:pt x="247192" y="1275816"/>
                  </a:lnTo>
                  <a:lnTo>
                    <a:pt x="245325" y="1273949"/>
                  </a:lnTo>
                  <a:lnTo>
                    <a:pt x="244208" y="1273479"/>
                  </a:lnTo>
                  <a:lnTo>
                    <a:pt x="241579" y="1273479"/>
                  </a:lnTo>
                  <a:lnTo>
                    <a:pt x="240461" y="1273949"/>
                  </a:lnTo>
                  <a:lnTo>
                    <a:pt x="238594" y="1275816"/>
                  </a:lnTo>
                  <a:lnTo>
                    <a:pt x="238125" y="1276934"/>
                  </a:lnTo>
                  <a:lnTo>
                    <a:pt x="238125" y="1279563"/>
                  </a:lnTo>
                  <a:lnTo>
                    <a:pt x="238594" y="1280680"/>
                  </a:lnTo>
                  <a:lnTo>
                    <a:pt x="240461" y="1282547"/>
                  </a:lnTo>
                  <a:lnTo>
                    <a:pt x="241579" y="1283004"/>
                  </a:lnTo>
                  <a:lnTo>
                    <a:pt x="244208" y="1283004"/>
                  </a:lnTo>
                  <a:lnTo>
                    <a:pt x="245325" y="1282547"/>
                  </a:lnTo>
                  <a:lnTo>
                    <a:pt x="247192" y="1280680"/>
                  </a:lnTo>
                  <a:lnTo>
                    <a:pt x="247650" y="1279563"/>
                  </a:lnTo>
                  <a:lnTo>
                    <a:pt x="247650" y="1276934"/>
                  </a:lnTo>
                  <a:close/>
                </a:path>
                <a:path w="2533650" h="2152650">
                  <a:moveTo>
                    <a:pt x="247650" y="412064"/>
                  </a:moveTo>
                  <a:lnTo>
                    <a:pt x="247192" y="410946"/>
                  </a:lnTo>
                  <a:lnTo>
                    <a:pt x="245325" y="409079"/>
                  </a:lnTo>
                  <a:lnTo>
                    <a:pt x="244208" y="408622"/>
                  </a:lnTo>
                  <a:lnTo>
                    <a:pt x="241579" y="408622"/>
                  </a:lnTo>
                  <a:lnTo>
                    <a:pt x="240461" y="409079"/>
                  </a:lnTo>
                  <a:lnTo>
                    <a:pt x="238594" y="410946"/>
                  </a:lnTo>
                  <a:lnTo>
                    <a:pt x="238125" y="412064"/>
                  </a:lnTo>
                  <a:lnTo>
                    <a:pt x="238125" y="414693"/>
                  </a:lnTo>
                  <a:lnTo>
                    <a:pt x="238594" y="415810"/>
                  </a:lnTo>
                  <a:lnTo>
                    <a:pt x="240461" y="417677"/>
                  </a:lnTo>
                  <a:lnTo>
                    <a:pt x="241579" y="418147"/>
                  </a:lnTo>
                  <a:lnTo>
                    <a:pt x="244208" y="418147"/>
                  </a:lnTo>
                  <a:lnTo>
                    <a:pt x="245325" y="417677"/>
                  </a:lnTo>
                  <a:lnTo>
                    <a:pt x="247192" y="415810"/>
                  </a:lnTo>
                  <a:lnTo>
                    <a:pt x="247650" y="414693"/>
                  </a:lnTo>
                  <a:lnTo>
                    <a:pt x="247650" y="412064"/>
                  </a:lnTo>
                  <a:close/>
                </a:path>
                <a:path w="2533650" h="2152650">
                  <a:moveTo>
                    <a:pt x="295275" y="2141804"/>
                  </a:moveTo>
                  <a:lnTo>
                    <a:pt x="294817" y="2140686"/>
                  </a:lnTo>
                  <a:lnTo>
                    <a:pt x="292950" y="2138819"/>
                  </a:lnTo>
                  <a:lnTo>
                    <a:pt x="291833" y="2138349"/>
                  </a:lnTo>
                  <a:lnTo>
                    <a:pt x="289204" y="2138349"/>
                  </a:lnTo>
                  <a:lnTo>
                    <a:pt x="288086" y="2138819"/>
                  </a:lnTo>
                  <a:lnTo>
                    <a:pt x="286219" y="2140686"/>
                  </a:lnTo>
                  <a:lnTo>
                    <a:pt x="285750" y="2141804"/>
                  </a:lnTo>
                  <a:lnTo>
                    <a:pt x="285750" y="2144433"/>
                  </a:lnTo>
                  <a:lnTo>
                    <a:pt x="286219" y="2145550"/>
                  </a:lnTo>
                  <a:lnTo>
                    <a:pt x="288086" y="2147417"/>
                  </a:lnTo>
                  <a:lnTo>
                    <a:pt x="289204" y="2147874"/>
                  </a:lnTo>
                  <a:lnTo>
                    <a:pt x="291833" y="2147874"/>
                  </a:lnTo>
                  <a:lnTo>
                    <a:pt x="292950" y="2147417"/>
                  </a:lnTo>
                  <a:lnTo>
                    <a:pt x="294817" y="2145550"/>
                  </a:lnTo>
                  <a:lnTo>
                    <a:pt x="295275" y="2144433"/>
                  </a:lnTo>
                  <a:lnTo>
                    <a:pt x="295275" y="2141804"/>
                  </a:lnTo>
                  <a:close/>
                </a:path>
                <a:path w="2533650" h="2152650">
                  <a:moveTo>
                    <a:pt x="295275" y="1276934"/>
                  </a:moveTo>
                  <a:lnTo>
                    <a:pt x="294817" y="1275816"/>
                  </a:lnTo>
                  <a:lnTo>
                    <a:pt x="292950" y="1273949"/>
                  </a:lnTo>
                  <a:lnTo>
                    <a:pt x="291833" y="1273479"/>
                  </a:lnTo>
                  <a:lnTo>
                    <a:pt x="289204" y="1273479"/>
                  </a:lnTo>
                  <a:lnTo>
                    <a:pt x="288086" y="1273949"/>
                  </a:lnTo>
                  <a:lnTo>
                    <a:pt x="286219" y="1275816"/>
                  </a:lnTo>
                  <a:lnTo>
                    <a:pt x="285750" y="1276934"/>
                  </a:lnTo>
                  <a:lnTo>
                    <a:pt x="285750" y="1279563"/>
                  </a:lnTo>
                  <a:lnTo>
                    <a:pt x="286219" y="1280680"/>
                  </a:lnTo>
                  <a:lnTo>
                    <a:pt x="288086" y="1282547"/>
                  </a:lnTo>
                  <a:lnTo>
                    <a:pt x="289204" y="1283004"/>
                  </a:lnTo>
                  <a:lnTo>
                    <a:pt x="291833" y="1283004"/>
                  </a:lnTo>
                  <a:lnTo>
                    <a:pt x="292950" y="1282547"/>
                  </a:lnTo>
                  <a:lnTo>
                    <a:pt x="294817" y="1280680"/>
                  </a:lnTo>
                  <a:lnTo>
                    <a:pt x="295275" y="1279563"/>
                  </a:lnTo>
                  <a:lnTo>
                    <a:pt x="295275" y="1276934"/>
                  </a:lnTo>
                  <a:close/>
                </a:path>
                <a:path w="2533650" h="2152650">
                  <a:moveTo>
                    <a:pt x="295275" y="412064"/>
                  </a:moveTo>
                  <a:lnTo>
                    <a:pt x="294817" y="410946"/>
                  </a:lnTo>
                  <a:lnTo>
                    <a:pt x="292950" y="409079"/>
                  </a:lnTo>
                  <a:lnTo>
                    <a:pt x="291833" y="408622"/>
                  </a:lnTo>
                  <a:lnTo>
                    <a:pt x="289204" y="408622"/>
                  </a:lnTo>
                  <a:lnTo>
                    <a:pt x="288086" y="409079"/>
                  </a:lnTo>
                  <a:lnTo>
                    <a:pt x="286219" y="410946"/>
                  </a:lnTo>
                  <a:lnTo>
                    <a:pt x="285750" y="412064"/>
                  </a:lnTo>
                  <a:lnTo>
                    <a:pt x="285750" y="414693"/>
                  </a:lnTo>
                  <a:lnTo>
                    <a:pt x="286219" y="415810"/>
                  </a:lnTo>
                  <a:lnTo>
                    <a:pt x="288086" y="417677"/>
                  </a:lnTo>
                  <a:lnTo>
                    <a:pt x="289204" y="418147"/>
                  </a:lnTo>
                  <a:lnTo>
                    <a:pt x="291833" y="418147"/>
                  </a:lnTo>
                  <a:lnTo>
                    <a:pt x="292950" y="417677"/>
                  </a:lnTo>
                  <a:lnTo>
                    <a:pt x="294817" y="415810"/>
                  </a:lnTo>
                  <a:lnTo>
                    <a:pt x="295275" y="414693"/>
                  </a:lnTo>
                  <a:lnTo>
                    <a:pt x="295275" y="412064"/>
                  </a:lnTo>
                  <a:close/>
                </a:path>
                <a:path w="2533650" h="2152650">
                  <a:moveTo>
                    <a:pt x="342900" y="2141804"/>
                  </a:moveTo>
                  <a:lnTo>
                    <a:pt x="342442" y="2140686"/>
                  </a:lnTo>
                  <a:lnTo>
                    <a:pt x="340575" y="2138819"/>
                  </a:lnTo>
                  <a:lnTo>
                    <a:pt x="339458" y="2138349"/>
                  </a:lnTo>
                  <a:lnTo>
                    <a:pt x="336829" y="2138349"/>
                  </a:lnTo>
                  <a:lnTo>
                    <a:pt x="335711" y="2138819"/>
                  </a:lnTo>
                  <a:lnTo>
                    <a:pt x="333844" y="2140686"/>
                  </a:lnTo>
                  <a:lnTo>
                    <a:pt x="333375" y="2141804"/>
                  </a:lnTo>
                  <a:lnTo>
                    <a:pt x="333375" y="2144433"/>
                  </a:lnTo>
                  <a:lnTo>
                    <a:pt x="333844" y="2145550"/>
                  </a:lnTo>
                  <a:lnTo>
                    <a:pt x="335711" y="2147417"/>
                  </a:lnTo>
                  <a:lnTo>
                    <a:pt x="336829" y="2147874"/>
                  </a:lnTo>
                  <a:lnTo>
                    <a:pt x="339458" y="2147874"/>
                  </a:lnTo>
                  <a:lnTo>
                    <a:pt x="340575" y="2147417"/>
                  </a:lnTo>
                  <a:lnTo>
                    <a:pt x="342442" y="2145550"/>
                  </a:lnTo>
                  <a:lnTo>
                    <a:pt x="342900" y="2144433"/>
                  </a:lnTo>
                  <a:lnTo>
                    <a:pt x="342900" y="2141804"/>
                  </a:lnTo>
                  <a:close/>
                </a:path>
                <a:path w="2533650" h="2152650">
                  <a:moveTo>
                    <a:pt x="342900" y="1276934"/>
                  </a:moveTo>
                  <a:lnTo>
                    <a:pt x="342442" y="1275816"/>
                  </a:lnTo>
                  <a:lnTo>
                    <a:pt x="340575" y="1273949"/>
                  </a:lnTo>
                  <a:lnTo>
                    <a:pt x="339458" y="1273479"/>
                  </a:lnTo>
                  <a:lnTo>
                    <a:pt x="336829" y="1273479"/>
                  </a:lnTo>
                  <a:lnTo>
                    <a:pt x="335711" y="1273949"/>
                  </a:lnTo>
                  <a:lnTo>
                    <a:pt x="333844" y="1275816"/>
                  </a:lnTo>
                  <a:lnTo>
                    <a:pt x="333375" y="1276934"/>
                  </a:lnTo>
                  <a:lnTo>
                    <a:pt x="333375" y="1279563"/>
                  </a:lnTo>
                  <a:lnTo>
                    <a:pt x="333844" y="1280680"/>
                  </a:lnTo>
                  <a:lnTo>
                    <a:pt x="335711" y="1282547"/>
                  </a:lnTo>
                  <a:lnTo>
                    <a:pt x="336829" y="1283004"/>
                  </a:lnTo>
                  <a:lnTo>
                    <a:pt x="339458" y="1283004"/>
                  </a:lnTo>
                  <a:lnTo>
                    <a:pt x="340575" y="1282547"/>
                  </a:lnTo>
                  <a:lnTo>
                    <a:pt x="342442" y="1280680"/>
                  </a:lnTo>
                  <a:lnTo>
                    <a:pt x="342900" y="1279563"/>
                  </a:lnTo>
                  <a:lnTo>
                    <a:pt x="342900" y="1276934"/>
                  </a:lnTo>
                  <a:close/>
                </a:path>
                <a:path w="2533650" h="2152650">
                  <a:moveTo>
                    <a:pt x="342900" y="412064"/>
                  </a:moveTo>
                  <a:lnTo>
                    <a:pt x="342442" y="410946"/>
                  </a:lnTo>
                  <a:lnTo>
                    <a:pt x="340575" y="409079"/>
                  </a:lnTo>
                  <a:lnTo>
                    <a:pt x="339458" y="408622"/>
                  </a:lnTo>
                  <a:lnTo>
                    <a:pt x="336829" y="408622"/>
                  </a:lnTo>
                  <a:lnTo>
                    <a:pt x="335711" y="409079"/>
                  </a:lnTo>
                  <a:lnTo>
                    <a:pt x="333844" y="410946"/>
                  </a:lnTo>
                  <a:lnTo>
                    <a:pt x="333375" y="412064"/>
                  </a:lnTo>
                  <a:lnTo>
                    <a:pt x="333375" y="414693"/>
                  </a:lnTo>
                  <a:lnTo>
                    <a:pt x="333844" y="415810"/>
                  </a:lnTo>
                  <a:lnTo>
                    <a:pt x="335711" y="417677"/>
                  </a:lnTo>
                  <a:lnTo>
                    <a:pt x="336829" y="418147"/>
                  </a:lnTo>
                  <a:lnTo>
                    <a:pt x="339458" y="418147"/>
                  </a:lnTo>
                  <a:lnTo>
                    <a:pt x="340575" y="417677"/>
                  </a:lnTo>
                  <a:lnTo>
                    <a:pt x="342442" y="415810"/>
                  </a:lnTo>
                  <a:lnTo>
                    <a:pt x="342900" y="414693"/>
                  </a:lnTo>
                  <a:lnTo>
                    <a:pt x="342900" y="412064"/>
                  </a:lnTo>
                  <a:close/>
                </a:path>
                <a:path w="2533650" h="2152650">
                  <a:moveTo>
                    <a:pt x="390525" y="2141804"/>
                  </a:moveTo>
                  <a:lnTo>
                    <a:pt x="390067" y="2140686"/>
                  </a:lnTo>
                  <a:lnTo>
                    <a:pt x="388200" y="2138819"/>
                  </a:lnTo>
                  <a:lnTo>
                    <a:pt x="387083" y="2138349"/>
                  </a:lnTo>
                  <a:lnTo>
                    <a:pt x="384454" y="2138349"/>
                  </a:lnTo>
                  <a:lnTo>
                    <a:pt x="383336" y="2138819"/>
                  </a:lnTo>
                  <a:lnTo>
                    <a:pt x="381469" y="2140686"/>
                  </a:lnTo>
                  <a:lnTo>
                    <a:pt x="381000" y="2141804"/>
                  </a:lnTo>
                  <a:lnTo>
                    <a:pt x="381000" y="2144433"/>
                  </a:lnTo>
                  <a:lnTo>
                    <a:pt x="381469" y="2145550"/>
                  </a:lnTo>
                  <a:lnTo>
                    <a:pt x="383336" y="2147417"/>
                  </a:lnTo>
                  <a:lnTo>
                    <a:pt x="384454" y="2147874"/>
                  </a:lnTo>
                  <a:lnTo>
                    <a:pt x="387083" y="2147874"/>
                  </a:lnTo>
                  <a:lnTo>
                    <a:pt x="388200" y="2147417"/>
                  </a:lnTo>
                  <a:lnTo>
                    <a:pt x="390067" y="2145550"/>
                  </a:lnTo>
                  <a:lnTo>
                    <a:pt x="390525" y="2144433"/>
                  </a:lnTo>
                  <a:lnTo>
                    <a:pt x="390525" y="2141804"/>
                  </a:lnTo>
                  <a:close/>
                </a:path>
                <a:path w="2533650" h="2152650">
                  <a:moveTo>
                    <a:pt x="390525" y="1276934"/>
                  </a:moveTo>
                  <a:lnTo>
                    <a:pt x="390067" y="1275816"/>
                  </a:lnTo>
                  <a:lnTo>
                    <a:pt x="388200" y="1273949"/>
                  </a:lnTo>
                  <a:lnTo>
                    <a:pt x="387083" y="1273479"/>
                  </a:lnTo>
                  <a:lnTo>
                    <a:pt x="384454" y="1273479"/>
                  </a:lnTo>
                  <a:lnTo>
                    <a:pt x="383336" y="1273949"/>
                  </a:lnTo>
                  <a:lnTo>
                    <a:pt x="381469" y="1275816"/>
                  </a:lnTo>
                  <a:lnTo>
                    <a:pt x="381000" y="1276934"/>
                  </a:lnTo>
                  <a:lnTo>
                    <a:pt x="381000" y="1279563"/>
                  </a:lnTo>
                  <a:lnTo>
                    <a:pt x="381469" y="1280680"/>
                  </a:lnTo>
                  <a:lnTo>
                    <a:pt x="383336" y="1282547"/>
                  </a:lnTo>
                  <a:lnTo>
                    <a:pt x="384454" y="1283004"/>
                  </a:lnTo>
                  <a:lnTo>
                    <a:pt x="387083" y="1283004"/>
                  </a:lnTo>
                  <a:lnTo>
                    <a:pt x="388200" y="1282547"/>
                  </a:lnTo>
                  <a:lnTo>
                    <a:pt x="390067" y="1280680"/>
                  </a:lnTo>
                  <a:lnTo>
                    <a:pt x="390525" y="1279563"/>
                  </a:lnTo>
                  <a:lnTo>
                    <a:pt x="390525" y="1276934"/>
                  </a:lnTo>
                  <a:close/>
                </a:path>
                <a:path w="2533650" h="2152650">
                  <a:moveTo>
                    <a:pt x="390525" y="412064"/>
                  </a:moveTo>
                  <a:lnTo>
                    <a:pt x="390067" y="410946"/>
                  </a:lnTo>
                  <a:lnTo>
                    <a:pt x="388200" y="409079"/>
                  </a:lnTo>
                  <a:lnTo>
                    <a:pt x="387083" y="408622"/>
                  </a:lnTo>
                  <a:lnTo>
                    <a:pt x="384454" y="408622"/>
                  </a:lnTo>
                  <a:lnTo>
                    <a:pt x="383336" y="409079"/>
                  </a:lnTo>
                  <a:lnTo>
                    <a:pt x="381469" y="410946"/>
                  </a:lnTo>
                  <a:lnTo>
                    <a:pt x="381000" y="412064"/>
                  </a:lnTo>
                  <a:lnTo>
                    <a:pt x="381000" y="414693"/>
                  </a:lnTo>
                  <a:lnTo>
                    <a:pt x="381469" y="415810"/>
                  </a:lnTo>
                  <a:lnTo>
                    <a:pt x="383336" y="417677"/>
                  </a:lnTo>
                  <a:lnTo>
                    <a:pt x="384454" y="418147"/>
                  </a:lnTo>
                  <a:lnTo>
                    <a:pt x="387083" y="418147"/>
                  </a:lnTo>
                  <a:lnTo>
                    <a:pt x="388200" y="417677"/>
                  </a:lnTo>
                  <a:lnTo>
                    <a:pt x="390067" y="415810"/>
                  </a:lnTo>
                  <a:lnTo>
                    <a:pt x="390525" y="414693"/>
                  </a:lnTo>
                  <a:lnTo>
                    <a:pt x="390525" y="412064"/>
                  </a:lnTo>
                  <a:close/>
                </a:path>
                <a:path w="2533650" h="2152650">
                  <a:moveTo>
                    <a:pt x="438150" y="2141804"/>
                  </a:moveTo>
                  <a:lnTo>
                    <a:pt x="437692" y="2140686"/>
                  </a:lnTo>
                  <a:lnTo>
                    <a:pt x="435825" y="2138819"/>
                  </a:lnTo>
                  <a:lnTo>
                    <a:pt x="434708" y="2138349"/>
                  </a:lnTo>
                  <a:lnTo>
                    <a:pt x="432079" y="2138349"/>
                  </a:lnTo>
                  <a:lnTo>
                    <a:pt x="430961" y="2138819"/>
                  </a:lnTo>
                  <a:lnTo>
                    <a:pt x="429094" y="2140686"/>
                  </a:lnTo>
                  <a:lnTo>
                    <a:pt x="428625" y="2141804"/>
                  </a:lnTo>
                  <a:lnTo>
                    <a:pt x="428625" y="2144433"/>
                  </a:lnTo>
                  <a:lnTo>
                    <a:pt x="429094" y="2145550"/>
                  </a:lnTo>
                  <a:lnTo>
                    <a:pt x="430961" y="2147417"/>
                  </a:lnTo>
                  <a:lnTo>
                    <a:pt x="432079" y="2147874"/>
                  </a:lnTo>
                  <a:lnTo>
                    <a:pt x="434708" y="2147874"/>
                  </a:lnTo>
                  <a:lnTo>
                    <a:pt x="435825" y="2147417"/>
                  </a:lnTo>
                  <a:lnTo>
                    <a:pt x="437692" y="2145550"/>
                  </a:lnTo>
                  <a:lnTo>
                    <a:pt x="438150" y="2144433"/>
                  </a:lnTo>
                  <a:lnTo>
                    <a:pt x="438150" y="2141804"/>
                  </a:lnTo>
                  <a:close/>
                </a:path>
                <a:path w="2533650" h="2152650">
                  <a:moveTo>
                    <a:pt x="438150" y="1276934"/>
                  </a:moveTo>
                  <a:lnTo>
                    <a:pt x="437692" y="1275816"/>
                  </a:lnTo>
                  <a:lnTo>
                    <a:pt x="435825" y="1273949"/>
                  </a:lnTo>
                  <a:lnTo>
                    <a:pt x="434708" y="1273479"/>
                  </a:lnTo>
                  <a:lnTo>
                    <a:pt x="432079" y="1273479"/>
                  </a:lnTo>
                  <a:lnTo>
                    <a:pt x="430961" y="1273949"/>
                  </a:lnTo>
                  <a:lnTo>
                    <a:pt x="429094" y="1275816"/>
                  </a:lnTo>
                  <a:lnTo>
                    <a:pt x="428625" y="1276934"/>
                  </a:lnTo>
                  <a:lnTo>
                    <a:pt x="428625" y="1279563"/>
                  </a:lnTo>
                  <a:lnTo>
                    <a:pt x="429094" y="1280680"/>
                  </a:lnTo>
                  <a:lnTo>
                    <a:pt x="430961" y="1282547"/>
                  </a:lnTo>
                  <a:lnTo>
                    <a:pt x="432079" y="1283004"/>
                  </a:lnTo>
                  <a:lnTo>
                    <a:pt x="434708" y="1283004"/>
                  </a:lnTo>
                  <a:lnTo>
                    <a:pt x="435825" y="1282547"/>
                  </a:lnTo>
                  <a:lnTo>
                    <a:pt x="437692" y="1280680"/>
                  </a:lnTo>
                  <a:lnTo>
                    <a:pt x="438150" y="1279563"/>
                  </a:lnTo>
                  <a:lnTo>
                    <a:pt x="438150" y="1276934"/>
                  </a:lnTo>
                  <a:close/>
                </a:path>
                <a:path w="2533650" h="2152650">
                  <a:moveTo>
                    <a:pt x="438150" y="412064"/>
                  </a:moveTo>
                  <a:lnTo>
                    <a:pt x="437692" y="410946"/>
                  </a:lnTo>
                  <a:lnTo>
                    <a:pt x="435825" y="409079"/>
                  </a:lnTo>
                  <a:lnTo>
                    <a:pt x="434708" y="408622"/>
                  </a:lnTo>
                  <a:lnTo>
                    <a:pt x="432079" y="408622"/>
                  </a:lnTo>
                  <a:lnTo>
                    <a:pt x="430961" y="409079"/>
                  </a:lnTo>
                  <a:lnTo>
                    <a:pt x="429094" y="410946"/>
                  </a:lnTo>
                  <a:lnTo>
                    <a:pt x="428625" y="412064"/>
                  </a:lnTo>
                  <a:lnTo>
                    <a:pt x="428625" y="414693"/>
                  </a:lnTo>
                  <a:lnTo>
                    <a:pt x="429094" y="415810"/>
                  </a:lnTo>
                  <a:lnTo>
                    <a:pt x="430961" y="417677"/>
                  </a:lnTo>
                  <a:lnTo>
                    <a:pt x="432079" y="418147"/>
                  </a:lnTo>
                  <a:lnTo>
                    <a:pt x="434708" y="418147"/>
                  </a:lnTo>
                  <a:lnTo>
                    <a:pt x="435825" y="417677"/>
                  </a:lnTo>
                  <a:lnTo>
                    <a:pt x="437692" y="415810"/>
                  </a:lnTo>
                  <a:lnTo>
                    <a:pt x="438150" y="414693"/>
                  </a:lnTo>
                  <a:lnTo>
                    <a:pt x="438150" y="412064"/>
                  </a:lnTo>
                  <a:close/>
                </a:path>
                <a:path w="2533650" h="2152650">
                  <a:moveTo>
                    <a:pt x="485775" y="2141804"/>
                  </a:moveTo>
                  <a:lnTo>
                    <a:pt x="485317" y="2140686"/>
                  </a:lnTo>
                  <a:lnTo>
                    <a:pt x="483450" y="2138819"/>
                  </a:lnTo>
                  <a:lnTo>
                    <a:pt x="482333" y="2138349"/>
                  </a:lnTo>
                  <a:lnTo>
                    <a:pt x="479704" y="2138349"/>
                  </a:lnTo>
                  <a:lnTo>
                    <a:pt x="478586" y="2138819"/>
                  </a:lnTo>
                  <a:lnTo>
                    <a:pt x="476719" y="2140686"/>
                  </a:lnTo>
                  <a:lnTo>
                    <a:pt x="476250" y="2141804"/>
                  </a:lnTo>
                  <a:lnTo>
                    <a:pt x="476250" y="2144433"/>
                  </a:lnTo>
                  <a:lnTo>
                    <a:pt x="476719" y="2145550"/>
                  </a:lnTo>
                  <a:lnTo>
                    <a:pt x="478586" y="2147417"/>
                  </a:lnTo>
                  <a:lnTo>
                    <a:pt x="479704" y="2147874"/>
                  </a:lnTo>
                  <a:lnTo>
                    <a:pt x="482333" y="2147874"/>
                  </a:lnTo>
                  <a:lnTo>
                    <a:pt x="483450" y="2147417"/>
                  </a:lnTo>
                  <a:lnTo>
                    <a:pt x="485317" y="2145550"/>
                  </a:lnTo>
                  <a:lnTo>
                    <a:pt x="485775" y="2144433"/>
                  </a:lnTo>
                  <a:lnTo>
                    <a:pt x="485775" y="2141804"/>
                  </a:lnTo>
                  <a:close/>
                </a:path>
                <a:path w="2533650" h="2152650">
                  <a:moveTo>
                    <a:pt x="485775" y="1276934"/>
                  </a:moveTo>
                  <a:lnTo>
                    <a:pt x="485317" y="1275816"/>
                  </a:lnTo>
                  <a:lnTo>
                    <a:pt x="483450" y="1273949"/>
                  </a:lnTo>
                  <a:lnTo>
                    <a:pt x="482333" y="1273479"/>
                  </a:lnTo>
                  <a:lnTo>
                    <a:pt x="479704" y="1273479"/>
                  </a:lnTo>
                  <a:lnTo>
                    <a:pt x="478586" y="1273949"/>
                  </a:lnTo>
                  <a:lnTo>
                    <a:pt x="476719" y="1275816"/>
                  </a:lnTo>
                  <a:lnTo>
                    <a:pt x="476250" y="1276934"/>
                  </a:lnTo>
                  <a:lnTo>
                    <a:pt x="476250" y="1279563"/>
                  </a:lnTo>
                  <a:lnTo>
                    <a:pt x="476719" y="1280680"/>
                  </a:lnTo>
                  <a:lnTo>
                    <a:pt x="478586" y="1282547"/>
                  </a:lnTo>
                  <a:lnTo>
                    <a:pt x="479704" y="1283004"/>
                  </a:lnTo>
                  <a:lnTo>
                    <a:pt x="482333" y="1283004"/>
                  </a:lnTo>
                  <a:lnTo>
                    <a:pt x="483450" y="1282547"/>
                  </a:lnTo>
                  <a:lnTo>
                    <a:pt x="485317" y="1280680"/>
                  </a:lnTo>
                  <a:lnTo>
                    <a:pt x="485775" y="1279563"/>
                  </a:lnTo>
                  <a:lnTo>
                    <a:pt x="485775" y="1276934"/>
                  </a:lnTo>
                  <a:close/>
                </a:path>
                <a:path w="2533650" h="2152650">
                  <a:moveTo>
                    <a:pt x="485775" y="412064"/>
                  </a:moveTo>
                  <a:lnTo>
                    <a:pt x="485317" y="410946"/>
                  </a:lnTo>
                  <a:lnTo>
                    <a:pt x="483450" y="409079"/>
                  </a:lnTo>
                  <a:lnTo>
                    <a:pt x="482333" y="408622"/>
                  </a:lnTo>
                  <a:lnTo>
                    <a:pt x="479704" y="408622"/>
                  </a:lnTo>
                  <a:lnTo>
                    <a:pt x="478586" y="409079"/>
                  </a:lnTo>
                  <a:lnTo>
                    <a:pt x="476719" y="410946"/>
                  </a:lnTo>
                  <a:lnTo>
                    <a:pt x="476250" y="412064"/>
                  </a:lnTo>
                  <a:lnTo>
                    <a:pt x="476250" y="414693"/>
                  </a:lnTo>
                  <a:lnTo>
                    <a:pt x="476719" y="415810"/>
                  </a:lnTo>
                  <a:lnTo>
                    <a:pt x="478586" y="417677"/>
                  </a:lnTo>
                  <a:lnTo>
                    <a:pt x="479704" y="418147"/>
                  </a:lnTo>
                  <a:lnTo>
                    <a:pt x="482333" y="418147"/>
                  </a:lnTo>
                  <a:lnTo>
                    <a:pt x="483450" y="417677"/>
                  </a:lnTo>
                  <a:lnTo>
                    <a:pt x="485317" y="415810"/>
                  </a:lnTo>
                  <a:lnTo>
                    <a:pt x="485775" y="414693"/>
                  </a:lnTo>
                  <a:lnTo>
                    <a:pt x="485775" y="412064"/>
                  </a:lnTo>
                  <a:close/>
                </a:path>
                <a:path w="2533650" h="2152650">
                  <a:moveTo>
                    <a:pt x="533400" y="2141804"/>
                  </a:moveTo>
                  <a:lnTo>
                    <a:pt x="532942" y="2140686"/>
                  </a:lnTo>
                  <a:lnTo>
                    <a:pt x="531075" y="2138819"/>
                  </a:lnTo>
                  <a:lnTo>
                    <a:pt x="529958" y="2138349"/>
                  </a:lnTo>
                  <a:lnTo>
                    <a:pt x="527329" y="2138349"/>
                  </a:lnTo>
                  <a:lnTo>
                    <a:pt x="526211" y="2138819"/>
                  </a:lnTo>
                  <a:lnTo>
                    <a:pt x="524344" y="2140686"/>
                  </a:lnTo>
                  <a:lnTo>
                    <a:pt x="523875" y="2141804"/>
                  </a:lnTo>
                  <a:lnTo>
                    <a:pt x="523875" y="2144433"/>
                  </a:lnTo>
                  <a:lnTo>
                    <a:pt x="524344" y="2145550"/>
                  </a:lnTo>
                  <a:lnTo>
                    <a:pt x="526211" y="2147417"/>
                  </a:lnTo>
                  <a:lnTo>
                    <a:pt x="527329" y="2147874"/>
                  </a:lnTo>
                  <a:lnTo>
                    <a:pt x="529958" y="2147874"/>
                  </a:lnTo>
                  <a:lnTo>
                    <a:pt x="531075" y="2147417"/>
                  </a:lnTo>
                  <a:lnTo>
                    <a:pt x="532942" y="2145550"/>
                  </a:lnTo>
                  <a:lnTo>
                    <a:pt x="533400" y="2144433"/>
                  </a:lnTo>
                  <a:lnTo>
                    <a:pt x="533400" y="2141804"/>
                  </a:lnTo>
                  <a:close/>
                </a:path>
                <a:path w="2533650" h="2152650">
                  <a:moveTo>
                    <a:pt x="533400" y="1276934"/>
                  </a:moveTo>
                  <a:lnTo>
                    <a:pt x="532942" y="1275816"/>
                  </a:lnTo>
                  <a:lnTo>
                    <a:pt x="531075" y="1273949"/>
                  </a:lnTo>
                  <a:lnTo>
                    <a:pt x="529958" y="1273479"/>
                  </a:lnTo>
                  <a:lnTo>
                    <a:pt x="527329" y="1273479"/>
                  </a:lnTo>
                  <a:lnTo>
                    <a:pt x="526211" y="1273949"/>
                  </a:lnTo>
                  <a:lnTo>
                    <a:pt x="524344" y="1275816"/>
                  </a:lnTo>
                  <a:lnTo>
                    <a:pt x="523875" y="1276934"/>
                  </a:lnTo>
                  <a:lnTo>
                    <a:pt x="523875" y="1279563"/>
                  </a:lnTo>
                  <a:lnTo>
                    <a:pt x="524344" y="1280680"/>
                  </a:lnTo>
                  <a:lnTo>
                    <a:pt x="526211" y="1282547"/>
                  </a:lnTo>
                  <a:lnTo>
                    <a:pt x="527329" y="1283004"/>
                  </a:lnTo>
                  <a:lnTo>
                    <a:pt x="529958" y="1283004"/>
                  </a:lnTo>
                  <a:lnTo>
                    <a:pt x="531075" y="1282547"/>
                  </a:lnTo>
                  <a:lnTo>
                    <a:pt x="532942" y="1280680"/>
                  </a:lnTo>
                  <a:lnTo>
                    <a:pt x="533400" y="1279563"/>
                  </a:lnTo>
                  <a:lnTo>
                    <a:pt x="533400" y="1276934"/>
                  </a:lnTo>
                  <a:close/>
                </a:path>
                <a:path w="2533650" h="2152650">
                  <a:moveTo>
                    <a:pt x="533400" y="412064"/>
                  </a:moveTo>
                  <a:lnTo>
                    <a:pt x="532942" y="410946"/>
                  </a:lnTo>
                  <a:lnTo>
                    <a:pt x="531075" y="409079"/>
                  </a:lnTo>
                  <a:lnTo>
                    <a:pt x="529958" y="408622"/>
                  </a:lnTo>
                  <a:lnTo>
                    <a:pt x="527329" y="408622"/>
                  </a:lnTo>
                  <a:lnTo>
                    <a:pt x="526211" y="409079"/>
                  </a:lnTo>
                  <a:lnTo>
                    <a:pt x="524344" y="410946"/>
                  </a:lnTo>
                  <a:lnTo>
                    <a:pt x="523875" y="412064"/>
                  </a:lnTo>
                  <a:lnTo>
                    <a:pt x="523875" y="414693"/>
                  </a:lnTo>
                  <a:lnTo>
                    <a:pt x="524344" y="415810"/>
                  </a:lnTo>
                  <a:lnTo>
                    <a:pt x="526211" y="417677"/>
                  </a:lnTo>
                  <a:lnTo>
                    <a:pt x="527329" y="418147"/>
                  </a:lnTo>
                  <a:lnTo>
                    <a:pt x="529958" y="418147"/>
                  </a:lnTo>
                  <a:lnTo>
                    <a:pt x="531075" y="417677"/>
                  </a:lnTo>
                  <a:lnTo>
                    <a:pt x="532942" y="415810"/>
                  </a:lnTo>
                  <a:lnTo>
                    <a:pt x="533400" y="414693"/>
                  </a:lnTo>
                  <a:lnTo>
                    <a:pt x="533400" y="412064"/>
                  </a:lnTo>
                  <a:close/>
                </a:path>
                <a:path w="2533650" h="2152650">
                  <a:moveTo>
                    <a:pt x="581025" y="2141804"/>
                  </a:moveTo>
                  <a:lnTo>
                    <a:pt x="580567" y="2140686"/>
                  </a:lnTo>
                  <a:lnTo>
                    <a:pt x="578700" y="2138819"/>
                  </a:lnTo>
                  <a:lnTo>
                    <a:pt x="577583" y="2138349"/>
                  </a:lnTo>
                  <a:lnTo>
                    <a:pt x="574954" y="2138349"/>
                  </a:lnTo>
                  <a:lnTo>
                    <a:pt x="573836" y="2138819"/>
                  </a:lnTo>
                  <a:lnTo>
                    <a:pt x="571969" y="2140686"/>
                  </a:lnTo>
                  <a:lnTo>
                    <a:pt x="571500" y="2141804"/>
                  </a:lnTo>
                  <a:lnTo>
                    <a:pt x="571500" y="2144433"/>
                  </a:lnTo>
                  <a:lnTo>
                    <a:pt x="571969" y="2145550"/>
                  </a:lnTo>
                  <a:lnTo>
                    <a:pt x="573836" y="2147417"/>
                  </a:lnTo>
                  <a:lnTo>
                    <a:pt x="574954" y="2147874"/>
                  </a:lnTo>
                  <a:lnTo>
                    <a:pt x="577583" y="2147874"/>
                  </a:lnTo>
                  <a:lnTo>
                    <a:pt x="578700" y="2147417"/>
                  </a:lnTo>
                  <a:lnTo>
                    <a:pt x="580567" y="2145550"/>
                  </a:lnTo>
                  <a:lnTo>
                    <a:pt x="581025" y="2144433"/>
                  </a:lnTo>
                  <a:lnTo>
                    <a:pt x="581025" y="2141804"/>
                  </a:lnTo>
                  <a:close/>
                </a:path>
                <a:path w="2533650" h="2152650">
                  <a:moveTo>
                    <a:pt x="581025" y="1276934"/>
                  </a:moveTo>
                  <a:lnTo>
                    <a:pt x="580567" y="1275816"/>
                  </a:lnTo>
                  <a:lnTo>
                    <a:pt x="578700" y="1273949"/>
                  </a:lnTo>
                  <a:lnTo>
                    <a:pt x="577583" y="1273479"/>
                  </a:lnTo>
                  <a:lnTo>
                    <a:pt x="574954" y="1273479"/>
                  </a:lnTo>
                  <a:lnTo>
                    <a:pt x="573836" y="1273949"/>
                  </a:lnTo>
                  <a:lnTo>
                    <a:pt x="571969" y="1275816"/>
                  </a:lnTo>
                  <a:lnTo>
                    <a:pt x="571500" y="1276934"/>
                  </a:lnTo>
                  <a:lnTo>
                    <a:pt x="571500" y="1279563"/>
                  </a:lnTo>
                  <a:lnTo>
                    <a:pt x="571969" y="1280680"/>
                  </a:lnTo>
                  <a:lnTo>
                    <a:pt x="573836" y="1282547"/>
                  </a:lnTo>
                  <a:lnTo>
                    <a:pt x="574954" y="1283004"/>
                  </a:lnTo>
                  <a:lnTo>
                    <a:pt x="577583" y="1283004"/>
                  </a:lnTo>
                  <a:lnTo>
                    <a:pt x="578700" y="1282547"/>
                  </a:lnTo>
                  <a:lnTo>
                    <a:pt x="580567" y="1280680"/>
                  </a:lnTo>
                  <a:lnTo>
                    <a:pt x="581025" y="1279563"/>
                  </a:lnTo>
                  <a:lnTo>
                    <a:pt x="581025" y="1276934"/>
                  </a:lnTo>
                  <a:close/>
                </a:path>
                <a:path w="2533650" h="2152650">
                  <a:moveTo>
                    <a:pt x="581025" y="412064"/>
                  </a:moveTo>
                  <a:lnTo>
                    <a:pt x="580567" y="410946"/>
                  </a:lnTo>
                  <a:lnTo>
                    <a:pt x="578700" y="409079"/>
                  </a:lnTo>
                  <a:lnTo>
                    <a:pt x="577583" y="408622"/>
                  </a:lnTo>
                  <a:lnTo>
                    <a:pt x="574954" y="408622"/>
                  </a:lnTo>
                  <a:lnTo>
                    <a:pt x="573836" y="409079"/>
                  </a:lnTo>
                  <a:lnTo>
                    <a:pt x="571969" y="410946"/>
                  </a:lnTo>
                  <a:lnTo>
                    <a:pt x="571500" y="412064"/>
                  </a:lnTo>
                  <a:lnTo>
                    <a:pt x="571500" y="414693"/>
                  </a:lnTo>
                  <a:lnTo>
                    <a:pt x="571969" y="415810"/>
                  </a:lnTo>
                  <a:lnTo>
                    <a:pt x="573836" y="417677"/>
                  </a:lnTo>
                  <a:lnTo>
                    <a:pt x="574954" y="418147"/>
                  </a:lnTo>
                  <a:lnTo>
                    <a:pt x="577583" y="418147"/>
                  </a:lnTo>
                  <a:lnTo>
                    <a:pt x="578700" y="417677"/>
                  </a:lnTo>
                  <a:lnTo>
                    <a:pt x="580567" y="415810"/>
                  </a:lnTo>
                  <a:lnTo>
                    <a:pt x="581025" y="414693"/>
                  </a:lnTo>
                  <a:lnTo>
                    <a:pt x="581025" y="412064"/>
                  </a:lnTo>
                  <a:close/>
                </a:path>
                <a:path w="2533650" h="2152650">
                  <a:moveTo>
                    <a:pt x="628650" y="2141804"/>
                  </a:moveTo>
                  <a:lnTo>
                    <a:pt x="628192" y="2140686"/>
                  </a:lnTo>
                  <a:lnTo>
                    <a:pt x="626325" y="2138819"/>
                  </a:lnTo>
                  <a:lnTo>
                    <a:pt x="625208" y="2138349"/>
                  </a:lnTo>
                  <a:lnTo>
                    <a:pt x="622579" y="2138349"/>
                  </a:lnTo>
                  <a:lnTo>
                    <a:pt x="621461" y="2138819"/>
                  </a:lnTo>
                  <a:lnTo>
                    <a:pt x="619594" y="2140686"/>
                  </a:lnTo>
                  <a:lnTo>
                    <a:pt x="619125" y="2141804"/>
                  </a:lnTo>
                  <a:lnTo>
                    <a:pt x="619125" y="2144433"/>
                  </a:lnTo>
                  <a:lnTo>
                    <a:pt x="619594" y="2145550"/>
                  </a:lnTo>
                  <a:lnTo>
                    <a:pt x="621461" y="2147417"/>
                  </a:lnTo>
                  <a:lnTo>
                    <a:pt x="622579" y="2147874"/>
                  </a:lnTo>
                  <a:lnTo>
                    <a:pt x="625208" y="2147874"/>
                  </a:lnTo>
                  <a:lnTo>
                    <a:pt x="626325" y="2147417"/>
                  </a:lnTo>
                  <a:lnTo>
                    <a:pt x="628192" y="2145550"/>
                  </a:lnTo>
                  <a:lnTo>
                    <a:pt x="628650" y="2144433"/>
                  </a:lnTo>
                  <a:lnTo>
                    <a:pt x="628650" y="2141804"/>
                  </a:lnTo>
                  <a:close/>
                </a:path>
                <a:path w="2533650" h="2152650">
                  <a:moveTo>
                    <a:pt x="628650" y="1276934"/>
                  </a:moveTo>
                  <a:lnTo>
                    <a:pt x="628192" y="1275816"/>
                  </a:lnTo>
                  <a:lnTo>
                    <a:pt x="626325" y="1273949"/>
                  </a:lnTo>
                  <a:lnTo>
                    <a:pt x="625208" y="1273479"/>
                  </a:lnTo>
                  <a:lnTo>
                    <a:pt x="622579" y="1273479"/>
                  </a:lnTo>
                  <a:lnTo>
                    <a:pt x="621461" y="1273949"/>
                  </a:lnTo>
                  <a:lnTo>
                    <a:pt x="619594" y="1275816"/>
                  </a:lnTo>
                  <a:lnTo>
                    <a:pt x="619125" y="1276934"/>
                  </a:lnTo>
                  <a:lnTo>
                    <a:pt x="619125" y="1279563"/>
                  </a:lnTo>
                  <a:lnTo>
                    <a:pt x="619594" y="1280680"/>
                  </a:lnTo>
                  <a:lnTo>
                    <a:pt x="621461" y="1282547"/>
                  </a:lnTo>
                  <a:lnTo>
                    <a:pt x="622579" y="1283004"/>
                  </a:lnTo>
                  <a:lnTo>
                    <a:pt x="625208" y="1283004"/>
                  </a:lnTo>
                  <a:lnTo>
                    <a:pt x="626325" y="1282547"/>
                  </a:lnTo>
                  <a:lnTo>
                    <a:pt x="628192" y="1280680"/>
                  </a:lnTo>
                  <a:lnTo>
                    <a:pt x="628650" y="1279563"/>
                  </a:lnTo>
                  <a:lnTo>
                    <a:pt x="628650" y="1276934"/>
                  </a:lnTo>
                  <a:close/>
                </a:path>
                <a:path w="2533650" h="2152650">
                  <a:moveTo>
                    <a:pt x="628650" y="412064"/>
                  </a:moveTo>
                  <a:lnTo>
                    <a:pt x="628192" y="410946"/>
                  </a:lnTo>
                  <a:lnTo>
                    <a:pt x="626325" y="409079"/>
                  </a:lnTo>
                  <a:lnTo>
                    <a:pt x="625208" y="408622"/>
                  </a:lnTo>
                  <a:lnTo>
                    <a:pt x="622579" y="408622"/>
                  </a:lnTo>
                  <a:lnTo>
                    <a:pt x="621461" y="409079"/>
                  </a:lnTo>
                  <a:lnTo>
                    <a:pt x="619594" y="410946"/>
                  </a:lnTo>
                  <a:lnTo>
                    <a:pt x="619125" y="412064"/>
                  </a:lnTo>
                  <a:lnTo>
                    <a:pt x="619125" y="414693"/>
                  </a:lnTo>
                  <a:lnTo>
                    <a:pt x="619594" y="415810"/>
                  </a:lnTo>
                  <a:lnTo>
                    <a:pt x="621461" y="417677"/>
                  </a:lnTo>
                  <a:lnTo>
                    <a:pt x="622579" y="418147"/>
                  </a:lnTo>
                  <a:lnTo>
                    <a:pt x="625208" y="418147"/>
                  </a:lnTo>
                  <a:lnTo>
                    <a:pt x="626325" y="417677"/>
                  </a:lnTo>
                  <a:lnTo>
                    <a:pt x="628192" y="415810"/>
                  </a:lnTo>
                  <a:lnTo>
                    <a:pt x="628650" y="414693"/>
                  </a:lnTo>
                  <a:lnTo>
                    <a:pt x="628650" y="412064"/>
                  </a:lnTo>
                  <a:close/>
                </a:path>
                <a:path w="2533650" h="2152650">
                  <a:moveTo>
                    <a:pt x="676275" y="2141804"/>
                  </a:moveTo>
                  <a:lnTo>
                    <a:pt x="675817" y="2140686"/>
                  </a:lnTo>
                  <a:lnTo>
                    <a:pt x="673950" y="2138819"/>
                  </a:lnTo>
                  <a:lnTo>
                    <a:pt x="672833" y="2138349"/>
                  </a:lnTo>
                  <a:lnTo>
                    <a:pt x="670204" y="2138349"/>
                  </a:lnTo>
                  <a:lnTo>
                    <a:pt x="669086" y="2138819"/>
                  </a:lnTo>
                  <a:lnTo>
                    <a:pt x="667219" y="2140686"/>
                  </a:lnTo>
                  <a:lnTo>
                    <a:pt x="666750" y="2141804"/>
                  </a:lnTo>
                  <a:lnTo>
                    <a:pt x="666750" y="2144433"/>
                  </a:lnTo>
                  <a:lnTo>
                    <a:pt x="667219" y="2145550"/>
                  </a:lnTo>
                  <a:lnTo>
                    <a:pt x="669086" y="2147417"/>
                  </a:lnTo>
                  <a:lnTo>
                    <a:pt x="670204" y="2147874"/>
                  </a:lnTo>
                  <a:lnTo>
                    <a:pt x="672833" y="2147874"/>
                  </a:lnTo>
                  <a:lnTo>
                    <a:pt x="673950" y="2147417"/>
                  </a:lnTo>
                  <a:lnTo>
                    <a:pt x="675817" y="2145550"/>
                  </a:lnTo>
                  <a:lnTo>
                    <a:pt x="676275" y="2144433"/>
                  </a:lnTo>
                  <a:lnTo>
                    <a:pt x="676275" y="2141804"/>
                  </a:lnTo>
                  <a:close/>
                </a:path>
                <a:path w="2533650" h="2152650">
                  <a:moveTo>
                    <a:pt x="676275" y="1276934"/>
                  </a:moveTo>
                  <a:lnTo>
                    <a:pt x="675817" y="1275816"/>
                  </a:lnTo>
                  <a:lnTo>
                    <a:pt x="673950" y="1273949"/>
                  </a:lnTo>
                  <a:lnTo>
                    <a:pt x="672833" y="1273479"/>
                  </a:lnTo>
                  <a:lnTo>
                    <a:pt x="670204" y="1273479"/>
                  </a:lnTo>
                  <a:lnTo>
                    <a:pt x="669086" y="1273949"/>
                  </a:lnTo>
                  <a:lnTo>
                    <a:pt x="667219" y="1275816"/>
                  </a:lnTo>
                  <a:lnTo>
                    <a:pt x="666750" y="1276934"/>
                  </a:lnTo>
                  <a:lnTo>
                    <a:pt x="666750" y="1279563"/>
                  </a:lnTo>
                  <a:lnTo>
                    <a:pt x="667219" y="1280680"/>
                  </a:lnTo>
                  <a:lnTo>
                    <a:pt x="669086" y="1282547"/>
                  </a:lnTo>
                  <a:lnTo>
                    <a:pt x="670204" y="1283004"/>
                  </a:lnTo>
                  <a:lnTo>
                    <a:pt x="672833" y="1283004"/>
                  </a:lnTo>
                  <a:lnTo>
                    <a:pt x="673950" y="1282547"/>
                  </a:lnTo>
                  <a:lnTo>
                    <a:pt x="675817" y="1280680"/>
                  </a:lnTo>
                  <a:lnTo>
                    <a:pt x="676275" y="1279563"/>
                  </a:lnTo>
                  <a:lnTo>
                    <a:pt x="676275" y="1276934"/>
                  </a:lnTo>
                  <a:close/>
                </a:path>
                <a:path w="2533650" h="2152650">
                  <a:moveTo>
                    <a:pt x="676275" y="412064"/>
                  </a:moveTo>
                  <a:lnTo>
                    <a:pt x="675817" y="410946"/>
                  </a:lnTo>
                  <a:lnTo>
                    <a:pt x="673950" y="409079"/>
                  </a:lnTo>
                  <a:lnTo>
                    <a:pt x="672833" y="408622"/>
                  </a:lnTo>
                  <a:lnTo>
                    <a:pt x="670204" y="408622"/>
                  </a:lnTo>
                  <a:lnTo>
                    <a:pt x="669086" y="409079"/>
                  </a:lnTo>
                  <a:lnTo>
                    <a:pt x="667219" y="410946"/>
                  </a:lnTo>
                  <a:lnTo>
                    <a:pt x="666750" y="412064"/>
                  </a:lnTo>
                  <a:lnTo>
                    <a:pt x="666750" y="414693"/>
                  </a:lnTo>
                  <a:lnTo>
                    <a:pt x="667219" y="415810"/>
                  </a:lnTo>
                  <a:lnTo>
                    <a:pt x="669086" y="417677"/>
                  </a:lnTo>
                  <a:lnTo>
                    <a:pt x="670204" y="418147"/>
                  </a:lnTo>
                  <a:lnTo>
                    <a:pt x="672833" y="418147"/>
                  </a:lnTo>
                  <a:lnTo>
                    <a:pt x="673950" y="417677"/>
                  </a:lnTo>
                  <a:lnTo>
                    <a:pt x="675817" y="415810"/>
                  </a:lnTo>
                  <a:lnTo>
                    <a:pt x="676275" y="414693"/>
                  </a:lnTo>
                  <a:lnTo>
                    <a:pt x="676275" y="412064"/>
                  </a:lnTo>
                  <a:close/>
                </a:path>
                <a:path w="2533650" h="2152650">
                  <a:moveTo>
                    <a:pt x="723900" y="2141804"/>
                  </a:moveTo>
                  <a:lnTo>
                    <a:pt x="723442" y="2140686"/>
                  </a:lnTo>
                  <a:lnTo>
                    <a:pt x="721575" y="2138819"/>
                  </a:lnTo>
                  <a:lnTo>
                    <a:pt x="720458" y="2138349"/>
                  </a:lnTo>
                  <a:lnTo>
                    <a:pt x="717829" y="2138349"/>
                  </a:lnTo>
                  <a:lnTo>
                    <a:pt x="716711" y="2138819"/>
                  </a:lnTo>
                  <a:lnTo>
                    <a:pt x="714844" y="2140686"/>
                  </a:lnTo>
                  <a:lnTo>
                    <a:pt x="714375" y="2141804"/>
                  </a:lnTo>
                  <a:lnTo>
                    <a:pt x="714375" y="2144433"/>
                  </a:lnTo>
                  <a:lnTo>
                    <a:pt x="714844" y="2145550"/>
                  </a:lnTo>
                  <a:lnTo>
                    <a:pt x="716711" y="2147417"/>
                  </a:lnTo>
                  <a:lnTo>
                    <a:pt x="717829" y="2147874"/>
                  </a:lnTo>
                  <a:lnTo>
                    <a:pt x="720458" y="2147874"/>
                  </a:lnTo>
                  <a:lnTo>
                    <a:pt x="721575" y="2147417"/>
                  </a:lnTo>
                  <a:lnTo>
                    <a:pt x="723442" y="2145550"/>
                  </a:lnTo>
                  <a:lnTo>
                    <a:pt x="723900" y="2144433"/>
                  </a:lnTo>
                  <a:lnTo>
                    <a:pt x="723900" y="2141804"/>
                  </a:lnTo>
                  <a:close/>
                </a:path>
                <a:path w="2533650" h="2152650">
                  <a:moveTo>
                    <a:pt x="723900" y="1276934"/>
                  </a:moveTo>
                  <a:lnTo>
                    <a:pt x="723442" y="1275816"/>
                  </a:lnTo>
                  <a:lnTo>
                    <a:pt x="721575" y="1273949"/>
                  </a:lnTo>
                  <a:lnTo>
                    <a:pt x="720458" y="1273479"/>
                  </a:lnTo>
                  <a:lnTo>
                    <a:pt x="717829" y="1273479"/>
                  </a:lnTo>
                  <a:lnTo>
                    <a:pt x="716711" y="1273949"/>
                  </a:lnTo>
                  <a:lnTo>
                    <a:pt x="714844" y="1275816"/>
                  </a:lnTo>
                  <a:lnTo>
                    <a:pt x="714375" y="1276934"/>
                  </a:lnTo>
                  <a:lnTo>
                    <a:pt x="714375" y="1279563"/>
                  </a:lnTo>
                  <a:lnTo>
                    <a:pt x="714844" y="1280680"/>
                  </a:lnTo>
                  <a:lnTo>
                    <a:pt x="716711" y="1282547"/>
                  </a:lnTo>
                  <a:lnTo>
                    <a:pt x="717829" y="1283004"/>
                  </a:lnTo>
                  <a:lnTo>
                    <a:pt x="720458" y="1283004"/>
                  </a:lnTo>
                  <a:lnTo>
                    <a:pt x="721575" y="1282547"/>
                  </a:lnTo>
                  <a:lnTo>
                    <a:pt x="723442" y="1280680"/>
                  </a:lnTo>
                  <a:lnTo>
                    <a:pt x="723900" y="1279563"/>
                  </a:lnTo>
                  <a:lnTo>
                    <a:pt x="723900" y="1276934"/>
                  </a:lnTo>
                  <a:close/>
                </a:path>
                <a:path w="2533650" h="2152650">
                  <a:moveTo>
                    <a:pt x="723900" y="412064"/>
                  </a:moveTo>
                  <a:lnTo>
                    <a:pt x="723442" y="410946"/>
                  </a:lnTo>
                  <a:lnTo>
                    <a:pt x="721575" y="409079"/>
                  </a:lnTo>
                  <a:lnTo>
                    <a:pt x="720458" y="408622"/>
                  </a:lnTo>
                  <a:lnTo>
                    <a:pt x="717829" y="408622"/>
                  </a:lnTo>
                  <a:lnTo>
                    <a:pt x="716711" y="409079"/>
                  </a:lnTo>
                  <a:lnTo>
                    <a:pt x="714844" y="410946"/>
                  </a:lnTo>
                  <a:lnTo>
                    <a:pt x="714375" y="412064"/>
                  </a:lnTo>
                  <a:lnTo>
                    <a:pt x="714375" y="414693"/>
                  </a:lnTo>
                  <a:lnTo>
                    <a:pt x="714844" y="415810"/>
                  </a:lnTo>
                  <a:lnTo>
                    <a:pt x="716711" y="417677"/>
                  </a:lnTo>
                  <a:lnTo>
                    <a:pt x="717829" y="418147"/>
                  </a:lnTo>
                  <a:lnTo>
                    <a:pt x="720458" y="418147"/>
                  </a:lnTo>
                  <a:lnTo>
                    <a:pt x="721575" y="417677"/>
                  </a:lnTo>
                  <a:lnTo>
                    <a:pt x="723442" y="415810"/>
                  </a:lnTo>
                  <a:lnTo>
                    <a:pt x="723900" y="414693"/>
                  </a:lnTo>
                  <a:lnTo>
                    <a:pt x="723900" y="412064"/>
                  </a:lnTo>
                  <a:close/>
                </a:path>
                <a:path w="2533650" h="2152650">
                  <a:moveTo>
                    <a:pt x="771525" y="2141804"/>
                  </a:moveTo>
                  <a:lnTo>
                    <a:pt x="771067" y="2140686"/>
                  </a:lnTo>
                  <a:lnTo>
                    <a:pt x="769200" y="2138819"/>
                  </a:lnTo>
                  <a:lnTo>
                    <a:pt x="768083" y="2138349"/>
                  </a:lnTo>
                  <a:lnTo>
                    <a:pt x="765454" y="2138349"/>
                  </a:lnTo>
                  <a:lnTo>
                    <a:pt x="764336" y="2138819"/>
                  </a:lnTo>
                  <a:lnTo>
                    <a:pt x="762469" y="2140686"/>
                  </a:lnTo>
                  <a:lnTo>
                    <a:pt x="762000" y="2141804"/>
                  </a:lnTo>
                  <a:lnTo>
                    <a:pt x="762000" y="2144433"/>
                  </a:lnTo>
                  <a:lnTo>
                    <a:pt x="762469" y="2145550"/>
                  </a:lnTo>
                  <a:lnTo>
                    <a:pt x="764336" y="2147417"/>
                  </a:lnTo>
                  <a:lnTo>
                    <a:pt x="765454" y="2147874"/>
                  </a:lnTo>
                  <a:lnTo>
                    <a:pt x="768083" y="2147874"/>
                  </a:lnTo>
                  <a:lnTo>
                    <a:pt x="769200" y="2147417"/>
                  </a:lnTo>
                  <a:lnTo>
                    <a:pt x="771067" y="2145550"/>
                  </a:lnTo>
                  <a:lnTo>
                    <a:pt x="771525" y="2144433"/>
                  </a:lnTo>
                  <a:lnTo>
                    <a:pt x="771525" y="2141804"/>
                  </a:lnTo>
                  <a:close/>
                </a:path>
                <a:path w="2533650" h="2152650">
                  <a:moveTo>
                    <a:pt x="771525" y="1276934"/>
                  </a:moveTo>
                  <a:lnTo>
                    <a:pt x="771067" y="1275816"/>
                  </a:lnTo>
                  <a:lnTo>
                    <a:pt x="769200" y="1273949"/>
                  </a:lnTo>
                  <a:lnTo>
                    <a:pt x="768083" y="1273479"/>
                  </a:lnTo>
                  <a:lnTo>
                    <a:pt x="765454" y="1273479"/>
                  </a:lnTo>
                  <a:lnTo>
                    <a:pt x="764336" y="1273949"/>
                  </a:lnTo>
                  <a:lnTo>
                    <a:pt x="762469" y="1275816"/>
                  </a:lnTo>
                  <a:lnTo>
                    <a:pt x="762000" y="1276934"/>
                  </a:lnTo>
                  <a:lnTo>
                    <a:pt x="762000" y="1279563"/>
                  </a:lnTo>
                  <a:lnTo>
                    <a:pt x="762469" y="1280680"/>
                  </a:lnTo>
                  <a:lnTo>
                    <a:pt x="764336" y="1282547"/>
                  </a:lnTo>
                  <a:lnTo>
                    <a:pt x="765454" y="1283004"/>
                  </a:lnTo>
                  <a:lnTo>
                    <a:pt x="768083" y="1283004"/>
                  </a:lnTo>
                  <a:lnTo>
                    <a:pt x="769200" y="1282547"/>
                  </a:lnTo>
                  <a:lnTo>
                    <a:pt x="771067" y="1280680"/>
                  </a:lnTo>
                  <a:lnTo>
                    <a:pt x="771525" y="1279563"/>
                  </a:lnTo>
                  <a:lnTo>
                    <a:pt x="771525" y="1276934"/>
                  </a:lnTo>
                  <a:close/>
                </a:path>
                <a:path w="2533650" h="2152650">
                  <a:moveTo>
                    <a:pt x="771525" y="412064"/>
                  </a:moveTo>
                  <a:lnTo>
                    <a:pt x="771067" y="410946"/>
                  </a:lnTo>
                  <a:lnTo>
                    <a:pt x="769200" y="409079"/>
                  </a:lnTo>
                  <a:lnTo>
                    <a:pt x="768083" y="408622"/>
                  </a:lnTo>
                  <a:lnTo>
                    <a:pt x="765454" y="408622"/>
                  </a:lnTo>
                  <a:lnTo>
                    <a:pt x="764336" y="409079"/>
                  </a:lnTo>
                  <a:lnTo>
                    <a:pt x="762469" y="410946"/>
                  </a:lnTo>
                  <a:lnTo>
                    <a:pt x="762000" y="412064"/>
                  </a:lnTo>
                  <a:lnTo>
                    <a:pt x="762000" y="414693"/>
                  </a:lnTo>
                  <a:lnTo>
                    <a:pt x="762469" y="415810"/>
                  </a:lnTo>
                  <a:lnTo>
                    <a:pt x="764336" y="417677"/>
                  </a:lnTo>
                  <a:lnTo>
                    <a:pt x="765454" y="418147"/>
                  </a:lnTo>
                  <a:lnTo>
                    <a:pt x="768083" y="418147"/>
                  </a:lnTo>
                  <a:lnTo>
                    <a:pt x="769200" y="417677"/>
                  </a:lnTo>
                  <a:lnTo>
                    <a:pt x="771067" y="415810"/>
                  </a:lnTo>
                  <a:lnTo>
                    <a:pt x="771525" y="414693"/>
                  </a:lnTo>
                  <a:lnTo>
                    <a:pt x="771525" y="412064"/>
                  </a:lnTo>
                  <a:close/>
                </a:path>
                <a:path w="2533650" h="2152650">
                  <a:moveTo>
                    <a:pt x="819150" y="2141804"/>
                  </a:moveTo>
                  <a:lnTo>
                    <a:pt x="818692" y="2140686"/>
                  </a:lnTo>
                  <a:lnTo>
                    <a:pt x="816825" y="2138819"/>
                  </a:lnTo>
                  <a:lnTo>
                    <a:pt x="815708" y="2138349"/>
                  </a:lnTo>
                  <a:lnTo>
                    <a:pt x="813079" y="2138349"/>
                  </a:lnTo>
                  <a:lnTo>
                    <a:pt x="811961" y="2138819"/>
                  </a:lnTo>
                  <a:lnTo>
                    <a:pt x="810094" y="2140686"/>
                  </a:lnTo>
                  <a:lnTo>
                    <a:pt x="809625" y="2141804"/>
                  </a:lnTo>
                  <a:lnTo>
                    <a:pt x="809625" y="2144433"/>
                  </a:lnTo>
                  <a:lnTo>
                    <a:pt x="810094" y="2145550"/>
                  </a:lnTo>
                  <a:lnTo>
                    <a:pt x="811961" y="2147417"/>
                  </a:lnTo>
                  <a:lnTo>
                    <a:pt x="813079" y="2147874"/>
                  </a:lnTo>
                  <a:lnTo>
                    <a:pt x="815708" y="2147874"/>
                  </a:lnTo>
                  <a:lnTo>
                    <a:pt x="816825" y="2147417"/>
                  </a:lnTo>
                  <a:lnTo>
                    <a:pt x="818692" y="2145550"/>
                  </a:lnTo>
                  <a:lnTo>
                    <a:pt x="819150" y="2144433"/>
                  </a:lnTo>
                  <a:lnTo>
                    <a:pt x="819150" y="2141804"/>
                  </a:lnTo>
                  <a:close/>
                </a:path>
                <a:path w="2533650" h="2152650">
                  <a:moveTo>
                    <a:pt x="819150" y="1276934"/>
                  </a:moveTo>
                  <a:lnTo>
                    <a:pt x="818692" y="1275816"/>
                  </a:lnTo>
                  <a:lnTo>
                    <a:pt x="816825" y="1273949"/>
                  </a:lnTo>
                  <a:lnTo>
                    <a:pt x="815708" y="1273479"/>
                  </a:lnTo>
                  <a:lnTo>
                    <a:pt x="813079" y="1273479"/>
                  </a:lnTo>
                  <a:lnTo>
                    <a:pt x="811961" y="1273949"/>
                  </a:lnTo>
                  <a:lnTo>
                    <a:pt x="810094" y="1275816"/>
                  </a:lnTo>
                  <a:lnTo>
                    <a:pt x="809625" y="1276934"/>
                  </a:lnTo>
                  <a:lnTo>
                    <a:pt x="809625" y="1279563"/>
                  </a:lnTo>
                  <a:lnTo>
                    <a:pt x="810094" y="1280680"/>
                  </a:lnTo>
                  <a:lnTo>
                    <a:pt x="811961" y="1282547"/>
                  </a:lnTo>
                  <a:lnTo>
                    <a:pt x="813079" y="1283004"/>
                  </a:lnTo>
                  <a:lnTo>
                    <a:pt x="815708" y="1283004"/>
                  </a:lnTo>
                  <a:lnTo>
                    <a:pt x="816825" y="1282547"/>
                  </a:lnTo>
                  <a:lnTo>
                    <a:pt x="818692" y="1280680"/>
                  </a:lnTo>
                  <a:lnTo>
                    <a:pt x="819150" y="1279563"/>
                  </a:lnTo>
                  <a:lnTo>
                    <a:pt x="819150" y="1276934"/>
                  </a:lnTo>
                  <a:close/>
                </a:path>
                <a:path w="2533650" h="2152650">
                  <a:moveTo>
                    <a:pt x="819150" y="412064"/>
                  </a:moveTo>
                  <a:lnTo>
                    <a:pt x="818692" y="410946"/>
                  </a:lnTo>
                  <a:lnTo>
                    <a:pt x="816825" y="409079"/>
                  </a:lnTo>
                  <a:lnTo>
                    <a:pt x="815708" y="408622"/>
                  </a:lnTo>
                  <a:lnTo>
                    <a:pt x="813079" y="408622"/>
                  </a:lnTo>
                  <a:lnTo>
                    <a:pt x="811961" y="409079"/>
                  </a:lnTo>
                  <a:lnTo>
                    <a:pt x="810094" y="410946"/>
                  </a:lnTo>
                  <a:lnTo>
                    <a:pt x="809625" y="412064"/>
                  </a:lnTo>
                  <a:lnTo>
                    <a:pt x="809625" y="414693"/>
                  </a:lnTo>
                  <a:lnTo>
                    <a:pt x="810094" y="415810"/>
                  </a:lnTo>
                  <a:lnTo>
                    <a:pt x="811961" y="417677"/>
                  </a:lnTo>
                  <a:lnTo>
                    <a:pt x="813079" y="418147"/>
                  </a:lnTo>
                  <a:lnTo>
                    <a:pt x="815708" y="418147"/>
                  </a:lnTo>
                  <a:lnTo>
                    <a:pt x="816825" y="417677"/>
                  </a:lnTo>
                  <a:lnTo>
                    <a:pt x="818692" y="415810"/>
                  </a:lnTo>
                  <a:lnTo>
                    <a:pt x="819150" y="414693"/>
                  </a:lnTo>
                  <a:lnTo>
                    <a:pt x="819150" y="412064"/>
                  </a:lnTo>
                  <a:close/>
                </a:path>
                <a:path w="2533650" h="2152650">
                  <a:moveTo>
                    <a:pt x="866775" y="2141804"/>
                  </a:moveTo>
                  <a:lnTo>
                    <a:pt x="866317" y="2140686"/>
                  </a:lnTo>
                  <a:lnTo>
                    <a:pt x="864450" y="2138819"/>
                  </a:lnTo>
                  <a:lnTo>
                    <a:pt x="863333" y="2138349"/>
                  </a:lnTo>
                  <a:lnTo>
                    <a:pt x="860704" y="2138349"/>
                  </a:lnTo>
                  <a:lnTo>
                    <a:pt x="859586" y="2138819"/>
                  </a:lnTo>
                  <a:lnTo>
                    <a:pt x="857719" y="2140686"/>
                  </a:lnTo>
                  <a:lnTo>
                    <a:pt x="857250" y="2141804"/>
                  </a:lnTo>
                  <a:lnTo>
                    <a:pt x="857250" y="2144433"/>
                  </a:lnTo>
                  <a:lnTo>
                    <a:pt x="857719" y="2145550"/>
                  </a:lnTo>
                  <a:lnTo>
                    <a:pt x="859586" y="2147417"/>
                  </a:lnTo>
                  <a:lnTo>
                    <a:pt x="860704" y="2147874"/>
                  </a:lnTo>
                  <a:lnTo>
                    <a:pt x="863333" y="2147874"/>
                  </a:lnTo>
                  <a:lnTo>
                    <a:pt x="864450" y="2147417"/>
                  </a:lnTo>
                  <a:lnTo>
                    <a:pt x="866317" y="2145550"/>
                  </a:lnTo>
                  <a:lnTo>
                    <a:pt x="866775" y="2144433"/>
                  </a:lnTo>
                  <a:lnTo>
                    <a:pt x="866775" y="2141804"/>
                  </a:lnTo>
                  <a:close/>
                </a:path>
                <a:path w="2533650" h="2152650">
                  <a:moveTo>
                    <a:pt x="866775" y="1276934"/>
                  </a:moveTo>
                  <a:lnTo>
                    <a:pt x="866317" y="1275816"/>
                  </a:lnTo>
                  <a:lnTo>
                    <a:pt x="864450" y="1273949"/>
                  </a:lnTo>
                  <a:lnTo>
                    <a:pt x="863333" y="1273479"/>
                  </a:lnTo>
                  <a:lnTo>
                    <a:pt x="860704" y="1273479"/>
                  </a:lnTo>
                  <a:lnTo>
                    <a:pt x="859586" y="1273949"/>
                  </a:lnTo>
                  <a:lnTo>
                    <a:pt x="857719" y="1275816"/>
                  </a:lnTo>
                  <a:lnTo>
                    <a:pt x="857250" y="1276934"/>
                  </a:lnTo>
                  <a:lnTo>
                    <a:pt x="857250" y="1279563"/>
                  </a:lnTo>
                  <a:lnTo>
                    <a:pt x="857719" y="1280680"/>
                  </a:lnTo>
                  <a:lnTo>
                    <a:pt x="859586" y="1282547"/>
                  </a:lnTo>
                  <a:lnTo>
                    <a:pt x="860704" y="1283004"/>
                  </a:lnTo>
                  <a:lnTo>
                    <a:pt x="863333" y="1283004"/>
                  </a:lnTo>
                  <a:lnTo>
                    <a:pt x="864450" y="1282547"/>
                  </a:lnTo>
                  <a:lnTo>
                    <a:pt x="866317" y="1280680"/>
                  </a:lnTo>
                  <a:lnTo>
                    <a:pt x="866775" y="1279563"/>
                  </a:lnTo>
                  <a:lnTo>
                    <a:pt x="866775" y="1276934"/>
                  </a:lnTo>
                  <a:close/>
                </a:path>
                <a:path w="2533650" h="2152650">
                  <a:moveTo>
                    <a:pt x="866775" y="412064"/>
                  </a:moveTo>
                  <a:lnTo>
                    <a:pt x="866317" y="410946"/>
                  </a:lnTo>
                  <a:lnTo>
                    <a:pt x="864450" y="409079"/>
                  </a:lnTo>
                  <a:lnTo>
                    <a:pt x="863333" y="408622"/>
                  </a:lnTo>
                  <a:lnTo>
                    <a:pt x="860704" y="408622"/>
                  </a:lnTo>
                  <a:lnTo>
                    <a:pt x="859586" y="409079"/>
                  </a:lnTo>
                  <a:lnTo>
                    <a:pt x="857719" y="410946"/>
                  </a:lnTo>
                  <a:lnTo>
                    <a:pt x="857250" y="412064"/>
                  </a:lnTo>
                  <a:lnTo>
                    <a:pt x="857250" y="414693"/>
                  </a:lnTo>
                  <a:lnTo>
                    <a:pt x="857719" y="415810"/>
                  </a:lnTo>
                  <a:lnTo>
                    <a:pt x="859586" y="417677"/>
                  </a:lnTo>
                  <a:lnTo>
                    <a:pt x="860704" y="418147"/>
                  </a:lnTo>
                  <a:lnTo>
                    <a:pt x="863333" y="418147"/>
                  </a:lnTo>
                  <a:lnTo>
                    <a:pt x="864450" y="417677"/>
                  </a:lnTo>
                  <a:lnTo>
                    <a:pt x="866317" y="415810"/>
                  </a:lnTo>
                  <a:lnTo>
                    <a:pt x="866775" y="414693"/>
                  </a:lnTo>
                  <a:lnTo>
                    <a:pt x="866775" y="412064"/>
                  </a:lnTo>
                  <a:close/>
                </a:path>
                <a:path w="2533650" h="2152650">
                  <a:moveTo>
                    <a:pt x="914400" y="2141804"/>
                  </a:moveTo>
                  <a:lnTo>
                    <a:pt x="913942" y="2140686"/>
                  </a:lnTo>
                  <a:lnTo>
                    <a:pt x="912075" y="2138819"/>
                  </a:lnTo>
                  <a:lnTo>
                    <a:pt x="910958" y="2138349"/>
                  </a:lnTo>
                  <a:lnTo>
                    <a:pt x="908329" y="2138349"/>
                  </a:lnTo>
                  <a:lnTo>
                    <a:pt x="907211" y="2138819"/>
                  </a:lnTo>
                  <a:lnTo>
                    <a:pt x="905344" y="2140686"/>
                  </a:lnTo>
                  <a:lnTo>
                    <a:pt x="904875" y="2141804"/>
                  </a:lnTo>
                  <a:lnTo>
                    <a:pt x="904875" y="2144433"/>
                  </a:lnTo>
                  <a:lnTo>
                    <a:pt x="905344" y="2145550"/>
                  </a:lnTo>
                  <a:lnTo>
                    <a:pt x="907211" y="2147417"/>
                  </a:lnTo>
                  <a:lnTo>
                    <a:pt x="908329" y="2147874"/>
                  </a:lnTo>
                  <a:lnTo>
                    <a:pt x="910958" y="2147874"/>
                  </a:lnTo>
                  <a:lnTo>
                    <a:pt x="912075" y="2147417"/>
                  </a:lnTo>
                  <a:lnTo>
                    <a:pt x="913942" y="2145550"/>
                  </a:lnTo>
                  <a:lnTo>
                    <a:pt x="914400" y="2144433"/>
                  </a:lnTo>
                  <a:lnTo>
                    <a:pt x="914400" y="2141804"/>
                  </a:lnTo>
                  <a:close/>
                </a:path>
                <a:path w="2533650" h="2152650">
                  <a:moveTo>
                    <a:pt x="914400" y="1276934"/>
                  </a:moveTo>
                  <a:lnTo>
                    <a:pt x="913942" y="1275816"/>
                  </a:lnTo>
                  <a:lnTo>
                    <a:pt x="912075" y="1273949"/>
                  </a:lnTo>
                  <a:lnTo>
                    <a:pt x="910958" y="1273479"/>
                  </a:lnTo>
                  <a:lnTo>
                    <a:pt x="908329" y="1273479"/>
                  </a:lnTo>
                  <a:lnTo>
                    <a:pt x="907211" y="1273949"/>
                  </a:lnTo>
                  <a:lnTo>
                    <a:pt x="905344" y="1275816"/>
                  </a:lnTo>
                  <a:lnTo>
                    <a:pt x="904875" y="1276934"/>
                  </a:lnTo>
                  <a:lnTo>
                    <a:pt x="904875" y="1279563"/>
                  </a:lnTo>
                  <a:lnTo>
                    <a:pt x="905344" y="1280680"/>
                  </a:lnTo>
                  <a:lnTo>
                    <a:pt x="907211" y="1282547"/>
                  </a:lnTo>
                  <a:lnTo>
                    <a:pt x="908329" y="1283004"/>
                  </a:lnTo>
                  <a:lnTo>
                    <a:pt x="910958" y="1283004"/>
                  </a:lnTo>
                  <a:lnTo>
                    <a:pt x="912075" y="1282547"/>
                  </a:lnTo>
                  <a:lnTo>
                    <a:pt x="913942" y="1280680"/>
                  </a:lnTo>
                  <a:lnTo>
                    <a:pt x="914400" y="1279563"/>
                  </a:lnTo>
                  <a:lnTo>
                    <a:pt x="914400" y="1276934"/>
                  </a:lnTo>
                  <a:close/>
                </a:path>
                <a:path w="2533650" h="2152650">
                  <a:moveTo>
                    <a:pt x="914400" y="412064"/>
                  </a:moveTo>
                  <a:lnTo>
                    <a:pt x="913942" y="410946"/>
                  </a:lnTo>
                  <a:lnTo>
                    <a:pt x="912075" y="409079"/>
                  </a:lnTo>
                  <a:lnTo>
                    <a:pt x="910958" y="408622"/>
                  </a:lnTo>
                  <a:lnTo>
                    <a:pt x="908329" y="408622"/>
                  </a:lnTo>
                  <a:lnTo>
                    <a:pt x="907211" y="409079"/>
                  </a:lnTo>
                  <a:lnTo>
                    <a:pt x="905344" y="410946"/>
                  </a:lnTo>
                  <a:lnTo>
                    <a:pt x="904875" y="412064"/>
                  </a:lnTo>
                  <a:lnTo>
                    <a:pt x="904875" y="414693"/>
                  </a:lnTo>
                  <a:lnTo>
                    <a:pt x="905344" y="415810"/>
                  </a:lnTo>
                  <a:lnTo>
                    <a:pt x="907211" y="417677"/>
                  </a:lnTo>
                  <a:lnTo>
                    <a:pt x="908329" y="418147"/>
                  </a:lnTo>
                  <a:lnTo>
                    <a:pt x="910958" y="418147"/>
                  </a:lnTo>
                  <a:lnTo>
                    <a:pt x="912075" y="417677"/>
                  </a:lnTo>
                  <a:lnTo>
                    <a:pt x="913942" y="415810"/>
                  </a:lnTo>
                  <a:lnTo>
                    <a:pt x="914400" y="414693"/>
                  </a:lnTo>
                  <a:lnTo>
                    <a:pt x="914400" y="412064"/>
                  </a:lnTo>
                  <a:close/>
                </a:path>
                <a:path w="2533650" h="2152650">
                  <a:moveTo>
                    <a:pt x="962025" y="2141804"/>
                  </a:moveTo>
                  <a:lnTo>
                    <a:pt x="961567" y="2140686"/>
                  </a:lnTo>
                  <a:lnTo>
                    <a:pt x="959700" y="2138819"/>
                  </a:lnTo>
                  <a:lnTo>
                    <a:pt x="958583" y="2138349"/>
                  </a:lnTo>
                  <a:lnTo>
                    <a:pt x="955954" y="2138349"/>
                  </a:lnTo>
                  <a:lnTo>
                    <a:pt x="954836" y="2138819"/>
                  </a:lnTo>
                  <a:lnTo>
                    <a:pt x="952969" y="2140686"/>
                  </a:lnTo>
                  <a:lnTo>
                    <a:pt x="952500" y="2141804"/>
                  </a:lnTo>
                  <a:lnTo>
                    <a:pt x="952500" y="2144433"/>
                  </a:lnTo>
                  <a:lnTo>
                    <a:pt x="952969" y="2145550"/>
                  </a:lnTo>
                  <a:lnTo>
                    <a:pt x="954836" y="2147417"/>
                  </a:lnTo>
                  <a:lnTo>
                    <a:pt x="955954" y="2147874"/>
                  </a:lnTo>
                  <a:lnTo>
                    <a:pt x="958583" y="2147874"/>
                  </a:lnTo>
                  <a:lnTo>
                    <a:pt x="959700" y="2147417"/>
                  </a:lnTo>
                  <a:lnTo>
                    <a:pt x="961567" y="2145550"/>
                  </a:lnTo>
                  <a:lnTo>
                    <a:pt x="962025" y="2144433"/>
                  </a:lnTo>
                  <a:lnTo>
                    <a:pt x="962025" y="2141804"/>
                  </a:lnTo>
                  <a:close/>
                </a:path>
                <a:path w="2533650" h="2152650">
                  <a:moveTo>
                    <a:pt x="962025" y="1276934"/>
                  </a:moveTo>
                  <a:lnTo>
                    <a:pt x="961567" y="1275816"/>
                  </a:lnTo>
                  <a:lnTo>
                    <a:pt x="959700" y="1273949"/>
                  </a:lnTo>
                  <a:lnTo>
                    <a:pt x="958583" y="1273479"/>
                  </a:lnTo>
                  <a:lnTo>
                    <a:pt x="955954" y="1273479"/>
                  </a:lnTo>
                  <a:lnTo>
                    <a:pt x="954836" y="1273949"/>
                  </a:lnTo>
                  <a:lnTo>
                    <a:pt x="952969" y="1275816"/>
                  </a:lnTo>
                  <a:lnTo>
                    <a:pt x="952500" y="1276934"/>
                  </a:lnTo>
                  <a:lnTo>
                    <a:pt x="952500" y="1279563"/>
                  </a:lnTo>
                  <a:lnTo>
                    <a:pt x="952969" y="1280680"/>
                  </a:lnTo>
                  <a:lnTo>
                    <a:pt x="954836" y="1282547"/>
                  </a:lnTo>
                  <a:lnTo>
                    <a:pt x="955954" y="1283004"/>
                  </a:lnTo>
                  <a:lnTo>
                    <a:pt x="958583" y="1283004"/>
                  </a:lnTo>
                  <a:lnTo>
                    <a:pt x="959700" y="1282547"/>
                  </a:lnTo>
                  <a:lnTo>
                    <a:pt x="961567" y="1280680"/>
                  </a:lnTo>
                  <a:lnTo>
                    <a:pt x="962025" y="1279563"/>
                  </a:lnTo>
                  <a:lnTo>
                    <a:pt x="962025" y="1276934"/>
                  </a:lnTo>
                  <a:close/>
                </a:path>
                <a:path w="2533650" h="2152650">
                  <a:moveTo>
                    <a:pt x="962025" y="412064"/>
                  </a:moveTo>
                  <a:lnTo>
                    <a:pt x="961567" y="410946"/>
                  </a:lnTo>
                  <a:lnTo>
                    <a:pt x="959700" y="409079"/>
                  </a:lnTo>
                  <a:lnTo>
                    <a:pt x="958583" y="408622"/>
                  </a:lnTo>
                  <a:lnTo>
                    <a:pt x="955954" y="408622"/>
                  </a:lnTo>
                  <a:lnTo>
                    <a:pt x="954836" y="409079"/>
                  </a:lnTo>
                  <a:lnTo>
                    <a:pt x="952969" y="410946"/>
                  </a:lnTo>
                  <a:lnTo>
                    <a:pt x="952500" y="412064"/>
                  </a:lnTo>
                  <a:lnTo>
                    <a:pt x="952500" y="414693"/>
                  </a:lnTo>
                  <a:lnTo>
                    <a:pt x="952969" y="415810"/>
                  </a:lnTo>
                  <a:lnTo>
                    <a:pt x="954836" y="417677"/>
                  </a:lnTo>
                  <a:lnTo>
                    <a:pt x="955954" y="418147"/>
                  </a:lnTo>
                  <a:lnTo>
                    <a:pt x="958583" y="418147"/>
                  </a:lnTo>
                  <a:lnTo>
                    <a:pt x="959700" y="417677"/>
                  </a:lnTo>
                  <a:lnTo>
                    <a:pt x="961567" y="415810"/>
                  </a:lnTo>
                  <a:lnTo>
                    <a:pt x="962025" y="414693"/>
                  </a:lnTo>
                  <a:lnTo>
                    <a:pt x="962025" y="412064"/>
                  </a:lnTo>
                  <a:close/>
                </a:path>
                <a:path w="2533650" h="2152650">
                  <a:moveTo>
                    <a:pt x="1009650" y="2141804"/>
                  </a:moveTo>
                  <a:lnTo>
                    <a:pt x="1009192" y="2140686"/>
                  </a:lnTo>
                  <a:lnTo>
                    <a:pt x="1007325" y="2138819"/>
                  </a:lnTo>
                  <a:lnTo>
                    <a:pt x="1006208" y="2138349"/>
                  </a:lnTo>
                  <a:lnTo>
                    <a:pt x="1003579" y="2138349"/>
                  </a:lnTo>
                  <a:lnTo>
                    <a:pt x="1002461" y="2138819"/>
                  </a:lnTo>
                  <a:lnTo>
                    <a:pt x="1000594" y="2140686"/>
                  </a:lnTo>
                  <a:lnTo>
                    <a:pt x="1000125" y="2141804"/>
                  </a:lnTo>
                  <a:lnTo>
                    <a:pt x="1000125" y="2144433"/>
                  </a:lnTo>
                  <a:lnTo>
                    <a:pt x="1000594" y="2145550"/>
                  </a:lnTo>
                  <a:lnTo>
                    <a:pt x="1002461" y="2147417"/>
                  </a:lnTo>
                  <a:lnTo>
                    <a:pt x="1003579" y="2147874"/>
                  </a:lnTo>
                  <a:lnTo>
                    <a:pt x="1006208" y="2147874"/>
                  </a:lnTo>
                  <a:lnTo>
                    <a:pt x="1007325" y="2147417"/>
                  </a:lnTo>
                  <a:lnTo>
                    <a:pt x="1009192" y="2145550"/>
                  </a:lnTo>
                  <a:lnTo>
                    <a:pt x="1009650" y="2144433"/>
                  </a:lnTo>
                  <a:lnTo>
                    <a:pt x="1009650" y="2141804"/>
                  </a:lnTo>
                  <a:close/>
                </a:path>
                <a:path w="2533650" h="2152650">
                  <a:moveTo>
                    <a:pt x="1009650" y="1276934"/>
                  </a:moveTo>
                  <a:lnTo>
                    <a:pt x="1009192" y="1275816"/>
                  </a:lnTo>
                  <a:lnTo>
                    <a:pt x="1007325" y="1273949"/>
                  </a:lnTo>
                  <a:lnTo>
                    <a:pt x="1006208" y="1273479"/>
                  </a:lnTo>
                  <a:lnTo>
                    <a:pt x="1003579" y="1273479"/>
                  </a:lnTo>
                  <a:lnTo>
                    <a:pt x="1002461" y="1273949"/>
                  </a:lnTo>
                  <a:lnTo>
                    <a:pt x="1000594" y="1275816"/>
                  </a:lnTo>
                  <a:lnTo>
                    <a:pt x="1000125" y="1276934"/>
                  </a:lnTo>
                  <a:lnTo>
                    <a:pt x="1000125" y="1279563"/>
                  </a:lnTo>
                  <a:lnTo>
                    <a:pt x="1000594" y="1280680"/>
                  </a:lnTo>
                  <a:lnTo>
                    <a:pt x="1002461" y="1282547"/>
                  </a:lnTo>
                  <a:lnTo>
                    <a:pt x="1003579" y="1283004"/>
                  </a:lnTo>
                  <a:lnTo>
                    <a:pt x="1006208" y="1283004"/>
                  </a:lnTo>
                  <a:lnTo>
                    <a:pt x="1007325" y="1282547"/>
                  </a:lnTo>
                  <a:lnTo>
                    <a:pt x="1009192" y="1280680"/>
                  </a:lnTo>
                  <a:lnTo>
                    <a:pt x="1009650" y="1279563"/>
                  </a:lnTo>
                  <a:lnTo>
                    <a:pt x="1009650" y="1276934"/>
                  </a:lnTo>
                  <a:close/>
                </a:path>
                <a:path w="2533650" h="2152650">
                  <a:moveTo>
                    <a:pt x="1009650" y="412064"/>
                  </a:moveTo>
                  <a:lnTo>
                    <a:pt x="1009192" y="410946"/>
                  </a:lnTo>
                  <a:lnTo>
                    <a:pt x="1007325" y="409079"/>
                  </a:lnTo>
                  <a:lnTo>
                    <a:pt x="1006208" y="408622"/>
                  </a:lnTo>
                  <a:lnTo>
                    <a:pt x="1003579" y="408622"/>
                  </a:lnTo>
                  <a:lnTo>
                    <a:pt x="1002461" y="409079"/>
                  </a:lnTo>
                  <a:lnTo>
                    <a:pt x="1000594" y="410946"/>
                  </a:lnTo>
                  <a:lnTo>
                    <a:pt x="1000125" y="412064"/>
                  </a:lnTo>
                  <a:lnTo>
                    <a:pt x="1000125" y="414693"/>
                  </a:lnTo>
                  <a:lnTo>
                    <a:pt x="1000594" y="415810"/>
                  </a:lnTo>
                  <a:lnTo>
                    <a:pt x="1002461" y="417677"/>
                  </a:lnTo>
                  <a:lnTo>
                    <a:pt x="1003579" y="418147"/>
                  </a:lnTo>
                  <a:lnTo>
                    <a:pt x="1006208" y="418147"/>
                  </a:lnTo>
                  <a:lnTo>
                    <a:pt x="1007325" y="417677"/>
                  </a:lnTo>
                  <a:lnTo>
                    <a:pt x="1009192" y="415810"/>
                  </a:lnTo>
                  <a:lnTo>
                    <a:pt x="1009650" y="414693"/>
                  </a:lnTo>
                  <a:lnTo>
                    <a:pt x="1009650" y="412064"/>
                  </a:lnTo>
                  <a:close/>
                </a:path>
                <a:path w="2533650" h="2152650">
                  <a:moveTo>
                    <a:pt x="1057275" y="2141804"/>
                  </a:moveTo>
                  <a:lnTo>
                    <a:pt x="1056817" y="2140686"/>
                  </a:lnTo>
                  <a:lnTo>
                    <a:pt x="1054950" y="2138819"/>
                  </a:lnTo>
                  <a:lnTo>
                    <a:pt x="1053833" y="2138349"/>
                  </a:lnTo>
                  <a:lnTo>
                    <a:pt x="1051204" y="2138349"/>
                  </a:lnTo>
                  <a:lnTo>
                    <a:pt x="1050086" y="2138819"/>
                  </a:lnTo>
                  <a:lnTo>
                    <a:pt x="1048219" y="2140686"/>
                  </a:lnTo>
                  <a:lnTo>
                    <a:pt x="1047750" y="2141804"/>
                  </a:lnTo>
                  <a:lnTo>
                    <a:pt x="1047750" y="2144433"/>
                  </a:lnTo>
                  <a:lnTo>
                    <a:pt x="1048219" y="2145550"/>
                  </a:lnTo>
                  <a:lnTo>
                    <a:pt x="1050086" y="2147417"/>
                  </a:lnTo>
                  <a:lnTo>
                    <a:pt x="1051204" y="2147874"/>
                  </a:lnTo>
                  <a:lnTo>
                    <a:pt x="1053833" y="2147874"/>
                  </a:lnTo>
                  <a:lnTo>
                    <a:pt x="1054950" y="2147417"/>
                  </a:lnTo>
                  <a:lnTo>
                    <a:pt x="1056817" y="2145550"/>
                  </a:lnTo>
                  <a:lnTo>
                    <a:pt x="1057275" y="2144433"/>
                  </a:lnTo>
                  <a:lnTo>
                    <a:pt x="1057275" y="2141804"/>
                  </a:lnTo>
                  <a:close/>
                </a:path>
                <a:path w="2533650" h="2152650">
                  <a:moveTo>
                    <a:pt x="1057275" y="1276934"/>
                  </a:moveTo>
                  <a:lnTo>
                    <a:pt x="1056817" y="1275816"/>
                  </a:lnTo>
                  <a:lnTo>
                    <a:pt x="1054950" y="1273949"/>
                  </a:lnTo>
                  <a:lnTo>
                    <a:pt x="1053833" y="1273479"/>
                  </a:lnTo>
                  <a:lnTo>
                    <a:pt x="1051204" y="1273479"/>
                  </a:lnTo>
                  <a:lnTo>
                    <a:pt x="1050086" y="1273949"/>
                  </a:lnTo>
                  <a:lnTo>
                    <a:pt x="1048219" y="1275816"/>
                  </a:lnTo>
                  <a:lnTo>
                    <a:pt x="1047750" y="1276934"/>
                  </a:lnTo>
                  <a:lnTo>
                    <a:pt x="1047750" y="1279563"/>
                  </a:lnTo>
                  <a:lnTo>
                    <a:pt x="1048219" y="1280680"/>
                  </a:lnTo>
                  <a:lnTo>
                    <a:pt x="1050086" y="1282547"/>
                  </a:lnTo>
                  <a:lnTo>
                    <a:pt x="1051204" y="1283004"/>
                  </a:lnTo>
                  <a:lnTo>
                    <a:pt x="1053833" y="1283004"/>
                  </a:lnTo>
                  <a:lnTo>
                    <a:pt x="1054950" y="1282547"/>
                  </a:lnTo>
                  <a:lnTo>
                    <a:pt x="1056817" y="1280680"/>
                  </a:lnTo>
                  <a:lnTo>
                    <a:pt x="1057275" y="1279563"/>
                  </a:lnTo>
                  <a:lnTo>
                    <a:pt x="1057275" y="1276934"/>
                  </a:lnTo>
                  <a:close/>
                </a:path>
                <a:path w="2533650" h="2152650">
                  <a:moveTo>
                    <a:pt x="1057275" y="412064"/>
                  </a:moveTo>
                  <a:lnTo>
                    <a:pt x="1056817" y="410946"/>
                  </a:lnTo>
                  <a:lnTo>
                    <a:pt x="1054950" y="409079"/>
                  </a:lnTo>
                  <a:lnTo>
                    <a:pt x="1053833" y="408622"/>
                  </a:lnTo>
                  <a:lnTo>
                    <a:pt x="1051204" y="408622"/>
                  </a:lnTo>
                  <a:lnTo>
                    <a:pt x="1050086" y="409079"/>
                  </a:lnTo>
                  <a:lnTo>
                    <a:pt x="1048219" y="410946"/>
                  </a:lnTo>
                  <a:lnTo>
                    <a:pt x="1047750" y="412064"/>
                  </a:lnTo>
                  <a:lnTo>
                    <a:pt x="1047750" y="414693"/>
                  </a:lnTo>
                  <a:lnTo>
                    <a:pt x="1048219" y="415810"/>
                  </a:lnTo>
                  <a:lnTo>
                    <a:pt x="1050086" y="417677"/>
                  </a:lnTo>
                  <a:lnTo>
                    <a:pt x="1051204" y="418147"/>
                  </a:lnTo>
                  <a:lnTo>
                    <a:pt x="1053833" y="418147"/>
                  </a:lnTo>
                  <a:lnTo>
                    <a:pt x="1054950" y="417677"/>
                  </a:lnTo>
                  <a:lnTo>
                    <a:pt x="1056817" y="415810"/>
                  </a:lnTo>
                  <a:lnTo>
                    <a:pt x="1057275" y="414693"/>
                  </a:lnTo>
                  <a:lnTo>
                    <a:pt x="1057275" y="412064"/>
                  </a:lnTo>
                  <a:close/>
                </a:path>
                <a:path w="2533650" h="2152650">
                  <a:moveTo>
                    <a:pt x="1104900" y="2141804"/>
                  </a:moveTo>
                  <a:lnTo>
                    <a:pt x="1104442" y="2140686"/>
                  </a:lnTo>
                  <a:lnTo>
                    <a:pt x="1102575" y="2138819"/>
                  </a:lnTo>
                  <a:lnTo>
                    <a:pt x="1101458" y="2138349"/>
                  </a:lnTo>
                  <a:lnTo>
                    <a:pt x="1098829" y="2138349"/>
                  </a:lnTo>
                  <a:lnTo>
                    <a:pt x="1097711" y="2138819"/>
                  </a:lnTo>
                  <a:lnTo>
                    <a:pt x="1095844" y="2140686"/>
                  </a:lnTo>
                  <a:lnTo>
                    <a:pt x="1095375" y="2141804"/>
                  </a:lnTo>
                  <a:lnTo>
                    <a:pt x="1095375" y="2144433"/>
                  </a:lnTo>
                  <a:lnTo>
                    <a:pt x="1095844" y="2145550"/>
                  </a:lnTo>
                  <a:lnTo>
                    <a:pt x="1097711" y="2147417"/>
                  </a:lnTo>
                  <a:lnTo>
                    <a:pt x="1098829" y="2147874"/>
                  </a:lnTo>
                  <a:lnTo>
                    <a:pt x="1101458" y="2147874"/>
                  </a:lnTo>
                  <a:lnTo>
                    <a:pt x="1102575" y="2147417"/>
                  </a:lnTo>
                  <a:lnTo>
                    <a:pt x="1104442" y="2145550"/>
                  </a:lnTo>
                  <a:lnTo>
                    <a:pt x="1104900" y="2144433"/>
                  </a:lnTo>
                  <a:lnTo>
                    <a:pt x="1104900" y="2141804"/>
                  </a:lnTo>
                  <a:close/>
                </a:path>
                <a:path w="2533650" h="2152650">
                  <a:moveTo>
                    <a:pt x="1104900" y="1276934"/>
                  </a:moveTo>
                  <a:lnTo>
                    <a:pt x="1104442" y="1275816"/>
                  </a:lnTo>
                  <a:lnTo>
                    <a:pt x="1102575" y="1273949"/>
                  </a:lnTo>
                  <a:lnTo>
                    <a:pt x="1101458" y="1273479"/>
                  </a:lnTo>
                  <a:lnTo>
                    <a:pt x="1098829" y="1273479"/>
                  </a:lnTo>
                  <a:lnTo>
                    <a:pt x="1097711" y="1273949"/>
                  </a:lnTo>
                  <a:lnTo>
                    <a:pt x="1095844" y="1275816"/>
                  </a:lnTo>
                  <a:lnTo>
                    <a:pt x="1095375" y="1276934"/>
                  </a:lnTo>
                  <a:lnTo>
                    <a:pt x="1095375" y="1279563"/>
                  </a:lnTo>
                  <a:lnTo>
                    <a:pt x="1095844" y="1280680"/>
                  </a:lnTo>
                  <a:lnTo>
                    <a:pt x="1097711" y="1282547"/>
                  </a:lnTo>
                  <a:lnTo>
                    <a:pt x="1098829" y="1283004"/>
                  </a:lnTo>
                  <a:lnTo>
                    <a:pt x="1101458" y="1283004"/>
                  </a:lnTo>
                  <a:lnTo>
                    <a:pt x="1102575" y="1282547"/>
                  </a:lnTo>
                  <a:lnTo>
                    <a:pt x="1104442" y="1280680"/>
                  </a:lnTo>
                  <a:lnTo>
                    <a:pt x="1104900" y="1279563"/>
                  </a:lnTo>
                  <a:lnTo>
                    <a:pt x="1104900" y="1276934"/>
                  </a:lnTo>
                  <a:close/>
                </a:path>
                <a:path w="2533650" h="2152650">
                  <a:moveTo>
                    <a:pt x="1104900" y="412064"/>
                  </a:moveTo>
                  <a:lnTo>
                    <a:pt x="1104442" y="410946"/>
                  </a:lnTo>
                  <a:lnTo>
                    <a:pt x="1102575" y="409079"/>
                  </a:lnTo>
                  <a:lnTo>
                    <a:pt x="1101458" y="408622"/>
                  </a:lnTo>
                  <a:lnTo>
                    <a:pt x="1098829" y="408622"/>
                  </a:lnTo>
                  <a:lnTo>
                    <a:pt x="1097711" y="409079"/>
                  </a:lnTo>
                  <a:lnTo>
                    <a:pt x="1095844" y="410946"/>
                  </a:lnTo>
                  <a:lnTo>
                    <a:pt x="1095375" y="412064"/>
                  </a:lnTo>
                  <a:lnTo>
                    <a:pt x="1095375" y="414693"/>
                  </a:lnTo>
                  <a:lnTo>
                    <a:pt x="1095844" y="415810"/>
                  </a:lnTo>
                  <a:lnTo>
                    <a:pt x="1097711" y="417677"/>
                  </a:lnTo>
                  <a:lnTo>
                    <a:pt x="1098829" y="418147"/>
                  </a:lnTo>
                  <a:lnTo>
                    <a:pt x="1101458" y="418147"/>
                  </a:lnTo>
                  <a:lnTo>
                    <a:pt x="1102575" y="417677"/>
                  </a:lnTo>
                  <a:lnTo>
                    <a:pt x="1104442" y="415810"/>
                  </a:lnTo>
                  <a:lnTo>
                    <a:pt x="1104900" y="414693"/>
                  </a:lnTo>
                  <a:lnTo>
                    <a:pt x="1104900" y="412064"/>
                  </a:lnTo>
                  <a:close/>
                </a:path>
                <a:path w="2533650" h="2152650">
                  <a:moveTo>
                    <a:pt x="1152525" y="2141804"/>
                  </a:moveTo>
                  <a:lnTo>
                    <a:pt x="1152067" y="2140686"/>
                  </a:lnTo>
                  <a:lnTo>
                    <a:pt x="1150200" y="2138819"/>
                  </a:lnTo>
                  <a:lnTo>
                    <a:pt x="1149083" y="2138349"/>
                  </a:lnTo>
                  <a:lnTo>
                    <a:pt x="1146454" y="2138349"/>
                  </a:lnTo>
                  <a:lnTo>
                    <a:pt x="1145336" y="2138819"/>
                  </a:lnTo>
                  <a:lnTo>
                    <a:pt x="1143469" y="2140686"/>
                  </a:lnTo>
                  <a:lnTo>
                    <a:pt x="1143000" y="2141804"/>
                  </a:lnTo>
                  <a:lnTo>
                    <a:pt x="1143000" y="2144433"/>
                  </a:lnTo>
                  <a:lnTo>
                    <a:pt x="1143469" y="2145550"/>
                  </a:lnTo>
                  <a:lnTo>
                    <a:pt x="1145336" y="2147417"/>
                  </a:lnTo>
                  <a:lnTo>
                    <a:pt x="1146454" y="2147874"/>
                  </a:lnTo>
                  <a:lnTo>
                    <a:pt x="1149083" y="2147874"/>
                  </a:lnTo>
                  <a:lnTo>
                    <a:pt x="1150200" y="2147417"/>
                  </a:lnTo>
                  <a:lnTo>
                    <a:pt x="1152067" y="2145550"/>
                  </a:lnTo>
                  <a:lnTo>
                    <a:pt x="1152525" y="2144433"/>
                  </a:lnTo>
                  <a:lnTo>
                    <a:pt x="1152525" y="2141804"/>
                  </a:lnTo>
                  <a:close/>
                </a:path>
                <a:path w="2533650" h="2152650">
                  <a:moveTo>
                    <a:pt x="1152525" y="1276934"/>
                  </a:moveTo>
                  <a:lnTo>
                    <a:pt x="1152067" y="1275816"/>
                  </a:lnTo>
                  <a:lnTo>
                    <a:pt x="1150200" y="1273949"/>
                  </a:lnTo>
                  <a:lnTo>
                    <a:pt x="1149083" y="1273479"/>
                  </a:lnTo>
                  <a:lnTo>
                    <a:pt x="1146454" y="1273479"/>
                  </a:lnTo>
                  <a:lnTo>
                    <a:pt x="1145336" y="1273949"/>
                  </a:lnTo>
                  <a:lnTo>
                    <a:pt x="1143469" y="1275816"/>
                  </a:lnTo>
                  <a:lnTo>
                    <a:pt x="1143000" y="1276934"/>
                  </a:lnTo>
                  <a:lnTo>
                    <a:pt x="1143000" y="1279563"/>
                  </a:lnTo>
                  <a:lnTo>
                    <a:pt x="1143469" y="1280680"/>
                  </a:lnTo>
                  <a:lnTo>
                    <a:pt x="1145336" y="1282547"/>
                  </a:lnTo>
                  <a:lnTo>
                    <a:pt x="1146454" y="1283004"/>
                  </a:lnTo>
                  <a:lnTo>
                    <a:pt x="1149083" y="1283004"/>
                  </a:lnTo>
                  <a:lnTo>
                    <a:pt x="1150200" y="1282547"/>
                  </a:lnTo>
                  <a:lnTo>
                    <a:pt x="1152067" y="1280680"/>
                  </a:lnTo>
                  <a:lnTo>
                    <a:pt x="1152525" y="1279563"/>
                  </a:lnTo>
                  <a:lnTo>
                    <a:pt x="1152525" y="1276934"/>
                  </a:lnTo>
                  <a:close/>
                </a:path>
                <a:path w="2533650" h="2152650">
                  <a:moveTo>
                    <a:pt x="1152525" y="412064"/>
                  </a:moveTo>
                  <a:lnTo>
                    <a:pt x="1152067" y="410946"/>
                  </a:lnTo>
                  <a:lnTo>
                    <a:pt x="1150200" y="409079"/>
                  </a:lnTo>
                  <a:lnTo>
                    <a:pt x="1149083" y="408622"/>
                  </a:lnTo>
                  <a:lnTo>
                    <a:pt x="1146454" y="408622"/>
                  </a:lnTo>
                  <a:lnTo>
                    <a:pt x="1145336" y="409079"/>
                  </a:lnTo>
                  <a:lnTo>
                    <a:pt x="1143469" y="410946"/>
                  </a:lnTo>
                  <a:lnTo>
                    <a:pt x="1143000" y="412064"/>
                  </a:lnTo>
                  <a:lnTo>
                    <a:pt x="1143000" y="414693"/>
                  </a:lnTo>
                  <a:lnTo>
                    <a:pt x="1143469" y="415810"/>
                  </a:lnTo>
                  <a:lnTo>
                    <a:pt x="1145336" y="417677"/>
                  </a:lnTo>
                  <a:lnTo>
                    <a:pt x="1146454" y="418147"/>
                  </a:lnTo>
                  <a:lnTo>
                    <a:pt x="1149083" y="418147"/>
                  </a:lnTo>
                  <a:lnTo>
                    <a:pt x="1150200" y="417677"/>
                  </a:lnTo>
                  <a:lnTo>
                    <a:pt x="1152067" y="415810"/>
                  </a:lnTo>
                  <a:lnTo>
                    <a:pt x="1152525" y="414693"/>
                  </a:lnTo>
                  <a:lnTo>
                    <a:pt x="1152525" y="412064"/>
                  </a:lnTo>
                  <a:close/>
                </a:path>
                <a:path w="2533650" h="2152650">
                  <a:moveTo>
                    <a:pt x="1200150" y="2141804"/>
                  </a:moveTo>
                  <a:lnTo>
                    <a:pt x="1199692" y="2140686"/>
                  </a:lnTo>
                  <a:lnTo>
                    <a:pt x="1197825" y="2138819"/>
                  </a:lnTo>
                  <a:lnTo>
                    <a:pt x="1196708" y="2138349"/>
                  </a:lnTo>
                  <a:lnTo>
                    <a:pt x="1194079" y="2138349"/>
                  </a:lnTo>
                  <a:lnTo>
                    <a:pt x="1192961" y="2138819"/>
                  </a:lnTo>
                  <a:lnTo>
                    <a:pt x="1191094" y="2140686"/>
                  </a:lnTo>
                  <a:lnTo>
                    <a:pt x="1190625" y="2141804"/>
                  </a:lnTo>
                  <a:lnTo>
                    <a:pt x="1190625" y="2144433"/>
                  </a:lnTo>
                  <a:lnTo>
                    <a:pt x="1191094" y="2145550"/>
                  </a:lnTo>
                  <a:lnTo>
                    <a:pt x="1192961" y="2147417"/>
                  </a:lnTo>
                  <a:lnTo>
                    <a:pt x="1194079" y="2147874"/>
                  </a:lnTo>
                  <a:lnTo>
                    <a:pt x="1196708" y="2147874"/>
                  </a:lnTo>
                  <a:lnTo>
                    <a:pt x="1197825" y="2147417"/>
                  </a:lnTo>
                  <a:lnTo>
                    <a:pt x="1199692" y="2145550"/>
                  </a:lnTo>
                  <a:lnTo>
                    <a:pt x="1200150" y="2144433"/>
                  </a:lnTo>
                  <a:lnTo>
                    <a:pt x="1200150" y="2141804"/>
                  </a:lnTo>
                  <a:close/>
                </a:path>
                <a:path w="2533650" h="2152650">
                  <a:moveTo>
                    <a:pt x="1200150" y="1276934"/>
                  </a:moveTo>
                  <a:lnTo>
                    <a:pt x="1199692" y="1275816"/>
                  </a:lnTo>
                  <a:lnTo>
                    <a:pt x="1197825" y="1273949"/>
                  </a:lnTo>
                  <a:lnTo>
                    <a:pt x="1196708" y="1273479"/>
                  </a:lnTo>
                  <a:lnTo>
                    <a:pt x="1194079" y="1273479"/>
                  </a:lnTo>
                  <a:lnTo>
                    <a:pt x="1192961" y="1273949"/>
                  </a:lnTo>
                  <a:lnTo>
                    <a:pt x="1191094" y="1275816"/>
                  </a:lnTo>
                  <a:lnTo>
                    <a:pt x="1190625" y="1276934"/>
                  </a:lnTo>
                  <a:lnTo>
                    <a:pt x="1190625" y="1279563"/>
                  </a:lnTo>
                  <a:lnTo>
                    <a:pt x="1191094" y="1280680"/>
                  </a:lnTo>
                  <a:lnTo>
                    <a:pt x="1192961" y="1282547"/>
                  </a:lnTo>
                  <a:lnTo>
                    <a:pt x="1194079" y="1283004"/>
                  </a:lnTo>
                  <a:lnTo>
                    <a:pt x="1196708" y="1283004"/>
                  </a:lnTo>
                  <a:lnTo>
                    <a:pt x="1197825" y="1282547"/>
                  </a:lnTo>
                  <a:lnTo>
                    <a:pt x="1199692" y="1280680"/>
                  </a:lnTo>
                  <a:lnTo>
                    <a:pt x="1200150" y="1279563"/>
                  </a:lnTo>
                  <a:lnTo>
                    <a:pt x="1200150" y="1276934"/>
                  </a:lnTo>
                  <a:close/>
                </a:path>
                <a:path w="2533650" h="2152650">
                  <a:moveTo>
                    <a:pt x="1200150" y="412064"/>
                  </a:moveTo>
                  <a:lnTo>
                    <a:pt x="1199692" y="410946"/>
                  </a:lnTo>
                  <a:lnTo>
                    <a:pt x="1197825" y="409079"/>
                  </a:lnTo>
                  <a:lnTo>
                    <a:pt x="1196708" y="408622"/>
                  </a:lnTo>
                  <a:lnTo>
                    <a:pt x="1194079" y="408622"/>
                  </a:lnTo>
                  <a:lnTo>
                    <a:pt x="1192961" y="409079"/>
                  </a:lnTo>
                  <a:lnTo>
                    <a:pt x="1191094" y="410946"/>
                  </a:lnTo>
                  <a:lnTo>
                    <a:pt x="1190625" y="412064"/>
                  </a:lnTo>
                  <a:lnTo>
                    <a:pt x="1190625" y="414693"/>
                  </a:lnTo>
                  <a:lnTo>
                    <a:pt x="1191094" y="415810"/>
                  </a:lnTo>
                  <a:lnTo>
                    <a:pt x="1192961" y="417677"/>
                  </a:lnTo>
                  <a:lnTo>
                    <a:pt x="1194079" y="418147"/>
                  </a:lnTo>
                  <a:lnTo>
                    <a:pt x="1196708" y="418147"/>
                  </a:lnTo>
                  <a:lnTo>
                    <a:pt x="1197825" y="417677"/>
                  </a:lnTo>
                  <a:lnTo>
                    <a:pt x="1199692" y="415810"/>
                  </a:lnTo>
                  <a:lnTo>
                    <a:pt x="1200150" y="414693"/>
                  </a:lnTo>
                  <a:lnTo>
                    <a:pt x="1200150" y="412064"/>
                  </a:lnTo>
                  <a:close/>
                </a:path>
                <a:path w="2533650" h="2152650">
                  <a:moveTo>
                    <a:pt x="1247775" y="2141804"/>
                  </a:moveTo>
                  <a:lnTo>
                    <a:pt x="1247317" y="2140686"/>
                  </a:lnTo>
                  <a:lnTo>
                    <a:pt x="1245450" y="2138819"/>
                  </a:lnTo>
                  <a:lnTo>
                    <a:pt x="1244333" y="2138349"/>
                  </a:lnTo>
                  <a:lnTo>
                    <a:pt x="1241704" y="2138349"/>
                  </a:lnTo>
                  <a:lnTo>
                    <a:pt x="1240586" y="2138819"/>
                  </a:lnTo>
                  <a:lnTo>
                    <a:pt x="1238719" y="2140686"/>
                  </a:lnTo>
                  <a:lnTo>
                    <a:pt x="1238250" y="2141804"/>
                  </a:lnTo>
                  <a:lnTo>
                    <a:pt x="1238250" y="2144433"/>
                  </a:lnTo>
                  <a:lnTo>
                    <a:pt x="1238719" y="2145550"/>
                  </a:lnTo>
                  <a:lnTo>
                    <a:pt x="1240586" y="2147417"/>
                  </a:lnTo>
                  <a:lnTo>
                    <a:pt x="1241704" y="2147874"/>
                  </a:lnTo>
                  <a:lnTo>
                    <a:pt x="1244333" y="2147874"/>
                  </a:lnTo>
                  <a:lnTo>
                    <a:pt x="1245450" y="2147417"/>
                  </a:lnTo>
                  <a:lnTo>
                    <a:pt x="1247317" y="2145550"/>
                  </a:lnTo>
                  <a:lnTo>
                    <a:pt x="1247775" y="2144433"/>
                  </a:lnTo>
                  <a:lnTo>
                    <a:pt x="1247775" y="2141804"/>
                  </a:lnTo>
                  <a:close/>
                </a:path>
                <a:path w="2533650" h="2152650">
                  <a:moveTo>
                    <a:pt x="1247775" y="1276934"/>
                  </a:moveTo>
                  <a:lnTo>
                    <a:pt x="1247317" y="1275816"/>
                  </a:lnTo>
                  <a:lnTo>
                    <a:pt x="1245450" y="1273949"/>
                  </a:lnTo>
                  <a:lnTo>
                    <a:pt x="1244333" y="1273479"/>
                  </a:lnTo>
                  <a:lnTo>
                    <a:pt x="1241704" y="1273479"/>
                  </a:lnTo>
                  <a:lnTo>
                    <a:pt x="1240586" y="1273949"/>
                  </a:lnTo>
                  <a:lnTo>
                    <a:pt x="1238719" y="1275816"/>
                  </a:lnTo>
                  <a:lnTo>
                    <a:pt x="1238250" y="1276934"/>
                  </a:lnTo>
                  <a:lnTo>
                    <a:pt x="1238250" y="1279563"/>
                  </a:lnTo>
                  <a:lnTo>
                    <a:pt x="1238719" y="1280680"/>
                  </a:lnTo>
                  <a:lnTo>
                    <a:pt x="1240586" y="1282547"/>
                  </a:lnTo>
                  <a:lnTo>
                    <a:pt x="1241704" y="1283004"/>
                  </a:lnTo>
                  <a:lnTo>
                    <a:pt x="1244333" y="1283004"/>
                  </a:lnTo>
                  <a:lnTo>
                    <a:pt x="1245450" y="1282547"/>
                  </a:lnTo>
                  <a:lnTo>
                    <a:pt x="1247317" y="1280680"/>
                  </a:lnTo>
                  <a:lnTo>
                    <a:pt x="1247775" y="1279563"/>
                  </a:lnTo>
                  <a:lnTo>
                    <a:pt x="1247775" y="1276934"/>
                  </a:lnTo>
                  <a:close/>
                </a:path>
                <a:path w="2533650" h="2152650">
                  <a:moveTo>
                    <a:pt x="1247775" y="412064"/>
                  </a:moveTo>
                  <a:lnTo>
                    <a:pt x="1247317" y="410946"/>
                  </a:lnTo>
                  <a:lnTo>
                    <a:pt x="1245450" y="409079"/>
                  </a:lnTo>
                  <a:lnTo>
                    <a:pt x="1244333" y="408622"/>
                  </a:lnTo>
                  <a:lnTo>
                    <a:pt x="1241704" y="408622"/>
                  </a:lnTo>
                  <a:lnTo>
                    <a:pt x="1240586" y="409079"/>
                  </a:lnTo>
                  <a:lnTo>
                    <a:pt x="1238719" y="410946"/>
                  </a:lnTo>
                  <a:lnTo>
                    <a:pt x="1238250" y="412064"/>
                  </a:lnTo>
                  <a:lnTo>
                    <a:pt x="1238250" y="414693"/>
                  </a:lnTo>
                  <a:lnTo>
                    <a:pt x="1238719" y="415810"/>
                  </a:lnTo>
                  <a:lnTo>
                    <a:pt x="1240586" y="417677"/>
                  </a:lnTo>
                  <a:lnTo>
                    <a:pt x="1241704" y="418147"/>
                  </a:lnTo>
                  <a:lnTo>
                    <a:pt x="1244333" y="418147"/>
                  </a:lnTo>
                  <a:lnTo>
                    <a:pt x="1245450" y="417677"/>
                  </a:lnTo>
                  <a:lnTo>
                    <a:pt x="1247317" y="415810"/>
                  </a:lnTo>
                  <a:lnTo>
                    <a:pt x="1247775" y="414693"/>
                  </a:lnTo>
                  <a:lnTo>
                    <a:pt x="1247775" y="412064"/>
                  </a:lnTo>
                  <a:close/>
                </a:path>
                <a:path w="2533650" h="2152650">
                  <a:moveTo>
                    <a:pt x="1282065" y="2146566"/>
                  </a:moveTo>
                  <a:lnTo>
                    <a:pt x="1281607" y="2145449"/>
                  </a:lnTo>
                  <a:lnTo>
                    <a:pt x="1279740" y="2143582"/>
                  </a:lnTo>
                  <a:lnTo>
                    <a:pt x="1278623" y="2143112"/>
                  </a:lnTo>
                  <a:lnTo>
                    <a:pt x="1275994" y="2143112"/>
                  </a:lnTo>
                  <a:lnTo>
                    <a:pt x="1274876" y="2143582"/>
                  </a:lnTo>
                  <a:lnTo>
                    <a:pt x="1273009" y="2145449"/>
                  </a:lnTo>
                  <a:lnTo>
                    <a:pt x="1272540" y="2146566"/>
                  </a:lnTo>
                  <a:lnTo>
                    <a:pt x="1272540" y="2149195"/>
                  </a:lnTo>
                  <a:lnTo>
                    <a:pt x="1273009" y="2150313"/>
                  </a:lnTo>
                  <a:lnTo>
                    <a:pt x="1274876" y="2152180"/>
                  </a:lnTo>
                  <a:lnTo>
                    <a:pt x="1275994" y="2152637"/>
                  </a:lnTo>
                  <a:lnTo>
                    <a:pt x="1278623" y="2152637"/>
                  </a:lnTo>
                  <a:lnTo>
                    <a:pt x="1279740" y="2152180"/>
                  </a:lnTo>
                  <a:lnTo>
                    <a:pt x="1281607" y="2150313"/>
                  </a:lnTo>
                  <a:lnTo>
                    <a:pt x="1282065" y="2149195"/>
                  </a:lnTo>
                  <a:lnTo>
                    <a:pt x="1282065" y="2146566"/>
                  </a:lnTo>
                  <a:close/>
                </a:path>
                <a:path w="2533650" h="2152650">
                  <a:moveTo>
                    <a:pt x="1282065" y="2098941"/>
                  </a:moveTo>
                  <a:lnTo>
                    <a:pt x="1281607" y="2097824"/>
                  </a:lnTo>
                  <a:lnTo>
                    <a:pt x="1279740" y="2095957"/>
                  </a:lnTo>
                  <a:lnTo>
                    <a:pt x="1278623" y="2095487"/>
                  </a:lnTo>
                  <a:lnTo>
                    <a:pt x="1275994" y="2095487"/>
                  </a:lnTo>
                  <a:lnTo>
                    <a:pt x="1274876" y="2095957"/>
                  </a:lnTo>
                  <a:lnTo>
                    <a:pt x="1273009" y="2097824"/>
                  </a:lnTo>
                  <a:lnTo>
                    <a:pt x="1272540" y="2098941"/>
                  </a:lnTo>
                  <a:lnTo>
                    <a:pt x="1272540" y="2101570"/>
                  </a:lnTo>
                  <a:lnTo>
                    <a:pt x="1273009" y="2102688"/>
                  </a:lnTo>
                  <a:lnTo>
                    <a:pt x="1274876" y="2104555"/>
                  </a:lnTo>
                  <a:lnTo>
                    <a:pt x="1275994" y="2105012"/>
                  </a:lnTo>
                  <a:lnTo>
                    <a:pt x="1278623" y="2105012"/>
                  </a:lnTo>
                  <a:lnTo>
                    <a:pt x="1279740" y="2104555"/>
                  </a:lnTo>
                  <a:lnTo>
                    <a:pt x="1281607" y="2102688"/>
                  </a:lnTo>
                  <a:lnTo>
                    <a:pt x="1282065" y="2101570"/>
                  </a:lnTo>
                  <a:lnTo>
                    <a:pt x="1282065" y="2098941"/>
                  </a:lnTo>
                  <a:close/>
                </a:path>
                <a:path w="2533650" h="2152650">
                  <a:moveTo>
                    <a:pt x="1282065" y="2051316"/>
                  </a:moveTo>
                  <a:lnTo>
                    <a:pt x="1281607" y="2050199"/>
                  </a:lnTo>
                  <a:lnTo>
                    <a:pt x="1279740" y="2048332"/>
                  </a:lnTo>
                  <a:lnTo>
                    <a:pt x="1278623" y="2047862"/>
                  </a:lnTo>
                  <a:lnTo>
                    <a:pt x="1275994" y="2047862"/>
                  </a:lnTo>
                  <a:lnTo>
                    <a:pt x="1274876" y="2048332"/>
                  </a:lnTo>
                  <a:lnTo>
                    <a:pt x="1273009" y="2050199"/>
                  </a:lnTo>
                  <a:lnTo>
                    <a:pt x="1272540" y="2051316"/>
                  </a:lnTo>
                  <a:lnTo>
                    <a:pt x="1272540" y="2053945"/>
                  </a:lnTo>
                  <a:lnTo>
                    <a:pt x="1273009" y="2055063"/>
                  </a:lnTo>
                  <a:lnTo>
                    <a:pt x="1274876" y="2056930"/>
                  </a:lnTo>
                  <a:lnTo>
                    <a:pt x="1275994" y="2057387"/>
                  </a:lnTo>
                  <a:lnTo>
                    <a:pt x="1278623" y="2057387"/>
                  </a:lnTo>
                  <a:lnTo>
                    <a:pt x="1279740" y="2056930"/>
                  </a:lnTo>
                  <a:lnTo>
                    <a:pt x="1281607" y="2055063"/>
                  </a:lnTo>
                  <a:lnTo>
                    <a:pt x="1282065" y="2053945"/>
                  </a:lnTo>
                  <a:lnTo>
                    <a:pt x="1282065" y="2051316"/>
                  </a:lnTo>
                  <a:close/>
                </a:path>
                <a:path w="2533650" h="2152650">
                  <a:moveTo>
                    <a:pt x="1282065" y="2003691"/>
                  </a:moveTo>
                  <a:lnTo>
                    <a:pt x="1281607" y="2002574"/>
                  </a:lnTo>
                  <a:lnTo>
                    <a:pt x="1279740" y="2000707"/>
                  </a:lnTo>
                  <a:lnTo>
                    <a:pt x="1278623" y="2000237"/>
                  </a:lnTo>
                  <a:lnTo>
                    <a:pt x="1275994" y="2000237"/>
                  </a:lnTo>
                  <a:lnTo>
                    <a:pt x="1274876" y="2000707"/>
                  </a:lnTo>
                  <a:lnTo>
                    <a:pt x="1273009" y="2002574"/>
                  </a:lnTo>
                  <a:lnTo>
                    <a:pt x="1272540" y="2003691"/>
                  </a:lnTo>
                  <a:lnTo>
                    <a:pt x="1272540" y="2006320"/>
                  </a:lnTo>
                  <a:lnTo>
                    <a:pt x="1273009" y="2007438"/>
                  </a:lnTo>
                  <a:lnTo>
                    <a:pt x="1274876" y="2009305"/>
                  </a:lnTo>
                  <a:lnTo>
                    <a:pt x="1275994" y="2009762"/>
                  </a:lnTo>
                  <a:lnTo>
                    <a:pt x="1278623" y="2009762"/>
                  </a:lnTo>
                  <a:lnTo>
                    <a:pt x="1279740" y="2009305"/>
                  </a:lnTo>
                  <a:lnTo>
                    <a:pt x="1281607" y="2007438"/>
                  </a:lnTo>
                  <a:lnTo>
                    <a:pt x="1282065" y="2006320"/>
                  </a:lnTo>
                  <a:lnTo>
                    <a:pt x="1282065" y="2003691"/>
                  </a:lnTo>
                  <a:close/>
                </a:path>
                <a:path w="2533650" h="2152650">
                  <a:moveTo>
                    <a:pt x="1282065" y="1956066"/>
                  </a:moveTo>
                  <a:lnTo>
                    <a:pt x="1281607" y="1954949"/>
                  </a:lnTo>
                  <a:lnTo>
                    <a:pt x="1279740" y="1953082"/>
                  </a:lnTo>
                  <a:lnTo>
                    <a:pt x="1278623" y="1952612"/>
                  </a:lnTo>
                  <a:lnTo>
                    <a:pt x="1275994" y="1952612"/>
                  </a:lnTo>
                  <a:lnTo>
                    <a:pt x="1274876" y="1953082"/>
                  </a:lnTo>
                  <a:lnTo>
                    <a:pt x="1273009" y="1954949"/>
                  </a:lnTo>
                  <a:lnTo>
                    <a:pt x="1272540" y="1956066"/>
                  </a:lnTo>
                  <a:lnTo>
                    <a:pt x="1272540" y="1958695"/>
                  </a:lnTo>
                  <a:lnTo>
                    <a:pt x="1273009" y="1959813"/>
                  </a:lnTo>
                  <a:lnTo>
                    <a:pt x="1274876" y="1961680"/>
                  </a:lnTo>
                  <a:lnTo>
                    <a:pt x="1275994" y="1962137"/>
                  </a:lnTo>
                  <a:lnTo>
                    <a:pt x="1278623" y="1962137"/>
                  </a:lnTo>
                  <a:lnTo>
                    <a:pt x="1279740" y="1961680"/>
                  </a:lnTo>
                  <a:lnTo>
                    <a:pt x="1281607" y="1959813"/>
                  </a:lnTo>
                  <a:lnTo>
                    <a:pt x="1282065" y="1958695"/>
                  </a:lnTo>
                  <a:lnTo>
                    <a:pt x="1282065" y="1956066"/>
                  </a:lnTo>
                  <a:close/>
                </a:path>
                <a:path w="2533650" h="2152650">
                  <a:moveTo>
                    <a:pt x="1282065" y="1908441"/>
                  </a:moveTo>
                  <a:lnTo>
                    <a:pt x="1281607" y="1907324"/>
                  </a:lnTo>
                  <a:lnTo>
                    <a:pt x="1279740" y="1905457"/>
                  </a:lnTo>
                  <a:lnTo>
                    <a:pt x="1278623" y="1904987"/>
                  </a:lnTo>
                  <a:lnTo>
                    <a:pt x="1275994" y="1904987"/>
                  </a:lnTo>
                  <a:lnTo>
                    <a:pt x="1274876" y="1905457"/>
                  </a:lnTo>
                  <a:lnTo>
                    <a:pt x="1273009" y="1907324"/>
                  </a:lnTo>
                  <a:lnTo>
                    <a:pt x="1272540" y="1908441"/>
                  </a:lnTo>
                  <a:lnTo>
                    <a:pt x="1272540" y="1911070"/>
                  </a:lnTo>
                  <a:lnTo>
                    <a:pt x="1273009" y="1912188"/>
                  </a:lnTo>
                  <a:lnTo>
                    <a:pt x="1274876" y="1914055"/>
                  </a:lnTo>
                  <a:lnTo>
                    <a:pt x="1275994" y="1914512"/>
                  </a:lnTo>
                  <a:lnTo>
                    <a:pt x="1278623" y="1914512"/>
                  </a:lnTo>
                  <a:lnTo>
                    <a:pt x="1279740" y="1914055"/>
                  </a:lnTo>
                  <a:lnTo>
                    <a:pt x="1281607" y="1912188"/>
                  </a:lnTo>
                  <a:lnTo>
                    <a:pt x="1282065" y="1911070"/>
                  </a:lnTo>
                  <a:lnTo>
                    <a:pt x="1282065" y="1908441"/>
                  </a:lnTo>
                  <a:close/>
                </a:path>
                <a:path w="2533650" h="2152650">
                  <a:moveTo>
                    <a:pt x="1282065" y="1860816"/>
                  </a:moveTo>
                  <a:lnTo>
                    <a:pt x="1281607" y="1859699"/>
                  </a:lnTo>
                  <a:lnTo>
                    <a:pt x="1279740" y="1857832"/>
                  </a:lnTo>
                  <a:lnTo>
                    <a:pt x="1278623" y="1857362"/>
                  </a:lnTo>
                  <a:lnTo>
                    <a:pt x="1275994" y="1857362"/>
                  </a:lnTo>
                  <a:lnTo>
                    <a:pt x="1274876" y="1857832"/>
                  </a:lnTo>
                  <a:lnTo>
                    <a:pt x="1273009" y="1859699"/>
                  </a:lnTo>
                  <a:lnTo>
                    <a:pt x="1272540" y="1860816"/>
                  </a:lnTo>
                  <a:lnTo>
                    <a:pt x="1272540" y="1863445"/>
                  </a:lnTo>
                  <a:lnTo>
                    <a:pt x="1273009" y="1864563"/>
                  </a:lnTo>
                  <a:lnTo>
                    <a:pt x="1274876" y="1866430"/>
                  </a:lnTo>
                  <a:lnTo>
                    <a:pt x="1275994" y="1866887"/>
                  </a:lnTo>
                  <a:lnTo>
                    <a:pt x="1278623" y="1866887"/>
                  </a:lnTo>
                  <a:lnTo>
                    <a:pt x="1279740" y="1866430"/>
                  </a:lnTo>
                  <a:lnTo>
                    <a:pt x="1281607" y="1864563"/>
                  </a:lnTo>
                  <a:lnTo>
                    <a:pt x="1282065" y="1863445"/>
                  </a:lnTo>
                  <a:lnTo>
                    <a:pt x="1282065" y="1860816"/>
                  </a:lnTo>
                  <a:close/>
                </a:path>
                <a:path w="2533650" h="2152650">
                  <a:moveTo>
                    <a:pt x="1282065" y="1813191"/>
                  </a:moveTo>
                  <a:lnTo>
                    <a:pt x="1281607" y="1812074"/>
                  </a:lnTo>
                  <a:lnTo>
                    <a:pt x="1279740" y="1810207"/>
                  </a:lnTo>
                  <a:lnTo>
                    <a:pt x="1278623" y="1809737"/>
                  </a:lnTo>
                  <a:lnTo>
                    <a:pt x="1275994" y="1809737"/>
                  </a:lnTo>
                  <a:lnTo>
                    <a:pt x="1274876" y="1810207"/>
                  </a:lnTo>
                  <a:lnTo>
                    <a:pt x="1273009" y="1812074"/>
                  </a:lnTo>
                  <a:lnTo>
                    <a:pt x="1272540" y="1813191"/>
                  </a:lnTo>
                  <a:lnTo>
                    <a:pt x="1272540" y="1815820"/>
                  </a:lnTo>
                  <a:lnTo>
                    <a:pt x="1273009" y="1816938"/>
                  </a:lnTo>
                  <a:lnTo>
                    <a:pt x="1274876" y="1818805"/>
                  </a:lnTo>
                  <a:lnTo>
                    <a:pt x="1275994" y="1819262"/>
                  </a:lnTo>
                  <a:lnTo>
                    <a:pt x="1278623" y="1819262"/>
                  </a:lnTo>
                  <a:lnTo>
                    <a:pt x="1279740" y="1818805"/>
                  </a:lnTo>
                  <a:lnTo>
                    <a:pt x="1281607" y="1816938"/>
                  </a:lnTo>
                  <a:lnTo>
                    <a:pt x="1282065" y="1815820"/>
                  </a:lnTo>
                  <a:lnTo>
                    <a:pt x="1282065" y="1813191"/>
                  </a:lnTo>
                  <a:close/>
                </a:path>
                <a:path w="2533650" h="2152650">
                  <a:moveTo>
                    <a:pt x="1282065" y="1765566"/>
                  </a:moveTo>
                  <a:lnTo>
                    <a:pt x="1281607" y="1764449"/>
                  </a:lnTo>
                  <a:lnTo>
                    <a:pt x="1279740" y="1762582"/>
                  </a:lnTo>
                  <a:lnTo>
                    <a:pt x="1278623" y="1762112"/>
                  </a:lnTo>
                  <a:lnTo>
                    <a:pt x="1275994" y="1762112"/>
                  </a:lnTo>
                  <a:lnTo>
                    <a:pt x="1274876" y="1762582"/>
                  </a:lnTo>
                  <a:lnTo>
                    <a:pt x="1273009" y="1764449"/>
                  </a:lnTo>
                  <a:lnTo>
                    <a:pt x="1272540" y="1765566"/>
                  </a:lnTo>
                  <a:lnTo>
                    <a:pt x="1272540" y="1768195"/>
                  </a:lnTo>
                  <a:lnTo>
                    <a:pt x="1273009" y="1769313"/>
                  </a:lnTo>
                  <a:lnTo>
                    <a:pt x="1274876" y="1771180"/>
                  </a:lnTo>
                  <a:lnTo>
                    <a:pt x="1275994" y="1771637"/>
                  </a:lnTo>
                  <a:lnTo>
                    <a:pt x="1278623" y="1771637"/>
                  </a:lnTo>
                  <a:lnTo>
                    <a:pt x="1279740" y="1771180"/>
                  </a:lnTo>
                  <a:lnTo>
                    <a:pt x="1281607" y="1769313"/>
                  </a:lnTo>
                  <a:lnTo>
                    <a:pt x="1282065" y="1768195"/>
                  </a:lnTo>
                  <a:lnTo>
                    <a:pt x="1282065" y="1765566"/>
                  </a:lnTo>
                  <a:close/>
                </a:path>
                <a:path w="2533650" h="2152650">
                  <a:moveTo>
                    <a:pt x="1282065" y="1717941"/>
                  </a:moveTo>
                  <a:lnTo>
                    <a:pt x="1281607" y="1716824"/>
                  </a:lnTo>
                  <a:lnTo>
                    <a:pt x="1279740" y="1714957"/>
                  </a:lnTo>
                  <a:lnTo>
                    <a:pt x="1278623" y="1714487"/>
                  </a:lnTo>
                  <a:lnTo>
                    <a:pt x="1275994" y="1714487"/>
                  </a:lnTo>
                  <a:lnTo>
                    <a:pt x="1274876" y="1714957"/>
                  </a:lnTo>
                  <a:lnTo>
                    <a:pt x="1273009" y="1716824"/>
                  </a:lnTo>
                  <a:lnTo>
                    <a:pt x="1272540" y="1717941"/>
                  </a:lnTo>
                  <a:lnTo>
                    <a:pt x="1272540" y="1720570"/>
                  </a:lnTo>
                  <a:lnTo>
                    <a:pt x="1273009" y="1721688"/>
                  </a:lnTo>
                  <a:lnTo>
                    <a:pt x="1274876" y="1723555"/>
                  </a:lnTo>
                  <a:lnTo>
                    <a:pt x="1275994" y="1724012"/>
                  </a:lnTo>
                  <a:lnTo>
                    <a:pt x="1278623" y="1724012"/>
                  </a:lnTo>
                  <a:lnTo>
                    <a:pt x="1279740" y="1723555"/>
                  </a:lnTo>
                  <a:lnTo>
                    <a:pt x="1281607" y="1721688"/>
                  </a:lnTo>
                  <a:lnTo>
                    <a:pt x="1282065" y="1720570"/>
                  </a:lnTo>
                  <a:lnTo>
                    <a:pt x="1282065" y="1717941"/>
                  </a:lnTo>
                  <a:close/>
                </a:path>
                <a:path w="2533650" h="2152650">
                  <a:moveTo>
                    <a:pt x="1282065" y="1670316"/>
                  </a:moveTo>
                  <a:lnTo>
                    <a:pt x="1281607" y="1669199"/>
                  </a:lnTo>
                  <a:lnTo>
                    <a:pt x="1279740" y="1667332"/>
                  </a:lnTo>
                  <a:lnTo>
                    <a:pt x="1278623" y="1666862"/>
                  </a:lnTo>
                  <a:lnTo>
                    <a:pt x="1275994" y="1666862"/>
                  </a:lnTo>
                  <a:lnTo>
                    <a:pt x="1274876" y="1667332"/>
                  </a:lnTo>
                  <a:lnTo>
                    <a:pt x="1273009" y="1669199"/>
                  </a:lnTo>
                  <a:lnTo>
                    <a:pt x="1272540" y="1670316"/>
                  </a:lnTo>
                  <a:lnTo>
                    <a:pt x="1272540" y="1672945"/>
                  </a:lnTo>
                  <a:lnTo>
                    <a:pt x="1273009" y="1674063"/>
                  </a:lnTo>
                  <a:lnTo>
                    <a:pt x="1274876" y="1675930"/>
                  </a:lnTo>
                  <a:lnTo>
                    <a:pt x="1275994" y="1676387"/>
                  </a:lnTo>
                  <a:lnTo>
                    <a:pt x="1278623" y="1676387"/>
                  </a:lnTo>
                  <a:lnTo>
                    <a:pt x="1279740" y="1675930"/>
                  </a:lnTo>
                  <a:lnTo>
                    <a:pt x="1281607" y="1674063"/>
                  </a:lnTo>
                  <a:lnTo>
                    <a:pt x="1282065" y="1672945"/>
                  </a:lnTo>
                  <a:lnTo>
                    <a:pt x="1282065" y="1670316"/>
                  </a:lnTo>
                  <a:close/>
                </a:path>
                <a:path w="2533650" h="2152650">
                  <a:moveTo>
                    <a:pt x="1282065" y="1622691"/>
                  </a:moveTo>
                  <a:lnTo>
                    <a:pt x="1281607" y="1621574"/>
                  </a:lnTo>
                  <a:lnTo>
                    <a:pt x="1279740" y="1619707"/>
                  </a:lnTo>
                  <a:lnTo>
                    <a:pt x="1278623" y="1619237"/>
                  </a:lnTo>
                  <a:lnTo>
                    <a:pt x="1275994" y="1619237"/>
                  </a:lnTo>
                  <a:lnTo>
                    <a:pt x="1274876" y="1619707"/>
                  </a:lnTo>
                  <a:lnTo>
                    <a:pt x="1273009" y="1621574"/>
                  </a:lnTo>
                  <a:lnTo>
                    <a:pt x="1272540" y="1622691"/>
                  </a:lnTo>
                  <a:lnTo>
                    <a:pt x="1272540" y="1625320"/>
                  </a:lnTo>
                  <a:lnTo>
                    <a:pt x="1273009" y="1626438"/>
                  </a:lnTo>
                  <a:lnTo>
                    <a:pt x="1274876" y="1628305"/>
                  </a:lnTo>
                  <a:lnTo>
                    <a:pt x="1275994" y="1628762"/>
                  </a:lnTo>
                  <a:lnTo>
                    <a:pt x="1278623" y="1628762"/>
                  </a:lnTo>
                  <a:lnTo>
                    <a:pt x="1279740" y="1628305"/>
                  </a:lnTo>
                  <a:lnTo>
                    <a:pt x="1281607" y="1626438"/>
                  </a:lnTo>
                  <a:lnTo>
                    <a:pt x="1282065" y="1625320"/>
                  </a:lnTo>
                  <a:lnTo>
                    <a:pt x="1282065" y="1622691"/>
                  </a:lnTo>
                  <a:close/>
                </a:path>
                <a:path w="2533650" h="2152650">
                  <a:moveTo>
                    <a:pt x="1282065" y="1575066"/>
                  </a:moveTo>
                  <a:lnTo>
                    <a:pt x="1281607" y="1573949"/>
                  </a:lnTo>
                  <a:lnTo>
                    <a:pt x="1279740" y="1572082"/>
                  </a:lnTo>
                  <a:lnTo>
                    <a:pt x="1278623" y="1571612"/>
                  </a:lnTo>
                  <a:lnTo>
                    <a:pt x="1275994" y="1571612"/>
                  </a:lnTo>
                  <a:lnTo>
                    <a:pt x="1274876" y="1572082"/>
                  </a:lnTo>
                  <a:lnTo>
                    <a:pt x="1273009" y="1573949"/>
                  </a:lnTo>
                  <a:lnTo>
                    <a:pt x="1272540" y="1575066"/>
                  </a:lnTo>
                  <a:lnTo>
                    <a:pt x="1272540" y="1577695"/>
                  </a:lnTo>
                  <a:lnTo>
                    <a:pt x="1273009" y="1578813"/>
                  </a:lnTo>
                  <a:lnTo>
                    <a:pt x="1274876" y="1580680"/>
                  </a:lnTo>
                  <a:lnTo>
                    <a:pt x="1275994" y="1581137"/>
                  </a:lnTo>
                  <a:lnTo>
                    <a:pt x="1278623" y="1581137"/>
                  </a:lnTo>
                  <a:lnTo>
                    <a:pt x="1279740" y="1580680"/>
                  </a:lnTo>
                  <a:lnTo>
                    <a:pt x="1281607" y="1578813"/>
                  </a:lnTo>
                  <a:lnTo>
                    <a:pt x="1282065" y="1577695"/>
                  </a:lnTo>
                  <a:lnTo>
                    <a:pt x="1282065" y="1575066"/>
                  </a:lnTo>
                  <a:close/>
                </a:path>
                <a:path w="2533650" h="2152650">
                  <a:moveTo>
                    <a:pt x="1282065" y="1527441"/>
                  </a:moveTo>
                  <a:lnTo>
                    <a:pt x="1281607" y="1526324"/>
                  </a:lnTo>
                  <a:lnTo>
                    <a:pt x="1279740" y="1524457"/>
                  </a:lnTo>
                  <a:lnTo>
                    <a:pt x="1278623" y="1523987"/>
                  </a:lnTo>
                  <a:lnTo>
                    <a:pt x="1275994" y="1523987"/>
                  </a:lnTo>
                  <a:lnTo>
                    <a:pt x="1274876" y="1524457"/>
                  </a:lnTo>
                  <a:lnTo>
                    <a:pt x="1273009" y="1526324"/>
                  </a:lnTo>
                  <a:lnTo>
                    <a:pt x="1272540" y="1527441"/>
                  </a:lnTo>
                  <a:lnTo>
                    <a:pt x="1272540" y="1530070"/>
                  </a:lnTo>
                  <a:lnTo>
                    <a:pt x="1273009" y="1531188"/>
                  </a:lnTo>
                  <a:lnTo>
                    <a:pt x="1274876" y="1533055"/>
                  </a:lnTo>
                  <a:lnTo>
                    <a:pt x="1275994" y="1533512"/>
                  </a:lnTo>
                  <a:lnTo>
                    <a:pt x="1278623" y="1533512"/>
                  </a:lnTo>
                  <a:lnTo>
                    <a:pt x="1279740" y="1533055"/>
                  </a:lnTo>
                  <a:lnTo>
                    <a:pt x="1281607" y="1531188"/>
                  </a:lnTo>
                  <a:lnTo>
                    <a:pt x="1282065" y="1530070"/>
                  </a:lnTo>
                  <a:lnTo>
                    <a:pt x="1282065" y="1527441"/>
                  </a:lnTo>
                  <a:close/>
                </a:path>
                <a:path w="2533650" h="2152650">
                  <a:moveTo>
                    <a:pt x="1282065" y="1479816"/>
                  </a:moveTo>
                  <a:lnTo>
                    <a:pt x="1281607" y="1478699"/>
                  </a:lnTo>
                  <a:lnTo>
                    <a:pt x="1279740" y="1476832"/>
                  </a:lnTo>
                  <a:lnTo>
                    <a:pt x="1278623" y="1476362"/>
                  </a:lnTo>
                  <a:lnTo>
                    <a:pt x="1275994" y="1476362"/>
                  </a:lnTo>
                  <a:lnTo>
                    <a:pt x="1274876" y="1476832"/>
                  </a:lnTo>
                  <a:lnTo>
                    <a:pt x="1273009" y="1478699"/>
                  </a:lnTo>
                  <a:lnTo>
                    <a:pt x="1272540" y="1479816"/>
                  </a:lnTo>
                  <a:lnTo>
                    <a:pt x="1272540" y="1482445"/>
                  </a:lnTo>
                  <a:lnTo>
                    <a:pt x="1273009" y="1483563"/>
                  </a:lnTo>
                  <a:lnTo>
                    <a:pt x="1274876" y="1485430"/>
                  </a:lnTo>
                  <a:lnTo>
                    <a:pt x="1275994" y="1485887"/>
                  </a:lnTo>
                  <a:lnTo>
                    <a:pt x="1278623" y="1485887"/>
                  </a:lnTo>
                  <a:lnTo>
                    <a:pt x="1279740" y="1485430"/>
                  </a:lnTo>
                  <a:lnTo>
                    <a:pt x="1281607" y="1483563"/>
                  </a:lnTo>
                  <a:lnTo>
                    <a:pt x="1282065" y="1482445"/>
                  </a:lnTo>
                  <a:lnTo>
                    <a:pt x="1282065" y="1479816"/>
                  </a:lnTo>
                  <a:close/>
                </a:path>
                <a:path w="2533650" h="2152650">
                  <a:moveTo>
                    <a:pt x="1282065" y="1432191"/>
                  </a:moveTo>
                  <a:lnTo>
                    <a:pt x="1281607" y="1431074"/>
                  </a:lnTo>
                  <a:lnTo>
                    <a:pt x="1279740" y="1429207"/>
                  </a:lnTo>
                  <a:lnTo>
                    <a:pt x="1278623" y="1428737"/>
                  </a:lnTo>
                  <a:lnTo>
                    <a:pt x="1275994" y="1428737"/>
                  </a:lnTo>
                  <a:lnTo>
                    <a:pt x="1274876" y="1429207"/>
                  </a:lnTo>
                  <a:lnTo>
                    <a:pt x="1273009" y="1431074"/>
                  </a:lnTo>
                  <a:lnTo>
                    <a:pt x="1272540" y="1432191"/>
                  </a:lnTo>
                  <a:lnTo>
                    <a:pt x="1272540" y="1434820"/>
                  </a:lnTo>
                  <a:lnTo>
                    <a:pt x="1273009" y="1435938"/>
                  </a:lnTo>
                  <a:lnTo>
                    <a:pt x="1274876" y="1437805"/>
                  </a:lnTo>
                  <a:lnTo>
                    <a:pt x="1275994" y="1438262"/>
                  </a:lnTo>
                  <a:lnTo>
                    <a:pt x="1278623" y="1438262"/>
                  </a:lnTo>
                  <a:lnTo>
                    <a:pt x="1279740" y="1437805"/>
                  </a:lnTo>
                  <a:lnTo>
                    <a:pt x="1281607" y="1435938"/>
                  </a:lnTo>
                  <a:lnTo>
                    <a:pt x="1282065" y="1434820"/>
                  </a:lnTo>
                  <a:lnTo>
                    <a:pt x="1282065" y="1432191"/>
                  </a:lnTo>
                  <a:close/>
                </a:path>
                <a:path w="2533650" h="2152650">
                  <a:moveTo>
                    <a:pt x="1282065" y="1384566"/>
                  </a:moveTo>
                  <a:lnTo>
                    <a:pt x="1281607" y="1383449"/>
                  </a:lnTo>
                  <a:lnTo>
                    <a:pt x="1279740" y="1381582"/>
                  </a:lnTo>
                  <a:lnTo>
                    <a:pt x="1278623" y="1381112"/>
                  </a:lnTo>
                  <a:lnTo>
                    <a:pt x="1275994" y="1381112"/>
                  </a:lnTo>
                  <a:lnTo>
                    <a:pt x="1274876" y="1381582"/>
                  </a:lnTo>
                  <a:lnTo>
                    <a:pt x="1273009" y="1383449"/>
                  </a:lnTo>
                  <a:lnTo>
                    <a:pt x="1272540" y="1384566"/>
                  </a:lnTo>
                  <a:lnTo>
                    <a:pt x="1272540" y="1387195"/>
                  </a:lnTo>
                  <a:lnTo>
                    <a:pt x="1273009" y="1388313"/>
                  </a:lnTo>
                  <a:lnTo>
                    <a:pt x="1274876" y="1390180"/>
                  </a:lnTo>
                  <a:lnTo>
                    <a:pt x="1275994" y="1390637"/>
                  </a:lnTo>
                  <a:lnTo>
                    <a:pt x="1278623" y="1390637"/>
                  </a:lnTo>
                  <a:lnTo>
                    <a:pt x="1279740" y="1390180"/>
                  </a:lnTo>
                  <a:lnTo>
                    <a:pt x="1281607" y="1388313"/>
                  </a:lnTo>
                  <a:lnTo>
                    <a:pt x="1282065" y="1387195"/>
                  </a:lnTo>
                  <a:lnTo>
                    <a:pt x="1282065" y="1384566"/>
                  </a:lnTo>
                  <a:close/>
                </a:path>
                <a:path w="2533650" h="2152650">
                  <a:moveTo>
                    <a:pt x="1282065" y="1336941"/>
                  </a:moveTo>
                  <a:lnTo>
                    <a:pt x="1281607" y="1335824"/>
                  </a:lnTo>
                  <a:lnTo>
                    <a:pt x="1279740" y="1333957"/>
                  </a:lnTo>
                  <a:lnTo>
                    <a:pt x="1278623" y="1333487"/>
                  </a:lnTo>
                  <a:lnTo>
                    <a:pt x="1275994" y="1333487"/>
                  </a:lnTo>
                  <a:lnTo>
                    <a:pt x="1274876" y="1333957"/>
                  </a:lnTo>
                  <a:lnTo>
                    <a:pt x="1273009" y="1335824"/>
                  </a:lnTo>
                  <a:lnTo>
                    <a:pt x="1272540" y="1336941"/>
                  </a:lnTo>
                  <a:lnTo>
                    <a:pt x="1272540" y="1339570"/>
                  </a:lnTo>
                  <a:lnTo>
                    <a:pt x="1273009" y="1340688"/>
                  </a:lnTo>
                  <a:lnTo>
                    <a:pt x="1274876" y="1342555"/>
                  </a:lnTo>
                  <a:lnTo>
                    <a:pt x="1275994" y="1343012"/>
                  </a:lnTo>
                  <a:lnTo>
                    <a:pt x="1278623" y="1343012"/>
                  </a:lnTo>
                  <a:lnTo>
                    <a:pt x="1279740" y="1342555"/>
                  </a:lnTo>
                  <a:lnTo>
                    <a:pt x="1281607" y="1340688"/>
                  </a:lnTo>
                  <a:lnTo>
                    <a:pt x="1282065" y="1339570"/>
                  </a:lnTo>
                  <a:lnTo>
                    <a:pt x="1282065" y="1336941"/>
                  </a:lnTo>
                  <a:close/>
                </a:path>
                <a:path w="2533650" h="2152650">
                  <a:moveTo>
                    <a:pt x="1282065" y="1289316"/>
                  </a:moveTo>
                  <a:lnTo>
                    <a:pt x="1281607" y="1288199"/>
                  </a:lnTo>
                  <a:lnTo>
                    <a:pt x="1279740" y="1286332"/>
                  </a:lnTo>
                  <a:lnTo>
                    <a:pt x="1278623" y="1285862"/>
                  </a:lnTo>
                  <a:lnTo>
                    <a:pt x="1275994" y="1285862"/>
                  </a:lnTo>
                  <a:lnTo>
                    <a:pt x="1274876" y="1286332"/>
                  </a:lnTo>
                  <a:lnTo>
                    <a:pt x="1273009" y="1288199"/>
                  </a:lnTo>
                  <a:lnTo>
                    <a:pt x="1272540" y="1289316"/>
                  </a:lnTo>
                  <a:lnTo>
                    <a:pt x="1272540" y="1291945"/>
                  </a:lnTo>
                  <a:lnTo>
                    <a:pt x="1273009" y="1293063"/>
                  </a:lnTo>
                  <a:lnTo>
                    <a:pt x="1274876" y="1294930"/>
                  </a:lnTo>
                  <a:lnTo>
                    <a:pt x="1275994" y="1295387"/>
                  </a:lnTo>
                  <a:lnTo>
                    <a:pt x="1278623" y="1295387"/>
                  </a:lnTo>
                  <a:lnTo>
                    <a:pt x="1279740" y="1294930"/>
                  </a:lnTo>
                  <a:lnTo>
                    <a:pt x="1281607" y="1293063"/>
                  </a:lnTo>
                  <a:lnTo>
                    <a:pt x="1282065" y="1291945"/>
                  </a:lnTo>
                  <a:lnTo>
                    <a:pt x="1282065" y="1289316"/>
                  </a:lnTo>
                  <a:close/>
                </a:path>
                <a:path w="2533650" h="2152650">
                  <a:moveTo>
                    <a:pt x="1282065" y="1241691"/>
                  </a:moveTo>
                  <a:lnTo>
                    <a:pt x="1281607" y="1240574"/>
                  </a:lnTo>
                  <a:lnTo>
                    <a:pt x="1279740" y="1238707"/>
                  </a:lnTo>
                  <a:lnTo>
                    <a:pt x="1278623" y="1238237"/>
                  </a:lnTo>
                  <a:lnTo>
                    <a:pt x="1275994" y="1238237"/>
                  </a:lnTo>
                  <a:lnTo>
                    <a:pt x="1274876" y="1238707"/>
                  </a:lnTo>
                  <a:lnTo>
                    <a:pt x="1273009" y="1240574"/>
                  </a:lnTo>
                  <a:lnTo>
                    <a:pt x="1272540" y="1241691"/>
                  </a:lnTo>
                  <a:lnTo>
                    <a:pt x="1272540" y="1244320"/>
                  </a:lnTo>
                  <a:lnTo>
                    <a:pt x="1273009" y="1245438"/>
                  </a:lnTo>
                  <a:lnTo>
                    <a:pt x="1274876" y="1247305"/>
                  </a:lnTo>
                  <a:lnTo>
                    <a:pt x="1275994" y="1247762"/>
                  </a:lnTo>
                  <a:lnTo>
                    <a:pt x="1278623" y="1247762"/>
                  </a:lnTo>
                  <a:lnTo>
                    <a:pt x="1279740" y="1247305"/>
                  </a:lnTo>
                  <a:lnTo>
                    <a:pt x="1281607" y="1245438"/>
                  </a:lnTo>
                  <a:lnTo>
                    <a:pt x="1282065" y="1244320"/>
                  </a:lnTo>
                  <a:lnTo>
                    <a:pt x="1282065" y="1241691"/>
                  </a:lnTo>
                  <a:close/>
                </a:path>
                <a:path w="2533650" h="2152650">
                  <a:moveTo>
                    <a:pt x="1282065" y="1194066"/>
                  </a:moveTo>
                  <a:lnTo>
                    <a:pt x="1281607" y="1192949"/>
                  </a:lnTo>
                  <a:lnTo>
                    <a:pt x="1279740" y="1191082"/>
                  </a:lnTo>
                  <a:lnTo>
                    <a:pt x="1278623" y="1190612"/>
                  </a:lnTo>
                  <a:lnTo>
                    <a:pt x="1275994" y="1190612"/>
                  </a:lnTo>
                  <a:lnTo>
                    <a:pt x="1274876" y="1191082"/>
                  </a:lnTo>
                  <a:lnTo>
                    <a:pt x="1273009" y="1192949"/>
                  </a:lnTo>
                  <a:lnTo>
                    <a:pt x="1272540" y="1194066"/>
                  </a:lnTo>
                  <a:lnTo>
                    <a:pt x="1272540" y="1196695"/>
                  </a:lnTo>
                  <a:lnTo>
                    <a:pt x="1273009" y="1197813"/>
                  </a:lnTo>
                  <a:lnTo>
                    <a:pt x="1274876" y="1199680"/>
                  </a:lnTo>
                  <a:lnTo>
                    <a:pt x="1275994" y="1200137"/>
                  </a:lnTo>
                  <a:lnTo>
                    <a:pt x="1278623" y="1200137"/>
                  </a:lnTo>
                  <a:lnTo>
                    <a:pt x="1279740" y="1199680"/>
                  </a:lnTo>
                  <a:lnTo>
                    <a:pt x="1281607" y="1197813"/>
                  </a:lnTo>
                  <a:lnTo>
                    <a:pt x="1282065" y="1196695"/>
                  </a:lnTo>
                  <a:lnTo>
                    <a:pt x="1282065" y="1194066"/>
                  </a:lnTo>
                  <a:close/>
                </a:path>
                <a:path w="2533650" h="2152650">
                  <a:moveTo>
                    <a:pt x="1282065" y="1146441"/>
                  </a:moveTo>
                  <a:lnTo>
                    <a:pt x="1281607" y="1145324"/>
                  </a:lnTo>
                  <a:lnTo>
                    <a:pt x="1279740" y="1143457"/>
                  </a:lnTo>
                  <a:lnTo>
                    <a:pt x="1278623" y="1142987"/>
                  </a:lnTo>
                  <a:lnTo>
                    <a:pt x="1275994" y="1142987"/>
                  </a:lnTo>
                  <a:lnTo>
                    <a:pt x="1274876" y="1143457"/>
                  </a:lnTo>
                  <a:lnTo>
                    <a:pt x="1273009" y="1145324"/>
                  </a:lnTo>
                  <a:lnTo>
                    <a:pt x="1272540" y="1146441"/>
                  </a:lnTo>
                  <a:lnTo>
                    <a:pt x="1272540" y="1149070"/>
                  </a:lnTo>
                  <a:lnTo>
                    <a:pt x="1273009" y="1150188"/>
                  </a:lnTo>
                  <a:lnTo>
                    <a:pt x="1274876" y="1152055"/>
                  </a:lnTo>
                  <a:lnTo>
                    <a:pt x="1275994" y="1152512"/>
                  </a:lnTo>
                  <a:lnTo>
                    <a:pt x="1278623" y="1152512"/>
                  </a:lnTo>
                  <a:lnTo>
                    <a:pt x="1279740" y="1152055"/>
                  </a:lnTo>
                  <a:lnTo>
                    <a:pt x="1281607" y="1150188"/>
                  </a:lnTo>
                  <a:lnTo>
                    <a:pt x="1282065" y="1149070"/>
                  </a:lnTo>
                  <a:lnTo>
                    <a:pt x="1282065" y="1146441"/>
                  </a:lnTo>
                  <a:close/>
                </a:path>
                <a:path w="2533650" h="2152650">
                  <a:moveTo>
                    <a:pt x="1282065" y="1098816"/>
                  </a:moveTo>
                  <a:lnTo>
                    <a:pt x="1281607" y="1097699"/>
                  </a:lnTo>
                  <a:lnTo>
                    <a:pt x="1279740" y="1095832"/>
                  </a:lnTo>
                  <a:lnTo>
                    <a:pt x="1278623" y="1095362"/>
                  </a:lnTo>
                  <a:lnTo>
                    <a:pt x="1275994" y="1095362"/>
                  </a:lnTo>
                  <a:lnTo>
                    <a:pt x="1274876" y="1095832"/>
                  </a:lnTo>
                  <a:lnTo>
                    <a:pt x="1273009" y="1097699"/>
                  </a:lnTo>
                  <a:lnTo>
                    <a:pt x="1272540" y="1098816"/>
                  </a:lnTo>
                  <a:lnTo>
                    <a:pt x="1272540" y="1101445"/>
                  </a:lnTo>
                  <a:lnTo>
                    <a:pt x="1273009" y="1102563"/>
                  </a:lnTo>
                  <a:lnTo>
                    <a:pt x="1274876" y="1104430"/>
                  </a:lnTo>
                  <a:lnTo>
                    <a:pt x="1275994" y="1104887"/>
                  </a:lnTo>
                  <a:lnTo>
                    <a:pt x="1278623" y="1104887"/>
                  </a:lnTo>
                  <a:lnTo>
                    <a:pt x="1279740" y="1104430"/>
                  </a:lnTo>
                  <a:lnTo>
                    <a:pt x="1281607" y="1102563"/>
                  </a:lnTo>
                  <a:lnTo>
                    <a:pt x="1282065" y="1101445"/>
                  </a:lnTo>
                  <a:lnTo>
                    <a:pt x="1282065" y="1098816"/>
                  </a:lnTo>
                  <a:close/>
                </a:path>
                <a:path w="2533650" h="2152650">
                  <a:moveTo>
                    <a:pt x="1282065" y="1051191"/>
                  </a:moveTo>
                  <a:lnTo>
                    <a:pt x="1281607" y="1050074"/>
                  </a:lnTo>
                  <a:lnTo>
                    <a:pt x="1279740" y="1048207"/>
                  </a:lnTo>
                  <a:lnTo>
                    <a:pt x="1278623" y="1047737"/>
                  </a:lnTo>
                  <a:lnTo>
                    <a:pt x="1275994" y="1047737"/>
                  </a:lnTo>
                  <a:lnTo>
                    <a:pt x="1274876" y="1048207"/>
                  </a:lnTo>
                  <a:lnTo>
                    <a:pt x="1273009" y="1050074"/>
                  </a:lnTo>
                  <a:lnTo>
                    <a:pt x="1272540" y="1051191"/>
                  </a:lnTo>
                  <a:lnTo>
                    <a:pt x="1272540" y="1053820"/>
                  </a:lnTo>
                  <a:lnTo>
                    <a:pt x="1273009" y="1054938"/>
                  </a:lnTo>
                  <a:lnTo>
                    <a:pt x="1274876" y="1056805"/>
                  </a:lnTo>
                  <a:lnTo>
                    <a:pt x="1275994" y="1057262"/>
                  </a:lnTo>
                  <a:lnTo>
                    <a:pt x="1278623" y="1057262"/>
                  </a:lnTo>
                  <a:lnTo>
                    <a:pt x="1279740" y="1056805"/>
                  </a:lnTo>
                  <a:lnTo>
                    <a:pt x="1281607" y="1054938"/>
                  </a:lnTo>
                  <a:lnTo>
                    <a:pt x="1282065" y="1053820"/>
                  </a:lnTo>
                  <a:lnTo>
                    <a:pt x="1282065" y="1051191"/>
                  </a:lnTo>
                  <a:close/>
                </a:path>
                <a:path w="2533650" h="2152650">
                  <a:moveTo>
                    <a:pt x="1282065" y="1003566"/>
                  </a:moveTo>
                  <a:lnTo>
                    <a:pt x="1281607" y="1002449"/>
                  </a:lnTo>
                  <a:lnTo>
                    <a:pt x="1279740" y="1000582"/>
                  </a:lnTo>
                  <a:lnTo>
                    <a:pt x="1278623" y="1000112"/>
                  </a:lnTo>
                  <a:lnTo>
                    <a:pt x="1275994" y="1000112"/>
                  </a:lnTo>
                  <a:lnTo>
                    <a:pt x="1274876" y="1000582"/>
                  </a:lnTo>
                  <a:lnTo>
                    <a:pt x="1273009" y="1002449"/>
                  </a:lnTo>
                  <a:lnTo>
                    <a:pt x="1272540" y="1003566"/>
                  </a:lnTo>
                  <a:lnTo>
                    <a:pt x="1272540" y="1006195"/>
                  </a:lnTo>
                  <a:lnTo>
                    <a:pt x="1273009" y="1007313"/>
                  </a:lnTo>
                  <a:lnTo>
                    <a:pt x="1274876" y="1009180"/>
                  </a:lnTo>
                  <a:lnTo>
                    <a:pt x="1275994" y="1009637"/>
                  </a:lnTo>
                  <a:lnTo>
                    <a:pt x="1278623" y="1009637"/>
                  </a:lnTo>
                  <a:lnTo>
                    <a:pt x="1279740" y="1009180"/>
                  </a:lnTo>
                  <a:lnTo>
                    <a:pt x="1281607" y="1007313"/>
                  </a:lnTo>
                  <a:lnTo>
                    <a:pt x="1282065" y="1006195"/>
                  </a:lnTo>
                  <a:lnTo>
                    <a:pt x="1282065" y="1003566"/>
                  </a:lnTo>
                  <a:close/>
                </a:path>
                <a:path w="2533650" h="2152650">
                  <a:moveTo>
                    <a:pt x="1282065" y="955941"/>
                  </a:moveTo>
                  <a:lnTo>
                    <a:pt x="1281607" y="954824"/>
                  </a:lnTo>
                  <a:lnTo>
                    <a:pt x="1279740" y="952957"/>
                  </a:lnTo>
                  <a:lnTo>
                    <a:pt x="1278623" y="952487"/>
                  </a:lnTo>
                  <a:lnTo>
                    <a:pt x="1275994" y="952487"/>
                  </a:lnTo>
                  <a:lnTo>
                    <a:pt x="1274876" y="952957"/>
                  </a:lnTo>
                  <a:lnTo>
                    <a:pt x="1273009" y="954824"/>
                  </a:lnTo>
                  <a:lnTo>
                    <a:pt x="1272540" y="955941"/>
                  </a:lnTo>
                  <a:lnTo>
                    <a:pt x="1272540" y="958570"/>
                  </a:lnTo>
                  <a:lnTo>
                    <a:pt x="1273009" y="959688"/>
                  </a:lnTo>
                  <a:lnTo>
                    <a:pt x="1274876" y="961555"/>
                  </a:lnTo>
                  <a:lnTo>
                    <a:pt x="1275994" y="962012"/>
                  </a:lnTo>
                  <a:lnTo>
                    <a:pt x="1278623" y="962012"/>
                  </a:lnTo>
                  <a:lnTo>
                    <a:pt x="1279740" y="961555"/>
                  </a:lnTo>
                  <a:lnTo>
                    <a:pt x="1281607" y="959688"/>
                  </a:lnTo>
                  <a:lnTo>
                    <a:pt x="1282065" y="958570"/>
                  </a:lnTo>
                  <a:lnTo>
                    <a:pt x="1282065" y="955941"/>
                  </a:lnTo>
                  <a:close/>
                </a:path>
                <a:path w="2533650" h="2152650">
                  <a:moveTo>
                    <a:pt x="1282065" y="908316"/>
                  </a:moveTo>
                  <a:lnTo>
                    <a:pt x="1281607" y="907199"/>
                  </a:lnTo>
                  <a:lnTo>
                    <a:pt x="1279740" y="905332"/>
                  </a:lnTo>
                  <a:lnTo>
                    <a:pt x="1278623" y="904862"/>
                  </a:lnTo>
                  <a:lnTo>
                    <a:pt x="1275994" y="904862"/>
                  </a:lnTo>
                  <a:lnTo>
                    <a:pt x="1274876" y="905332"/>
                  </a:lnTo>
                  <a:lnTo>
                    <a:pt x="1273009" y="907199"/>
                  </a:lnTo>
                  <a:lnTo>
                    <a:pt x="1272540" y="908316"/>
                  </a:lnTo>
                  <a:lnTo>
                    <a:pt x="1272540" y="910945"/>
                  </a:lnTo>
                  <a:lnTo>
                    <a:pt x="1273009" y="912063"/>
                  </a:lnTo>
                  <a:lnTo>
                    <a:pt x="1274876" y="913930"/>
                  </a:lnTo>
                  <a:lnTo>
                    <a:pt x="1275994" y="914387"/>
                  </a:lnTo>
                  <a:lnTo>
                    <a:pt x="1278623" y="914387"/>
                  </a:lnTo>
                  <a:lnTo>
                    <a:pt x="1279740" y="913930"/>
                  </a:lnTo>
                  <a:lnTo>
                    <a:pt x="1281607" y="912063"/>
                  </a:lnTo>
                  <a:lnTo>
                    <a:pt x="1282065" y="910945"/>
                  </a:lnTo>
                  <a:lnTo>
                    <a:pt x="1282065" y="908316"/>
                  </a:lnTo>
                  <a:close/>
                </a:path>
                <a:path w="2533650" h="2152650">
                  <a:moveTo>
                    <a:pt x="1282065" y="860691"/>
                  </a:moveTo>
                  <a:lnTo>
                    <a:pt x="1281607" y="859574"/>
                  </a:lnTo>
                  <a:lnTo>
                    <a:pt x="1279740" y="857707"/>
                  </a:lnTo>
                  <a:lnTo>
                    <a:pt x="1278623" y="857237"/>
                  </a:lnTo>
                  <a:lnTo>
                    <a:pt x="1275994" y="857237"/>
                  </a:lnTo>
                  <a:lnTo>
                    <a:pt x="1274876" y="857707"/>
                  </a:lnTo>
                  <a:lnTo>
                    <a:pt x="1273009" y="859574"/>
                  </a:lnTo>
                  <a:lnTo>
                    <a:pt x="1272540" y="860691"/>
                  </a:lnTo>
                  <a:lnTo>
                    <a:pt x="1272540" y="863320"/>
                  </a:lnTo>
                  <a:lnTo>
                    <a:pt x="1273009" y="864438"/>
                  </a:lnTo>
                  <a:lnTo>
                    <a:pt x="1274876" y="866305"/>
                  </a:lnTo>
                  <a:lnTo>
                    <a:pt x="1275994" y="866762"/>
                  </a:lnTo>
                  <a:lnTo>
                    <a:pt x="1278623" y="866762"/>
                  </a:lnTo>
                  <a:lnTo>
                    <a:pt x="1279740" y="866305"/>
                  </a:lnTo>
                  <a:lnTo>
                    <a:pt x="1281607" y="864438"/>
                  </a:lnTo>
                  <a:lnTo>
                    <a:pt x="1282065" y="863320"/>
                  </a:lnTo>
                  <a:lnTo>
                    <a:pt x="1282065" y="860691"/>
                  </a:lnTo>
                  <a:close/>
                </a:path>
                <a:path w="2533650" h="2152650">
                  <a:moveTo>
                    <a:pt x="1282065" y="813066"/>
                  </a:moveTo>
                  <a:lnTo>
                    <a:pt x="1281607" y="811949"/>
                  </a:lnTo>
                  <a:lnTo>
                    <a:pt x="1279740" y="810082"/>
                  </a:lnTo>
                  <a:lnTo>
                    <a:pt x="1278623" y="809612"/>
                  </a:lnTo>
                  <a:lnTo>
                    <a:pt x="1275994" y="809612"/>
                  </a:lnTo>
                  <a:lnTo>
                    <a:pt x="1274876" y="810082"/>
                  </a:lnTo>
                  <a:lnTo>
                    <a:pt x="1273009" y="811949"/>
                  </a:lnTo>
                  <a:lnTo>
                    <a:pt x="1272540" y="813066"/>
                  </a:lnTo>
                  <a:lnTo>
                    <a:pt x="1272540" y="815695"/>
                  </a:lnTo>
                  <a:lnTo>
                    <a:pt x="1273009" y="816813"/>
                  </a:lnTo>
                  <a:lnTo>
                    <a:pt x="1274876" y="818680"/>
                  </a:lnTo>
                  <a:lnTo>
                    <a:pt x="1275994" y="819137"/>
                  </a:lnTo>
                  <a:lnTo>
                    <a:pt x="1278623" y="819137"/>
                  </a:lnTo>
                  <a:lnTo>
                    <a:pt x="1279740" y="818680"/>
                  </a:lnTo>
                  <a:lnTo>
                    <a:pt x="1281607" y="816813"/>
                  </a:lnTo>
                  <a:lnTo>
                    <a:pt x="1282065" y="815695"/>
                  </a:lnTo>
                  <a:lnTo>
                    <a:pt x="1282065" y="813066"/>
                  </a:lnTo>
                  <a:close/>
                </a:path>
                <a:path w="2533650" h="2152650">
                  <a:moveTo>
                    <a:pt x="1282065" y="765441"/>
                  </a:moveTo>
                  <a:lnTo>
                    <a:pt x="1281607" y="764324"/>
                  </a:lnTo>
                  <a:lnTo>
                    <a:pt x="1279740" y="762457"/>
                  </a:lnTo>
                  <a:lnTo>
                    <a:pt x="1278623" y="761987"/>
                  </a:lnTo>
                  <a:lnTo>
                    <a:pt x="1275994" y="761987"/>
                  </a:lnTo>
                  <a:lnTo>
                    <a:pt x="1274876" y="762457"/>
                  </a:lnTo>
                  <a:lnTo>
                    <a:pt x="1273009" y="764324"/>
                  </a:lnTo>
                  <a:lnTo>
                    <a:pt x="1272540" y="765441"/>
                  </a:lnTo>
                  <a:lnTo>
                    <a:pt x="1272540" y="768070"/>
                  </a:lnTo>
                  <a:lnTo>
                    <a:pt x="1273009" y="769188"/>
                  </a:lnTo>
                  <a:lnTo>
                    <a:pt x="1274876" y="771055"/>
                  </a:lnTo>
                  <a:lnTo>
                    <a:pt x="1275994" y="771512"/>
                  </a:lnTo>
                  <a:lnTo>
                    <a:pt x="1278623" y="771512"/>
                  </a:lnTo>
                  <a:lnTo>
                    <a:pt x="1279740" y="771055"/>
                  </a:lnTo>
                  <a:lnTo>
                    <a:pt x="1281607" y="769188"/>
                  </a:lnTo>
                  <a:lnTo>
                    <a:pt x="1282065" y="768070"/>
                  </a:lnTo>
                  <a:lnTo>
                    <a:pt x="1282065" y="765441"/>
                  </a:lnTo>
                  <a:close/>
                </a:path>
                <a:path w="2533650" h="2152650">
                  <a:moveTo>
                    <a:pt x="1282065" y="717816"/>
                  </a:moveTo>
                  <a:lnTo>
                    <a:pt x="1281607" y="716699"/>
                  </a:lnTo>
                  <a:lnTo>
                    <a:pt x="1279740" y="714832"/>
                  </a:lnTo>
                  <a:lnTo>
                    <a:pt x="1278623" y="714362"/>
                  </a:lnTo>
                  <a:lnTo>
                    <a:pt x="1275994" y="714362"/>
                  </a:lnTo>
                  <a:lnTo>
                    <a:pt x="1274876" y="714832"/>
                  </a:lnTo>
                  <a:lnTo>
                    <a:pt x="1273009" y="716699"/>
                  </a:lnTo>
                  <a:lnTo>
                    <a:pt x="1272540" y="717816"/>
                  </a:lnTo>
                  <a:lnTo>
                    <a:pt x="1272540" y="720445"/>
                  </a:lnTo>
                  <a:lnTo>
                    <a:pt x="1273009" y="721563"/>
                  </a:lnTo>
                  <a:lnTo>
                    <a:pt x="1274876" y="723430"/>
                  </a:lnTo>
                  <a:lnTo>
                    <a:pt x="1275994" y="723887"/>
                  </a:lnTo>
                  <a:lnTo>
                    <a:pt x="1278623" y="723887"/>
                  </a:lnTo>
                  <a:lnTo>
                    <a:pt x="1279740" y="723430"/>
                  </a:lnTo>
                  <a:lnTo>
                    <a:pt x="1281607" y="721563"/>
                  </a:lnTo>
                  <a:lnTo>
                    <a:pt x="1282065" y="720445"/>
                  </a:lnTo>
                  <a:lnTo>
                    <a:pt x="1282065" y="717816"/>
                  </a:lnTo>
                  <a:close/>
                </a:path>
                <a:path w="2533650" h="2152650">
                  <a:moveTo>
                    <a:pt x="1282065" y="670191"/>
                  </a:moveTo>
                  <a:lnTo>
                    <a:pt x="1281607" y="669074"/>
                  </a:lnTo>
                  <a:lnTo>
                    <a:pt x="1279740" y="667207"/>
                  </a:lnTo>
                  <a:lnTo>
                    <a:pt x="1278623" y="666737"/>
                  </a:lnTo>
                  <a:lnTo>
                    <a:pt x="1275994" y="666737"/>
                  </a:lnTo>
                  <a:lnTo>
                    <a:pt x="1274876" y="667207"/>
                  </a:lnTo>
                  <a:lnTo>
                    <a:pt x="1273009" y="669074"/>
                  </a:lnTo>
                  <a:lnTo>
                    <a:pt x="1272540" y="670191"/>
                  </a:lnTo>
                  <a:lnTo>
                    <a:pt x="1272540" y="672820"/>
                  </a:lnTo>
                  <a:lnTo>
                    <a:pt x="1273009" y="673938"/>
                  </a:lnTo>
                  <a:lnTo>
                    <a:pt x="1274876" y="675805"/>
                  </a:lnTo>
                  <a:lnTo>
                    <a:pt x="1275994" y="676262"/>
                  </a:lnTo>
                  <a:lnTo>
                    <a:pt x="1278623" y="676262"/>
                  </a:lnTo>
                  <a:lnTo>
                    <a:pt x="1279740" y="675805"/>
                  </a:lnTo>
                  <a:lnTo>
                    <a:pt x="1281607" y="673938"/>
                  </a:lnTo>
                  <a:lnTo>
                    <a:pt x="1282065" y="672820"/>
                  </a:lnTo>
                  <a:lnTo>
                    <a:pt x="1282065" y="670191"/>
                  </a:lnTo>
                  <a:close/>
                </a:path>
                <a:path w="2533650" h="2152650">
                  <a:moveTo>
                    <a:pt x="1282065" y="622566"/>
                  </a:moveTo>
                  <a:lnTo>
                    <a:pt x="1281607" y="621449"/>
                  </a:lnTo>
                  <a:lnTo>
                    <a:pt x="1279740" y="619582"/>
                  </a:lnTo>
                  <a:lnTo>
                    <a:pt x="1278623" y="619112"/>
                  </a:lnTo>
                  <a:lnTo>
                    <a:pt x="1275994" y="619112"/>
                  </a:lnTo>
                  <a:lnTo>
                    <a:pt x="1274876" y="619582"/>
                  </a:lnTo>
                  <a:lnTo>
                    <a:pt x="1273009" y="621449"/>
                  </a:lnTo>
                  <a:lnTo>
                    <a:pt x="1272540" y="622566"/>
                  </a:lnTo>
                  <a:lnTo>
                    <a:pt x="1272540" y="625195"/>
                  </a:lnTo>
                  <a:lnTo>
                    <a:pt x="1273009" y="626313"/>
                  </a:lnTo>
                  <a:lnTo>
                    <a:pt x="1274876" y="628180"/>
                  </a:lnTo>
                  <a:lnTo>
                    <a:pt x="1275994" y="628637"/>
                  </a:lnTo>
                  <a:lnTo>
                    <a:pt x="1278623" y="628637"/>
                  </a:lnTo>
                  <a:lnTo>
                    <a:pt x="1279740" y="628180"/>
                  </a:lnTo>
                  <a:lnTo>
                    <a:pt x="1281607" y="626313"/>
                  </a:lnTo>
                  <a:lnTo>
                    <a:pt x="1282065" y="625195"/>
                  </a:lnTo>
                  <a:lnTo>
                    <a:pt x="1282065" y="622566"/>
                  </a:lnTo>
                  <a:close/>
                </a:path>
                <a:path w="2533650" h="2152650">
                  <a:moveTo>
                    <a:pt x="1282065" y="574941"/>
                  </a:moveTo>
                  <a:lnTo>
                    <a:pt x="1281607" y="573824"/>
                  </a:lnTo>
                  <a:lnTo>
                    <a:pt x="1279740" y="571957"/>
                  </a:lnTo>
                  <a:lnTo>
                    <a:pt x="1278623" y="571487"/>
                  </a:lnTo>
                  <a:lnTo>
                    <a:pt x="1275994" y="571487"/>
                  </a:lnTo>
                  <a:lnTo>
                    <a:pt x="1274876" y="571957"/>
                  </a:lnTo>
                  <a:lnTo>
                    <a:pt x="1273009" y="573824"/>
                  </a:lnTo>
                  <a:lnTo>
                    <a:pt x="1272540" y="574941"/>
                  </a:lnTo>
                  <a:lnTo>
                    <a:pt x="1272540" y="577570"/>
                  </a:lnTo>
                  <a:lnTo>
                    <a:pt x="1273009" y="578688"/>
                  </a:lnTo>
                  <a:lnTo>
                    <a:pt x="1274876" y="580555"/>
                  </a:lnTo>
                  <a:lnTo>
                    <a:pt x="1275994" y="581012"/>
                  </a:lnTo>
                  <a:lnTo>
                    <a:pt x="1278623" y="581012"/>
                  </a:lnTo>
                  <a:lnTo>
                    <a:pt x="1279740" y="580555"/>
                  </a:lnTo>
                  <a:lnTo>
                    <a:pt x="1281607" y="578688"/>
                  </a:lnTo>
                  <a:lnTo>
                    <a:pt x="1282065" y="577570"/>
                  </a:lnTo>
                  <a:lnTo>
                    <a:pt x="1282065" y="574941"/>
                  </a:lnTo>
                  <a:close/>
                </a:path>
                <a:path w="2533650" h="2152650">
                  <a:moveTo>
                    <a:pt x="1282065" y="527316"/>
                  </a:moveTo>
                  <a:lnTo>
                    <a:pt x="1281607" y="526199"/>
                  </a:lnTo>
                  <a:lnTo>
                    <a:pt x="1279740" y="524332"/>
                  </a:lnTo>
                  <a:lnTo>
                    <a:pt x="1278623" y="523862"/>
                  </a:lnTo>
                  <a:lnTo>
                    <a:pt x="1275994" y="523862"/>
                  </a:lnTo>
                  <a:lnTo>
                    <a:pt x="1274876" y="524332"/>
                  </a:lnTo>
                  <a:lnTo>
                    <a:pt x="1273009" y="526199"/>
                  </a:lnTo>
                  <a:lnTo>
                    <a:pt x="1272540" y="527316"/>
                  </a:lnTo>
                  <a:lnTo>
                    <a:pt x="1272540" y="529945"/>
                  </a:lnTo>
                  <a:lnTo>
                    <a:pt x="1273009" y="531063"/>
                  </a:lnTo>
                  <a:lnTo>
                    <a:pt x="1274876" y="532930"/>
                  </a:lnTo>
                  <a:lnTo>
                    <a:pt x="1275994" y="533387"/>
                  </a:lnTo>
                  <a:lnTo>
                    <a:pt x="1278623" y="533387"/>
                  </a:lnTo>
                  <a:lnTo>
                    <a:pt x="1279740" y="532930"/>
                  </a:lnTo>
                  <a:lnTo>
                    <a:pt x="1281607" y="531063"/>
                  </a:lnTo>
                  <a:lnTo>
                    <a:pt x="1282065" y="529945"/>
                  </a:lnTo>
                  <a:lnTo>
                    <a:pt x="1282065" y="527316"/>
                  </a:lnTo>
                  <a:close/>
                </a:path>
                <a:path w="2533650" h="2152650">
                  <a:moveTo>
                    <a:pt x="1282065" y="479691"/>
                  </a:moveTo>
                  <a:lnTo>
                    <a:pt x="1281607" y="478574"/>
                  </a:lnTo>
                  <a:lnTo>
                    <a:pt x="1279740" y="476707"/>
                  </a:lnTo>
                  <a:lnTo>
                    <a:pt x="1278623" y="476237"/>
                  </a:lnTo>
                  <a:lnTo>
                    <a:pt x="1275994" y="476237"/>
                  </a:lnTo>
                  <a:lnTo>
                    <a:pt x="1274876" y="476707"/>
                  </a:lnTo>
                  <a:lnTo>
                    <a:pt x="1273009" y="478574"/>
                  </a:lnTo>
                  <a:lnTo>
                    <a:pt x="1272540" y="479691"/>
                  </a:lnTo>
                  <a:lnTo>
                    <a:pt x="1272540" y="482320"/>
                  </a:lnTo>
                  <a:lnTo>
                    <a:pt x="1273009" y="483438"/>
                  </a:lnTo>
                  <a:lnTo>
                    <a:pt x="1274876" y="485305"/>
                  </a:lnTo>
                  <a:lnTo>
                    <a:pt x="1275994" y="485762"/>
                  </a:lnTo>
                  <a:lnTo>
                    <a:pt x="1278623" y="485762"/>
                  </a:lnTo>
                  <a:lnTo>
                    <a:pt x="1279740" y="485305"/>
                  </a:lnTo>
                  <a:lnTo>
                    <a:pt x="1281607" y="483438"/>
                  </a:lnTo>
                  <a:lnTo>
                    <a:pt x="1282065" y="482320"/>
                  </a:lnTo>
                  <a:lnTo>
                    <a:pt x="1282065" y="479691"/>
                  </a:lnTo>
                  <a:close/>
                </a:path>
                <a:path w="2533650" h="2152650">
                  <a:moveTo>
                    <a:pt x="1282065" y="432066"/>
                  </a:moveTo>
                  <a:lnTo>
                    <a:pt x="1281607" y="430949"/>
                  </a:lnTo>
                  <a:lnTo>
                    <a:pt x="1279740" y="429082"/>
                  </a:lnTo>
                  <a:lnTo>
                    <a:pt x="1278623" y="428612"/>
                  </a:lnTo>
                  <a:lnTo>
                    <a:pt x="1275994" y="428612"/>
                  </a:lnTo>
                  <a:lnTo>
                    <a:pt x="1274876" y="429082"/>
                  </a:lnTo>
                  <a:lnTo>
                    <a:pt x="1273009" y="430949"/>
                  </a:lnTo>
                  <a:lnTo>
                    <a:pt x="1272540" y="432066"/>
                  </a:lnTo>
                  <a:lnTo>
                    <a:pt x="1272540" y="434695"/>
                  </a:lnTo>
                  <a:lnTo>
                    <a:pt x="1273009" y="435813"/>
                  </a:lnTo>
                  <a:lnTo>
                    <a:pt x="1274876" y="437680"/>
                  </a:lnTo>
                  <a:lnTo>
                    <a:pt x="1275994" y="438137"/>
                  </a:lnTo>
                  <a:lnTo>
                    <a:pt x="1278623" y="438137"/>
                  </a:lnTo>
                  <a:lnTo>
                    <a:pt x="1279740" y="437680"/>
                  </a:lnTo>
                  <a:lnTo>
                    <a:pt x="1281607" y="435813"/>
                  </a:lnTo>
                  <a:lnTo>
                    <a:pt x="1282065" y="434695"/>
                  </a:lnTo>
                  <a:lnTo>
                    <a:pt x="1282065" y="432066"/>
                  </a:lnTo>
                  <a:close/>
                </a:path>
                <a:path w="2533650" h="2152650">
                  <a:moveTo>
                    <a:pt x="1282065" y="384441"/>
                  </a:moveTo>
                  <a:lnTo>
                    <a:pt x="1281607" y="383324"/>
                  </a:lnTo>
                  <a:lnTo>
                    <a:pt x="1279740" y="381457"/>
                  </a:lnTo>
                  <a:lnTo>
                    <a:pt x="1278623" y="380987"/>
                  </a:lnTo>
                  <a:lnTo>
                    <a:pt x="1275994" y="380987"/>
                  </a:lnTo>
                  <a:lnTo>
                    <a:pt x="1274876" y="381457"/>
                  </a:lnTo>
                  <a:lnTo>
                    <a:pt x="1273009" y="383324"/>
                  </a:lnTo>
                  <a:lnTo>
                    <a:pt x="1272540" y="384441"/>
                  </a:lnTo>
                  <a:lnTo>
                    <a:pt x="1272540" y="387070"/>
                  </a:lnTo>
                  <a:lnTo>
                    <a:pt x="1273009" y="388188"/>
                  </a:lnTo>
                  <a:lnTo>
                    <a:pt x="1274876" y="390055"/>
                  </a:lnTo>
                  <a:lnTo>
                    <a:pt x="1275994" y="390512"/>
                  </a:lnTo>
                  <a:lnTo>
                    <a:pt x="1278623" y="390512"/>
                  </a:lnTo>
                  <a:lnTo>
                    <a:pt x="1279740" y="390055"/>
                  </a:lnTo>
                  <a:lnTo>
                    <a:pt x="1281607" y="388188"/>
                  </a:lnTo>
                  <a:lnTo>
                    <a:pt x="1282065" y="387070"/>
                  </a:lnTo>
                  <a:lnTo>
                    <a:pt x="1282065" y="384441"/>
                  </a:lnTo>
                  <a:close/>
                </a:path>
                <a:path w="2533650" h="2152650">
                  <a:moveTo>
                    <a:pt x="1282065" y="336816"/>
                  </a:moveTo>
                  <a:lnTo>
                    <a:pt x="1281607" y="335699"/>
                  </a:lnTo>
                  <a:lnTo>
                    <a:pt x="1279740" y="333832"/>
                  </a:lnTo>
                  <a:lnTo>
                    <a:pt x="1278623" y="333362"/>
                  </a:lnTo>
                  <a:lnTo>
                    <a:pt x="1275994" y="333362"/>
                  </a:lnTo>
                  <a:lnTo>
                    <a:pt x="1274876" y="333832"/>
                  </a:lnTo>
                  <a:lnTo>
                    <a:pt x="1273009" y="335699"/>
                  </a:lnTo>
                  <a:lnTo>
                    <a:pt x="1272540" y="336816"/>
                  </a:lnTo>
                  <a:lnTo>
                    <a:pt x="1272540" y="339445"/>
                  </a:lnTo>
                  <a:lnTo>
                    <a:pt x="1273009" y="340563"/>
                  </a:lnTo>
                  <a:lnTo>
                    <a:pt x="1274876" y="342430"/>
                  </a:lnTo>
                  <a:lnTo>
                    <a:pt x="1275994" y="342887"/>
                  </a:lnTo>
                  <a:lnTo>
                    <a:pt x="1278623" y="342887"/>
                  </a:lnTo>
                  <a:lnTo>
                    <a:pt x="1279740" y="342430"/>
                  </a:lnTo>
                  <a:lnTo>
                    <a:pt x="1281607" y="340563"/>
                  </a:lnTo>
                  <a:lnTo>
                    <a:pt x="1282065" y="339445"/>
                  </a:lnTo>
                  <a:lnTo>
                    <a:pt x="1282065" y="336816"/>
                  </a:lnTo>
                  <a:close/>
                </a:path>
                <a:path w="2533650" h="2152650">
                  <a:moveTo>
                    <a:pt x="1282065" y="289191"/>
                  </a:moveTo>
                  <a:lnTo>
                    <a:pt x="1281607" y="288074"/>
                  </a:lnTo>
                  <a:lnTo>
                    <a:pt x="1279740" y="286207"/>
                  </a:lnTo>
                  <a:lnTo>
                    <a:pt x="1278623" y="285737"/>
                  </a:lnTo>
                  <a:lnTo>
                    <a:pt x="1275994" y="285737"/>
                  </a:lnTo>
                  <a:lnTo>
                    <a:pt x="1274876" y="286207"/>
                  </a:lnTo>
                  <a:lnTo>
                    <a:pt x="1273009" y="288074"/>
                  </a:lnTo>
                  <a:lnTo>
                    <a:pt x="1272540" y="289191"/>
                  </a:lnTo>
                  <a:lnTo>
                    <a:pt x="1272540" y="291820"/>
                  </a:lnTo>
                  <a:lnTo>
                    <a:pt x="1273009" y="292938"/>
                  </a:lnTo>
                  <a:lnTo>
                    <a:pt x="1274876" y="294805"/>
                  </a:lnTo>
                  <a:lnTo>
                    <a:pt x="1275994" y="295262"/>
                  </a:lnTo>
                  <a:lnTo>
                    <a:pt x="1278623" y="295262"/>
                  </a:lnTo>
                  <a:lnTo>
                    <a:pt x="1279740" y="294805"/>
                  </a:lnTo>
                  <a:lnTo>
                    <a:pt x="1281607" y="292938"/>
                  </a:lnTo>
                  <a:lnTo>
                    <a:pt x="1282065" y="291820"/>
                  </a:lnTo>
                  <a:lnTo>
                    <a:pt x="1282065" y="289191"/>
                  </a:lnTo>
                  <a:close/>
                </a:path>
                <a:path w="2533650" h="2152650">
                  <a:moveTo>
                    <a:pt x="1282065" y="241566"/>
                  </a:moveTo>
                  <a:lnTo>
                    <a:pt x="1281607" y="240449"/>
                  </a:lnTo>
                  <a:lnTo>
                    <a:pt x="1279740" y="238582"/>
                  </a:lnTo>
                  <a:lnTo>
                    <a:pt x="1278623" y="238112"/>
                  </a:lnTo>
                  <a:lnTo>
                    <a:pt x="1275994" y="238112"/>
                  </a:lnTo>
                  <a:lnTo>
                    <a:pt x="1274876" y="238582"/>
                  </a:lnTo>
                  <a:lnTo>
                    <a:pt x="1273009" y="240449"/>
                  </a:lnTo>
                  <a:lnTo>
                    <a:pt x="1272540" y="241566"/>
                  </a:lnTo>
                  <a:lnTo>
                    <a:pt x="1272540" y="244195"/>
                  </a:lnTo>
                  <a:lnTo>
                    <a:pt x="1273009" y="245313"/>
                  </a:lnTo>
                  <a:lnTo>
                    <a:pt x="1274876" y="247180"/>
                  </a:lnTo>
                  <a:lnTo>
                    <a:pt x="1275994" y="247637"/>
                  </a:lnTo>
                  <a:lnTo>
                    <a:pt x="1278623" y="247637"/>
                  </a:lnTo>
                  <a:lnTo>
                    <a:pt x="1279740" y="247180"/>
                  </a:lnTo>
                  <a:lnTo>
                    <a:pt x="1281607" y="245313"/>
                  </a:lnTo>
                  <a:lnTo>
                    <a:pt x="1282065" y="244195"/>
                  </a:lnTo>
                  <a:lnTo>
                    <a:pt x="1282065" y="241566"/>
                  </a:lnTo>
                  <a:close/>
                </a:path>
                <a:path w="2533650" h="2152650">
                  <a:moveTo>
                    <a:pt x="1282065" y="193941"/>
                  </a:moveTo>
                  <a:lnTo>
                    <a:pt x="1281607" y="192824"/>
                  </a:lnTo>
                  <a:lnTo>
                    <a:pt x="1279740" y="190957"/>
                  </a:lnTo>
                  <a:lnTo>
                    <a:pt x="1278623" y="190487"/>
                  </a:lnTo>
                  <a:lnTo>
                    <a:pt x="1275994" y="190487"/>
                  </a:lnTo>
                  <a:lnTo>
                    <a:pt x="1274876" y="190957"/>
                  </a:lnTo>
                  <a:lnTo>
                    <a:pt x="1273009" y="192824"/>
                  </a:lnTo>
                  <a:lnTo>
                    <a:pt x="1272540" y="193941"/>
                  </a:lnTo>
                  <a:lnTo>
                    <a:pt x="1272540" y="196570"/>
                  </a:lnTo>
                  <a:lnTo>
                    <a:pt x="1273009" y="197688"/>
                  </a:lnTo>
                  <a:lnTo>
                    <a:pt x="1274876" y="199555"/>
                  </a:lnTo>
                  <a:lnTo>
                    <a:pt x="1275994" y="200012"/>
                  </a:lnTo>
                  <a:lnTo>
                    <a:pt x="1278623" y="200012"/>
                  </a:lnTo>
                  <a:lnTo>
                    <a:pt x="1279740" y="199555"/>
                  </a:lnTo>
                  <a:lnTo>
                    <a:pt x="1281607" y="197688"/>
                  </a:lnTo>
                  <a:lnTo>
                    <a:pt x="1282065" y="196570"/>
                  </a:lnTo>
                  <a:lnTo>
                    <a:pt x="1282065" y="193941"/>
                  </a:lnTo>
                  <a:close/>
                </a:path>
                <a:path w="2533650" h="2152650">
                  <a:moveTo>
                    <a:pt x="1282065" y="146316"/>
                  </a:moveTo>
                  <a:lnTo>
                    <a:pt x="1281607" y="145199"/>
                  </a:lnTo>
                  <a:lnTo>
                    <a:pt x="1279740" y="143332"/>
                  </a:lnTo>
                  <a:lnTo>
                    <a:pt x="1278623" y="142862"/>
                  </a:lnTo>
                  <a:lnTo>
                    <a:pt x="1275994" y="142862"/>
                  </a:lnTo>
                  <a:lnTo>
                    <a:pt x="1274876" y="143332"/>
                  </a:lnTo>
                  <a:lnTo>
                    <a:pt x="1273009" y="145199"/>
                  </a:lnTo>
                  <a:lnTo>
                    <a:pt x="1272540" y="146316"/>
                  </a:lnTo>
                  <a:lnTo>
                    <a:pt x="1272540" y="148945"/>
                  </a:lnTo>
                  <a:lnTo>
                    <a:pt x="1273009" y="150063"/>
                  </a:lnTo>
                  <a:lnTo>
                    <a:pt x="1274876" y="151930"/>
                  </a:lnTo>
                  <a:lnTo>
                    <a:pt x="1275994" y="152387"/>
                  </a:lnTo>
                  <a:lnTo>
                    <a:pt x="1278623" y="152387"/>
                  </a:lnTo>
                  <a:lnTo>
                    <a:pt x="1279740" y="151930"/>
                  </a:lnTo>
                  <a:lnTo>
                    <a:pt x="1281607" y="150063"/>
                  </a:lnTo>
                  <a:lnTo>
                    <a:pt x="1282065" y="148945"/>
                  </a:lnTo>
                  <a:lnTo>
                    <a:pt x="1282065" y="146316"/>
                  </a:lnTo>
                  <a:close/>
                </a:path>
                <a:path w="2533650" h="2152650">
                  <a:moveTo>
                    <a:pt x="1282065" y="98691"/>
                  </a:moveTo>
                  <a:lnTo>
                    <a:pt x="1281607" y="97574"/>
                  </a:lnTo>
                  <a:lnTo>
                    <a:pt x="1279740" y="95707"/>
                  </a:lnTo>
                  <a:lnTo>
                    <a:pt x="1278623" y="95237"/>
                  </a:lnTo>
                  <a:lnTo>
                    <a:pt x="1275994" y="95237"/>
                  </a:lnTo>
                  <a:lnTo>
                    <a:pt x="1274876" y="95707"/>
                  </a:lnTo>
                  <a:lnTo>
                    <a:pt x="1273009" y="97574"/>
                  </a:lnTo>
                  <a:lnTo>
                    <a:pt x="1272540" y="98691"/>
                  </a:lnTo>
                  <a:lnTo>
                    <a:pt x="1272540" y="101320"/>
                  </a:lnTo>
                  <a:lnTo>
                    <a:pt x="1273009" y="102438"/>
                  </a:lnTo>
                  <a:lnTo>
                    <a:pt x="1274876" y="104305"/>
                  </a:lnTo>
                  <a:lnTo>
                    <a:pt x="1275994" y="104762"/>
                  </a:lnTo>
                  <a:lnTo>
                    <a:pt x="1278623" y="104762"/>
                  </a:lnTo>
                  <a:lnTo>
                    <a:pt x="1279740" y="104305"/>
                  </a:lnTo>
                  <a:lnTo>
                    <a:pt x="1281607" y="102438"/>
                  </a:lnTo>
                  <a:lnTo>
                    <a:pt x="1282065" y="101320"/>
                  </a:lnTo>
                  <a:lnTo>
                    <a:pt x="1282065" y="98691"/>
                  </a:lnTo>
                  <a:close/>
                </a:path>
                <a:path w="2533650" h="2152650">
                  <a:moveTo>
                    <a:pt x="1282065" y="51066"/>
                  </a:moveTo>
                  <a:lnTo>
                    <a:pt x="1281607" y="49949"/>
                  </a:lnTo>
                  <a:lnTo>
                    <a:pt x="1279740" y="48082"/>
                  </a:lnTo>
                  <a:lnTo>
                    <a:pt x="1278623" y="47612"/>
                  </a:lnTo>
                  <a:lnTo>
                    <a:pt x="1275994" y="47612"/>
                  </a:lnTo>
                  <a:lnTo>
                    <a:pt x="1274876" y="48082"/>
                  </a:lnTo>
                  <a:lnTo>
                    <a:pt x="1273009" y="49949"/>
                  </a:lnTo>
                  <a:lnTo>
                    <a:pt x="1272540" y="51066"/>
                  </a:lnTo>
                  <a:lnTo>
                    <a:pt x="1272540" y="53695"/>
                  </a:lnTo>
                  <a:lnTo>
                    <a:pt x="1273009" y="54813"/>
                  </a:lnTo>
                  <a:lnTo>
                    <a:pt x="1274876" y="56680"/>
                  </a:lnTo>
                  <a:lnTo>
                    <a:pt x="1275994" y="57137"/>
                  </a:lnTo>
                  <a:lnTo>
                    <a:pt x="1278623" y="57137"/>
                  </a:lnTo>
                  <a:lnTo>
                    <a:pt x="1279740" y="56680"/>
                  </a:lnTo>
                  <a:lnTo>
                    <a:pt x="1281607" y="54813"/>
                  </a:lnTo>
                  <a:lnTo>
                    <a:pt x="1282065" y="53695"/>
                  </a:lnTo>
                  <a:lnTo>
                    <a:pt x="1282065" y="51066"/>
                  </a:lnTo>
                  <a:close/>
                </a:path>
                <a:path w="2533650" h="2152650">
                  <a:moveTo>
                    <a:pt x="1282065" y="3441"/>
                  </a:moveTo>
                  <a:lnTo>
                    <a:pt x="1281607" y="2324"/>
                  </a:lnTo>
                  <a:lnTo>
                    <a:pt x="1279740" y="457"/>
                  </a:lnTo>
                  <a:lnTo>
                    <a:pt x="1278623" y="0"/>
                  </a:lnTo>
                  <a:lnTo>
                    <a:pt x="1275994" y="0"/>
                  </a:lnTo>
                  <a:lnTo>
                    <a:pt x="1274876" y="457"/>
                  </a:lnTo>
                  <a:lnTo>
                    <a:pt x="1273009" y="2324"/>
                  </a:lnTo>
                  <a:lnTo>
                    <a:pt x="1272540" y="3441"/>
                  </a:lnTo>
                  <a:lnTo>
                    <a:pt x="1272540" y="6070"/>
                  </a:lnTo>
                  <a:lnTo>
                    <a:pt x="1273009" y="7188"/>
                  </a:lnTo>
                  <a:lnTo>
                    <a:pt x="1274876" y="9055"/>
                  </a:lnTo>
                  <a:lnTo>
                    <a:pt x="1275994" y="9512"/>
                  </a:lnTo>
                  <a:lnTo>
                    <a:pt x="1278623" y="9512"/>
                  </a:lnTo>
                  <a:lnTo>
                    <a:pt x="1279740" y="9055"/>
                  </a:lnTo>
                  <a:lnTo>
                    <a:pt x="1281607" y="7188"/>
                  </a:lnTo>
                  <a:lnTo>
                    <a:pt x="1282065" y="6070"/>
                  </a:lnTo>
                  <a:lnTo>
                    <a:pt x="1282065" y="3441"/>
                  </a:lnTo>
                  <a:close/>
                </a:path>
                <a:path w="2533650" h="2152650">
                  <a:moveTo>
                    <a:pt x="1295400" y="2141804"/>
                  </a:moveTo>
                  <a:lnTo>
                    <a:pt x="1294942" y="2140686"/>
                  </a:lnTo>
                  <a:lnTo>
                    <a:pt x="1293075" y="2138819"/>
                  </a:lnTo>
                  <a:lnTo>
                    <a:pt x="1291958" y="2138349"/>
                  </a:lnTo>
                  <a:lnTo>
                    <a:pt x="1289329" y="2138349"/>
                  </a:lnTo>
                  <a:lnTo>
                    <a:pt x="1288211" y="2138819"/>
                  </a:lnTo>
                  <a:lnTo>
                    <a:pt x="1286344" y="2140686"/>
                  </a:lnTo>
                  <a:lnTo>
                    <a:pt x="1285875" y="2141804"/>
                  </a:lnTo>
                  <a:lnTo>
                    <a:pt x="1285875" y="2144433"/>
                  </a:lnTo>
                  <a:lnTo>
                    <a:pt x="1286344" y="2145550"/>
                  </a:lnTo>
                  <a:lnTo>
                    <a:pt x="1288211" y="2147417"/>
                  </a:lnTo>
                  <a:lnTo>
                    <a:pt x="1289329" y="2147874"/>
                  </a:lnTo>
                  <a:lnTo>
                    <a:pt x="1291958" y="2147874"/>
                  </a:lnTo>
                  <a:lnTo>
                    <a:pt x="1293075" y="2147417"/>
                  </a:lnTo>
                  <a:lnTo>
                    <a:pt x="1294942" y="2145550"/>
                  </a:lnTo>
                  <a:lnTo>
                    <a:pt x="1295400" y="2144433"/>
                  </a:lnTo>
                  <a:lnTo>
                    <a:pt x="1295400" y="2141804"/>
                  </a:lnTo>
                  <a:close/>
                </a:path>
                <a:path w="2533650" h="2152650">
                  <a:moveTo>
                    <a:pt x="1295400" y="1276934"/>
                  </a:moveTo>
                  <a:lnTo>
                    <a:pt x="1294942" y="1275816"/>
                  </a:lnTo>
                  <a:lnTo>
                    <a:pt x="1293075" y="1273949"/>
                  </a:lnTo>
                  <a:lnTo>
                    <a:pt x="1291958" y="1273479"/>
                  </a:lnTo>
                  <a:lnTo>
                    <a:pt x="1289329" y="1273479"/>
                  </a:lnTo>
                  <a:lnTo>
                    <a:pt x="1288211" y="1273949"/>
                  </a:lnTo>
                  <a:lnTo>
                    <a:pt x="1286344" y="1275816"/>
                  </a:lnTo>
                  <a:lnTo>
                    <a:pt x="1285875" y="1276934"/>
                  </a:lnTo>
                  <a:lnTo>
                    <a:pt x="1285875" y="1279563"/>
                  </a:lnTo>
                  <a:lnTo>
                    <a:pt x="1286344" y="1280680"/>
                  </a:lnTo>
                  <a:lnTo>
                    <a:pt x="1288211" y="1282547"/>
                  </a:lnTo>
                  <a:lnTo>
                    <a:pt x="1289329" y="1283004"/>
                  </a:lnTo>
                  <a:lnTo>
                    <a:pt x="1291958" y="1283004"/>
                  </a:lnTo>
                  <a:lnTo>
                    <a:pt x="1293075" y="1282547"/>
                  </a:lnTo>
                  <a:lnTo>
                    <a:pt x="1294942" y="1280680"/>
                  </a:lnTo>
                  <a:lnTo>
                    <a:pt x="1295400" y="1279563"/>
                  </a:lnTo>
                  <a:lnTo>
                    <a:pt x="1295400" y="1276934"/>
                  </a:lnTo>
                  <a:close/>
                </a:path>
                <a:path w="2533650" h="2152650">
                  <a:moveTo>
                    <a:pt x="1295400" y="412064"/>
                  </a:moveTo>
                  <a:lnTo>
                    <a:pt x="1294942" y="410946"/>
                  </a:lnTo>
                  <a:lnTo>
                    <a:pt x="1293075" y="409079"/>
                  </a:lnTo>
                  <a:lnTo>
                    <a:pt x="1291958" y="408622"/>
                  </a:lnTo>
                  <a:lnTo>
                    <a:pt x="1289329" y="408622"/>
                  </a:lnTo>
                  <a:lnTo>
                    <a:pt x="1288211" y="409079"/>
                  </a:lnTo>
                  <a:lnTo>
                    <a:pt x="1286344" y="410946"/>
                  </a:lnTo>
                  <a:lnTo>
                    <a:pt x="1285875" y="412064"/>
                  </a:lnTo>
                  <a:lnTo>
                    <a:pt x="1285875" y="414693"/>
                  </a:lnTo>
                  <a:lnTo>
                    <a:pt x="1286344" y="415810"/>
                  </a:lnTo>
                  <a:lnTo>
                    <a:pt x="1288211" y="417677"/>
                  </a:lnTo>
                  <a:lnTo>
                    <a:pt x="1289329" y="418147"/>
                  </a:lnTo>
                  <a:lnTo>
                    <a:pt x="1291958" y="418147"/>
                  </a:lnTo>
                  <a:lnTo>
                    <a:pt x="1293075" y="417677"/>
                  </a:lnTo>
                  <a:lnTo>
                    <a:pt x="1294942" y="415810"/>
                  </a:lnTo>
                  <a:lnTo>
                    <a:pt x="1295400" y="414693"/>
                  </a:lnTo>
                  <a:lnTo>
                    <a:pt x="1295400" y="412064"/>
                  </a:lnTo>
                  <a:close/>
                </a:path>
                <a:path w="2533650" h="2152650">
                  <a:moveTo>
                    <a:pt x="1343025" y="2141804"/>
                  </a:moveTo>
                  <a:lnTo>
                    <a:pt x="1342567" y="2140686"/>
                  </a:lnTo>
                  <a:lnTo>
                    <a:pt x="1340700" y="2138819"/>
                  </a:lnTo>
                  <a:lnTo>
                    <a:pt x="1339583" y="2138349"/>
                  </a:lnTo>
                  <a:lnTo>
                    <a:pt x="1336954" y="2138349"/>
                  </a:lnTo>
                  <a:lnTo>
                    <a:pt x="1335836" y="2138819"/>
                  </a:lnTo>
                  <a:lnTo>
                    <a:pt x="1333969" y="2140686"/>
                  </a:lnTo>
                  <a:lnTo>
                    <a:pt x="1333500" y="2141804"/>
                  </a:lnTo>
                  <a:lnTo>
                    <a:pt x="1333500" y="2144433"/>
                  </a:lnTo>
                  <a:lnTo>
                    <a:pt x="1333969" y="2145550"/>
                  </a:lnTo>
                  <a:lnTo>
                    <a:pt x="1335836" y="2147417"/>
                  </a:lnTo>
                  <a:lnTo>
                    <a:pt x="1336954" y="2147874"/>
                  </a:lnTo>
                  <a:lnTo>
                    <a:pt x="1339583" y="2147874"/>
                  </a:lnTo>
                  <a:lnTo>
                    <a:pt x="1340700" y="2147417"/>
                  </a:lnTo>
                  <a:lnTo>
                    <a:pt x="1342567" y="2145550"/>
                  </a:lnTo>
                  <a:lnTo>
                    <a:pt x="1343025" y="2144433"/>
                  </a:lnTo>
                  <a:lnTo>
                    <a:pt x="1343025" y="2141804"/>
                  </a:lnTo>
                  <a:close/>
                </a:path>
                <a:path w="2533650" h="2152650">
                  <a:moveTo>
                    <a:pt x="1343025" y="1276934"/>
                  </a:moveTo>
                  <a:lnTo>
                    <a:pt x="1342567" y="1275816"/>
                  </a:lnTo>
                  <a:lnTo>
                    <a:pt x="1340700" y="1273949"/>
                  </a:lnTo>
                  <a:lnTo>
                    <a:pt x="1339583" y="1273479"/>
                  </a:lnTo>
                  <a:lnTo>
                    <a:pt x="1336954" y="1273479"/>
                  </a:lnTo>
                  <a:lnTo>
                    <a:pt x="1335836" y="1273949"/>
                  </a:lnTo>
                  <a:lnTo>
                    <a:pt x="1333969" y="1275816"/>
                  </a:lnTo>
                  <a:lnTo>
                    <a:pt x="1333500" y="1276934"/>
                  </a:lnTo>
                  <a:lnTo>
                    <a:pt x="1333500" y="1279563"/>
                  </a:lnTo>
                  <a:lnTo>
                    <a:pt x="1333969" y="1280680"/>
                  </a:lnTo>
                  <a:lnTo>
                    <a:pt x="1335836" y="1282547"/>
                  </a:lnTo>
                  <a:lnTo>
                    <a:pt x="1336954" y="1283004"/>
                  </a:lnTo>
                  <a:lnTo>
                    <a:pt x="1339583" y="1283004"/>
                  </a:lnTo>
                  <a:lnTo>
                    <a:pt x="1340700" y="1282547"/>
                  </a:lnTo>
                  <a:lnTo>
                    <a:pt x="1342567" y="1280680"/>
                  </a:lnTo>
                  <a:lnTo>
                    <a:pt x="1343025" y="1279563"/>
                  </a:lnTo>
                  <a:lnTo>
                    <a:pt x="1343025" y="1276934"/>
                  </a:lnTo>
                  <a:close/>
                </a:path>
                <a:path w="2533650" h="2152650">
                  <a:moveTo>
                    <a:pt x="1343025" y="412064"/>
                  </a:moveTo>
                  <a:lnTo>
                    <a:pt x="1342567" y="410946"/>
                  </a:lnTo>
                  <a:lnTo>
                    <a:pt x="1340700" y="409079"/>
                  </a:lnTo>
                  <a:lnTo>
                    <a:pt x="1339583" y="408622"/>
                  </a:lnTo>
                  <a:lnTo>
                    <a:pt x="1336954" y="408622"/>
                  </a:lnTo>
                  <a:lnTo>
                    <a:pt x="1335836" y="409079"/>
                  </a:lnTo>
                  <a:lnTo>
                    <a:pt x="1333969" y="410946"/>
                  </a:lnTo>
                  <a:lnTo>
                    <a:pt x="1333500" y="412064"/>
                  </a:lnTo>
                  <a:lnTo>
                    <a:pt x="1333500" y="414693"/>
                  </a:lnTo>
                  <a:lnTo>
                    <a:pt x="1333969" y="415810"/>
                  </a:lnTo>
                  <a:lnTo>
                    <a:pt x="1335836" y="417677"/>
                  </a:lnTo>
                  <a:lnTo>
                    <a:pt x="1336954" y="418147"/>
                  </a:lnTo>
                  <a:lnTo>
                    <a:pt x="1339583" y="418147"/>
                  </a:lnTo>
                  <a:lnTo>
                    <a:pt x="1340700" y="417677"/>
                  </a:lnTo>
                  <a:lnTo>
                    <a:pt x="1342567" y="415810"/>
                  </a:lnTo>
                  <a:lnTo>
                    <a:pt x="1343025" y="414693"/>
                  </a:lnTo>
                  <a:lnTo>
                    <a:pt x="1343025" y="412064"/>
                  </a:lnTo>
                  <a:close/>
                </a:path>
                <a:path w="2533650" h="2152650">
                  <a:moveTo>
                    <a:pt x="1390650" y="2141804"/>
                  </a:moveTo>
                  <a:lnTo>
                    <a:pt x="1390192" y="2140686"/>
                  </a:lnTo>
                  <a:lnTo>
                    <a:pt x="1388325" y="2138819"/>
                  </a:lnTo>
                  <a:lnTo>
                    <a:pt x="1387208" y="2138349"/>
                  </a:lnTo>
                  <a:lnTo>
                    <a:pt x="1384579" y="2138349"/>
                  </a:lnTo>
                  <a:lnTo>
                    <a:pt x="1383461" y="2138819"/>
                  </a:lnTo>
                  <a:lnTo>
                    <a:pt x="1381594" y="2140686"/>
                  </a:lnTo>
                  <a:lnTo>
                    <a:pt x="1381125" y="2141804"/>
                  </a:lnTo>
                  <a:lnTo>
                    <a:pt x="1381125" y="2144433"/>
                  </a:lnTo>
                  <a:lnTo>
                    <a:pt x="1381594" y="2145550"/>
                  </a:lnTo>
                  <a:lnTo>
                    <a:pt x="1383461" y="2147417"/>
                  </a:lnTo>
                  <a:lnTo>
                    <a:pt x="1384579" y="2147874"/>
                  </a:lnTo>
                  <a:lnTo>
                    <a:pt x="1387208" y="2147874"/>
                  </a:lnTo>
                  <a:lnTo>
                    <a:pt x="1388325" y="2147417"/>
                  </a:lnTo>
                  <a:lnTo>
                    <a:pt x="1390192" y="2145550"/>
                  </a:lnTo>
                  <a:lnTo>
                    <a:pt x="1390650" y="2144433"/>
                  </a:lnTo>
                  <a:lnTo>
                    <a:pt x="1390650" y="2141804"/>
                  </a:lnTo>
                  <a:close/>
                </a:path>
                <a:path w="2533650" h="2152650">
                  <a:moveTo>
                    <a:pt x="1390650" y="1276934"/>
                  </a:moveTo>
                  <a:lnTo>
                    <a:pt x="1390192" y="1275816"/>
                  </a:lnTo>
                  <a:lnTo>
                    <a:pt x="1388325" y="1273949"/>
                  </a:lnTo>
                  <a:lnTo>
                    <a:pt x="1387208" y="1273479"/>
                  </a:lnTo>
                  <a:lnTo>
                    <a:pt x="1384579" y="1273479"/>
                  </a:lnTo>
                  <a:lnTo>
                    <a:pt x="1383461" y="1273949"/>
                  </a:lnTo>
                  <a:lnTo>
                    <a:pt x="1381594" y="1275816"/>
                  </a:lnTo>
                  <a:lnTo>
                    <a:pt x="1381125" y="1276934"/>
                  </a:lnTo>
                  <a:lnTo>
                    <a:pt x="1381125" y="1279563"/>
                  </a:lnTo>
                  <a:lnTo>
                    <a:pt x="1381594" y="1280680"/>
                  </a:lnTo>
                  <a:lnTo>
                    <a:pt x="1383461" y="1282547"/>
                  </a:lnTo>
                  <a:lnTo>
                    <a:pt x="1384579" y="1283004"/>
                  </a:lnTo>
                  <a:lnTo>
                    <a:pt x="1387208" y="1283004"/>
                  </a:lnTo>
                  <a:lnTo>
                    <a:pt x="1388325" y="1282547"/>
                  </a:lnTo>
                  <a:lnTo>
                    <a:pt x="1390192" y="1280680"/>
                  </a:lnTo>
                  <a:lnTo>
                    <a:pt x="1390650" y="1279563"/>
                  </a:lnTo>
                  <a:lnTo>
                    <a:pt x="1390650" y="1276934"/>
                  </a:lnTo>
                  <a:close/>
                </a:path>
                <a:path w="2533650" h="2152650">
                  <a:moveTo>
                    <a:pt x="1390650" y="412064"/>
                  </a:moveTo>
                  <a:lnTo>
                    <a:pt x="1390192" y="410946"/>
                  </a:lnTo>
                  <a:lnTo>
                    <a:pt x="1388325" y="409079"/>
                  </a:lnTo>
                  <a:lnTo>
                    <a:pt x="1387208" y="408622"/>
                  </a:lnTo>
                  <a:lnTo>
                    <a:pt x="1384579" y="408622"/>
                  </a:lnTo>
                  <a:lnTo>
                    <a:pt x="1383461" y="409079"/>
                  </a:lnTo>
                  <a:lnTo>
                    <a:pt x="1381594" y="410946"/>
                  </a:lnTo>
                  <a:lnTo>
                    <a:pt x="1381125" y="412064"/>
                  </a:lnTo>
                  <a:lnTo>
                    <a:pt x="1381125" y="414693"/>
                  </a:lnTo>
                  <a:lnTo>
                    <a:pt x="1381594" y="415810"/>
                  </a:lnTo>
                  <a:lnTo>
                    <a:pt x="1383461" y="417677"/>
                  </a:lnTo>
                  <a:lnTo>
                    <a:pt x="1384579" y="418147"/>
                  </a:lnTo>
                  <a:lnTo>
                    <a:pt x="1387208" y="418147"/>
                  </a:lnTo>
                  <a:lnTo>
                    <a:pt x="1388325" y="417677"/>
                  </a:lnTo>
                  <a:lnTo>
                    <a:pt x="1390192" y="415810"/>
                  </a:lnTo>
                  <a:lnTo>
                    <a:pt x="1390650" y="414693"/>
                  </a:lnTo>
                  <a:lnTo>
                    <a:pt x="1390650" y="412064"/>
                  </a:lnTo>
                  <a:close/>
                </a:path>
                <a:path w="2533650" h="2152650">
                  <a:moveTo>
                    <a:pt x="1438275" y="2141804"/>
                  </a:moveTo>
                  <a:lnTo>
                    <a:pt x="1437817" y="2140686"/>
                  </a:lnTo>
                  <a:lnTo>
                    <a:pt x="1435950" y="2138819"/>
                  </a:lnTo>
                  <a:lnTo>
                    <a:pt x="1434833" y="2138349"/>
                  </a:lnTo>
                  <a:lnTo>
                    <a:pt x="1432204" y="2138349"/>
                  </a:lnTo>
                  <a:lnTo>
                    <a:pt x="1431086" y="2138819"/>
                  </a:lnTo>
                  <a:lnTo>
                    <a:pt x="1429219" y="2140686"/>
                  </a:lnTo>
                  <a:lnTo>
                    <a:pt x="1428750" y="2141804"/>
                  </a:lnTo>
                  <a:lnTo>
                    <a:pt x="1428750" y="2144433"/>
                  </a:lnTo>
                  <a:lnTo>
                    <a:pt x="1429219" y="2145550"/>
                  </a:lnTo>
                  <a:lnTo>
                    <a:pt x="1431086" y="2147417"/>
                  </a:lnTo>
                  <a:lnTo>
                    <a:pt x="1432204" y="2147874"/>
                  </a:lnTo>
                  <a:lnTo>
                    <a:pt x="1434833" y="2147874"/>
                  </a:lnTo>
                  <a:lnTo>
                    <a:pt x="1435950" y="2147417"/>
                  </a:lnTo>
                  <a:lnTo>
                    <a:pt x="1437817" y="2145550"/>
                  </a:lnTo>
                  <a:lnTo>
                    <a:pt x="1438275" y="2144433"/>
                  </a:lnTo>
                  <a:lnTo>
                    <a:pt x="1438275" y="2141804"/>
                  </a:lnTo>
                  <a:close/>
                </a:path>
                <a:path w="2533650" h="2152650">
                  <a:moveTo>
                    <a:pt x="1438275" y="1276934"/>
                  </a:moveTo>
                  <a:lnTo>
                    <a:pt x="1437817" y="1275816"/>
                  </a:lnTo>
                  <a:lnTo>
                    <a:pt x="1435950" y="1273949"/>
                  </a:lnTo>
                  <a:lnTo>
                    <a:pt x="1434833" y="1273479"/>
                  </a:lnTo>
                  <a:lnTo>
                    <a:pt x="1432204" y="1273479"/>
                  </a:lnTo>
                  <a:lnTo>
                    <a:pt x="1431086" y="1273949"/>
                  </a:lnTo>
                  <a:lnTo>
                    <a:pt x="1429219" y="1275816"/>
                  </a:lnTo>
                  <a:lnTo>
                    <a:pt x="1428750" y="1276934"/>
                  </a:lnTo>
                  <a:lnTo>
                    <a:pt x="1428750" y="1279563"/>
                  </a:lnTo>
                  <a:lnTo>
                    <a:pt x="1429219" y="1280680"/>
                  </a:lnTo>
                  <a:lnTo>
                    <a:pt x="1431086" y="1282547"/>
                  </a:lnTo>
                  <a:lnTo>
                    <a:pt x="1432204" y="1283004"/>
                  </a:lnTo>
                  <a:lnTo>
                    <a:pt x="1434833" y="1283004"/>
                  </a:lnTo>
                  <a:lnTo>
                    <a:pt x="1435950" y="1282547"/>
                  </a:lnTo>
                  <a:lnTo>
                    <a:pt x="1437817" y="1280680"/>
                  </a:lnTo>
                  <a:lnTo>
                    <a:pt x="1438275" y="1279563"/>
                  </a:lnTo>
                  <a:lnTo>
                    <a:pt x="1438275" y="1276934"/>
                  </a:lnTo>
                  <a:close/>
                </a:path>
                <a:path w="2533650" h="2152650">
                  <a:moveTo>
                    <a:pt x="1438275" y="412064"/>
                  </a:moveTo>
                  <a:lnTo>
                    <a:pt x="1437817" y="410946"/>
                  </a:lnTo>
                  <a:lnTo>
                    <a:pt x="1435950" y="409079"/>
                  </a:lnTo>
                  <a:lnTo>
                    <a:pt x="1434833" y="408622"/>
                  </a:lnTo>
                  <a:lnTo>
                    <a:pt x="1432204" y="408622"/>
                  </a:lnTo>
                  <a:lnTo>
                    <a:pt x="1431086" y="409079"/>
                  </a:lnTo>
                  <a:lnTo>
                    <a:pt x="1429219" y="410946"/>
                  </a:lnTo>
                  <a:lnTo>
                    <a:pt x="1428750" y="412064"/>
                  </a:lnTo>
                  <a:lnTo>
                    <a:pt x="1428750" y="414693"/>
                  </a:lnTo>
                  <a:lnTo>
                    <a:pt x="1429219" y="415810"/>
                  </a:lnTo>
                  <a:lnTo>
                    <a:pt x="1431086" y="417677"/>
                  </a:lnTo>
                  <a:lnTo>
                    <a:pt x="1432204" y="418147"/>
                  </a:lnTo>
                  <a:lnTo>
                    <a:pt x="1434833" y="418147"/>
                  </a:lnTo>
                  <a:lnTo>
                    <a:pt x="1435950" y="417677"/>
                  </a:lnTo>
                  <a:lnTo>
                    <a:pt x="1437817" y="415810"/>
                  </a:lnTo>
                  <a:lnTo>
                    <a:pt x="1438275" y="414693"/>
                  </a:lnTo>
                  <a:lnTo>
                    <a:pt x="1438275" y="412064"/>
                  </a:lnTo>
                  <a:close/>
                </a:path>
                <a:path w="2533650" h="2152650">
                  <a:moveTo>
                    <a:pt x="1485900" y="2141804"/>
                  </a:moveTo>
                  <a:lnTo>
                    <a:pt x="1485442" y="2140686"/>
                  </a:lnTo>
                  <a:lnTo>
                    <a:pt x="1483575" y="2138819"/>
                  </a:lnTo>
                  <a:lnTo>
                    <a:pt x="1482458" y="2138349"/>
                  </a:lnTo>
                  <a:lnTo>
                    <a:pt x="1479829" y="2138349"/>
                  </a:lnTo>
                  <a:lnTo>
                    <a:pt x="1478711" y="2138819"/>
                  </a:lnTo>
                  <a:lnTo>
                    <a:pt x="1476844" y="2140686"/>
                  </a:lnTo>
                  <a:lnTo>
                    <a:pt x="1476375" y="2141804"/>
                  </a:lnTo>
                  <a:lnTo>
                    <a:pt x="1476375" y="2144433"/>
                  </a:lnTo>
                  <a:lnTo>
                    <a:pt x="1476844" y="2145550"/>
                  </a:lnTo>
                  <a:lnTo>
                    <a:pt x="1478711" y="2147417"/>
                  </a:lnTo>
                  <a:lnTo>
                    <a:pt x="1479829" y="2147874"/>
                  </a:lnTo>
                  <a:lnTo>
                    <a:pt x="1482458" y="2147874"/>
                  </a:lnTo>
                  <a:lnTo>
                    <a:pt x="1483575" y="2147417"/>
                  </a:lnTo>
                  <a:lnTo>
                    <a:pt x="1485442" y="2145550"/>
                  </a:lnTo>
                  <a:lnTo>
                    <a:pt x="1485900" y="2144433"/>
                  </a:lnTo>
                  <a:lnTo>
                    <a:pt x="1485900" y="2141804"/>
                  </a:lnTo>
                  <a:close/>
                </a:path>
                <a:path w="2533650" h="2152650">
                  <a:moveTo>
                    <a:pt x="1485900" y="1276934"/>
                  </a:moveTo>
                  <a:lnTo>
                    <a:pt x="1485442" y="1275816"/>
                  </a:lnTo>
                  <a:lnTo>
                    <a:pt x="1483575" y="1273949"/>
                  </a:lnTo>
                  <a:lnTo>
                    <a:pt x="1482458" y="1273479"/>
                  </a:lnTo>
                  <a:lnTo>
                    <a:pt x="1479829" y="1273479"/>
                  </a:lnTo>
                  <a:lnTo>
                    <a:pt x="1478711" y="1273949"/>
                  </a:lnTo>
                  <a:lnTo>
                    <a:pt x="1476844" y="1275816"/>
                  </a:lnTo>
                  <a:lnTo>
                    <a:pt x="1476375" y="1276934"/>
                  </a:lnTo>
                  <a:lnTo>
                    <a:pt x="1476375" y="1279563"/>
                  </a:lnTo>
                  <a:lnTo>
                    <a:pt x="1476844" y="1280680"/>
                  </a:lnTo>
                  <a:lnTo>
                    <a:pt x="1478711" y="1282547"/>
                  </a:lnTo>
                  <a:lnTo>
                    <a:pt x="1479829" y="1283004"/>
                  </a:lnTo>
                  <a:lnTo>
                    <a:pt x="1482458" y="1283004"/>
                  </a:lnTo>
                  <a:lnTo>
                    <a:pt x="1483575" y="1282547"/>
                  </a:lnTo>
                  <a:lnTo>
                    <a:pt x="1485442" y="1280680"/>
                  </a:lnTo>
                  <a:lnTo>
                    <a:pt x="1485900" y="1279563"/>
                  </a:lnTo>
                  <a:lnTo>
                    <a:pt x="1485900" y="1276934"/>
                  </a:lnTo>
                  <a:close/>
                </a:path>
                <a:path w="2533650" h="2152650">
                  <a:moveTo>
                    <a:pt x="1485900" y="412064"/>
                  </a:moveTo>
                  <a:lnTo>
                    <a:pt x="1485442" y="410946"/>
                  </a:lnTo>
                  <a:lnTo>
                    <a:pt x="1483575" y="409079"/>
                  </a:lnTo>
                  <a:lnTo>
                    <a:pt x="1482458" y="408622"/>
                  </a:lnTo>
                  <a:lnTo>
                    <a:pt x="1479829" y="408622"/>
                  </a:lnTo>
                  <a:lnTo>
                    <a:pt x="1478711" y="409079"/>
                  </a:lnTo>
                  <a:lnTo>
                    <a:pt x="1476844" y="410946"/>
                  </a:lnTo>
                  <a:lnTo>
                    <a:pt x="1476375" y="412064"/>
                  </a:lnTo>
                  <a:lnTo>
                    <a:pt x="1476375" y="414693"/>
                  </a:lnTo>
                  <a:lnTo>
                    <a:pt x="1476844" y="415810"/>
                  </a:lnTo>
                  <a:lnTo>
                    <a:pt x="1478711" y="417677"/>
                  </a:lnTo>
                  <a:lnTo>
                    <a:pt x="1479829" y="418147"/>
                  </a:lnTo>
                  <a:lnTo>
                    <a:pt x="1482458" y="418147"/>
                  </a:lnTo>
                  <a:lnTo>
                    <a:pt x="1483575" y="417677"/>
                  </a:lnTo>
                  <a:lnTo>
                    <a:pt x="1485442" y="415810"/>
                  </a:lnTo>
                  <a:lnTo>
                    <a:pt x="1485900" y="414693"/>
                  </a:lnTo>
                  <a:lnTo>
                    <a:pt x="1485900" y="412064"/>
                  </a:lnTo>
                  <a:close/>
                </a:path>
                <a:path w="2533650" h="2152650">
                  <a:moveTo>
                    <a:pt x="1533525" y="2141804"/>
                  </a:moveTo>
                  <a:lnTo>
                    <a:pt x="1533067" y="2140686"/>
                  </a:lnTo>
                  <a:lnTo>
                    <a:pt x="1531200" y="2138819"/>
                  </a:lnTo>
                  <a:lnTo>
                    <a:pt x="1530083" y="2138349"/>
                  </a:lnTo>
                  <a:lnTo>
                    <a:pt x="1527454" y="2138349"/>
                  </a:lnTo>
                  <a:lnTo>
                    <a:pt x="1526336" y="2138819"/>
                  </a:lnTo>
                  <a:lnTo>
                    <a:pt x="1524469" y="2140686"/>
                  </a:lnTo>
                  <a:lnTo>
                    <a:pt x="1524000" y="2141804"/>
                  </a:lnTo>
                  <a:lnTo>
                    <a:pt x="1524000" y="2144433"/>
                  </a:lnTo>
                  <a:lnTo>
                    <a:pt x="1524469" y="2145550"/>
                  </a:lnTo>
                  <a:lnTo>
                    <a:pt x="1526336" y="2147417"/>
                  </a:lnTo>
                  <a:lnTo>
                    <a:pt x="1527454" y="2147874"/>
                  </a:lnTo>
                  <a:lnTo>
                    <a:pt x="1530083" y="2147874"/>
                  </a:lnTo>
                  <a:lnTo>
                    <a:pt x="1531200" y="2147417"/>
                  </a:lnTo>
                  <a:lnTo>
                    <a:pt x="1533067" y="2145550"/>
                  </a:lnTo>
                  <a:lnTo>
                    <a:pt x="1533525" y="2144433"/>
                  </a:lnTo>
                  <a:lnTo>
                    <a:pt x="1533525" y="2141804"/>
                  </a:lnTo>
                  <a:close/>
                </a:path>
                <a:path w="2533650" h="2152650">
                  <a:moveTo>
                    <a:pt x="1533525" y="1276934"/>
                  </a:moveTo>
                  <a:lnTo>
                    <a:pt x="1533067" y="1275816"/>
                  </a:lnTo>
                  <a:lnTo>
                    <a:pt x="1531200" y="1273949"/>
                  </a:lnTo>
                  <a:lnTo>
                    <a:pt x="1530083" y="1273479"/>
                  </a:lnTo>
                  <a:lnTo>
                    <a:pt x="1527454" y="1273479"/>
                  </a:lnTo>
                  <a:lnTo>
                    <a:pt x="1526336" y="1273949"/>
                  </a:lnTo>
                  <a:lnTo>
                    <a:pt x="1524469" y="1275816"/>
                  </a:lnTo>
                  <a:lnTo>
                    <a:pt x="1524000" y="1276934"/>
                  </a:lnTo>
                  <a:lnTo>
                    <a:pt x="1524000" y="1279563"/>
                  </a:lnTo>
                  <a:lnTo>
                    <a:pt x="1524469" y="1280680"/>
                  </a:lnTo>
                  <a:lnTo>
                    <a:pt x="1526336" y="1282547"/>
                  </a:lnTo>
                  <a:lnTo>
                    <a:pt x="1527454" y="1283004"/>
                  </a:lnTo>
                  <a:lnTo>
                    <a:pt x="1530083" y="1283004"/>
                  </a:lnTo>
                  <a:lnTo>
                    <a:pt x="1531200" y="1282547"/>
                  </a:lnTo>
                  <a:lnTo>
                    <a:pt x="1533067" y="1280680"/>
                  </a:lnTo>
                  <a:lnTo>
                    <a:pt x="1533525" y="1279563"/>
                  </a:lnTo>
                  <a:lnTo>
                    <a:pt x="1533525" y="1276934"/>
                  </a:lnTo>
                  <a:close/>
                </a:path>
                <a:path w="2533650" h="2152650">
                  <a:moveTo>
                    <a:pt x="1533525" y="412064"/>
                  </a:moveTo>
                  <a:lnTo>
                    <a:pt x="1533067" y="410946"/>
                  </a:lnTo>
                  <a:lnTo>
                    <a:pt x="1531200" y="409079"/>
                  </a:lnTo>
                  <a:lnTo>
                    <a:pt x="1530083" y="408622"/>
                  </a:lnTo>
                  <a:lnTo>
                    <a:pt x="1527454" y="408622"/>
                  </a:lnTo>
                  <a:lnTo>
                    <a:pt x="1526336" y="409079"/>
                  </a:lnTo>
                  <a:lnTo>
                    <a:pt x="1524469" y="410946"/>
                  </a:lnTo>
                  <a:lnTo>
                    <a:pt x="1524000" y="412064"/>
                  </a:lnTo>
                  <a:lnTo>
                    <a:pt x="1524000" y="414693"/>
                  </a:lnTo>
                  <a:lnTo>
                    <a:pt x="1524469" y="415810"/>
                  </a:lnTo>
                  <a:lnTo>
                    <a:pt x="1526336" y="417677"/>
                  </a:lnTo>
                  <a:lnTo>
                    <a:pt x="1527454" y="418147"/>
                  </a:lnTo>
                  <a:lnTo>
                    <a:pt x="1530083" y="418147"/>
                  </a:lnTo>
                  <a:lnTo>
                    <a:pt x="1531200" y="417677"/>
                  </a:lnTo>
                  <a:lnTo>
                    <a:pt x="1533067" y="415810"/>
                  </a:lnTo>
                  <a:lnTo>
                    <a:pt x="1533525" y="414693"/>
                  </a:lnTo>
                  <a:lnTo>
                    <a:pt x="1533525" y="412064"/>
                  </a:lnTo>
                  <a:close/>
                </a:path>
                <a:path w="2533650" h="2152650">
                  <a:moveTo>
                    <a:pt x="1581150" y="2141804"/>
                  </a:moveTo>
                  <a:lnTo>
                    <a:pt x="1580692" y="2140686"/>
                  </a:lnTo>
                  <a:lnTo>
                    <a:pt x="1578825" y="2138819"/>
                  </a:lnTo>
                  <a:lnTo>
                    <a:pt x="1577708" y="2138349"/>
                  </a:lnTo>
                  <a:lnTo>
                    <a:pt x="1575079" y="2138349"/>
                  </a:lnTo>
                  <a:lnTo>
                    <a:pt x="1573961" y="2138819"/>
                  </a:lnTo>
                  <a:lnTo>
                    <a:pt x="1572094" y="2140686"/>
                  </a:lnTo>
                  <a:lnTo>
                    <a:pt x="1571625" y="2141804"/>
                  </a:lnTo>
                  <a:lnTo>
                    <a:pt x="1571625" y="2144433"/>
                  </a:lnTo>
                  <a:lnTo>
                    <a:pt x="1572094" y="2145550"/>
                  </a:lnTo>
                  <a:lnTo>
                    <a:pt x="1573961" y="2147417"/>
                  </a:lnTo>
                  <a:lnTo>
                    <a:pt x="1575079" y="2147874"/>
                  </a:lnTo>
                  <a:lnTo>
                    <a:pt x="1577708" y="2147874"/>
                  </a:lnTo>
                  <a:lnTo>
                    <a:pt x="1578825" y="2147417"/>
                  </a:lnTo>
                  <a:lnTo>
                    <a:pt x="1580692" y="2145550"/>
                  </a:lnTo>
                  <a:lnTo>
                    <a:pt x="1581150" y="2144433"/>
                  </a:lnTo>
                  <a:lnTo>
                    <a:pt x="1581150" y="2141804"/>
                  </a:lnTo>
                  <a:close/>
                </a:path>
                <a:path w="2533650" h="2152650">
                  <a:moveTo>
                    <a:pt x="1581150" y="1276934"/>
                  </a:moveTo>
                  <a:lnTo>
                    <a:pt x="1580692" y="1275816"/>
                  </a:lnTo>
                  <a:lnTo>
                    <a:pt x="1578825" y="1273949"/>
                  </a:lnTo>
                  <a:lnTo>
                    <a:pt x="1577708" y="1273479"/>
                  </a:lnTo>
                  <a:lnTo>
                    <a:pt x="1575079" y="1273479"/>
                  </a:lnTo>
                  <a:lnTo>
                    <a:pt x="1573961" y="1273949"/>
                  </a:lnTo>
                  <a:lnTo>
                    <a:pt x="1572094" y="1275816"/>
                  </a:lnTo>
                  <a:lnTo>
                    <a:pt x="1571625" y="1276934"/>
                  </a:lnTo>
                  <a:lnTo>
                    <a:pt x="1571625" y="1279563"/>
                  </a:lnTo>
                  <a:lnTo>
                    <a:pt x="1572094" y="1280680"/>
                  </a:lnTo>
                  <a:lnTo>
                    <a:pt x="1573961" y="1282547"/>
                  </a:lnTo>
                  <a:lnTo>
                    <a:pt x="1575079" y="1283004"/>
                  </a:lnTo>
                  <a:lnTo>
                    <a:pt x="1577708" y="1283004"/>
                  </a:lnTo>
                  <a:lnTo>
                    <a:pt x="1578825" y="1282547"/>
                  </a:lnTo>
                  <a:lnTo>
                    <a:pt x="1580692" y="1280680"/>
                  </a:lnTo>
                  <a:lnTo>
                    <a:pt x="1581150" y="1279563"/>
                  </a:lnTo>
                  <a:lnTo>
                    <a:pt x="1581150" y="1276934"/>
                  </a:lnTo>
                  <a:close/>
                </a:path>
                <a:path w="2533650" h="2152650">
                  <a:moveTo>
                    <a:pt x="1581150" y="412064"/>
                  </a:moveTo>
                  <a:lnTo>
                    <a:pt x="1580692" y="410946"/>
                  </a:lnTo>
                  <a:lnTo>
                    <a:pt x="1578825" y="409079"/>
                  </a:lnTo>
                  <a:lnTo>
                    <a:pt x="1577708" y="408622"/>
                  </a:lnTo>
                  <a:lnTo>
                    <a:pt x="1575079" y="408622"/>
                  </a:lnTo>
                  <a:lnTo>
                    <a:pt x="1573961" y="409079"/>
                  </a:lnTo>
                  <a:lnTo>
                    <a:pt x="1572094" y="410946"/>
                  </a:lnTo>
                  <a:lnTo>
                    <a:pt x="1571625" y="412064"/>
                  </a:lnTo>
                  <a:lnTo>
                    <a:pt x="1571625" y="414693"/>
                  </a:lnTo>
                  <a:lnTo>
                    <a:pt x="1572094" y="415810"/>
                  </a:lnTo>
                  <a:lnTo>
                    <a:pt x="1573961" y="417677"/>
                  </a:lnTo>
                  <a:lnTo>
                    <a:pt x="1575079" y="418147"/>
                  </a:lnTo>
                  <a:lnTo>
                    <a:pt x="1577708" y="418147"/>
                  </a:lnTo>
                  <a:lnTo>
                    <a:pt x="1578825" y="417677"/>
                  </a:lnTo>
                  <a:lnTo>
                    <a:pt x="1580692" y="415810"/>
                  </a:lnTo>
                  <a:lnTo>
                    <a:pt x="1581150" y="414693"/>
                  </a:lnTo>
                  <a:lnTo>
                    <a:pt x="1581150" y="412064"/>
                  </a:lnTo>
                  <a:close/>
                </a:path>
                <a:path w="2533650" h="2152650">
                  <a:moveTo>
                    <a:pt x="1628775" y="2141804"/>
                  </a:moveTo>
                  <a:lnTo>
                    <a:pt x="1628317" y="2140686"/>
                  </a:lnTo>
                  <a:lnTo>
                    <a:pt x="1626450" y="2138819"/>
                  </a:lnTo>
                  <a:lnTo>
                    <a:pt x="1625333" y="2138349"/>
                  </a:lnTo>
                  <a:lnTo>
                    <a:pt x="1622704" y="2138349"/>
                  </a:lnTo>
                  <a:lnTo>
                    <a:pt x="1621586" y="2138819"/>
                  </a:lnTo>
                  <a:lnTo>
                    <a:pt x="1619719" y="2140686"/>
                  </a:lnTo>
                  <a:lnTo>
                    <a:pt x="1619250" y="2141804"/>
                  </a:lnTo>
                  <a:lnTo>
                    <a:pt x="1619250" y="2144433"/>
                  </a:lnTo>
                  <a:lnTo>
                    <a:pt x="1619719" y="2145550"/>
                  </a:lnTo>
                  <a:lnTo>
                    <a:pt x="1621586" y="2147417"/>
                  </a:lnTo>
                  <a:lnTo>
                    <a:pt x="1622704" y="2147874"/>
                  </a:lnTo>
                  <a:lnTo>
                    <a:pt x="1625333" y="2147874"/>
                  </a:lnTo>
                  <a:lnTo>
                    <a:pt x="1626450" y="2147417"/>
                  </a:lnTo>
                  <a:lnTo>
                    <a:pt x="1628317" y="2145550"/>
                  </a:lnTo>
                  <a:lnTo>
                    <a:pt x="1628775" y="2144433"/>
                  </a:lnTo>
                  <a:lnTo>
                    <a:pt x="1628775" y="2141804"/>
                  </a:lnTo>
                  <a:close/>
                </a:path>
                <a:path w="2533650" h="2152650">
                  <a:moveTo>
                    <a:pt x="1628775" y="1276934"/>
                  </a:moveTo>
                  <a:lnTo>
                    <a:pt x="1628317" y="1275816"/>
                  </a:lnTo>
                  <a:lnTo>
                    <a:pt x="1626450" y="1273949"/>
                  </a:lnTo>
                  <a:lnTo>
                    <a:pt x="1625333" y="1273479"/>
                  </a:lnTo>
                  <a:lnTo>
                    <a:pt x="1622704" y="1273479"/>
                  </a:lnTo>
                  <a:lnTo>
                    <a:pt x="1621586" y="1273949"/>
                  </a:lnTo>
                  <a:lnTo>
                    <a:pt x="1619719" y="1275816"/>
                  </a:lnTo>
                  <a:lnTo>
                    <a:pt x="1619250" y="1276934"/>
                  </a:lnTo>
                  <a:lnTo>
                    <a:pt x="1619250" y="1279563"/>
                  </a:lnTo>
                  <a:lnTo>
                    <a:pt x="1619719" y="1280680"/>
                  </a:lnTo>
                  <a:lnTo>
                    <a:pt x="1621586" y="1282547"/>
                  </a:lnTo>
                  <a:lnTo>
                    <a:pt x="1622704" y="1283004"/>
                  </a:lnTo>
                  <a:lnTo>
                    <a:pt x="1625333" y="1283004"/>
                  </a:lnTo>
                  <a:lnTo>
                    <a:pt x="1626450" y="1282547"/>
                  </a:lnTo>
                  <a:lnTo>
                    <a:pt x="1628317" y="1280680"/>
                  </a:lnTo>
                  <a:lnTo>
                    <a:pt x="1628775" y="1279563"/>
                  </a:lnTo>
                  <a:lnTo>
                    <a:pt x="1628775" y="1276934"/>
                  </a:lnTo>
                  <a:close/>
                </a:path>
                <a:path w="2533650" h="2152650">
                  <a:moveTo>
                    <a:pt x="1628775" y="412064"/>
                  </a:moveTo>
                  <a:lnTo>
                    <a:pt x="1628317" y="410946"/>
                  </a:lnTo>
                  <a:lnTo>
                    <a:pt x="1626450" y="409079"/>
                  </a:lnTo>
                  <a:lnTo>
                    <a:pt x="1625333" y="408622"/>
                  </a:lnTo>
                  <a:lnTo>
                    <a:pt x="1622704" y="408622"/>
                  </a:lnTo>
                  <a:lnTo>
                    <a:pt x="1621586" y="409079"/>
                  </a:lnTo>
                  <a:lnTo>
                    <a:pt x="1619719" y="410946"/>
                  </a:lnTo>
                  <a:lnTo>
                    <a:pt x="1619250" y="412064"/>
                  </a:lnTo>
                  <a:lnTo>
                    <a:pt x="1619250" y="414693"/>
                  </a:lnTo>
                  <a:lnTo>
                    <a:pt x="1619719" y="415810"/>
                  </a:lnTo>
                  <a:lnTo>
                    <a:pt x="1621586" y="417677"/>
                  </a:lnTo>
                  <a:lnTo>
                    <a:pt x="1622704" y="418147"/>
                  </a:lnTo>
                  <a:lnTo>
                    <a:pt x="1625333" y="418147"/>
                  </a:lnTo>
                  <a:lnTo>
                    <a:pt x="1626450" y="417677"/>
                  </a:lnTo>
                  <a:lnTo>
                    <a:pt x="1628317" y="415810"/>
                  </a:lnTo>
                  <a:lnTo>
                    <a:pt x="1628775" y="414693"/>
                  </a:lnTo>
                  <a:lnTo>
                    <a:pt x="1628775" y="412064"/>
                  </a:lnTo>
                  <a:close/>
                </a:path>
                <a:path w="2533650" h="2152650">
                  <a:moveTo>
                    <a:pt x="1676400" y="2141804"/>
                  </a:moveTo>
                  <a:lnTo>
                    <a:pt x="1675942" y="2140686"/>
                  </a:lnTo>
                  <a:lnTo>
                    <a:pt x="1674075" y="2138819"/>
                  </a:lnTo>
                  <a:lnTo>
                    <a:pt x="1672958" y="2138349"/>
                  </a:lnTo>
                  <a:lnTo>
                    <a:pt x="1670329" y="2138349"/>
                  </a:lnTo>
                  <a:lnTo>
                    <a:pt x="1669211" y="2138819"/>
                  </a:lnTo>
                  <a:lnTo>
                    <a:pt x="1667344" y="2140686"/>
                  </a:lnTo>
                  <a:lnTo>
                    <a:pt x="1666875" y="2141804"/>
                  </a:lnTo>
                  <a:lnTo>
                    <a:pt x="1666875" y="2144433"/>
                  </a:lnTo>
                  <a:lnTo>
                    <a:pt x="1667344" y="2145550"/>
                  </a:lnTo>
                  <a:lnTo>
                    <a:pt x="1669211" y="2147417"/>
                  </a:lnTo>
                  <a:lnTo>
                    <a:pt x="1670329" y="2147874"/>
                  </a:lnTo>
                  <a:lnTo>
                    <a:pt x="1672958" y="2147874"/>
                  </a:lnTo>
                  <a:lnTo>
                    <a:pt x="1674075" y="2147417"/>
                  </a:lnTo>
                  <a:lnTo>
                    <a:pt x="1675942" y="2145550"/>
                  </a:lnTo>
                  <a:lnTo>
                    <a:pt x="1676400" y="2144433"/>
                  </a:lnTo>
                  <a:lnTo>
                    <a:pt x="1676400" y="2141804"/>
                  </a:lnTo>
                  <a:close/>
                </a:path>
                <a:path w="2533650" h="2152650">
                  <a:moveTo>
                    <a:pt x="1676400" y="1276934"/>
                  </a:moveTo>
                  <a:lnTo>
                    <a:pt x="1675942" y="1275816"/>
                  </a:lnTo>
                  <a:lnTo>
                    <a:pt x="1674075" y="1273949"/>
                  </a:lnTo>
                  <a:lnTo>
                    <a:pt x="1672958" y="1273479"/>
                  </a:lnTo>
                  <a:lnTo>
                    <a:pt x="1670329" y="1273479"/>
                  </a:lnTo>
                  <a:lnTo>
                    <a:pt x="1669211" y="1273949"/>
                  </a:lnTo>
                  <a:lnTo>
                    <a:pt x="1667344" y="1275816"/>
                  </a:lnTo>
                  <a:lnTo>
                    <a:pt x="1666875" y="1276934"/>
                  </a:lnTo>
                  <a:lnTo>
                    <a:pt x="1666875" y="1279563"/>
                  </a:lnTo>
                  <a:lnTo>
                    <a:pt x="1667344" y="1280680"/>
                  </a:lnTo>
                  <a:lnTo>
                    <a:pt x="1669211" y="1282547"/>
                  </a:lnTo>
                  <a:lnTo>
                    <a:pt x="1670329" y="1283004"/>
                  </a:lnTo>
                  <a:lnTo>
                    <a:pt x="1672958" y="1283004"/>
                  </a:lnTo>
                  <a:lnTo>
                    <a:pt x="1674075" y="1282547"/>
                  </a:lnTo>
                  <a:lnTo>
                    <a:pt x="1675942" y="1280680"/>
                  </a:lnTo>
                  <a:lnTo>
                    <a:pt x="1676400" y="1279563"/>
                  </a:lnTo>
                  <a:lnTo>
                    <a:pt x="1676400" y="1276934"/>
                  </a:lnTo>
                  <a:close/>
                </a:path>
                <a:path w="2533650" h="2152650">
                  <a:moveTo>
                    <a:pt x="1676400" y="412064"/>
                  </a:moveTo>
                  <a:lnTo>
                    <a:pt x="1675942" y="410946"/>
                  </a:lnTo>
                  <a:lnTo>
                    <a:pt x="1674075" y="409079"/>
                  </a:lnTo>
                  <a:lnTo>
                    <a:pt x="1672958" y="408622"/>
                  </a:lnTo>
                  <a:lnTo>
                    <a:pt x="1670329" y="408622"/>
                  </a:lnTo>
                  <a:lnTo>
                    <a:pt x="1669211" y="409079"/>
                  </a:lnTo>
                  <a:lnTo>
                    <a:pt x="1667344" y="410946"/>
                  </a:lnTo>
                  <a:lnTo>
                    <a:pt x="1666875" y="412064"/>
                  </a:lnTo>
                  <a:lnTo>
                    <a:pt x="1666875" y="414693"/>
                  </a:lnTo>
                  <a:lnTo>
                    <a:pt x="1667344" y="415810"/>
                  </a:lnTo>
                  <a:lnTo>
                    <a:pt x="1669211" y="417677"/>
                  </a:lnTo>
                  <a:lnTo>
                    <a:pt x="1670329" y="418147"/>
                  </a:lnTo>
                  <a:lnTo>
                    <a:pt x="1672958" y="418147"/>
                  </a:lnTo>
                  <a:lnTo>
                    <a:pt x="1674075" y="417677"/>
                  </a:lnTo>
                  <a:lnTo>
                    <a:pt x="1675942" y="415810"/>
                  </a:lnTo>
                  <a:lnTo>
                    <a:pt x="1676400" y="414693"/>
                  </a:lnTo>
                  <a:lnTo>
                    <a:pt x="1676400" y="412064"/>
                  </a:lnTo>
                  <a:close/>
                </a:path>
                <a:path w="2533650" h="2152650">
                  <a:moveTo>
                    <a:pt x="1724025" y="2141804"/>
                  </a:moveTo>
                  <a:lnTo>
                    <a:pt x="1723567" y="2140686"/>
                  </a:lnTo>
                  <a:lnTo>
                    <a:pt x="1721700" y="2138819"/>
                  </a:lnTo>
                  <a:lnTo>
                    <a:pt x="1720583" y="2138349"/>
                  </a:lnTo>
                  <a:lnTo>
                    <a:pt x="1717954" y="2138349"/>
                  </a:lnTo>
                  <a:lnTo>
                    <a:pt x="1716836" y="2138819"/>
                  </a:lnTo>
                  <a:lnTo>
                    <a:pt x="1714969" y="2140686"/>
                  </a:lnTo>
                  <a:lnTo>
                    <a:pt x="1714500" y="2141804"/>
                  </a:lnTo>
                  <a:lnTo>
                    <a:pt x="1714500" y="2144433"/>
                  </a:lnTo>
                  <a:lnTo>
                    <a:pt x="1714969" y="2145550"/>
                  </a:lnTo>
                  <a:lnTo>
                    <a:pt x="1716836" y="2147417"/>
                  </a:lnTo>
                  <a:lnTo>
                    <a:pt x="1717954" y="2147874"/>
                  </a:lnTo>
                  <a:lnTo>
                    <a:pt x="1720583" y="2147874"/>
                  </a:lnTo>
                  <a:lnTo>
                    <a:pt x="1721700" y="2147417"/>
                  </a:lnTo>
                  <a:lnTo>
                    <a:pt x="1723567" y="2145550"/>
                  </a:lnTo>
                  <a:lnTo>
                    <a:pt x="1724025" y="2144433"/>
                  </a:lnTo>
                  <a:lnTo>
                    <a:pt x="1724025" y="2141804"/>
                  </a:lnTo>
                  <a:close/>
                </a:path>
                <a:path w="2533650" h="2152650">
                  <a:moveTo>
                    <a:pt x="1724025" y="1276934"/>
                  </a:moveTo>
                  <a:lnTo>
                    <a:pt x="1723567" y="1275816"/>
                  </a:lnTo>
                  <a:lnTo>
                    <a:pt x="1721700" y="1273949"/>
                  </a:lnTo>
                  <a:lnTo>
                    <a:pt x="1720583" y="1273479"/>
                  </a:lnTo>
                  <a:lnTo>
                    <a:pt x="1717954" y="1273479"/>
                  </a:lnTo>
                  <a:lnTo>
                    <a:pt x="1716836" y="1273949"/>
                  </a:lnTo>
                  <a:lnTo>
                    <a:pt x="1714969" y="1275816"/>
                  </a:lnTo>
                  <a:lnTo>
                    <a:pt x="1714500" y="1276934"/>
                  </a:lnTo>
                  <a:lnTo>
                    <a:pt x="1714500" y="1279563"/>
                  </a:lnTo>
                  <a:lnTo>
                    <a:pt x="1714969" y="1280680"/>
                  </a:lnTo>
                  <a:lnTo>
                    <a:pt x="1716836" y="1282547"/>
                  </a:lnTo>
                  <a:lnTo>
                    <a:pt x="1717954" y="1283004"/>
                  </a:lnTo>
                  <a:lnTo>
                    <a:pt x="1720583" y="1283004"/>
                  </a:lnTo>
                  <a:lnTo>
                    <a:pt x="1721700" y="1282547"/>
                  </a:lnTo>
                  <a:lnTo>
                    <a:pt x="1723567" y="1280680"/>
                  </a:lnTo>
                  <a:lnTo>
                    <a:pt x="1724025" y="1279563"/>
                  </a:lnTo>
                  <a:lnTo>
                    <a:pt x="1724025" y="1276934"/>
                  </a:lnTo>
                  <a:close/>
                </a:path>
                <a:path w="2533650" h="2152650">
                  <a:moveTo>
                    <a:pt x="1724025" y="412064"/>
                  </a:moveTo>
                  <a:lnTo>
                    <a:pt x="1723567" y="410946"/>
                  </a:lnTo>
                  <a:lnTo>
                    <a:pt x="1721700" y="409079"/>
                  </a:lnTo>
                  <a:lnTo>
                    <a:pt x="1720583" y="408622"/>
                  </a:lnTo>
                  <a:lnTo>
                    <a:pt x="1717954" y="408622"/>
                  </a:lnTo>
                  <a:lnTo>
                    <a:pt x="1716836" y="409079"/>
                  </a:lnTo>
                  <a:lnTo>
                    <a:pt x="1714969" y="410946"/>
                  </a:lnTo>
                  <a:lnTo>
                    <a:pt x="1714500" y="412064"/>
                  </a:lnTo>
                  <a:lnTo>
                    <a:pt x="1714500" y="414693"/>
                  </a:lnTo>
                  <a:lnTo>
                    <a:pt x="1714969" y="415810"/>
                  </a:lnTo>
                  <a:lnTo>
                    <a:pt x="1716836" y="417677"/>
                  </a:lnTo>
                  <a:lnTo>
                    <a:pt x="1717954" y="418147"/>
                  </a:lnTo>
                  <a:lnTo>
                    <a:pt x="1720583" y="418147"/>
                  </a:lnTo>
                  <a:lnTo>
                    <a:pt x="1721700" y="417677"/>
                  </a:lnTo>
                  <a:lnTo>
                    <a:pt x="1723567" y="415810"/>
                  </a:lnTo>
                  <a:lnTo>
                    <a:pt x="1724025" y="414693"/>
                  </a:lnTo>
                  <a:lnTo>
                    <a:pt x="1724025" y="412064"/>
                  </a:lnTo>
                  <a:close/>
                </a:path>
                <a:path w="2533650" h="2152650">
                  <a:moveTo>
                    <a:pt x="1771650" y="2141804"/>
                  </a:moveTo>
                  <a:lnTo>
                    <a:pt x="1771192" y="2140686"/>
                  </a:lnTo>
                  <a:lnTo>
                    <a:pt x="1769325" y="2138819"/>
                  </a:lnTo>
                  <a:lnTo>
                    <a:pt x="1768208" y="2138349"/>
                  </a:lnTo>
                  <a:lnTo>
                    <a:pt x="1765579" y="2138349"/>
                  </a:lnTo>
                  <a:lnTo>
                    <a:pt x="1764461" y="2138819"/>
                  </a:lnTo>
                  <a:lnTo>
                    <a:pt x="1762594" y="2140686"/>
                  </a:lnTo>
                  <a:lnTo>
                    <a:pt x="1762125" y="2141804"/>
                  </a:lnTo>
                  <a:lnTo>
                    <a:pt x="1762125" y="2144433"/>
                  </a:lnTo>
                  <a:lnTo>
                    <a:pt x="1762594" y="2145550"/>
                  </a:lnTo>
                  <a:lnTo>
                    <a:pt x="1764461" y="2147417"/>
                  </a:lnTo>
                  <a:lnTo>
                    <a:pt x="1765579" y="2147874"/>
                  </a:lnTo>
                  <a:lnTo>
                    <a:pt x="1768208" y="2147874"/>
                  </a:lnTo>
                  <a:lnTo>
                    <a:pt x="1769325" y="2147417"/>
                  </a:lnTo>
                  <a:lnTo>
                    <a:pt x="1771192" y="2145550"/>
                  </a:lnTo>
                  <a:lnTo>
                    <a:pt x="1771650" y="2144433"/>
                  </a:lnTo>
                  <a:lnTo>
                    <a:pt x="1771650" y="2141804"/>
                  </a:lnTo>
                  <a:close/>
                </a:path>
                <a:path w="2533650" h="2152650">
                  <a:moveTo>
                    <a:pt x="1771650" y="1276934"/>
                  </a:moveTo>
                  <a:lnTo>
                    <a:pt x="1771192" y="1275816"/>
                  </a:lnTo>
                  <a:lnTo>
                    <a:pt x="1769325" y="1273949"/>
                  </a:lnTo>
                  <a:lnTo>
                    <a:pt x="1768208" y="1273479"/>
                  </a:lnTo>
                  <a:lnTo>
                    <a:pt x="1765579" y="1273479"/>
                  </a:lnTo>
                  <a:lnTo>
                    <a:pt x="1764461" y="1273949"/>
                  </a:lnTo>
                  <a:lnTo>
                    <a:pt x="1762594" y="1275816"/>
                  </a:lnTo>
                  <a:lnTo>
                    <a:pt x="1762125" y="1276934"/>
                  </a:lnTo>
                  <a:lnTo>
                    <a:pt x="1762125" y="1279563"/>
                  </a:lnTo>
                  <a:lnTo>
                    <a:pt x="1762594" y="1280680"/>
                  </a:lnTo>
                  <a:lnTo>
                    <a:pt x="1764461" y="1282547"/>
                  </a:lnTo>
                  <a:lnTo>
                    <a:pt x="1765579" y="1283004"/>
                  </a:lnTo>
                  <a:lnTo>
                    <a:pt x="1768208" y="1283004"/>
                  </a:lnTo>
                  <a:lnTo>
                    <a:pt x="1769325" y="1282547"/>
                  </a:lnTo>
                  <a:lnTo>
                    <a:pt x="1771192" y="1280680"/>
                  </a:lnTo>
                  <a:lnTo>
                    <a:pt x="1771650" y="1279563"/>
                  </a:lnTo>
                  <a:lnTo>
                    <a:pt x="1771650" y="1276934"/>
                  </a:lnTo>
                  <a:close/>
                </a:path>
                <a:path w="2533650" h="2152650">
                  <a:moveTo>
                    <a:pt x="1771650" y="412064"/>
                  </a:moveTo>
                  <a:lnTo>
                    <a:pt x="1771192" y="410946"/>
                  </a:lnTo>
                  <a:lnTo>
                    <a:pt x="1769325" y="409079"/>
                  </a:lnTo>
                  <a:lnTo>
                    <a:pt x="1768208" y="408622"/>
                  </a:lnTo>
                  <a:lnTo>
                    <a:pt x="1765579" y="408622"/>
                  </a:lnTo>
                  <a:lnTo>
                    <a:pt x="1764461" y="409079"/>
                  </a:lnTo>
                  <a:lnTo>
                    <a:pt x="1762594" y="410946"/>
                  </a:lnTo>
                  <a:lnTo>
                    <a:pt x="1762125" y="412064"/>
                  </a:lnTo>
                  <a:lnTo>
                    <a:pt x="1762125" y="414693"/>
                  </a:lnTo>
                  <a:lnTo>
                    <a:pt x="1762594" y="415810"/>
                  </a:lnTo>
                  <a:lnTo>
                    <a:pt x="1764461" y="417677"/>
                  </a:lnTo>
                  <a:lnTo>
                    <a:pt x="1765579" y="418147"/>
                  </a:lnTo>
                  <a:lnTo>
                    <a:pt x="1768208" y="418147"/>
                  </a:lnTo>
                  <a:lnTo>
                    <a:pt x="1769325" y="417677"/>
                  </a:lnTo>
                  <a:lnTo>
                    <a:pt x="1771192" y="415810"/>
                  </a:lnTo>
                  <a:lnTo>
                    <a:pt x="1771650" y="414693"/>
                  </a:lnTo>
                  <a:lnTo>
                    <a:pt x="1771650" y="412064"/>
                  </a:lnTo>
                  <a:close/>
                </a:path>
                <a:path w="2533650" h="2152650">
                  <a:moveTo>
                    <a:pt x="1819275" y="2141804"/>
                  </a:moveTo>
                  <a:lnTo>
                    <a:pt x="1818817" y="2140686"/>
                  </a:lnTo>
                  <a:lnTo>
                    <a:pt x="1816950" y="2138819"/>
                  </a:lnTo>
                  <a:lnTo>
                    <a:pt x="1815833" y="2138349"/>
                  </a:lnTo>
                  <a:lnTo>
                    <a:pt x="1813204" y="2138349"/>
                  </a:lnTo>
                  <a:lnTo>
                    <a:pt x="1812086" y="2138819"/>
                  </a:lnTo>
                  <a:lnTo>
                    <a:pt x="1810219" y="2140686"/>
                  </a:lnTo>
                  <a:lnTo>
                    <a:pt x="1809750" y="2141804"/>
                  </a:lnTo>
                  <a:lnTo>
                    <a:pt x="1809750" y="2144433"/>
                  </a:lnTo>
                  <a:lnTo>
                    <a:pt x="1810219" y="2145550"/>
                  </a:lnTo>
                  <a:lnTo>
                    <a:pt x="1812086" y="2147417"/>
                  </a:lnTo>
                  <a:lnTo>
                    <a:pt x="1813204" y="2147874"/>
                  </a:lnTo>
                  <a:lnTo>
                    <a:pt x="1815833" y="2147874"/>
                  </a:lnTo>
                  <a:lnTo>
                    <a:pt x="1816950" y="2147417"/>
                  </a:lnTo>
                  <a:lnTo>
                    <a:pt x="1818817" y="2145550"/>
                  </a:lnTo>
                  <a:lnTo>
                    <a:pt x="1819275" y="2144433"/>
                  </a:lnTo>
                  <a:lnTo>
                    <a:pt x="1819275" y="2141804"/>
                  </a:lnTo>
                  <a:close/>
                </a:path>
                <a:path w="2533650" h="2152650">
                  <a:moveTo>
                    <a:pt x="1819275" y="1276934"/>
                  </a:moveTo>
                  <a:lnTo>
                    <a:pt x="1818817" y="1275816"/>
                  </a:lnTo>
                  <a:lnTo>
                    <a:pt x="1816950" y="1273949"/>
                  </a:lnTo>
                  <a:lnTo>
                    <a:pt x="1815833" y="1273479"/>
                  </a:lnTo>
                  <a:lnTo>
                    <a:pt x="1813204" y="1273479"/>
                  </a:lnTo>
                  <a:lnTo>
                    <a:pt x="1812086" y="1273949"/>
                  </a:lnTo>
                  <a:lnTo>
                    <a:pt x="1810219" y="1275816"/>
                  </a:lnTo>
                  <a:lnTo>
                    <a:pt x="1809750" y="1276934"/>
                  </a:lnTo>
                  <a:lnTo>
                    <a:pt x="1809750" y="1279563"/>
                  </a:lnTo>
                  <a:lnTo>
                    <a:pt x="1810219" y="1280680"/>
                  </a:lnTo>
                  <a:lnTo>
                    <a:pt x="1812086" y="1282547"/>
                  </a:lnTo>
                  <a:lnTo>
                    <a:pt x="1813204" y="1283004"/>
                  </a:lnTo>
                  <a:lnTo>
                    <a:pt x="1815833" y="1283004"/>
                  </a:lnTo>
                  <a:lnTo>
                    <a:pt x="1816950" y="1282547"/>
                  </a:lnTo>
                  <a:lnTo>
                    <a:pt x="1818817" y="1280680"/>
                  </a:lnTo>
                  <a:lnTo>
                    <a:pt x="1819275" y="1279563"/>
                  </a:lnTo>
                  <a:lnTo>
                    <a:pt x="1819275" y="1276934"/>
                  </a:lnTo>
                  <a:close/>
                </a:path>
                <a:path w="2533650" h="2152650">
                  <a:moveTo>
                    <a:pt x="1819275" y="412064"/>
                  </a:moveTo>
                  <a:lnTo>
                    <a:pt x="1818817" y="410946"/>
                  </a:lnTo>
                  <a:lnTo>
                    <a:pt x="1816950" y="409079"/>
                  </a:lnTo>
                  <a:lnTo>
                    <a:pt x="1815833" y="408622"/>
                  </a:lnTo>
                  <a:lnTo>
                    <a:pt x="1813204" y="408622"/>
                  </a:lnTo>
                  <a:lnTo>
                    <a:pt x="1812086" y="409079"/>
                  </a:lnTo>
                  <a:lnTo>
                    <a:pt x="1810219" y="410946"/>
                  </a:lnTo>
                  <a:lnTo>
                    <a:pt x="1809750" y="412064"/>
                  </a:lnTo>
                  <a:lnTo>
                    <a:pt x="1809750" y="414693"/>
                  </a:lnTo>
                  <a:lnTo>
                    <a:pt x="1810219" y="415810"/>
                  </a:lnTo>
                  <a:lnTo>
                    <a:pt x="1812086" y="417677"/>
                  </a:lnTo>
                  <a:lnTo>
                    <a:pt x="1813204" y="418147"/>
                  </a:lnTo>
                  <a:lnTo>
                    <a:pt x="1815833" y="418147"/>
                  </a:lnTo>
                  <a:lnTo>
                    <a:pt x="1816950" y="417677"/>
                  </a:lnTo>
                  <a:lnTo>
                    <a:pt x="1818817" y="415810"/>
                  </a:lnTo>
                  <a:lnTo>
                    <a:pt x="1819275" y="414693"/>
                  </a:lnTo>
                  <a:lnTo>
                    <a:pt x="1819275" y="412064"/>
                  </a:lnTo>
                  <a:close/>
                </a:path>
                <a:path w="2533650" h="2152650">
                  <a:moveTo>
                    <a:pt x="1866900" y="2141804"/>
                  </a:moveTo>
                  <a:lnTo>
                    <a:pt x="1866442" y="2140686"/>
                  </a:lnTo>
                  <a:lnTo>
                    <a:pt x="1864575" y="2138819"/>
                  </a:lnTo>
                  <a:lnTo>
                    <a:pt x="1863458" y="2138349"/>
                  </a:lnTo>
                  <a:lnTo>
                    <a:pt x="1860829" y="2138349"/>
                  </a:lnTo>
                  <a:lnTo>
                    <a:pt x="1859711" y="2138819"/>
                  </a:lnTo>
                  <a:lnTo>
                    <a:pt x="1857844" y="2140686"/>
                  </a:lnTo>
                  <a:lnTo>
                    <a:pt x="1857375" y="2141804"/>
                  </a:lnTo>
                  <a:lnTo>
                    <a:pt x="1857375" y="2144433"/>
                  </a:lnTo>
                  <a:lnTo>
                    <a:pt x="1857844" y="2145550"/>
                  </a:lnTo>
                  <a:lnTo>
                    <a:pt x="1859711" y="2147417"/>
                  </a:lnTo>
                  <a:lnTo>
                    <a:pt x="1860829" y="2147874"/>
                  </a:lnTo>
                  <a:lnTo>
                    <a:pt x="1863458" y="2147874"/>
                  </a:lnTo>
                  <a:lnTo>
                    <a:pt x="1864575" y="2147417"/>
                  </a:lnTo>
                  <a:lnTo>
                    <a:pt x="1866442" y="2145550"/>
                  </a:lnTo>
                  <a:lnTo>
                    <a:pt x="1866900" y="2144433"/>
                  </a:lnTo>
                  <a:lnTo>
                    <a:pt x="1866900" y="2141804"/>
                  </a:lnTo>
                  <a:close/>
                </a:path>
                <a:path w="2533650" h="2152650">
                  <a:moveTo>
                    <a:pt x="1866900" y="1276934"/>
                  </a:moveTo>
                  <a:lnTo>
                    <a:pt x="1866442" y="1275816"/>
                  </a:lnTo>
                  <a:lnTo>
                    <a:pt x="1864575" y="1273949"/>
                  </a:lnTo>
                  <a:lnTo>
                    <a:pt x="1863458" y="1273479"/>
                  </a:lnTo>
                  <a:lnTo>
                    <a:pt x="1860829" y="1273479"/>
                  </a:lnTo>
                  <a:lnTo>
                    <a:pt x="1859711" y="1273949"/>
                  </a:lnTo>
                  <a:lnTo>
                    <a:pt x="1857844" y="1275816"/>
                  </a:lnTo>
                  <a:lnTo>
                    <a:pt x="1857375" y="1276934"/>
                  </a:lnTo>
                  <a:lnTo>
                    <a:pt x="1857375" y="1279563"/>
                  </a:lnTo>
                  <a:lnTo>
                    <a:pt x="1857844" y="1280680"/>
                  </a:lnTo>
                  <a:lnTo>
                    <a:pt x="1859711" y="1282547"/>
                  </a:lnTo>
                  <a:lnTo>
                    <a:pt x="1860829" y="1283004"/>
                  </a:lnTo>
                  <a:lnTo>
                    <a:pt x="1863458" y="1283004"/>
                  </a:lnTo>
                  <a:lnTo>
                    <a:pt x="1864575" y="1282547"/>
                  </a:lnTo>
                  <a:lnTo>
                    <a:pt x="1866442" y="1280680"/>
                  </a:lnTo>
                  <a:lnTo>
                    <a:pt x="1866900" y="1279563"/>
                  </a:lnTo>
                  <a:lnTo>
                    <a:pt x="1866900" y="1276934"/>
                  </a:lnTo>
                  <a:close/>
                </a:path>
                <a:path w="2533650" h="2152650">
                  <a:moveTo>
                    <a:pt x="1866900" y="412064"/>
                  </a:moveTo>
                  <a:lnTo>
                    <a:pt x="1866442" y="410946"/>
                  </a:lnTo>
                  <a:lnTo>
                    <a:pt x="1864575" y="409079"/>
                  </a:lnTo>
                  <a:lnTo>
                    <a:pt x="1863458" y="408622"/>
                  </a:lnTo>
                  <a:lnTo>
                    <a:pt x="1860829" y="408622"/>
                  </a:lnTo>
                  <a:lnTo>
                    <a:pt x="1859711" y="409079"/>
                  </a:lnTo>
                  <a:lnTo>
                    <a:pt x="1857844" y="410946"/>
                  </a:lnTo>
                  <a:lnTo>
                    <a:pt x="1857375" y="412064"/>
                  </a:lnTo>
                  <a:lnTo>
                    <a:pt x="1857375" y="414693"/>
                  </a:lnTo>
                  <a:lnTo>
                    <a:pt x="1857844" y="415810"/>
                  </a:lnTo>
                  <a:lnTo>
                    <a:pt x="1859711" y="417677"/>
                  </a:lnTo>
                  <a:lnTo>
                    <a:pt x="1860829" y="418147"/>
                  </a:lnTo>
                  <a:lnTo>
                    <a:pt x="1863458" y="418147"/>
                  </a:lnTo>
                  <a:lnTo>
                    <a:pt x="1864575" y="417677"/>
                  </a:lnTo>
                  <a:lnTo>
                    <a:pt x="1866442" y="415810"/>
                  </a:lnTo>
                  <a:lnTo>
                    <a:pt x="1866900" y="414693"/>
                  </a:lnTo>
                  <a:lnTo>
                    <a:pt x="1866900" y="412064"/>
                  </a:lnTo>
                  <a:close/>
                </a:path>
                <a:path w="2533650" h="2152650">
                  <a:moveTo>
                    <a:pt x="1914525" y="2141804"/>
                  </a:moveTo>
                  <a:lnTo>
                    <a:pt x="1914067" y="2140686"/>
                  </a:lnTo>
                  <a:lnTo>
                    <a:pt x="1912200" y="2138819"/>
                  </a:lnTo>
                  <a:lnTo>
                    <a:pt x="1911083" y="2138349"/>
                  </a:lnTo>
                  <a:lnTo>
                    <a:pt x="1908454" y="2138349"/>
                  </a:lnTo>
                  <a:lnTo>
                    <a:pt x="1907336" y="2138819"/>
                  </a:lnTo>
                  <a:lnTo>
                    <a:pt x="1905469" y="2140686"/>
                  </a:lnTo>
                  <a:lnTo>
                    <a:pt x="1905000" y="2141804"/>
                  </a:lnTo>
                  <a:lnTo>
                    <a:pt x="1905000" y="2144433"/>
                  </a:lnTo>
                  <a:lnTo>
                    <a:pt x="1905469" y="2145550"/>
                  </a:lnTo>
                  <a:lnTo>
                    <a:pt x="1907336" y="2147417"/>
                  </a:lnTo>
                  <a:lnTo>
                    <a:pt x="1908454" y="2147874"/>
                  </a:lnTo>
                  <a:lnTo>
                    <a:pt x="1911083" y="2147874"/>
                  </a:lnTo>
                  <a:lnTo>
                    <a:pt x="1912200" y="2147417"/>
                  </a:lnTo>
                  <a:lnTo>
                    <a:pt x="1914067" y="2145550"/>
                  </a:lnTo>
                  <a:lnTo>
                    <a:pt x="1914525" y="2144433"/>
                  </a:lnTo>
                  <a:lnTo>
                    <a:pt x="1914525" y="2141804"/>
                  </a:lnTo>
                  <a:close/>
                </a:path>
                <a:path w="2533650" h="2152650">
                  <a:moveTo>
                    <a:pt x="1914525" y="1276934"/>
                  </a:moveTo>
                  <a:lnTo>
                    <a:pt x="1914067" y="1275816"/>
                  </a:lnTo>
                  <a:lnTo>
                    <a:pt x="1912200" y="1273949"/>
                  </a:lnTo>
                  <a:lnTo>
                    <a:pt x="1911083" y="1273479"/>
                  </a:lnTo>
                  <a:lnTo>
                    <a:pt x="1908454" y="1273479"/>
                  </a:lnTo>
                  <a:lnTo>
                    <a:pt x="1907336" y="1273949"/>
                  </a:lnTo>
                  <a:lnTo>
                    <a:pt x="1905469" y="1275816"/>
                  </a:lnTo>
                  <a:lnTo>
                    <a:pt x="1905000" y="1276934"/>
                  </a:lnTo>
                  <a:lnTo>
                    <a:pt x="1905000" y="1279563"/>
                  </a:lnTo>
                  <a:lnTo>
                    <a:pt x="1905469" y="1280680"/>
                  </a:lnTo>
                  <a:lnTo>
                    <a:pt x="1907336" y="1282547"/>
                  </a:lnTo>
                  <a:lnTo>
                    <a:pt x="1908454" y="1283004"/>
                  </a:lnTo>
                  <a:lnTo>
                    <a:pt x="1911083" y="1283004"/>
                  </a:lnTo>
                  <a:lnTo>
                    <a:pt x="1912200" y="1282547"/>
                  </a:lnTo>
                  <a:lnTo>
                    <a:pt x="1914067" y="1280680"/>
                  </a:lnTo>
                  <a:lnTo>
                    <a:pt x="1914525" y="1279563"/>
                  </a:lnTo>
                  <a:lnTo>
                    <a:pt x="1914525" y="1276934"/>
                  </a:lnTo>
                  <a:close/>
                </a:path>
                <a:path w="2533650" h="2152650">
                  <a:moveTo>
                    <a:pt x="1914525" y="412064"/>
                  </a:moveTo>
                  <a:lnTo>
                    <a:pt x="1914067" y="410946"/>
                  </a:lnTo>
                  <a:lnTo>
                    <a:pt x="1912200" y="409079"/>
                  </a:lnTo>
                  <a:lnTo>
                    <a:pt x="1911083" y="408622"/>
                  </a:lnTo>
                  <a:lnTo>
                    <a:pt x="1908454" y="408622"/>
                  </a:lnTo>
                  <a:lnTo>
                    <a:pt x="1907336" y="409079"/>
                  </a:lnTo>
                  <a:lnTo>
                    <a:pt x="1905469" y="410946"/>
                  </a:lnTo>
                  <a:lnTo>
                    <a:pt x="1905000" y="412064"/>
                  </a:lnTo>
                  <a:lnTo>
                    <a:pt x="1905000" y="414693"/>
                  </a:lnTo>
                  <a:lnTo>
                    <a:pt x="1905469" y="415810"/>
                  </a:lnTo>
                  <a:lnTo>
                    <a:pt x="1907336" y="417677"/>
                  </a:lnTo>
                  <a:lnTo>
                    <a:pt x="1908454" y="418147"/>
                  </a:lnTo>
                  <a:lnTo>
                    <a:pt x="1911083" y="418147"/>
                  </a:lnTo>
                  <a:lnTo>
                    <a:pt x="1912200" y="417677"/>
                  </a:lnTo>
                  <a:lnTo>
                    <a:pt x="1914067" y="415810"/>
                  </a:lnTo>
                  <a:lnTo>
                    <a:pt x="1914525" y="414693"/>
                  </a:lnTo>
                  <a:lnTo>
                    <a:pt x="1914525" y="412064"/>
                  </a:lnTo>
                  <a:close/>
                </a:path>
                <a:path w="2533650" h="2152650">
                  <a:moveTo>
                    <a:pt x="1962150" y="2141804"/>
                  </a:moveTo>
                  <a:lnTo>
                    <a:pt x="1961692" y="2140686"/>
                  </a:lnTo>
                  <a:lnTo>
                    <a:pt x="1959825" y="2138819"/>
                  </a:lnTo>
                  <a:lnTo>
                    <a:pt x="1958708" y="2138349"/>
                  </a:lnTo>
                  <a:lnTo>
                    <a:pt x="1956079" y="2138349"/>
                  </a:lnTo>
                  <a:lnTo>
                    <a:pt x="1954961" y="2138819"/>
                  </a:lnTo>
                  <a:lnTo>
                    <a:pt x="1953094" y="2140686"/>
                  </a:lnTo>
                  <a:lnTo>
                    <a:pt x="1952625" y="2141804"/>
                  </a:lnTo>
                  <a:lnTo>
                    <a:pt x="1952625" y="2144433"/>
                  </a:lnTo>
                  <a:lnTo>
                    <a:pt x="1953094" y="2145550"/>
                  </a:lnTo>
                  <a:lnTo>
                    <a:pt x="1954961" y="2147417"/>
                  </a:lnTo>
                  <a:lnTo>
                    <a:pt x="1956079" y="2147874"/>
                  </a:lnTo>
                  <a:lnTo>
                    <a:pt x="1958708" y="2147874"/>
                  </a:lnTo>
                  <a:lnTo>
                    <a:pt x="1959825" y="2147417"/>
                  </a:lnTo>
                  <a:lnTo>
                    <a:pt x="1961692" y="2145550"/>
                  </a:lnTo>
                  <a:lnTo>
                    <a:pt x="1962150" y="2144433"/>
                  </a:lnTo>
                  <a:lnTo>
                    <a:pt x="1962150" y="2141804"/>
                  </a:lnTo>
                  <a:close/>
                </a:path>
                <a:path w="2533650" h="2152650">
                  <a:moveTo>
                    <a:pt x="1962150" y="1276934"/>
                  </a:moveTo>
                  <a:lnTo>
                    <a:pt x="1961692" y="1275816"/>
                  </a:lnTo>
                  <a:lnTo>
                    <a:pt x="1959825" y="1273949"/>
                  </a:lnTo>
                  <a:lnTo>
                    <a:pt x="1958708" y="1273479"/>
                  </a:lnTo>
                  <a:lnTo>
                    <a:pt x="1956079" y="1273479"/>
                  </a:lnTo>
                  <a:lnTo>
                    <a:pt x="1954961" y="1273949"/>
                  </a:lnTo>
                  <a:lnTo>
                    <a:pt x="1953094" y="1275816"/>
                  </a:lnTo>
                  <a:lnTo>
                    <a:pt x="1952625" y="1276934"/>
                  </a:lnTo>
                  <a:lnTo>
                    <a:pt x="1952625" y="1279563"/>
                  </a:lnTo>
                  <a:lnTo>
                    <a:pt x="1953094" y="1280680"/>
                  </a:lnTo>
                  <a:lnTo>
                    <a:pt x="1954961" y="1282547"/>
                  </a:lnTo>
                  <a:lnTo>
                    <a:pt x="1956079" y="1283004"/>
                  </a:lnTo>
                  <a:lnTo>
                    <a:pt x="1958708" y="1283004"/>
                  </a:lnTo>
                  <a:lnTo>
                    <a:pt x="1959825" y="1282547"/>
                  </a:lnTo>
                  <a:lnTo>
                    <a:pt x="1961692" y="1280680"/>
                  </a:lnTo>
                  <a:lnTo>
                    <a:pt x="1962150" y="1279563"/>
                  </a:lnTo>
                  <a:lnTo>
                    <a:pt x="1962150" y="1276934"/>
                  </a:lnTo>
                  <a:close/>
                </a:path>
                <a:path w="2533650" h="2152650">
                  <a:moveTo>
                    <a:pt x="1962150" y="412064"/>
                  </a:moveTo>
                  <a:lnTo>
                    <a:pt x="1961692" y="410946"/>
                  </a:lnTo>
                  <a:lnTo>
                    <a:pt x="1959825" y="409079"/>
                  </a:lnTo>
                  <a:lnTo>
                    <a:pt x="1958708" y="408622"/>
                  </a:lnTo>
                  <a:lnTo>
                    <a:pt x="1956079" y="408622"/>
                  </a:lnTo>
                  <a:lnTo>
                    <a:pt x="1954961" y="409079"/>
                  </a:lnTo>
                  <a:lnTo>
                    <a:pt x="1953094" y="410946"/>
                  </a:lnTo>
                  <a:lnTo>
                    <a:pt x="1952625" y="412064"/>
                  </a:lnTo>
                  <a:lnTo>
                    <a:pt x="1952625" y="414693"/>
                  </a:lnTo>
                  <a:lnTo>
                    <a:pt x="1953094" y="415810"/>
                  </a:lnTo>
                  <a:lnTo>
                    <a:pt x="1954961" y="417677"/>
                  </a:lnTo>
                  <a:lnTo>
                    <a:pt x="1956079" y="418147"/>
                  </a:lnTo>
                  <a:lnTo>
                    <a:pt x="1958708" y="418147"/>
                  </a:lnTo>
                  <a:lnTo>
                    <a:pt x="1959825" y="417677"/>
                  </a:lnTo>
                  <a:lnTo>
                    <a:pt x="1961692" y="415810"/>
                  </a:lnTo>
                  <a:lnTo>
                    <a:pt x="1962150" y="414693"/>
                  </a:lnTo>
                  <a:lnTo>
                    <a:pt x="1962150" y="412064"/>
                  </a:lnTo>
                  <a:close/>
                </a:path>
                <a:path w="2533650" h="2152650">
                  <a:moveTo>
                    <a:pt x="2009775" y="2141804"/>
                  </a:moveTo>
                  <a:lnTo>
                    <a:pt x="2009317" y="2140686"/>
                  </a:lnTo>
                  <a:lnTo>
                    <a:pt x="2007450" y="2138819"/>
                  </a:lnTo>
                  <a:lnTo>
                    <a:pt x="2006333" y="2138349"/>
                  </a:lnTo>
                  <a:lnTo>
                    <a:pt x="2003704" y="2138349"/>
                  </a:lnTo>
                  <a:lnTo>
                    <a:pt x="2002586" y="2138819"/>
                  </a:lnTo>
                  <a:lnTo>
                    <a:pt x="2000719" y="2140686"/>
                  </a:lnTo>
                  <a:lnTo>
                    <a:pt x="2000250" y="2141804"/>
                  </a:lnTo>
                  <a:lnTo>
                    <a:pt x="2000250" y="2144433"/>
                  </a:lnTo>
                  <a:lnTo>
                    <a:pt x="2000719" y="2145550"/>
                  </a:lnTo>
                  <a:lnTo>
                    <a:pt x="2002586" y="2147417"/>
                  </a:lnTo>
                  <a:lnTo>
                    <a:pt x="2003704" y="2147874"/>
                  </a:lnTo>
                  <a:lnTo>
                    <a:pt x="2006333" y="2147874"/>
                  </a:lnTo>
                  <a:lnTo>
                    <a:pt x="2007450" y="2147417"/>
                  </a:lnTo>
                  <a:lnTo>
                    <a:pt x="2009317" y="2145550"/>
                  </a:lnTo>
                  <a:lnTo>
                    <a:pt x="2009775" y="2144433"/>
                  </a:lnTo>
                  <a:lnTo>
                    <a:pt x="2009775" y="2141804"/>
                  </a:lnTo>
                  <a:close/>
                </a:path>
                <a:path w="2533650" h="2152650">
                  <a:moveTo>
                    <a:pt x="2009775" y="1276934"/>
                  </a:moveTo>
                  <a:lnTo>
                    <a:pt x="2009317" y="1275816"/>
                  </a:lnTo>
                  <a:lnTo>
                    <a:pt x="2007450" y="1273949"/>
                  </a:lnTo>
                  <a:lnTo>
                    <a:pt x="2006333" y="1273479"/>
                  </a:lnTo>
                  <a:lnTo>
                    <a:pt x="2003704" y="1273479"/>
                  </a:lnTo>
                  <a:lnTo>
                    <a:pt x="2002586" y="1273949"/>
                  </a:lnTo>
                  <a:lnTo>
                    <a:pt x="2000719" y="1275816"/>
                  </a:lnTo>
                  <a:lnTo>
                    <a:pt x="2000250" y="1276934"/>
                  </a:lnTo>
                  <a:lnTo>
                    <a:pt x="2000250" y="1279563"/>
                  </a:lnTo>
                  <a:lnTo>
                    <a:pt x="2000719" y="1280680"/>
                  </a:lnTo>
                  <a:lnTo>
                    <a:pt x="2002586" y="1282547"/>
                  </a:lnTo>
                  <a:lnTo>
                    <a:pt x="2003704" y="1283004"/>
                  </a:lnTo>
                  <a:lnTo>
                    <a:pt x="2006333" y="1283004"/>
                  </a:lnTo>
                  <a:lnTo>
                    <a:pt x="2007450" y="1282547"/>
                  </a:lnTo>
                  <a:lnTo>
                    <a:pt x="2009317" y="1280680"/>
                  </a:lnTo>
                  <a:lnTo>
                    <a:pt x="2009775" y="1279563"/>
                  </a:lnTo>
                  <a:lnTo>
                    <a:pt x="2009775" y="1276934"/>
                  </a:lnTo>
                  <a:close/>
                </a:path>
                <a:path w="2533650" h="2152650">
                  <a:moveTo>
                    <a:pt x="2009775" y="412064"/>
                  </a:moveTo>
                  <a:lnTo>
                    <a:pt x="2009317" y="410946"/>
                  </a:lnTo>
                  <a:lnTo>
                    <a:pt x="2007450" y="409079"/>
                  </a:lnTo>
                  <a:lnTo>
                    <a:pt x="2006333" y="408622"/>
                  </a:lnTo>
                  <a:lnTo>
                    <a:pt x="2003704" y="408622"/>
                  </a:lnTo>
                  <a:lnTo>
                    <a:pt x="2002586" y="409079"/>
                  </a:lnTo>
                  <a:lnTo>
                    <a:pt x="2000719" y="410946"/>
                  </a:lnTo>
                  <a:lnTo>
                    <a:pt x="2000250" y="412064"/>
                  </a:lnTo>
                  <a:lnTo>
                    <a:pt x="2000250" y="414693"/>
                  </a:lnTo>
                  <a:lnTo>
                    <a:pt x="2000719" y="415810"/>
                  </a:lnTo>
                  <a:lnTo>
                    <a:pt x="2002586" y="417677"/>
                  </a:lnTo>
                  <a:lnTo>
                    <a:pt x="2003704" y="418147"/>
                  </a:lnTo>
                  <a:lnTo>
                    <a:pt x="2006333" y="418147"/>
                  </a:lnTo>
                  <a:lnTo>
                    <a:pt x="2007450" y="417677"/>
                  </a:lnTo>
                  <a:lnTo>
                    <a:pt x="2009317" y="415810"/>
                  </a:lnTo>
                  <a:lnTo>
                    <a:pt x="2009775" y="414693"/>
                  </a:lnTo>
                  <a:lnTo>
                    <a:pt x="2009775" y="412064"/>
                  </a:lnTo>
                  <a:close/>
                </a:path>
                <a:path w="2533650" h="2152650">
                  <a:moveTo>
                    <a:pt x="2057400" y="2141804"/>
                  </a:moveTo>
                  <a:lnTo>
                    <a:pt x="2056942" y="2140686"/>
                  </a:lnTo>
                  <a:lnTo>
                    <a:pt x="2055075" y="2138819"/>
                  </a:lnTo>
                  <a:lnTo>
                    <a:pt x="2053958" y="2138349"/>
                  </a:lnTo>
                  <a:lnTo>
                    <a:pt x="2051329" y="2138349"/>
                  </a:lnTo>
                  <a:lnTo>
                    <a:pt x="2050211" y="2138819"/>
                  </a:lnTo>
                  <a:lnTo>
                    <a:pt x="2048344" y="2140686"/>
                  </a:lnTo>
                  <a:lnTo>
                    <a:pt x="2047875" y="2141804"/>
                  </a:lnTo>
                  <a:lnTo>
                    <a:pt x="2047875" y="2144433"/>
                  </a:lnTo>
                  <a:lnTo>
                    <a:pt x="2048344" y="2145550"/>
                  </a:lnTo>
                  <a:lnTo>
                    <a:pt x="2050211" y="2147417"/>
                  </a:lnTo>
                  <a:lnTo>
                    <a:pt x="2051329" y="2147874"/>
                  </a:lnTo>
                  <a:lnTo>
                    <a:pt x="2053958" y="2147874"/>
                  </a:lnTo>
                  <a:lnTo>
                    <a:pt x="2055075" y="2147417"/>
                  </a:lnTo>
                  <a:lnTo>
                    <a:pt x="2056942" y="2145550"/>
                  </a:lnTo>
                  <a:lnTo>
                    <a:pt x="2057400" y="2144433"/>
                  </a:lnTo>
                  <a:lnTo>
                    <a:pt x="2057400" y="2141804"/>
                  </a:lnTo>
                  <a:close/>
                </a:path>
                <a:path w="2533650" h="2152650">
                  <a:moveTo>
                    <a:pt x="2057400" y="1276934"/>
                  </a:moveTo>
                  <a:lnTo>
                    <a:pt x="2056942" y="1275816"/>
                  </a:lnTo>
                  <a:lnTo>
                    <a:pt x="2055075" y="1273949"/>
                  </a:lnTo>
                  <a:lnTo>
                    <a:pt x="2053958" y="1273479"/>
                  </a:lnTo>
                  <a:lnTo>
                    <a:pt x="2051329" y="1273479"/>
                  </a:lnTo>
                  <a:lnTo>
                    <a:pt x="2050211" y="1273949"/>
                  </a:lnTo>
                  <a:lnTo>
                    <a:pt x="2048344" y="1275816"/>
                  </a:lnTo>
                  <a:lnTo>
                    <a:pt x="2047875" y="1276934"/>
                  </a:lnTo>
                  <a:lnTo>
                    <a:pt x="2047875" y="1279563"/>
                  </a:lnTo>
                  <a:lnTo>
                    <a:pt x="2048344" y="1280680"/>
                  </a:lnTo>
                  <a:lnTo>
                    <a:pt x="2050211" y="1282547"/>
                  </a:lnTo>
                  <a:lnTo>
                    <a:pt x="2051329" y="1283004"/>
                  </a:lnTo>
                  <a:lnTo>
                    <a:pt x="2053958" y="1283004"/>
                  </a:lnTo>
                  <a:lnTo>
                    <a:pt x="2055075" y="1282547"/>
                  </a:lnTo>
                  <a:lnTo>
                    <a:pt x="2056942" y="1280680"/>
                  </a:lnTo>
                  <a:lnTo>
                    <a:pt x="2057400" y="1279563"/>
                  </a:lnTo>
                  <a:lnTo>
                    <a:pt x="2057400" y="1276934"/>
                  </a:lnTo>
                  <a:close/>
                </a:path>
                <a:path w="2533650" h="2152650">
                  <a:moveTo>
                    <a:pt x="2057400" y="412064"/>
                  </a:moveTo>
                  <a:lnTo>
                    <a:pt x="2056942" y="410946"/>
                  </a:lnTo>
                  <a:lnTo>
                    <a:pt x="2055075" y="409079"/>
                  </a:lnTo>
                  <a:lnTo>
                    <a:pt x="2053958" y="408622"/>
                  </a:lnTo>
                  <a:lnTo>
                    <a:pt x="2051329" y="408622"/>
                  </a:lnTo>
                  <a:lnTo>
                    <a:pt x="2050211" y="409079"/>
                  </a:lnTo>
                  <a:lnTo>
                    <a:pt x="2048344" y="410946"/>
                  </a:lnTo>
                  <a:lnTo>
                    <a:pt x="2047875" y="412064"/>
                  </a:lnTo>
                  <a:lnTo>
                    <a:pt x="2047875" y="414693"/>
                  </a:lnTo>
                  <a:lnTo>
                    <a:pt x="2048344" y="415810"/>
                  </a:lnTo>
                  <a:lnTo>
                    <a:pt x="2050211" y="417677"/>
                  </a:lnTo>
                  <a:lnTo>
                    <a:pt x="2051329" y="418147"/>
                  </a:lnTo>
                  <a:lnTo>
                    <a:pt x="2053958" y="418147"/>
                  </a:lnTo>
                  <a:lnTo>
                    <a:pt x="2055075" y="417677"/>
                  </a:lnTo>
                  <a:lnTo>
                    <a:pt x="2056942" y="415810"/>
                  </a:lnTo>
                  <a:lnTo>
                    <a:pt x="2057400" y="414693"/>
                  </a:lnTo>
                  <a:lnTo>
                    <a:pt x="2057400" y="412064"/>
                  </a:lnTo>
                  <a:close/>
                </a:path>
                <a:path w="2533650" h="2152650">
                  <a:moveTo>
                    <a:pt x="2105025" y="2141804"/>
                  </a:moveTo>
                  <a:lnTo>
                    <a:pt x="2104567" y="2140686"/>
                  </a:lnTo>
                  <a:lnTo>
                    <a:pt x="2102700" y="2138819"/>
                  </a:lnTo>
                  <a:lnTo>
                    <a:pt x="2101583" y="2138349"/>
                  </a:lnTo>
                  <a:lnTo>
                    <a:pt x="2098954" y="2138349"/>
                  </a:lnTo>
                  <a:lnTo>
                    <a:pt x="2097836" y="2138819"/>
                  </a:lnTo>
                  <a:lnTo>
                    <a:pt x="2095969" y="2140686"/>
                  </a:lnTo>
                  <a:lnTo>
                    <a:pt x="2095500" y="2141804"/>
                  </a:lnTo>
                  <a:lnTo>
                    <a:pt x="2095500" y="2144433"/>
                  </a:lnTo>
                  <a:lnTo>
                    <a:pt x="2095969" y="2145550"/>
                  </a:lnTo>
                  <a:lnTo>
                    <a:pt x="2097836" y="2147417"/>
                  </a:lnTo>
                  <a:lnTo>
                    <a:pt x="2098954" y="2147874"/>
                  </a:lnTo>
                  <a:lnTo>
                    <a:pt x="2101583" y="2147874"/>
                  </a:lnTo>
                  <a:lnTo>
                    <a:pt x="2102700" y="2147417"/>
                  </a:lnTo>
                  <a:lnTo>
                    <a:pt x="2104567" y="2145550"/>
                  </a:lnTo>
                  <a:lnTo>
                    <a:pt x="2105025" y="2144433"/>
                  </a:lnTo>
                  <a:lnTo>
                    <a:pt x="2105025" y="2141804"/>
                  </a:lnTo>
                  <a:close/>
                </a:path>
                <a:path w="2533650" h="2152650">
                  <a:moveTo>
                    <a:pt x="2105025" y="1276934"/>
                  </a:moveTo>
                  <a:lnTo>
                    <a:pt x="2104567" y="1275816"/>
                  </a:lnTo>
                  <a:lnTo>
                    <a:pt x="2102700" y="1273949"/>
                  </a:lnTo>
                  <a:lnTo>
                    <a:pt x="2101583" y="1273479"/>
                  </a:lnTo>
                  <a:lnTo>
                    <a:pt x="2098954" y="1273479"/>
                  </a:lnTo>
                  <a:lnTo>
                    <a:pt x="2097836" y="1273949"/>
                  </a:lnTo>
                  <a:lnTo>
                    <a:pt x="2095969" y="1275816"/>
                  </a:lnTo>
                  <a:lnTo>
                    <a:pt x="2095500" y="1276934"/>
                  </a:lnTo>
                  <a:lnTo>
                    <a:pt x="2095500" y="1279563"/>
                  </a:lnTo>
                  <a:lnTo>
                    <a:pt x="2095969" y="1280680"/>
                  </a:lnTo>
                  <a:lnTo>
                    <a:pt x="2097836" y="1282547"/>
                  </a:lnTo>
                  <a:lnTo>
                    <a:pt x="2098954" y="1283004"/>
                  </a:lnTo>
                  <a:lnTo>
                    <a:pt x="2101583" y="1283004"/>
                  </a:lnTo>
                  <a:lnTo>
                    <a:pt x="2102700" y="1282547"/>
                  </a:lnTo>
                  <a:lnTo>
                    <a:pt x="2104567" y="1280680"/>
                  </a:lnTo>
                  <a:lnTo>
                    <a:pt x="2105025" y="1279563"/>
                  </a:lnTo>
                  <a:lnTo>
                    <a:pt x="2105025" y="1276934"/>
                  </a:lnTo>
                  <a:close/>
                </a:path>
                <a:path w="2533650" h="2152650">
                  <a:moveTo>
                    <a:pt x="2105025" y="412064"/>
                  </a:moveTo>
                  <a:lnTo>
                    <a:pt x="2104567" y="410946"/>
                  </a:lnTo>
                  <a:lnTo>
                    <a:pt x="2102700" y="409079"/>
                  </a:lnTo>
                  <a:lnTo>
                    <a:pt x="2101583" y="408622"/>
                  </a:lnTo>
                  <a:lnTo>
                    <a:pt x="2098954" y="408622"/>
                  </a:lnTo>
                  <a:lnTo>
                    <a:pt x="2097836" y="409079"/>
                  </a:lnTo>
                  <a:lnTo>
                    <a:pt x="2095969" y="410946"/>
                  </a:lnTo>
                  <a:lnTo>
                    <a:pt x="2095500" y="412064"/>
                  </a:lnTo>
                  <a:lnTo>
                    <a:pt x="2095500" y="414693"/>
                  </a:lnTo>
                  <a:lnTo>
                    <a:pt x="2095969" y="415810"/>
                  </a:lnTo>
                  <a:lnTo>
                    <a:pt x="2097836" y="417677"/>
                  </a:lnTo>
                  <a:lnTo>
                    <a:pt x="2098954" y="418147"/>
                  </a:lnTo>
                  <a:lnTo>
                    <a:pt x="2101583" y="418147"/>
                  </a:lnTo>
                  <a:lnTo>
                    <a:pt x="2102700" y="417677"/>
                  </a:lnTo>
                  <a:lnTo>
                    <a:pt x="2104567" y="415810"/>
                  </a:lnTo>
                  <a:lnTo>
                    <a:pt x="2105025" y="414693"/>
                  </a:lnTo>
                  <a:lnTo>
                    <a:pt x="2105025" y="412064"/>
                  </a:lnTo>
                  <a:close/>
                </a:path>
                <a:path w="2533650" h="2152650">
                  <a:moveTo>
                    <a:pt x="2152650" y="2141804"/>
                  </a:moveTo>
                  <a:lnTo>
                    <a:pt x="2152192" y="2140686"/>
                  </a:lnTo>
                  <a:lnTo>
                    <a:pt x="2150326" y="2138819"/>
                  </a:lnTo>
                  <a:lnTo>
                    <a:pt x="2149208" y="2138349"/>
                  </a:lnTo>
                  <a:lnTo>
                    <a:pt x="2146579" y="2138349"/>
                  </a:lnTo>
                  <a:lnTo>
                    <a:pt x="2145461" y="2138819"/>
                  </a:lnTo>
                  <a:lnTo>
                    <a:pt x="2143595" y="2140686"/>
                  </a:lnTo>
                  <a:lnTo>
                    <a:pt x="2143125" y="2141804"/>
                  </a:lnTo>
                  <a:lnTo>
                    <a:pt x="2143125" y="2144433"/>
                  </a:lnTo>
                  <a:lnTo>
                    <a:pt x="2143595" y="2145550"/>
                  </a:lnTo>
                  <a:lnTo>
                    <a:pt x="2145461" y="2147417"/>
                  </a:lnTo>
                  <a:lnTo>
                    <a:pt x="2146579" y="2147874"/>
                  </a:lnTo>
                  <a:lnTo>
                    <a:pt x="2149208" y="2147874"/>
                  </a:lnTo>
                  <a:lnTo>
                    <a:pt x="2150326" y="2147417"/>
                  </a:lnTo>
                  <a:lnTo>
                    <a:pt x="2152192" y="2145550"/>
                  </a:lnTo>
                  <a:lnTo>
                    <a:pt x="2152650" y="2144433"/>
                  </a:lnTo>
                  <a:lnTo>
                    <a:pt x="2152650" y="2141804"/>
                  </a:lnTo>
                  <a:close/>
                </a:path>
                <a:path w="2533650" h="2152650">
                  <a:moveTo>
                    <a:pt x="2152650" y="1276934"/>
                  </a:moveTo>
                  <a:lnTo>
                    <a:pt x="2152192" y="1275816"/>
                  </a:lnTo>
                  <a:lnTo>
                    <a:pt x="2150326" y="1273949"/>
                  </a:lnTo>
                  <a:lnTo>
                    <a:pt x="2149208" y="1273479"/>
                  </a:lnTo>
                  <a:lnTo>
                    <a:pt x="2146579" y="1273479"/>
                  </a:lnTo>
                  <a:lnTo>
                    <a:pt x="2145461" y="1273949"/>
                  </a:lnTo>
                  <a:lnTo>
                    <a:pt x="2143595" y="1275816"/>
                  </a:lnTo>
                  <a:lnTo>
                    <a:pt x="2143125" y="1276934"/>
                  </a:lnTo>
                  <a:lnTo>
                    <a:pt x="2143125" y="1279563"/>
                  </a:lnTo>
                  <a:lnTo>
                    <a:pt x="2143595" y="1280680"/>
                  </a:lnTo>
                  <a:lnTo>
                    <a:pt x="2145461" y="1282547"/>
                  </a:lnTo>
                  <a:lnTo>
                    <a:pt x="2146579" y="1283004"/>
                  </a:lnTo>
                  <a:lnTo>
                    <a:pt x="2149208" y="1283004"/>
                  </a:lnTo>
                  <a:lnTo>
                    <a:pt x="2150326" y="1282547"/>
                  </a:lnTo>
                  <a:lnTo>
                    <a:pt x="2152192" y="1280680"/>
                  </a:lnTo>
                  <a:lnTo>
                    <a:pt x="2152650" y="1279563"/>
                  </a:lnTo>
                  <a:lnTo>
                    <a:pt x="2152650" y="1276934"/>
                  </a:lnTo>
                  <a:close/>
                </a:path>
                <a:path w="2533650" h="2152650">
                  <a:moveTo>
                    <a:pt x="2152650" y="412064"/>
                  </a:moveTo>
                  <a:lnTo>
                    <a:pt x="2152192" y="410946"/>
                  </a:lnTo>
                  <a:lnTo>
                    <a:pt x="2150326" y="409079"/>
                  </a:lnTo>
                  <a:lnTo>
                    <a:pt x="2149208" y="408622"/>
                  </a:lnTo>
                  <a:lnTo>
                    <a:pt x="2146579" y="408622"/>
                  </a:lnTo>
                  <a:lnTo>
                    <a:pt x="2145461" y="409079"/>
                  </a:lnTo>
                  <a:lnTo>
                    <a:pt x="2143595" y="410946"/>
                  </a:lnTo>
                  <a:lnTo>
                    <a:pt x="2143125" y="412064"/>
                  </a:lnTo>
                  <a:lnTo>
                    <a:pt x="2143125" y="414693"/>
                  </a:lnTo>
                  <a:lnTo>
                    <a:pt x="2143595" y="415810"/>
                  </a:lnTo>
                  <a:lnTo>
                    <a:pt x="2145461" y="417677"/>
                  </a:lnTo>
                  <a:lnTo>
                    <a:pt x="2146579" y="418147"/>
                  </a:lnTo>
                  <a:lnTo>
                    <a:pt x="2149208" y="418147"/>
                  </a:lnTo>
                  <a:lnTo>
                    <a:pt x="2150326" y="417677"/>
                  </a:lnTo>
                  <a:lnTo>
                    <a:pt x="2152192" y="415810"/>
                  </a:lnTo>
                  <a:lnTo>
                    <a:pt x="2152650" y="414693"/>
                  </a:lnTo>
                  <a:lnTo>
                    <a:pt x="2152650" y="412064"/>
                  </a:lnTo>
                  <a:close/>
                </a:path>
                <a:path w="2533650" h="2152650">
                  <a:moveTo>
                    <a:pt x="2200275" y="2141804"/>
                  </a:moveTo>
                  <a:lnTo>
                    <a:pt x="2199817" y="2140686"/>
                  </a:lnTo>
                  <a:lnTo>
                    <a:pt x="2197951" y="2138819"/>
                  </a:lnTo>
                  <a:lnTo>
                    <a:pt x="2196833" y="2138349"/>
                  </a:lnTo>
                  <a:lnTo>
                    <a:pt x="2194204" y="2138349"/>
                  </a:lnTo>
                  <a:lnTo>
                    <a:pt x="2193086" y="2138819"/>
                  </a:lnTo>
                  <a:lnTo>
                    <a:pt x="2191220" y="2140686"/>
                  </a:lnTo>
                  <a:lnTo>
                    <a:pt x="2190750" y="2141804"/>
                  </a:lnTo>
                  <a:lnTo>
                    <a:pt x="2190750" y="2144433"/>
                  </a:lnTo>
                  <a:lnTo>
                    <a:pt x="2191220" y="2145550"/>
                  </a:lnTo>
                  <a:lnTo>
                    <a:pt x="2193086" y="2147417"/>
                  </a:lnTo>
                  <a:lnTo>
                    <a:pt x="2194204" y="2147874"/>
                  </a:lnTo>
                  <a:lnTo>
                    <a:pt x="2196833" y="2147874"/>
                  </a:lnTo>
                  <a:lnTo>
                    <a:pt x="2197951" y="2147417"/>
                  </a:lnTo>
                  <a:lnTo>
                    <a:pt x="2199817" y="2145550"/>
                  </a:lnTo>
                  <a:lnTo>
                    <a:pt x="2200275" y="2144433"/>
                  </a:lnTo>
                  <a:lnTo>
                    <a:pt x="2200275" y="2141804"/>
                  </a:lnTo>
                  <a:close/>
                </a:path>
                <a:path w="2533650" h="2152650">
                  <a:moveTo>
                    <a:pt x="2200275" y="1276934"/>
                  </a:moveTo>
                  <a:lnTo>
                    <a:pt x="2199817" y="1275816"/>
                  </a:lnTo>
                  <a:lnTo>
                    <a:pt x="2197951" y="1273949"/>
                  </a:lnTo>
                  <a:lnTo>
                    <a:pt x="2196833" y="1273479"/>
                  </a:lnTo>
                  <a:lnTo>
                    <a:pt x="2194204" y="1273479"/>
                  </a:lnTo>
                  <a:lnTo>
                    <a:pt x="2193086" y="1273949"/>
                  </a:lnTo>
                  <a:lnTo>
                    <a:pt x="2191220" y="1275816"/>
                  </a:lnTo>
                  <a:lnTo>
                    <a:pt x="2190750" y="1276934"/>
                  </a:lnTo>
                  <a:lnTo>
                    <a:pt x="2190750" y="1279563"/>
                  </a:lnTo>
                  <a:lnTo>
                    <a:pt x="2191220" y="1280680"/>
                  </a:lnTo>
                  <a:lnTo>
                    <a:pt x="2193086" y="1282547"/>
                  </a:lnTo>
                  <a:lnTo>
                    <a:pt x="2194204" y="1283004"/>
                  </a:lnTo>
                  <a:lnTo>
                    <a:pt x="2196833" y="1283004"/>
                  </a:lnTo>
                  <a:lnTo>
                    <a:pt x="2197951" y="1282547"/>
                  </a:lnTo>
                  <a:lnTo>
                    <a:pt x="2199817" y="1280680"/>
                  </a:lnTo>
                  <a:lnTo>
                    <a:pt x="2200275" y="1279563"/>
                  </a:lnTo>
                  <a:lnTo>
                    <a:pt x="2200275" y="1276934"/>
                  </a:lnTo>
                  <a:close/>
                </a:path>
                <a:path w="2533650" h="2152650">
                  <a:moveTo>
                    <a:pt x="2200275" y="412064"/>
                  </a:moveTo>
                  <a:lnTo>
                    <a:pt x="2199817" y="410946"/>
                  </a:lnTo>
                  <a:lnTo>
                    <a:pt x="2197951" y="409079"/>
                  </a:lnTo>
                  <a:lnTo>
                    <a:pt x="2196833" y="408622"/>
                  </a:lnTo>
                  <a:lnTo>
                    <a:pt x="2194204" y="408622"/>
                  </a:lnTo>
                  <a:lnTo>
                    <a:pt x="2193086" y="409079"/>
                  </a:lnTo>
                  <a:lnTo>
                    <a:pt x="2191220" y="410946"/>
                  </a:lnTo>
                  <a:lnTo>
                    <a:pt x="2190750" y="412064"/>
                  </a:lnTo>
                  <a:lnTo>
                    <a:pt x="2190750" y="414693"/>
                  </a:lnTo>
                  <a:lnTo>
                    <a:pt x="2191220" y="415810"/>
                  </a:lnTo>
                  <a:lnTo>
                    <a:pt x="2193086" y="417677"/>
                  </a:lnTo>
                  <a:lnTo>
                    <a:pt x="2194204" y="418147"/>
                  </a:lnTo>
                  <a:lnTo>
                    <a:pt x="2196833" y="418147"/>
                  </a:lnTo>
                  <a:lnTo>
                    <a:pt x="2197951" y="417677"/>
                  </a:lnTo>
                  <a:lnTo>
                    <a:pt x="2199817" y="415810"/>
                  </a:lnTo>
                  <a:lnTo>
                    <a:pt x="2200275" y="414693"/>
                  </a:lnTo>
                  <a:lnTo>
                    <a:pt x="2200275" y="412064"/>
                  </a:lnTo>
                  <a:close/>
                </a:path>
                <a:path w="2533650" h="2152650">
                  <a:moveTo>
                    <a:pt x="2247900" y="2141804"/>
                  </a:moveTo>
                  <a:lnTo>
                    <a:pt x="2247442" y="2140686"/>
                  </a:lnTo>
                  <a:lnTo>
                    <a:pt x="2245576" y="2138819"/>
                  </a:lnTo>
                  <a:lnTo>
                    <a:pt x="2244458" y="2138349"/>
                  </a:lnTo>
                  <a:lnTo>
                    <a:pt x="2241829" y="2138349"/>
                  </a:lnTo>
                  <a:lnTo>
                    <a:pt x="2240711" y="2138819"/>
                  </a:lnTo>
                  <a:lnTo>
                    <a:pt x="2238845" y="2140686"/>
                  </a:lnTo>
                  <a:lnTo>
                    <a:pt x="2238375" y="2141804"/>
                  </a:lnTo>
                  <a:lnTo>
                    <a:pt x="2238375" y="2144433"/>
                  </a:lnTo>
                  <a:lnTo>
                    <a:pt x="2238845" y="2145550"/>
                  </a:lnTo>
                  <a:lnTo>
                    <a:pt x="2240711" y="2147417"/>
                  </a:lnTo>
                  <a:lnTo>
                    <a:pt x="2241829" y="2147874"/>
                  </a:lnTo>
                  <a:lnTo>
                    <a:pt x="2244458" y="2147874"/>
                  </a:lnTo>
                  <a:lnTo>
                    <a:pt x="2245576" y="2147417"/>
                  </a:lnTo>
                  <a:lnTo>
                    <a:pt x="2247442" y="2145550"/>
                  </a:lnTo>
                  <a:lnTo>
                    <a:pt x="2247900" y="2144433"/>
                  </a:lnTo>
                  <a:lnTo>
                    <a:pt x="2247900" y="2141804"/>
                  </a:lnTo>
                  <a:close/>
                </a:path>
                <a:path w="2533650" h="2152650">
                  <a:moveTo>
                    <a:pt x="2247900" y="1276934"/>
                  </a:moveTo>
                  <a:lnTo>
                    <a:pt x="2247442" y="1275816"/>
                  </a:lnTo>
                  <a:lnTo>
                    <a:pt x="2245576" y="1273949"/>
                  </a:lnTo>
                  <a:lnTo>
                    <a:pt x="2244458" y="1273479"/>
                  </a:lnTo>
                  <a:lnTo>
                    <a:pt x="2241829" y="1273479"/>
                  </a:lnTo>
                  <a:lnTo>
                    <a:pt x="2240711" y="1273949"/>
                  </a:lnTo>
                  <a:lnTo>
                    <a:pt x="2238845" y="1275816"/>
                  </a:lnTo>
                  <a:lnTo>
                    <a:pt x="2238375" y="1276934"/>
                  </a:lnTo>
                  <a:lnTo>
                    <a:pt x="2238375" y="1279563"/>
                  </a:lnTo>
                  <a:lnTo>
                    <a:pt x="2238845" y="1280680"/>
                  </a:lnTo>
                  <a:lnTo>
                    <a:pt x="2240711" y="1282547"/>
                  </a:lnTo>
                  <a:lnTo>
                    <a:pt x="2241829" y="1283004"/>
                  </a:lnTo>
                  <a:lnTo>
                    <a:pt x="2244458" y="1283004"/>
                  </a:lnTo>
                  <a:lnTo>
                    <a:pt x="2245576" y="1282547"/>
                  </a:lnTo>
                  <a:lnTo>
                    <a:pt x="2247442" y="1280680"/>
                  </a:lnTo>
                  <a:lnTo>
                    <a:pt x="2247900" y="1279563"/>
                  </a:lnTo>
                  <a:lnTo>
                    <a:pt x="2247900" y="1276934"/>
                  </a:lnTo>
                  <a:close/>
                </a:path>
                <a:path w="2533650" h="2152650">
                  <a:moveTo>
                    <a:pt x="2247900" y="412064"/>
                  </a:moveTo>
                  <a:lnTo>
                    <a:pt x="2247442" y="410946"/>
                  </a:lnTo>
                  <a:lnTo>
                    <a:pt x="2245576" y="409079"/>
                  </a:lnTo>
                  <a:lnTo>
                    <a:pt x="2244458" y="408622"/>
                  </a:lnTo>
                  <a:lnTo>
                    <a:pt x="2241829" y="408622"/>
                  </a:lnTo>
                  <a:lnTo>
                    <a:pt x="2240711" y="409079"/>
                  </a:lnTo>
                  <a:lnTo>
                    <a:pt x="2238845" y="410946"/>
                  </a:lnTo>
                  <a:lnTo>
                    <a:pt x="2238375" y="412064"/>
                  </a:lnTo>
                  <a:lnTo>
                    <a:pt x="2238375" y="414693"/>
                  </a:lnTo>
                  <a:lnTo>
                    <a:pt x="2238845" y="415810"/>
                  </a:lnTo>
                  <a:lnTo>
                    <a:pt x="2240711" y="417677"/>
                  </a:lnTo>
                  <a:lnTo>
                    <a:pt x="2241829" y="418147"/>
                  </a:lnTo>
                  <a:lnTo>
                    <a:pt x="2244458" y="418147"/>
                  </a:lnTo>
                  <a:lnTo>
                    <a:pt x="2245576" y="417677"/>
                  </a:lnTo>
                  <a:lnTo>
                    <a:pt x="2247442" y="415810"/>
                  </a:lnTo>
                  <a:lnTo>
                    <a:pt x="2247900" y="414693"/>
                  </a:lnTo>
                  <a:lnTo>
                    <a:pt x="2247900" y="412064"/>
                  </a:lnTo>
                  <a:close/>
                </a:path>
                <a:path w="2533650" h="2152650">
                  <a:moveTo>
                    <a:pt x="2295525" y="2141804"/>
                  </a:moveTo>
                  <a:lnTo>
                    <a:pt x="2295067" y="2140686"/>
                  </a:lnTo>
                  <a:lnTo>
                    <a:pt x="2293201" y="2138819"/>
                  </a:lnTo>
                  <a:lnTo>
                    <a:pt x="2292083" y="2138349"/>
                  </a:lnTo>
                  <a:lnTo>
                    <a:pt x="2289454" y="2138349"/>
                  </a:lnTo>
                  <a:lnTo>
                    <a:pt x="2288336" y="2138819"/>
                  </a:lnTo>
                  <a:lnTo>
                    <a:pt x="2286470" y="2140686"/>
                  </a:lnTo>
                  <a:lnTo>
                    <a:pt x="2286000" y="2141804"/>
                  </a:lnTo>
                  <a:lnTo>
                    <a:pt x="2286000" y="2144433"/>
                  </a:lnTo>
                  <a:lnTo>
                    <a:pt x="2286470" y="2145550"/>
                  </a:lnTo>
                  <a:lnTo>
                    <a:pt x="2288336" y="2147417"/>
                  </a:lnTo>
                  <a:lnTo>
                    <a:pt x="2289454" y="2147874"/>
                  </a:lnTo>
                  <a:lnTo>
                    <a:pt x="2292083" y="2147874"/>
                  </a:lnTo>
                  <a:lnTo>
                    <a:pt x="2293201" y="2147417"/>
                  </a:lnTo>
                  <a:lnTo>
                    <a:pt x="2295067" y="2145550"/>
                  </a:lnTo>
                  <a:lnTo>
                    <a:pt x="2295525" y="2144433"/>
                  </a:lnTo>
                  <a:lnTo>
                    <a:pt x="2295525" y="2141804"/>
                  </a:lnTo>
                  <a:close/>
                </a:path>
                <a:path w="2533650" h="2152650">
                  <a:moveTo>
                    <a:pt x="2295525" y="1276934"/>
                  </a:moveTo>
                  <a:lnTo>
                    <a:pt x="2295067" y="1275816"/>
                  </a:lnTo>
                  <a:lnTo>
                    <a:pt x="2293201" y="1273949"/>
                  </a:lnTo>
                  <a:lnTo>
                    <a:pt x="2292083" y="1273479"/>
                  </a:lnTo>
                  <a:lnTo>
                    <a:pt x="2289454" y="1273479"/>
                  </a:lnTo>
                  <a:lnTo>
                    <a:pt x="2288336" y="1273949"/>
                  </a:lnTo>
                  <a:lnTo>
                    <a:pt x="2286470" y="1275816"/>
                  </a:lnTo>
                  <a:lnTo>
                    <a:pt x="2286000" y="1276934"/>
                  </a:lnTo>
                  <a:lnTo>
                    <a:pt x="2286000" y="1279563"/>
                  </a:lnTo>
                  <a:lnTo>
                    <a:pt x="2286470" y="1280680"/>
                  </a:lnTo>
                  <a:lnTo>
                    <a:pt x="2288336" y="1282547"/>
                  </a:lnTo>
                  <a:lnTo>
                    <a:pt x="2289454" y="1283004"/>
                  </a:lnTo>
                  <a:lnTo>
                    <a:pt x="2292083" y="1283004"/>
                  </a:lnTo>
                  <a:lnTo>
                    <a:pt x="2293201" y="1282547"/>
                  </a:lnTo>
                  <a:lnTo>
                    <a:pt x="2295067" y="1280680"/>
                  </a:lnTo>
                  <a:lnTo>
                    <a:pt x="2295525" y="1279563"/>
                  </a:lnTo>
                  <a:lnTo>
                    <a:pt x="2295525" y="1276934"/>
                  </a:lnTo>
                  <a:close/>
                </a:path>
                <a:path w="2533650" h="2152650">
                  <a:moveTo>
                    <a:pt x="2295525" y="412064"/>
                  </a:moveTo>
                  <a:lnTo>
                    <a:pt x="2295067" y="410946"/>
                  </a:lnTo>
                  <a:lnTo>
                    <a:pt x="2293201" y="409079"/>
                  </a:lnTo>
                  <a:lnTo>
                    <a:pt x="2292083" y="408622"/>
                  </a:lnTo>
                  <a:lnTo>
                    <a:pt x="2289454" y="408622"/>
                  </a:lnTo>
                  <a:lnTo>
                    <a:pt x="2288336" y="409079"/>
                  </a:lnTo>
                  <a:lnTo>
                    <a:pt x="2286470" y="410946"/>
                  </a:lnTo>
                  <a:lnTo>
                    <a:pt x="2286000" y="412064"/>
                  </a:lnTo>
                  <a:lnTo>
                    <a:pt x="2286000" y="414693"/>
                  </a:lnTo>
                  <a:lnTo>
                    <a:pt x="2286470" y="415810"/>
                  </a:lnTo>
                  <a:lnTo>
                    <a:pt x="2288336" y="417677"/>
                  </a:lnTo>
                  <a:lnTo>
                    <a:pt x="2289454" y="418147"/>
                  </a:lnTo>
                  <a:lnTo>
                    <a:pt x="2292083" y="418147"/>
                  </a:lnTo>
                  <a:lnTo>
                    <a:pt x="2293201" y="417677"/>
                  </a:lnTo>
                  <a:lnTo>
                    <a:pt x="2295067" y="415810"/>
                  </a:lnTo>
                  <a:lnTo>
                    <a:pt x="2295525" y="414693"/>
                  </a:lnTo>
                  <a:lnTo>
                    <a:pt x="2295525" y="412064"/>
                  </a:lnTo>
                  <a:close/>
                </a:path>
                <a:path w="2533650" h="2152650">
                  <a:moveTo>
                    <a:pt x="2343150" y="2141804"/>
                  </a:moveTo>
                  <a:lnTo>
                    <a:pt x="2342692" y="2140686"/>
                  </a:lnTo>
                  <a:lnTo>
                    <a:pt x="2340826" y="2138819"/>
                  </a:lnTo>
                  <a:lnTo>
                    <a:pt x="2339708" y="2138349"/>
                  </a:lnTo>
                  <a:lnTo>
                    <a:pt x="2337079" y="2138349"/>
                  </a:lnTo>
                  <a:lnTo>
                    <a:pt x="2335961" y="2138819"/>
                  </a:lnTo>
                  <a:lnTo>
                    <a:pt x="2334095" y="2140686"/>
                  </a:lnTo>
                  <a:lnTo>
                    <a:pt x="2333625" y="2141804"/>
                  </a:lnTo>
                  <a:lnTo>
                    <a:pt x="2333625" y="2144433"/>
                  </a:lnTo>
                  <a:lnTo>
                    <a:pt x="2334095" y="2145550"/>
                  </a:lnTo>
                  <a:lnTo>
                    <a:pt x="2335961" y="2147417"/>
                  </a:lnTo>
                  <a:lnTo>
                    <a:pt x="2337079" y="2147874"/>
                  </a:lnTo>
                  <a:lnTo>
                    <a:pt x="2339708" y="2147874"/>
                  </a:lnTo>
                  <a:lnTo>
                    <a:pt x="2340826" y="2147417"/>
                  </a:lnTo>
                  <a:lnTo>
                    <a:pt x="2342692" y="2145550"/>
                  </a:lnTo>
                  <a:lnTo>
                    <a:pt x="2343150" y="2144433"/>
                  </a:lnTo>
                  <a:lnTo>
                    <a:pt x="2343150" y="2141804"/>
                  </a:lnTo>
                  <a:close/>
                </a:path>
                <a:path w="2533650" h="2152650">
                  <a:moveTo>
                    <a:pt x="2343150" y="1276934"/>
                  </a:moveTo>
                  <a:lnTo>
                    <a:pt x="2342692" y="1275816"/>
                  </a:lnTo>
                  <a:lnTo>
                    <a:pt x="2340826" y="1273949"/>
                  </a:lnTo>
                  <a:lnTo>
                    <a:pt x="2339708" y="1273479"/>
                  </a:lnTo>
                  <a:lnTo>
                    <a:pt x="2337079" y="1273479"/>
                  </a:lnTo>
                  <a:lnTo>
                    <a:pt x="2335961" y="1273949"/>
                  </a:lnTo>
                  <a:lnTo>
                    <a:pt x="2334095" y="1275816"/>
                  </a:lnTo>
                  <a:lnTo>
                    <a:pt x="2333625" y="1276934"/>
                  </a:lnTo>
                  <a:lnTo>
                    <a:pt x="2333625" y="1279563"/>
                  </a:lnTo>
                  <a:lnTo>
                    <a:pt x="2334095" y="1280680"/>
                  </a:lnTo>
                  <a:lnTo>
                    <a:pt x="2335961" y="1282547"/>
                  </a:lnTo>
                  <a:lnTo>
                    <a:pt x="2337079" y="1283004"/>
                  </a:lnTo>
                  <a:lnTo>
                    <a:pt x="2339708" y="1283004"/>
                  </a:lnTo>
                  <a:lnTo>
                    <a:pt x="2340826" y="1282547"/>
                  </a:lnTo>
                  <a:lnTo>
                    <a:pt x="2342692" y="1280680"/>
                  </a:lnTo>
                  <a:lnTo>
                    <a:pt x="2343150" y="1279563"/>
                  </a:lnTo>
                  <a:lnTo>
                    <a:pt x="2343150" y="1276934"/>
                  </a:lnTo>
                  <a:close/>
                </a:path>
                <a:path w="2533650" h="2152650">
                  <a:moveTo>
                    <a:pt x="2343150" y="412064"/>
                  </a:moveTo>
                  <a:lnTo>
                    <a:pt x="2342692" y="410946"/>
                  </a:lnTo>
                  <a:lnTo>
                    <a:pt x="2340826" y="409079"/>
                  </a:lnTo>
                  <a:lnTo>
                    <a:pt x="2339708" y="408622"/>
                  </a:lnTo>
                  <a:lnTo>
                    <a:pt x="2337079" y="408622"/>
                  </a:lnTo>
                  <a:lnTo>
                    <a:pt x="2335961" y="409079"/>
                  </a:lnTo>
                  <a:lnTo>
                    <a:pt x="2334095" y="410946"/>
                  </a:lnTo>
                  <a:lnTo>
                    <a:pt x="2333625" y="412064"/>
                  </a:lnTo>
                  <a:lnTo>
                    <a:pt x="2333625" y="414693"/>
                  </a:lnTo>
                  <a:lnTo>
                    <a:pt x="2334095" y="415810"/>
                  </a:lnTo>
                  <a:lnTo>
                    <a:pt x="2335961" y="417677"/>
                  </a:lnTo>
                  <a:lnTo>
                    <a:pt x="2337079" y="418147"/>
                  </a:lnTo>
                  <a:lnTo>
                    <a:pt x="2339708" y="418147"/>
                  </a:lnTo>
                  <a:lnTo>
                    <a:pt x="2340826" y="417677"/>
                  </a:lnTo>
                  <a:lnTo>
                    <a:pt x="2342692" y="415810"/>
                  </a:lnTo>
                  <a:lnTo>
                    <a:pt x="2343150" y="414693"/>
                  </a:lnTo>
                  <a:lnTo>
                    <a:pt x="2343150" y="412064"/>
                  </a:lnTo>
                  <a:close/>
                </a:path>
                <a:path w="2533650" h="2152650">
                  <a:moveTo>
                    <a:pt x="2390775" y="2141804"/>
                  </a:moveTo>
                  <a:lnTo>
                    <a:pt x="2390317" y="2140686"/>
                  </a:lnTo>
                  <a:lnTo>
                    <a:pt x="2388451" y="2138819"/>
                  </a:lnTo>
                  <a:lnTo>
                    <a:pt x="2387333" y="2138349"/>
                  </a:lnTo>
                  <a:lnTo>
                    <a:pt x="2384704" y="2138349"/>
                  </a:lnTo>
                  <a:lnTo>
                    <a:pt x="2383586" y="2138819"/>
                  </a:lnTo>
                  <a:lnTo>
                    <a:pt x="2381720" y="2140686"/>
                  </a:lnTo>
                  <a:lnTo>
                    <a:pt x="2381250" y="2141804"/>
                  </a:lnTo>
                  <a:lnTo>
                    <a:pt x="2381250" y="2144433"/>
                  </a:lnTo>
                  <a:lnTo>
                    <a:pt x="2381720" y="2145550"/>
                  </a:lnTo>
                  <a:lnTo>
                    <a:pt x="2383586" y="2147417"/>
                  </a:lnTo>
                  <a:lnTo>
                    <a:pt x="2384704" y="2147874"/>
                  </a:lnTo>
                  <a:lnTo>
                    <a:pt x="2387333" y="2147874"/>
                  </a:lnTo>
                  <a:lnTo>
                    <a:pt x="2388451" y="2147417"/>
                  </a:lnTo>
                  <a:lnTo>
                    <a:pt x="2390317" y="2145550"/>
                  </a:lnTo>
                  <a:lnTo>
                    <a:pt x="2390775" y="2144433"/>
                  </a:lnTo>
                  <a:lnTo>
                    <a:pt x="2390775" y="2141804"/>
                  </a:lnTo>
                  <a:close/>
                </a:path>
                <a:path w="2533650" h="2152650">
                  <a:moveTo>
                    <a:pt x="2390775" y="1276934"/>
                  </a:moveTo>
                  <a:lnTo>
                    <a:pt x="2390317" y="1275816"/>
                  </a:lnTo>
                  <a:lnTo>
                    <a:pt x="2388451" y="1273949"/>
                  </a:lnTo>
                  <a:lnTo>
                    <a:pt x="2387333" y="1273479"/>
                  </a:lnTo>
                  <a:lnTo>
                    <a:pt x="2384704" y="1273479"/>
                  </a:lnTo>
                  <a:lnTo>
                    <a:pt x="2383586" y="1273949"/>
                  </a:lnTo>
                  <a:lnTo>
                    <a:pt x="2381720" y="1275816"/>
                  </a:lnTo>
                  <a:lnTo>
                    <a:pt x="2381250" y="1276934"/>
                  </a:lnTo>
                  <a:lnTo>
                    <a:pt x="2381250" y="1279563"/>
                  </a:lnTo>
                  <a:lnTo>
                    <a:pt x="2381720" y="1280680"/>
                  </a:lnTo>
                  <a:lnTo>
                    <a:pt x="2383586" y="1282547"/>
                  </a:lnTo>
                  <a:lnTo>
                    <a:pt x="2384704" y="1283004"/>
                  </a:lnTo>
                  <a:lnTo>
                    <a:pt x="2387333" y="1283004"/>
                  </a:lnTo>
                  <a:lnTo>
                    <a:pt x="2388451" y="1282547"/>
                  </a:lnTo>
                  <a:lnTo>
                    <a:pt x="2390317" y="1280680"/>
                  </a:lnTo>
                  <a:lnTo>
                    <a:pt x="2390775" y="1279563"/>
                  </a:lnTo>
                  <a:lnTo>
                    <a:pt x="2390775" y="1276934"/>
                  </a:lnTo>
                  <a:close/>
                </a:path>
                <a:path w="2533650" h="2152650">
                  <a:moveTo>
                    <a:pt x="2390775" y="412064"/>
                  </a:moveTo>
                  <a:lnTo>
                    <a:pt x="2390317" y="410946"/>
                  </a:lnTo>
                  <a:lnTo>
                    <a:pt x="2388451" y="409079"/>
                  </a:lnTo>
                  <a:lnTo>
                    <a:pt x="2387333" y="408622"/>
                  </a:lnTo>
                  <a:lnTo>
                    <a:pt x="2384704" y="408622"/>
                  </a:lnTo>
                  <a:lnTo>
                    <a:pt x="2383586" y="409079"/>
                  </a:lnTo>
                  <a:lnTo>
                    <a:pt x="2381720" y="410946"/>
                  </a:lnTo>
                  <a:lnTo>
                    <a:pt x="2381250" y="412064"/>
                  </a:lnTo>
                  <a:lnTo>
                    <a:pt x="2381250" y="414693"/>
                  </a:lnTo>
                  <a:lnTo>
                    <a:pt x="2381720" y="415810"/>
                  </a:lnTo>
                  <a:lnTo>
                    <a:pt x="2383586" y="417677"/>
                  </a:lnTo>
                  <a:lnTo>
                    <a:pt x="2384704" y="418147"/>
                  </a:lnTo>
                  <a:lnTo>
                    <a:pt x="2387333" y="418147"/>
                  </a:lnTo>
                  <a:lnTo>
                    <a:pt x="2388451" y="417677"/>
                  </a:lnTo>
                  <a:lnTo>
                    <a:pt x="2390317" y="415810"/>
                  </a:lnTo>
                  <a:lnTo>
                    <a:pt x="2390775" y="414693"/>
                  </a:lnTo>
                  <a:lnTo>
                    <a:pt x="2390775" y="412064"/>
                  </a:lnTo>
                  <a:close/>
                </a:path>
                <a:path w="2533650" h="2152650">
                  <a:moveTo>
                    <a:pt x="2438400" y="2141804"/>
                  </a:moveTo>
                  <a:lnTo>
                    <a:pt x="2437942" y="2140686"/>
                  </a:lnTo>
                  <a:lnTo>
                    <a:pt x="2436076" y="2138819"/>
                  </a:lnTo>
                  <a:lnTo>
                    <a:pt x="2434958" y="2138349"/>
                  </a:lnTo>
                  <a:lnTo>
                    <a:pt x="2432329" y="2138349"/>
                  </a:lnTo>
                  <a:lnTo>
                    <a:pt x="2431211" y="2138819"/>
                  </a:lnTo>
                  <a:lnTo>
                    <a:pt x="2429345" y="2140686"/>
                  </a:lnTo>
                  <a:lnTo>
                    <a:pt x="2428875" y="2141804"/>
                  </a:lnTo>
                  <a:lnTo>
                    <a:pt x="2428875" y="2144433"/>
                  </a:lnTo>
                  <a:lnTo>
                    <a:pt x="2429345" y="2145550"/>
                  </a:lnTo>
                  <a:lnTo>
                    <a:pt x="2431211" y="2147417"/>
                  </a:lnTo>
                  <a:lnTo>
                    <a:pt x="2432329" y="2147874"/>
                  </a:lnTo>
                  <a:lnTo>
                    <a:pt x="2434958" y="2147874"/>
                  </a:lnTo>
                  <a:lnTo>
                    <a:pt x="2436076" y="2147417"/>
                  </a:lnTo>
                  <a:lnTo>
                    <a:pt x="2437942" y="2145550"/>
                  </a:lnTo>
                  <a:lnTo>
                    <a:pt x="2438400" y="2144433"/>
                  </a:lnTo>
                  <a:lnTo>
                    <a:pt x="2438400" y="2141804"/>
                  </a:lnTo>
                  <a:close/>
                </a:path>
                <a:path w="2533650" h="2152650">
                  <a:moveTo>
                    <a:pt x="2438400" y="1276934"/>
                  </a:moveTo>
                  <a:lnTo>
                    <a:pt x="2437942" y="1275816"/>
                  </a:lnTo>
                  <a:lnTo>
                    <a:pt x="2436076" y="1273949"/>
                  </a:lnTo>
                  <a:lnTo>
                    <a:pt x="2434958" y="1273479"/>
                  </a:lnTo>
                  <a:lnTo>
                    <a:pt x="2432329" y="1273479"/>
                  </a:lnTo>
                  <a:lnTo>
                    <a:pt x="2431211" y="1273949"/>
                  </a:lnTo>
                  <a:lnTo>
                    <a:pt x="2429345" y="1275816"/>
                  </a:lnTo>
                  <a:lnTo>
                    <a:pt x="2428875" y="1276934"/>
                  </a:lnTo>
                  <a:lnTo>
                    <a:pt x="2428875" y="1279563"/>
                  </a:lnTo>
                  <a:lnTo>
                    <a:pt x="2429345" y="1280680"/>
                  </a:lnTo>
                  <a:lnTo>
                    <a:pt x="2431211" y="1282547"/>
                  </a:lnTo>
                  <a:lnTo>
                    <a:pt x="2432329" y="1283004"/>
                  </a:lnTo>
                  <a:lnTo>
                    <a:pt x="2434958" y="1283004"/>
                  </a:lnTo>
                  <a:lnTo>
                    <a:pt x="2436076" y="1282547"/>
                  </a:lnTo>
                  <a:lnTo>
                    <a:pt x="2437942" y="1280680"/>
                  </a:lnTo>
                  <a:lnTo>
                    <a:pt x="2438400" y="1279563"/>
                  </a:lnTo>
                  <a:lnTo>
                    <a:pt x="2438400" y="1276934"/>
                  </a:lnTo>
                  <a:close/>
                </a:path>
                <a:path w="2533650" h="2152650">
                  <a:moveTo>
                    <a:pt x="2438400" y="412064"/>
                  </a:moveTo>
                  <a:lnTo>
                    <a:pt x="2437942" y="410946"/>
                  </a:lnTo>
                  <a:lnTo>
                    <a:pt x="2436076" y="409079"/>
                  </a:lnTo>
                  <a:lnTo>
                    <a:pt x="2434958" y="408622"/>
                  </a:lnTo>
                  <a:lnTo>
                    <a:pt x="2432329" y="408622"/>
                  </a:lnTo>
                  <a:lnTo>
                    <a:pt x="2431211" y="409079"/>
                  </a:lnTo>
                  <a:lnTo>
                    <a:pt x="2429345" y="410946"/>
                  </a:lnTo>
                  <a:lnTo>
                    <a:pt x="2428875" y="412064"/>
                  </a:lnTo>
                  <a:lnTo>
                    <a:pt x="2428875" y="414693"/>
                  </a:lnTo>
                  <a:lnTo>
                    <a:pt x="2429345" y="415810"/>
                  </a:lnTo>
                  <a:lnTo>
                    <a:pt x="2431211" y="417677"/>
                  </a:lnTo>
                  <a:lnTo>
                    <a:pt x="2432329" y="418147"/>
                  </a:lnTo>
                  <a:lnTo>
                    <a:pt x="2434958" y="418147"/>
                  </a:lnTo>
                  <a:lnTo>
                    <a:pt x="2436076" y="417677"/>
                  </a:lnTo>
                  <a:lnTo>
                    <a:pt x="2437942" y="415810"/>
                  </a:lnTo>
                  <a:lnTo>
                    <a:pt x="2438400" y="414693"/>
                  </a:lnTo>
                  <a:lnTo>
                    <a:pt x="2438400" y="412064"/>
                  </a:lnTo>
                  <a:close/>
                </a:path>
                <a:path w="2533650" h="2152650">
                  <a:moveTo>
                    <a:pt x="2486025" y="2141804"/>
                  </a:moveTo>
                  <a:lnTo>
                    <a:pt x="2485567" y="2140686"/>
                  </a:lnTo>
                  <a:lnTo>
                    <a:pt x="2483701" y="2138819"/>
                  </a:lnTo>
                  <a:lnTo>
                    <a:pt x="2482583" y="2138349"/>
                  </a:lnTo>
                  <a:lnTo>
                    <a:pt x="2479954" y="2138349"/>
                  </a:lnTo>
                  <a:lnTo>
                    <a:pt x="2478836" y="2138819"/>
                  </a:lnTo>
                  <a:lnTo>
                    <a:pt x="2476970" y="2140686"/>
                  </a:lnTo>
                  <a:lnTo>
                    <a:pt x="2476500" y="2141804"/>
                  </a:lnTo>
                  <a:lnTo>
                    <a:pt x="2476500" y="2144433"/>
                  </a:lnTo>
                  <a:lnTo>
                    <a:pt x="2476970" y="2145550"/>
                  </a:lnTo>
                  <a:lnTo>
                    <a:pt x="2478836" y="2147417"/>
                  </a:lnTo>
                  <a:lnTo>
                    <a:pt x="2479954" y="2147874"/>
                  </a:lnTo>
                  <a:lnTo>
                    <a:pt x="2482583" y="2147874"/>
                  </a:lnTo>
                  <a:lnTo>
                    <a:pt x="2483701" y="2147417"/>
                  </a:lnTo>
                  <a:lnTo>
                    <a:pt x="2485567" y="2145550"/>
                  </a:lnTo>
                  <a:lnTo>
                    <a:pt x="2486025" y="2144433"/>
                  </a:lnTo>
                  <a:lnTo>
                    <a:pt x="2486025" y="2141804"/>
                  </a:lnTo>
                  <a:close/>
                </a:path>
                <a:path w="2533650" h="2152650">
                  <a:moveTo>
                    <a:pt x="2486025" y="1276934"/>
                  </a:moveTo>
                  <a:lnTo>
                    <a:pt x="2485567" y="1275816"/>
                  </a:lnTo>
                  <a:lnTo>
                    <a:pt x="2483701" y="1273949"/>
                  </a:lnTo>
                  <a:lnTo>
                    <a:pt x="2482583" y="1273479"/>
                  </a:lnTo>
                  <a:lnTo>
                    <a:pt x="2479954" y="1273479"/>
                  </a:lnTo>
                  <a:lnTo>
                    <a:pt x="2478836" y="1273949"/>
                  </a:lnTo>
                  <a:lnTo>
                    <a:pt x="2476970" y="1275816"/>
                  </a:lnTo>
                  <a:lnTo>
                    <a:pt x="2476500" y="1276934"/>
                  </a:lnTo>
                  <a:lnTo>
                    <a:pt x="2476500" y="1279563"/>
                  </a:lnTo>
                  <a:lnTo>
                    <a:pt x="2476970" y="1280680"/>
                  </a:lnTo>
                  <a:lnTo>
                    <a:pt x="2478836" y="1282547"/>
                  </a:lnTo>
                  <a:lnTo>
                    <a:pt x="2479954" y="1283004"/>
                  </a:lnTo>
                  <a:lnTo>
                    <a:pt x="2482583" y="1283004"/>
                  </a:lnTo>
                  <a:lnTo>
                    <a:pt x="2483701" y="1282547"/>
                  </a:lnTo>
                  <a:lnTo>
                    <a:pt x="2485567" y="1280680"/>
                  </a:lnTo>
                  <a:lnTo>
                    <a:pt x="2486025" y="1279563"/>
                  </a:lnTo>
                  <a:lnTo>
                    <a:pt x="2486025" y="1276934"/>
                  </a:lnTo>
                  <a:close/>
                </a:path>
                <a:path w="2533650" h="2152650">
                  <a:moveTo>
                    <a:pt x="2486025" y="412064"/>
                  </a:moveTo>
                  <a:lnTo>
                    <a:pt x="2485567" y="410946"/>
                  </a:lnTo>
                  <a:lnTo>
                    <a:pt x="2483701" y="409079"/>
                  </a:lnTo>
                  <a:lnTo>
                    <a:pt x="2482583" y="408622"/>
                  </a:lnTo>
                  <a:lnTo>
                    <a:pt x="2479954" y="408622"/>
                  </a:lnTo>
                  <a:lnTo>
                    <a:pt x="2478836" y="409079"/>
                  </a:lnTo>
                  <a:lnTo>
                    <a:pt x="2476970" y="410946"/>
                  </a:lnTo>
                  <a:lnTo>
                    <a:pt x="2476500" y="412064"/>
                  </a:lnTo>
                  <a:lnTo>
                    <a:pt x="2476500" y="414693"/>
                  </a:lnTo>
                  <a:lnTo>
                    <a:pt x="2476970" y="415810"/>
                  </a:lnTo>
                  <a:lnTo>
                    <a:pt x="2478836" y="417677"/>
                  </a:lnTo>
                  <a:lnTo>
                    <a:pt x="2479954" y="418147"/>
                  </a:lnTo>
                  <a:lnTo>
                    <a:pt x="2482583" y="418147"/>
                  </a:lnTo>
                  <a:lnTo>
                    <a:pt x="2483701" y="417677"/>
                  </a:lnTo>
                  <a:lnTo>
                    <a:pt x="2485567" y="415810"/>
                  </a:lnTo>
                  <a:lnTo>
                    <a:pt x="2486025" y="414693"/>
                  </a:lnTo>
                  <a:lnTo>
                    <a:pt x="2486025" y="412064"/>
                  </a:lnTo>
                  <a:close/>
                </a:path>
                <a:path w="2533650" h="2152650">
                  <a:moveTo>
                    <a:pt x="2518930" y="2146566"/>
                  </a:moveTo>
                  <a:lnTo>
                    <a:pt x="2518460" y="2145449"/>
                  </a:lnTo>
                  <a:lnTo>
                    <a:pt x="2516606" y="2143582"/>
                  </a:lnTo>
                  <a:lnTo>
                    <a:pt x="2515476" y="2143112"/>
                  </a:lnTo>
                  <a:lnTo>
                    <a:pt x="2512847" y="2143112"/>
                  </a:lnTo>
                  <a:lnTo>
                    <a:pt x="2511729" y="2143582"/>
                  </a:lnTo>
                  <a:lnTo>
                    <a:pt x="2509863" y="2145449"/>
                  </a:lnTo>
                  <a:lnTo>
                    <a:pt x="2509405" y="2146566"/>
                  </a:lnTo>
                  <a:lnTo>
                    <a:pt x="2509405" y="2149195"/>
                  </a:lnTo>
                  <a:lnTo>
                    <a:pt x="2509863" y="2150313"/>
                  </a:lnTo>
                  <a:lnTo>
                    <a:pt x="2511729" y="2152180"/>
                  </a:lnTo>
                  <a:lnTo>
                    <a:pt x="2512847" y="2152637"/>
                  </a:lnTo>
                  <a:lnTo>
                    <a:pt x="2515476" y="2152637"/>
                  </a:lnTo>
                  <a:lnTo>
                    <a:pt x="2516606" y="2152180"/>
                  </a:lnTo>
                  <a:lnTo>
                    <a:pt x="2518460" y="2150313"/>
                  </a:lnTo>
                  <a:lnTo>
                    <a:pt x="2518930" y="2149195"/>
                  </a:lnTo>
                  <a:lnTo>
                    <a:pt x="2518930" y="2146566"/>
                  </a:lnTo>
                  <a:close/>
                </a:path>
                <a:path w="2533650" h="2152650">
                  <a:moveTo>
                    <a:pt x="2518930" y="2098941"/>
                  </a:moveTo>
                  <a:lnTo>
                    <a:pt x="2518460" y="2097824"/>
                  </a:lnTo>
                  <a:lnTo>
                    <a:pt x="2516606" y="2095957"/>
                  </a:lnTo>
                  <a:lnTo>
                    <a:pt x="2515476" y="2095487"/>
                  </a:lnTo>
                  <a:lnTo>
                    <a:pt x="2512847" y="2095487"/>
                  </a:lnTo>
                  <a:lnTo>
                    <a:pt x="2511729" y="2095957"/>
                  </a:lnTo>
                  <a:lnTo>
                    <a:pt x="2509863" y="2097824"/>
                  </a:lnTo>
                  <a:lnTo>
                    <a:pt x="2509405" y="2098941"/>
                  </a:lnTo>
                  <a:lnTo>
                    <a:pt x="2509405" y="2101570"/>
                  </a:lnTo>
                  <a:lnTo>
                    <a:pt x="2509863" y="2102688"/>
                  </a:lnTo>
                  <a:lnTo>
                    <a:pt x="2511729" y="2104555"/>
                  </a:lnTo>
                  <a:lnTo>
                    <a:pt x="2512847" y="2105012"/>
                  </a:lnTo>
                  <a:lnTo>
                    <a:pt x="2515476" y="2105012"/>
                  </a:lnTo>
                  <a:lnTo>
                    <a:pt x="2516606" y="2104555"/>
                  </a:lnTo>
                  <a:lnTo>
                    <a:pt x="2518460" y="2102688"/>
                  </a:lnTo>
                  <a:lnTo>
                    <a:pt x="2518930" y="2101570"/>
                  </a:lnTo>
                  <a:lnTo>
                    <a:pt x="2518930" y="2098941"/>
                  </a:lnTo>
                  <a:close/>
                </a:path>
                <a:path w="2533650" h="2152650">
                  <a:moveTo>
                    <a:pt x="2518930" y="2051316"/>
                  </a:moveTo>
                  <a:lnTo>
                    <a:pt x="2518460" y="2050199"/>
                  </a:lnTo>
                  <a:lnTo>
                    <a:pt x="2516606" y="2048332"/>
                  </a:lnTo>
                  <a:lnTo>
                    <a:pt x="2515476" y="2047862"/>
                  </a:lnTo>
                  <a:lnTo>
                    <a:pt x="2512847" y="2047862"/>
                  </a:lnTo>
                  <a:lnTo>
                    <a:pt x="2511729" y="2048332"/>
                  </a:lnTo>
                  <a:lnTo>
                    <a:pt x="2509863" y="2050199"/>
                  </a:lnTo>
                  <a:lnTo>
                    <a:pt x="2509405" y="2051316"/>
                  </a:lnTo>
                  <a:lnTo>
                    <a:pt x="2509405" y="2053945"/>
                  </a:lnTo>
                  <a:lnTo>
                    <a:pt x="2509863" y="2055063"/>
                  </a:lnTo>
                  <a:lnTo>
                    <a:pt x="2511729" y="2056930"/>
                  </a:lnTo>
                  <a:lnTo>
                    <a:pt x="2512847" y="2057387"/>
                  </a:lnTo>
                  <a:lnTo>
                    <a:pt x="2515476" y="2057387"/>
                  </a:lnTo>
                  <a:lnTo>
                    <a:pt x="2516606" y="2056930"/>
                  </a:lnTo>
                  <a:lnTo>
                    <a:pt x="2518460" y="2055063"/>
                  </a:lnTo>
                  <a:lnTo>
                    <a:pt x="2518930" y="2053945"/>
                  </a:lnTo>
                  <a:lnTo>
                    <a:pt x="2518930" y="2051316"/>
                  </a:lnTo>
                  <a:close/>
                </a:path>
                <a:path w="2533650" h="2152650">
                  <a:moveTo>
                    <a:pt x="2518930" y="2003691"/>
                  </a:moveTo>
                  <a:lnTo>
                    <a:pt x="2518460" y="2002574"/>
                  </a:lnTo>
                  <a:lnTo>
                    <a:pt x="2516606" y="2000707"/>
                  </a:lnTo>
                  <a:lnTo>
                    <a:pt x="2515476" y="2000237"/>
                  </a:lnTo>
                  <a:lnTo>
                    <a:pt x="2512847" y="2000237"/>
                  </a:lnTo>
                  <a:lnTo>
                    <a:pt x="2511729" y="2000707"/>
                  </a:lnTo>
                  <a:lnTo>
                    <a:pt x="2509863" y="2002574"/>
                  </a:lnTo>
                  <a:lnTo>
                    <a:pt x="2509405" y="2003691"/>
                  </a:lnTo>
                  <a:lnTo>
                    <a:pt x="2509405" y="2006320"/>
                  </a:lnTo>
                  <a:lnTo>
                    <a:pt x="2509863" y="2007438"/>
                  </a:lnTo>
                  <a:lnTo>
                    <a:pt x="2511729" y="2009305"/>
                  </a:lnTo>
                  <a:lnTo>
                    <a:pt x="2512847" y="2009762"/>
                  </a:lnTo>
                  <a:lnTo>
                    <a:pt x="2515476" y="2009762"/>
                  </a:lnTo>
                  <a:lnTo>
                    <a:pt x="2516606" y="2009305"/>
                  </a:lnTo>
                  <a:lnTo>
                    <a:pt x="2518460" y="2007438"/>
                  </a:lnTo>
                  <a:lnTo>
                    <a:pt x="2518930" y="2006320"/>
                  </a:lnTo>
                  <a:lnTo>
                    <a:pt x="2518930" y="2003691"/>
                  </a:lnTo>
                  <a:close/>
                </a:path>
                <a:path w="2533650" h="2152650">
                  <a:moveTo>
                    <a:pt x="2518930" y="1956066"/>
                  </a:moveTo>
                  <a:lnTo>
                    <a:pt x="2518460" y="1954949"/>
                  </a:lnTo>
                  <a:lnTo>
                    <a:pt x="2516606" y="1953082"/>
                  </a:lnTo>
                  <a:lnTo>
                    <a:pt x="2515476" y="1952612"/>
                  </a:lnTo>
                  <a:lnTo>
                    <a:pt x="2512847" y="1952612"/>
                  </a:lnTo>
                  <a:lnTo>
                    <a:pt x="2511729" y="1953082"/>
                  </a:lnTo>
                  <a:lnTo>
                    <a:pt x="2509863" y="1954949"/>
                  </a:lnTo>
                  <a:lnTo>
                    <a:pt x="2509405" y="1956066"/>
                  </a:lnTo>
                  <a:lnTo>
                    <a:pt x="2509405" y="1958695"/>
                  </a:lnTo>
                  <a:lnTo>
                    <a:pt x="2509863" y="1959813"/>
                  </a:lnTo>
                  <a:lnTo>
                    <a:pt x="2511729" y="1961680"/>
                  </a:lnTo>
                  <a:lnTo>
                    <a:pt x="2512847" y="1962137"/>
                  </a:lnTo>
                  <a:lnTo>
                    <a:pt x="2515476" y="1962137"/>
                  </a:lnTo>
                  <a:lnTo>
                    <a:pt x="2516606" y="1961680"/>
                  </a:lnTo>
                  <a:lnTo>
                    <a:pt x="2518460" y="1959813"/>
                  </a:lnTo>
                  <a:lnTo>
                    <a:pt x="2518930" y="1958695"/>
                  </a:lnTo>
                  <a:lnTo>
                    <a:pt x="2518930" y="1956066"/>
                  </a:lnTo>
                  <a:close/>
                </a:path>
                <a:path w="2533650" h="2152650">
                  <a:moveTo>
                    <a:pt x="2518930" y="1908441"/>
                  </a:moveTo>
                  <a:lnTo>
                    <a:pt x="2518460" y="1907324"/>
                  </a:lnTo>
                  <a:lnTo>
                    <a:pt x="2516606" y="1905457"/>
                  </a:lnTo>
                  <a:lnTo>
                    <a:pt x="2515476" y="1904987"/>
                  </a:lnTo>
                  <a:lnTo>
                    <a:pt x="2512847" y="1904987"/>
                  </a:lnTo>
                  <a:lnTo>
                    <a:pt x="2511729" y="1905457"/>
                  </a:lnTo>
                  <a:lnTo>
                    <a:pt x="2509863" y="1907324"/>
                  </a:lnTo>
                  <a:lnTo>
                    <a:pt x="2509405" y="1908441"/>
                  </a:lnTo>
                  <a:lnTo>
                    <a:pt x="2509405" y="1911070"/>
                  </a:lnTo>
                  <a:lnTo>
                    <a:pt x="2509863" y="1912188"/>
                  </a:lnTo>
                  <a:lnTo>
                    <a:pt x="2511729" y="1914055"/>
                  </a:lnTo>
                  <a:lnTo>
                    <a:pt x="2512847" y="1914512"/>
                  </a:lnTo>
                  <a:lnTo>
                    <a:pt x="2515476" y="1914512"/>
                  </a:lnTo>
                  <a:lnTo>
                    <a:pt x="2516606" y="1914055"/>
                  </a:lnTo>
                  <a:lnTo>
                    <a:pt x="2518460" y="1912188"/>
                  </a:lnTo>
                  <a:lnTo>
                    <a:pt x="2518930" y="1911070"/>
                  </a:lnTo>
                  <a:lnTo>
                    <a:pt x="2518930" y="1908441"/>
                  </a:lnTo>
                  <a:close/>
                </a:path>
                <a:path w="2533650" h="2152650">
                  <a:moveTo>
                    <a:pt x="2518930" y="1860816"/>
                  </a:moveTo>
                  <a:lnTo>
                    <a:pt x="2518460" y="1859699"/>
                  </a:lnTo>
                  <a:lnTo>
                    <a:pt x="2516606" y="1857832"/>
                  </a:lnTo>
                  <a:lnTo>
                    <a:pt x="2515476" y="1857362"/>
                  </a:lnTo>
                  <a:lnTo>
                    <a:pt x="2512847" y="1857362"/>
                  </a:lnTo>
                  <a:lnTo>
                    <a:pt x="2511729" y="1857832"/>
                  </a:lnTo>
                  <a:lnTo>
                    <a:pt x="2509863" y="1859699"/>
                  </a:lnTo>
                  <a:lnTo>
                    <a:pt x="2509405" y="1860816"/>
                  </a:lnTo>
                  <a:lnTo>
                    <a:pt x="2509405" y="1863445"/>
                  </a:lnTo>
                  <a:lnTo>
                    <a:pt x="2509863" y="1864563"/>
                  </a:lnTo>
                  <a:lnTo>
                    <a:pt x="2511729" y="1866430"/>
                  </a:lnTo>
                  <a:lnTo>
                    <a:pt x="2512847" y="1866887"/>
                  </a:lnTo>
                  <a:lnTo>
                    <a:pt x="2515476" y="1866887"/>
                  </a:lnTo>
                  <a:lnTo>
                    <a:pt x="2516606" y="1866430"/>
                  </a:lnTo>
                  <a:lnTo>
                    <a:pt x="2518460" y="1864563"/>
                  </a:lnTo>
                  <a:lnTo>
                    <a:pt x="2518930" y="1863445"/>
                  </a:lnTo>
                  <a:lnTo>
                    <a:pt x="2518930" y="1860816"/>
                  </a:lnTo>
                  <a:close/>
                </a:path>
                <a:path w="2533650" h="2152650">
                  <a:moveTo>
                    <a:pt x="2518930" y="1813191"/>
                  </a:moveTo>
                  <a:lnTo>
                    <a:pt x="2518460" y="1812074"/>
                  </a:lnTo>
                  <a:lnTo>
                    <a:pt x="2516606" y="1810207"/>
                  </a:lnTo>
                  <a:lnTo>
                    <a:pt x="2515476" y="1809737"/>
                  </a:lnTo>
                  <a:lnTo>
                    <a:pt x="2512847" y="1809737"/>
                  </a:lnTo>
                  <a:lnTo>
                    <a:pt x="2511729" y="1810207"/>
                  </a:lnTo>
                  <a:lnTo>
                    <a:pt x="2509863" y="1812074"/>
                  </a:lnTo>
                  <a:lnTo>
                    <a:pt x="2509405" y="1813191"/>
                  </a:lnTo>
                  <a:lnTo>
                    <a:pt x="2509405" y="1815820"/>
                  </a:lnTo>
                  <a:lnTo>
                    <a:pt x="2509863" y="1816938"/>
                  </a:lnTo>
                  <a:lnTo>
                    <a:pt x="2511729" y="1818805"/>
                  </a:lnTo>
                  <a:lnTo>
                    <a:pt x="2512847" y="1819262"/>
                  </a:lnTo>
                  <a:lnTo>
                    <a:pt x="2515476" y="1819262"/>
                  </a:lnTo>
                  <a:lnTo>
                    <a:pt x="2516606" y="1818805"/>
                  </a:lnTo>
                  <a:lnTo>
                    <a:pt x="2518460" y="1816938"/>
                  </a:lnTo>
                  <a:lnTo>
                    <a:pt x="2518930" y="1815820"/>
                  </a:lnTo>
                  <a:lnTo>
                    <a:pt x="2518930" y="1813191"/>
                  </a:lnTo>
                  <a:close/>
                </a:path>
                <a:path w="2533650" h="2152650">
                  <a:moveTo>
                    <a:pt x="2518930" y="1765566"/>
                  </a:moveTo>
                  <a:lnTo>
                    <a:pt x="2518460" y="1764449"/>
                  </a:lnTo>
                  <a:lnTo>
                    <a:pt x="2516606" y="1762582"/>
                  </a:lnTo>
                  <a:lnTo>
                    <a:pt x="2515476" y="1762112"/>
                  </a:lnTo>
                  <a:lnTo>
                    <a:pt x="2512847" y="1762112"/>
                  </a:lnTo>
                  <a:lnTo>
                    <a:pt x="2511729" y="1762582"/>
                  </a:lnTo>
                  <a:lnTo>
                    <a:pt x="2509863" y="1764449"/>
                  </a:lnTo>
                  <a:lnTo>
                    <a:pt x="2509405" y="1765566"/>
                  </a:lnTo>
                  <a:lnTo>
                    <a:pt x="2509405" y="1768195"/>
                  </a:lnTo>
                  <a:lnTo>
                    <a:pt x="2509863" y="1769313"/>
                  </a:lnTo>
                  <a:lnTo>
                    <a:pt x="2511729" y="1771180"/>
                  </a:lnTo>
                  <a:lnTo>
                    <a:pt x="2512847" y="1771637"/>
                  </a:lnTo>
                  <a:lnTo>
                    <a:pt x="2515476" y="1771637"/>
                  </a:lnTo>
                  <a:lnTo>
                    <a:pt x="2516606" y="1771180"/>
                  </a:lnTo>
                  <a:lnTo>
                    <a:pt x="2518460" y="1769313"/>
                  </a:lnTo>
                  <a:lnTo>
                    <a:pt x="2518930" y="1768195"/>
                  </a:lnTo>
                  <a:lnTo>
                    <a:pt x="2518930" y="1765566"/>
                  </a:lnTo>
                  <a:close/>
                </a:path>
                <a:path w="2533650" h="2152650">
                  <a:moveTo>
                    <a:pt x="2518930" y="1717941"/>
                  </a:moveTo>
                  <a:lnTo>
                    <a:pt x="2518460" y="1716824"/>
                  </a:lnTo>
                  <a:lnTo>
                    <a:pt x="2516606" y="1714957"/>
                  </a:lnTo>
                  <a:lnTo>
                    <a:pt x="2515476" y="1714487"/>
                  </a:lnTo>
                  <a:lnTo>
                    <a:pt x="2512847" y="1714487"/>
                  </a:lnTo>
                  <a:lnTo>
                    <a:pt x="2511729" y="1714957"/>
                  </a:lnTo>
                  <a:lnTo>
                    <a:pt x="2509863" y="1716824"/>
                  </a:lnTo>
                  <a:lnTo>
                    <a:pt x="2509405" y="1717941"/>
                  </a:lnTo>
                  <a:lnTo>
                    <a:pt x="2509405" y="1720570"/>
                  </a:lnTo>
                  <a:lnTo>
                    <a:pt x="2509863" y="1721688"/>
                  </a:lnTo>
                  <a:lnTo>
                    <a:pt x="2511729" y="1723555"/>
                  </a:lnTo>
                  <a:lnTo>
                    <a:pt x="2512847" y="1724012"/>
                  </a:lnTo>
                  <a:lnTo>
                    <a:pt x="2515476" y="1724012"/>
                  </a:lnTo>
                  <a:lnTo>
                    <a:pt x="2516606" y="1723555"/>
                  </a:lnTo>
                  <a:lnTo>
                    <a:pt x="2518460" y="1721688"/>
                  </a:lnTo>
                  <a:lnTo>
                    <a:pt x="2518930" y="1720570"/>
                  </a:lnTo>
                  <a:lnTo>
                    <a:pt x="2518930" y="1717941"/>
                  </a:lnTo>
                  <a:close/>
                </a:path>
                <a:path w="2533650" h="2152650">
                  <a:moveTo>
                    <a:pt x="2518930" y="1670316"/>
                  </a:moveTo>
                  <a:lnTo>
                    <a:pt x="2518460" y="1669199"/>
                  </a:lnTo>
                  <a:lnTo>
                    <a:pt x="2516606" y="1667332"/>
                  </a:lnTo>
                  <a:lnTo>
                    <a:pt x="2515476" y="1666862"/>
                  </a:lnTo>
                  <a:lnTo>
                    <a:pt x="2512847" y="1666862"/>
                  </a:lnTo>
                  <a:lnTo>
                    <a:pt x="2511729" y="1667332"/>
                  </a:lnTo>
                  <a:lnTo>
                    <a:pt x="2509863" y="1669199"/>
                  </a:lnTo>
                  <a:lnTo>
                    <a:pt x="2509405" y="1670316"/>
                  </a:lnTo>
                  <a:lnTo>
                    <a:pt x="2509405" y="1672945"/>
                  </a:lnTo>
                  <a:lnTo>
                    <a:pt x="2509863" y="1674063"/>
                  </a:lnTo>
                  <a:lnTo>
                    <a:pt x="2511729" y="1675930"/>
                  </a:lnTo>
                  <a:lnTo>
                    <a:pt x="2512847" y="1676387"/>
                  </a:lnTo>
                  <a:lnTo>
                    <a:pt x="2515476" y="1676387"/>
                  </a:lnTo>
                  <a:lnTo>
                    <a:pt x="2516606" y="1675930"/>
                  </a:lnTo>
                  <a:lnTo>
                    <a:pt x="2518460" y="1674063"/>
                  </a:lnTo>
                  <a:lnTo>
                    <a:pt x="2518930" y="1672945"/>
                  </a:lnTo>
                  <a:lnTo>
                    <a:pt x="2518930" y="1670316"/>
                  </a:lnTo>
                  <a:close/>
                </a:path>
                <a:path w="2533650" h="2152650">
                  <a:moveTo>
                    <a:pt x="2518930" y="1622691"/>
                  </a:moveTo>
                  <a:lnTo>
                    <a:pt x="2518460" y="1621574"/>
                  </a:lnTo>
                  <a:lnTo>
                    <a:pt x="2516606" y="1619707"/>
                  </a:lnTo>
                  <a:lnTo>
                    <a:pt x="2515476" y="1619237"/>
                  </a:lnTo>
                  <a:lnTo>
                    <a:pt x="2512847" y="1619237"/>
                  </a:lnTo>
                  <a:lnTo>
                    <a:pt x="2511729" y="1619707"/>
                  </a:lnTo>
                  <a:lnTo>
                    <a:pt x="2509863" y="1621574"/>
                  </a:lnTo>
                  <a:lnTo>
                    <a:pt x="2509405" y="1622691"/>
                  </a:lnTo>
                  <a:lnTo>
                    <a:pt x="2509405" y="1625320"/>
                  </a:lnTo>
                  <a:lnTo>
                    <a:pt x="2509863" y="1626438"/>
                  </a:lnTo>
                  <a:lnTo>
                    <a:pt x="2511729" y="1628305"/>
                  </a:lnTo>
                  <a:lnTo>
                    <a:pt x="2512847" y="1628762"/>
                  </a:lnTo>
                  <a:lnTo>
                    <a:pt x="2515476" y="1628762"/>
                  </a:lnTo>
                  <a:lnTo>
                    <a:pt x="2516606" y="1628305"/>
                  </a:lnTo>
                  <a:lnTo>
                    <a:pt x="2518460" y="1626438"/>
                  </a:lnTo>
                  <a:lnTo>
                    <a:pt x="2518930" y="1625320"/>
                  </a:lnTo>
                  <a:lnTo>
                    <a:pt x="2518930" y="1622691"/>
                  </a:lnTo>
                  <a:close/>
                </a:path>
                <a:path w="2533650" h="2152650">
                  <a:moveTo>
                    <a:pt x="2518930" y="1575066"/>
                  </a:moveTo>
                  <a:lnTo>
                    <a:pt x="2518460" y="1573949"/>
                  </a:lnTo>
                  <a:lnTo>
                    <a:pt x="2516606" y="1572082"/>
                  </a:lnTo>
                  <a:lnTo>
                    <a:pt x="2515476" y="1571612"/>
                  </a:lnTo>
                  <a:lnTo>
                    <a:pt x="2512847" y="1571612"/>
                  </a:lnTo>
                  <a:lnTo>
                    <a:pt x="2511729" y="1572082"/>
                  </a:lnTo>
                  <a:lnTo>
                    <a:pt x="2509863" y="1573949"/>
                  </a:lnTo>
                  <a:lnTo>
                    <a:pt x="2509405" y="1575066"/>
                  </a:lnTo>
                  <a:lnTo>
                    <a:pt x="2509405" y="1577695"/>
                  </a:lnTo>
                  <a:lnTo>
                    <a:pt x="2509863" y="1578813"/>
                  </a:lnTo>
                  <a:lnTo>
                    <a:pt x="2511729" y="1580680"/>
                  </a:lnTo>
                  <a:lnTo>
                    <a:pt x="2512847" y="1581137"/>
                  </a:lnTo>
                  <a:lnTo>
                    <a:pt x="2515476" y="1581137"/>
                  </a:lnTo>
                  <a:lnTo>
                    <a:pt x="2516606" y="1580680"/>
                  </a:lnTo>
                  <a:lnTo>
                    <a:pt x="2518460" y="1578813"/>
                  </a:lnTo>
                  <a:lnTo>
                    <a:pt x="2518930" y="1577695"/>
                  </a:lnTo>
                  <a:lnTo>
                    <a:pt x="2518930" y="1575066"/>
                  </a:lnTo>
                  <a:close/>
                </a:path>
                <a:path w="2533650" h="2152650">
                  <a:moveTo>
                    <a:pt x="2518930" y="1527441"/>
                  </a:moveTo>
                  <a:lnTo>
                    <a:pt x="2518460" y="1526324"/>
                  </a:lnTo>
                  <a:lnTo>
                    <a:pt x="2516606" y="1524457"/>
                  </a:lnTo>
                  <a:lnTo>
                    <a:pt x="2515476" y="1523987"/>
                  </a:lnTo>
                  <a:lnTo>
                    <a:pt x="2512847" y="1523987"/>
                  </a:lnTo>
                  <a:lnTo>
                    <a:pt x="2511729" y="1524457"/>
                  </a:lnTo>
                  <a:lnTo>
                    <a:pt x="2509863" y="1526324"/>
                  </a:lnTo>
                  <a:lnTo>
                    <a:pt x="2509405" y="1527441"/>
                  </a:lnTo>
                  <a:lnTo>
                    <a:pt x="2509405" y="1530070"/>
                  </a:lnTo>
                  <a:lnTo>
                    <a:pt x="2509863" y="1531188"/>
                  </a:lnTo>
                  <a:lnTo>
                    <a:pt x="2511729" y="1533055"/>
                  </a:lnTo>
                  <a:lnTo>
                    <a:pt x="2512847" y="1533512"/>
                  </a:lnTo>
                  <a:lnTo>
                    <a:pt x="2515476" y="1533512"/>
                  </a:lnTo>
                  <a:lnTo>
                    <a:pt x="2516606" y="1533055"/>
                  </a:lnTo>
                  <a:lnTo>
                    <a:pt x="2518460" y="1531188"/>
                  </a:lnTo>
                  <a:lnTo>
                    <a:pt x="2518930" y="1530070"/>
                  </a:lnTo>
                  <a:lnTo>
                    <a:pt x="2518930" y="1527441"/>
                  </a:lnTo>
                  <a:close/>
                </a:path>
                <a:path w="2533650" h="2152650">
                  <a:moveTo>
                    <a:pt x="2518930" y="1479816"/>
                  </a:moveTo>
                  <a:lnTo>
                    <a:pt x="2518460" y="1478699"/>
                  </a:lnTo>
                  <a:lnTo>
                    <a:pt x="2516606" y="1476832"/>
                  </a:lnTo>
                  <a:lnTo>
                    <a:pt x="2515476" y="1476362"/>
                  </a:lnTo>
                  <a:lnTo>
                    <a:pt x="2512847" y="1476362"/>
                  </a:lnTo>
                  <a:lnTo>
                    <a:pt x="2511729" y="1476832"/>
                  </a:lnTo>
                  <a:lnTo>
                    <a:pt x="2509863" y="1478699"/>
                  </a:lnTo>
                  <a:lnTo>
                    <a:pt x="2509405" y="1479816"/>
                  </a:lnTo>
                  <a:lnTo>
                    <a:pt x="2509405" y="1482445"/>
                  </a:lnTo>
                  <a:lnTo>
                    <a:pt x="2509863" y="1483563"/>
                  </a:lnTo>
                  <a:lnTo>
                    <a:pt x="2511729" y="1485430"/>
                  </a:lnTo>
                  <a:lnTo>
                    <a:pt x="2512847" y="1485887"/>
                  </a:lnTo>
                  <a:lnTo>
                    <a:pt x="2515476" y="1485887"/>
                  </a:lnTo>
                  <a:lnTo>
                    <a:pt x="2516606" y="1485430"/>
                  </a:lnTo>
                  <a:lnTo>
                    <a:pt x="2518460" y="1483563"/>
                  </a:lnTo>
                  <a:lnTo>
                    <a:pt x="2518930" y="1482445"/>
                  </a:lnTo>
                  <a:lnTo>
                    <a:pt x="2518930" y="1479816"/>
                  </a:lnTo>
                  <a:close/>
                </a:path>
                <a:path w="2533650" h="2152650">
                  <a:moveTo>
                    <a:pt x="2518930" y="1432191"/>
                  </a:moveTo>
                  <a:lnTo>
                    <a:pt x="2518460" y="1431074"/>
                  </a:lnTo>
                  <a:lnTo>
                    <a:pt x="2516606" y="1429207"/>
                  </a:lnTo>
                  <a:lnTo>
                    <a:pt x="2515476" y="1428737"/>
                  </a:lnTo>
                  <a:lnTo>
                    <a:pt x="2512847" y="1428737"/>
                  </a:lnTo>
                  <a:lnTo>
                    <a:pt x="2511729" y="1429207"/>
                  </a:lnTo>
                  <a:lnTo>
                    <a:pt x="2509863" y="1431074"/>
                  </a:lnTo>
                  <a:lnTo>
                    <a:pt x="2509405" y="1432191"/>
                  </a:lnTo>
                  <a:lnTo>
                    <a:pt x="2509405" y="1434820"/>
                  </a:lnTo>
                  <a:lnTo>
                    <a:pt x="2509863" y="1435938"/>
                  </a:lnTo>
                  <a:lnTo>
                    <a:pt x="2511729" y="1437805"/>
                  </a:lnTo>
                  <a:lnTo>
                    <a:pt x="2512847" y="1438262"/>
                  </a:lnTo>
                  <a:lnTo>
                    <a:pt x="2515476" y="1438262"/>
                  </a:lnTo>
                  <a:lnTo>
                    <a:pt x="2516606" y="1437805"/>
                  </a:lnTo>
                  <a:lnTo>
                    <a:pt x="2518460" y="1435938"/>
                  </a:lnTo>
                  <a:lnTo>
                    <a:pt x="2518930" y="1434820"/>
                  </a:lnTo>
                  <a:lnTo>
                    <a:pt x="2518930" y="1432191"/>
                  </a:lnTo>
                  <a:close/>
                </a:path>
                <a:path w="2533650" h="2152650">
                  <a:moveTo>
                    <a:pt x="2518930" y="1384566"/>
                  </a:moveTo>
                  <a:lnTo>
                    <a:pt x="2518460" y="1383449"/>
                  </a:lnTo>
                  <a:lnTo>
                    <a:pt x="2516606" y="1381582"/>
                  </a:lnTo>
                  <a:lnTo>
                    <a:pt x="2515476" y="1381112"/>
                  </a:lnTo>
                  <a:lnTo>
                    <a:pt x="2512847" y="1381112"/>
                  </a:lnTo>
                  <a:lnTo>
                    <a:pt x="2511729" y="1381582"/>
                  </a:lnTo>
                  <a:lnTo>
                    <a:pt x="2509863" y="1383449"/>
                  </a:lnTo>
                  <a:lnTo>
                    <a:pt x="2509405" y="1384566"/>
                  </a:lnTo>
                  <a:lnTo>
                    <a:pt x="2509405" y="1387195"/>
                  </a:lnTo>
                  <a:lnTo>
                    <a:pt x="2509863" y="1388313"/>
                  </a:lnTo>
                  <a:lnTo>
                    <a:pt x="2511729" y="1390180"/>
                  </a:lnTo>
                  <a:lnTo>
                    <a:pt x="2512847" y="1390637"/>
                  </a:lnTo>
                  <a:lnTo>
                    <a:pt x="2515476" y="1390637"/>
                  </a:lnTo>
                  <a:lnTo>
                    <a:pt x="2516606" y="1390180"/>
                  </a:lnTo>
                  <a:lnTo>
                    <a:pt x="2518460" y="1388313"/>
                  </a:lnTo>
                  <a:lnTo>
                    <a:pt x="2518930" y="1387195"/>
                  </a:lnTo>
                  <a:lnTo>
                    <a:pt x="2518930" y="1384566"/>
                  </a:lnTo>
                  <a:close/>
                </a:path>
                <a:path w="2533650" h="2152650">
                  <a:moveTo>
                    <a:pt x="2518930" y="1336941"/>
                  </a:moveTo>
                  <a:lnTo>
                    <a:pt x="2518460" y="1335824"/>
                  </a:lnTo>
                  <a:lnTo>
                    <a:pt x="2516606" y="1333957"/>
                  </a:lnTo>
                  <a:lnTo>
                    <a:pt x="2515476" y="1333487"/>
                  </a:lnTo>
                  <a:lnTo>
                    <a:pt x="2512847" y="1333487"/>
                  </a:lnTo>
                  <a:lnTo>
                    <a:pt x="2511729" y="1333957"/>
                  </a:lnTo>
                  <a:lnTo>
                    <a:pt x="2509863" y="1335824"/>
                  </a:lnTo>
                  <a:lnTo>
                    <a:pt x="2509405" y="1336941"/>
                  </a:lnTo>
                  <a:lnTo>
                    <a:pt x="2509405" y="1339570"/>
                  </a:lnTo>
                  <a:lnTo>
                    <a:pt x="2509863" y="1340688"/>
                  </a:lnTo>
                  <a:lnTo>
                    <a:pt x="2511729" y="1342555"/>
                  </a:lnTo>
                  <a:lnTo>
                    <a:pt x="2512847" y="1343012"/>
                  </a:lnTo>
                  <a:lnTo>
                    <a:pt x="2515476" y="1343012"/>
                  </a:lnTo>
                  <a:lnTo>
                    <a:pt x="2516606" y="1342555"/>
                  </a:lnTo>
                  <a:lnTo>
                    <a:pt x="2518460" y="1340688"/>
                  </a:lnTo>
                  <a:lnTo>
                    <a:pt x="2518930" y="1339570"/>
                  </a:lnTo>
                  <a:lnTo>
                    <a:pt x="2518930" y="1336941"/>
                  </a:lnTo>
                  <a:close/>
                </a:path>
                <a:path w="2533650" h="2152650">
                  <a:moveTo>
                    <a:pt x="2518930" y="1289316"/>
                  </a:moveTo>
                  <a:lnTo>
                    <a:pt x="2518460" y="1288199"/>
                  </a:lnTo>
                  <a:lnTo>
                    <a:pt x="2516606" y="1286332"/>
                  </a:lnTo>
                  <a:lnTo>
                    <a:pt x="2515476" y="1285862"/>
                  </a:lnTo>
                  <a:lnTo>
                    <a:pt x="2512847" y="1285862"/>
                  </a:lnTo>
                  <a:lnTo>
                    <a:pt x="2511729" y="1286332"/>
                  </a:lnTo>
                  <a:lnTo>
                    <a:pt x="2509863" y="1288199"/>
                  </a:lnTo>
                  <a:lnTo>
                    <a:pt x="2509405" y="1289316"/>
                  </a:lnTo>
                  <a:lnTo>
                    <a:pt x="2509405" y="1291945"/>
                  </a:lnTo>
                  <a:lnTo>
                    <a:pt x="2509863" y="1293063"/>
                  </a:lnTo>
                  <a:lnTo>
                    <a:pt x="2511729" y="1294930"/>
                  </a:lnTo>
                  <a:lnTo>
                    <a:pt x="2512847" y="1295387"/>
                  </a:lnTo>
                  <a:lnTo>
                    <a:pt x="2515476" y="1295387"/>
                  </a:lnTo>
                  <a:lnTo>
                    <a:pt x="2516606" y="1294930"/>
                  </a:lnTo>
                  <a:lnTo>
                    <a:pt x="2518460" y="1293063"/>
                  </a:lnTo>
                  <a:lnTo>
                    <a:pt x="2518930" y="1291945"/>
                  </a:lnTo>
                  <a:lnTo>
                    <a:pt x="2518930" y="1289316"/>
                  </a:lnTo>
                  <a:close/>
                </a:path>
                <a:path w="2533650" h="2152650">
                  <a:moveTo>
                    <a:pt x="2518930" y="1241691"/>
                  </a:moveTo>
                  <a:lnTo>
                    <a:pt x="2518460" y="1240574"/>
                  </a:lnTo>
                  <a:lnTo>
                    <a:pt x="2516606" y="1238707"/>
                  </a:lnTo>
                  <a:lnTo>
                    <a:pt x="2515476" y="1238237"/>
                  </a:lnTo>
                  <a:lnTo>
                    <a:pt x="2512847" y="1238237"/>
                  </a:lnTo>
                  <a:lnTo>
                    <a:pt x="2511729" y="1238707"/>
                  </a:lnTo>
                  <a:lnTo>
                    <a:pt x="2509863" y="1240574"/>
                  </a:lnTo>
                  <a:lnTo>
                    <a:pt x="2509405" y="1241691"/>
                  </a:lnTo>
                  <a:lnTo>
                    <a:pt x="2509405" y="1244320"/>
                  </a:lnTo>
                  <a:lnTo>
                    <a:pt x="2509863" y="1245438"/>
                  </a:lnTo>
                  <a:lnTo>
                    <a:pt x="2511729" y="1247305"/>
                  </a:lnTo>
                  <a:lnTo>
                    <a:pt x="2512847" y="1247762"/>
                  </a:lnTo>
                  <a:lnTo>
                    <a:pt x="2515476" y="1247762"/>
                  </a:lnTo>
                  <a:lnTo>
                    <a:pt x="2516606" y="1247305"/>
                  </a:lnTo>
                  <a:lnTo>
                    <a:pt x="2518460" y="1245438"/>
                  </a:lnTo>
                  <a:lnTo>
                    <a:pt x="2518930" y="1244320"/>
                  </a:lnTo>
                  <a:lnTo>
                    <a:pt x="2518930" y="1241691"/>
                  </a:lnTo>
                  <a:close/>
                </a:path>
                <a:path w="2533650" h="2152650">
                  <a:moveTo>
                    <a:pt x="2518930" y="1194066"/>
                  </a:moveTo>
                  <a:lnTo>
                    <a:pt x="2518460" y="1192949"/>
                  </a:lnTo>
                  <a:lnTo>
                    <a:pt x="2516606" y="1191082"/>
                  </a:lnTo>
                  <a:lnTo>
                    <a:pt x="2515476" y="1190612"/>
                  </a:lnTo>
                  <a:lnTo>
                    <a:pt x="2512847" y="1190612"/>
                  </a:lnTo>
                  <a:lnTo>
                    <a:pt x="2511729" y="1191082"/>
                  </a:lnTo>
                  <a:lnTo>
                    <a:pt x="2509863" y="1192949"/>
                  </a:lnTo>
                  <a:lnTo>
                    <a:pt x="2509405" y="1194066"/>
                  </a:lnTo>
                  <a:lnTo>
                    <a:pt x="2509405" y="1196695"/>
                  </a:lnTo>
                  <a:lnTo>
                    <a:pt x="2509863" y="1197813"/>
                  </a:lnTo>
                  <a:lnTo>
                    <a:pt x="2511729" y="1199680"/>
                  </a:lnTo>
                  <a:lnTo>
                    <a:pt x="2512847" y="1200137"/>
                  </a:lnTo>
                  <a:lnTo>
                    <a:pt x="2515476" y="1200137"/>
                  </a:lnTo>
                  <a:lnTo>
                    <a:pt x="2516606" y="1199680"/>
                  </a:lnTo>
                  <a:lnTo>
                    <a:pt x="2518460" y="1197813"/>
                  </a:lnTo>
                  <a:lnTo>
                    <a:pt x="2518930" y="1196695"/>
                  </a:lnTo>
                  <a:lnTo>
                    <a:pt x="2518930" y="1194066"/>
                  </a:lnTo>
                  <a:close/>
                </a:path>
                <a:path w="2533650" h="2152650">
                  <a:moveTo>
                    <a:pt x="2518930" y="1146441"/>
                  </a:moveTo>
                  <a:lnTo>
                    <a:pt x="2518460" y="1145324"/>
                  </a:lnTo>
                  <a:lnTo>
                    <a:pt x="2516606" y="1143457"/>
                  </a:lnTo>
                  <a:lnTo>
                    <a:pt x="2515476" y="1142987"/>
                  </a:lnTo>
                  <a:lnTo>
                    <a:pt x="2512847" y="1142987"/>
                  </a:lnTo>
                  <a:lnTo>
                    <a:pt x="2511729" y="1143457"/>
                  </a:lnTo>
                  <a:lnTo>
                    <a:pt x="2509863" y="1145324"/>
                  </a:lnTo>
                  <a:lnTo>
                    <a:pt x="2509405" y="1146441"/>
                  </a:lnTo>
                  <a:lnTo>
                    <a:pt x="2509405" y="1149070"/>
                  </a:lnTo>
                  <a:lnTo>
                    <a:pt x="2509863" y="1150188"/>
                  </a:lnTo>
                  <a:lnTo>
                    <a:pt x="2511729" y="1152055"/>
                  </a:lnTo>
                  <a:lnTo>
                    <a:pt x="2512847" y="1152512"/>
                  </a:lnTo>
                  <a:lnTo>
                    <a:pt x="2515476" y="1152512"/>
                  </a:lnTo>
                  <a:lnTo>
                    <a:pt x="2516606" y="1152055"/>
                  </a:lnTo>
                  <a:lnTo>
                    <a:pt x="2518460" y="1150188"/>
                  </a:lnTo>
                  <a:lnTo>
                    <a:pt x="2518930" y="1149070"/>
                  </a:lnTo>
                  <a:lnTo>
                    <a:pt x="2518930" y="1146441"/>
                  </a:lnTo>
                  <a:close/>
                </a:path>
                <a:path w="2533650" h="2152650">
                  <a:moveTo>
                    <a:pt x="2518930" y="1098816"/>
                  </a:moveTo>
                  <a:lnTo>
                    <a:pt x="2518460" y="1097699"/>
                  </a:lnTo>
                  <a:lnTo>
                    <a:pt x="2516606" y="1095832"/>
                  </a:lnTo>
                  <a:lnTo>
                    <a:pt x="2515476" y="1095362"/>
                  </a:lnTo>
                  <a:lnTo>
                    <a:pt x="2512847" y="1095362"/>
                  </a:lnTo>
                  <a:lnTo>
                    <a:pt x="2511729" y="1095832"/>
                  </a:lnTo>
                  <a:lnTo>
                    <a:pt x="2509863" y="1097699"/>
                  </a:lnTo>
                  <a:lnTo>
                    <a:pt x="2509405" y="1098816"/>
                  </a:lnTo>
                  <a:lnTo>
                    <a:pt x="2509405" y="1101445"/>
                  </a:lnTo>
                  <a:lnTo>
                    <a:pt x="2509863" y="1102563"/>
                  </a:lnTo>
                  <a:lnTo>
                    <a:pt x="2511729" y="1104430"/>
                  </a:lnTo>
                  <a:lnTo>
                    <a:pt x="2512847" y="1104887"/>
                  </a:lnTo>
                  <a:lnTo>
                    <a:pt x="2515476" y="1104887"/>
                  </a:lnTo>
                  <a:lnTo>
                    <a:pt x="2516606" y="1104430"/>
                  </a:lnTo>
                  <a:lnTo>
                    <a:pt x="2518460" y="1102563"/>
                  </a:lnTo>
                  <a:lnTo>
                    <a:pt x="2518930" y="1101445"/>
                  </a:lnTo>
                  <a:lnTo>
                    <a:pt x="2518930" y="1098816"/>
                  </a:lnTo>
                  <a:close/>
                </a:path>
                <a:path w="2533650" h="2152650">
                  <a:moveTo>
                    <a:pt x="2518930" y="1051191"/>
                  </a:moveTo>
                  <a:lnTo>
                    <a:pt x="2518460" y="1050074"/>
                  </a:lnTo>
                  <a:lnTo>
                    <a:pt x="2516606" y="1048207"/>
                  </a:lnTo>
                  <a:lnTo>
                    <a:pt x="2515476" y="1047737"/>
                  </a:lnTo>
                  <a:lnTo>
                    <a:pt x="2512847" y="1047737"/>
                  </a:lnTo>
                  <a:lnTo>
                    <a:pt x="2511729" y="1048207"/>
                  </a:lnTo>
                  <a:lnTo>
                    <a:pt x="2509863" y="1050074"/>
                  </a:lnTo>
                  <a:lnTo>
                    <a:pt x="2509405" y="1051191"/>
                  </a:lnTo>
                  <a:lnTo>
                    <a:pt x="2509405" y="1053820"/>
                  </a:lnTo>
                  <a:lnTo>
                    <a:pt x="2509863" y="1054938"/>
                  </a:lnTo>
                  <a:lnTo>
                    <a:pt x="2511729" y="1056805"/>
                  </a:lnTo>
                  <a:lnTo>
                    <a:pt x="2512847" y="1057262"/>
                  </a:lnTo>
                  <a:lnTo>
                    <a:pt x="2515476" y="1057262"/>
                  </a:lnTo>
                  <a:lnTo>
                    <a:pt x="2516606" y="1056805"/>
                  </a:lnTo>
                  <a:lnTo>
                    <a:pt x="2518460" y="1054938"/>
                  </a:lnTo>
                  <a:lnTo>
                    <a:pt x="2518930" y="1053820"/>
                  </a:lnTo>
                  <a:lnTo>
                    <a:pt x="2518930" y="1051191"/>
                  </a:lnTo>
                  <a:close/>
                </a:path>
                <a:path w="2533650" h="2152650">
                  <a:moveTo>
                    <a:pt x="2518930" y="1003566"/>
                  </a:moveTo>
                  <a:lnTo>
                    <a:pt x="2518460" y="1002449"/>
                  </a:lnTo>
                  <a:lnTo>
                    <a:pt x="2516606" y="1000582"/>
                  </a:lnTo>
                  <a:lnTo>
                    <a:pt x="2515476" y="1000112"/>
                  </a:lnTo>
                  <a:lnTo>
                    <a:pt x="2512847" y="1000112"/>
                  </a:lnTo>
                  <a:lnTo>
                    <a:pt x="2511729" y="1000582"/>
                  </a:lnTo>
                  <a:lnTo>
                    <a:pt x="2509863" y="1002449"/>
                  </a:lnTo>
                  <a:lnTo>
                    <a:pt x="2509405" y="1003566"/>
                  </a:lnTo>
                  <a:lnTo>
                    <a:pt x="2509405" y="1006195"/>
                  </a:lnTo>
                  <a:lnTo>
                    <a:pt x="2509863" y="1007313"/>
                  </a:lnTo>
                  <a:lnTo>
                    <a:pt x="2511729" y="1009180"/>
                  </a:lnTo>
                  <a:lnTo>
                    <a:pt x="2512847" y="1009637"/>
                  </a:lnTo>
                  <a:lnTo>
                    <a:pt x="2515476" y="1009637"/>
                  </a:lnTo>
                  <a:lnTo>
                    <a:pt x="2516606" y="1009180"/>
                  </a:lnTo>
                  <a:lnTo>
                    <a:pt x="2518460" y="1007313"/>
                  </a:lnTo>
                  <a:lnTo>
                    <a:pt x="2518930" y="1006195"/>
                  </a:lnTo>
                  <a:lnTo>
                    <a:pt x="2518930" y="1003566"/>
                  </a:lnTo>
                  <a:close/>
                </a:path>
                <a:path w="2533650" h="2152650">
                  <a:moveTo>
                    <a:pt x="2518930" y="955941"/>
                  </a:moveTo>
                  <a:lnTo>
                    <a:pt x="2518460" y="954824"/>
                  </a:lnTo>
                  <a:lnTo>
                    <a:pt x="2516606" y="952957"/>
                  </a:lnTo>
                  <a:lnTo>
                    <a:pt x="2515476" y="952487"/>
                  </a:lnTo>
                  <a:lnTo>
                    <a:pt x="2512847" y="952487"/>
                  </a:lnTo>
                  <a:lnTo>
                    <a:pt x="2511729" y="952957"/>
                  </a:lnTo>
                  <a:lnTo>
                    <a:pt x="2509863" y="954824"/>
                  </a:lnTo>
                  <a:lnTo>
                    <a:pt x="2509405" y="955941"/>
                  </a:lnTo>
                  <a:lnTo>
                    <a:pt x="2509405" y="958570"/>
                  </a:lnTo>
                  <a:lnTo>
                    <a:pt x="2509863" y="959688"/>
                  </a:lnTo>
                  <a:lnTo>
                    <a:pt x="2511729" y="961555"/>
                  </a:lnTo>
                  <a:lnTo>
                    <a:pt x="2512847" y="962012"/>
                  </a:lnTo>
                  <a:lnTo>
                    <a:pt x="2515476" y="962012"/>
                  </a:lnTo>
                  <a:lnTo>
                    <a:pt x="2516606" y="961555"/>
                  </a:lnTo>
                  <a:lnTo>
                    <a:pt x="2518460" y="959688"/>
                  </a:lnTo>
                  <a:lnTo>
                    <a:pt x="2518930" y="958570"/>
                  </a:lnTo>
                  <a:lnTo>
                    <a:pt x="2518930" y="955941"/>
                  </a:lnTo>
                  <a:close/>
                </a:path>
                <a:path w="2533650" h="2152650">
                  <a:moveTo>
                    <a:pt x="2518930" y="908316"/>
                  </a:moveTo>
                  <a:lnTo>
                    <a:pt x="2518460" y="907199"/>
                  </a:lnTo>
                  <a:lnTo>
                    <a:pt x="2516606" y="905332"/>
                  </a:lnTo>
                  <a:lnTo>
                    <a:pt x="2515476" y="904862"/>
                  </a:lnTo>
                  <a:lnTo>
                    <a:pt x="2512847" y="904862"/>
                  </a:lnTo>
                  <a:lnTo>
                    <a:pt x="2511729" y="905332"/>
                  </a:lnTo>
                  <a:lnTo>
                    <a:pt x="2509863" y="907199"/>
                  </a:lnTo>
                  <a:lnTo>
                    <a:pt x="2509405" y="908316"/>
                  </a:lnTo>
                  <a:lnTo>
                    <a:pt x="2509405" y="910945"/>
                  </a:lnTo>
                  <a:lnTo>
                    <a:pt x="2509863" y="912063"/>
                  </a:lnTo>
                  <a:lnTo>
                    <a:pt x="2511729" y="913930"/>
                  </a:lnTo>
                  <a:lnTo>
                    <a:pt x="2512847" y="914387"/>
                  </a:lnTo>
                  <a:lnTo>
                    <a:pt x="2515476" y="914387"/>
                  </a:lnTo>
                  <a:lnTo>
                    <a:pt x="2516606" y="913930"/>
                  </a:lnTo>
                  <a:lnTo>
                    <a:pt x="2518460" y="912063"/>
                  </a:lnTo>
                  <a:lnTo>
                    <a:pt x="2518930" y="910945"/>
                  </a:lnTo>
                  <a:lnTo>
                    <a:pt x="2518930" y="908316"/>
                  </a:lnTo>
                  <a:close/>
                </a:path>
                <a:path w="2533650" h="2152650">
                  <a:moveTo>
                    <a:pt x="2518930" y="860691"/>
                  </a:moveTo>
                  <a:lnTo>
                    <a:pt x="2518460" y="859574"/>
                  </a:lnTo>
                  <a:lnTo>
                    <a:pt x="2516606" y="857707"/>
                  </a:lnTo>
                  <a:lnTo>
                    <a:pt x="2515476" y="857237"/>
                  </a:lnTo>
                  <a:lnTo>
                    <a:pt x="2512847" y="857237"/>
                  </a:lnTo>
                  <a:lnTo>
                    <a:pt x="2511729" y="857707"/>
                  </a:lnTo>
                  <a:lnTo>
                    <a:pt x="2509863" y="859574"/>
                  </a:lnTo>
                  <a:lnTo>
                    <a:pt x="2509405" y="860691"/>
                  </a:lnTo>
                  <a:lnTo>
                    <a:pt x="2509405" y="863320"/>
                  </a:lnTo>
                  <a:lnTo>
                    <a:pt x="2509863" y="864438"/>
                  </a:lnTo>
                  <a:lnTo>
                    <a:pt x="2511729" y="866305"/>
                  </a:lnTo>
                  <a:lnTo>
                    <a:pt x="2512847" y="866762"/>
                  </a:lnTo>
                  <a:lnTo>
                    <a:pt x="2515476" y="866762"/>
                  </a:lnTo>
                  <a:lnTo>
                    <a:pt x="2516606" y="866305"/>
                  </a:lnTo>
                  <a:lnTo>
                    <a:pt x="2518460" y="864438"/>
                  </a:lnTo>
                  <a:lnTo>
                    <a:pt x="2518930" y="863320"/>
                  </a:lnTo>
                  <a:lnTo>
                    <a:pt x="2518930" y="860691"/>
                  </a:lnTo>
                  <a:close/>
                </a:path>
                <a:path w="2533650" h="2152650">
                  <a:moveTo>
                    <a:pt x="2518930" y="813066"/>
                  </a:moveTo>
                  <a:lnTo>
                    <a:pt x="2518460" y="811949"/>
                  </a:lnTo>
                  <a:lnTo>
                    <a:pt x="2516606" y="810082"/>
                  </a:lnTo>
                  <a:lnTo>
                    <a:pt x="2515476" y="809612"/>
                  </a:lnTo>
                  <a:lnTo>
                    <a:pt x="2512847" y="809612"/>
                  </a:lnTo>
                  <a:lnTo>
                    <a:pt x="2511729" y="810082"/>
                  </a:lnTo>
                  <a:lnTo>
                    <a:pt x="2509863" y="811949"/>
                  </a:lnTo>
                  <a:lnTo>
                    <a:pt x="2509405" y="813066"/>
                  </a:lnTo>
                  <a:lnTo>
                    <a:pt x="2509405" y="815695"/>
                  </a:lnTo>
                  <a:lnTo>
                    <a:pt x="2509863" y="816813"/>
                  </a:lnTo>
                  <a:lnTo>
                    <a:pt x="2511729" y="818680"/>
                  </a:lnTo>
                  <a:lnTo>
                    <a:pt x="2512847" y="819137"/>
                  </a:lnTo>
                  <a:lnTo>
                    <a:pt x="2515476" y="819137"/>
                  </a:lnTo>
                  <a:lnTo>
                    <a:pt x="2516606" y="818680"/>
                  </a:lnTo>
                  <a:lnTo>
                    <a:pt x="2518460" y="816813"/>
                  </a:lnTo>
                  <a:lnTo>
                    <a:pt x="2518930" y="815695"/>
                  </a:lnTo>
                  <a:lnTo>
                    <a:pt x="2518930" y="813066"/>
                  </a:lnTo>
                  <a:close/>
                </a:path>
                <a:path w="2533650" h="2152650">
                  <a:moveTo>
                    <a:pt x="2518930" y="765441"/>
                  </a:moveTo>
                  <a:lnTo>
                    <a:pt x="2518460" y="764324"/>
                  </a:lnTo>
                  <a:lnTo>
                    <a:pt x="2516606" y="762457"/>
                  </a:lnTo>
                  <a:lnTo>
                    <a:pt x="2515476" y="761987"/>
                  </a:lnTo>
                  <a:lnTo>
                    <a:pt x="2512847" y="761987"/>
                  </a:lnTo>
                  <a:lnTo>
                    <a:pt x="2511729" y="762457"/>
                  </a:lnTo>
                  <a:lnTo>
                    <a:pt x="2509863" y="764324"/>
                  </a:lnTo>
                  <a:lnTo>
                    <a:pt x="2509405" y="765441"/>
                  </a:lnTo>
                  <a:lnTo>
                    <a:pt x="2509405" y="768070"/>
                  </a:lnTo>
                  <a:lnTo>
                    <a:pt x="2509863" y="769188"/>
                  </a:lnTo>
                  <a:lnTo>
                    <a:pt x="2511729" y="771055"/>
                  </a:lnTo>
                  <a:lnTo>
                    <a:pt x="2512847" y="771512"/>
                  </a:lnTo>
                  <a:lnTo>
                    <a:pt x="2515476" y="771512"/>
                  </a:lnTo>
                  <a:lnTo>
                    <a:pt x="2516606" y="771055"/>
                  </a:lnTo>
                  <a:lnTo>
                    <a:pt x="2518460" y="769188"/>
                  </a:lnTo>
                  <a:lnTo>
                    <a:pt x="2518930" y="768070"/>
                  </a:lnTo>
                  <a:lnTo>
                    <a:pt x="2518930" y="765441"/>
                  </a:lnTo>
                  <a:close/>
                </a:path>
                <a:path w="2533650" h="2152650">
                  <a:moveTo>
                    <a:pt x="2518930" y="717816"/>
                  </a:moveTo>
                  <a:lnTo>
                    <a:pt x="2518460" y="716699"/>
                  </a:lnTo>
                  <a:lnTo>
                    <a:pt x="2516606" y="714832"/>
                  </a:lnTo>
                  <a:lnTo>
                    <a:pt x="2515476" y="714362"/>
                  </a:lnTo>
                  <a:lnTo>
                    <a:pt x="2512847" y="714362"/>
                  </a:lnTo>
                  <a:lnTo>
                    <a:pt x="2511729" y="714832"/>
                  </a:lnTo>
                  <a:lnTo>
                    <a:pt x="2509863" y="716699"/>
                  </a:lnTo>
                  <a:lnTo>
                    <a:pt x="2509405" y="717816"/>
                  </a:lnTo>
                  <a:lnTo>
                    <a:pt x="2509405" y="720445"/>
                  </a:lnTo>
                  <a:lnTo>
                    <a:pt x="2509863" y="721563"/>
                  </a:lnTo>
                  <a:lnTo>
                    <a:pt x="2511729" y="723430"/>
                  </a:lnTo>
                  <a:lnTo>
                    <a:pt x="2512847" y="723887"/>
                  </a:lnTo>
                  <a:lnTo>
                    <a:pt x="2515476" y="723887"/>
                  </a:lnTo>
                  <a:lnTo>
                    <a:pt x="2516606" y="723430"/>
                  </a:lnTo>
                  <a:lnTo>
                    <a:pt x="2518460" y="721563"/>
                  </a:lnTo>
                  <a:lnTo>
                    <a:pt x="2518930" y="720445"/>
                  </a:lnTo>
                  <a:lnTo>
                    <a:pt x="2518930" y="717816"/>
                  </a:lnTo>
                  <a:close/>
                </a:path>
                <a:path w="2533650" h="2152650">
                  <a:moveTo>
                    <a:pt x="2518930" y="670191"/>
                  </a:moveTo>
                  <a:lnTo>
                    <a:pt x="2518460" y="669074"/>
                  </a:lnTo>
                  <a:lnTo>
                    <a:pt x="2516606" y="667207"/>
                  </a:lnTo>
                  <a:lnTo>
                    <a:pt x="2515476" y="666737"/>
                  </a:lnTo>
                  <a:lnTo>
                    <a:pt x="2512847" y="666737"/>
                  </a:lnTo>
                  <a:lnTo>
                    <a:pt x="2511729" y="667207"/>
                  </a:lnTo>
                  <a:lnTo>
                    <a:pt x="2509863" y="669074"/>
                  </a:lnTo>
                  <a:lnTo>
                    <a:pt x="2509405" y="670191"/>
                  </a:lnTo>
                  <a:lnTo>
                    <a:pt x="2509405" y="672820"/>
                  </a:lnTo>
                  <a:lnTo>
                    <a:pt x="2509863" y="673938"/>
                  </a:lnTo>
                  <a:lnTo>
                    <a:pt x="2511729" y="675805"/>
                  </a:lnTo>
                  <a:lnTo>
                    <a:pt x="2512847" y="676262"/>
                  </a:lnTo>
                  <a:lnTo>
                    <a:pt x="2515476" y="676262"/>
                  </a:lnTo>
                  <a:lnTo>
                    <a:pt x="2516606" y="675805"/>
                  </a:lnTo>
                  <a:lnTo>
                    <a:pt x="2518460" y="673938"/>
                  </a:lnTo>
                  <a:lnTo>
                    <a:pt x="2518930" y="672820"/>
                  </a:lnTo>
                  <a:lnTo>
                    <a:pt x="2518930" y="670191"/>
                  </a:lnTo>
                  <a:close/>
                </a:path>
                <a:path w="2533650" h="2152650">
                  <a:moveTo>
                    <a:pt x="2518930" y="622566"/>
                  </a:moveTo>
                  <a:lnTo>
                    <a:pt x="2518460" y="621449"/>
                  </a:lnTo>
                  <a:lnTo>
                    <a:pt x="2516606" y="619582"/>
                  </a:lnTo>
                  <a:lnTo>
                    <a:pt x="2515476" y="619112"/>
                  </a:lnTo>
                  <a:lnTo>
                    <a:pt x="2512847" y="619112"/>
                  </a:lnTo>
                  <a:lnTo>
                    <a:pt x="2511729" y="619582"/>
                  </a:lnTo>
                  <a:lnTo>
                    <a:pt x="2509863" y="621449"/>
                  </a:lnTo>
                  <a:lnTo>
                    <a:pt x="2509405" y="622566"/>
                  </a:lnTo>
                  <a:lnTo>
                    <a:pt x="2509405" y="625195"/>
                  </a:lnTo>
                  <a:lnTo>
                    <a:pt x="2509863" y="626313"/>
                  </a:lnTo>
                  <a:lnTo>
                    <a:pt x="2511729" y="628180"/>
                  </a:lnTo>
                  <a:lnTo>
                    <a:pt x="2512847" y="628637"/>
                  </a:lnTo>
                  <a:lnTo>
                    <a:pt x="2515476" y="628637"/>
                  </a:lnTo>
                  <a:lnTo>
                    <a:pt x="2516606" y="628180"/>
                  </a:lnTo>
                  <a:lnTo>
                    <a:pt x="2518460" y="626313"/>
                  </a:lnTo>
                  <a:lnTo>
                    <a:pt x="2518930" y="625195"/>
                  </a:lnTo>
                  <a:lnTo>
                    <a:pt x="2518930" y="622566"/>
                  </a:lnTo>
                  <a:close/>
                </a:path>
                <a:path w="2533650" h="2152650">
                  <a:moveTo>
                    <a:pt x="2518930" y="574941"/>
                  </a:moveTo>
                  <a:lnTo>
                    <a:pt x="2518460" y="573824"/>
                  </a:lnTo>
                  <a:lnTo>
                    <a:pt x="2516606" y="571957"/>
                  </a:lnTo>
                  <a:lnTo>
                    <a:pt x="2515476" y="571487"/>
                  </a:lnTo>
                  <a:lnTo>
                    <a:pt x="2512847" y="571487"/>
                  </a:lnTo>
                  <a:lnTo>
                    <a:pt x="2511729" y="571957"/>
                  </a:lnTo>
                  <a:lnTo>
                    <a:pt x="2509863" y="573824"/>
                  </a:lnTo>
                  <a:lnTo>
                    <a:pt x="2509405" y="574941"/>
                  </a:lnTo>
                  <a:lnTo>
                    <a:pt x="2509405" y="577570"/>
                  </a:lnTo>
                  <a:lnTo>
                    <a:pt x="2509863" y="578688"/>
                  </a:lnTo>
                  <a:lnTo>
                    <a:pt x="2511729" y="580555"/>
                  </a:lnTo>
                  <a:lnTo>
                    <a:pt x="2512847" y="581012"/>
                  </a:lnTo>
                  <a:lnTo>
                    <a:pt x="2515476" y="581012"/>
                  </a:lnTo>
                  <a:lnTo>
                    <a:pt x="2516606" y="580555"/>
                  </a:lnTo>
                  <a:lnTo>
                    <a:pt x="2518460" y="578688"/>
                  </a:lnTo>
                  <a:lnTo>
                    <a:pt x="2518930" y="577570"/>
                  </a:lnTo>
                  <a:lnTo>
                    <a:pt x="2518930" y="574941"/>
                  </a:lnTo>
                  <a:close/>
                </a:path>
                <a:path w="2533650" h="2152650">
                  <a:moveTo>
                    <a:pt x="2518930" y="527316"/>
                  </a:moveTo>
                  <a:lnTo>
                    <a:pt x="2518460" y="526199"/>
                  </a:lnTo>
                  <a:lnTo>
                    <a:pt x="2516606" y="524332"/>
                  </a:lnTo>
                  <a:lnTo>
                    <a:pt x="2515476" y="523862"/>
                  </a:lnTo>
                  <a:lnTo>
                    <a:pt x="2512847" y="523862"/>
                  </a:lnTo>
                  <a:lnTo>
                    <a:pt x="2511729" y="524332"/>
                  </a:lnTo>
                  <a:lnTo>
                    <a:pt x="2509863" y="526199"/>
                  </a:lnTo>
                  <a:lnTo>
                    <a:pt x="2509405" y="527316"/>
                  </a:lnTo>
                  <a:lnTo>
                    <a:pt x="2509405" y="529945"/>
                  </a:lnTo>
                  <a:lnTo>
                    <a:pt x="2509863" y="531063"/>
                  </a:lnTo>
                  <a:lnTo>
                    <a:pt x="2511729" y="532930"/>
                  </a:lnTo>
                  <a:lnTo>
                    <a:pt x="2512847" y="533387"/>
                  </a:lnTo>
                  <a:lnTo>
                    <a:pt x="2515476" y="533387"/>
                  </a:lnTo>
                  <a:lnTo>
                    <a:pt x="2516606" y="532930"/>
                  </a:lnTo>
                  <a:lnTo>
                    <a:pt x="2518460" y="531063"/>
                  </a:lnTo>
                  <a:lnTo>
                    <a:pt x="2518930" y="529945"/>
                  </a:lnTo>
                  <a:lnTo>
                    <a:pt x="2518930" y="527316"/>
                  </a:lnTo>
                  <a:close/>
                </a:path>
                <a:path w="2533650" h="2152650">
                  <a:moveTo>
                    <a:pt x="2518930" y="479691"/>
                  </a:moveTo>
                  <a:lnTo>
                    <a:pt x="2518460" y="478574"/>
                  </a:lnTo>
                  <a:lnTo>
                    <a:pt x="2516606" y="476707"/>
                  </a:lnTo>
                  <a:lnTo>
                    <a:pt x="2515476" y="476237"/>
                  </a:lnTo>
                  <a:lnTo>
                    <a:pt x="2512847" y="476237"/>
                  </a:lnTo>
                  <a:lnTo>
                    <a:pt x="2511729" y="476707"/>
                  </a:lnTo>
                  <a:lnTo>
                    <a:pt x="2509863" y="478574"/>
                  </a:lnTo>
                  <a:lnTo>
                    <a:pt x="2509405" y="479691"/>
                  </a:lnTo>
                  <a:lnTo>
                    <a:pt x="2509405" y="482320"/>
                  </a:lnTo>
                  <a:lnTo>
                    <a:pt x="2509863" y="483438"/>
                  </a:lnTo>
                  <a:lnTo>
                    <a:pt x="2511729" y="485305"/>
                  </a:lnTo>
                  <a:lnTo>
                    <a:pt x="2512847" y="485762"/>
                  </a:lnTo>
                  <a:lnTo>
                    <a:pt x="2515476" y="485762"/>
                  </a:lnTo>
                  <a:lnTo>
                    <a:pt x="2516606" y="485305"/>
                  </a:lnTo>
                  <a:lnTo>
                    <a:pt x="2518460" y="483438"/>
                  </a:lnTo>
                  <a:lnTo>
                    <a:pt x="2518930" y="482320"/>
                  </a:lnTo>
                  <a:lnTo>
                    <a:pt x="2518930" y="479691"/>
                  </a:lnTo>
                  <a:close/>
                </a:path>
                <a:path w="2533650" h="2152650">
                  <a:moveTo>
                    <a:pt x="2518930" y="432066"/>
                  </a:moveTo>
                  <a:lnTo>
                    <a:pt x="2518460" y="430949"/>
                  </a:lnTo>
                  <a:lnTo>
                    <a:pt x="2516606" y="429082"/>
                  </a:lnTo>
                  <a:lnTo>
                    <a:pt x="2515476" y="428612"/>
                  </a:lnTo>
                  <a:lnTo>
                    <a:pt x="2512847" y="428612"/>
                  </a:lnTo>
                  <a:lnTo>
                    <a:pt x="2511729" y="429082"/>
                  </a:lnTo>
                  <a:lnTo>
                    <a:pt x="2509863" y="430949"/>
                  </a:lnTo>
                  <a:lnTo>
                    <a:pt x="2509405" y="432066"/>
                  </a:lnTo>
                  <a:lnTo>
                    <a:pt x="2509405" y="434695"/>
                  </a:lnTo>
                  <a:lnTo>
                    <a:pt x="2509863" y="435813"/>
                  </a:lnTo>
                  <a:lnTo>
                    <a:pt x="2511729" y="437680"/>
                  </a:lnTo>
                  <a:lnTo>
                    <a:pt x="2512847" y="438137"/>
                  </a:lnTo>
                  <a:lnTo>
                    <a:pt x="2515476" y="438137"/>
                  </a:lnTo>
                  <a:lnTo>
                    <a:pt x="2516606" y="437680"/>
                  </a:lnTo>
                  <a:lnTo>
                    <a:pt x="2518460" y="435813"/>
                  </a:lnTo>
                  <a:lnTo>
                    <a:pt x="2518930" y="434695"/>
                  </a:lnTo>
                  <a:lnTo>
                    <a:pt x="2518930" y="432066"/>
                  </a:lnTo>
                  <a:close/>
                </a:path>
                <a:path w="2533650" h="2152650">
                  <a:moveTo>
                    <a:pt x="2518930" y="384441"/>
                  </a:moveTo>
                  <a:lnTo>
                    <a:pt x="2518460" y="383324"/>
                  </a:lnTo>
                  <a:lnTo>
                    <a:pt x="2516606" y="381457"/>
                  </a:lnTo>
                  <a:lnTo>
                    <a:pt x="2515476" y="380987"/>
                  </a:lnTo>
                  <a:lnTo>
                    <a:pt x="2512847" y="380987"/>
                  </a:lnTo>
                  <a:lnTo>
                    <a:pt x="2511729" y="381457"/>
                  </a:lnTo>
                  <a:lnTo>
                    <a:pt x="2509863" y="383324"/>
                  </a:lnTo>
                  <a:lnTo>
                    <a:pt x="2509405" y="384441"/>
                  </a:lnTo>
                  <a:lnTo>
                    <a:pt x="2509405" y="387070"/>
                  </a:lnTo>
                  <a:lnTo>
                    <a:pt x="2509863" y="388188"/>
                  </a:lnTo>
                  <a:lnTo>
                    <a:pt x="2511729" y="390055"/>
                  </a:lnTo>
                  <a:lnTo>
                    <a:pt x="2512847" y="390512"/>
                  </a:lnTo>
                  <a:lnTo>
                    <a:pt x="2515476" y="390512"/>
                  </a:lnTo>
                  <a:lnTo>
                    <a:pt x="2516606" y="390055"/>
                  </a:lnTo>
                  <a:lnTo>
                    <a:pt x="2518460" y="388188"/>
                  </a:lnTo>
                  <a:lnTo>
                    <a:pt x="2518930" y="387070"/>
                  </a:lnTo>
                  <a:lnTo>
                    <a:pt x="2518930" y="384441"/>
                  </a:lnTo>
                  <a:close/>
                </a:path>
                <a:path w="2533650" h="2152650">
                  <a:moveTo>
                    <a:pt x="2518930" y="336816"/>
                  </a:moveTo>
                  <a:lnTo>
                    <a:pt x="2518460" y="335699"/>
                  </a:lnTo>
                  <a:lnTo>
                    <a:pt x="2516606" y="333832"/>
                  </a:lnTo>
                  <a:lnTo>
                    <a:pt x="2515476" y="333362"/>
                  </a:lnTo>
                  <a:lnTo>
                    <a:pt x="2512847" y="333362"/>
                  </a:lnTo>
                  <a:lnTo>
                    <a:pt x="2511729" y="333832"/>
                  </a:lnTo>
                  <a:lnTo>
                    <a:pt x="2509863" y="335699"/>
                  </a:lnTo>
                  <a:lnTo>
                    <a:pt x="2509405" y="336816"/>
                  </a:lnTo>
                  <a:lnTo>
                    <a:pt x="2509405" y="339445"/>
                  </a:lnTo>
                  <a:lnTo>
                    <a:pt x="2509863" y="340563"/>
                  </a:lnTo>
                  <a:lnTo>
                    <a:pt x="2511729" y="342430"/>
                  </a:lnTo>
                  <a:lnTo>
                    <a:pt x="2512847" y="342887"/>
                  </a:lnTo>
                  <a:lnTo>
                    <a:pt x="2515476" y="342887"/>
                  </a:lnTo>
                  <a:lnTo>
                    <a:pt x="2516606" y="342430"/>
                  </a:lnTo>
                  <a:lnTo>
                    <a:pt x="2518460" y="340563"/>
                  </a:lnTo>
                  <a:lnTo>
                    <a:pt x="2518930" y="339445"/>
                  </a:lnTo>
                  <a:lnTo>
                    <a:pt x="2518930" y="336816"/>
                  </a:lnTo>
                  <a:close/>
                </a:path>
                <a:path w="2533650" h="2152650">
                  <a:moveTo>
                    <a:pt x="2518930" y="289191"/>
                  </a:moveTo>
                  <a:lnTo>
                    <a:pt x="2518460" y="288074"/>
                  </a:lnTo>
                  <a:lnTo>
                    <a:pt x="2516606" y="286207"/>
                  </a:lnTo>
                  <a:lnTo>
                    <a:pt x="2515476" y="285737"/>
                  </a:lnTo>
                  <a:lnTo>
                    <a:pt x="2512847" y="285737"/>
                  </a:lnTo>
                  <a:lnTo>
                    <a:pt x="2511729" y="286207"/>
                  </a:lnTo>
                  <a:lnTo>
                    <a:pt x="2509863" y="288074"/>
                  </a:lnTo>
                  <a:lnTo>
                    <a:pt x="2509405" y="289191"/>
                  </a:lnTo>
                  <a:lnTo>
                    <a:pt x="2509405" y="291820"/>
                  </a:lnTo>
                  <a:lnTo>
                    <a:pt x="2509863" y="292938"/>
                  </a:lnTo>
                  <a:lnTo>
                    <a:pt x="2511729" y="294805"/>
                  </a:lnTo>
                  <a:lnTo>
                    <a:pt x="2512847" y="295262"/>
                  </a:lnTo>
                  <a:lnTo>
                    <a:pt x="2515476" y="295262"/>
                  </a:lnTo>
                  <a:lnTo>
                    <a:pt x="2516606" y="294805"/>
                  </a:lnTo>
                  <a:lnTo>
                    <a:pt x="2518460" y="292938"/>
                  </a:lnTo>
                  <a:lnTo>
                    <a:pt x="2518930" y="291820"/>
                  </a:lnTo>
                  <a:lnTo>
                    <a:pt x="2518930" y="289191"/>
                  </a:lnTo>
                  <a:close/>
                </a:path>
                <a:path w="2533650" h="2152650">
                  <a:moveTo>
                    <a:pt x="2518930" y="241566"/>
                  </a:moveTo>
                  <a:lnTo>
                    <a:pt x="2518460" y="240449"/>
                  </a:lnTo>
                  <a:lnTo>
                    <a:pt x="2516606" y="238582"/>
                  </a:lnTo>
                  <a:lnTo>
                    <a:pt x="2515476" y="238112"/>
                  </a:lnTo>
                  <a:lnTo>
                    <a:pt x="2512847" y="238112"/>
                  </a:lnTo>
                  <a:lnTo>
                    <a:pt x="2511729" y="238582"/>
                  </a:lnTo>
                  <a:lnTo>
                    <a:pt x="2509863" y="240449"/>
                  </a:lnTo>
                  <a:lnTo>
                    <a:pt x="2509405" y="241566"/>
                  </a:lnTo>
                  <a:lnTo>
                    <a:pt x="2509405" y="244195"/>
                  </a:lnTo>
                  <a:lnTo>
                    <a:pt x="2509863" y="245313"/>
                  </a:lnTo>
                  <a:lnTo>
                    <a:pt x="2511729" y="247180"/>
                  </a:lnTo>
                  <a:lnTo>
                    <a:pt x="2512847" y="247637"/>
                  </a:lnTo>
                  <a:lnTo>
                    <a:pt x="2515476" y="247637"/>
                  </a:lnTo>
                  <a:lnTo>
                    <a:pt x="2516606" y="247180"/>
                  </a:lnTo>
                  <a:lnTo>
                    <a:pt x="2518460" y="245313"/>
                  </a:lnTo>
                  <a:lnTo>
                    <a:pt x="2518930" y="244195"/>
                  </a:lnTo>
                  <a:lnTo>
                    <a:pt x="2518930" y="241566"/>
                  </a:lnTo>
                  <a:close/>
                </a:path>
                <a:path w="2533650" h="2152650">
                  <a:moveTo>
                    <a:pt x="2518930" y="193941"/>
                  </a:moveTo>
                  <a:lnTo>
                    <a:pt x="2518460" y="192824"/>
                  </a:lnTo>
                  <a:lnTo>
                    <a:pt x="2516606" y="190957"/>
                  </a:lnTo>
                  <a:lnTo>
                    <a:pt x="2515476" y="190487"/>
                  </a:lnTo>
                  <a:lnTo>
                    <a:pt x="2512847" y="190487"/>
                  </a:lnTo>
                  <a:lnTo>
                    <a:pt x="2511729" y="190957"/>
                  </a:lnTo>
                  <a:lnTo>
                    <a:pt x="2509863" y="192824"/>
                  </a:lnTo>
                  <a:lnTo>
                    <a:pt x="2509405" y="193941"/>
                  </a:lnTo>
                  <a:lnTo>
                    <a:pt x="2509405" y="196570"/>
                  </a:lnTo>
                  <a:lnTo>
                    <a:pt x="2509863" y="197688"/>
                  </a:lnTo>
                  <a:lnTo>
                    <a:pt x="2511729" y="199555"/>
                  </a:lnTo>
                  <a:lnTo>
                    <a:pt x="2512847" y="200012"/>
                  </a:lnTo>
                  <a:lnTo>
                    <a:pt x="2515476" y="200012"/>
                  </a:lnTo>
                  <a:lnTo>
                    <a:pt x="2516606" y="199555"/>
                  </a:lnTo>
                  <a:lnTo>
                    <a:pt x="2518460" y="197688"/>
                  </a:lnTo>
                  <a:lnTo>
                    <a:pt x="2518930" y="196570"/>
                  </a:lnTo>
                  <a:lnTo>
                    <a:pt x="2518930" y="193941"/>
                  </a:lnTo>
                  <a:close/>
                </a:path>
                <a:path w="2533650" h="2152650">
                  <a:moveTo>
                    <a:pt x="2518930" y="146316"/>
                  </a:moveTo>
                  <a:lnTo>
                    <a:pt x="2518460" y="145199"/>
                  </a:lnTo>
                  <a:lnTo>
                    <a:pt x="2516606" y="143332"/>
                  </a:lnTo>
                  <a:lnTo>
                    <a:pt x="2515476" y="142862"/>
                  </a:lnTo>
                  <a:lnTo>
                    <a:pt x="2512847" y="142862"/>
                  </a:lnTo>
                  <a:lnTo>
                    <a:pt x="2511729" y="143332"/>
                  </a:lnTo>
                  <a:lnTo>
                    <a:pt x="2509863" y="145199"/>
                  </a:lnTo>
                  <a:lnTo>
                    <a:pt x="2509405" y="146316"/>
                  </a:lnTo>
                  <a:lnTo>
                    <a:pt x="2509405" y="148945"/>
                  </a:lnTo>
                  <a:lnTo>
                    <a:pt x="2509863" y="150063"/>
                  </a:lnTo>
                  <a:lnTo>
                    <a:pt x="2511729" y="151930"/>
                  </a:lnTo>
                  <a:lnTo>
                    <a:pt x="2512847" y="152387"/>
                  </a:lnTo>
                  <a:lnTo>
                    <a:pt x="2515476" y="152387"/>
                  </a:lnTo>
                  <a:lnTo>
                    <a:pt x="2516606" y="151930"/>
                  </a:lnTo>
                  <a:lnTo>
                    <a:pt x="2518460" y="150063"/>
                  </a:lnTo>
                  <a:lnTo>
                    <a:pt x="2518930" y="148945"/>
                  </a:lnTo>
                  <a:lnTo>
                    <a:pt x="2518930" y="146316"/>
                  </a:lnTo>
                  <a:close/>
                </a:path>
                <a:path w="2533650" h="2152650">
                  <a:moveTo>
                    <a:pt x="2518930" y="98691"/>
                  </a:moveTo>
                  <a:lnTo>
                    <a:pt x="2518460" y="97574"/>
                  </a:lnTo>
                  <a:lnTo>
                    <a:pt x="2516606" y="95707"/>
                  </a:lnTo>
                  <a:lnTo>
                    <a:pt x="2515476" y="95237"/>
                  </a:lnTo>
                  <a:lnTo>
                    <a:pt x="2512847" y="95237"/>
                  </a:lnTo>
                  <a:lnTo>
                    <a:pt x="2511729" y="95707"/>
                  </a:lnTo>
                  <a:lnTo>
                    <a:pt x="2509863" y="97574"/>
                  </a:lnTo>
                  <a:lnTo>
                    <a:pt x="2509405" y="98691"/>
                  </a:lnTo>
                  <a:lnTo>
                    <a:pt x="2509405" y="101320"/>
                  </a:lnTo>
                  <a:lnTo>
                    <a:pt x="2509863" y="102438"/>
                  </a:lnTo>
                  <a:lnTo>
                    <a:pt x="2511729" y="104305"/>
                  </a:lnTo>
                  <a:lnTo>
                    <a:pt x="2512847" y="104762"/>
                  </a:lnTo>
                  <a:lnTo>
                    <a:pt x="2515476" y="104762"/>
                  </a:lnTo>
                  <a:lnTo>
                    <a:pt x="2516606" y="104305"/>
                  </a:lnTo>
                  <a:lnTo>
                    <a:pt x="2518460" y="102438"/>
                  </a:lnTo>
                  <a:lnTo>
                    <a:pt x="2518930" y="101320"/>
                  </a:lnTo>
                  <a:lnTo>
                    <a:pt x="2518930" y="98691"/>
                  </a:lnTo>
                  <a:close/>
                </a:path>
                <a:path w="2533650" h="2152650">
                  <a:moveTo>
                    <a:pt x="2518930" y="51066"/>
                  </a:moveTo>
                  <a:lnTo>
                    <a:pt x="2518460" y="49949"/>
                  </a:lnTo>
                  <a:lnTo>
                    <a:pt x="2516606" y="48082"/>
                  </a:lnTo>
                  <a:lnTo>
                    <a:pt x="2515476" y="47612"/>
                  </a:lnTo>
                  <a:lnTo>
                    <a:pt x="2512847" y="47612"/>
                  </a:lnTo>
                  <a:lnTo>
                    <a:pt x="2511729" y="48082"/>
                  </a:lnTo>
                  <a:lnTo>
                    <a:pt x="2509863" y="49949"/>
                  </a:lnTo>
                  <a:lnTo>
                    <a:pt x="2509405" y="51066"/>
                  </a:lnTo>
                  <a:lnTo>
                    <a:pt x="2509405" y="53695"/>
                  </a:lnTo>
                  <a:lnTo>
                    <a:pt x="2509863" y="54813"/>
                  </a:lnTo>
                  <a:lnTo>
                    <a:pt x="2511729" y="56680"/>
                  </a:lnTo>
                  <a:lnTo>
                    <a:pt x="2512847" y="57137"/>
                  </a:lnTo>
                  <a:lnTo>
                    <a:pt x="2515476" y="57137"/>
                  </a:lnTo>
                  <a:lnTo>
                    <a:pt x="2516606" y="56680"/>
                  </a:lnTo>
                  <a:lnTo>
                    <a:pt x="2518460" y="54813"/>
                  </a:lnTo>
                  <a:lnTo>
                    <a:pt x="2518930" y="53695"/>
                  </a:lnTo>
                  <a:lnTo>
                    <a:pt x="2518930" y="51066"/>
                  </a:lnTo>
                  <a:close/>
                </a:path>
                <a:path w="2533650" h="2152650">
                  <a:moveTo>
                    <a:pt x="2518930" y="3441"/>
                  </a:moveTo>
                  <a:lnTo>
                    <a:pt x="2518460" y="2324"/>
                  </a:lnTo>
                  <a:lnTo>
                    <a:pt x="2516606" y="457"/>
                  </a:lnTo>
                  <a:lnTo>
                    <a:pt x="2515476" y="0"/>
                  </a:lnTo>
                  <a:lnTo>
                    <a:pt x="2512847" y="0"/>
                  </a:lnTo>
                  <a:lnTo>
                    <a:pt x="2511729" y="457"/>
                  </a:lnTo>
                  <a:lnTo>
                    <a:pt x="2509863" y="2324"/>
                  </a:lnTo>
                  <a:lnTo>
                    <a:pt x="2509405" y="3441"/>
                  </a:lnTo>
                  <a:lnTo>
                    <a:pt x="2509405" y="6070"/>
                  </a:lnTo>
                  <a:lnTo>
                    <a:pt x="2509863" y="7188"/>
                  </a:lnTo>
                  <a:lnTo>
                    <a:pt x="2511729" y="9055"/>
                  </a:lnTo>
                  <a:lnTo>
                    <a:pt x="2512847" y="9512"/>
                  </a:lnTo>
                  <a:lnTo>
                    <a:pt x="2515476" y="9512"/>
                  </a:lnTo>
                  <a:lnTo>
                    <a:pt x="2516606" y="9055"/>
                  </a:lnTo>
                  <a:lnTo>
                    <a:pt x="2518460" y="7188"/>
                  </a:lnTo>
                  <a:lnTo>
                    <a:pt x="2518930" y="6070"/>
                  </a:lnTo>
                  <a:lnTo>
                    <a:pt x="2518930" y="3441"/>
                  </a:lnTo>
                  <a:close/>
                </a:path>
                <a:path w="2533650" h="2152650">
                  <a:moveTo>
                    <a:pt x="2533650" y="2141804"/>
                  </a:moveTo>
                  <a:lnTo>
                    <a:pt x="2533192" y="2140686"/>
                  </a:lnTo>
                  <a:lnTo>
                    <a:pt x="2531326" y="2138819"/>
                  </a:lnTo>
                  <a:lnTo>
                    <a:pt x="2530208" y="2138349"/>
                  </a:lnTo>
                  <a:lnTo>
                    <a:pt x="2527579" y="2138349"/>
                  </a:lnTo>
                  <a:lnTo>
                    <a:pt x="2526461" y="2138819"/>
                  </a:lnTo>
                  <a:lnTo>
                    <a:pt x="2524595" y="2140686"/>
                  </a:lnTo>
                  <a:lnTo>
                    <a:pt x="2524125" y="2141804"/>
                  </a:lnTo>
                  <a:lnTo>
                    <a:pt x="2524125" y="2144433"/>
                  </a:lnTo>
                  <a:lnTo>
                    <a:pt x="2524595" y="2145550"/>
                  </a:lnTo>
                  <a:lnTo>
                    <a:pt x="2526461" y="2147417"/>
                  </a:lnTo>
                  <a:lnTo>
                    <a:pt x="2527579" y="2147874"/>
                  </a:lnTo>
                  <a:lnTo>
                    <a:pt x="2530208" y="2147874"/>
                  </a:lnTo>
                  <a:lnTo>
                    <a:pt x="2531326" y="2147417"/>
                  </a:lnTo>
                  <a:lnTo>
                    <a:pt x="2533192" y="2145550"/>
                  </a:lnTo>
                  <a:lnTo>
                    <a:pt x="2533650" y="2144433"/>
                  </a:lnTo>
                  <a:lnTo>
                    <a:pt x="2533650" y="2141804"/>
                  </a:lnTo>
                  <a:close/>
                </a:path>
                <a:path w="2533650" h="2152650">
                  <a:moveTo>
                    <a:pt x="2533650" y="1276934"/>
                  </a:moveTo>
                  <a:lnTo>
                    <a:pt x="2533192" y="1275816"/>
                  </a:lnTo>
                  <a:lnTo>
                    <a:pt x="2531326" y="1273949"/>
                  </a:lnTo>
                  <a:lnTo>
                    <a:pt x="2530208" y="1273479"/>
                  </a:lnTo>
                  <a:lnTo>
                    <a:pt x="2527579" y="1273479"/>
                  </a:lnTo>
                  <a:lnTo>
                    <a:pt x="2526461" y="1273949"/>
                  </a:lnTo>
                  <a:lnTo>
                    <a:pt x="2524595" y="1275816"/>
                  </a:lnTo>
                  <a:lnTo>
                    <a:pt x="2524125" y="1276934"/>
                  </a:lnTo>
                  <a:lnTo>
                    <a:pt x="2524125" y="1279563"/>
                  </a:lnTo>
                  <a:lnTo>
                    <a:pt x="2524595" y="1280680"/>
                  </a:lnTo>
                  <a:lnTo>
                    <a:pt x="2526461" y="1282547"/>
                  </a:lnTo>
                  <a:lnTo>
                    <a:pt x="2527579" y="1283004"/>
                  </a:lnTo>
                  <a:lnTo>
                    <a:pt x="2530208" y="1283004"/>
                  </a:lnTo>
                  <a:lnTo>
                    <a:pt x="2531326" y="1282547"/>
                  </a:lnTo>
                  <a:lnTo>
                    <a:pt x="2533192" y="1280680"/>
                  </a:lnTo>
                  <a:lnTo>
                    <a:pt x="2533650" y="1279563"/>
                  </a:lnTo>
                  <a:lnTo>
                    <a:pt x="2533650" y="1276934"/>
                  </a:lnTo>
                  <a:close/>
                </a:path>
                <a:path w="2533650" h="2152650">
                  <a:moveTo>
                    <a:pt x="2533650" y="412064"/>
                  </a:moveTo>
                  <a:lnTo>
                    <a:pt x="2533192" y="410946"/>
                  </a:lnTo>
                  <a:lnTo>
                    <a:pt x="2531326" y="409079"/>
                  </a:lnTo>
                  <a:lnTo>
                    <a:pt x="2530208" y="408622"/>
                  </a:lnTo>
                  <a:lnTo>
                    <a:pt x="2527579" y="408622"/>
                  </a:lnTo>
                  <a:lnTo>
                    <a:pt x="2526461" y="409079"/>
                  </a:lnTo>
                  <a:lnTo>
                    <a:pt x="2524595" y="410946"/>
                  </a:lnTo>
                  <a:lnTo>
                    <a:pt x="2524125" y="412064"/>
                  </a:lnTo>
                  <a:lnTo>
                    <a:pt x="2524125" y="414693"/>
                  </a:lnTo>
                  <a:lnTo>
                    <a:pt x="2524595" y="415810"/>
                  </a:lnTo>
                  <a:lnTo>
                    <a:pt x="2526461" y="417677"/>
                  </a:lnTo>
                  <a:lnTo>
                    <a:pt x="2527579" y="418147"/>
                  </a:lnTo>
                  <a:lnTo>
                    <a:pt x="2530208" y="418147"/>
                  </a:lnTo>
                  <a:lnTo>
                    <a:pt x="2531326" y="417677"/>
                  </a:lnTo>
                  <a:lnTo>
                    <a:pt x="2533192" y="415810"/>
                  </a:lnTo>
                  <a:lnTo>
                    <a:pt x="2533650" y="414693"/>
                  </a:lnTo>
                  <a:lnTo>
                    <a:pt x="2533650" y="41206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09792" y="4643704"/>
              <a:ext cx="791845" cy="2024380"/>
            </a:xfrm>
            <a:custGeom>
              <a:avLst/>
              <a:gdLst/>
              <a:ahLst/>
              <a:cxnLst/>
              <a:rect l="l" t="t" r="r" b="b"/>
              <a:pathLst>
                <a:path w="791845" h="2024379">
                  <a:moveTo>
                    <a:pt x="49479" y="0"/>
                  </a:moveTo>
                  <a:lnTo>
                    <a:pt x="0" y="0"/>
                  </a:lnTo>
                  <a:lnTo>
                    <a:pt x="0" y="2023795"/>
                  </a:lnTo>
                  <a:lnTo>
                    <a:pt x="49479" y="2023795"/>
                  </a:lnTo>
                  <a:lnTo>
                    <a:pt x="49479" y="0"/>
                  </a:lnTo>
                  <a:close/>
                </a:path>
                <a:path w="791845" h="2024379">
                  <a:moveTo>
                    <a:pt x="111328" y="354596"/>
                  </a:moveTo>
                  <a:lnTo>
                    <a:pt x="61849" y="354596"/>
                  </a:lnTo>
                  <a:lnTo>
                    <a:pt x="61849" y="2023795"/>
                  </a:lnTo>
                  <a:lnTo>
                    <a:pt x="111328" y="2023795"/>
                  </a:lnTo>
                  <a:lnTo>
                    <a:pt x="111328" y="354596"/>
                  </a:lnTo>
                  <a:close/>
                </a:path>
                <a:path w="791845" h="2024379">
                  <a:moveTo>
                    <a:pt x="173164" y="1063790"/>
                  </a:moveTo>
                  <a:lnTo>
                    <a:pt x="123685" y="1063790"/>
                  </a:lnTo>
                  <a:lnTo>
                    <a:pt x="123685" y="2023795"/>
                  </a:lnTo>
                  <a:lnTo>
                    <a:pt x="173164" y="2023795"/>
                  </a:lnTo>
                  <a:lnTo>
                    <a:pt x="173164" y="1063790"/>
                  </a:lnTo>
                  <a:close/>
                </a:path>
                <a:path w="791845" h="2024379">
                  <a:moveTo>
                    <a:pt x="235013" y="1098384"/>
                  </a:moveTo>
                  <a:lnTo>
                    <a:pt x="185534" y="1098384"/>
                  </a:lnTo>
                  <a:lnTo>
                    <a:pt x="185534" y="2023795"/>
                  </a:lnTo>
                  <a:lnTo>
                    <a:pt x="235013" y="2023795"/>
                  </a:lnTo>
                  <a:lnTo>
                    <a:pt x="235013" y="1098384"/>
                  </a:lnTo>
                  <a:close/>
                </a:path>
                <a:path w="791845" h="2024379">
                  <a:moveTo>
                    <a:pt x="296849" y="1548117"/>
                  </a:moveTo>
                  <a:lnTo>
                    <a:pt x="247370" y="1548117"/>
                  </a:lnTo>
                  <a:lnTo>
                    <a:pt x="247370" y="2023795"/>
                  </a:lnTo>
                  <a:lnTo>
                    <a:pt x="296849" y="2023795"/>
                  </a:lnTo>
                  <a:lnTo>
                    <a:pt x="296849" y="1548117"/>
                  </a:lnTo>
                  <a:close/>
                </a:path>
                <a:path w="791845" h="2024379">
                  <a:moveTo>
                    <a:pt x="358698" y="1703793"/>
                  </a:moveTo>
                  <a:lnTo>
                    <a:pt x="309219" y="1703793"/>
                  </a:lnTo>
                  <a:lnTo>
                    <a:pt x="309219" y="2023795"/>
                  </a:lnTo>
                  <a:lnTo>
                    <a:pt x="358698" y="2023795"/>
                  </a:lnTo>
                  <a:lnTo>
                    <a:pt x="358698" y="1703793"/>
                  </a:lnTo>
                  <a:close/>
                </a:path>
                <a:path w="791845" h="2024379">
                  <a:moveTo>
                    <a:pt x="420535" y="1868119"/>
                  </a:moveTo>
                  <a:lnTo>
                    <a:pt x="371068" y="1868119"/>
                  </a:lnTo>
                  <a:lnTo>
                    <a:pt x="371068" y="2023795"/>
                  </a:lnTo>
                  <a:lnTo>
                    <a:pt x="420535" y="2023795"/>
                  </a:lnTo>
                  <a:lnTo>
                    <a:pt x="420535" y="1868119"/>
                  </a:lnTo>
                  <a:close/>
                </a:path>
                <a:path w="791845" h="2024379">
                  <a:moveTo>
                    <a:pt x="482384" y="1894065"/>
                  </a:moveTo>
                  <a:lnTo>
                    <a:pt x="432904" y="1894065"/>
                  </a:lnTo>
                  <a:lnTo>
                    <a:pt x="432904" y="2023795"/>
                  </a:lnTo>
                  <a:lnTo>
                    <a:pt x="482384" y="2023795"/>
                  </a:lnTo>
                  <a:lnTo>
                    <a:pt x="482384" y="1894065"/>
                  </a:lnTo>
                  <a:close/>
                </a:path>
                <a:path w="791845" h="2024379">
                  <a:moveTo>
                    <a:pt x="544220" y="1920011"/>
                  </a:moveTo>
                  <a:lnTo>
                    <a:pt x="494753" y="1920011"/>
                  </a:lnTo>
                  <a:lnTo>
                    <a:pt x="494753" y="2023795"/>
                  </a:lnTo>
                  <a:lnTo>
                    <a:pt x="544220" y="2023795"/>
                  </a:lnTo>
                  <a:lnTo>
                    <a:pt x="544220" y="1920011"/>
                  </a:lnTo>
                  <a:close/>
                </a:path>
                <a:path w="791845" h="2024379">
                  <a:moveTo>
                    <a:pt x="606069" y="1876767"/>
                  </a:moveTo>
                  <a:lnTo>
                    <a:pt x="556590" y="1876767"/>
                  </a:lnTo>
                  <a:lnTo>
                    <a:pt x="556590" y="2023795"/>
                  </a:lnTo>
                  <a:lnTo>
                    <a:pt x="606069" y="2023795"/>
                  </a:lnTo>
                  <a:lnTo>
                    <a:pt x="606069" y="1876767"/>
                  </a:lnTo>
                  <a:close/>
                </a:path>
                <a:path w="791845" h="2024379">
                  <a:moveTo>
                    <a:pt x="667905" y="1989201"/>
                  </a:moveTo>
                  <a:lnTo>
                    <a:pt x="618439" y="1989201"/>
                  </a:lnTo>
                  <a:lnTo>
                    <a:pt x="618439" y="2023795"/>
                  </a:lnTo>
                  <a:lnTo>
                    <a:pt x="667905" y="2023795"/>
                  </a:lnTo>
                  <a:lnTo>
                    <a:pt x="667905" y="1989201"/>
                  </a:lnTo>
                  <a:close/>
                </a:path>
                <a:path w="791845" h="2024379">
                  <a:moveTo>
                    <a:pt x="729754" y="2006498"/>
                  </a:moveTo>
                  <a:lnTo>
                    <a:pt x="680275" y="2006498"/>
                  </a:lnTo>
                  <a:lnTo>
                    <a:pt x="680275" y="2023795"/>
                  </a:lnTo>
                  <a:lnTo>
                    <a:pt x="729754" y="2023795"/>
                  </a:lnTo>
                  <a:lnTo>
                    <a:pt x="729754" y="2006498"/>
                  </a:lnTo>
                  <a:close/>
                </a:path>
                <a:path w="791845" h="2024379">
                  <a:moveTo>
                    <a:pt x="791591" y="1980552"/>
                  </a:moveTo>
                  <a:lnTo>
                    <a:pt x="742124" y="1980552"/>
                  </a:lnTo>
                  <a:lnTo>
                    <a:pt x="742124" y="2023795"/>
                  </a:lnTo>
                  <a:lnTo>
                    <a:pt x="791591" y="2023795"/>
                  </a:lnTo>
                  <a:lnTo>
                    <a:pt x="791591" y="1980552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810825" y="5717004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10825" y="4852134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02625" y="5066356"/>
            <a:ext cx="177800" cy="1040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Count</a:t>
            </a: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 OrderID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13753" y="6650202"/>
            <a:ext cx="111760" cy="17780"/>
          </a:xfrm>
          <a:custGeom>
            <a:avLst/>
            <a:gdLst/>
            <a:ahLst/>
            <a:cxnLst/>
            <a:rect l="l" t="t" r="r" b="b"/>
            <a:pathLst>
              <a:path w="111759" h="17779">
                <a:moveTo>
                  <a:pt x="49479" y="0"/>
                </a:moveTo>
                <a:lnTo>
                  <a:pt x="0" y="0"/>
                </a:lnTo>
                <a:lnTo>
                  <a:pt x="0" y="17297"/>
                </a:lnTo>
                <a:lnTo>
                  <a:pt x="49479" y="17297"/>
                </a:lnTo>
                <a:lnTo>
                  <a:pt x="49479" y="0"/>
                </a:lnTo>
                <a:close/>
              </a:path>
              <a:path w="111759" h="17779">
                <a:moveTo>
                  <a:pt x="111315" y="7772"/>
                </a:moveTo>
                <a:lnTo>
                  <a:pt x="61849" y="7772"/>
                </a:lnTo>
                <a:lnTo>
                  <a:pt x="61849" y="17297"/>
                </a:lnTo>
                <a:lnTo>
                  <a:pt x="111315" y="17297"/>
                </a:lnTo>
                <a:lnTo>
                  <a:pt x="111315" y="7772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99287" y="6641553"/>
            <a:ext cx="421005" cy="26034"/>
          </a:xfrm>
          <a:custGeom>
            <a:avLst/>
            <a:gdLst/>
            <a:ahLst/>
            <a:cxnLst/>
            <a:rect l="l" t="t" r="r" b="b"/>
            <a:pathLst>
              <a:path w="421004" h="26034">
                <a:moveTo>
                  <a:pt x="49466" y="16421"/>
                </a:moveTo>
                <a:lnTo>
                  <a:pt x="0" y="16421"/>
                </a:lnTo>
                <a:lnTo>
                  <a:pt x="0" y="25946"/>
                </a:lnTo>
                <a:lnTo>
                  <a:pt x="49466" y="25946"/>
                </a:lnTo>
                <a:lnTo>
                  <a:pt x="49466" y="16421"/>
                </a:lnTo>
                <a:close/>
              </a:path>
              <a:path w="421004" h="26034">
                <a:moveTo>
                  <a:pt x="111315" y="0"/>
                </a:moveTo>
                <a:lnTo>
                  <a:pt x="61836" y="0"/>
                </a:lnTo>
                <a:lnTo>
                  <a:pt x="61836" y="25946"/>
                </a:lnTo>
                <a:lnTo>
                  <a:pt x="111315" y="25946"/>
                </a:lnTo>
                <a:lnTo>
                  <a:pt x="111315" y="0"/>
                </a:lnTo>
                <a:close/>
              </a:path>
              <a:path w="421004" h="26034">
                <a:moveTo>
                  <a:pt x="173151" y="8648"/>
                </a:moveTo>
                <a:lnTo>
                  <a:pt x="123685" y="8648"/>
                </a:lnTo>
                <a:lnTo>
                  <a:pt x="123685" y="25946"/>
                </a:lnTo>
                <a:lnTo>
                  <a:pt x="173151" y="25946"/>
                </a:lnTo>
                <a:lnTo>
                  <a:pt x="173151" y="8648"/>
                </a:lnTo>
                <a:close/>
              </a:path>
              <a:path w="421004" h="26034">
                <a:moveTo>
                  <a:pt x="235000" y="16421"/>
                </a:moveTo>
                <a:lnTo>
                  <a:pt x="185521" y="16421"/>
                </a:lnTo>
                <a:lnTo>
                  <a:pt x="185521" y="25946"/>
                </a:lnTo>
                <a:lnTo>
                  <a:pt x="235000" y="25946"/>
                </a:lnTo>
                <a:lnTo>
                  <a:pt x="235000" y="16421"/>
                </a:lnTo>
                <a:close/>
              </a:path>
              <a:path w="421004" h="26034">
                <a:moveTo>
                  <a:pt x="296837" y="0"/>
                </a:moveTo>
                <a:lnTo>
                  <a:pt x="247370" y="0"/>
                </a:lnTo>
                <a:lnTo>
                  <a:pt x="247370" y="25946"/>
                </a:lnTo>
                <a:lnTo>
                  <a:pt x="296837" y="25946"/>
                </a:lnTo>
                <a:lnTo>
                  <a:pt x="296837" y="0"/>
                </a:lnTo>
                <a:close/>
              </a:path>
              <a:path w="421004" h="26034">
                <a:moveTo>
                  <a:pt x="358686" y="8648"/>
                </a:moveTo>
                <a:lnTo>
                  <a:pt x="309206" y="8648"/>
                </a:lnTo>
                <a:lnTo>
                  <a:pt x="309206" y="25946"/>
                </a:lnTo>
                <a:lnTo>
                  <a:pt x="358686" y="25946"/>
                </a:lnTo>
                <a:lnTo>
                  <a:pt x="358686" y="8648"/>
                </a:lnTo>
                <a:close/>
              </a:path>
              <a:path w="421004" h="26034">
                <a:moveTo>
                  <a:pt x="420522" y="8648"/>
                </a:moveTo>
                <a:lnTo>
                  <a:pt x="371055" y="8648"/>
                </a:lnTo>
                <a:lnTo>
                  <a:pt x="371055" y="25946"/>
                </a:lnTo>
                <a:lnTo>
                  <a:pt x="420522" y="25946"/>
                </a:lnTo>
                <a:lnTo>
                  <a:pt x="420522" y="864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5873" y="6657975"/>
            <a:ext cx="49530" cy="9525"/>
          </a:xfrm>
          <a:custGeom>
            <a:avLst/>
            <a:gdLst/>
            <a:ahLst/>
            <a:cxnLst/>
            <a:rect l="l" t="t" r="r" b="b"/>
            <a:pathLst>
              <a:path w="49529" h="9525">
                <a:moveTo>
                  <a:pt x="49474" y="9524"/>
                </a:moveTo>
                <a:lnTo>
                  <a:pt x="0" y="9524"/>
                </a:lnTo>
                <a:lnTo>
                  <a:pt x="0" y="0"/>
                </a:lnTo>
                <a:lnTo>
                  <a:pt x="49474" y="0"/>
                </a:lnTo>
                <a:lnTo>
                  <a:pt x="49474" y="9524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950325" y="4152963"/>
            <a:ext cx="2677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Count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ProductID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by </a:t>
            </a:r>
            <a:r>
              <a:rPr sz="1400" spc="-45" dirty="0">
                <a:solidFill>
                  <a:srgbClr val="252423"/>
                </a:solidFill>
                <a:latin typeface="Tahoma"/>
                <a:cs typeface="Tahoma"/>
              </a:rPr>
              <a:t>UnitPrice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(bins)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384970" y="4529149"/>
            <a:ext cx="2962275" cy="2152650"/>
          </a:xfrm>
          <a:custGeom>
            <a:avLst/>
            <a:gdLst/>
            <a:ahLst/>
            <a:cxnLst/>
            <a:rect l="l" t="t" r="r" b="b"/>
            <a:pathLst>
              <a:path w="2962275" h="2152650">
                <a:moveTo>
                  <a:pt x="9525" y="2141804"/>
                </a:moveTo>
                <a:lnTo>
                  <a:pt x="9067" y="2140686"/>
                </a:lnTo>
                <a:lnTo>
                  <a:pt x="7200" y="2138819"/>
                </a:lnTo>
                <a:lnTo>
                  <a:pt x="6083" y="2138349"/>
                </a:lnTo>
                <a:lnTo>
                  <a:pt x="3454" y="2138349"/>
                </a:lnTo>
                <a:lnTo>
                  <a:pt x="2336" y="2138819"/>
                </a:lnTo>
                <a:lnTo>
                  <a:pt x="469" y="2140686"/>
                </a:lnTo>
                <a:lnTo>
                  <a:pt x="0" y="2141804"/>
                </a:lnTo>
                <a:lnTo>
                  <a:pt x="0" y="2144433"/>
                </a:lnTo>
                <a:lnTo>
                  <a:pt x="469" y="2145550"/>
                </a:lnTo>
                <a:lnTo>
                  <a:pt x="2336" y="2147417"/>
                </a:lnTo>
                <a:lnTo>
                  <a:pt x="3454" y="2147874"/>
                </a:lnTo>
                <a:lnTo>
                  <a:pt x="6083" y="2147874"/>
                </a:lnTo>
                <a:lnTo>
                  <a:pt x="7200" y="2147417"/>
                </a:lnTo>
                <a:lnTo>
                  <a:pt x="9067" y="2145550"/>
                </a:lnTo>
                <a:lnTo>
                  <a:pt x="9525" y="2144433"/>
                </a:lnTo>
                <a:lnTo>
                  <a:pt x="9525" y="2141804"/>
                </a:lnTo>
                <a:close/>
              </a:path>
              <a:path w="2962275" h="2152650">
                <a:moveTo>
                  <a:pt x="9525" y="1240891"/>
                </a:moveTo>
                <a:lnTo>
                  <a:pt x="9067" y="1239774"/>
                </a:lnTo>
                <a:lnTo>
                  <a:pt x="7200" y="1237919"/>
                </a:lnTo>
                <a:lnTo>
                  <a:pt x="6083" y="1237449"/>
                </a:lnTo>
                <a:lnTo>
                  <a:pt x="3454" y="1237449"/>
                </a:lnTo>
                <a:lnTo>
                  <a:pt x="2336" y="1237919"/>
                </a:lnTo>
                <a:lnTo>
                  <a:pt x="469" y="1239774"/>
                </a:lnTo>
                <a:lnTo>
                  <a:pt x="0" y="1240891"/>
                </a:lnTo>
                <a:lnTo>
                  <a:pt x="0" y="1243533"/>
                </a:lnTo>
                <a:lnTo>
                  <a:pt x="469" y="1244650"/>
                </a:lnTo>
                <a:lnTo>
                  <a:pt x="2336" y="1246505"/>
                </a:lnTo>
                <a:lnTo>
                  <a:pt x="3454" y="1246974"/>
                </a:lnTo>
                <a:lnTo>
                  <a:pt x="6083" y="1246974"/>
                </a:lnTo>
                <a:lnTo>
                  <a:pt x="7200" y="1246505"/>
                </a:lnTo>
                <a:lnTo>
                  <a:pt x="9067" y="1244650"/>
                </a:lnTo>
                <a:lnTo>
                  <a:pt x="9525" y="1243533"/>
                </a:lnTo>
                <a:lnTo>
                  <a:pt x="9525" y="1240891"/>
                </a:lnTo>
                <a:close/>
              </a:path>
              <a:path w="2962275" h="2152650">
                <a:moveTo>
                  <a:pt x="9525" y="339991"/>
                </a:moveTo>
                <a:lnTo>
                  <a:pt x="9067" y="338874"/>
                </a:lnTo>
                <a:lnTo>
                  <a:pt x="7200" y="337007"/>
                </a:lnTo>
                <a:lnTo>
                  <a:pt x="6083" y="336550"/>
                </a:lnTo>
                <a:lnTo>
                  <a:pt x="3454" y="336550"/>
                </a:lnTo>
                <a:lnTo>
                  <a:pt x="2336" y="337007"/>
                </a:lnTo>
                <a:lnTo>
                  <a:pt x="469" y="338874"/>
                </a:lnTo>
                <a:lnTo>
                  <a:pt x="0" y="339991"/>
                </a:lnTo>
                <a:lnTo>
                  <a:pt x="0" y="342620"/>
                </a:lnTo>
                <a:lnTo>
                  <a:pt x="469" y="343738"/>
                </a:lnTo>
                <a:lnTo>
                  <a:pt x="2336" y="345605"/>
                </a:lnTo>
                <a:lnTo>
                  <a:pt x="3454" y="346075"/>
                </a:lnTo>
                <a:lnTo>
                  <a:pt x="6083" y="346075"/>
                </a:lnTo>
                <a:lnTo>
                  <a:pt x="7200" y="345605"/>
                </a:lnTo>
                <a:lnTo>
                  <a:pt x="9067" y="343738"/>
                </a:lnTo>
                <a:lnTo>
                  <a:pt x="9525" y="342620"/>
                </a:lnTo>
                <a:lnTo>
                  <a:pt x="9525" y="339991"/>
                </a:lnTo>
                <a:close/>
              </a:path>
              <a:path w="2962275" h="2152650">
                <a:moveTo>
                  <a:pt x="57150" y="2141804"/>
                </a:moveTo>
                <a:lnTo>
                  <a:pt x="56692" y="2140686"/>
                </a:lnTo>
                <a:lnTo>
                  <a:pt x="54825" y="2138819"/>
                </a:lnTo>
                <a:lnTo>
                  <a:pt x="53708" y="2138349"/>
                </a:lnTo>
                <a:lnTo>
                  <a:pt x="51079" y="2138349"/>
                </a:lnTo>
                <a:lnTo>
                  <a:pt x="49961" y="2138819"/>
                </a:lnTo>
                <a:lnTo>
                  <a:pt x="48094" y="2140686"/>
                </a:lnTo>
                <a:lnTo>
                  <a:pt x="47625" y="2141804"/>
                </a:lnTo>
                <a:lnTo>
                  <a:pt x="47625" y="2144433"/>
                </a:lnTo>
                <a:lnTo>
                  <a:pt x="48094" y="2145550"/>
                </a:lnTo>
                <a:lnTo>
                  <a:pt x="49961" y="2147417"/>
                </a:lnTo>
                <a:lnTo>
                  <a:pt x="51079" y="2147874"/>
                </a:lnTo>
                <a:lnTo>
                  <a:pt x="53708" y="2147874"/>
                </a:lnTo>
                <a:lnTo>
                  <a:pt x="54825" y="2147417"/>
                </a:lnTo>
                <a:lnTo>
                  <a:pt x="56692" y="2145550"/>
                </a:lnTo>
                <a:lnTo>
                  <a:pt x="57150" y="2144433"/>
                </a:lnTo>
                <a:lnTo>
                  <a:pt x="57150" y="2141804"/>
                </a:lnTo>
                <a:close/>
              </a:path>
              <a:path w="2962275" h="2152650">
                <a:moveTo>
                  <a:pt x="57150" y="1240891"/>
                </a:moveTo>
                <a:lnTo>
                  <a:pt x="56692" y="1239774"/>
                </a:lnTo>
                <a:lnTo>
                  <a:pt x="54825" y="1237919"/>
                </a:lnTo>
                <a:lnTo>
                  <a:pt x="53708" y="1237449"/>
                </a:lnTo>
                <a:lnTo>
                  <a:pt x="51079" y="1237449"/>
                </a:lnTo>
                <a:lnTo>
                  <a:pt x="49961" y="1237919"/>
                </a:lnTo>
                <a:lnTo>
                  <a:pt x="48094" y="1239774"/>
                </a:lnTo>
                <a:lnTo>
                  <a:pt x="47625" y="1240891"/>
                </a:lnTo>
                <a:lnTo>
                  <a:pt x="47625" y="1243533"/>
                </a:lnTo>
                <a:lnTo>
                  <a:pt x="48094" y="1244650"/>
                </a:lnTo>
                <a:lnTo>
                  <a:pt x="49961" y="1246505"/>
                </a:lnTo>
                <a:lnTo>
                  <a:pt x="51079" y="1246974"/>
                </a:lnTo>
                <a:lnTo>
                  <a:pt x="53708" y="1246974"/>
                </a:lnTo>
                <a:lnTo>
                  <a:pt x="54825" y="1246505"/>
                </a:lnTo>
                <a:lnTo>
                  <a:pt x="56692" y="1244650"/>
                </a:lnTo>
                <a:lnTo>
                  <a:pt x="57150" y="1243533"/>
                </a:lnTo>
                <a:lnTo>
                  <a:pt x="57150" y="1240891"/>
                </a:lnTo>
                <a:close/>
              </a:path>
              <a:path w="2962275" h="2152650">
                <a:moveTo>
                  <a:pt x="57150" y="339991"/>
                </a:moveTo>
                <a:lnTo>
                  <a:pt x="56692" y="338874"/>
                </a:lnTo>
                <a:lnTo>
                  <a:pt x="54825" y="337007"/>
                </a:lnTo>
                <a:lnTo>
                  <a:pt x="53708" y="336550"/>
                </a:lnTo>
                <a:lnTo>
                  <a:pt x="51079" y="336550"/>
                </a:lnTo>
                <a:lnTo>
                  <a:pt x="49961" y="337007"/>
                </a:lnTo>
                <a:lnTo>
                  <a:pt x="48094" y="338874"/>
                </a:lnTo>
                <a:lnTo>
                  <a:pt x="47625" y="339991"/>
                </a:lnTo>
                <a:lnTo>
                  <a:pt x="47625" y="342620"/>
                </a:lnTo>
                <a:lnTo>
                  <a:pt x="48094" y="343738"/>
                </a:lnTo>
                <a:lnTo>
                  <a:pt x="49961" y="345605"/>
                </a:lnTo>
                <a:lnTo>
                  <a:pt x="51079" y="346075"/>
                </a:lnTo>
                <a:lnTo>
                  <a:pt x="53708" y="346075"/>
                </a:lnTo>
                <a:lnTo>
                  <a:pt x="54825" y="345605"/>
                </a:lnTo>
                <a:lnTo>
                  <a:pt x="56692" y="343738"/>
                </a:lnTo>
                <a:lnTo>
                  <a:pt x="57150" y="342620"/>
                </a:lnTo>
                <a:lnTo>
                  <a:pt x="57150" y="339991"/>
                </a:lnTo>
                <a:close/>
              </a:path>
              <a:path w="2962275" h="2152650">
                <a:moveTo>
                  <a:pt x="104775" y="2141804"/>
                </a:moveTo>
                <a:lnTo>
                  <a:pt x="104317" y="2140686"/>
                </a:lnTo>
                <a:lnTo>
                  <a:pt x="102450" y="2138819"/>
                </a:lnTo>
                <a:lnTo>
                  <a:pt x="101333" y="2138349"/>
                </a:lnTo>
                <a:lnTo>
                  <a:pt x="98704" y="2138349"/>
                </a:lnTo>
                <a:lnTo>
                  <a:pt x="97586" y="2138819"/>
                </a:lnTo>
                <a:lnTo>
                  <a:pt x="95719" y="2140686"/>
                </a:lnTo>
                <a:lnTo>
                  <a:pt x="95250" y="2141804"/>
                </a:lnTo>
                <a:lnTo>
                  <a:pt x="95250" y="2144433"/>
                </a:lnTo>
                <a:lnTo>
                  <a:pt x="95719" y="2145550"/>
                </a:lnTo>
                <a:lnTo>
                  <a:pt x="97586" y="2147417"/>
                </a:lnTo>
                <a:lnTo>
                  <a:pt x="98704" y="2147874"/>
                </a:lnTo>
                <a:lnTo>
                  <a:pt x="101333" y="2147874"/>
                </a:lnTo>
                <a:lnTo>
                  <a:pt x="102450" y="2147417"/>
                </a:lnTo>
                <a:lnTo>
                  <a:pt x="104317" y="2145550"/>
                </a:lnTo>
                <a:lnTo>
                  <a:pt x="104775" y="2144433"/>
                </a:lnTo>
                <a:lnTo>
                  <a:pt x="104775" y="2141804"/>
                </a:lnTo>
                <a:close/>
              </a:path>
              <a:path w="2962275" h="2152650">
                <a:moveTo>
                  <a:pt x="104775" y="1240891"/>
                </a:moveTo>
                <a:lnTo>
                  <a:pt x="104317" y="1239774"/>
                </a:lnTo>
                <a:lnTo>
                  <a:pt x="102450" y="1237919"/>
                </a:lnTo>
                <a:lnTo>
                  <a:pt x="101333" y="1237449"/>
                </a:lnTo>
                <a:lnTo>
                  <a:pt x="98704" y="1237449"/>
                </a:lnTo>
                <a:lnTo>
                  <a:pt x="97586" y="1237919"/>
                </a:lnTo>
                <a:lnTo>
                  <a:pt x="95719" y="1239774"/>
                </a:lnTo>
                <a:lnTo>
                  <a:pt x="95250" y="1240891"/>
                </a:lnTo>
                <a:lnTo>
                  <a:pt x="95250" y="1243533"/>
                </a:lnTo>
                <a:lnTo>
                  <a:pt x="95719" y="1244650"/>
                </a:lnTo>
                <a:lnTo>
                  <a:pt x="97586" y="1246505"/>
                </a:lnTo>
                <a:lnTo>
                  <a:pt x="98704" y="1246974"/>
                </a:lnTo>
                <a:lnTo>
                  <a:pt x="101333" y="1246974"/>
                </a:lnTo>
                <a:lnTo>
                  <a:pt x="102450" y="1246505"/>
                </a:lnTo>
                <a:lnTo>
                  <a:pt x="104317" y="1244650"/>
                </a:lnTo>
                <a:lnTo>
                  <a:pt x="104775" y="1243533"/>
                </a:lnTo>
                <a:lnTo>
                  <a:pt x="104775" y="1240891"/>
                </a:lnTo>
                <a:close/>
              </a:path>
              <a:path w="2962275" h="2152650">
                <a:moveTo>
                  <a:pt x="104775" y="339991"/>
                </a:moveTo>
                <a:lnTo>
                  <a:pt x="104317" y="338874"/>
                </a:lnTo>
                <a:lnTo>
                  <a:pt x="102450" y="337007"/>
                </a:lnTo>
                <a:lnTo>
                  <a:pt x="101333" y="336550"/>
                </a:lnTo>
                <a:lnTo>
                  <a:pt x="98704" y="336550"/>
                </a:lnTo>
                <a:lnTo>
                  <a:pt x="97586" y="337007"/>
                </a:lnTo>
                <a:lnTo>
                  <a:pt x="95719" y="338874"/>
                </a:lnTo>
                <a:lnTo>
                  <a:pt x="95250" y="339991"/>
                </a:lnTo>
                <a:lnTo>
                  <a:pt x="95250" y="342620"/>
                </a:lnTo>
                <a:lnTo>
                  <a:pt x="95719" y="343738"/>
                </a:lnTo>
                <a:lnTo>
                  <a:pt x="97586" y="345605"/>
                </a:lnTo>
                <a:lnTo>
                  <a:pt x="98704" y="346075"/>
                </a:lnTo>
                <a:lnTo>
                  <a:pt x="101333" y="346075"/>
                </a:lnTo>
                <a:lnTo>
                  <a:pt x="102450" y="345605"/>
                </a:lnTo>
                <a:lnTo>
                  <a:pt x="104317" y="343738"/>
                </a:lnTo>
                <a:lnTo>
                  <a:pt x="104775" y="342620"/>
                </a:lnTo>
                <a:lnTo>
                  <a:pt x="104775" y="339991"/>
                </a:lnTo>
                <a:close/>
              </a:path>
              <a:path w="2962275" h="2152650">
                <a:moveTo>
                  <a:pt x="152400" y="2141804"/>
                </a:moveTo>
                <a:lnTo>
                  <a:pt x="151942" y="2140686"/>
                </a:lnTo>
                <a:lnTo>
                  <a:pt x="150075" y="2138819"/>
                </a:lnTo>
                <a:lnTo>
                  <a:pt x="148958" y="2138349"/>
                </a:lnTo>
                <a:lnTo>
                  <a:pt x="146329" y="2138349"/>
                </a:lnTo>
                <a:lnTo>
                  <a:pt x="145211" y="2138819"/>
                </a:lnTo>
                <a:lnTo>
                  <a:pt x="143344" y="2140686"/>
                </a:lnTo>
                <a:lnTo>
                  <a:pt x="142875" y="2141804"/>
                </a:lnTo>
                <a:lnTo>
                  <a:pt x="142875" y="2144433"/>
                </a:lnTo>
                <a:lnTo>
                  <a:pt x="143344" y="2145550"/>
                </a:lnTo>
                <a:lnTo>
                  <a:pt x="145211" y="2147417"/>
                </a:lnTo>
                <a:lnTo>
                  <a:pt x="146329" y="2147874"/>
                </a:lnTo>
                <a:lnTo>
                  <a:pt x="148958" y="2147874"/>
                </a:lnTo>
                <a:lnTo>
                  <a:pt x="150075" y="2147417"/>
                </a:lnTo>
                <a:lnTo>
                  <a:pt x="151942" y="2145550"/>
                </a:lnTo>
                <a:lnTo>
                  <a:pt x="152400" y="2144433"/>
                </a:lnTo>
                <a:lnTo>
                  <a:pt x="152400" y="2141804"/>
                </a:lnTo>
                <a:close/>
              </a:path>
              <a:path w="2962275" h="2152650">
                <a:moveTo>
                  <a:pt x="152400" y="1240891"/>
                </a:moveTo>
                <a:lnTo>
                  <a:pt x="151942" y="1239774"/>
                </a:lnTo>
                <a:lnTo>
                  <a:pt x="150075" y="1237919"/>
                </a:lnTo>
                <a:lnTo>
                  <a:pt x="148958" y="1237449"/>
                </a:lnTo>
                <a:lnTo>
                  <a:pt x="146329" y="1237449"/>
                </a:lnTo>
                <a:lnTo>
                  <a:pt x="145211" y="1237919"/>
                </a:lnTo>
                <a:lnTo>
                  <a:pt x="143344" y="1239774"/>
                </a:lnTo>
                <a:lnTo>
                  <a:pt x="142875" y="1240891"/>
                </a:lnTo>
                <a:lnTo>
                  <a:pt x="142875" y="1243533"/>
                </a:lnTo>
                <a:lnTo>
                  <a:pt x="143344" y="1244650"/>
                </a:lnTo>
                <a:lnTo>
                  <a:pt x="145211" y="1246505"/>
                </a:lnTo>
                <a:lnTo>
                  <a:pt x="146329" y="1246974"/>
                </a:lnTo>
                <a:lnTo>
                  <a:pt x="148958" y="1246974"/>
                </a:lnTo>
                <a:lnTo>
                  <a:pt x="150075" y="1246505"/>
                </a:lnTo>
                <a:lnTo>
                  <a:pt x="151942" y="1244650"/>
                </a:lnTo>
                <a:lnTo>
                  <a:pt x="152400" y="1243533"/>
                </a:lnTo>
                <a:lnTo>
                  <a:pt x="152400" y="1240891"/>
                </a:lnTo>
                <a:close/>
              </a:path>
              <a:path w="2962275" h="2152650">
                <a:moveTo>
                  <a:pt x="152400" y="339991"/>
                </a:moveTo>
                <a:lnTo>
                  <a:pt x="151942" y="338874"/>
                </a:lnTo>
                <a:lnTo>
                  <a:pt x="150075" y="337007"/>
                </a:lnTo>
                <a:lnTo>
                  <a:pt x="148958" y="336550"/>
                </a:lnTo>
                <a:lnTo>
                  <a:pt x="146329" y="336550"/>
                </a:lnTo>
                <a:lnTo>
                  <a:pt x="145211" y="337007"/>
                </a:lnTo>
                <a:lnTo>
                  <a:pt x="143344" y="338874"/>
                </a:lnTo>
                <a:lnTo>
                  <a:pt x="142875" y="339991"/>
                </a:lnTo>
                <a:lnTo>
                  <a:pt x="142875" y="342620"/>
                </a:lnTo>
                <a:lnTo>
                  <a:pt x="143344" y="343738"/>
                </a:lnTo>
                <a:lnTo>
                  <a:pt x="145211" y="345605"/>
                </a:lnTo>
                <a:lnTo>
                  <a:pt x="146329" y="346075"/>
                </a:lnTo>
                <a:lnTo>
                  <a:pt x="148958" y="346075"/>
                </a:lnTo>
                <a:lnTo>
                  <a:pt x="150075" y="345605"/>
                </a:lnTo>
                <a:lnTo>
                  <a:pt x="151942" y="343738"/>
                </a:lnTo>
                <a:lnTo>
                  <a:pt x="152400" y="342620"/>
                </a:lnTo>
                <a:lnTo>
                  <a:pt x="152400" y="339991"/>
                </a:lnTo>
                <a:close/>
              </a:path>
              <a:path w="2962275" h="2152650">
                <a:moveTo>
                  <a:pt x="200025" y="2141804"/>
                </a:moveTo>
                <a:lnTo>
                  <a:pt x="199567" y="2140686"/>
                </a:lnTo>
                <a:lnTo>
                  <a:pt x="197700" y="2138819"/>
                </a:lnTo>
                <a:lnTo>
                  <a:pt x="196583" y="2138349"/>
                </a:lnTo>
                <a:lnTo>
                  <a:pt x="193954" y="2138349"/>
                </a:lnTo>
                <a:lnTo>
                  <a:pt x="192836" y="2138819"/>
                </a:lnTo>
                <a:lnTo>
                  <a:pt x="190969" y="2140686"/>
                </a:lnTo>
                <a:lnTo>
                  <a:pt x="190500" y="2141804"/>
                </a:lnTo>
                <a:lnTo>
                  <a:pt x="190500" y="2144433"/>
                </a:lnTo>
                <a:lnTo>
                  <a:pt x="190969" y="2145550"/>
                </a:lnTo>
                <a:lnTo>
                  <a:pt x="192836" y="2147417"/>
                </a:lnTo>
                <a:lnTo>
                  <a:pt x="193954" y="2147874"/>
                </a:lnTo>
                <a:lnTo>
                  <a:pt x="196583" y="2147874"/>
                </a:lnTo>
                <a:lnTo>
                  <a:pt x="197700" y="2147417"/>
                </a:lnTo>
                <a:lnTo>
                  <a:pt x="199567" y="2145550"/>
                </a:lnTo>
                <a:lnTo>
                  <a:pt x="200025" y="2144433"/>
                </a:lnTo>
                <a:lnTo>
                  <a:pt x="200025" y="2141804"/>
                </a:lnTo>
                <a:close/>
              </a:path>
              <a:path w="2962275" h="2152650">
                <a:moveTo>
                  <a:pt x="200025" y="1240891"/>
                </a:moveTo>
                <a:lnTo>
                  <a:pt x="199567" y="1239774"/>
                </a:lnTo>
                <a:lnTo>
                  <a:pt x="197700" y="1237919"/>
                </a:lnTo>
                <a:lnTo>
                  <a:pt x="196583" y="1237449"/>
                </a:lnTo>
                <a:lnTo>
                  <a:pt x="193954" y="1237449"/>
                </a:lnTo>
                <a:lnTo>
                  <a:pt x="192836" y="1237919"/>
                </a:lnTo>
                <a:lnTo>
                  <a:pt x="190969" y="1239774"/>
                </a:lnTo>
                <a:lnTo>
                  <a:pt x="190500" y="1240891"/>
                </a:lnTo>
                <a:lnTo>
                  <a:pt x="190500" y="1243533"/>
                </a:lnTo>
                <a:lnTo>
                  <a:pt x="190969" y="1244650"/>
                </a:lnTo>
                <a:lnTo>
                  <a:pt x="192836" y="1246505"/>
                </a:lnTo>
                <a:lnTo>
                  <a:pt x="193954" y="1246974"/>
                </a:lnTo>
                <a:lnTo>
                  <a:pt x="196583" y="1246974"/>
                </a:lnTo>
                <a:lnTo>
                  <a:pt x="197700" y="1246505"/>
                </a:lnTo>
                <a:lnTo>
                  <a:pt x="199567" y="1244650"/>
                </a:lnTo>
                <a:lnTo>
                  <a:pt x="200025" y="1243533"/>
                </a:lnTo>
                <a:lnTo>
                  <a:pt x="200025" y="1240891"/>
                </a:lnTo>
                <a:close/>
              </a:path>
              <a:path w="2962275" h="2152650">
                <a:moveTo>
                  <a:pt x="200025" y="339991"/>
                </a:moveTo>
                <a:lnTo>
                  <a:pt x="199567" y="338874"/>
                </a:lnTo>
                <a:lnTo>
                  <a:pt x="197700" y="337007"/>
                </a:lnTo>
                <a:lnTo>
                  <a:pt x="196583" y="336550"/>
                </a:lnTo>
                <a:lnTo>
                  <a:pt x="193954" y="336550"/>
                </a:lnTo>
                <a:lnTo>
                  <a:pt x="192836" y="337007"/>
                </a:lnTo>
                <a:lnTo>
                  <a:pt x="190969" y="338874"/>
                </a:lnTo>
                <a:lnTo>
                  <a:pt x="190500" y="339991"/>
                </a:lnTo>
                <a:lnTo>
                  <a:pt x="190500" y="342620"/>
                </a:lnTo>
                <a:lnTo>
                  <a:pt x="190969" y="343738"/>
                </a:lnTo>
                <a:lnTo>
                  <a:pt x="192836" y="345605"/>
                </a:lnTo>
                <a:lnTo>
                  <a:pt x="193954" y="346075"/>
                </a:lnTo>
                <a:lnTo>
                  <a:pt x="196583" y="346075"/>
                </a:lnTo>
                <a:lnTo>
                  <a:pt x="197700" y="345605"/>
                </a:lnTo>
                <a:lnTo>
                  <a:pt x="199567" y="343738"/>
                </a:lnTo>
                <a:lnTo>
                  <a:pt x="200025" y="342620"/>
                </a:lnTo>
                <a:lnTo>
                  <a:pt x="200025" y="339991"/>
                </a:lnTo>
                <a:close/>
              </a:path>
              <a:path w="2962275" h="2152650">
                <a:moveTo>
                  <a:pt x="247650" y="2141804"/>
                </a:moveTo>
                <a:lnTo>
                  <a:pt x="247192" y="2140686"/>
                </a:lnTo>
                <a:lnTo>
                  <a:pt x="245325" y="2138819"/>
                </a:lnTo>
                <a:lnTo>
                  <a:pt x="244208" y="2138349"/>
                </a:lnTo>
                <a:lnTo>
                  <a:pt x="241579" y="2138349"/>
                </a:lnTo>
                <a:lnTo>
                  <a:pt x="240461" y="2138819"/>
                </a:lnTo>
                <a:lnTo>
                  <a:pt x="238594" y="2140686"/>
                </a:lnTo>
                <a:lnTo>
                  <a:pt x="238125" y="2141804"/>
                </a:lnTo>
                <a:lnTo>
                  <a:pt x="238125" y="2144433"/>
                </a:lnTo>
                <a:lnTo>
                  <a:pt x="238594" y="2145550"/>
                </a:lnTo>
                <a:lnTo>
                  <a:pt x="240461" y="2147417"/>
                </a:lnTo>
                <a:lnTo>
                  <a:pt x="241579" y="2147874"/>
                </a:lnTo>
                <a:lnTo>
                  <a:pt x="244208" y="2147874"/>
                </a:lnTo>
                <a:lnTo>
                  <a:pt x="245325" y="2147417"/>
                </a:lnTo>
                <a:lnTo>
                  <a:pt x="247192" y="2145550"/>
                </a:lnTo>
                <a:lnTo>
                  <a:pt x="247650" y="2144433"/>
                </a:lnTo>
                <a:lnTo>
                  <a:pt x="247650" y="2141804"/>
                </a:lnTo>
                <a:close/>
              </a:path>
              <a:path w="2962275" h="2152650">
                <a:moveTo>
                  <a:pt x="247650" y="1240891"/>
                </a:moveTo>
                <a:lnTo>
                  <a:pt x="247192" y="1239774"/>
                </a:lnTo>
                <a:lnTo>
                  <a:pt x="245325" y="1237919"/>
                </a:lnTo>
                <a:lnTo>
                  <a:pt x="244208" y="1237449"/>
                </a:lnTo>
                <a:lnTo>
                  <a:pt x="241579" y="1237449"/>
                </a:lnTo>
                <a:lnTo>
                  <a:pt x="240461" y="1237919"/>
                </a:lnTo>
                <a:lnTo>
                  <a:pt x="238594" y="1239774"/>
                </a:lnTo>
                <a:lnTo>
                  <a:pt x="238125" y="1240891"/>
                </a:lnTo>
                <a:lnTo>
                  <a:pt x="238125" y="1243533"/>
                </a:lnTo>
                <a:lnTo>
                  <a:pt x="238594" y="1244650"/>
                </a:lnTo>
                <a:lnTo>
                  <a:pt x="240461" y="1246505"/>
                </a:lnTo>
                <a:lnTo>
                  <a:pt x="241579" y="1246974"/>
                </a:lnTo>
                <a:lnTo>
                  <a:pt x="244208" y="1246974"/>
                </a:lnTo>
                <a:lnTo>
                  <a:pt x="245325" y="1246505"/>
                </a:lnTo>
                <a:lnTo>
                  <a:pt x="247192" y="1244650"/>
                </a:lnTo>
                <a:lnTo>
                  <a:pt x="247650" y="1243533"/>
                </a:lnTo>
                <a:lnTo>
                  <a:pt x="247650" y="1240891"/>
                </a:lnTo>
                <a:close/>
              </a:path>
              <a:path w="2962275" h="2152650">
                <a:moveTo>
                  <a:pt x="247650" y="339991"/>
                </a:moveTo>
                <a:lnTo>
                  <a:pt x="247192" y="338874"/>
                </a:lnTo>
                <a:lnTo>
                  <a:pt x="245325" y="337007"/>
                </a:lnTo>
                <a:lnTo>
                  <a:pt x="244208" y="336550"/>
                </a:lnTo>
                <a:lnTo>
                  <a:pt x="241579" y="336550"/>
                </a:lnTo>
                <a:lnTo>
                  <a:pt x="240461" y="337007"/>
                </a:lnTo>
                <a:lnTo>
                  <a:pt x="238594" y="338874"/>
                </a:lnTo>
                <a:lnTo>
                  <a:pt x="238125" y="339991"/>
                </a:lnTo>
                <a:lnTo>
                  <a:pt x="238125" y="342620"/>
                </a:lnTo>
                <a:lnTo>
                  <a:pt x="238594" y="343738"/>
                </a:lnTo>
                <a:lnTo>
                  <a:pt x="240461" y="345605"/>
                </a:lnTo>
                <a:lnTo>
                  <a:pt x="241579" y="346075"/>
                </a:lnTo>
                <a:lnTo>
                  <a:pt x="244208" y="346075"/>
                </a:lnTo>
                <a:lnTo>
                  <a:pt x="245325" y="345605"/>
                </a:lnTo>
                <a:lnTo>
                  <a:pt x="247192" y="343738"/>
                </a:lnTo>
                <a:lnTo>
                  <a:pt x="247650" y="342620"/>
                </a:lnTo>
                <a:lnTo>
                  <a:pt x="247650" y="339991"/>
                </a:lnTo>
                <a:close/>
              </a:path>
              <a:path w="2962275" h="2152650">
                <a:moveTo>
                  <a:pt x="295275" y="2141804"/>
                </a:moveTo>
                <a:lnTo>
                  <a:pt x="294817" y="2140686"/>
                </a:lnTo>
                <a:lnTo>
                  <a:pt x="292950" y="2138819"/>
                </a:lnTo>
                <a:lnTo>
                  <a:pt x="291833" y="2138349"/>
                </a:lnTo>
                <a:lnTo>
                  <a:pt x="289204" y="2138349"/>
                </a:lnTo>
                <a:lnTo>
                  <a:pt x="288086" y="2138819"/>
                </a:lnTo>
                <a:lnTo>
                  <a:pt x="286219" y="2140686"/>
                </a:lnTo>
                <a:lnTo>
                  <a:pt x="285750" y="2141804"/>
                </a:lnTo>
                <a:lnTo>
                  <a:pt x="285750" y="2144433"/>
                </a:lnTo>
                <a:lnTo>
                  <a:pt x="286219" y="2145550"/>
                </a:lnTo>
                <a:lnTo>
                  <a:pt x="288086" y="2147417"/>
                </a:lnTo>
                <a:lnTo>
                  <a:pt x="289204" y="2147874"/>
                </a:lnTo>
                <a:lnTo>
                  <a:pt x="291833" y="2147874"/>
                </a:lnTo>
                <a:lnTo>
                  <a:pt x="292950" y="2147417"/>
                </a:lnTo>
                <a:lnTo>
                  <a:pt x="294817" y="2145550"/>
                </a:lnTo>
                <a:lnTo>
                  <a:pt x="295275" y="2144433"/>
                </a:lnTo>
                <a:lnTo>
                  <a:pt x="295275" y="2141804"/>
                </a:lnTo>
                <a:close/>
              </a:path>
              <a:path w="2962275" h="2152650">
                <a:moveTo>
                  <a:pt x="295275" y="1240891"/>
                </a:moveTo>
                <a:lnTo>
                  <a:pt x="294817" y="1239774"/>
                </a:lnTo>
                <a:lnTo>
                  <a:pt x="292950" y="1237919"/>
                </a:lnTo>
                <a:lnTo>
                  <a:pt x="291833" y="1237449"/>
                </a:lnTo>
                <a:lnTo>
                  <a:pt x="289204" y="1237449"/>
                </a:lnTo>
                <a:lnTo>
                  <a:pt x="288086" y="1237919"/>
                </a:lnTo>
                <a:lnTo>
                  <a:pt x="286219" y="1239774"/>
                </a:lnTo>
                <a:lnTo>
                  <a:pt x="285750" y="1240891"/>
                </a:lnTo>
                <a:lnTo>
                  <a:pt x="285750" y="1243533"/>
                </a:lnTo>
                <a:lnTo>
                  <a:pt x="286219" y="1244650"/>
                </a:lnTo>
                <a:lnTo>
                  <a:pt x="288086" y="1246505"/>
                </a:lnTo>
                <a:lnTo>
                  <a:pt x="289204" y="1246974"/>
                </a:lnTo>
                <a:lnTo>
                  <a:pt x="291833" y="1246974"/>
                </a:lnTo>
                <a:lnTo>
                  <a:pt x="292950" y="1246505"/>
                </a:lnTo>
                <a:lnTo>
                  <a:pt x="294817" y="1244650"/>
                </a:lnTo>
                <a:lnTo>
                  <a:pt x="295275" y="1243533"/>
                </a:lnTo>
                <a:lnTo>
                  <a:pt x="295275" y="1240891"/>
                </a:lnTo>
                <a:close/>
              </a:path>
              <a:path w="2962275" h="2152650">
                <a:moveTo>
                  <a:pt x="295275" y="339991"/>
                </a:moveTo>
                <a:lnTo>
                  <a:pt x="294817" y="338874"/>
                </a:lnTo>
                <a:lnTo>
                  <a:pt x="292950" y="337007"/>
                </a:lnTo>
                <a:lnTo>
                  <a:pt x="291833" y="336550"/>
                </a:lnTo>
                <a:lnTo>
                  <a:pt x="289204" y="336550"/>
                </a:lnTo>
                <a:lnTo>
                  <a:pt x="288086" y="337007"/>
                </a:lnTo>
                <a:lnTo>
                  <a:pt x="286219" y="338874"/>
                </a:lnTo>
                <a:lnTo>
                  <a:pt x="285750" y="339991"/>
                </a:lnTo>
                <a:lnTo>
                  <a:pt x="285750" y="342620"/>
                </a:lnTo>
                <a:lnTo>
                  <a:pt x="286219" y="343738"/>
                </a:lnTo>
                <a:lnTo>
                  <a:pt x="288086" y="345605"/>
                </a:lnTo>
                <a:lnTo>
                  <a:pt x="289204" y="346075"/>
                </a:lnTo>
                <a:lnTo>
                  <a:pt x="291833" y="346075"/>
                </a:lnTo>
                <a:lnTo>
                  <a:pt x="292950" y="345605"/>
                </a:lnTo>
                <a:lnTo>
                  <a:pt x="294817" y="343738"/>
                </a:lnTo>
                <a:lnTo>
                  <a:pt x="295275" y="342620"/>
                </a:lnTo>
                <a:lnTo>
                  <a:pt x="295275" y="339991"/>
                </a:lnTo>
                <a:close/>
              </a:path>
              <a:path w="2962275" h="2152650">
                <a:moveTo>
                  <a:pt x="342900" y="2141804"/>
                </a:moveTo>
                <a:lnTo>
                  <a:pt x="342442" y="2140686"/>
                </a:lnTo>
                <a:lnTo>
                  <a:pt x="340575" y="2138819"/>
                </a:lnTo>
                <a:lnTo>
                  <a:pt x="339458" y="2138349"/>
                </a:lnTo>
                <a:lnTo>
                  <a:pt x="336829" y="2138349"/>
                </a:lnTo>
                <a:lnTo>
                  <a:pt x="335711" y="2138819"/>
                </a:lnTo>
                <a:lnTo>
                  <a:pt x="333844" y="2140686"/>
                </a:lnTo>
                <a:lnTo>
                  <a:pt x="333375" y="2141804"/>
                </a:lnTo>
                <a:lnTo>
                  <a:pt x="333375" y="2144433"/>
                </a:lnTo>
                <a:lnTo>
                  <a:pt x="333844" y="2145550"/>
                </a:lnTo>
                <a:lnTo>
                  <a:pt x="335711" y="2147417"/>
                </a:lnTo>
                <a:lnTo>
                  <a:pt x="336829" y="2147874"/>
                </a:lnTo>
                <a:lnTo>
                  <a:pt x="339458" y="2147874"/>
                </a:lnTo>
                <a:lnTo>
                  <a:pt x="340575" y="2147417"/>
                </a:lnTo>
                <a:lnTo>
                  <a:pt x="342442" y="2145550"/>
                </a:lnTo>
                <a:lnTo>
                  <a:pt x="342900" y="2144433"/>
                </a:lnTo>
                <a:lnTo>
                  <a:pt x="342900" y="2141804"/>
                </a:lnTo>
                <a:close/>
              </a:path>
              <a:path w="2962275" h="2152650">
                <a:moveTo>
                  <a:pt x="342900" y="1240891"/>
                </a:moveTo>
                <a:lnTo>
                  <a:pt x="342442" y="1239774"/>
                </a:lnTo>
                <a:lnTo>
                  <a:pt x="340575" y="1237919"/>
                </a:lnTo>
                <a:lnTo>
                  <a:pt x="339458" y="1237449"/>
                </a:lnTo>
                <a:lnTo>
                  <a:pt x="336829" y="1237449"/>
                </a:lnTo>
                <a:lnTo>
                  <a:pt x="335711" y="1237919"/>
                </a:lnTo>
                <a:lnTo>
                  <a:pt x="333844" y="1239774"/>
                </a:lnTo>
                <a:lnTo>
                  <a:pt x="333375" y="1240891"/>
                </a:lnTo>
                <a:lnTo>
                  <a:pt x="333375" y="1243533"/>
                </a:lnTo>
                <a:lnTo>
                  <a:pt x="333844" y="1244650"/>
                </a:lnTo>
                <a:lnTo>
                  <a:pt x="335711" y="1246505"/>
                </a:lnTo>
                <a:lnTo>
                  <a:pt x="336829" y="1246974"/>
                </a:lnTo>
                <a:lnTo>
                  <a:pt x="339458" y="1246974"/>
                </a:lnTo>
                <a:lnTo>
                  <a:pt x="340575" y="1246505"/>
                </a:lnTo>
                <a:lnTo>
                  <a:pt x="342442" y="1244650"/>
                </a:lnTo>
                <a:lnTo>
                  <a:pt x="342900" y="1243533"/>
                </a:lnTo>
                <a:lnTo>
                  <a:pt x="342900" y="1240891"/>
                </a:lnTo>
                <a:close/>
              </a:path>
              <a:path w="2962275" h="2152650">
                <a:moveTo>
                  <a:pt x="342900" y="339991"/>
                </a:moveTo>
                <a:lnTo>
                  <a:pt x="342442" y="338874"/>
                </a:lnTo>
                <a:lnTo>
                  <a:pt x="340575" y="337007"/>
                </a:lnTo>
                <a:lnTo>
                  <a:pt x="339458" y="336550"/>
                </a:lnTo>
                <a:lnTo>
                  <a:pt x="336829" y="336550"/>
                </a:lnTo>
                <a:lnTo>
                  <a:pt x="335711" y="337007"/>
                </a:lnTo>
                <a:lnTo>
                  <a:pt x="333844" y="338874"/>
                </a:lnTo>
                <a:lnTo>
                  <a:pt x="333375" y="339991"/>
                </a:lnTo>
                <a:lnTo>
                  <a:pt x="333375" y="342620"/>
                </a:lnTo>
                <a:lnTo>
                  <a:pt x="333844" y="343738"/>
                </a:lnTo>
                <a:lnTo>
                  <a:pt x="335711" y="345605"/>
                </a:lnTo>
                <a:lnTo>
                  <a:pt x="336829" y="346075"/>
                </a:lnTo>
                <a:lnTo>
                  <a:pt x="339458" y="346075"/>
                </a:lnTo>
                <a:lnTo>
                  <a:pt x="340575" y="345605"/>
                </a:lnTo>
                <a:lnTo>
                  <a:pt x="342442" y="343738"/>
                </a:lnTo>
                <a:lnTo>
                  <a:pt x="342900" y="342620"/>
                </a:lnTo>
                <a:lnTo>
                  <a:pt x="342900" y="339991"/>
                </a:lnTo>
                <a:close/>
              </a:path>
              <a:path w="2962275" h="2152650">
                <a:moveTo>
                  <a:pt x="390525" y="2141804"/>
                </a:moveTo>
                <a:lnTo>
                  <a:pt x="390067" y="2140686"/>
                </a:lnTo>
                <a:lnTo>
                  <a:pt x="388200" y="2138819"/>
                </a:lnTo>
                <a:lnTo>
                  <a:pt x="387083" y="2138349"/>
                </a:lnTo>
                <a:lnTo>
                  <a:pt x="384454" y="2138349"/>
                </a:lnTo>
                <a:lnTo>
                  <a:pt x="383336" y="2138819"/>
                </a:lnTo>
                <a:lnTo>
                  <a:pt x="381469" y="2140686"/>
                </a:lnTo>
                <a:lnTo>
                  <a:pt x="381000" y="2141804"/>
                </a:lnTo>
                <a:lnTo>
                  <a:pt x="381000" y="2144433"/>
                </a:lnTo>
                <a:lnTo>
                  <a:pt x="381469" y="2145550"/>
                </a:lnTo>
                <a:lnTo>
                  <a:pt x="383336" y="2147417"/>
                </a:lnTo>
                <a:lnTo>
                  <a:pt x="384454" y="2147874"/>
                </a:lnTo>
                <a:lnTo>
                  <a:pt x="387083" y="2147874"/>
                </a:lnTo>
                <a:lnTo>
                  <a:pt x="388200" y="2147417"/>
                </a:lnTo>
                <a:lnTo>
                  <a:pt x="390067" y="2145550"/>
                </a:lnTo>
                <a:lnTo>
                  <a:pt x="390525" y="2144433"/>
                </a:lnTo>
                <a:lnTo>
                  <a:pt x="390525" y="2141804"/>
                </a:lnTo>
                <a:close/>
              </a:path>
              <a:path w="2962275" h="2152650">
                <a:moveTo>
                  <a:pt x="390525" y="1240891"/>
                </a:moveTo>
                <a:lnTo>
                  <a:pt x="390067" y="1239774"/>
                </a:lnTo>
                <a:lnTo>
                  <a:pt x="388200" y="1237919"/>
                </a:lnTo>
                <a:lnTo>
                  <a:pt x="387083" y="1237449"/>
                </a:lnTo>
                <a:lnTo>
                  <a:pt x="384454" y="1237449"/>
                </a:lnTo>
                <a:lnTo>
                  <a:pt x="383336" y="1237919"/>
                </a:lnTo>
                <a:lnTo>
                  <a:pt x="381469" y="1239774"/>
                </a:lnTo>
                <a:lnTo>
                  <a:pt x="381000" y="1240891"/>
                </a:lnTo>
                <a:lnTo>
                  <a:pt x="381000" y="1243533"/>
                </a:lnTo>
                <a:lnTo>
                  <a:pt x="381469" y="1244650"/>
                </a:lnTo>
                <a:lnTo>
                  <a:pt x="383336" y="1246505"/>
                </a:lnTo>
                <a:lnTo>
                  <a:pt x="384454" y="1246974"/>
                </a:lnTo>
                <a:lnTo>
                  <a:pt x="387083" y="1246974"/>
                </a:lnTo>
                <a:lnTo>
                  <a:pt x="388200" y="1246505"/>
                </a:lnTo>
                <a:lnTo>
                  <a:pt x="390067" y="1244650"/>
                </a:lnTo>
                <a:lnTo>
                  <a:pt x="390525" y="1243533"/>
                </a:lnTo>
                <a:lnTo>
                  <a:pt x="390525" y="1240891"/>
                </a:lnTo>
                <a:close/>
              </a:path>
              <a:path w="2962275" h="2152650">
                <a:moveTo>
                  <a:pt x="390525" y="339991"/>
                </a:moveTo>
                <a:lnTo>
                  <a:pt x="390067" y="338874"/>
                </a:lnTo>
                <a:lnTo>
                  <a:pt x="388200" y="337007"/>
                </a:lnTo>
                <a:lnTo>
                  <a:pt x="387083" y="336550"/>
                </a:lnTo>
                <a:lnTo>
                  <a:pt x="384454" y="336550"/>
                </a:lnTo>
                <a:lnTo>
                  <a:pt x="383336" y="337007"/>
                </a:lnTo>
                <a:lnTo>
                  <a:pt x="381469" y="338874"/>
                </a:lnTo>
                <a:lnTo>
                  <a:pt x="381000" y="339991"/>
                </a:lnTo>
                <a:lnTo>
                  <a:pt x="381000" y="342620"/>
                </a:lnTo>
                <a:lnTo>
                  <a:pt x="381469" y="343738"/>
                </a:lnTo>
                <a:lnTo>
                  <a:pt x="383336" y="345605"/>
                </a:lnTo>
                <a:lnTo>
                  <a:pt x="384454" y="346075"/>
                </a:lnTo>
                <a:lnTo>
                  <a:pt x="387083" y="346075"/>
                </a:lnTo>
                <a:lnTo>
                  <a:pt x="388200" y="345605"/>
                </a:lnTo>
                <a:lnTo>
                  <a:pt x="390067" y="343738"/>
                </a:lnTo>
                <a:lnTo>
                  <a:pt x="390525" y="342620"/>
                </a:lnTo>
                <a:lnTo>
                  <a:pt x="390525" y="339991"/>
                </a:lnTo>
                <a:close/>
              </a:path>
              <a:path w="2962275" h="2152650">
                <a:moveTo>
                  <a:pt x="438150" y="2141804"/>
                </a:moveTo>
                <a:lnTo>
                  <a:pt x="437692" y="2140686"/>
                </a:lnTo>
                <a:lnTo>
                  <a:pt x="435825" y="2138819"/>
                </a:lnTo>
                <a:lnTo>
                  <a:pt x="434708" y="2138349"/>
                </a:lnTo>
                <a:lnTo>
                  <a:pt x="432079" y="2138349"/>
                </a:lnTo>
                <a:lnTo>
                  <a:pt x="430961" y="2138819"/>
                </a:lnTo>
                <a:lnTo>
                  <a:pt x="429094" y="2140686"/>
                </a:lnTo>
                <a:lnTo>
                  <a:pt x="428625" y="2141804"/>
                </a:lnTo>
                <a:lnTo>
                  <a:pt x="428625" y="2144433"/>
                </a:lnTo>
                <a:lnTo>
                  <a:pt x="429094" y="2145550"/>
                </a:lnTo>
                <a:lnTo>
                  <a:pt x="430961" y="2147417"/>
                </a:lnTo>
                <a:lnTo>
                  <a:pt x="432079" y="2147874"/>
                </a:lnTo>
                <a:lnTo>
                  <a:pt x="434708" y="2147874"/>
                </a:lnTo>
                <a:lnTo>
                  <a:pt x="435825" y="2147417"/>
                </a:lnTo>
                <a:lnTo>
                  <a:pt x="437692" y="2145550"/>
                </a:lnTo>
                <a:lnTo>
                  <a:pt x="438150" y="2144433"/>
                </a:lnTo>
                <a:lnTo>
                  <a:pt x="438150" y="2141804"/>
                </a:lnTo>
                <a:close/>
              </a:path>
              <a:path w="2962275" h="2152650">
                <a:moveTo>
                  <a:pt x="438150" y="1240891"/>
                </a:moveTo>
                <a:lnTo>
                  <a:pt x="437692" y="1239774"/>
                </a:lnTo>
                <a:lnTo>
                  <a:pt x="435825" y="1237919"/>
                </a:lnTo>
                <a:lnTo>
                  <a:pt x="434708" y="1237449"/>
                </a:lnTo>
                <a:lnTo>
                  <a:pt x="432079" y="1237449"/>
                </a:lnTo>
                <a:lnTo>
                  <a:pt x="430961" y="1237919"/>
                </a:lnTo>
                <a:lnTo>
                  <a:pt x="429094" y="1239774"/>
                </a:lnTo>
                <a:lnTo>
                  <a:pt x="428625" y="1240891"/>
                </a:lnTo>
                <a:lnTo>
                  <a:pt x="428625" y="1243533"/>
                </a:lnTo>
                <a:lnTo>
                  <a:pt x="429094" y="1244650"/>
                </a:lnTo>
                <a:lnTo>
                  <a:pt x="430961" y="1246505"/>
                </a:lnTo>
                <a:lnTo>
                  <a:pt x="432079" y="1246974"/>
                </a:lnTo>
                <a:lnTo>
                  <a:pt x="434708" y="1246974"/>
                </a:lnTo>
                <a:lnTo>
                  <a:pt x="435825" y="1246505"/>
                </a:lnTo>
                <a:lnTo>
                  <a:pt x="437692" y="1244650"/>
                </a:lnTo>
                <a:lnTo>
                  <a:pt x="438150" y="1243533"/>
                </a:lnTo>
                <a:lnTo>
                  <a:pt x="438150" y="1240891"/>
                </a:lnTo>
                <a:close/>
              </a:path>
              <a:path w="2962275" h="2152650">
                <a:moveTo>
                  <a:pt x="438150" y="339991"/>
                </a:moveTo>
                <a:lnTo>
                  <a:pt x="437692" y="338874"/>
                </a:lnTo>
                <a:lnTo>
                  <a:pt x="435825" y="337007"/>
                </a:lnTo>
                <a:lnTo>
                  <a:pt x="434708" y="336550"/>
                </a:lnTo>
                <a:lnTo>
                  <a:pt x="432079" y="336550"/>
                </a:lnTo>
                <a:lnTo>
                  <a:pt x="430961" y="337007"/>
                </a:lnTo>
                <a:lnTo>
                  <a:pt x="429094" y="338874"/>
                </a:lnTo>
                <a:lnTo>
                  <a:pt x="428625" y="339991"/>
                </a:lnTo>
                <a:lnTo>
                  <a:pt x="428625" y="342620"/>
                </a:lnTo>
                <a:lnTo>
                  <a:pt x="429094" y="343738"/>
                </a:lnTo>
                <a:lnTo>
                  <a:pt x="430961" y="345605"/>
                </a:lnTo>
                <a:lnTo>
                  <a:pt x="432079" y="346075"/>
                </a:lnTo>
                <a:lnTo>
                  <a:pt x="434708" y="346075"/>
                </a:lnTo>
                <a:lnTo>
                  <a:pt x="435825" y="345605"/>
                </a:lnTo>
                <a:lnTo>
                  <a:pt x="437692" y="343738"/>
                </a:lnTo>
                <a:lnTo>
                  <a:pt x="438150" y="342620"/>
                </a:lnTo>
                <a:lnTo>
                  <a:pt x="438150" y="339991"/>
                </a:lnTo>
                <a:close/>
              </a:path>
              <a:path w="2962275" h="2152650">
                <a:moveTo>
                  <a:pt x="485775" y="2141804"/>
                </a:moveTo>
                <a:lnTo>
                  <a:pt x="485317" y="2140686"/>
                </a:lnTo>
                <a:lnTo>
                  <a:pt x="483450" y="2138819"/>
                </a:lnTo>
                <a:lnTo>
                  <a:pt x="482333" y="2138349"/>
                </a:lnTo>
                <a:lnTo>
                  <a:pt x="479704" y="2138349"/>
                </a:lnTo>
                <a:lnTo>
                  <a:pt x="478586" y="2138819"/>
                </a:lnTo>
                <a:lnTo>
                  <a:pt x="476719" y="2140686"/>
                </a:lnTo>
                <a:lnTo>
                  <a:pt x="476250" y="2141804"/>
                </a:lnTo>
                <a:lnTo>
                  <a:pt x="476250" y="2144433"/>
                </a:lnTo>
                <a:lnTo>
                  <a:pt x="476719" y="2145550"/>
                </a:lnTo>
                <a:lnTo>
                  <a:pt x="478586" y="2147417"/>
                </a:lnTo>
                <a:lnTo>
                  <a:pt x="479704" y="2147874"/>
                </a:lnTo>
                <a:lnTo>
                  <a:pt x="482333" y="2147874"/>
                </a:lnTo>
                <a:lnTo>
                  <a:pt x="483450" y="2147417"/>
                </a:lnTo>
                <a:lnTo>
                  <a:pt x="485317" y="2145550"/>
                </a:lnTo>
                <a:lnTo>
                  <a:pt x="485775" y="2144433"/>
                </a:lnTo>
                <a:lnTo>
                  <a:pt x="485775" y="2141804"/>
                </a:lnTo>
                <a:close/>
              </a:path>
              <a:path w="2962275" h="2152650">
                <a:moveTo>
                  <a:pt x="485775" y="1240891"/>
                </a:moveTo>
                <a:lnTo>
                  <a:pt x="485317" y="1239774"/>
                </a:lnTo>
                <a:lnTo>
                  <a:pt x="483450" y="1237919"/>
                </a:lnTo>
                <a:lnTo>
                  <a:pt x="482333" y="1237449"/>
                </a:lnTo>
                <a:lnTo>
                  <a:pt x="479704" y="1237449"/>
                </a:lnTo>
                <a:lnTo>
                  <a:pt x="478586" y="1237919"/>
                </a:lnTo>
                <a:lnTo>
                  <a:pt x="476719" y="1239774"/>
                </a:lnTo>
                <a:lnTo>
                  <a:pt x="476250" y="1240891"/>
                </a:lnTo>
                <a:lnTo>
                  <a:pt x="476250" y="1243533"/>
                </a:lnTo>
                <a:lnTo>
                  <a:pt x="476719" y="1244650"/>
                </a:lnTo>
                <a:lnTo>
                  <a:pt x="478586" y="1246505"/>
                </a:lnTo>
                <a:lnTo>
                  <a:pt x="479704" y="1246974"/>
                </a:lnTo>
                <a:lnTo>
                  <a:pt x="482333" y="1246974"/>
                </a:lnTo>
                <a:lnTo>
                  <a:pt x="483450" y="1246505"/>
                </a:lnTo>
                <a:lnTo>
                  <a:pt x="485317" y="1244650"/>
                </a:lnTo>
                <a:lnTo>
                  <a:pt x="485775" y="1243533"/>
                </a:lnTo>
                <a:lnTo>
                  <a:pt x="485775" y="1240891"/>
                </a:lnTo>
                <a:close/>
              </a:path>
              <a:path w="2962275" h="2152650">
                <a:moveTo>
                  <a:pt x="485775" y="339991"/>
                </a:moveTo>
                <a:lnTo>
                  <a:pt x="485317" y="338874"/>
                </a:lnTo>
                <a:lnTo>
                  <a:pt x="483450" y="337007"/>
                </a:lnTo>
                <a:lnTo>
                  <a:pt x="482333" y="336550"/>
                </a:lnTo>
                <a:lnTo>
                  <a:pt x="479704" y="336550"/>
                </a:lnTo>
                <a:lnTo>
                  <a:pt x="478586" y="337007"/>
                </a:lnTo>
                <a:lnTo>
                  <a:pt x="476719" y="338874"/>
                </a:lnTo>
                <a:lnTo>
                  <a:pt x="476250" y="339991"/>
                </a:lnTo>
                <a:lnTo>
                  <a:pt x="476250" y="342620"/>
                </a:lnTo>
                <a:lnTo>
                  <a:pt x="476719" y="343738"/>
                </a:lnTo>
                <a:lnTo>
                  <a:pt x="478586" y="345605"/>
                </a:lnTo>
                <a:lnTo>
                  <a:pt x="479704" y="346075"/>
                </a:lnTo>
                <a:lnTo>
                  <a:pt x="482333" y="346075"/>
                </a:lnTo>
                <a:lnTo>
                  <a:pt x="483450" y="345605"/>
                </a:lnTo>
                <a:lnTo>
                  <a:pt x="485317" y="343738"/>
                </a:lnTo>
                <a:lnTo>
                  <a:pt x="485775" y="342620"/>
                </a:lnTo>
                <a:lnTo>
                  <a:pt x="485775" y="339991"/>
                </a:lnTo>
                <a:close/>
              </a:path>
              <a:path w="2962275" h="2152650">
                <a:moveTo>
                  <a:pt x="533400" y="2141804"/>
                </a:moveTo>
                <a:lnTo>
                  <a:pt x="532942" y="2140686"/>
                </a:lnTo>
                <a:lnTo>
                  <a:pt x="531075" y="2138819"/>
                </a:lnTo>
                <a:lnTo>
                  <a:pt x="529958" y="2138349"/>
                </a:lnTo>
                <a:lnTo>
                  <a:pt x="527329" y="2138349"/>
                </a:lnTo>
                <a:lnTo>
                  <a:pt x="526211" y="2138819"/>
                </a:lnTo>
                <a:lnTo>
                  <a:pt x="524344" y="2140686"/>
                </a:lnTo>
                <a:lnTo>
                  <a:pt x="523875" y="2141804"/>
                </a:lnTo>
                <a:lnTo>
                  <a:pt x="523875" y="2144433"/>
                </a:lnTo>
                <a:lnTo>
                  <a:pt x="524344" y="2145550"/>
                </a:lnTo>
                <a:lnTo>
                  <a:pt x="526211" y="2147417"/>
                </a:lnTo>
                <a:lnTo>
                  <a:pt x="527329" y="2147874"/>
                </a:lnTo>
                <a:lnTo>
                  <a:pt x="529958" y="2147874"/>
                </a:lnTo>
                <a:lnTo>
                  <a:pt x="531075" y="2147417"/>
                </a:lnTo>
                <a:lnTo>
                  <a:pt x="532942" y="2145550"/>
                </a:lnTo>
                <a:lnTo>
                  <a:pt x="533400" y="2144433"/>
                </a:lnTo>
                <a:lnTo>
                  <a:pt x="533400" y="2141804"/>
                </a:lnTo>
                <a:close/>
              </a:path>
              <a:path w="2962275" h="2152650">
                <a:moveTo>
                  <a:pt x="533400" y="1240891"/>
                </a:moveTo>
                <a:lnTo>
                  <a:pt x="532942" y="1239774"/>
                </a:lnTo>
                <a:lnTo>
                  <a:pt x="531075" y="1237919"/>
                </a:lnTo>
                <a:lnTo>
                  <a:pt x="529958" y="1237449"/>
                </a:lnTo>
                <a:lnTo>
                  <a:pt x="527329" y="1237449"/>
                </a:lnTo>
                <a:lnTo>
                  <a:pt x="526211" y="1237919"/>
                </a:lnTo>
                <a:lnTo>
                  <a:pt x="524344" y="1239774"/>
                </a:lnTo>
                <a:lnTo>
                  <a:pt x="523875" y="1240891"/>
                </a:lnTo>
                <a:lnTo>
                  <a:pt x="523875" y="1243533"/>
                </a:lnTo>
                <a:lnTo>
                  <a:pt x="524344" y="1244650"/>
                </a:lnTo>
                <a:lnTo>
                  <a:pt x="526211" y="1246505"/>
                </a:lnTo>
                <a:lnTo>
                  <a:pt x="527329" y="1246974"/>
                </a:lnTo>
                <a:lnTo>
                  <a:pt x="529958" y="1246974"/>
                </a:lnTo>
                <a:lnTo>
                  <a:pt x="531075" y="1246505"/>
                </a:lnTo>
                <a:lnTo>
                  <a:pt x="532942" y="1244650"/>
                </a:lnTo>
                <a:lnTo>
                  <a:pt x="533400" y="1243533"/>
                </a:lnTo>
                <a:lnTo>
                  <a:pt x="533400" y="1240891"/>
                </a:lnTo>
                <a:close/>
              </a:path>
              <a:path w="2962275" h="2152650">
                <a:moveTo>
                  <a:pt x="533400" y="339991"/>
                </a:moveTo>
                <a:lnTo>
                  <a:pt x="532942" y="338874"/>
                </a:lnTo>
                <a:lnTo>
                  <a:pt x="531075" y="337007"/>
                </a:lnTo>
                <a:lnTo>
                  <a:pt x="529958" y="336550"/>
                </a:lnTo>
                <a:lnTo>
                  <a:pt x="527329" y="336550"/>
                </a:lnTo>
                <a:lnTo>
                  <a:pt x="526211" y="337007"/>
                </a:lnTo>
                <a:lnTo>
                  <a:pt x="524344" y="338874"/>
                </a:lnTo>
                <a:lnTo>
                  <a:pt x="523875" y="339991"/>
                </a:lnTo>
                <a:lnTo>
                  <a:pt x="523875" y="342620"/>
                </a:lnTo>
                <a:lnTo>
                  <a:pt x="524344" y="343738"/>
                </a:lnTo>
                <a:lnTo>
                  <a:pt x="526211" y="345605"/>
                </a:lnTo>
                <a:lnTo>
                  <a:pt x="527329" y="346075"/>
                </a:lnTo>
                <a:lnTo>
                  <a:pt x="529958" y="346075"/>
                </a:lnTo>
                <a:lnTo>
                  <a:pt x="531075" y="345605"/>
                </a:lnTo>
                <a:lnTo>
                  <a:pt x="532942" y="343738"/>
                </a:lnTo>
                <a:lnTo>
                  <a:pt x="533400" y="342620"/>
                </a:lnTo>
                <a:lnTo>
                  <a:pt x="533400" y="339991"/>
                </a:lnTo>
                <a:close/>
              </a:path>
              <a:path w="2962275" h="2152650">
                <a:moveTo>
                  <a:pt x="581025" y="2141804"/>
                </a:moveTo>
                <a:lnTo>
                  <a:pt x="580567" y="2140686"/>
                </a:lnTo>
                <a:lnTo>
                  <a:pt x="578700" y="2138819"/>
                </a:lnTo>
                <a:lnTo>
                  <a:pt x="577583" y="2138349"/>
                </a:lnTo>
                <a:lnTo>
                  <a:pt x="574954" y="2138349"/>
                </a:lnTo>
                <a:lnTo>
                  <a:pt x="573836" y="2138819"/>
                </a:lnTo>
                <a:lnTo>
                  <a:pt x="571969" y="2140686"/>
                </a:lnTo>
                <a:lnTo>
                  <a:pt x="571500" y="2141804"/>
                </a:lnTo>
                <a:lnTo>
                  <a:pt x="571500" y="2144433"/>
                </a:lnTo>
                <a:lnTo>
                  <a:pt x="571969" y="2145550"/>
                </a:lnTo>
                <a:lnTo>
                  <a:pt x="573836" y="2147417"/>
                </a:lnTo>
                <a:lnTo>
                  <a:pt x="574954" y="2147874"/>
                </a:lnTo>
                <a:lnTo>
                  <a:pt x="577583" y="2147874"/>
                </a:lnTo>
                <a:lnTo>
                  <a:pt x="578700" y="2147417"/>
                </a:lnTo>
                <a:lnTo>
                  <a:pt x="580567" y="2145550"/>
                </a:lnTo>
                <a:lnTo>
                  <a:pt x="581025" y="2144433"/>
                </a:lnTo>
                <a:lnTo>
                  <a:pt x="581025" y="2141804"/>
                </a:lnTo>
                <a:close/>
              </a:path>
              <a:path w="2962275" h="2152650">
                <a:moveTo>
                  <a:pt x="581025" y="1240891"/>
                </a:moveTo>
                <a:lnTo>
                  <a:pt x="580567" y="1239774"/>
                </a:lnTo>
                <a:lnTo>
                  <a:pt x="578700" y="1237919"/>
                </a:lnTo>
                <a:lnTo>
                  <a:pt x="577583" y="1237449"/>
                </a:lnTo>
                <a:lnTo>
                  <a:pt x="574954" y="1237449"/>
                </a:lnTo>
                <a:lnTo>
                  <a:pt x="573836" y="1237919"/>
                </a:lnTo>
                <a:lnTo>
                  <a:pt x="571969" y="1239774"/>
                </a:lnTo>
                <a:lnTo>
                  <a:pt x="571500" y="1240891"/>
                </a:lnTo>
                <a:lnTo>
                  <a:pt x="571500" y="1243533"/>
                </a:lnTo>
                <a:lnTo>
                  <a:pt x="571969" y="1244650"/>
                </a:lnTo>
                <a:lnTo>
                  <a:pt x="573836" y="1246505"/>
                </a:lnTo>
                <a:lnTo>
                  <a:pt x="574954" y="1246974"/>
                </a:lnTo>
                <a:lnTo>
                  <a:pt x="577583" y="1246974"/>
                </a:lnTo>
                <a:lnTo>
                  <a:pt x="578700" y="1246505"/>
                </a:lnTo>
                <a:lnTo>
                  <a:pt x="580567" y="1244650"/>
                </a:lnTo>
                <a:lnTo>
                  <a:pt x="581025" y="1243533"/>
                </a:lnTo>
                <a:lnTo>
                  <a:pt x="581025" y="1240891"/>
                </a:lnTo>
                <a:close/>
              </a:path>
              <a:path w="2962275" h="2152650">
                <a:moveTo>
                  <a:pt x="581025" y="339991"/>
                </a:moveTo>
                <a:lnTo>
                  <a:pt x="580567" y="338874"/>
                </a:lnTo>
                <a:lnTo>
                  <a:pt x="578700" y="337007"/>
                </a:lnTo>
                <a:lnTo>
                  <a:pt x="577583" y="336550"/>
                </a:lnTo>
                <a:lnTo>
                  <a:pt x="574954" y="336550"/>
                </a:lnTo>
                <a:lnTo>
                  <a:pt x="573836" y="337007"/>
                </a:lnTo>
                <a:lnTo>
                  <a:pt x="571969" y="338874"/>
                </a:lnTo>
                <a:lnTo>
                  <a:pt x="571500" y="339991"/>
                </a:lnTo>
                <a:lnTo>
                  <a:pt x="571500" y="342620"/>
                </a:lnTo>
                <a:lnTo>
                  <a:pt x="571969" y="343738"/>
                </a:lnTo>
                <a:lnTo>
                  <a:pt x="573836" y="345605"/>
                </a:lnTo>
                <a:lnTo>
                  <a:pt x="574954" y="346075"/>
                </a:lnTo>
                <a:lnTo>
                  <a:pt x="577583" y="346075"/>
                </a:lnTo>
                <a:lnTo>
                  <a:pt x="578700" y="345605"/>
                </a:lnTo>
                <a:lnTo>
                  <a:pt x="580567" y="343738"/>
                </a:lnTo>
                <a:lnTo>
                  <a:pt x="581025" y="342620"/>
                </a:lnTo>
                <a:lnTo>
                  <a:pt x="581025" y="339991"/>
                </a:lnTo>
                <a:close/>
              </a:path>
              <a:path w="2962275" h="2152650">
                <a:moveTo>
                  <a:pt x="628650" y="2141804"/>
                </a:moveTo>
                <a:lnTo>
                  <a:pt x="628192" y="2140686"/>
                </a:lnTo>
                <a:lnTo>
                  <a:pt x="626325" y="2138819"/>
                </a:lnTo>
                <a:lnTo>
                  <a:pt x="625208" y="2138349"/>
                </a:lnTo>
                <a:lnTo>
                  <a:pt x="622579" y="2138349"/>
                </a:lnTo>
                <a:lnTo>
                  <a:pt x="621461" y="2138819"/>
                </a:lnTo>
                <a:lnTo>
                  <a:pt x="619594" y="2140686"/>
                </a:lnTo>
                <a:lnTo>
                  <a:pt x="619125" y="2141804"/>
                </a:lnTo>
                <a:lnTo>
                  <a:pt x="619125" y="2144433"/>
                </a:lnTo>
                <a:lnTo>
                  <a:pt x="619594" y="2145550"/>
                </a:lnTo>
                <a:lnTo>
                  <a:pt x="621461" y="2147417"/>
                </a:lnTo>
                <a:lnTo>
                  <a:pt x="622579" y="2147874"/>
                </a:lnTo>
                <a:lnTo>
                  <a:pt x="625208" y="2147874"/>
                </a:lnTo>
                <a:lnTo>
                  <a:pt x="626325" y="2147417"/>
                </a:lnTo>
                <a:lnTo>
                  <a:pt x="628192" y="2145550"/>
                </a:lnTo>
                <a:lnTo>
                  <a:pt x="628650" y="2144433"/>
                </a:lnTo>
                <a:lnTo>
                  <a:pt x="628650" y="2141804"/>
                </a:lnTo>
                <a:close/>
              </a:path>
              <a:path w="2962275" h="2152650">
                <a:moveTo>
                  <a:pt x="628650" y="1240891"/>
                </a:moveTo>
                <a:lnTo>
                  <a:pt x="628192" y="1239774"/>
                </a:lnTo>
                <a:lnTo>
                  <a:pt x="626325" y="1237919"/>
                </a:lnTo>
                <a:lnTo>
                  <a:pt x="625208" y="1237449"/>
                </a:lnTo>
                <a:lnTo>
                  <a:pt x="622579" y="1237449"/>
                </a:lnTo>
                <a:lnTo>
                  <a:pt x="621461" y="1237919"/>
                </a:lnTo>
                <a:lnTo>
                  <a:pt x="619594" y="1239774"/>
                </a:lnTo>
                <a:lnTo>
                  <a:pt x="619125" y="1240891"/>
                </a:lnTo>
                <a:lnTo>
                  <a:pt x="619125" y="1243533"/>
                </a:lnTo>
                <a:lnTo>
                  <a:pt x="619594" y="1244650"/>
                </a:lnTo>
                <a:lnTo>
                  <a:pt x="621461" y="1246505"/>
                </a:lnTo>
                <a:lnTo>
                  <a:pt x="622579" y="1246974"/>
                </a:lnTo>
                <a:lnTo>
                  <a:pt x="625208" y="1246974"/>
                </a:lnTo>
                <a:lnTo>
                  <a:pt x="626325" y="1246505"/>
                </a:lnTo>
                <a:lnTo>
                  <a:pt x="628192" y="1244650"/>
                </a:lnTo>
                <a:lnTo>
                  <a:pt x="628650" y="1243533"/>
                </a:lnTo>
                <a:lnTo>
                  <a:pt x="628650" y="1240891"/>
                </a:lnTo>
                <a:close/>
              </a:path>
              <a:path w="2962275" h="2152650">
                <a:moveTo>
                  <a:pt x="628650" y="339991"/>
                </a:moveTo>
                <a:lnTo>
                  <a:pt x="628192" y="338874"/>
                </a:lnTo>
                <a:lnTo>
                  <a:pt x="626325" y="337007"/>
                </a:lnTo>
                <a:lnTo>
                  <a:pt x="625208" y="336550"/>
                </a:lnTo>
                <a:lnTo>
                  <a:pt x="622579" y="336550"/>
                </a:lnTo>
                <a:lnTo>
                  <a:pt x="621461" y="337007"/>
                </a:lnTo>
                <a:lnTo>
                  <a:pt x="619594" y="338874"/>
                </a:lnTo>
                <a:lnTo>
                  <a:pt x="619125" y="339991"/>
                </a:lnTo>
                <a:lnTo>
                  <a:pt x="619125" y="342620"/>
                </a:lnTo>
                <a:lnTo>
                  <a:pt x="619594" y="343738"/>
                </a:lnTo>
                <a:lnTo>
                  <a:pt x="621461" y="345605"/>
                </a:lnTo>
                <a:lnTo>
                  <a:pt x="622579" y="346075"/>
                </a:lnTo>
                <a:lnTo>
                  <a:pt x="625208" y="346075"/>
                </a:lnTo>
                <a:lnTo>
                  <a:pt x="626325" y="345605"/>
                </a:lnTo>
                <a:lnTo>
                  <a:pt x="628192" y="343738"/>
                </a:lnTo>
                <a:lnTo>
                  <a:pt x="628650" y="342620"/>
                </a:lnTo>
                <a:lnTo>
                  <a:pt x="628650" y="339991"/>
                </a:lnTo>
                <a:close/>
              </a:path>
              <a:path w="2962275" h="2152650">
                <a:moveTo>
                  <a:pt x="676275" y="2141804"/>
                </a:moveTo>
                <a:lnTo>
                  <a:pt x="675817" y="2140686"/>
                </a:lnTo>
                <a:lnTo>
                  <a:pt x="673950" y="2138819"/>
                </a:lnTo>
                <a:lnTo>
                  <a:pt x="672833" y="2138349"/>
                </a:lnTo>
                <a:lnTo>
                  <a:pt x="670204" y="2138349"/>
                </a:lnTo>
                <a:lnTo>
                  <a:pt x="669086" y="2138819"/>
                </a:lnTo>
                <a:lnTo>
                  <a:pt x="667219" y="2140686"/>
                </a:lnTo>
                <a:lnTo>
                  <a:pt x="666750" y="2141804"/>
                </a:lnTo>
                <a:lnTo>
                  <a:pt x="666750" y="2144433"/>
                </a:lnTo>
                <a:lnTo>
                  <a:pt x="667219" y="2145550"/>
                </a:lnTo>
                <a:lnTo>
                  <a:pt x="669086" y="2147417"/>
                </a:lnTo>
                <a:lnTo>
                  <a:pt x="670204" y="2147874"/>
                </a:lnTo>
                <a:lnTo>
                  <a:pt x="672833" y="2147874"/>
                </a:lnTo>
                <a:lnTo>
                  <a:pt x="673950" y="2147417"/>
                </a:lnTo>
                <a:lnTo>
                  <a:pt x="675817" y="2145550"/>
                </a:lnTo>
                <a:lnTo>
                  <a:pt x="676275" y="2144433"/>
                </a:lnTo>
                <a:lnTo>
                  <a:pt x="676275" y="2141804"/>
                </a:lnTo>
                <a:close/>
              </a:path>
              <a:path w="2962275" h="2152650">
                <a:moveTo>
                  <a:pt x="676275" y="1240891"/>
                </a:moveTo>
                <a:lnTo>
                  <a:pt x="675817" y="1239774"/>
                </a:lnTo>
                <a:lnTo>
                  <a:pt x="673950" y="1237919"/>
                </a:lnTo>
                <a:lnTo>
                  <a:pt x="672833" y="1237449"/>
                </a:lnTo>
                <a:lnTo>
                  <a:pt x="670204" y="1237449"/>
                </a:lnTo>
                <a:lnTo>
                  <a:pt x="669086" y="1237919"/>
                </a:lnTo>
                <a:lnTo>
                  <a:pt x="667219" y="1239774"/>
                </a:lnTo>
                <a:lnTo>
                  <a:pt x="666750" y="1240891"/>
                </a:lnTo>
                <a:lnTo>
                  <a:pt x="666750" y="1243533"/>
                </a:lnTo>
                <a:lnTo>
                  <a:pt x="667219" y="1244650"/>
                </a:lnTo>
                <a:lnTo>
                  <a:pt x="669086" y="1246505"/>
                </a:lnTo>
                <a:lnTo>
                  <a:pt x="670204" y="1246974"/>
                </a:lnTo>
                <a:lnTo>
                  <a:pt x="672833" y="1246974"/>
                </a:lnTo>
                <a:lnTo>
                  <a:pt x="673950" y="1246505"/>
                </a:lnTo>
                <a:lnTo>
                  <a:pt x="675817" y="1244650"/>
                </a:lnTo>
                <a:lnTo>
                  <a:pt x="676275" y="1243533"/>
                </a:lnTo>
                <a:lnTo>
                  <a:pt x="676275" y="1240891"/>
                </a:lnTo>
                <a:close/>
              </a:path>
              <a:path w="2962275" h="2152650">
                <a:moveTo>
                  <a:pt x="676275" y="339991"/>
                </a:moveTo>
                <a:lnTo>
                  <a:pt x="675817" y="338874"/>
                </a:lnTo>
                <a:lnTo>
                  <a:pt x="673950" y="337007"/>
                </a:lnTo>
                <a:lnTo>
                  <a:pt x="672833" y="336550"/>
                </a:lnTo>
                <a:lnTo>
                  <a:pt x="670204" y="336550"/>
                </a:lnTo>
                <a:lnTo>
                  <a:pt x="669086" y="337007"/>
                </a:lnTo>
                <a:lnTo>
                  <a:pt x="667219" y="338874"/>
                </a:lnTo>
                <a:lnTo>
                  <a:pt x="666750" y="339991"/>
                </a:lnTo>
                <a:lnTo>
                  <a:pt x="666750" y="342620"/>
                </a:lnTo>
                <a:lnTo>
                  <a:pt x="667219" y="343738"/>
                </a:lnTo>
                <a:lnTo>
                  <a:pt x="669086" y="345605"/>
                </a:lnTo>
                <a:lnTo>
                  <a:pt x="670204" y="346075"/>
                </a:lnTo>
                <a:lnTo>
                  <a:pt x="672833" y="346075"/>
                </a:lnTo>
                <a:lnTo>
                  <a:pt x="673950" y="345605"/>
                </a:lnTo>
                <a:lnTo>
                  <a:pt x="675817" y="343738"/>
                </a:lnTo>
                <a:lnTo>
                  <a:pt x="676275" y="342620"/>
                </a:lnTo>
                <a:lnTo>
                  <a:pt x="676275" y="339991"/>
                </a:lnTo>
                <a:close/>
              </a:path>
              <a:path w="2962275" h="2152650">
                <a:moveTo>
                  <a:pt x="723900" y="2141804"/>
                </a:moveTo>
                <a:lnTo>
                  <a:pt x="723442" y="2140686"/>
                </a:lnTo>
                <a:lnTo>
                  <a:pt x="721575" y="2138819"/>
                </a:lnTo>
                <a:lnTo>
                  <a:pt x="720458" y="2138349"/>
                </a:lnTo>
                <a:lnTo>
                  <a:pt x="717829" y="2138349"/>
                </a:lnTo>
                <a:lnTo>
                  <a:pt x="716711" y="2138819"/>
                </a:lnTo>
                <a:lnTo>
                  <a:pt x="714844" y="2140686"/>
                </a:lnTo>
                <a:lnTo>
                  <a:pt x="714375" y="2141804"/>
                </a:lnTo>
                <a:lnTo>
                  <a:pt x="714375" y="2144433"/>
                </a:lnTo>
                <a:lnTo>
                  <a:pt x="714844" y="2145550"/>
                </a:lnTo>
                <a:lnTo>
                  <a:pt x="716711" y="2147417"/>
                </a:lnTo>
                <a:lnTo>
                  <a:pt x="717829" y="2147874"/>
                </a:lnTo>
                <a:lnTo>
                  <a:pt x="720458" y="2147874"/>
                </a:lnTo>
                <a:lnTo>
                  <a:pt x="721575" y="2147417"/>
                </a:lnTo>
                <a:lnTo>
                  <a:pt x="723442" y="2145550"/>
                </a:lnTo>
                <a:lnTo>
                  <a:pt x="723900" y="2144433"/>
                </a:lnTo>
                <a:lnTo>
                  <a:pt x="723900" y="2141804"/>
                </a:lnTo>
                <a:close/>
              </a:path>
              <a:path w="2962275" h="2152650">
                <a:moveTo>
                  <a:pt x="723900" y="1240891"/>
                </a:moveTo>
                <a:lnTo>
                  <a:pt x="723442" y="1239774"/>
                </a:lnTo>
                <a:lnTo>
                  <a:pt x="721575" y="1237919"/>
                </a:lnTo>
                <a:lnTo>
                  <a:pt x="720458" y="1237449"/>
                </a:lnTo>
                <a:lnTo>
                  <a:pt x="717829" y="1237449"/>
                </a:lnTo>
                <a:lnTo>
                  <a:pt x="716711" y="1237919"/>
                </a:lnTo>
                <a:lnTo>
                  <a:pt x="714844" y="1239774"/>
                </a:lnTo>
                <a:lnTo>
                  <a:pt x="714375" y="1240891"/>
                </a:lnTo>
                <a:lnTo>
                  <a:pt x="714375" y="1243533"/>
                </a:lnTo>
                <a:lnTo>
                  <a:pt x="714844" y="1244650"/>
                </a:lnTo>
                <a:lnTo>
                  <a:pt x="716711" y="1246505"/>
                </a:lnTo>
                <a:lnTo>
                  <a:pt x="717829" y="1246974"/>
                </a:lnTo>
                <a:lnTo>
                  <a:pt x="720458" y="1246974"/>
                </a:lnTo>
                <a:lnTo>
                  <a:pt x="721575" y="1246505"/>
                </a:lnTo>
                <a:lnTo>
                  <a:pt x="723442" y="1244650"/>
                </a:lnTo>
                <a:lnTo>
                  <a:pt x="723900" y="1243533"/>
                </a:lnTo>
                <a:lnTo>
                  <a:pt x="723900" y="1240891"/>
                </a:lnTo>
                <a:close/>
              </a:path>
              <a:path w="2962275" h="2152650">
                <a:moveTo>
                  <a:pt x="723900" y="339991"/>
                </a:moveTo>
                <a:lnTo>
                  <a:pt x="723442" y="338874"/>
                </a:lnTo>
                <a:lnTo>
                  <a:pt x="721575" y="337007"/>
                </a:lnTo>
                <a:lnTo>
                  <a:pt x="720458" y="336550"/>
                </a:lnTo>
                <a:lnTo>
                  <a:pt x="717829" y="336550"/>
                </a:lnTo>
                <a:lnTo>
                  <a:pt x="716711" y="337007"/>
                </a:lnTo>
                <a:lnTo>
                  <a:pt x="714844" y="338874"/>
                </a:lnTo>
                <a:lnTo>
                  <a:pt x="714375" y="339991"/>
                </a:lnTo>
                <a:lnTo>
                  <a:pt x="714375" y="342620"/>
                </a:lnTo>
                <a:lnTo>
                  <a:pt x="714844" y="343738"/>
                </a:lnTo>
                <a:lnTo>
                  <a:pt x="716711" y="345605"/>
                </a:lnTo>
                <a:lnTo>
                  <a:pt x="717829" y="346075"/>
                </a:lnTo>
                <a:lnTo>
                  <a:pt x="720458" y="346075"/>
                </a:lnTo>
                <a:lnTo>
                  <a:pt x="721575" y="345605"/>
                </a:lnTo>
                <a:lnTo>
                  <a:pt x="723442" y="343738"/>
                </a:lnTo>
                <a:lnTo>
                  <a:pt x="723900" y="342620"/>
                </a:lnTo>
                <a:lnTo>
                  <a:pt x="723900" y="339991"/>
                </a:lnTo>
                <a:close/>
              </a:path>
              <a:path w="2962275" h="2152650">
                <a:moveTo>
                  <a:pt x="771525" y="2141804"/>
                </a:moveTo>
                <a:lnTo>
                  <a:pt x="771067" y="2140686"/>
                </a:lnTo>
                <a:lnTo>
                  <a:pt x="769200" y="2138819"/>
                </a:lnTo>
                <a:lnTo>
                  <a:pt x="768083" y="2138349"/>
                </a:lnTo>
                <a:lnTo>
                  <a:pt x="765454" y="2138349"/>
                </a:lnTo>
                <a:lnTo>
                  <a:pt x="764336" y="2138819"/>
                </a:lnTo>
                <a:lnTo>
                  <a:pt x="762469" y="2140686"/>
                </a:lnTo>
                <a:lnTo>
                  <a:pt x="762000" y="2141804"/>
                </a:lnTo>
                <a:lnTo>
                  <a:pt x="762000" y="2144433"/>
                </a:lnTo>
                <a:lnTo>
                  <a:pt x="762469" y="2145550"/>
                </a:lnTo>
                <a:lnTo>
                  <a:pt x="764336" y="2147417"/>
                </a:lnTo>
                <a:lnTo>
                  <a:pt x="765454" y="2147874"/>
                </a:lnTo>
                <a:lnTo>
                  <a:pt x="768083" y="2147874"/>
                </a:lnTo>
                <a:lnTo>
                  <a:pt x="769200" y="2147417"/>
                </a:lnTo>
                <a:lnTo>
                  <a:pt x="771067" y="2145550"/>
                </a:lnTo>
                <a:lnTo>
                  <a:pt x="771525" y="2144433"/>
                </a:lnTo>
                <a:lnTo>
                  <a:pt x="771525" y="2141804"/>
                </a:lnTo>
                <a:close/>
              </a:path>
              <a:path w="2962275" h="2152650">
                <a:moveTo>
                  <a:pt x="771525" y="1240891"/>
                </a:moveTo>
                <a:lnTo>
                  <a:pt x="771067" y="1239774"/>
                </a:lnTo>
                <a:lnTo>
                  <a:pt x="769200" y="1237919"/>
                </a:lnTo>
                <a:lnTo>
                  <a:pt x="768083" y="1237449"/>
                </a:lnTo>
                <a:lnTo>
                  <a:pt x="765454" y="1237449"/>
                </a:lnTo>
                <a:lnTo>
                  <a:pt x="764336" y="1237919"/>
                </a:lnTo>
                <a:lnTo>
                  <a:pt x="762469" y="1239774"/>
                </a:lnTo>
                <a:lnTo>
                  <a:pt x="762000" y="1240891"/>
                </a:lnTo>
                <a:lnTo>
                  <a:pt x="762000" y="1243533"/>
                </a:lnTo>
                <a:lnTo>
                  <a:pt x="762469" y="1244650"/>
                </a:lnTo>
                <a:lnTo>
                  <a:pt x="764336" y="1246505"/>
                </a:lnTo>
                <a:lnTo>
                  <a:pt x="765454" y="1246974"/>
                </a:lnTo>
                <a:lnTo>
                  <a:pt x="768083" y="1246974"/>
                </a:lnTo>
                <a:lnTo>
                  <a:pt x="769200" y="1246505"/>
                </a:lnTo>
                <a:lnTo>
                  <a:pt x="771067" y="1244650"/>
                </a:lnTo>
                <a:lnTo>
                  <a:pt x="771525" y="1243533"/>
                </a:lnTo>
                <a:lnTo>
                  <a:pt x="771525" y="1240891"/>
                </a:lnTo>
                <a:close/>
              </a:path>
              <a:path w="2962275" h="2152650">
                <a:moveTo>
                  <a:pt x="771525" y="339991"/>
                </a:moveTo>
                <a:lnTo>
                  <a:pt x="771067" y="338874"/>
                </a:lnTo>
                <a:lnTo>
                  <a:pt x="769200" y="337007"/>
                </a:lnTo>
                <a:lnTo>
                  <a:pt x="768083" y="336550"/>
                </a:lnTo>
                <a:lnTo>
                  <a:pt x="765454" y="336550"/>
                </a:lnTo>
                <a:lnTo>
                  <a:pt x="764336" y="337007"/>
                </a:lnTo>
                <a:lnTo>
                  <a:pt x="762469" y="338874"/>
                </a:lnTo>
                <a:lnTo>
                  <a:pt x="762000" y="339991"/>
                </a:lnTo>
                <a:lnTo>
                  <a:pt x="762000" y="342620"/>
                </a:lnTo>
                <a:lnTo>
                  <a:pt x="762469" y="343738"/>
                </a:lnTo>
                <a:lnTo>
                  <a:pt x="764336" y="345605"/>
                </a:lnTo>
                <a:lnTo>
                  <a:pt x="765454" y="346075"/>
                </a:lnTo>
                <a:lnTo>
                  <a:pt x="768083" y="346075"/>
                </a:lnTo>
                <a:lnTo>
                  <a:pt x="769200" y="345605"/>
                </a:lnTo>
                <a:lnTo>
                  <a:pt x="771067" y="343738"/>
                </a:lnTo>
                <a:lnTo>
                  <a:pt x="771525" y="342620"/>
                </a:lnTo>
                <a:lnTo>
                  <a:pt x="771525" y="339991"/>
                </a:lnTo>
                <a:close/>
              </a:path>
              <a:path w="2962275" h="2152650">
                <a:moveTo>
                  <a:pt x="819150" y="2141804"/>
                </a:moveTo>
                <a:lnTo>
                  <a:pt x="818692" y="2140686"/>
                </a:lnTo>
                <a:lnTo>
                  <a:pt x="816825" y="2138819"/>
                </a:lnTo>
                <a:lnTo>
                  <a:pt x="815708" y="2138349"/>
                </a:lnTo>
                <a:lnTo>
                  <a:pt x="813079" y="2138349"/>
                </a:lnTo>
                <a:lnTo>
                  <a:pt x="811961" y="2138819"/>
                </a:lnTo>
                <a:lnTo>
                  <a:pt x="810094" y="2140686"/>
                </a:lnTo>
                <a:lnTo>
                  <a:pt x="809625" y="2141804"/>
                </a:lnTo>
                <a:lnTo>
                  <a:pt x="809625" y="2144433"/>
                </a:lnTo>
                <a:lnTo>
                  <a:pt x="810094" y="2145550"/>
                </a:lnTo>
                <a:lnTo>
                  <a:pt x="811961" y="2147417"/>
                </a:lnTo>
                <a:lnTo>
                  <a:pt x="813079" y="2147874"/>
                </a:lnTo>
                <a:lnTo>
                  <a:pt x="815708" y="2147874"/>
                </a:lnTo>
                <a:lnTo>
                  <a:pt x="816825" y="2147417"/>
                </a:lnTo>
                <a:lnTo>
                  <a:pt x="818692" y="2145550"/>
                </a:lnTo>
                <a:lnTo>
                  <a:pt x="819150" y="2144433"/>
                </a:lnTo>
                <a:lnTo>
                  <a:pt x="819150" y="2141804"/>
                </a:lnTo>
                <a:close/>
              </a:path>
              <a:path w="2962275" h="2152650">
                <a:moveTo>
                  <a:pt x="819150" y="1240891"/>
                </a:moveTo>
                <a:lnTo>
                  <a:pt x="818692" y="1239774"/>
                </a:lnTo>
                <a:lnTo>
                  <a:pt x="816825" y="1237919"/>
                </a:lnTo>
                <a:lnTo>
                  <a:pt x="815708" y="1237449"/>
                </a:lnTo>
                <a:lnTo>
                  <a:pt x="813079" y="1237449"/>
                </a:lnTo>
                <a:lnTo>
                  <a:pt x="811961" y="1237919"/>
                </a:lnTo>
                <a:lnTo>
                  <a:pt x="810094" y="1239774"/>
                </a:lnTo>
                <a:lnTo>
                  <a:pt x="809625" y="1240891"/>
                </a:lnTo>
                <a:lnTo>
                  <a:pt x="809625" y="1243533"/>
                </a:lnTo>
                <a:lnTo>
                  <a:pt x="810094" y="1244650"/>
                </a:lnTo>
                <a:lnTo>
                  <a:pt x="811961" y="1246505"/>
                </a:lnTo>
                <a:lnTo>
                  <a:pt x="813079" y="1246974"/>
                </a:lnTo>
                <a:lnTo>
                  <a:pt x="815708" y="1246974"/>
                </a:lnTo>
                <a:lnTo>
                  <a:pt x="816825" y="1246505"/>
                </a:lnTo>
                <a:lnTo>
                  <a:pt x="818692" y="1244650"/>
                </a:lnTo>
                <a:lnTo>
                  <a:pt x="819150" y="1243533"/>
                </a:lnTo>
                <a:lnTo>
                  <a:pt x="819150" y="1240891"/>
                </a:lnTo>
                <a:close/>
              </a:path>
              <a:path w="2962275" h="2152650">
                <a:moveTo>
                  <a:pt x="819150" y="339991"/>
                </a:moveTo>
                <a:lnTo>
                  <a:pt x="818692" y="338874"/>
                </a:lnTo>
                <a:lnTo>
                  <a:pt x="816825" y="337007"/>
                </a:lnTo>
                <a:lnTo>
                  <a:pt x="815708" y="336550"/>
                </a:lnTo>
                <a:lnTo>
                  <a:pt x="813079" y="336550"/>
                </a:lnTo>
                <a:lnTo>
                  <a:pt x="811961" y="337007"/>
                </a:lnTo>
                <a:lnTo>
                  <a:pt x="810094" y="338874"/>
                </a:lnTo>
                <a:lnTo>
                  <a:pt x="809625" y="339991"/>
                </a:lnTo>
                <a:lnTo>
                  <a:pt x="809625" y="342620"/>
                </a:lnTo>
                <a:lnTo>
                  <a:pt x="810094" y="343738"/>
                </a:lnTo>
                <a:lnTo>
                  <a:pt x="811961" y="345605"/>
                </a:lnTo>
                <a:lnTo>
                  <a:pt x="813079" y="346075"/>
                </a:lnTo>
                <a:lnTo>
                  <a:pt x="815708" y="346075"/>
                </a:lnTo>
                <a:lnTo>
                  <a:pt x="816825" y="345605"/>
                </a:lnTo>
                <a:lnTo>
                  <a:pt x="818692" y="343738"/>
                </a:lnTo>
                <a:lnTo>
                  <a:pt x="819150" y="342620"/>
                </a:lnTo>
                <a:lnTo>
                  <a:pt x="819150" y="339991"/>
                </a:lnTo>
                <a:close/>
              </a:path>
              <a:path w="2962275" h="2152650">
                <a:moveTo>
                  <a:pt x="866775" y="2141804"/>
                </a:moveTo>
                <a:lnTo>
                  <a:pt x="866317" y="2140686"/>
                </a:lnTo>
                <a:lnTo>
                  <a:pt x="864450" y="2138819"/>
                </a:lnTo>
                <a:lnTo>
                  <a:pt x="863333" y="2138349"/>
                </a:lnTo>
                <a:lnTo>
                  <a:pt x="860704" y="2138349"/>
                </a:lnTo>
                <a:lnTo>
                  <a:pt x="859586" y="2138819"/>
                </a:lnTo>
                <a:lnTo>
                  <a:pt x="857719" y="2140686"/>
                </a:lnTo>
                <a:lnTo>
                  <a:pt x="857250" y="2141804"/>
                </a:lnTo>
                <a:lnTo>
                  <a:pt x="857250" y="2144433"/>
                </a:lnTo>
                <a:lnTo>
                  <a:pt x="857719" y="2145550"/>
                </a:lnTo>
                <a:lnTo>
                  <a:pt x="859586" y="2147417"/>
                </a:lnTo>
                <a:lnTo>
                  <a:pt x="860704" y="2147874"/>
                </a:lnTo>
                <a:lnTo>
                  <a:pt x="863333" y="2147874"/>
                </a:lnTo>
                <a:lnTo>
                  <a:pt x="864450" y="2147417"/>
                </a:lnTo>
                <a:lnTo>
                  <a:pt x="866317" y="2145550"/>
                </a:lnTo>
                <a:lnTo>
                  <a:pt x="866775" y="2144433"/>
                </a:lnTo>
                <a:lnTo>
                  <a:pt x="866775" y="2141804"/>
                </a:lnTo>
                <a:close/>
              </a:path>
              <a:path w="2962275" h="2152650">
                <a:moveTo>
                  <a:pt x="866775" y="1240891"/>
                </a:moveTo>
                <a:lnTo>
                  <a:pt x="866317" y="1239774"/>
                </a:lnTo>
                <a:lnTo>
                  <a:pt x="864450" y="1237919"/>
                </a:lnTo>
                <a:lnTo>
                  <a:pt x="863333" y="1237449"/>
                </a:lnTo>
                <a:lnTo>
                  <a:pt x="860704" y="1237449"/>
                </a:lnTo>
                <a:lnTo>
                  <a:pt x="859586" y="1237919"/>
                </a:lnTo>
                <a:lnTo>
                  <a:pt x="857719" y="1239774"/>
                </a:lnTo>
                <a:lnTo>
                  <a:pt x="857250" y="1240891"/>
                </a:lnTo>
                <a:lnTo>
                  <a:pt x="857250" y="1243533"/>
                </a:lnTo>
                <a:lnTo>
                  <a:pt x="857719" y="1244650"/>
                </a:lnTo>
                <a:lnTo>
                  <a:pt x="859586" y="1246505"/>
                </a:lnTo>
                <a:lnTo>
                  <a:pt x="860704" y="1246974"/>
                </a:lnTo>
                <a:lnTo>
                  <a:pt x="863333" y="1246974"/>
                </a:lnTo>
                <a:lnTo>
                  <a:pt x="864450" y="1246505"/>
                </a:lnTo>
                <a:lnTo>
                  <a:pt x="866317" y="1244650"/>
                </a:lnTo>
                <a:lnTo>
                  <a:pt x="866775" y="1243533"/>
                </a:lnTo>
                <a:lnTo>
                  <a:pt x="866775" y="1240891"/>
                </a:lnTo>
                <a:close/>
              </a:path>
              <a:path w="2962275" h="2152650">
                <a:moveTo>
                  <a:pt x="866775" y="339991"/>
                </a:moveTo>
                <a:lnTo>
                  <a:pt x="866317" y="338874"/>
                </a:lnTo>
                <a:lnTo>
                  <a:pt x="864450" y="337007"/>
                </a:lnTo>
                <a:lnTo>
                  <a:pt x="863333" y="336550"/>
                </a:lnTo>
                <a:lnTo>
                  <a:pt x="860704" y="336550"/>
                </a:lnTo>
                <a:lnTo>
                  <a:pt x="859586" y="337007"/>
                </a:lnTo>
                <a:lnTo>
                  <a:pt x="857719" y="338874"/>
                </a:lnTo>
                <a:lnTo>
                  <a:pt x="857250" y="339991"/>
                </a:lnTo>
                <a:lnTo>
                  <a:pt x="857250" y="342620"/>
                </a:lnTo>
                <a:lnTo>
                  <a:pt x="857719" y="343738"/>
                </a:lnTo>
                <a:lnTo>
                  <a:pt x="859586" y="345605"/>
                </a:lnTo>
                <a:lnTo>
                  <a:pt x="860704" y="346075"/>
                </a:lnTo>
                <a:lnTo>
                  <a:pt x="863333" y="346075"/>
                </a:lnTo>
                <a:lnTo>
                  <a:pt x="864450" y="345605"/>
                </a:lnTo>
                <a:lnTo>
                  <a:pt x="866317" y="343738"/>
                </a:lnTo>
                <a:lnTo>
                  <a:pt x="866775" y="342620"/>
                </a:lnTo>
                <a:lnTo>
                  <a:pt x="866775" y="339991"/>
                </a:lnTo>
                <a:close/>
              </a:path>
              <a:path w="2962275" h="2152650">
                <a:moveTo>
                  <a:pt x="914400" y="2141804"/>
                </a:moveTo>
                <a:lnTo>
                  <a:pt x="913942" y="2140686"/>
                </a:lnTo>
                <a:lnTo>
                  <a:pt x="912075" y="2138819"/>
                </a:lnTo>
                <a:lnTo>
                  <a:pt x="910958" y="2138349"/>
                </a:lnTo>
                <a:lnTo>
                  <a:pt x="908329" y="2138349"/>
                </a:lnTo>
                <a:lnTo>
                  <a:pt x="907211" y="2138819"/>
                </a:lnTo>
                <a:lnTo>
                  <a:pt x="905344" y="2140686"/>
                </a:lnTo>
                <a:lnTo>
                  <a:pt x="904875" y="2141804"/>
                </a:lnTo>
                <a:lnTo>
                  <a:pt x="904875" y="2144433"/>
                </a:lnTo>
                <a:lnTo>
                  <a:pt x="905344" y="2145550"/>
                </a:lnTo>
                <a:lnTo>
                  <a:pt x="907211" y="2147417"/>
                </a:lnTo>
                <a:lnTo>
                  <a:pt x="908329" y="2147874"/>
                </a:lnTo>
                <a:lnTo>
                  <a:pt x="910958" y="2147874"/>
                </a:lnTo>
                <a:lnTo>
                  <a:pt x="912075" y="2147417"/>
                </a:lnTo>
                <a:lnTo>
                  <a:pt x="913942" y="2145550"/>
                </a:lnTo>
                <a:lnTo>
                  <a:pt x="914400" y="2144433"/>
                </a:lnTo>
                <a:lnTo>
                  <a:pt x="914400" y="2141804"/>
                </a:lnTo>
                <a:close/>
              </a:path>
              <a:path w="2962275" h="2152650">
                <a:moveTo>
                  <a:pt x="914400" y="1240891"/>
                </a:moveTo>
                <a:lnTo>
                  <a:pt x="913942" y="1239774"/>
                </a:lnTo>
                <a:lnTo>
                  <a:pt x="912075" y="1237919"/>
                </a:lnTo>
                <a:lnTo>
                  <a:pt x="910958" y="1237449"/>
                </a:lnTo>
                <a:lnTo>
                  <a:pt x="908329" y="1237449"/>
                </a:lnTo>
                <a:lnTo>
                  <a:pt x="907211" y="1237919"/>
                </a:lnTo>
                <a:lnTo>
                  <a:pt x="905344" y="1239774"/>
                </a:lnTo>
                <a:lnTo>
                  <a:pt x="904875" y="1240891"/>
                </a:lnTo>
                <a:lnTo>
                  <a:pt x="904875" y="1243533"/>
                </a:lnTo>
                <a:lnTo>
                  <a:pt x="905344" y="1244650"/>
                </a:lnTo>
                <a:lnTo>
                  <a:pt x="907211" y="1246505"/>
                </a:lnTo>
                <a:lnTo>
                  <a:pt x="908329" y="1246974"/>
                </a:lnTo>
                <a:lnTo>
                  <a:pt x="910958" y="1246974"/>
                </a:lnTo>
                <a:lnTo>
                  <a:pt x="912075" y="1246505"/>
                </a:lnTo>
                <a:lnTo>
                  <a:pt x="913942" y="1244650"/>
                </a:lnTo>
                <a:lnTo>
                  <a:pt x="914400" y="1243533"/>
                </a:lnTo>
                <a:lnTo>
                  <a:pt x="914400" y="1240891"/>
                </a:lnTo>
                <a:close/>
              </a:path>
              <a:path w="2962275" h="2152650">
                <a:moveTo>
                  <a:pt x="914400" y="339991"/>
                </a:moveTo>
                <a:lnTo>
                  <a:pt x="913942" y="338874"/>
                </a:lnTo>
                <a:lnTo>
                  <a:pt x="912075" y="337007"/>
                </a:lnTo>
                <a:lnTo>
                  <a:pt x="910958" y="336550"/>
                </a:lnTo>
                <a:lnTo>
                  <a:pt x="908329" y="336550"/>
                </a:lnTo>
                <a:lnTo>
                  <a:pt x="907211" y="337007"/>
                </a:lnTo>
                <a:lnTo>
                  <a:pt x="905344" y="338874"/>
                </a:lnTo>
                <a:lnTo>
                  <a:pt x="904875" y="339991"/>
                </a:lnTo>
                <a:lnTo>
                  <a:pt x="904875" y="342620"/>
                </a:lnTo>
                <a:lnTo>
                  <a:pt x="905344" y="343738"/>
                </a:lnTo>
                <a:lnTo>
                  <a:pt x="907211" y="345605"/>
                </a:lnTo>
                <a:lnTo>
                  <a:pt x="908329" y="346075"/>
                </a:lnTo>
                <a:lnTo>
                  <a:pt x="910958" y="346075"/>
                </a:lnTo>
                <a:lnTo>
                  <a:pt x="912075" y="345605"/>
                </a:lnTo>
                <a:lnTo>
                  <a:pt x="913942" y="343738"/>
                </a:lnTo>
                <a:lnTo>
                  <a:pt x="914400" y="342620"/>
                </a:lnTo>
                <a:lnTo>
                  <a:pt x="914400" y="339991"/>
                </a:lnTo>
                <a:close/>
              </a:path>
              <a:path w="2962275" h="2152650">
                <a:moveTo>
                  <a:pt x="962025" y="2141804"/>
                </a:moveTo>
                <a:lnTo>
                  <a:pt x="961567" y="2140686"/>
                </a:lnTo>
                <a:lnTo>
                  <a:pt x="959700" y="2138819"/>
                </a:lnTo>
                <a:lnTo>
                  <a:pt x="958583" y="2138349"/>
                </a:lnTo>
                <a:lnTo>
                  <a:pt x="955954" y="2138349"/>
                </a:lnTo>
                <a:lnTo>
                  <a:pt x="954836" y="2138819"/>
                </a:lnTo>
                <a:lnTo>
                  <a:pt x="952969" y="2140686"/>
                </a:lnTo>
                <a:lnTo>
                  <a:pt x="952500" y="2141804"/>
                </a:lnTo>
                <a:lnTo>
                  <a:pt x="952500" y="2144433"/>
                </a:lnTo>
                <a:lnTo>
                  <a:pt x="952969" y="2145550"/>
                </a:lnTo>
                <a:lnTo>
                  <a:pt x="954836" y="2147417"/>
                </a:lnTo>
                <a:lnTo>
                  <a:pt x="955954" y="2147874"/>
                </a:lnTo>
                <a:lnTo>
                  <a:pt x="958583" y="2147874"/>
                </a:lnTo>
                <a:lnTo>
                  <a:pt x="959700" y="2147417"/>
                </a:lnTo>
                <a:lnTo>
                  <a:pt x="961567" y="2145550"/>
                </a:lnTo>
                <a:lnTo>
                  <a:pt x="962025" y="2144433"/>
                </a:lnTo>
                <a:lnTo>
                  <a:pt x="962025" y="2141804"/>
                </a:lnTo>
                <a:close/>
              </a:path>
              <a:path w="2962275" h="2152650">
                <a:moveTo>
                  <a:pt x="962025" y="1240891"/>
                </a:moveTo>
                <a:lnTo>
                  <a:pt x="961567" y="1239774"/>
                </a:lnTo>
                <a:lnTo>
                  <a:pt x="959700" y="1237919"/>
                </a:lnTo>
                <a:lnTo>
                  <a:pt x="958583" y="1237449"/>
                </a:lnTo>
                <a:lnTo>
                  <a:pt x="955954" y="1237449"/>
                </a:lnTo>
                <a:lnTo>
                  <a:pt x="954836" y="1237919"/>
                </a:lnTo>
                <a:lnTo>
                  <a:pt x="952969" y="1239774"/>
                </a:lnTo>
                <a:lnTo>
                  <a:pt x="952500" y="1240891"/>
                </a:lnTo>
                <a:lnTo>
                  <a:pt x="952500" y="1243533"/>
                </a:lnTo>
                <a:lnTo>
                  <a:pt x="952969" y="1244650"/>
                </a:lnTo>
                <a:lnTo>
                  <a:pt x="954836" y="1246505"/>
                </a:lnTo>
                <a:lnTo>
                  <a:pt x="955954" y="1246974"/>
                </a:lnTo>
                <a:lnTo>
                  <a:pt x="958583" y="1246974"/>
                </a:lnTo>
                <a:lnTo>
                  <a:pt x="959700" y="1246505"/>
                </a:lnTo>
                <a:lnTo>
                  <a:pt x="961567" y="1244650"/>
                </a:lnTo>
                <a:lnTo>
                  <a:pt x="962025" y="1243533"/>
                </a:lnTo>
                <a:lnTo>
                  <a:pt x="962025" y="1240891"/>
                </a:lnTo>
                <a:close/>
              </a:path>
              <a:path w="2962275" h="2152650">
                <a:moveTo>
                  <a:pt x="962025" y="339991"/>
                </a:moveTo>
                <a:lnTo>
                  <a:pt x="961567" y="338874"/>
                </a:lnTo>
                <a:lnTo>
                  <a:pt x="959700" y="337007"/>
                </a:lnTo>
                <a:lnTo>
                  <a:pt x="958583" y="336550"/>
                </a:lnTo>
                <a:lnTo>
                  <a:pt x="955954" y="336550"/>
                </a:lnTo>
                <a:lnTo>
                  <a:pt x="954836" y="337007"/>
                </a:lnTo>
                <a:lnTo>
                  <a:pt x="952969" y="338874"/>
                </a:lnTo>
                <a:lnTo>
                  <a:pt x="952500" y="339991"/>
                </a:lnTo>
                <a:lnTo>
                  <a:pt x="952500" y="342620"/>
                </a:lnTo>
                <a:lnTo>
                  <a:pt x="952969" y="343738"/>
                </a:lnTo>
                <a:lnTo>
                  <a:pt x="954836" y="345605"/>
                </a:lnTo>
                <a:lnTo>
                  <a:pt x="955954" y="346075"/>
                </a:lnTo>
                <a:lnTo>
                  <a:pt x="958583" y="346075"/>
                </a:lnTo>
                <a:lnTo>
                  <a:pt x="959700" y="345605"/>
                </a:lnTo>
                <a:lnTo>
                  <a:pt x="961567" y="343738"/>
                </a:lnTo>
                <a:lnTo>
                  <a:pt x="962025" y="342620"/>
                </a:lnTo>
                <a:lnTo>
                  <a:pt x="962025" y="339991"/>
                </a:lnTo>
                <a:close/>
              </a:path>
              <a:path w="2962275" h="2152650">
                <a:moveTo>
                  <a:pt x="1009650" y="2141804"/>
                </a:moveTo>
                <a:lnTo>
                  <a:pt x="1009192" y="2140686"/>
                </a:lnTo>
                <a:lnTo>
                  <a:pt x="1007325" y="2138819"/>
                </a:lnTo>
                <a:lnTo>
                  <a:pt x="1006208" y="2138349"/>
                </a:lnTo>
                <a:lnTo>
                  <a:pt x="1003579" y="2138349"/>
                </a:lnTo>
                <a:lnTo>
                  <a:pt x="1002461" y="2138819"/>
                </a:lnTo>
                <a:lnTo>
                  <a:pt x="1000594" y="2140686"/>
                </a:lnTo>
                <a:lnTo>
                  <a:pt x="1000125" y="2141804"/>
                </a:lnTo>
                <a:lnTo>
                  <a:pt x="1000125" y="2144433"/>
                </a:lnTo>
                <a:lnTo>
                  <a:pt x="1000594" y="2145550"/>
                </a:lnTo>
                <a:lnTo>
                  <a:pt x="1002461" y="2147417"/>
                </a:lnTo>
                <a:lnTo>
                  <a:pt x="1003579" y="2147874"/>
                </a:lnTo>
                <a:lnTo>
                  <a:pt x="1006208" y="2147874"/>
                </a:lnTo>
                <a:lnTo>
                  <a:pt x="1007325" y="2147417"/>
                </a:lnTo>
                <a:lnTo>
                  <a:pt x="1009192" y="2145550"/>
                </a:lnTo>
                <a:lnTo>
                  <a:pt x="1009650" y="2144433"/>
                </a:lnTo>
                <a:lnTo>
                  <a:pt x="1009650" y="2141804"/>
                </a:lnTo>
                <a:close/>
              </a:path>
              <a:path w="2962275" h="2152650">
                <a:moveTo>
                  <a:pt x="1009650" y="1240891"/>
                </a:moveTo>
                <a:lnTo>
                  <a:pt x="1009192" y="1239774"/>
                </a:lnTo>
                <a:lnTo>
                  <a:pt x="1007325" y="1237919"/>
                </a:lnTo>
                <a:lnTo>
                  <a:pt x="1006208" y="1237449"/>
                </a:lnTo>
                <a:lnTo>
                  <a:pt x="1003579" y="1237449"/>
                </a:lnTo>
                <a:lnTo>
                  <a:pt x="1002461" y="1237919"/>
                </a:lnTo>
                <a:lnTo>
                  <a:pt x="1000594" y="1239774"/>
                </a:lnTo>
                <a:lnTo>
                  <a:pt x="1000125" y="1240891"/>
                </a:lnTo>
                <a:lnTo>
                  <a:pt x="1000125" y="1243533"/>
                </a:lnTo>
                <a:lnTo>
                  <a:pt x="1000594" y="1244650"/>
                </a:lnTo>
                <a:lnTo>
                  <a:pt x="1002461" y="1246505"/>
                </a:lnTo>
                <a:lnTo>
                  <a:pt x="1003579" y="1246974"/>
                </a:lnTo>
                <a:lnTo>
                  <a:pt x="1006208" y="1246974"/>
                </a:lnTo>
                <a:lnTo>
                  <a:pt x="1007325" y="1246505"/>
                </a:lnTo>
                <a:lnTo>
                  <a:pt x="1009192" y="1244650"/>
                </a:lnTo>
                <a:lnTo>
                  <a:pt x="1009650" y="1243533"/>
                </a:lnTo>
                <a:lnTo>
                  <a:pt x="1009650" y="1240891"/>
                </a:lnTo>
                <a:close/>
              </a:path>
              <a:path w="2962275" h="2152650">
                <a:moveTo>
                  <a:pt x="1009650" y="339991"/>
                </a:moveTo>
                <a:lnTo>
                  <a:pt x="1009192" y="338874"/>
                </a:lnTo>
                <a:lnTo>
                  <a:pt x="1007325" y="337007"/>
                </a:lnTo>
                <a:lnTo>
                  <a:pt x="1006208" y="336550"/>
                </a:lnTo>
                <a:lnTo>
                  <a:pt x="1003579" y="336550"/>
                </a:lnTo>
                <a:lnTo>
                  <a:pt x="1002461" y="337007"/>
                </a:lnTo>
                <a:lnTo>
                  <a:pt x="1000594" y="338874"/>
                </a:lnTo>
                <a:lnTo>
                  <a:pt x="1000125" y="339991"/>
                </a:lnTo>
                <a:lnTo>
                  <a:pt x="1000125" y="342620"/>
                </a:lnTo>
                <a:lnTo>
                  <a:pt x="1000594" y="343738"/>
                </a:lnTo>
                <a:lnTo>
                  <a:pt x="1002461" y="345605"/>
                </a:lnTo>
                <a:lnTo>
                  <a:pt x="1003579" y="346075"/>
                </a:lnTo>
                <a:lnTo>
                  <a:pt x="1006208" y="346075"/>
                </a:lnTo>
                <a:lnTo>
                  <a:pt x="1007325" y="345605"/>
                </a:lnTo>
                <a:lnTo>
                  <a:pt x="1009192" y="343738"/>
                </a:lnTo>
                <a:lnTo>
                  <a:pt x="1009650" y="342620"/>
                </a:lnTo>
                <a:lnTo>
                  <a:pt x="1009650" y="339991"/>
                </a:lnTo>
                <a:close/>
              </a:path>
              <a:path w="2962275" h="2152650">
                <a:moveTo>
                  <a:pt x="1057275" y="2141804"/>
                </a:moveTo>
                <a:lnTo>
                  <a:pt x="1056817" y="2140686"/>
                </a:lnTo>
                <a:lnTo>
                  <a:pt x="1054950" y="2138819"/>
                </a:lnTo>
                <a:lnTo>
                  <a:pt x="1053833" y="2138349"/>
                </a:lnTo>
                <a:lnTo>
                  <a:pt x="1051204" y="2138349"/>
                </a:lnTo>
                <a:lnTo>
                  <a:pt x="1050086" y="2138819"/>
                </a:lnTo>
                <a:lnTo>
                  <a:pt x="1048219" y="2140686"/>
                </a:lnTo>
                <a:lnTo>
                  <a:pt x="1047750" y="2141804"/>
                </a:lnTo>
                <a:lnTo>
                  <a:pt x="1047750" y="2144433"/>
                </a:lnTo>
                <a:lnTo>
                  <a:pt x="1048219" y="2145550"/>
                </a:lnTo>
                <a:lnTo>
                  <a:pt x="1050086" y="2147417"/>
                </a:lnTo>
                <a:lnTo>
                  <a:pt x="1051204" y="2147874"/>
                </a:lnTo>
                <a:lnTo>
                  <a:pt x="1053833" y="2147874"/>
                </a:lnTo>
                <a:lnTo>
                  <a:pt x="1054950" y="2147417"/>
                </a:lnTo>
                <a:lnTo>
                  <a:pt x="1056817" y="2145550"/>
                </a:lnTo>
                <a:lnTo>
                  <a:pt x="1057275" y="2144433"/>
                </a:lnTo>
                <a:lnTo>
                  <a:pt x="1057275" y="2141804"/>
                </a:lnTo>
                <a:close/>
              </a:path>
              <a:path w="2962275" h="2152650">
                <a:moveTo>
                  <a:pt x="1057275" y="1240891"/>
                </a:moveTo>
                <a:lnTo>
                  <a:pt x="1056817" y="1239774"/>
                </a:lnTo>
                <a:lnTo>
                  <a:pt x="1054950" y="1237919"/>
                </a:lnTo>
                <a:lnTo>
                  <a:pt x="1053833" y="1237449"/>
                </a:lnTo>
                <a:lnTo>
                  <a:pt x="1051204" y="1237449"/>
                </a:lnTo>
                <a:lnTo>
                  <a:pt x="1050086" y="1237919"/>
                </a:lnTo>
                <a:lnTo>
                  <a:pt x="1048219" y="1239774"/>
                </a:lnTo>
                <a:lnTo>
                  <a:pt x="1047750" y="1240891"/>
                </a:lnTo>
                <a:lnTo>
                  <a:pt x="1047750" y="1243533"/>
                </a:lnTo>
                <a:lnTo>
                  <a:pt x="1048219" y="1244650"/>
                </a:lnTo>
                <a:lnTo>
                  <a:pt x="1050086" y="1246505"/>
                </a:lnTo>
                <a:lnTo>
                  <a:pt x="1051204" y="1246974"/>
                </a:lnTo>
                <a:lnTo>
                  <a:pt x="1053833" y="1246974"/>
                </a:lnTo>
                <a:lnTo>
                  <a:pt x="1054950" y="1246505"/>
                </a:lnTo>
                <a:lnTo>
                  <a:pt x="1056817" y="1244650"/>
                </a:lnTo>
                <a:lnTo>
                  <a:pt x="1057275" y="1243533"/>
                </a:lnTo>
                <a:lnTo>
                  <a:pt x="1057275" y="1240891"/>
                </a:lnTo>
                <a:close/>
              </a:path>
              <a:path w="2962275" h="2152650">
                <a:moveTo>
                  <a:pt x="1057275" y="339991"/>
                </a:moveTo>
                <a:lnTo>
                  <a:pt x="1056817" y="338874"/>
                </a:lnTo>
                <a:lnTo>
                  <a:pt x="1054950" y="337007"/>
                </a:lnTo>
                <a:lnTo>
                  <a:pt x="1053833" y="336550"/>
                </a:lnTo>
                <a:lnTo>
                  <a:pt x="1051204" y="336550"/>
                </a:lnTo>
                <a:lnTo>
                  <a:pt x="1050086" y="337007"/>
                </a:lnTo>
                <a:lnTo>
                  <a:pt x="1048219" y="338874"/>
                </a:lnTo>
                <a:lnTo>
                  <a:pt x="1047750" y="339991"/>
                </a:lnTo>
                <a:lnTo>
                  <a:pt x="1047750" y="342620"/>
                </a:lnTo>
                <a:lnTo>
                  <a:pt x="1048219" y="343738"/>
                </a:lnTo>
                <a:lnTo>
                  <a:pt x="1050086" y="345605"/>
                </a:lnTo>
                <a:lnTo>
                  <a:pt x="1051204" y="346075"/>
                </a:lnTo>
                <a:lnTo>
                  <a:pt x="1053833" y="346075"/>
                </a:lnTo>
                <a:lnTo>
                  <a:pt x="1054950" y="345605"/>
                </a:lnTo>
                <a:lnTo>
                  <a:pt x="1056817" y="343738"/>
                </a:lnTo>
                <a:lnTo>
                  <a:pt x="1057275" y="342620"/>
                </a:lnTo>
                <a:lnTo>
                  <a:pt x="1057275" y="339991"/>
                </a:lnTo>
                <a:close/>
              </a:path>
              <a:path w="2962275" h="2152650">
                <a:moveTo>
                  <a:pt x="1104900" y="2141804"/>
                </a:moveTo>
                <a:lnTo>
                  <a:pt x="1104442" y="2140686"/>
                </a:lnTo>
                <a:lnTo>
                  <a:pt x="1102575" y="2138819"/>
                </a:lnTo>
                <a:lnTo>
                  <a:pt x="1101458" y="2138349"/>
                </a:lnTo>
                <a:lnTo>
                  <a:pt x="1098829" y="2138349"/>
                </a:lnTo>
                <a:lnTo>
                  <a:pt x="1097711" y="2138819"/>
                </a:lnTo>
                <a:lnTo>
                  <a:pt x="1095844" y="2140686"/>
                </a:lnTo>
                <a:lnTo>
                  <a:pt x="1095375" y="2141804"/>
                </a:lnTo>
                <a:lnTo>
                  <a:pt x="1095375" y="2144433"/>
                </a:lnTo>
                <a:lnTo>
                  <a:pt x="1095844" y="2145550"/>
                </a:lnTo>
                <a:lnTo>
                  <a:pt x="1097711" y="2147417"/>
                </a:lnTo>
                <a:lnTo>
                  <a:pt x="1098829" y="2147874"/>
                </a:lnTo>
                <a:lnTo>
                  <a:pt x="1101458" y="2147874"/>
                </a:lnTo>
                <a:lnTo>
                  <a:pt x="1102575" y="2147417"/>
                </a:lnTo>
                <a:lnTo>
                  <a:pt x="1104442" y="2145550"/>
                </a:lnTo>
                <a:lnTo>
                  <a:pt x="1104900" y="2144433"/>
                </a:lnTo>
                <a:lnTo>
                  <a:pt x="1104900" y="2141804"/>
                </a:lnTo>
                <a:close/>
              </a:path>
              <a:path w="2962275" h="2152650">
                <a:moveTo>
                  <a:pt x="1104900" y="1240891"/>
                </a:moveTo>
                <a:lnTo>
                  <a:pt x="1104442" y="1239774"/>
                </a:lnTo>
                <a:lnTo>
                  <a:pt x="1102575" y="1237919"/>
                </a:lnTo>
                <a:lnTo>
                  <a:pt x="1101458" y="1237449"/>
                </a:lnTo>
                <a:lnTo>
                  <a:pt x="1098829" y="1237449"/>
                </a:lnTo>
                <a:lnTo>
                  <a:pt x="1097711" y="1237919"/>
                </a:lnTo>
                <a:lnTo>
                  <a:pt x="1095844" y="1239774"/>
                </a:lnTo>
                <a:lnTo>
                  <a:pt x="1095375" y="1240891"/>
                </a:lnTo>
                <a:lnTo>
                  <a:pt x="1095375" y="1243533"/>
                </a:lnTo>
                <a:lnTo>
                  <a:pt x="1095844" y="1244650"/>
                </a:lnTo>
                <a:lnTo>
                  <a:pt x="1097711" y="1246505"/>
                </a:lnTo>
                <a:lnTo>
                  <a:pt x="1098829" y="1246974"/>
                </a:lnTo>
                <a:lnTo>
                  <a:pt x="1101458" y="1246974"/>
                </a:lnTo>
                <a:lnTo>
                  <a:pt x="1102575" y="1246505"/>
                </a:lnTo>
                <a:lnTo>
                  <a:pt x="1104442" y="1244650"/>
                </a:lnTo>
                <a:lnTo>
                  <a:pt x="1104900" y="1243533"/>
                </a:lnTo>
                <a:lnTo>
                  <a:pt x="1104900" y="1240891"/>
                </a:lnTo>
                <a:close/>
              </a:path>
              <a:path w="2962275" h="2152650">
                <a:moveTo>
                  <a:pt x="1104900" y="339991"/>
                </a:moveTo>
                <a:lnTo>
                  <a:pt x="1104442" y="338874"/>
                </a:lnTo>
                <a:lnTo>
                  <a:pt x="1102575" y="337007"/>
                </a:lnTo>
                <a:lnTo>
                  <a:pt x="1101458" y="336550"/>
                </a:lnTo>
                <a:lnTo>
                  <a:pt x="1098829" y="336550"/>
                </a:lnTo>
                <a:lnTo>
                  <a:pt x="1097711" y="337007"/>
                </a:lnTo>
                <a:lnTo>
                  <a:pt x="1095844" y="338874"/>
                </a:lnTo>
                <a:lnTo>
                  <a:pt x="1095375" y="339991"/>
                </a:lnTo>
                <a:lnTo>
                  <a:pt x="1095375" y="342620"/>
                </a:lnTo>
                <a:lnTo>
                  <a:pt x="1095844" y="343738"/>
                </a:lnTo>
                <a:lnTo>
                  <a:pt x="1097711" y="345605"/>
                </a:lnTo>
                <a:lnTo>
                  <a:pt x="1098829" y="346075"/>
                </a:lnTo>
                <a:lnTo>
                  <a:pt x="1101458" y="346075"/>
                </a:lnTo>
                <a:lnTo>
                  <a:pt x="1102575" y="345605"/>
                </a:lnTo>
                <a:lnTo>
                  <a:pt x="1104442" y="343738"/>
                </a:lnTo>
                <a:lnTo>
                  <a:pt x="1104900" y="342620"/>
                </a:lnTo>
                <a:lnTo>
                  <a:pt x="1104900" y="339991"/>
                </a:lnTo>
                <a:close/>
              </a:path>
              <a:path w="2962275" h="2152650">
                <a:moveTo>
                  <a:pt x="1152525" y="2141804"/>
                </a:moveTo>
                <a:lnTo>
                  <a:pt x="1152067" y="2140686"/>
                </a:lnTo>
                <a:lnTo>
                  <a:pt x="1150200" y="2138819"/>
                </a:lnTo>
                <a:lnTo>
                  <a:pt x="1149083" y="2138349"/>
                </a:lnTo>
                <a:lnTo>
                  <a:pt x="1146454" y="2138349"/>
                </a:lnTo>
                <a:lnTo>
                  <a:pt x="1145336" y="2138819"/>
                </a:lnTo>
                <a:lnTo>
                  <a:pt x="1143469" y="2140686"/>
                </a:lnTo>
                <a:lnTo>
                  <a:pt x="1143000" y="2141804"/>
                </a:lnTo>
                <a:lnTo>
                  <a:pt x="1143000" y="2144433"/>
                </a:lnTo>
                <a:lnTo>
                  <a:pt x="1143469" y="2145550"/>
                </a:lnTo>
                <a:lnTo>
                  <a:pt x="1145336" y="2147417"/>
                </a:lnTo>
                <a:lnTo>
                  <a:pt x="1146454" y="2147874"/>
                </a:lnTo>
                <a:lnTo>
                  <a:pt x="1149083" y="2147874"/>
                </a:lnTo>
                <a:lnTo>
                  <a:pt x="1150200" y="2147417"/>
                </a:lnTo>
                <a:lnTo>
                  <a:pt x="1152067" y="2145550"/>
                </a:lnTo>
                <a:lnTo>
                  <a:pt x="1152525" y="2144433"/>
                </a:lnTo>
                <a:lnTo>
                  <a:pt x="1152525" y="2141804"/>
                </a:lnTo>
                <a:close/>
              </a:path>
              <a:path w="2962275" h="2152650">
                <a:moveTo>
                  <a:pt x="1152525" y="1240891"/>
                </a:moveTo>
                <a:lnTo>
                  <a:pt x="1152067" y="1239774"/>
                </a:lnTo>
                <a:lnTo>
                  <a:pt x="1150200" y="1237919"/>
                </a:lnTo>
                <a:lnTo>
                  <a:pt x="1149083" y="1237449"/>
                </a:lnTo>
                <a:lnTo>
                  <a:pt x="1146454" y="1237449"/>
                </a:lnTo>
                <a:lnTo>
                  <a:pt x="1145336" y="1237919"/>
                </a:lnTo>
                <a:lnTo>
                  <a:pt x="1143469" y="1239774"/>
                </a:lnTo>
                <a:lnTo>
                  <a:pt x="1143000" y="1240891"/>
                </a:lnTo>
                <a:lnTo>
                  <a:pt x="1143000" y="1243533"/>
                </a:lnTo>
                <a:lnTo>
                  <a:pt x="1143469" y="1244650"/>
                </a:lnTo>
                <a:lnTo>
                  <a:pt x="1145336" y="1246505"/>
                </a:lnTo>
                <a:lnTo>
                  <a:pt x="1146454" y="1246974"/>
                </a:lnTo>
                <a:lnTo>
                  <a:pt x="1149083" y="1246974"/>
                </a:lnTo>
                <a:lnTo>
                  <a:pt x="1150200" y="1246505"/>
                </a:lnTo>
                <a:lnTo>
                  <a:pt x="1152067" y="1244650"/>
                </a:lnTo>
                <a:lnTo>
                  <a:pt x="1152525" y="1243533"/>
                </a:lnTo>
                <a:lnTo>
                  <a:pt x="1152525" y="1240891"/>
                </a:lnTo>
                <a:close/>
              </a:path>
              <a:path w="2962275" h="2152650">
                <a:moveTo>
                  <a:pt x="1152525" y="339991"/>
                </a:moveTo>
                <a:lnTo>
                  <a:pt x="1152067" y="338874"/>
                </a:lnTo>
                <a:lnTo>
                  <a:pt x="1150200" y="337007"/>
                </a:lnTo>
                <a:lnTo>
                  <a:pt x="1149083" y="336550"/>
                </a:lnTo>
                <a:lnTo>
                  <a:pt x="1146454" y="336550"/>
                </a:lnTo>
                <a:lnTo>
                  <a:pt x="1145336" y="337007"/>
                </a:lnTo>
                <a:lnTo>
                  <a:pt x="1143469" y="338874"/>
                </a:lnTo>
                <a:lnTo>
                  <a:pt x="1143000" y="339991"/>
                </a:lnTo>
                <a:lnTo>
                  <a:pt x="1143000" y="342620"/>
                </a:lnTo>
                <a:lnTo>
                  <a:pt x="1143469" y="343738"/>
                </a:lnTo>
                <a:lnTo>
                  <a:pt x="1145336" y="345605"/>
                </a:lnTo>
                <a:lnTo>
                  <a:pt x="1146454" y="346075"/>
                </a:lnTo>
                <a:lnTo>
                  <a:pt x="1149083" y="346075"/>
                </a:lnTo>
                <a:lnTo>
                  <a:pt x="1150200" y="345605"/>
                </a:lnTo>
                <a:lnTo>
                  <a:pt x="1152067" y="343738"/>
                </a:lnTo>
                <a:lnTo>
                  <a:pt x="1152525" y="342620"/>
                </a:lnTo>
                <a:lnTo>
                  <a:pt x="1152525" y="339991"/>
                </a:lnTo>
                <a:close/>
              </a:path>
              <a:path w="2962275" h="2152650">
                <a:moveTo>
                  <a:pt x="1200150" y="2141804"/>
                </a:moveTo>
                <a:lnTo>
                  <a:pt x="1199692" y="2140686"/>
                </a:lnTo>
                <a:lnTo>
                  <a:pt x="1197825" y="2138819"/>
                </a:lnTo>
                <a:lnTo>
                  <a:pt x="1196708" y="2138349"/>
                </a:lnTo>
                <a:lnTo>
                  <a:pt x="1194079" y="2138349"/>
                </a:lnTo>
                <a:lnTo>
                  <a:pt x="1192961" y="2138819"/>
                </a:lnTo>
                <a:lnTo>
                  <a:pt x="1191094" y="2140686"/>
                </a:lnTo>
                <a:lnTo>
                  <a:pt x="1190625" y="2141804"/>
                </a:lnTo>
                <a:lnTo>
                  <a:pt x="1190625" y="2144433"/>
                </a:lnTo>
                <a:lnTo>
                  <a:pt x="1191094" y="2145550"/>
                </a:lnTo>
                <a:lnTo>
                  <a:pt x="1192961" y="2147417"/>
                </a:lnTo>
                <a:lnTo>
                  <a:pt x="1194079" y="2147874"/>
                </a:lnTo>
                <a:lnTo>
                  <a:pt x="1196708" y="2147874"/>
                </a:lnTo>
                <a:lnTo>
                  <a:pt x="1197825" y="2147417"/>
                </a:lnTo>
                <a:lnTo>
                  <a:pt x="1199692" y="2145550"/>
                </a:lnTo>
                <a:lnTo>
                  <a:pt x="1200150" y="2144433"/>
                </a:lnTo>
                <a:lnTo>
                  <a:pt x="1200150" y="2141804"/>
                </a:lnTo>
                <a:close/>
              </a:path>
              <a:path w="2962275" h="2152650">
                <a:moveTo>
                  <a:pt x="1200150" y="1240891"/>
                </a:moveTo>
                <a:lnTo>
                  <a:pt x="1199692" y="1239774"/>
                </a:lnTo>
                <a:lnTo>
                  <a:pt x="1197825" y="1237919"/>
                </a:lnTo>
                <a:lnTo>
                  <a:pt x="1196708" y="1237449"/>
                </a:lnTo>
                <a:lnTo>
                  <a:pt x="1194079" y="1237449"/>
                </a:lnTo>
                <a:lnTo>
                  <a:pt x="1192961" y="1237919"/>
                </a:lnTo>
                <a:lnTo>
                  <a:pt x="1191094" y="1239774"/>
                </a:lnTo>
                <a:lnTo>
                  <a:pt x="1190625" y="1240891"/>
                </a:lnTo>
                <a:lnTo>
                  <a:pt x="1190625" y="1243533"/>
                </a:lnTo>
                <a:lnTo>
                  <a:pt x="1191094" y="1244650"/>
                </a:lnTo>
                <a:lnTo>
                  <a:pt x="1192961" y="1246505"/>
                </a:lnTo>
                <a:lnTo>
                  <a:pt x="1194079" y="1246974"/>
                </a:lnTo>
                <a:lnTo>
                  <a:pt x="1196708" y="1246974"/>
                </a:lnTo>
                <a:lnTo>
                  <a:pt x="1197825" y="1246505"/>
                </a:lnTo>
                <a:lnTo>
                  <a:pt x="1199692" y="1244650"/>
                </a:lnTo>
                <a:lnTo>
                  <a:pt x="1200150" y="1243533"/>
                </a:lnTo>
                <a:lnTo>
                  <a:pt x="1200150" y="1240891"/>
                </a:lnTo>
                <a:close/>
              </a:path>
              <a:path w="2962275" h="2152650">
                <a:moveTo>
                  <a:pt x="1200150" y="339991"/>
                </a:moveTo>
                <a:lnTo>
                  <a:pt x="1199692" y="338874"/>
                </a:lnTo>
                <a:lnTo>
                  <a:pt x="1197825" y="337007"/>
                </a:lnTo>
                <a:lnTo>
                  <a:pt x="1196708" y="336550"/>
                </a:lnTo>
                <a:lnTo>
                  <a:pt x="1194079" y="336550"/>
                </a:lnTo>
                <a:lnTo>
                  <a:pt x="1192961" y="337007"/>
                </a:lnTo>
                <a:lnTo>
                  <a:pt x="1191094" y="338874"/>
                </a:lnTo>
                <a:lnTo>
                  <a:pt x="1190625" y="339991"/>
                </a:lnTo>
                <a:lnTo>
                  <a:pt x="1190625" y="342620"/>
                </a:lnTo>
                <a:lnTo>
                  <a:pt x="1191094" y="343738"/>
                </a:lnTo>
                <a:lnTo>
                  <a:pt x="1192961" y="345605"/>
                </a:lnTo>
                <a:lnTo>
                  <a:pt x="1194079" y="346075"/>
                </a:lnTo>
                <a:lnTo>
                  <a:pt x="1196708" y="346075"/>
                </a:lnTo>
                <a:lnTo>
                  <a:pt x="1197825" y="345605"/>
                </a:lnTo>
                <a:lnTo>
                  <a:pt x="1199692" y="343738"/>
                </a:lnTo>
                <a:lnTo>
                  <a:pt x="1200150" y="342620"/>
                </a:lnTo>
                <a:lnTo>
                  <a:pt x="1200150" y="339991"/>
                </a:lnTo>
                <a:close/>
              </a:path>
              <a:path w="2962275" h="2152650">
                <a:moveTo>
                  <a:pt x="1247775" y="2141804"/>
                </a:moveTo>
                <a:lnTo>
                  <a:pt x="1247317" y="2140686"/>
                </a:lnTo>
                <a:lnTo>
                  <a:pt x="1245450" y="2138819"/>
                </a:lnTo>
                <a:lnTo>
                  <a:pt x="1244333" y="2138349"/>
                </a:lnTo>
                <a:lnTo>
                  <a:pt x="1241704" y="2138349"/>
                </a:lnTo>
                <a:lnTo>
                  <a:pt x="1240586" y="2138819"/>
                </a:lnTo>
                <a:lnTo>
                  <a:pt x="1238719" y="2140686"/>
                </a:lnTo>
                <a:lnTo>
                  <a:pt x="1238250" y="2141804"/>
                </a:lnTo>
                <a:lnTo>
                  <a:pt x="1238250" y="2144433"/>
                </a:lnTo>
                <a:lnTo>
                  <a:pt x="1238719" y="2145550"/>
                </a:lnTo>
                <a:lnTo>
                  <a:pt x="1240586" y="2147417"/>
                </a:lnTo>
                <a:lnTo>
                  <a:pt x="1241704" y="2147874"/>
                </a:lnTo>
                <a:lnTo>
                  <a:pt x="1244333" y="2147874"/>
                </a:lnTo>
                <a:lnTo>
                  <a:pt x="1245450" y="2147417"/>
                </a:lnTo>
                <a:lnTo>
                  <a:pt x="1247317" y="2145550"/>
                </a:lnTo>
                <a:lnTo>
                  <a:pt x="1247775" y="2144433"/>
                </a:lnTo>
                <a:lnTo>
                  <a:pt x="1247775" y="2141804"/>
                </a:lnTo>
                <a:close/>
              </a:path>
              <a:path w="2962275" h="2152650">
                <a:moveTo>
                  <a:pt x="1247775" y="1240891"/>
                </a:moveTo>
                <a:lnTo>
                  <a:pt x="1247317" y="1239774"/>
                </a:lnTo>
                <a:lnTo>
                  <a:pt x="1245450" y="1237919"/>
                </a:lnTo>
                <a:lnTo>
                  <a:pt x="1244333" y="1237449"/>
                </a:lnTo>
                <a:lnTo>
                  <a:pt x="1241704" y="1237449"/>
                </a:lnTo>
                <a:lnTo>
                  <a:pt x="1240586" y="1237919"/>
                </a:lnTo>
                <a:lnTo>
                  <a:pt x="1238719" y="1239774"/>
                </a:lnTo>
                <a:lnTo>
                  <a:pt x="1238250" y="1240891"/>
                </a:lnTo>
                <a:lnTo>
                  <a:pt x="1238250" y="1243533"/>
                </a:lnTo>
                <a:lnTo>
                  <a:pt x="1238719" y="1244650"/>
                </a:lnTo>
                <a:lnTo>
                  <a:pt x="1240586" y="1246505"/>
                </a:lnTo>
                <a:lnTo>
                  <a:pt x="1241704" y="1246974"/>
                </a:lnTo>
                <a:lnTo>
                  <a:pt x="1244333" y="1246974"/>
                </a:lnTo>
                <a:lnTo>
                  <a:pt x="1245450" y="1246505"/>
                </a:lnTo>
                <a:lnTo>
                  <a:pt x="1247317" y="1244650"/>
                </a:lnTo>
                <a:lnTo>
                  <a:pt x="1247775" y="1243533"/>
                </a:lnTo>
                <a:lnTo>
                  <a:pt x="1247775" y="1240891"/>
                </a:lnTo>
                <a:close/>
              </a:path>
              <a:path w="2962275" h="2152650">
                <a:moveTo>
                  <a:pt x="1247775" y="339991"/>
                </a:moveTo>
                <a:lnTo>
                  <a:pt x="1247317" y="338874"/>
                </a:lnTo>
                <a:lnTo>
                  <a:pt x="1245450" y="337007"/>
                </a:lnTo>
                <a:lnTo>
                  <a:pt x="1244333" y="336550"/>
                </a:lnTo>
                <a:lnTo>
                  <a:pt x="1241704" y="336550"/>
                </a:lnTo>
                <a:lnTo>
                  <a:pt x="1240586" y="337007"/>
                </a:lnTo>
                <a:lnTo>
                  <a:pt x="1238719" y="338874"/>
                </a:lnTo>
                <a:lnTo>
                  <a:pt x="1238250" y="339991"/>
                </a:lnTo>
                <a:lnTo>
                  <a:pt x="1238250" y="342620"/>
                </a:lnTo>
                <a:lnTo>
                  <a:pt x="1238719" y="343738"/>
                </a:lnTo>
                <a:lnTo>
                  <a:pt x="1240586" y="345605"/>
                </a:lnTo>
                <a:lnTo>
                  <a:pt x="1241704" y="346075"/>
                </a:lnTo>
                <a:lnTo>
                  <a:pt x="1244333" y="346075"/>
                </a:lnTo>
                <a:lnTo>
                  <a:pt x="1245450" y="345605"/>
                </a:lnTo>
                <a:lnTo>
                  <a:pt x="1247317" y="343738"/>
                </a:lnTo>
                <a:lnTo>
                  <a:pt x="1247775" y="342620"/>
                </a:lnTo>
                <a:lnTo>
                  <a:pt x="1247775" y="339991"/>
                </a:lnTo>
                <a:close/>
              </a:path>
              <a:path w="2962275" h="2152650">
                <a:moveTo>
                  <a:pt x="1295400" y="2141804"/>
                </a:moveTo>
                <a:lnTo>
                  <a:pt x="1294942" y="2140686"/>
                </a:lnTo>
                <a:lnTo>
                  <a:pt x="1293075" y="2138819"/>
                </a:lnTo>
                <a:lnTo>
                  <a:pt x="1291958" y="2138349"/>
                </a:lnTo>
                <a:lnTo>
                  <a:pt x="1289329" y="2138349"/>
                </a:lnTo>
                <a:lnTo>
                  <a:pt x="1288211" y="2138819"/>
                </a:lnTo>
                <a:lnTo>
                  <a:pt x="1286344" y="2140686"/>
                </a:lnTo>
                <a:lnTo>
                  <a:pt x="1285875" y="2141804"/>
                </a:lnTo>
                <a:lnTo>
                  <a:pt x="1285875" y="2144433"/>
                </a:lnTo>
                <a:lnTo>
                  <a:pt x="1286344" y="2145550"/>
                </a:lnTo>
                <a:lnTo>
                  <a:pt x="1288211" y="2147417"/>
                </a:lnTo>
                <a:lnTo>
                  <a:pt x="1289329" y="2147874"/>
                </a:lnTo>
                <a:lnTo>
                  <a:pt x="1291958" y="2147874"/>
                </a:lnTo>
                <a:lnTo>
                  <a:pt x="1293075" y="2147417"/>
                </a:lnTo>
                <a:lnTo>
                  <a:pt x="1294942" y="2145550"/>
                </a:lnTo>
                <a:lnTo>
                  <a:pt x="1295400" y="2144433"/>
                </a:lnTo>
                <a:lnTo>
                  <a:pt x="1295400" y="2141804"/>
                </a:lnTo>
                <a:close/>
              </a:path>
              <a:path w="2962275" h="2152650">
                <a:moveTo>
                  <a:pt x="1295400" y="1240891"/>
                </a:moveTo>
                <a:lnTo>
                  <a:pt x="1294942" y="1239774"/>
                </a:lnTo>
                <a:lnTo>
                  <a:pt x="1293075" y="1237919"/>
                </a:lnTo>
                <a:lnTo>
                  <a:pt x="1291958" y="1237449"/>
                </a:lnTo>
                <a:lnTo>
                  <a:pt x="1289329" y="1237449"/>
                </a:lnTo>
                <a:lnTo>
                  <a:pt x="1288211" y="1237919"/>
                </a:lnTo>
                <a:lnTo>
                  <a:pt x="1286344" y="1239774"/>
                </a:lnTo>
                <a:lnTo>
                  <a:pt x="1285875" y="1240891"/>
                </a:lnTo>
                <a:lnTo>
                  <a:pt x="1285875" y="1243533"/>
                </a:lnTo>
                <a:lnTo>
                  <a:pt x="1286344" y="1244650"/>
                </a:lnTo>
                <a:lnTo>
                  <a:pt x="1288211" y="1246505"/>
                </a:lnTo>
                <a:lnTo>
                  <a:pt x="1289329" y="1246974"/>
                </a:lnTo>
                <a:lnTo>
                  <a:pt x="1291958" y="1246974"/>
                </a:lnTo>
                <a:lnTo>
                  <a:pt x="1293075" y="1246505"/>
                </a:lnTo>
                <a:lnTo>
                  <a:pt x="1294942" y="1244650"/>
                </a:lnTo>
                <a:lnTo>
                  <a:pt x="1295400" y="1243533"/>
                </a:lnTo>
                <a:lnTo>
                  <a:pt x="1295400" y="1240891"/>
                </a:lnTo>
                <a:close/>
              </a:path>
              <a:path w="2962275" h="2152650">
                <a:moveTo>
                  <a:pt x="1295400" y="339991"/>
                </a:moveTo>
                <a:lnTo>
                  <a:pt x="1294942" y="338874"/>
                </a:lnTo>
                <a:lnTo>
                  <a:pt x="1293075" y="337007"/>
                </a:lnTo>
                <a:lnTo>
                  <a:pt x="1291958" y="336550"/>
                </a:lnTo>
                <a:lnTo>
                  <a:pt x="1289329" y="336550"/>
                </a:lnTo>
                <a:lnTo>
                  <a:pt x="1288211" y="337007"/>
                </a:lnTo>
                <a:lnTo>
                  <a:pt x="1286344" y="338874"/>
                </a:lnTo>
                <a:lnTo>
                  <a:pt x="1285875" y="339991"/>
                </a:lnTo>
                <a:lnTo>
                  <a:pt x="1285875" y="342620"/>
                </a:lnTo>
                <a:lnTo>
                  <a:pt x="1286344" y="343738"/>
                </a:lnTo>
                <a:lnTo>
                  <a:pt x="1288211" y="345605"/>
                </a:lnTo>
                <a:lnTo>
                  <a:pt x="1289329" y="346075"/>
                </a:lnTo>
                <a:lnTo>
                  <a:pt x="1291958" y="346075"/>
                </a:lnTo>
                <a:lnTo>
                  <a:pt x="1293075" y="345605"/>
                </a:lnTo>
                <a:lnTo>
                  <a:pt x="1294942" y="343738"/>
                </a:lnTo>
                <a:lnTo>
                  <a:pt x="1295400" y="342620"/>
                </a:lnTo>
                <a:lnTo>
                  <a:pt x="1295400" y="339991"/>
                </a:lnTo>
                <a:close/>
              </a:path>
              <a:path w="2962275" h="2152650">
                <a:moveTo>
                  <a:pt x="1343025" y="2141804"/>
                </a:moveTo>
                <a:lnTo>
                  <a:pt x="1342567" y="2140686"/>
                </a:lnTo>
                <a:lnTo>
                  <a:pt x="1340700" y="2138819"/>
                </a:lnTo>
                <a:lnTo>
                  <a:pt x="1339583" y="2138349"/>
                </a:lnTo>
                <a:lnTo>
                  <a:pt x="1336954" y="2138349"/>
                </a:lnTo>
                <a:lnTo>
                  <a:pt x="1335836" y="2138819"/>
                </a:lnTo>
                <a:lnTo>
                  <a:pt x="1333969" y="2140686"/>
                </a:lnTo>
                <a:lnTo>
                  <a:pt x="1333500" y="2141804"/>
                </a:lnTo>
                <a:lnTo>
                  <a:pt x="1333500" y="2144433"/>
                </a:lnTo>
                <a:lnTo>
                  <a:pt x="1333969" y="2145550"/>
                </a:lnTo>
                <a:lnTo>
                  <a:pt x="1335836" y="2147417"/>
                </a:lnTo>
                <a:lnTo>
                  <a:pt x="1336954" y="2147874"/>
                </a:lnTo>
                <a:lnTo>
                  <a:pt x="1339583" y="2147874"/>
                </a:lnTo>
                <a:lnTo>
                  <a:pt x="1340700" y="2147417"/>
                </a:lnTo>
                <a:lnTo>
                  <a:pt x="1342567" y="2145550"/>
                </a:lnTo>
                <a:lnTo>
                  <a:pt x="1343025" y="2144433"/>
                </a:lnTo>
                <a:lnTo>
                  <a:pt x="1343025" y="2141804"/>
                </a:lnTo>
                <a:close/>
              </a:path>
              <a:path w="2962275" h="2152650">
                <a:moveTo>
                  <a:pt x="1343025" y="1240891"/>
                </a:moveTo>
                <a:lnTo>
                  <a:pt x="1342567" y="1239774"/>
                </a:lnTo>
                <a:lnTo>
                  <a:pt x="1340700" y="1237919"/>
                </a:lnTo>
                <a:lnTo>
                  <a:pt x="1339583" y="1237449"/>
                </a:lnTo>
                <a:lnTo>
                  <a:pt x="1336954" y="1237449"/>
                </a:lnTo>
                <a:lnTo>
                  <a:pt x="1335836" y="1237919"/>
                </a:lnTo>
                <a:lnTo>
                  <a:pt x="1333969" y="1239774"/>
                </a:lnTo>
                <a:lnTo>
                  <a:pt x="1333500" y="1240891"/>
                </a:lnTo>
                <a:lnTo>
                  <a:pt x="1333500" y="1243533"/>
                </a:lnTo>
                <a:lnTo>
                  <a:pt x="1333969" y="1244650"/>
                </a:lnTo>
                <a:lnTo>
                  <a:pt x="1335836" y="1246505"/>
                </a:lnTo>
                <a:lnTo>
                  <a:pt x="1336954" y="1246974"/>
                </a:lnTo>
                <a:lnTo>
                  <a:pt x="1339583" y="1246974"/>
                </a:lnTo>
                <a:lnTo>
                  <a:pt x="1340700" y="1246505"/>
                </a:lnTo>
                <a:lnTo>
                  <a:pt x="1342567" y="1244650"/>
                </a:lnTo>
                <a:lnTo>
                  <a:pt x="1343025" y="1243533"/>
                </a:lnTo>
                <a:lnTo>
                  <a:pt x="1343025" y="1240891"/>
                </a:lnTo>
                <a:close/>
              </a:path>
              <a:path w="2962275" h="2152650">
                <a:moveTo>
                  <a:pt x="1343025" y="339991"/>
                </a:moveTo>
                <a:lnTo>
                  <a:pt x="1342567" y="338874"/>
                </a:lnTo>
                <a:lnTo>
                  <a:pt x="1340700" y="337007"/>
                </a:lnTo>
                <a:lnTo>
                  <a:pt x="1339583" y="336550"/>
                </a:lnTo>
                <a:lnTo>
                  <a:pt x="1336954" y="336550"/>
                </a:lnTo>
                <a:lnTo>
                  <a:pt x="1335836" y="337007"/>
                </a:lnTo>
                <a:lnTo>
                  <a:pt x="1333969" y="338874"/>
                </a:lnTo>
                <a:lnTo>
                  <a:pt x="1333500" y="339991"/>
                </a:lnTo>
                <a:lnTo>
                  <a:pt x="1333500" y="342620"/>
                </a:lnTo>
                <a:lnTo>
                  <a:pt x="1333969" y="343738"/>
                </a:lnTo>
                <a:lnTo>
                  <a:pt x="1335836" y="345605"/>
                </a:lnTo>
                <a:lnTo>
                  <a:pt x="1336954" y="346075"/>
                </a:lnTo>
                <a:lnTo>
                  <a:pt x="1339583" y="346075"/>
                </a:lnTo>
                <a:lnTo>
                  <a:pt x="1340700" y="345605"/>
                </a:lnTo>
                <a:lnTo>
                  <a:pt x="1342567" y="343738"/>
                </a:lnTo>
                <a:lnTo>
                  <a:pt x="1343025" y="342620"/>
                </a:lnTo>
                <a:lnTo>
                  <a:pt x="1343025" y="339991"/>
                </a:lnTo>
                <a:close/>
              </a:path>
              <a:path w="2962275" h="2152650">
                <a:moveTo>
                  <a:pt x="1390650" y="2141804"/>
                </a:moveTo>
                <a:lnTo>
                  <a:pt x="1390192" y="2140686"/>
                </a:lnTo>
                <a:lnTo>
                  <a:pt x="1388325" y="2138819"/>
                </a:lnTo>
                <a:lnTo>
                  <a:pt x="1387208" y="2138349"/>
                </a:lnTo>
                <a:lnTo>
                  <a:pt x="1384579" y="2138349"/>
                </a:lnTo>
                <a:lnTo>
                  <a:pt x="1383461" y="2138819"/>
                </a:lnTo>
                <a:lnTo>
                  <a:pt x="1381594" y="2140686"/>
                </a:lnTo>
                <a:lnTo>
                  <a:pt x="1381125" y="2141804"/>
                </a:lnTo>
                <a:lnTo>
                  <a:pt x="1381125" y="2144433"/>
                </a:lnTo>
                <a:lnTo>
                  <a:pt x="1381594" y="2145550"/>
                </a:lnTo>
                <a:lnTo>
                  <a:pt x="1383461" y="2147417"/>
                </a:lnTo>
                <a:lnTo>
                  <a:pt x="1384579" y="2147874"/>
                </a:lnTo>
                <a:lnTo>
                  <a:pt x="1387208" y="2147874"/>
                </a:lnTo>
                <a:lnTo>
                  <a:pt x="1388325" y="2147417"/>
                </a:lnTo>
                <a:lnTo>
                  <a:pt x="1390192" y="2145550"/>
                </a:lnTo>
                <a:lnTo>
                  <a:pt x="1390650" y="2144433"/>
                </a:lnTo>
                <a:lnTo>
                  <a:pt x="1390650" y="2141804"/>
                </a:lnTo>
                <a:close/>
              </a:path>
              <a:path w="2962275" h="2152650">
                <a:moveTo>
                  <a:pt x="1390650" y="1240891"/>
                </a:moveTo>
                <a:lnTo>
                  <a:pt x="1390192" y="1239774"/>
                </a:lnTo>
                <a:lnTo>
                  <a:pt x="1388325" y="1237919"/>
                </a:lnTo>
                <a:lnTo>
                  <a:pt x="1387208" y="1237449"/>
                </a:lnTo>
                <a:lnTo>
                  <a:pt x="1384579" y="1237449"/>
                </a:lnTo>
                <a:lnTo>
                  <a:pt x="1383461" y="1237919"/>
                </a:lnTo>
                <a:lnTo>
                  <a:pt x="1381594" y="1239774"/>
                </a:lnTo>
                <a:lnTo>
                  <a:pt x="1381125" y="1240891"/>
                </a:lnTo>
                <a:lnTo>
                  <a:pt x="1381125" y="1243533"/>
                </a:lnTo>
                <a:lnTo>
                  <a:pt x="1381594" y="1244650"/>
                </a:lnTo>
                <a:lnTo>
                  <a:pt x="1383461" y="1246505"/>
                </a:lnTo>
                <a:lnTo>
                  <a:pt x="1384579" y="1246974"/>
                </a:lnTo>
                <a:lnTo>
                  <a:pt x="1387208" y="1246974"/>
                </a:lnTo>
                <a:lnTo>
                  <a:pt x="1388325" y="1246505"/>
                </a:lnTo>
                <a:lnTo>
                  <a:pt x="1390192" y="1244650"/>
                </a:lnTo>
                <a:lnTo>
                  <a:pt x="1390650" y="1243533"/>
                </a:lnTo>
                <a:lnTo>
                  <a:pt x="1390650" y="1240891"/>
                </a:lnTo>
                <a:close/>
              </a:path>
              <a:path w="2962275" h="2152650">
                <a:moveTo>
                  <a:pt x="1390650" y="339991"/>
                </a:moveTo>
                <a:lnTo>
                  <a:pt x="1390192" y="338874"/>
                </a:lnTo>
                <a:lnTo>
                  <a:pt x="1388325" y="337007"/>
                </a:lnTo>
                <a:lnTo>
                  <a:pt x="1387208" y="336550"/>
                </a:lnTo>
                <a:lnTo>
                  <a:pt x="1384579" y="336550"/>
                </a:lnTo>
                <a:lnTo>
                  <a:pt x="1383461" y="337007"/>
                </a:lnTo>
                <a:lnTo>
                  <a:pt x="1381594" y="338874"/>
                </a:lnTo>
                <a:lnTo>
                  <a:pt x="1381125" y="339991"/>
                </a:lnTo>
                <a:lnTo>
                  <a:pt x="1381125" y="342620"/>
                </a:lnTo>
                <a:lnTo>
                  <a:pt x="1381594" y="343738"/>
                </a:lnTo>
                <a:lnTo>
                  <a:pt x="1383461" y="345605"/>
                </a:lnTo>
                <a:lnTo>
                  <a:pt x="1384579" y="346075"/>
                </a:lnTo>
                <a:lnTo>
                  <a:pt x="1387208" y="346075"/>
                </a:lnTo>
                <a:lnTo>
                  <a:pt x="1388325" y="345605"/>
                </a:lnTo>
                <a:lnTo>
                  <a:pt x="1390192" y="343738"/>
                </a:lnTo>
                <a:lnTo>
                  <a:pt x="1390650" y="342620"/>
                </a:lnTo>
                <a:lnTo>
                  <a:pt x="1390650" y="339991"/>
                </a:lnTo>
                <a:close/>
              </a:path>
              <a:path w="2962275" h="2152650">
                <a:moveTo>
                  <a:pt x="1438275" y="2141804"/>
                </a:moveTo>
                <a:lnTo>
                  <a:pt x="1437817" y="2140686"/>
                </a:lnTo>
                <a:lnTo>
                  <a:pt x="1435950" y="2138819"/>
                </a:lnTo>
                <a:lnTo>
                  <a:pt x="1434833" y="2138349"/>
                </a:lnTo>
                <a:lnTo>
                  <a:pt x="1432204" y="2138349"/>
                </a:lnTo>
                <a:lnTo>
                  <a:pt x="1431086" y="2138819"/>
                </a:lnTo>
                <a:lnTo>
                  <a:pt x="1429219" y="2140686"/>
                </a:lnTo>
                <a:lnTo>
                  <a:pt x="1428750" y="2141804"/>
                </a:lnTo>
                <a:lnTo>
                  <a:pt x="1428750" y="2144433"/>
                </a:lnTo>
                <a:lnTo>
                  <a:pt x="1429219" y="2145550"/>
                </a:lnTo>
                <a:lnTo>
                  <a:pt x="1431086" y="2147417"/>
                </a:lnTo>
                <a:lnTo>
                  <a:pt x="1432204" y="2147874"/>
                </a:lnTo>
                <a:lnTo>
                  <a:pt x="1434833" y="2147874"/>
                </a:lnTo>
                <a:lnTo>
                  <a:pt x="1435950" y="2147417"/>
                </a:lnTo>
                <a:lnTo>
                  <a:pt x="1437817" y="2145550"/>
                </a:lnTo>
                <a:lnTo>
                  <a:pt x="1438275" y="2144433"/>
                </a:lnTo>
                <a:lnTo>
                  <a:pt x="1438275" y="2141804"/>
                </a:lnTo>
                <a:close/>
              </a:path>
              <a:path w="2962275" h="2152650">
                <a:moveTo>
                  <a:pt x="1438275" y="1240891"/>
                </a:moveTo>
                <a:lnTo>
                  <a:pt x="1437817" y="1239774"/>
                </a:lnTo>
                <a:lnTo>
                  <a:pt x="1435950" y="1237919"/>
                </a:lnTo>
                <a:lnTo>
                  <a:pt x="1434833" y="1237449"/>
                </a:lnTo>
                <a:lnTo>
                  <a:pt x="1432204" y="1237449"/>
                </a:lnTo>
                <a:lnTo>
                  <a:pt x="1431086" y="1237919"/>
                </a:lnTo>
                <a:lnTo>
                  <a:pt x="1429219" y="1239774"/>
                </a:lnTo>
                <a:lnTo>
                  <a:pt x="1428750" y="1240891"/>
                </a:lnTo>
                <a:lnTo>
                  <a:pt x="1428750" y="1243533"/>
                </a:lnTo>
                <a:lnTo>
                  <a:pt x="1429219" y="1244650"/>
                </a:lnTo>
                <a:lnTo>
                  <a:pt x="1431086" y="1246505"/>
                </a:lnTo>
                <a:lnTo>
                  <a:pt x="1432204" y="1246974"/>
                </a:lnTo>
                <a:lnTo>
                  <a:pt x="1434833" y="1246974"/>
                </a:lnTo>
                <a:lnTo>
                  <a:pt x="1435950" y="1246505"/>
                </a:lnTo>
                <a:lnTo>
                  <a:pt x="1437817" y="1244650"/>
                </a:lnTo>
                <a:lnTo>
                  <a:pt x="1438275" y="1243533"/>
                </a:lnTo>
                <a:lnTo>
                  <a:pt x="1438275" y="1240891"/>
                </a:lnTo>
                <a:close/>
              </a:path>
              <a:path w="2962275" h="2152650">
                <a:moveTo>
                  <a:pt x="1438275" y="339991"/>
                </a:moveTo>
                <a:lnTo>
                  <a:pt x="1437817" y="338874"/>
                </a:lnTo>
                <a:lnTo>
                  <a:pt x="1435950" y="337007"/>
                </a:lnTo>
                <a:lnTo>
                  <a:pt x="1434833" y="336550"/>
                </a:lnTo>
                <a:lnTo>
                  <a:pt x="1432204" y="336550"/>
                </a:lnTo>
                <a:lnTo>
                  <a:pt x="1431086" y="337007"/>
                </a:lnTo>
                <a:lnTo>
                  <a:pt x="1429219" y="338874"/>
                </a:lnTo>
                <a:lnTo>
                  <a:pt x="1428750" y="339991"/>
                </a:lnTo>
                <a:lnTo>
                  <a:pt x="1428750" y="342620"/>
                </a:lnTo>
                <a:lnTo>
                  <a:pt x="1429219" y="343738"/>
                </a:lnTo>
                <a:lnTo>
                  <a:pt x="1431086" y="345605"/>
                </a:lnTo>
                <a:lnTo>
                  <a:pt x="1432204" y="346075"/>
                </a:lnTo>
                <a:lnTo>
                  <a:pt x="1434833" y="346075"/>
                </a:lnTo>
                <a:lnTo>
                  <a:pt x="1435950" y="345605"/>
                </a:lnTo>
                <a:lnTo>
                  <a:pt x="1437817" y="343738"/>
                </a:lnTo>
                <a:lnTo>
                  <a:pt x="1438275" y="342620"/>
                </a:lnTo>
                <a:lnTo>
                  <a:pt x="1438275" y="339991"/>
                </a:lnTo>
                <a:close/>
              </a:path>
              <a:path w="2962275" h="2152650">
                <a:moveTo>
                  <a:pt x="1485900" y="2141804"/>
                </a:moveTo>
                <a:lnTo>
                  <a:pt x="1485442" y="2140686"/>
                </a:lnTo>
                <a:lnTo>
                  <a:pt x="1483575" y="2138819"/>
                </a:lnTo>
                <a:lnTo>
                  <a:pt x="1482458" y="2138349"/>
                </a:lnTo>
                <a:lnTo>
                  <a:pt x="1479829" y="2138349"/>
                </a:lnTo>
                <a:lnTo>
                  <a:pt x="1478711" y="2138819"/>
                </a:lnTo>
                <a:lnTo>
                  <a:pt x="1476844" y="2140686"/>
                </a:lnTo>
                <a:lnTo>
                  <a:pt x="1476375" y="2141804"/>
                </a:lnTo>
                <a:lnTo>
                  <a:pt x="1476375" y="2144433"/>
                </a:lnTo>
                <a:lnTo>
                  <a:pt x="1476844" y="2145550"/>
                </a:lnTo>
                <a:lnTo>
                  <a:pt x="1478711" y="2147417"/>
                </a:lnTo>
                <a:lnTo>
                  <a:pt x="1479829" y="2147874"/>
                </a:lnTo>
                <a:lnTo>
                  <a:pt x="1482458" y="2147874"/>
                </a:lnTo>
                <a:lnTo>
                  <a:pt x="1483575" y="2147417"/>
                </a:lnTo>
                <a:lnTo>
                  <a:pt x="1485442" y="2145550"/>
                </a:lnTo>
                <a:lnTo>
                  <a:pt x="1485900" y="2144433"/>
                </a:lnTo>
                <a:lnTo>
                  <a:pt x="1485900" y="2141804"/>
                </a:lnTo>
                <a:close/>
              </a:path>
              <a:path w="2962275" h="2152650">
                <a:moveTo>
                  <a:pt x="1485900" y="1240891"/>
                </a:moveTo>
                <a:lnTo>
                  <a:pt x="1485442" y="1239774"/>
                </a:lnTo>
                <a:lnTo>
                  <a:pt x="1483575" y="1237919"/>
                </a:lnTo>
                <a:lnTo>
                  <a:pt x="1482458" y="1237449"/>
                </a:lnTo>
                <a:lnTo>
                  <a:pt x="1479829" y="1237449"/>
                </a:lnTo>
                <a:lnTo>
                  <a:pt x="1478711" y="1237919"/>
                </a:lnTo>
                <a:lnTo>
                  <a:pt x="1476844" y="1239774"/>
                </a:lnTo>
                <a:lnTo>
                  <a:pt x="1476375" y="1240891"/>
                </a:lnTo>
                <a:lnTo>
                  <a:pt x="1476375" y="1243533"/>
                </a:lnTo>
                <a:lnTo>
                  <a:pt x="1476844" y="1244650"/>
                </a:lnTo>
                <a:lnTo>
                  <a:pt x="1478711" y="1246505"/>
                </a:lnTo>
                <a:lnTo>
                  <a:pt x="1479829" y="1246974"/>
                </a:lnTo>
                <a:lnTo>
                  <a:pt x="1482458" y="1246974"/>
                </a:lnTo>
                <a:lnTo>
                  <a:pt x="1483575" y="1246505"/>
                </a:lnTo>
                <a:lnTo>
                  <a:pt x="1485442" y="1244650"/>
                </a:lnTo>
                <a:lnTo>
                  <a:pt x="1485900" y="1243533"/>
                </a:lnTo>
                <a:lnTo>
                  <a:pt x="1485900" y="1240891"/>
                </a:lnTo>
                <a:close/>
              </a:path>
              <a:path w="2962275" h="2152650">
                <a:moveTo>
                  <a:pt x="1485900" y="339991"/>
                </a:moveTo>
                <a:lnTo>
                  <a:pt x="1485442" y="338874"/>
                </a:lnTo>
                <a:lnTo>
                  <a:pt x="1483575" y="337007"/>
                </a:lnTo>
                <a:lnTo>
                  <a:pt x="1482458" y="336550"/>
                </a:lnTo>
                <a:lnTo>
                  <a:pt x="1479829" y="336550"/>
                </a:lnTo>
                <a:lnTo>
                  <a:pt x="1478711" y="337007"/>
                </a:lnTo>
                <a:lnTo>
                  <a:pt x="1476844" y="338874"/>
                </a:lnTo>
                <a:lnTo>
                  <a:pt x="1476375" y="339991"/>
                </a:lnTo>
                <a:lnTo>
                  <a:pt x="1476375" y="342620"/>
                </a:lnTo>
                <a:lnTo>
                  <a:pt x="1476844" y="343738"/>
                </a:lnTo>
                <a:lnTo>
                  <a:pt x="1478711" y="345605"/>
                </a:lnTo>
                <a:lnTo>
                  <a:pt x="1479829" y="346075"/>
                </a:lnTo>
                <a:lnTo>
                  <a:pt x="1482458" y="346075"/>
                </a:lnTo>
                <a:lnTo>
                  <a:pt x="1483575" y="345605"/>
                </a:lnTo>
                <a:lnTo>
                  <a:pt x="1485442" y="343738"/>
                </a:lnTo>
                <a:lnTo>
                  <a:pt x="1485900" y="342620"/>
                </a:lnTo>
                <a:lnTo>
                  <a:pt x="1485900" y="339991"/>
                </a:lnTo>
                <a:close/>
              </a:path>
              <a:path w="2962275" h="2152650">
                <a:moveTo>
                  <a:pt x="1505902" y="2146566"/>
                </a:moveTo>
                <a:lnTo>
                  <a:pt x="1505445" y="2145449"/>
                </a:lnTo>
                <a:lnTo>
                  <a:pt x="1503578" y="2143582"/>
                </a:lnTo>
                <a:lnTo>
                  <a:pt x="1502460" y="2143112"/>
                </a:lnTo>
                <a:lnTo>
                  <a:pt x="1499831" y="2143112"/>
                </a:lnTo>
                <a:lnTo>
                  <a:pt x="1498714" y="2143582"/>
                </a:lnTo>
                <a:lnTo>
                  <a:pt x="1496847" y="2145449"/>
                </a:lnTo>
                <a:lnTo>
                  <a:pt x="1496377" y="2146566"/>
                </a:lnTo>
                <a:lnTo>
                  <a:pt x="1496377" y="2149195"/>
                </a:lnTo>
                <a:lnTo>
                  <a:pt x="1496847" y="2150313"/>
                </a:lnTo>
                <a:lnTo>
                  <a:pt x="1498714" y="2152180"/>
                </a:lnTo>
                <a:lnTo>
                  <a:pt x="1499831" y="2152637"/>
                </a:lnTo>
                <a:lnTo>
                  <a:pt x="1502460" y="2152637"/>
                </a:lnTo>
                <a:lnTo>
                  <a:pt x="1503578" y="2152180"/>
                </a:lnTo>
                <a:lnTo>
                  <a:pt x="1505445" y="2150313"/>
                </a:lnTo>
                <a:lnTo>
                  <a:pt x="1505902" y="2149195"/>
                </a:lnTo>
                <a:lnTo>
                  <a:pt x="1505902" y="2146566"/>
                </a:lnTo>
                <a:close/>
              </a:path>
              <a:path w="2962275" h="2152650">
                <a:moveTo>
                  <a:pt x="1505902" y="2098941"/>
                </a:moveTo>
                <a:lnTo>
                  <a:pt x="1505445" y="2097824"/>
                </a:lnTo>
                <a:lnTo>
                  <a:pt x="1503578" y="2095957"/>
                </a:lnTo>
                <a:lnTo>
                  <a:pt x="1502460" y="2095487"/>
                </a:lnTo>
                <a:lnTo>
                  <a:pt x="1499831" y="2095487"/>
                </a:lnTo>
                <a:lnTo>
                  <a:pt x="1498714" y="2095957"/>
                </a:lnTo>
                <a:lnTo>
                  <a:pt x="1496847" y="2097824"/>
                </a:lnTo>
                <a:lnTo>
                  <a:pt x="1496377" y="2098941"/>
                </a:lnTo>
                <a:lnTo>
                  <a:pt x="1496377" y="2101570"/>
                </a:lnTo>
                <a:lnTo>
                  <a:pt x="1496847" y="2102688"/>
                </a:lnTo>
                <a:lnTo>
                  <a:pt x="1498714" y="2104555"/>
                </a:lnTo>
                <a:lnTo>
                  <a:pt x="1499831" y="2105012"/>
                </a:lnTo>
                <a:lnTo>
                  <a:pt x="1502460" y="2105012"/>
                </a:lnTo>
                <a:lnTo>
                  <a:pt x="1503578" y="2104555"/>
                </a:lnTo>
                <a:lnTo>
                  <a:pt x="1505445" y="2102688"/>
                </a:lnTo>
                <a:lnTo>
                  <a:pt x="1505902" y="2101570"/>
                </a:lnTo>
                <a:lnTo>
                  <a:pt x="1505902" y="2098941"/>
                </a:lnTo>
                <a:close/>
              </a:path>
              <a:path w="2962275" h="2152650">
                <a:moveTo>
                  <a:pt x="1505902" y="2051316"/>
                </a:moveTo>
                <a:lnTo>
                  <a:pt x="1505445" y="2050199"/>
                </a:lnTo>
                <a:lnTo>
                  <a:pt x="1503578" y="2048332"/>
                </a:lnTo>
                <a:lnTo>
                  <a:pt x="1502460" y="2047862"/>
                </a:lnTo>
                <a:lnTo>
                  <a:pt x="1499831" y="2047862"/>
                </a:lnTo>
                <a:lnTo>
                  <a:pt x="1498714" y="2048332"/>
                </a:lnTo>
                <a:lnTo>
                  <a:pt x="1496847" y="2050199"/>
                </a:lnTo>
                <a:lnTo>
                  <a:pt x="1496377" y="2051316"/>
                </a:lnTo>
                <a:lnTo>
                  <a:pt x="1496377" y="2053945"/>
                </a:lnTo>
                <a:lnTo>
                  <a:pt x="1496847" y="2055063"/>
                </a:lnTo>
                <a:lnTo>
                  <a:pt x="1498714" y="2056930"/>
                </a:lnTo>
                <a:lnTo>
                  <a:pt x="1499831" y="2057387"/>
                </a:lnTo>
                <a:lnTo>
                  <a:pt x="1502460" y="2057387"/>
                </a:lnTo>
                <a:lnTo>
                  <a:pt x="1503578" y="2056930"/>
                </a:lnTo>
                <a:lnTo>
                  <a:pt x="1505445" y="2055063"/>
                </a:lnTo>
                <a:lnTo>
                  <a:pt x="1505902" y="2053945"/>
                </a:lnTo>
                <a:lnTo>
                  <a:pt x="1505902" y="2051316"/>
                </a:lnTo>
                <a:close/>
              </a:path>
              <a:path w="2962275" h="2152650">
                <a:moveTo>
                  <a:pt x="1505902" y="2003691"/>
                </a:moveTo>
                <a:lnTo>
                  <a:pt x="1505445" y="2002574"/>
                </a:lnTo>
                <a:lnTo>
                  <a:pt x="1503578" y="2000707"/>
                </a:lnTo>
                <a:lnTo>
                  <a:pt x="1502460" y="2000237"/>
                </a:lnTo>
                <a:lnTo>
                  <a:pt x="1499831" y="2000237"/>
                </a:lnTo>
                <a:lnTo>
                  <a:pt x="1498714" y="2000707"/>
                </a:lnTo>
                <a:lnTo>
                  <a:pt x="1496847" y="2002574"/>
                </a:lnTo>
                <a:lnTo>
                  <a:pt x="1496377" y="2003691"/>
                </a:lnTo>
                <a:lnTo>
                  <a:pt x="1496377" y="2006320"/>
                </a:lnTo>
                <a:lnTo>
                  <a:pt x="1496847" y="2007438"/>
                </a:lnTo>
                <a:lnTo>
                  <a:pt x="1498714" y="2009305"/>
                </a:lnTo>
                <a:lnTo>
                  <a:pt x="1499831" y="2009762"/>
                </a:lnTo>
                <a:lnTo>
                  <a:pt x="1502460" y="2009762"/>
                </a:lnTo>
                <a:lnTo>
                  <a:pt x="1503578" y="2009305"/>
                </a:lnTo>
                <a:lnTo>
                  <a:pt x="1505445" y="2007438"/>
                </a:lnTo>
                <a:lnTo>
                  <a:pt x="1505902" y="2006320"/>
                </a:lnTo>
                <a:lnTo>
                  <a:pt x="1505902" y="2003691"/>
                </a:lnTo>
                <a:close/>
              </a:path>
              <a:path w="2962275" h="2152650">
                <a:moveTo>
                  <a:pt x="1505902" y="1956066"/>
                </a:moveTo>
                <a:lnTo>
                  <a:pt x="1505445" y="1954949"/>
                </a:lnTo>
                <a:lnTo>
                  <a:pt x="1503578" y="1953082"/>
                </a:lnTo>
                <a:lnTo>
                  <a:pt x="1502460" y="1952612"/>
                </a:lnTo>
                <a:lnTo>
                  <a:pt x="1499831" y="1952612"/>
                </a:lnTo>
                <a:lnTo>
                  <a:pt x="1498714" y="1953082"/>
                </a:lnTo>
                <a:lnTo>
                  <a:pt x="1496847" y="1954949"/>
                </a:lnTo>
                <a:lnTo>
                  <a:pt x="1496377" y="1956066"/>
                </a:lnTo>
                <a:lnTo>
                  <a:pt x="1496377" y="1958695"/>
                </a:lnTo>
                <a:lnTo>
                  <a:pt x="1496847" y="1959813"/>
                </a:lnTo>
                <a:lnTo>
                  <a:pt x="1498714" y="1961680"/>
                </a:lnTo>
                <a:lnTo>
                  <a:pt x="1499831" y="1962137"/>
                </a:lnTo>
                <a:lnTo>
                  <a:pt x="1502460" y="1962137"/>
                </a:lnTo>
                <a:lnTo>
                  <a:pt x="1503578" y="1961680"/>
                </a:lnTo>
                <a:lnTo>
                  <a:pt x="1505445" y="1959813"/>
                </a:lnTo>
                <a:lnTo>
                  <a:pt x="1505902" y="1958695"/>
                </a:lnTo>
                <a:lnTo>
                  <a:pt x="1505902" y="1956066"/>
                </a:lnTo>
                <a:close/>
              </a:path>
              <a:path w="2962275" h="2152650">
                <a:moveTo>
                  <a:pt x="1505902" y="1908441"/>
                </a:moveTo>
                <a:lnTo>
                  <a:pt x="1505445" y="1907324"/>
                </a:lnTo>
                <a:lnTo>
                  <a:pt x="1503578" y="1905457"/>
                </a:lnTo>
                <a:lnTo>
                  <a:pt x="1502460" y="1904987"/>
                </a:lnTo>
                <a:lnTo>
                  <a:pt x="1499831" y="1904987"/>
                </a:lnTo>
                <a:lnTo>
                  <a:pt x="1498714" y="1905457"/>
                </a:lnTo>
                <a:lnTo>
                  <a:pt x="1496847" y="1907324"/>
                </a:lnTo>
                <a:lnTo>
                  <a:pt x="1496377" y="1908441"/>
                </a:lnTo>
                <a:lnTo>
                  <a:pt x="1496377" y="1911070"/>
                </a:lnTo>
                <a:lnTo>
                  <a:pt x="1496847" y="1912188"/>
                </a:lnTo>
                <a:lnTo>
                  <a:pt x="1498714" y="1914055"/>
                </a:lnTo>
                <a:lnTo>
                  <a:pt x="1499831" y="1914512"/>
                </a:lnTo>
                <a:lnTo>
                  <a:pt x="1502460" y="1914512"/>
                </a:lnTo>
                <a:lnTo>
                  <a:pt x="1503578" y="1914055"/>
                </a:lnTo>
                <a:lnTo>
                  <a:pt x="1505445" y="1912188"/>
                </a:lnTo>
                <a:lnTo>
                  <a:pt x="1505902" y="1911070"/>
                </a:lnTo>
                <a:lnTo>
                  <a:pt x="1505902" y="1908441"/>
                </a:lnTo>
                <a:close/>
              </a:path>
              <a:path w="2962275" h="2152650">
                <a:moveTo>
                  <a:pt x="1505902" y="1860816"/>
                </a:moveTo>
                <a:lnTo>
                  <a:pt x="1505445" y="1859699"/>
                </a:lnTo>
                <a:lnTo>
                  <a:pt x="1503578" y="1857832"/>
                </a:lnTo>
                <a:lnTo>
                  <a:pt x="1502460" y="1857362"/>
                </a:lnTo>
                <a:lnTo>
                  <a:pt x="1499831" y="1857362"/>
                </a:lnTo>
                <a:lnTo>
                  <a:pt x="1498714" y="1857832"/>
                </a:lnTo>
                <a:lnTo>
                  <a:pt x="1496847" y="1859699"/>
                </a:lnTo>
                <a:lnTo>
                  <a:pt x="1496377" y="1860816"/>
                </a:lnTo>
                <a:lnTo>
                  <a:pt x="1496377" y="1863445"/>
                </a:lnTo>
                <a:lnTo>
                  <a:pt x="1496847" y="1864563"/>
                </a:lnTo>
                <a:lnTo>
                  <a:pt x="1498714" y="1866430"/>
                </a:lnTo>
                <a:lnTo>
                  <a:pt x="1499831" y="1866887"/>
                </a:lnTo>
                <a:lnTo>
                  <a:pt x="1502460" y="1866887"/>
                </a:lnTo>
                <a:lnTo>
                  <a:pt x="1503578" y="1866430"/>
                </a:lnTo>
                <a:lnTo>
                  <a:pt x="1505445" y="1864563"/>
                </a:lnTo>
                <a:lnTo>
                  <a:pt x="1505902" y="1863445"/>
                </a:lnTo>
                <a:lnTo>
                  <a:pt x="1505902" y="1860816"/>
                </a:lnTo>
                <a:close/>
              </a:path>
              <a:path w="2962275" h="2152650">
                <a:moveTo>
                  <a:pt x="1505902" y="1813191"/>
                </a:moveTo>
                <a:lnTo>
                  <a:pt x="1505445" y="1812074"/>
                </a:lnTo>
                <a:lnTo>
                  <a:pt x="1503578" y="1810207"/>
                </a:lnTo>
                <a:lnTo>
                  <a:pt x="1502460" y="1809737"/>
                </a:lnTo>
                <a:lnTo>
                  <a:pt x="1499831" y="1809737"/>
                </a:lnTo>
                <a:lnTo>
                  <a:pt x="1498714" y="1810207"/>
                </a:lnTo>
                <a:lnTo>
                  <a:pt x="1496847" y="1812074"/>
                </a:lnTo>
                <a:lnTo>
                  <a:pt x="1496377" y="1813191"/>
                </a:lnTo>
                <a:lnTo>
                  <a:pt x="1496377" y="1815820"/>
                </a:lnTo>
                <a:lnTo>
                  <a:pt x="1496847" y="1816938"/>
                </a:lnTo>
                <a:lnTo>
                  <a:pt x="1498714" y="1818805"/>
                </a:lnTo>
                <a:lnTo>
                  <a:pt x="1499831" y="1819262"/>
                </a:lnTo>
                <a:lnTo>
                  <a:pt x="1502460" y="1819262"/>
                </a:lnTo>
                <a:lnTo>
                  <a:pt x="1503578" y="1818805"/>
                </a:lnTo>
                <a:lnTo>
                  <a:pt x="1505445" y="1816938"/>
                </a:lnTo>
                <a:lnTo>
                  <a:pt x="1505902" y="1815820"/>
                </a:lnTo>
                <a:lnTo>
                  <a:pt x="1505902" y="1813191"/>
                </a:lnTo>
                <a:close/>
              </a:path>
              <a:path w="2962275" h="2152650">
                <a:moveTo>
                  <a:pt x="1505902" y="1765566"/>
                </a:moveTo>
                <a:lnTo>
                  <a:pt x="1505445" y="1764449"/>
                </a:lnTo>
                <a:lnTo>
                  <a:pt x="1503578" y="1762582"/>
                </a:lnTo>
                <a:lnTo>
                  <a:pt x="1502460" y="1762112"/>
                </a:lnTo>
                <a:lnTo>
                  <a:pt x="1499831" y="1762112"/>
                </a:lnTo>
                <a:lnTo>
                  <a:pt x="1498714" y="1762582"/>
                </a:lnTo>
                <a:lnTo>
                  <a:pt x="1496847" y="1764449"/>
                </a:lnTo>
                <a:lnTo>
                  <a:pt x="1496377" y="1765566"/>
                </a:lnTo>
                <a:lnTo>
                  <a:pt x="1496377" y="1768195"/>
                </a:lnTo>
                <a:lnTo>
                  <a:pt x="1496847" y="1769313"/>
                </a:lnTo>
                <a:lnTo>
                  <a:pt x="1498714" y="1771180"/>
                </a:lnTo>
                <a:lnTo>
                  <a:pt x="1499831" y="1771637"/>
                </a:lnTo>
                <a:lnTo>
                  <a:pt x="1502460" y="1771637"/>
                </a:lnTo>
                <a:lnTo>
                  <a:pt x="1503578" y="1771180"/>
                </a:lnTo>
                <a:lnTo>
                  <a:pt x="1505445" y="1769313"/>
                </a:lnTo>
                <a:lnTo>
                  <a:pt x="1505902" y="1768195"/>
                </a:lnTo>
                <a:lnTo>
                  <a:pt x="1505902" y="1765566"/>
                </a:lnTo>
                <a:close/>
              </a:path>
              <a:path w="2962275" h="2152650">
                <a:moveTo>
                  <a:pt x="1505902" y="1717941"/>
                </a:moveTo>
                <a:lnTo>
                  <a:pt x="1505445" y="1716824"/>
                </a:lnTo>
                <a:lnTo>
                  <a:pt x="1503578" y="1714957"/>
                </a:lnTo>
                <a:lnTo>
                  <a:pt x="1502460" y="1714487"/>
                </a:lnTo>
                <a:lnTo>
                  <a:pt x="1499831" y="1714487"/>
                </a:lnTo>
                <a:lnTo>
                  <a:pt x="1498714" y="1714957"/>
                </a:lnTo>
                <a:lnTo>
                  <a:pt x="1496847" y="1716824"/>
                </a:lnTo>
                <a:lnTo>
                  <a:pt x="1496377" y="1717941"/>
                </a:lnTo>
                <a:lnTo>
                  <a:pt x="1496377" y="1720570"/>
                </a:lnTo>
                <a:lnTo>
                  <a:pt x="1496847" y="1721688"/>
                </a:lnTo>
                <a:lnTo>
                  <a:pt x="1498714" y="1723555"/>
                </a:lnTo>
                <a:lnTo>
                  <a:pt x="1499831" y="1724012"/>
                </a:lnTo>
                <a:lnTo>
                  <a:pt x="1502460" y="1724012"/>
                </a:lnTo>
                <a:lnTo>
                  <a:pt x="1503578" y="1723555"/>
                </a:lnTo>
                <a:lnTo>
                  <a:pt x="1505445" y="1721688"/>
                </a:lnTo>
                <a:lnTo>
                  <a:pt x="1505902" y="1720570"/>
                </a:lnTo>
                <a:lnTo>
                  <a:pt x="1505902" y="1717941"/>
                </a:lnTo>
                <a:close/>
              </a:path>
              <a:path w="2962275" h="2152650">
                <a:moveTo>
                  <a:pt x="1505902" y="1670316"/>
                </a:moveTo>
                <a:lnTo>
                  <a:pt x="1505445" y="1669199"/>
                </a:lnTo>
                <a:lnTo>
                  <a:pt x="1503578" y="1667332"/>
                </a:lnTo>
                <a:lnTo>
                  <a:pt x="1502460" y="1666862"/>
                </a:lnTo>
                <a:lnTo>
                  <a:pt x="1499831" y="1666862"/>
                </a:lnTo>
                <a:lnTo>
                  <a:pt x="1498714" y="1667332"/>
                </a:lnTo>
                <a:lnTo>
                  <a:pt x="1496847" y="1669199"/>
                </a:lnTo>
                <a:lnTo>
                  <a:pt x="1496377" y="1670316"/>
                </a:lnTo>
                <a:lnTo>
                  <a:pt x="1496377" y="1672945"/>
                </a:lnTo>
                <a:lnTo>
                  <a:pt x="1496847" y="1674063"/>
                </a:lnTo>
                <a:lnTo>
                  <a:pt x="1498714" y="1675930"/>
                </a:lnTo>
                <a:lnTo>
                  <a:pt x="1499831" y="1676387"/>
                </a:lnTo>
                <a:lnTo>
                  <a:pt x="1502460" y="1676387"/>
                </a:lnTo>
                <a:lnTo>
                  <a:pt x="1503578" y="1675930"/>
                </a:lnTo>
                <a:lnTo>
                  <a:pt x="1505445" y="1674063"/>
                </a:lnTo>
                <a:lnTo>
                  <a:pt x="1505902" y="1672945"/>
                </a:lnTo>
                <a:lnTo>
                  <a:pt x="1505902" y="1670316"/>
                </a:lnTo>
                <a:close/>
              </a:path>
              <a:path w="2962275" h="2152650">
                <a:moveTo>
                  <a:pt x="1505902" y="1622691"/>
                </a:moveTo>
                <a:lnTo>
                  <a:pt x="1505445" y="1621574"/>
                </a:lnTo>
                <a:lnTo>
                  <a:pt x="1503578" y="1619707"/>
                </a:lnTo>
                <a:lnTo>
                  <a:pt x="1502460" y="1619237"/>
                </a:lnTo>
                <a:lnTo>
                  <a:pt x="1499831" y="1619237"/>
                </a:lnTo>
                <a:lnTo>
                  <a:pt x="1498714" y="1619707"/>
                </a:lnTo>
                <a:lnTo>
                  <a:pt x="1496847" y="1621574"/>
                </a:lnTo>
                <a:lnTo>
                  <a:pt x="1496377" y="1622691"/>
                </a:lnTo>
                <a:lnTo>
                  <a:pt x="1496377" y="1625320"/>
                </a:lnTo>
                <a:lnTo>
                  <a:pt x="1496847" y="1626438"/>
                </a:lnTo>
                <a:lnTo>
                  <a:pt x="1498714" y="1628305"/>
                </a:lnTo>
                <a:lnTo>
                  <a:pt x="1499831" y="1628762"/>
                </a:lnTo>
                <a:lnTo>
                  <a:pt x="1502460" y="1628762"/>
                </a:lnTo>
                <a:lnTo>
                  <a:pt x="1503578" y="1628305"/>
                </a:lnTo>
                <a:lnTo>
                  <a:pt x="1505445" y="1626438"/>
                </a:lnTo>
                <a:lnTo>
                  <a:pt x="1505902" y="1625320"/>
                </a:lnTo>
                <a:lnTo>
                  <a:pt x="1505902" y="1622691"/>
                </a:lnTo>
                <a:close/>
              </a:path>
              <a:path w="2962275" h="2152650">
                <a:moveTo>
                  <a:pt x="1505902" y="1575066"/>
                </a:moveTo>
                <a:lnTo>
                  <a:pt x="1505445" y="1573949"/>
                </a:lnTo>
                <a:lnTo>
                  <a:pt x="1503578" y="1572082"/>
                </a:lnTo>
                <a:lnTo>
                  <a:pt x="1502460" y="1571612"/>
                </a:lnTo>
                <a:lnTo>
                  <a:pt x="1499831" y="1571612"/>
                </a:lnTo>
                <a:lnTo>
                  <a:pt x="1498714" y="1572082"/>
                </a:lnTo>
                <a:lnTo>
                  <a:pt x="1496847" y="1573949"/>
                </a:lnTo>
                <a:lnTo>
                  <a:pt x="1496377" y="1575066"/>
                </a:lnTo>
                <a:lnTo>
                  <a:pt x="1496377" y="1577695"/>
                </a:lnTo>
                <a:lnTo>
                  <a:pt x="1496847" y="1578813"/>
                </a:lnTo>
                <a:lnTo>
                  <a:pt x="1498714" y="1580680"/>
                </a:lnTo>
                <a:lnTo>
                  <a:pt x="1499831" y="1581137"/>
                </a:lnTo>
                <a:lnTo>
                  <a:pt x="1502460" y="1581137"/>
                </a:lnTo>
                <a:lnTo>
                  <a:pt x="1503578" y="1580680"/>
                </a:lnTo>
                <a:lnTo>
                  <a:pt x="1505445" y="1578813"/>
                </a:lnTo>
                <a:lnTo>
                  <a:pt x="1505902" y="1577695"/>
                </a:lnTo>
                <a:lnTo>
                  <a:pt x="1505902" y="1575066"/>
                </a:lnTo>
                <a:close/>
              </a:path>
              <a:path w="2962275" h="2152650">
                <a:moveTo>
                  <a:pt x="1505902" y="1527441"/>
                </a:moveTo>
                <a:lnTo>
                  <a:pt x="1505445" y="1526324"/>
                </a:lnTo>
                <a:lnTo>
                  <a:pt x="1503578" y="1524457"/>
                </a:lnTo>
                <a:lnTo>
                  <a:pt x="1502460" y="1523987"/>
                </a:lnTo>
                <a:lnTo>
                  <a:pt x="1499831" y="1523987"/>
                </a:lnTo>
                <a:lnTo>
                  <a:pt x="1498714" y="1524457"/>
                </a:lnTo>
                <a:lnTo>
                  <a:pt x="1496847" y="1526324"/>
                </a:lnTo>
                <a:lnTo>
                  <a:pt x="1496377" y="1527441"/>
                </a:lnTo>
                <a:lnTo>
                  <a:pt x="1496377" y="1530070"/>
                </a:lnTo>
                <a:lnTo>
                  <a:pt x="1496847" y="1531188"/>
                </a:lnTo>
                <a:lnTo>
                  <a:pt x="1498714" y="1533055"/>
                </a:lnTo>
                <a:lnTo>
                  <a:pt x="1499831" y="1533512"/>
                </a:lnTo>
                <a:lnTo>
                  <a:pt x="1502460" y="1533512"/>
                </a:lnTo>
                <a:lnTo>
                  <a:pt x="1503578" y="1533055"/>
                </a:lnTo>
                <a:lnTo>
                  <a:pt x="1505445" y="1531188"/>
                </a:lnTo>
                <a:lnTo>
                  <a:pt x="1505902" y="1530070"/>
                </a:lnTo>
                <a:lnTo>
                  <a:pt x="1505902" y="1527441"/>
                </a:lnTo>
                <a:close/>
              </a:path>
              <a:path w="2962275" h="2152650">
                <a:moveTo>
                  <a:pt x="1505902" y="1479816"/>
                </a:moveTo>
                <a:lnTo>
                  <a:pt x="1505445" y="1478699"/>
                </a:lnTo>
                <a:lnTo>
                  <a:pt x="1503578" y="1476832"/>
                </a:lnTo>
                <a:lnTo>
                  <a:pt x="1502460" y="1476362"/>
                </a:lnTo>
                <a:lnTo>
                  <a:pt x="1499831" y="1476362"/>
                </a:lnTo>
                <a:lnTo>
                  <a:pt x="1498714" y="1476832"/>
                </a:lnTo>
                <a:lnTo>
                  <a:pt x="1496847" y="1478699"/>
                </a:lnTo>
                <a:lnTo>
                  <a:pt x="1496377" y="1479816"/>
                </a:lnTo>
                <a:lnTo>
                  <a:pt x="1496377" y="1482445"/>
                </a:lnTo>
                <a:lnTo>
                  <a:pt x="1496847" y="1483563"/>
                </a:lnTo>
                <a:lnTo>
                  <a:pt x="1498714" y="1485430"/>
                </a:lnTo>
                <a:lnTo>
                  <a:pt x="1499831" y="1485887"/>
                </a:lnTo>
                <a:lnTo>
                  <a:pt x="1502460" y="1485887"/>
                </a:lnTo>
                <a:lnTo>
                  <a:pt x="1503578" y="1485430"/>
                </a:lnTo>
                <a:lnTo>
                  <a:pt x="1505445" y="1483563"/>
                </a:lnTo>
                <a:lnTo>
                  <a:pt x="1505902" y="1482445"/>
                </a:lnTo>
                <a:lnTo>
                  <a:pt x="1505902" y="1479816"/>
                </a:lnTo>
                <a:close/>
              </a:path>
              <a:path w="2962275" h="2152650">
                <a:moveTo>
                  <a:pt x="1505902" y="1432191"/>
                </a:moveTo>
                <a:lnTo>
                  <a:pt x="1505445" y="1431074"/>
                </a:lnTo>
                <a:lnTo>
                  <a:pt x="1503578" y="1429207"/>
                </a:lnTo>
                <a:lnTo>
                  <a:pt x="1502460" y="1428737"/>
                </a:lnTo>
                <a:lnTo>
                  <a:pt x="1499831" y="1428737"/>
                </a:lnTo>
                <a:lnTo>
                  <a:pt x="1498714" y="1429207"/>
                </a:lnTo>
                <a:lnTo>
                  <a:pt x="1496847" y="1431074"/>
                </a:lnTo>
                <a:lnTo>
                  <a:pt x="1496377" y="1432191"/>
                </a:lnTo>
                <a:lnTo>
                  <a:pt x="1496377" y="1434820"/>
                </a:lnTo>
                <a:lnTo>
                  <a:pt x="1496847" y="1435938"/>
                </a:lnTo>
                <a:lnTo>
                  <a:pt x="1498714" y="1437805"/>
                </a:lnTo>
                <a:lnTo>
                  <a:pt x="1499831" y="1438262"/>
                </a:lnTo>
                <a:lnTo>
                  <a:pt x="1502460" y="1438262"/>
                </a:lnTo>
                <a:lnTo>
                  <a:pt x="1503578" y="1437805"/>
                </a:lnTo>
                <a:lnTo>
                  <a:pt x="1505445" y="1435938"/>
                </a:lnTo>
                <a:lnTo>
                  <a:pt x="1505902" y="1434820"/>
                </a:lnTo>
                <a:lnTo>
                  <a:pt x="1505902" y="1432191"/>
                </a:lnTo>
                <a:close/>
              </a:path>
              <a:path w="2962275" h="2152650">
                <a:moveTo>
                  <a:pt x="1505902" y="1384566"/>
                </a:moveTo>
                <a:lnTo>
                  <a:pt x="1505445" y="1383449"/>
                </a:lnTo>
                <a:lnTo>
                  <a:pt x="1503578" y="1381582"/>
                </a:lnTo>
                <a:lnTo>
                  <a:pt x="1502460" y="1381112"/>
                </a:lnTo>
                <a:lnTo>
                  <a:pt x="1499831" y="1381112"/>
                </a:lnTo>
                <a:lnTo>
                  <a:pt x="1498714" y="1381582"/>
                </a:lnTo>
                <a:lnTo>
                  <a:pt x="1496847" y="1383449"/>
                </a:lnTo>
                <a:lnTo>
                  <a:pt x="1496377" y="1384566"/>
                </a:lnTo>
                <a:lnTo>
                  <a:pt x="1496377" y="1387195"/>
                </a:lnTo>
                <a:lnTo>
                  <a:pt x="1496847" y="1388313"/>
                </a:lnTo>
                <a:lnTo>
                  <a:pt x="1498714" y="1390180"/>
                </a:lnTo>
                <a:lnTo>
                  <a:pt x="1499831" y="1390637"/>
                </a:lnTo>
                <a:lnTo>
                  <a:pt x="1502460" y="1390637"/>
                </a:lnTo>
                <a:lnTo>
                  <a:pt x="1503578" y="1390180"/>
                </a:lnTo>
                <a:lnTo>
                  <a:pt x="1505445" y="1388313"/>
                </a:lnTo>
                <a:lnTo>
                  <a:pt x="1505902" y="1387195"/>
                </a:lnTo>
                <a:lnTo>
                  <a:pt x="1505902" y="1384566"/>
                </a:lnTo>
                <a:close/>
              </a:path>
              <a:path w="2962275" h="2152650">
                <a:moveTo>
                  <a:pt x="1505902" y="1336941"/>
                </a:moveTo>
                <a:lnTo>
                  <a:pt x="1505445" y="1335824"/>
                </a:lnTo>
                <a:lnTo>
                  <a:pt x="1503578" y="1333957"/>
                </a:lnTo>
                <a:lnTo>
                  <a:pt x="1502460" y="1333487"/>
                </a:lnTo>
                <a:lnTo>
                  <a:pt x="1499831" y="1333487"/>
                </a:lnTo>
                <a:lnTo>
                  <a:pt x="1498714" y="1333957"/>
                </a:lnTo>
                <a:lnTo>
                  <a:pt x="1496847" y="1335824"/>
                </a:lnTo>
                <a:lnTo>
                  <a:pt x="1496377" y="1336941"/>
                </a:lnTo>
                <a:lnTo>
                  <a:pt x="1496377" y="1339570"/>
                </a:lnTo>
                <a:lnTo>
                  <a:pt x="1496847" y="1340688"/>
                </a:lnTo>
                <a:lnTo>
                  <a:pt x="1498714" y="1342555"/>
                </a:lnTo>
                <a:lnTo>
                  <a:pt x="1499831" y="1343012"/>
                </a:lnTo>
                <a:lnTo>
                  <a:pt x="1502460" y="1343012"/>
                </a:lnTo>
                <a:lnTo>
                  <a:pt x="1503578" y="1342555"/>
                </a:lnTo>
                <a:lnTo>
                  <a:pt x="1505445" y="1340688"/>
                </a:lnTo>
                <a:lnTo>
                  <a:pt x="1505902" y="1339570"/>
                </a:lnTo>
                <a:lnTo>
                  <a:pt x="1505902" y="1336941"/>
                </a:lnTo>
                <a:close/>
              </a:path>
              <a:path w="2962275" h="2152650">
                <a:moveTo>
                  <a:pt x="1505902" y="1289316"/>
                </a:moveTo>
                <a:lnTo>
                  <a:pt x="1505445" y="1288199"/>
                </a:lnTo>
                <a:lnTo>
                  <a:pt x="1503578" y="1286332"/>
                </a:lnTo>
                <a:lnTo>
                  <a:pt x="1502460" y="1285862"/>
                </a:lnTo>
                <a:lnTo>
                  <a:pt x="1499831" y="1285862"/>
                </a:lnTo>
                <a:lnTo>
                  <a:pt x="1498714" y="1286332"/>
                </a:lnTo>
                <a:lnTo>
                  <a:pt x="1496847" y="1288199"/>
                </a:lnTo>
                <a:lnTo>
                  <a:pt x="1496377" y="1289316"/>
                </a:lnTo>
                <a:lnTo>
                  <a:pt x="1496377" y="1291945"/>
                </a:lnTo>
                <a:lnTo>
                  <a:pt x="1496847" y="1293063"/>
                </a:lnTo>
                <a:lnTo>
                  <a:pt x="1498714" y="1294930"/>
                </a:lnTo>
                <a:lnTo>
                  <a:pt x="1499831" y="1295387"/>
                </a:lnTo>
                <a:lnTo>
                  <a:pt x="1502460" y="1295387"/>
                </a:lnTo>
                <a:lnTo>
                  <a:pt x="1503578" y="1294930"/>
                </a:lnTo>
                <a:lnTo>
                  <a:pt x="1505445" y="1293063"/>
                </a:lnTo>
                <a:lnTo>
                  <a:pt x="1505902" y="1291945"/>
                </a:lnTo>
                <a:lnTo>
                  <a:pt x="1505902" y="1289316"/>
                </a:lnTo>
                <a:close/>
              </a:path>
              <a:path w="2962275" h="2152650">
                <a:moveTo>
                  <a:pt x="1505902" y="1241691"/>
                </a:moveTo>
                <a:lnTo>
                  <a:pt x="1505445" y="1240574"/>
                </a:lnTo>
                <a:lnTo>
                  <a:pt x="1503578" y="1238707"/>
                </a:lnTo>
                <a:lnTo>
                  <a:pt x="1502460" y="1238237"/>
                </a:lnTo>
                <a:lnTo>
                  <a:pt x="1499831" y="1238237"/>
                </a:lnTo>
                <a:lnTo>
                  <a:pt x="1498714" y="1238707"/>
                </a:lnTo>
                <a:lnTo>
                  <a:pt x="1496847" y="1240574"/>
                </a:lnTo>
                <a:lnTo>
                  <a:pt x="1496377" y="1241691"/>
                </a:lnTo>
                <a:lnTo>
                  <a:pt x="1496377" y="1244320"/>
                </a:lnTo>
                <a:lnTo>
                  <a:pt x="1496847" y="1245438"/>
                </a:lnTo>
                <a:lnTo>
                  <a:pt x="1498714" y="1247305"/>
                </a:lnTo>
                <a:lnTo>
                  <a:pt x="1499831" y="1247762"/>
                </a:lnTo>
                <a:lnTo>
                  <a:pt x="1502460" y="1247762"/>
                </a:lnTo>
                <a:lnTo>
                  <a:pt x="1503578" y="1247305"/>
                </a:lnTo>
                <a:lnTo>
                  <a:pt x="1505445" y="1245438"/>
                </a:lnTo>
                <a:lnTo>
                  <a:pt x="1505902" y="1244320"/>
                </a:lnTo>
                <a:lnTo>
                  <a:pt x="1505902" y="1241691"/>
                </a:lnTo>
                <a:close/>
              </a:path>
              <a:path w="2962275" h="2152650">
                <a:moveTo>
                  <a:pt x="1505902" y="1194066"/>
                </a:moveTo>
                <a:lnTo>
                  <a:pt x="1505445" y="1192949"/>
                </a:lnTo>
                <a:lnTo>
                  <a:pt x="1503578" y="1191082"/>
                </a:lnTo>
                <a:lnTo>
                  <a:pt x="1502460" y="1190612"/>
                </a:lnTo>
                <a:lnTo>
                  <a:pt x="1499831" y="1190612"/>
                </a:lnTo>
                <a:lnTo>
                  <a:pt x="1498714" y="1191082"/>
                </a:lnTo>
                <a:lnTo>
                  <a:pt x="1496847" y="1192949"/>
                </a:lnTo>
                <a:lnTo>
                  <a:pt x="1496377" y="1194066"/>
                </a:lnTo>
                <a:lnTo>
                  <a:pt x="1496377" y="1196695"/>
                </a:lnTo>
                <a:lnTo>
                  <a:pt x="1496847" y="1197813"/>
                </a:lnTo>
                <a:lnTo>
                  <a:pt x="1498714" y="1199680"/>
                </a:lnTo>
                <a:lnTo>
                  <a:pt x="1499831" y="1200137"/>
                </a:lnTo>
                <a:lnTo>
                  <a:pt x="1502460" y="1200137"/>
                </a:lnTo>
                <a:lnTo>
                  <a:pt x="1503578" y="1199680"/>
                </a:lnTo>
                <a:lnTo>
                  <a:pt x="1505445" y="1197813"/>
                </a:lnTo>
                <a:lnTo>
                  <a:pt x="1505902" y="1196695"/>
                </a:lnTo>
                <a:lnTo>
                  <a:pt x="1505902" y="1194066"/>
                </a:lnTo>
                <a:close/>
              </a:path>
              <a:path w="2962275" h="2152650">
                <a:moveTo>
                  <a:pt x="1505902" y="1146441"/>
                </a:moveTo>
                <a:lnTo>
                  <a:pt x="1505445" y="1145324"/>
                </a:lnTo>
                <a:lnTo>
                  <a:pt x="1503578" y="1143457"/>
                </a:lnTo>
                <a:lnTo>
                  <a:pt x="1502460" y="1142987"/>
                </a:lnTo>
                <a:lnTo>
                  <a:pt x="1499831" y="1142987"/>
                </a:lnTo>
                <a:lnTo>
                  <a:pt x="1498714" y="1143457"/>
                </a:lnTo>
                <a:lnTo>
                  <a:pt x="1496847" y="1145324"/>
                </a:lnTo>
                <a:lnTo>
                  <a:pt x="1496377" y="1146441"/>
                </a:lnTo>
                <a:lnTo>
                  <a:pt x="1496377" y="1149070"/>
                </a:lnTo>
                <a:lnTo>
                  <a:pt x="1496847" y="1150188"/>
                </a:lnTo>
                <a:lnTo>
                  <a:pt x="1498714" y="1152055"/>
                </a:lnTo>
                <a:lnTo>
                  <a:pt x="1499831" y="1152512"/>
                </a:lnTo>
                <a:lnTo>
                  <a:pt x="1502460" y="1152512"/>
                </a:lnTo>
                <a:lnTo>
                  <a:pt x="1503578" y="1152055"/>
                </a:lnTo>
                <a:lnTo>
                  <a:pt x="1505445" y="1150188"/>
                </a:lnTo>
                <a:lnTo>
                  <a:pt x="1505902" y="1149070"/>
                </a:lnTo>
                <a:lnTo>
                  <a:pt x="1505902" y="1146441"/>
                </a:lnTo>
                <a:close/>
              </a:path>
              <a:path w="2962275" h="2152650">
                <a:moveTo>
                  <a:pt x="1505902" y="1098816"/>
                </a:moveTo>
                <a:lnTo>
                  <a:pt x="1505445" y="1097699"/>
                </a:lnTo>
                <a:lnTo>
                  <a:pt x="1503578" y="1095832"/>
                </a:lnTo>
                <a:lnTo>
                  <a:pt x="1502460" y="1095362"/>
                </a:lnTo>
                <a:lnTo>
                  <a:pt x="1499831" y="1095362"/>
                </a:lnTo>
                <a:lnTo>
                  <a:pt x="1498714" y="1095832"/>
                </a:lnTo>
                <a:lnTo>
                  <a:pt x="1496847" y="1097699"/>
                </a:lnTo>
                <a:lnTo>
                  <a:pt x="1496377" y="1098816"/>
                </a:lnTo>
                <a:lnTo>
                  <a:pt x="1496377" y="1101445"/>
                </a:lnTo>
                <a:lnTo>
                  <a:pt x="1496847" y="1102563"/>
                </a:lnTo>
                <a:lnTo>
                  <a:pt x="1498714" y="1104430"/>
                </a:lnTo>
                <a:lnTo>
                  <a:pt x="1499831" y="1104887"/>
                </a:lnTo>
                <a:lnTo>
                  <a:pt x="1502460" y="1104887"/>
                </a:lnTo>
                <a:lnTo>
                  <a:pt x="1503578" y="1104430"/>
                </a:lnTo>
                <a:lnTo>
                  <a:pt x="1505445" y="1102563"/>
                </a:lnTo>
                <a:lnTo>
                  <a:pt x="1505902" y="1101445"/>
                </a:lnTo>
                <a:lnTo>
                  <a:pt x="1505902" y="1098816"/>
                </a:lnTo>
                <a:close/>
              </a:path>
              <a:path w="2962275" h="2152650">
                <a:moveTo>
                  <a:pt x="1505902" y="1051191"/>
                </a:moveTo>
                <a:lnTo>
                  <a:pt x="1505445" y="1050074"/>
                </a:lnTo>
                <a:lnTo>
                  <a:pt x="1503578" y="1048207"/>
                </a:lnTo>
                <a:lnTo>
                  <a:pt x="1502460" y="1047737"/>
                </a:lnTo>
                <a:lnTo>
                  <a:pt x="1499831" y="1047737"/>
                </a:lnTo>
                <a:lnTo>
                  <a:pt x="1498714" y="1048207"/>
                </a:lnTo>
                <a:lnTo>
                  <a:pt x="1496847" y="1050074"/>
                </a:lnTo>
                <a:lnTo>
                  <a:pt x="1496377" y="1051191"/>
                </a:lnTo>
                <a:lnTo>
                  <a:pt x="1496377" y="1053820"/>
                </a:lnTo>
                <a:lnTo>
                  <a:pt x="1496847" y="1054938"/>
                </a:lnTo>
                <a:lnTo>
                  <a:pt x="1498714" y="1056805"/>
                </a:lnTo>
                <a:lnTo>
                  <a:pt x="1499831" y="1057262"/>
                </a:lnTo>
                <a:lnTo>
                  <a:pt x="1502460" y="1057262"/>
                </a:lnTo>
                <a:lnTo>
                  <a:pt x="1503578" y="1056805"/>
                </a:lnTo>
                <a:lnTo>
                  <a:pt x="1505445" y="1054938"/>
                </a:lnTo>
                <a:lnTo>
                  <a:pt x="1505902" y="1053820"/>
                </a:lnTo>
                <a:lnTo>
                  <a:pt x="1505902" y="1051191"/>
                </a:lnTo>
                <a:close/>
              </a:path>
              <a:path w="2962275" h="2152650">
                <a:moveTo>
                  <a:pt x="1505902" y="1003566"/>
                </a:moveTo>
                <a:lnTo>
                  <a:pt x="1505445" y="1002449"/>
                </a:lnTo>
                <a:lnTo>
                  <a:pt x="1503578" y="1000582"/>
                </a:lnTo>
                <a:lnTo>
                  <a:pt x="1502460" y="1000112"/>
                </a:lnTo>
                <a:lnTo>
                  <a:pt x="1499831" y="1000112"/>
                </a:lnTo>
                <a:lnTo>
                  <a:pt x="1498714" y="1000582"/>
                </a:lnTo>
                <a:lnTo>
                  <a:pt x="1496847" y="1002449"/>
                </a:lnTo>
                <a:lnTo>
                  <a:pt x="1496377" y="1003566"/>
                </a:lnTo>
                <a:lnTo>
                  <a:pt x="1496377" y="1006195"/>
                </a:lnTo>
                <a:lnTo>
                  <a:pt x="1496847" y="1007313"/>
                </a:lnTo>
                <a:lnTo>
                  <a:pt x="1498714" y="1009180"/>
                </a:lnTo>
                <a:lnTo>
                  <a:pt x="1499831" y="1009637"/>
                </a:lnTo>
                <a:lnTo>
                  <a:pt x="1502460" y="1009637"/>
                </a:lnTo>
                <a:lnTo>
                  <a:pt x="1503578" y="1009180"/>
                </a:lnTo>
                <a:lnTo>
                  <a:pt x="1505445" y="1007313"/>
                </a:lnTo>
                <a:lnTo>
                  <a:pt x="1505902" y="1006195"/>
                </a:lnTo>
                <a:lnTo>
                  <a:pt x="1505902" y="1003566"/>
                </a:lnTo>
                <a:close/>
              </a:path>
              <a:path w="2962275" h="2152650">
                <a:moveTo>
                  <a:pt x="1505902" y="955941"/>
                </a:moveTo>
                <a:lnTo>
                  <a:pt x="1505445" y="954824"/>
                </a:lnTo>
                <a:lnTo>
                  <a:pt x="1503578" y="952957"/>
                </a:lnTo>
                <a:lnTo>
                  <a:pt x="1502460" y="952487"/>
                </a:lnTo>
                <a:lnTo>
                  <a:pt x="1499831" y="952487"/>
                </a:lnTo>
                <a:lnTo>
                  <a:pt x="1498714" y="952957"/>
                </a:lnTo>
                <a:lnTo>
                  <a:pt x="1496847" y="954824"/>
                </a:lnTo>
                <a:lnTo>
                  <a:pt x="1496377" y="955941"/>
                </a:lnTo>
                <a:lnTo>
                  <a:pt x="1496377" y="958570"/>
                </a:lnTo>
                <a:lnTo>
                  <a:pt x="1496847" y="959688"/>
                </a:lnTo>
                <a:lnTo>
                  <a:pt x="1498714" y="961555"/>
                </a:lnTo>
                <a:lnTo>
                  <a:pt x="1499831" y="962012"/>
                </a:lnTo>
                <a:lnTo>
                  <a:pt x="1502460" y="962012"/>
                </a:lnTo>
                <a:lnTo>
                  <a:pt x="1503578" y="961555"/>
                </a:lnTo>
                <a:lnTo>
                  <a:pt x="1505445" y="959688"/>
                </a:lnTo>
                <a:lnTo>
                  <a:pt x="1505902" y="958570"/>
                </a:lnTo>
                <a:lnTo>
                  <a:pt x="1505902" y="955941"/>
                </a:lnTo>
                <a:close/>
              </a:path>
              <a:path w="2962275" h="2152650">
                <a:moveTo>
                  <a:pt x="1505902" y="908316"/>
                </a:moveTo>
                <a:lnTo>
                  <a:pt x="1505445" y="907199"/>
                </a:lnTo>
                <a:lnTo>
                  <a:pt x="1503578" y="905332"/>
                </a:lnTo>
                <a:lnTo>
                  <a:pt x="1502460" y="904862"/>
                </a:lnTo>
                <a:lnTo>
                  <a:pt x="1499831" y="904862"/>
                </a:lnTo>
                <a:lnTo>
                  <a:pt x="1498714" y="905332"/>
                </a:lnTo>
                <a:lnTo>
                  <a:pt x="1496847" y="907199"/>
                </a:lnTo>
                <a:lnTo>
                  <a:pt x="1496377" y="908316"/>
                </a:lnTo>
                <a:lnTo>
                  <a:pt x="1496377" y="910945"/>
                </a:lnTo>
                <a:lnTo>
                  <a:pt x="1496847" y="912063"/>
                </a:lnTo>
                <a:lnTo>
                  <a:pt x="1498714" y="913930"/>
                </a:lnTo>
                <a:lnTo>
                  <a:pt x="1499831" y="914387"/>
                </a:lnTo>
                <a:lnTo>
                  <a:pt x="1502460" y="914387"/>
                </a:lnTo>
                <a:lnTo>
                  <a:pt x="1503578" y="913930"/>
                </a:lnTo>
                <a:lnTo>
                  <a:pt x="1505445" y="912063"/>
                </a:lnTo>
                <a:lnTo>
                  <a:pt x="1505902" y="910945"/>
                </a:lnTo>
                <a:lnTo>
                  <a:pt x="1505902" y="908316"/>
                </a:lnTo>
                <a:close/>
              </a:path>
              <a:path w="2962275" h="2152650">
                <a:moveTo>
                  <a:pt x="1505902" y="860691"/>
                </a:moveTo>
                <a:lnTo>
                  <a:pt x="1505445" y="859574"/>
                </a:lnTo>
                <a:lnTo>
                  <a:pt x="1503578" y="857707"/>
                </a:lnTo>
                <a:lnTo>
                  <a:pt x="1502460" y="857237"/>
                </a:lnTo>
                <a:lnTo>
                  <a:pt x="1499831" y="857237"/>
                </a:lnTo>
                <a:lnTo>
                  <a:pt x="1498714" y="857707"/>
                </a:lnTo>
                <a:lnTo>
                  <a:pt x="1496847" y="859574"/>
                </a:lnTo>
                <a:lnTo>
                  <a:pt x="1496377" y="860691"/>
                </a:lnTo>
                <a:lnTo>
                  <a:pt x="1496377" y="863320"/>
                </a:lnTo>
                <a:lnTo>
                  <a:pt x="1496847" y="864438"/>
                </a:lnTo>
                <a:lnTo>
                  <a:pt x="1498714" y="866305"/>
                </a:lnTo>
                <a:lnTo>
                  <a:pt x="1499831" y="866762"/>
                </a:lnTo>
                <a:lnTo>
                  <a:pt x="1502460" y="866762"/>
                </a:lnTo>
                <a:lnTo>
                  <a:pt x="1503578" y="866305"/>
                </a:lnTo>
                <a:lnTo>
                  <a:pt x="1505445" y="864438"/>
                </a:lnTo>
                <a:lnTo>
                  <a:pt x="1505902" y="863320"/>
                </a:lnTo>
                <a:lnTo>
                  <a:pt x="1505902" y="860691"/>
                </a:lnTo>
                <a:close/>
              </a:path>
              <a:path w="2962275" h="2152650">
                <a:moveTo>
                  <a:pt x="1505902" y="813066"/>
                </a:moveTo>
                <a:lnTo>
                  <a:pt x="1505445" y="811949"/>
                </a:lnTo>
                <a:lnTo>
                  <a:pt x="1503578" y="810082"/>
                </a:lnTo>
                <a:lnTo>
                  <a:pt x="1502460" y="809612"/>
                </a:lnTo>
                <a:lnTo>
                  <a:pt x="1499831" y="809612"/>
                </a:lnTo>
                <a:lnTo>
                  <a:pt x="1498714" y="810082"/>
                </a:lnTo>
                <a:lnTo>
                  <a:pt x="1496847" y="811949"/>
                </a:lnTo>
                <a:lnTo>
                  <a:pt x="1496377" y="813066"/>
                </a:lnTo>
                <a:lnTo>
                  <a:pt x="1496377" y="815695"/>
                </a:lnTo>
                <a:lnTo>
                  <a:pt x="1496847" y="816813"/>
                </a:lnTo>
                <a:lnTo>
                  <a:pt x="1498714" y="818680"/>
                </a:lnTo>
                <a:lnTo>
                  <a:pt x="1499831" y="819137"/>
                </a:lnTo>
                <a:lnTo>
                  <a:pt x="1502460" y="819137"/>
                </a:lnTo>
                <a:lnTo>
                  <a:pt x="1503578" y="818680"/>
                </a:lnTo>
                <a:lnTo>
                  <a:pt x="1505445" y="816813"/>
                </a:lnTo>
                <a:lnTo>
                  <a:pt x="1505902" y="815695"/>
                </a:lnTo>
                <a:lnTo>
                  <a:pt x="1505902" y="813066"/>
                </a:lnTo>
                <a:close/>
              </a:path>
              <a:path w="2962275" h="2152650">
                <a:moveTo>
                  <a:pt x="1505902" y="765441"/>
                </a:moveTo>
                <a:lnTo>
                  <a:pt x="1505445" y="764324"/>
                </a:lnTo>
                <a:lnTo>
                  <a:pt x="1503578" y="762457"/>
                </a:lnTo>
                <a:lnTo>
                  <a:pt x="1502460" y="761987"/>
                </a:lnTo>
                <a:lnTo>
                  <a:pt x="1499831" y="761987"/>
                </a:lnTo>
                <a:lnTo>
                  <a:pt x="1498714" y="762457"/>
                </a:lnTo>
                <a:lnTo>
                  <a:pt x="1496847" y="764324"/>
                </a:lnTo>
                <a:lnTo>
                  <a:pt x="1496377" y="765441"/>
                </a:lnTo>
                <a:lnTo>
                  <a:pt x="1496377" y="768070"/>
                </a:lnTo>
                <a:lnTo>
                  <a:pt x="1496847" y="769188"/>
                </a:lnTo>
                <a:lnTo>
                  <a:pt x="1498714" y="771055"/>
                </a:lnTo>
                <a:lnTo>
                  <a:pt x="1499831" y="771512"/>
                </a:lnTo>
                <a:lnTo>
                  <a:pt x="1502460" y="771512"/>
                </a:lnTo>
                <a:lnTo>
                  <a:pt x="1503578" y="771055"/>
                </a:lnTo>
                <a:lnTo>
                  <a:pt x="1505445" y="769188"/>
                </a:lnTo>
                <a:lnTo>
                  <a:pt x="1505902" y="768070"/>
                </a:lnTo>
                <a:lnTo>
                  <a:pt x="1505902" y="765441"/>
                </a:lnTo>
                <a:close/>
              </a:path>
              <a:path w="2962275" h="2152650">
                <a:moveTo>
                  <a:pt x="1505902" y="717816"/>
                </a:moveTo>
                <a:lnTo>
                  <a:pt x="1505445" y="716699"/>
                </a:lnTo>
                <a:lnTo>
                  <a:pt x="1503578" y="714832"/>
                </a:lnTo>
                <a:lnTo>
                  <a:pt x="1502460" y="714362"/>
                </a:lnTo>
                <a:lnTo>
                  <a:pt x="1499831" y="714362"/>
                </a:lnTo>
                <a:lnTo>
                  <a:pt x="1498714" y="714832"/>
                </a:lnTo>
                <a:lnTo>
                  <a:pt x="1496847" y="716699"/>
                </a:lnTo>
                <a:lnTo>
                  <a:pt x="1496377" y="717816"/>
                </a:lnTo>
                <a:lnTo>
                  <a:pt x="1496377" y="720445"/>
                </a:lnTo>
                <a:lnTo>
                  <a:pt x="1496847" y="721563"/>
                </a:lnTo>
                <a:lnTo>
                  <a:pt x="1498714" y="723430"/>
                </a:lnTo>
                <a:lnTo>
                  <a:pt x="1499831" y="723887"/>
                </a:lnTo>
                <a:lnTo>
                  <a:pt x="1502460" y="723887"/>
                </a:lnTo>
                <a:lnTo>
                  <a:pt x="1503578" y="723430"/>
                </a:lnTo>
                <a:lnTo>
                  <a:pt x="1505445" y="721563"/>
                </a:lnTo>
                <a:lnTo>
                  <a:pt x="1505902" y="720445"/>
                </a:lnTo>
                <a:lnTo>
                  <a:pt x="1505902" y="717816"/>
                </a:lnTo>
                <a:close/>
              </a:path>
              <a:path w="2962275" h="2152650">
                <a:moveTo>
                  <a:pt x="1505902" y="670191"/>
                </a:moveTo>
                <a:lnTo>
                  <a:pt x="1505445" y="669074"/>
                </a:lnTo>
                <a:lnTo>
                  <a:pt x="1503578" y="667207"/>
                </a:lnTo>
                <a:lnTo>
                  <a:pt x="1502460" y="666737"/>
                </a:lnTo>
                <a:lnTo>
                  <a:pt x="1499831" y="666737"/>
                </a:lnTo>
                <a:lnTo>
                  <a:pt x="1498714" y="667207"/>
                </a:lnTo>
                <a:lnTo>
                  <a:pt x="1496847" y="669074"/>
                </a:lnTo>
                <a:lnTo>
                  <a:pt x="1496377" y="670191"/>
                </a:lnTo>
                <a:lnTo>
                  <a:pt x="1496377" y="672820"/>
                </a:lnTo>
                <a:lnTo>
                  <a:pt x="1496847" y="673938"/>
                </a:lnTo>
                <a:lnTo>
                  <a:pt x="1498714" y="675805"/>
                </a:lnTo>
                <a:lnTo>
                  <a:pt x="1499831" y="676262"/>
                </a:lnTo>
                <a:lnTo>
                  <a:pt x="1502460" y="676262"/>
                </a:lnTo>
                <a:lnTo>
                  <a:pt x="1503578" y="675805"/>
                </a:lnTo>
                <a:lnTo>
                  <a:pt x="1505445" y="673938"/>
                </a:lnTo>
                <a:lnTo>
                  <a:pt x="1505902" y="672820"/>
                </a:lnTo>
                <a:lnTo>
                  <a:pt x="1505902" y="670191"/>
                </a:lnTo>
                <a:close/>
              </a:path>
              <a:path w="2962275" h="2152650">
                <a:moveTo>
                  <a:pt x="1505902" y="622566"/>
                </a:moveTo>
                <a:lnTo>
                  <a:pt x="1505445" y="621449"/>
                </a:lnTo>
                <a:lnTo>
                  <a:pt x="1503578" y="619582"/>
                </a:lnTo>
                <a:lnTo>
                  <a:pt x="1502460" y="619112"/>
                </a:lnTo>
                <a:lnTo>
                  <a:pt x="1499831" y="619112"/>
                </a:lnTo>
                <a:lnTo>
                  <a:pt x="1498714" y="619582"/>
                </a:lnTo>
                <a:lnTo>
                  <a:pt x="1496847" y="621449"/>
                </a:lnTo>
                <a:lnTo>
                  <a:pt x="1496377" y="622566"/>
                </a:lnTo>
                <a:lnTo>
                  <a:pt x="1496377" y="625195"/>
                </a:lnTo>
                <a:lnTo>
                  <a:pt x="1496847" y="626313"/>
                </a:lnTo>
                <a:lnTo>
                  <a:pt x="1498714" y="628180"/>
                </a:lnTo>
                <a:lnTo>
                  <a:pt x="1499831" y="628637"/>
                </a:lnTo>
                <a:lnTo>
                  <a:pt x="1502460" y="628637"/>
                </a:lnTo>
                <a:lnTo>
                  <a:pt x="1503578" y="628180"/>
                </a:lnTo>
                <a:lnTo>
                  <a:pt x="1505445" y="626313"/>
                </a:lnTo>
                <a:lnTo>
                  <a:pt x="1505902" y="625195"/>
                </a:lnTo>
                <a:lnTo>
                  <a:pt x="1505902" y="622566"/>
                </a:lnTo>
                <a:close/>
              </a:path>
              <a:path w="2962275" h="2152650">
                <a:moveTo>
                  <a:pt x="1505902" y="574941"/>
                </a:moveTo>
                <a:lnTo>
                  <a:pt x="1505445" y="573824"/>
                </a:lnTo>
                <a:lnTo>
                  <a:pt x="1503578" y="571957"/>
                </a:lnTo>
                <a:lnTo>
                  <a:pt x="1502460" y="571487"/>
                </a:lnTo>
                <a:lnTo>
                  <a:pt x="1499831" y="571487"/>
                </a:lnTo>
                <a:lnTo>
                  <a:pt x="1498714" y="571957"/>
                </a:lnTo>
                <a:lnTo>
                  <a:pt x="1496847" y="573824"/>
                </a:lnTo>
                <a:lnTo>
                  <a:pt x="1496377" y="574941"/>
                </a:lnTo>
                <a:lnTo>
                  <a:pt x="1496377" y="577570"/>
                </a:lnTo>
                <a:lnTo>
                  <a:pt x="1496847" y="578688"/>
                </a:lnTo>
                <a:lnTo>
                  <a:pt x="1498714" y="580555"/>
                </a:lnTo>
                <a:lnTo>
                  <a:pt x="1499831" y="581012"/>
                </a:lnTo>
                <a:lnTo>
                  <a:pt x="1502460" y="581012"/>
                </a:lnTo>
                <a:lnTo>
                  <a:pt x="1503578" y="580555"/>
                </a:lnTo>
                <a:lnTo>
                  <a:pt x="1505445" y="578688"/>
                </a:lnTo>
                <a:lnTo>
                  <a:pt x="1505902" y="577570"/>
                </a:lnTo>
                <a:lnTo>
                  <a:pt x="1505902" y="574941"/>
                </a:lnTo>
                <a:close/>
              </a:path>
              <a:path w="2962275" h="2152650">
                <a:moveTo>
                  <a:pt x="1505902" y="527316"/>
                </a:moveTo>
                <a:lnTo>
                  <a:pt x="1505445" y="526199"/>
                </a:lnTo>
                <a:lnTo>
                  <a:pt x="1503578" y="524332"/>
                </a:lnTo>
                <a:lnTo>
                  <a:pt x="1502460" y="523862"/>
                </a:lnTo>
                <a:lnTo>
                  <a:pt x="1499831" y="523862"/>
                </a:lnTo>
                <a:lnTo>
                  <a:pt x="1498714" y="524332"/>
                </a:lnTo>
                <a:lnTo>
                  <a:pt x="1496847" y="526199"/>
                </a:lnTo>
                <a:lnTo>
                  <a:pt x="1496377" y="527316"/>
                </a:lnTo>
                <a:lnTo>
                  <a:pt x="1496377" y="529945"/>
                </a:lnTo>
                <a:lnTo>
                  <a:pt x="1496847" y="531063"/>
                </a:lnTo>
                <a:lnTo>
                  <a:pt x="1498714" y="532930"/>
                </a:lnTo>
                <a:lnTo>
                  <a:pt x="1499831" y="533387"/>
                </a:lnTo>
                <a:lnTo>
                  <a:pt x="1502460" y="533387"/>
                </a:lnTo>
                <a:lnTo>
                  <a:pt x="1503578" y="532930"/>
                </a:lnTo>
                <a:lnTo>
                  <a:pt x="1505445" y="531063"/>
                </a:lnTo>
                <a:lnTo>
                  <a:pt x="1505902" y="529945"/>
                </a:lnTo>
                <a:lnTo>
                  <a:pt x="1505902" y="527316"/>
                </a:lnTo>
                <a:close/>
              </a:path>
              <a:path w="2962275" h="2152650">
                <a:moveTo>
                  <a:pt x="1505902" y="479691"/>
                </a:moveTo>
                <a:lnTo>
                  <a:pt x="1505445" y="478574"/>
                </a:lnTo>
                <a:lnTo>
                  <a:pt x="1503578" y="476707"/>
                </a:lnTo>
                <a:lnTo>
                  <a:pt x="1502460" y="476237"/>
                </a:lnTo>
                <a:lnTo>
                  <a:pt x="1499831" y="476237"/>
                </a:lnTo>
                <a:lnTo>
                  <a:pt x="1498714" y="476707"/>
                </a:lnTo>
                <a:lnTo>
                  <a:pt x="1496847" y="478574"/>
                </a:lnTo>
                <a:lnTo>
                  <a:pt x="1496377" y="479691"/>
                </a:lnTo>
                <a:lnTo>
                  <a:pt x="1496377" y="482320"/>
                </a:lnTo>
                <a:lnTo>
                  <a:pt x="1496847" y="483438"/>
                </a:lnTo>
                <a:lnTo>
                  <a:pt x="1498714" y="485305"/>
                </a:lnTo>
                <a:lnTo>
                  <a:pt x="1499831" y="485762"/>
                </a:lnTo>
                <a:lnTo>
                  <a:pt x="1502460" y="485762"/>
                </a:lnTo>
                <a:lnTo>
                  <a:pt x="1503578" y="485305"/>
                </a:lnTo>
                <a:lnTo>
                  <a:pt x="1505445" y="483438"/>
                </a:lnTo>
                <a:lnTo>
                  <a:pt x="1505902" y="482320"/>
                </a:lnTo>
                <a:lnTo>
                  <a:pt x="1505902" y="479691"/>
                </a:lnTo>
                <a:close/>
              </a:path>
              <a:path w="2962275" h="2152650">
                <a:moveTo>
                  <a:pt x="1505902" y="432066"/>
                </a:moveTo>
                <a:lnTo>
                  <a:pt x="1505445" y="430949"/>
                </a:lnTo>
                <a:lnTo>
                  <a:pt x="1503578" y="429082"/>
                </a:lnTo>
                <a:lnTo>
                  <a:pt x="1502460" y="428612"/>
                </a:lnTo>
                <a:lnTo>
                  <a:pt x="1499831" y="428612"/>
                </a:lnTo>
                <a:lnTo>
                  <a:pt x="1498714" y="429082"/>
                </a:lnTo>
                <a:lnTo>
                  <a:pt x="1496847" y="430949"/>
                </a:lnTo>
                <a:lnTo>
                  <a:pt x="1496377" y="432066"/>
                </a:lnTo>
                <a:lnTo>
                  <a:pt x="1496377" y="434695"/>
                </a:lnTo>
                <a:lnTo>
                  <a:pt x="1496847" y="435813"/>
                </a:lnTo>
                <a:lnTo>
                  <a:pt x="1498714" y="437680"/>
                </a:lnTo>
                <a:lnTo>
                  <a:pt x="1499831" y="438137"/>
                </a:lnTo>
                <a:lnTo>
                  <a:pt x="1502460" y="438137"/>
                </a:lnTo>
                <a:lnTo>
                  <a:pt x="1503578" y="437680"/>
                </a:lnTo>
                <a:lnTo>
                  <a:pt x="1505445" y="435813"/>
                </a:lnTo>
                <a:lnTo>
                  <a:pt x="1505902" y="434695"/>
                </a:lnTo>
                <a:lnTo>
                  <a:pt x="1505902" y="432066"/>
                </a:lnTo>
                <a:close/>
              </a:path>
              <a:path w="2962275" h="2152650">
                <a:moveTo>
                  <a:pt x="1505902" y="384441"/>
                </a:moveTo>
                <a:lnTo>
                  <a:pt x="1505445" y="383324"/>
                </a:lnTo>
                <a:lnTo>
                  <a:pt x="1503578" y="381457"/>
                </a:lnTo>
                <a:lnTo>
                  <a:pt x="1502460" y="380987"/>
                </a:lnTo>
                <a:lnTo>
                  <a:pt x="1499831" y="380987"/>
                </a:lnTo>
                <a:lnTo>
                  <a:pt x="1498714" y="381457"/>
                </a:lnTo>
                <a:lnTo>
                  <a:pt x="1496847" y="383324"/>
                </a:lnTo>
                <a:lnTo>
                  <a:pt x="1496377" y="384441"/>
                </a:lnTo>
                <a:lnTo>
                  <a:pt x="1496377" y="387070"/>
                </a:lnTo>
                <a:lnTo>
                  <a:pt x="1496847" y="388188"/>
                </a:lnTo>
                <a:lnTo>
                  <a:pt x="1498714" y="390055"/>
                </a:lnTo>
                <a:lnTo>
                  <a:pt x="1499831" y="390512"/>
                </a:lnTo>
                <a:lnTo>
                  <a:pt x="1502460" y="390512"/>
                </a:lnTo>
                <a:lnTo>
                  <a:pt x="1503578" y="390055"/>
                </a:lnTo>
                <a:lnTo>
                  <a:pt x="1505445" y="388188"/>
                </a:lnTo>
                <a:lnTo>
                  <a:pt x="1505902" y="387070"/>
                </a:lnTo>
                <a:lnTo>
                  <a:pt x="1505902" y="384441"/>
                </a:lnTo>
                <a:close/>
              </a:path>
              <a:path w="2962275" h="2152650">
                <a:moveTo>
                  <a:pt x="1505902" y="336816"/>
                </a:moveTo>
                <a:lnTo>
                  <a:pt x="1505445" y="335699"/>
                </a:lnTo>
                <a:lnTo>
                  <a:pt x="1503578" y="333832"/>
                </a:lnTo>
                <a:lnTo>
                  <a:pt x="1502460" y="333362"/>
                </a:lnTo>
                <a:lnTo>
                  <a:pt x="1499831" y="333362"/>
                </a:lnTo>
                <a:lnTo>
                  <a:pt x="1498714" y="333832"/>
                </a:lnTo>
                <a:lnTo>
                  <a:pt x="1496847" y="335699"/>
                </a:lnTo>
                <a:lnTo>
                  <a:pt x="1496377" y="336816"/>
                </a:lnTo>
                <a:lnTo>
                  <a:pt x="1496377" y="339445"/>
                </a:lnTo>
                <a:lnTo>
                  <a:pt x="1496847" y="340563"/>
                </a:lnTo>
                <a:lnTo>
                  <a:pt x="1498714" y="342430"/>
                </a:lnTo>
                <a:lnTo>
                  <a:pt x="1499831" y="342887"/>
                </a:lnTo>
                <a:lnTo>
                  <a:pt x="1502460" y="342887"/>
                </a:lnTo>
                <a:lnTo>
                  <a:pt x="1503578" y="342430"/>
                </a:lnTo>
                <a:lnTo>
                  <a:pt x="1505445" y="340563"/>
                </a:lnTo>
                <a:lnTo>
                  <a:pt x="1505902" y="339445"/>
                </a:lnTo>
                <a:lnTo>
                  <a:pt x="1505902" y="336816"/>
                </a:lnTo>
                <a:close/>
              </a:path>
              <a:path w="2962275" h="2152650">
                <a:moveTo>
                  <a:pt x="1505902" y="289191"/>
                </a:moveTo>
                <a:lnTo>
                  <a:pt x="1505445" y="288074"/>
                </a:lnTo>
                <a:lnTo>
                  <a:pt x="1503578" y="286207"/>
                </a:lnTo>
                <a:lnTo>
                  <a:pt x="1502460" y="285737"/>
                </a:lnTo>
                <a:lnTo>
                  <a:pt x="1499831" y="285737"/>
                </a:lnTo>
                <a:lnTo>
                  <a:pt x="1498714" y="286207"/>
                </a:lnTo>
                <a:lnTo>
                  <a:pt x="1496847" y="288074"/>
                </a:lnTo>
                <a:lnTo>
                  <a:pt x="1496377" y="289191"/>
                </a:lnTo>
                <a:lnTo>
                  <a:pt x="1496377" y="291820"/>
                </a:lnTo>
                <a:lnTo>
                  <a:pt x="1496847" y="292938"/>
                </a:lnTo>
                <a:lnTo>
                  <a:pt x="1498714" y="294805"/>
                </a:lnTo>
                <a:lnTo>
                  <a:pt x="1499831" y="295262"/>
                </a:lnTo>
                <a:lnTo>
                  <a:pt x="1502460" y="295262"/>
                </a:lnTo>
                <a:lnTo>
                  <a:pt x="1503578" y="294805"/>
                </a:lnTo>
                <a:lnTo>
                  <a:pt x="1505445" y="292938"/>
                </a:lnTo>
                <a:lnTo>
                  <a:pt x="1505902" y="291820"/>
                </a:lnTo>
                <a:lnTo>
                  <a:pt x="1505902" y="289191"/>
                </a:lnTo>
                <a:close/>
              </a:path>
              <a:path w="2962275" h="2152650">
                <a:moveTo>
                  <a:pt x="1505902" y="241566"/>
                </a:moveTo>
                <a:lnTo>
                  <a:pt x="1505445" y="240449"/>
                </a:lnTo>
                <a:lnTo>
                  <a:pt x="1503578" y="238582"/>
                </a:lnTo>
                <a:lnTo>
                  <a:pt x="1502460" y="238112"/>
                </a:lnTo>
                <a:lnTo>
                  <a:pt x="1499831" y="238112"/>
                </a:lnTo>
                <a:lnTo>
                  <a:pt x="1498714" y="238582"/>
                </a:lnTo>
                <a:lnTo>
                  <a:pt x="1496847" y="240449"/>
                </a:lnTo>
                <a:lnTo>
                  <a:pt x="1496377" y="241566"/>
                </a:lnTo>
                <a:lnTo>
                  <a:pt x="1496377" y="244195"/>
                </a:lnTo>
                <a:lnTo>
                  <a:pt x="1496847" y="245313"/>
                </a:lnTo>
                <a:lnTo>
                  <a:pt x="1498714" y="247180"/>
                </a:lnTo>
                <a:lnTo>
                  <a:pt x="1499831" y="247637"/>
                </a:lnTo>
                <a:lnTo>
                  <a:pt x="1502460" y="247637"/>
                </a:lnTo>
                <a:lnTo>
                  <a:pt x="1503578" y="247180"/>
                </a:lnTo>
                <a:lnTo>
                  <a:pt x="1505445" y="245313"/>
                </a:lnTo>
                <a:lnTo>
                  <a:pt x="1505902" y="244195"/>
                </a:lnTo>
                <a:lnTo>
                  <a:pt x="1505902" y="241566"/>
                </a:lnTo>
                <a:close/>
              </a:path>
              <a:path w="2962275" h="2152650">
                <a:moveTo>
                  <a:pt x="1505902" y="193941"/>
                </a:moveTo>
                <a:lnTo>
                  <a:pt x="1505445" y="192824"/>
                </a:lnTo>
                <a:lnTo>
                  <a:pt x="1503578" y="190957"/>
                </a:lnTo>
                <a:lnTo>
                  <a:pt x="1502460" y="190487"/>
                </a:lnTo>
                <a:lnTo>
                  <a:pt x="1499831" y="190487"/>
                </a:lnTo>
                <a:lnTo>
                  <a:pt x="1498714" y="190957"/>
                </a:lnTo>
                <a:lnTo>
                  <a:pt x="1496847" y="192824"/>
                </a:lnTo>
                <a:lnTo>
                  <a:pt x="1496377" y="193941"/>
                </a:lnTo>
                <a:lnTo>
                  <a:pt x="1496377" y="196570"/>
                </a:lnTo>
                <a:lnTo>
                  <a:pt x="1496847" y="197688"/>
                </a:lnTo>
                <a:lnTo>
                  <a:pt x="1498714" y="199555"/>
                </a:lnTo>
                <a:lnTo>
                  <a:pt x="1499831" y="200012"/>
                </a:lnTo>
                <a:lnTo>
                  <a:pt x="1502460" y="200012"/>
                </a:lnTo>
                <a:lnTo>
                  <a:pt x="1503578" y="199555"/>
                </a:lnTo>
                <a:lnTo>
                  <a:pt x="1505445" y="197688"/>
                </a:lnTo>
                <a:lnTo>
                  <a:pt x="1505902" y="196570"/>
                </a:lnTo>
                <a:lnTo>
                  <a:pt x="1505902" y="193941"/>
                </a:lnTo>
                <a:close/>
              </a:path>
              <a:path w="2962275" h="2152650">
                <a:moveTo>
                  <a:pt x="1505902" y="146316"/>
                </a:moveTo>
                <a:lnTo>
                  <a:pt x="1505445" y="145199"/>
                </a:lnTo>
                <a:lnTo>
                  <a:pt x="1503578" y="143332"/>
                </a:lnTo>
                <a:lnTo>
                  <a:pt x="1502460" y="142862"/>
                </a:lnTo>
                <a:lnTo>
                  <a:pt x="1499831" y="142862"/>
                </a:lnTo>
                <a:lnTo>
                  <a:pt x="1498714" y="143332"/>
                </a:lnTo>
                <a:lnTo>
                  <a:pt x="1496847" y="145199"/>
                </a:lnTo>
                <a:lnTo>
                  <a:pt x="1496377" y="146316"/>
                </a:lnTo>
                <a:lnTo>
                  <a:pt x="1496377" y="148945"/>
                </a:lnTo>
                <a:lnTo>
                  <a:pt x="1496847" y="150063"/>
                </a:lnTo>
                <a:lnTo>
                  <a:pt x="1498714" y="151930"/>
                </a:lnTo>
                <a:lnTo>
                  <a:pt x="1499831" y="152387"/>
                </a:lnTo>
                <a:lnTo>
                  <a:pt x="1502460" y="152387"/>
                </a:lnTo>
                <a:lnTo>
                  <a:pt x="1503578" y="151930"/>
                </a:lnTo>
                <a:lnTo>
                  <a:pt x="1505445" y="150063"/>
                </a:lnTo>
                <a:lnTo>
                  <a:pt x="1505902" y="148945"/>
                </a:lnTo>
                <a:lnTo>
                  <a:pt x="1505902" y="146316"/>
                </a:lnTo>
                <a:close/>
              </a:path>
              <a:path w="2962275" h="2152650">
                <a:moveTo>
                  <a:pt x="1505902" y="98691"/>
                </a:moveTo>
                <a:lnTo>
                  <a:pt x="1505445" y="97574"/>
                </a:lnTo>
                <a:lnTo>
                  <a:pt x="1503578" y="95707"/>
                </a:lnTo>
                <a:lnTo>
                  <a:pt x="1502460" y="95237"/>
                </a:lnTo>
                <a:lnTo>
                  <a:pt x="1499831" y="95237"/>
                </a:lnTo>
                <a:lnTo>
                  <a:pt x="1498714" y="95707"/>
                </a:lnTo>
                <a:lnTo>
                  <a:pt x="1496847" y="97574"/>
                </a:lnTo>
                <a:lnTo>
                  <a:pt x="1496377" y="98691"/>
                </a:lnTo>
                <a:lnTo>
                  <a:pt x="1496377" y="101320"/>
                </a:lnTo>
                <a:lnTo>
                  <a:pt x="1496847" y="102438"/>
                </a:lnTo>
                <a:lnTo>
                  <a:pt x="1498714" y="104305"/>
                </a:lnTo>
                <a:lnTo>
                  <a:pt x="1499831" y="104762"/>
                </a:lnTo>
                <a:lnTo>
                  <a:pt x="1502460" y="104762"/>
                </a:lnTo>
                <a:lnTo>
                  <a:pt x="1503578" y="104305"/>
                </a:lnTo>
                <a:lnTo>
                  <a:pt x="1505445" y="102438"/>
                </a:lnTo>
                <a:lnTo>
                  <a:pt x="1505902" y="101320"/>
                </a:lnTo>
                <a:lnTo>
                  <a:pt x="1505902" y="98691"/>
                </a:lnTo>
                <a:close/>
              </a:path>
              <a:path w="2962275" h="2152650">
                <a:moveTo>
                  <a:pt x="1505902" y="51066"/>
                </a:moveTo>
                <a:lnTo>
                  <a:pt x="1505445" y="49949"/>
                </a:lnTo>
                <a:lnTo>
                  <a:pt x="1503578" y="48082"/>
                </a:lnTo>
                <a:lnTo>
                  <a:pt x="1502460" y="47612"/>
                </a:lnTo>
                <a:lnTo>
                  <a:pt x="1499831" y="47612"/>
                </a:lnTo>
                <a:lnTo>
                  <a:pt x="1498714" y="48082"/>
                </a:lnTo>
                <a:lnTo>
                  <a:pt x="1496847" y="49949"/>
                </a:lnTo>
                <a:lnTo>
                  <a:pt x="1496377" y="51066"/>
                </a:lnTo>
                <a:lnTo>
                  <a:pt x="1496377" y="53695"/>
                </a:lnTo>
                <a:lnTo>
                  <a:pt x="1496847" y="54813"/>
                </a:lnTo>
                <a:lnTo>
                  <a:pt x="1498714" y="56680"/>
                </a:lnTo>
                <a:lnTo>
                  <a:pt x="1499831" y="57137"/>
                </a:lnTo>
                <a:lnTo>
                  <a:pt x="1502460" y="57137"/>
                </a:lnTo>
                <a:lnTo>
                  <a:pt x="1503578" y="56680"/>
                </a:lnTo>
                <a:lnTo>
                  <a:pt x="1505445" y="54813"/>
                </a:lnTo>
                <a:lnTo>
                  <a:pt x="1505902" y="53695"/>
                </a:lnTo>
                <a:lnTo>
                  <a:pt x="1505902" y="51066"/>
                </a:lnTo>
                <a:close/>
              </a:path>
              <a:path w="2962275" h="2152650">
                <a:moveTo>
                  <a:pt x="1505902" y="3441"/>
                </a:moveTo>
                <a:lnTo>
                  <a:pt x="1505445" y="2324"/>
                </a:lnTo>
                <a:lnTo>
                  <a:pt x="1503578" y="457"/>
                </a:lnTo>
                <a:lnTo>
                  <a:pt x="1502460" y="0"/>
                </a:lnTo>
                <a:lnTo>
                  <a:pt x="1499831" y="0"/>
                </a:lnTo>
                <a:lnTo>
                  <a:pt x="1498714" y="457"/>
                </a:lnTo>
                <a:lnTo>
                  <a:pt x="1496847" y="2324"/>
                </a:lnTo>
                <a:lnTo>
                  <a:pt x="1496377" y="3441"/>
                </a:lnTo>
                <a:lnTo>
                  <a:pt x="1496377" y="6070"/>
                </a:lnTo>
                <a:lnTo>
                  <a:pt x="1496847" y="7188"/>
                </a:lnTo>
                <a:lnTo>
                  <a:pt x="1498714" y="9055"/>
                </a:lnTo>
                <a:lnTo>
                  <a:pt x="1499831" y="9512"/>
                </a:lnTo>
                <a:lnTo>
                  <a:pt x="1502460" y="9512"/>
                </a:lnTo>
                <a:lnTo>
                  <a:pt x="1503578" y="9055"/>
                </a:lnTo>
                <a:lnTo>
                  <a:pt x="1505445" y="7188"/>
                </a:lnTo>
                <a:lnTo>
                  <a:pt x="1505902" y="6070"/>
                </a:lnTo>
                <a:lnTo>
                  <a:pt x="1505902" y="3441"/>
                </a:lnTo>
                <a:close/>
              </a:path>
              <a:path w="2962275" h="2152650">
                <a:moveTo>
                  <a:pt x="1533525" y="2141804"/>
                </a:moveTo>
                <a:lnTo>
                  <a:pt x="1533067" y="2140686"/>
                </a:lnTo>
                <a:lnTo>
                  <a:pt x="1531200" y="2138819"/>
                </a:lnTo>
                <a:lnTo>
                  <a:pt x="1530083" y="2138349"/>
                </a:lnTo>
                <a:lnTo>
                  <a:pt x="1527454" y="2138349"/>
                </a:lnTo>
                <a:lnTo>
                  <a:pt x="1526336" y="2138819"/>
                </a:lnTo>
                <a:lnTo>
                  <a:pt x="1524469" y="2140686"/>
                </a:lnTo>
                <a:lnTo>
                  <a:pt x="1524000" y="2141804"/>
                </a:lnTo>
                <a:lnTo>
                  <a:pt x="1524000" y="2144433"/>
                </a:lnTo>
                <a:lnTo>
                  <a:pt x="1524469" y="2145550"/>
                </a:lnTo>
                <a:lnTo>
                  <a:pt x="1526336" y="2147417"/>
                </a:lnTo>
                <a:lnTo>
                  <a:pt x="1527454" y="2147874"/>
                </a:lnTo>
                <a:lnTo>
                  <a:pt x="1530083" y="2147874"/>
                </a:lnTo>
                <a:lnTo>
                  <a:pt x="1531200" y="2147417"/>
                </a:lnTo>
                <a:lnTo>
                  <a:pt x="1533067" y="2145550"/>
                </a:lnTo>
                <a:lnTo>
                  <a:pt x="1533525" y="2144433"/>
                </a:lnTo>
                <a:lnTo>
                  <a:pt x="1533525" y="2141804"/>
                </a:lnTo>
                <a:close/>
              </a:path>
              <a:path w="2962275" h="2152650">
                <a:moveTo>
                  <a:pt x="1533525" y="1240891"/>
                </a:moveTo>
                <a:lnTo>
                  <a:pt x="1533067" y="1239774"/>
                </a:lnTo>
                <a:lnTo>
                  <a:pt x="1531200" y="1237919"/>
                </a:lnTo>
                <a:lnTo>
                  <a:pt x="1530083" y="1237449"/>
                </a:lnTo>
                <a:lnTo>
                  <a:pt x="1527454" y="1237449"/>
                </a:lnTo>
                <a:lnTo>
                  <a:pt x="1526336" y="1237919"/>
                </a:lnTo>
                <a:lnTo>
                  <a:pt x="1524469" y="1239774"/>
                </a:lnTo>
                <a:lnTo>
                  <a:pt x="1524000" y="1240891"/>
                </a:lnTo>
                <a:lnTo>
                  <a:pt x="1524000" y="1243533"/>
                </a:lnTo>
                <a:lnTo>
                  <a:pt x="1524469" y="1244650"/>
                </a:lnTo>
                <a:lnTo>
                  <a:pt x="1526336" y="1246505"/>
                </a:lnTo>
                <a:lnTo>
                  <a:pt x="1527454" y="1246974"/>
                </a:lnTo>
                <a:lnTo>
                  <a:pt x="1530083" y="1246974"/>
                </a:lnTo>
                <a:lnTo>
                  <a:pt x="1531200" y="1246505"/>
                </a:lnTo>
                <a:lnTo>
                  <a:pt x="1533067" y="1244650"/>
                </a:lnTo>
                <a:lnTo>
                  <a:pt x="1533525" y="1243533"/>
                </a:lnTo>
                <a:lnTo>
                  <a:pt x="1533525" y="1240891"/>
                </a:lnTo>
                <a:close/>
              </a:path>
              <a:path w="2962275" h="2152650">
                <a:moveTo>
                  <a:pt x="1533525" y="339991"/>
                </a:moveTo>
                <a:lnTo>
                  <a:pt x="1533067" y="338874"/>
                </a:lnTo>
                <a:lnTo>
                  <a:pt x="1531200" y="337007"/>
                </a:lnTo>
                <a:lnTo>
                  <a:pt x="1530083" y="336550"/>
                </a:lnTo>
                <a:lnTo>
                  <a:pt x="1527454" y="336550"/>
                </a:lnTo>
                <a:lnTo>
                  <a:pt x="1526336" y="337007"/>
                </a:lnTo>
                <a:lnTo>
                  <a:pt x="1524469" y="338874"/>
                </a:lnTo>
                <a:lnTo>
                  <a:pt x="1524000" y="339991"/>
                </a:lnTo>
                <a:lnTo>
                  <a:pt x="1524000" y="342620"/>
                </a:lnTo>
                <a:lnTo>
                  <a:pt x="1524469" y="343738"/>
                </a:lnTo>
                <a:lnTo>
                  <a:pt x="1526336" y="345605"/>
                </a:lnTo>
                <a:lnTo>
                  <a:pt x="1527454" y="346075"/>
                </a:lnTo>
                <a:lnTo>
                  <a:pt x="1530083" y="346075"/>
                </a:lnTo>
                <a:lnTo>
                  <a:pt x="1531200" y="345605"/>
                </a:lnTo>
                <a:lnTo>
                  <a:pt x="1533067" y="343738"/>
                </a:lnTo>
                <a:lnTo>
                  <a:pt x="1533525" y="342620"/>
                </a:lnTo>
                <a:lnTo>
                  <a:pt x="1533525" y="339991"/>
                </a:lnTo>
                <a:close/>
              </a:path>
              <a:path w="2962275" h="2152650">
                <a:moveTo>
                  <a:pt x="1581150" y="2141804"/>
                </a:moveTo>
                <a:lnTo>
                  <a:pt x="1580692" y="2140686"/>
                </a:lnTo>
                <a:lnTo>
                  <a:pt x="1578825" y="2138819"/>
                </a:lnTo>
                <a:lnTo>
                  <a:pt x="1577708" y="2138349"/>
                </a:lnTo>
                <a:lnTo>
                  <a:pt x="1575079" y="2138349"/>
                </a:lnTo>
                <a:lnTo>
                  <a:pt x="1573961" y="2138819"/>
                </a:lnTo>
                <a:lnTo>
                  <a:pt x="1572094" y="2140686"/>
                </a:lnTo>
                <a:lnTo>
                  <a:pt x="1571625" y="2141804"/>
                </a:lnTo>
                <a:lnTo>
                  <a:pt x="1571625" y="2144433"/>
                </a:lnTo>
                <a:lnTo>
                  <a:pt x="1572094" y="2145550"/>
                </a:lnTo>
                <a:lnTo>
                  <a:pt x="1573961" y="2147417"/>
                </a:lnTo>
                <a:lnTo>
                  <a:pt x="1575079" y="2147874"/>
                </a:lnTo>
                <a:lnTo>
                  <a:pt x="1577708" y="2147874"/>
                </a:lnTo>
                <a:lnTo>
                  <a:pt x="1578825" y="2147417"/>
                </a:lnTo>
                <a:lnTo>
                  <a:pt x="1580692" y="2145550"/>
                </a:lnTo>
                <a:lnTo>
                  <a:pt x="1581150" y="2144433"/>
                </a:lnTo>
                <a:lnTo>
                  <a:pt x="1581150" y="2141804"/>
                </a:lnTo>
                <a:close/>
              </a:path>
              <a:path w="2962275" h="2152650">
                <a:moveTo>
                  <a:pt x="1581150" y="1240891"/>
                </a:moveTo>
                <a:lnTo>
                  <a:pt x="1580692" y="1239774"/>
                </a:lnTo>
                <a:lnTo>
                  <a:pt x="1578825" y="1237919"/>
                </a:lnTo>
                <a:lnTo>
                  <a:pt x="1577708" y="1237449"/>
                </a:lnTo>
                <a:lnTo>
                  <a:pt x="1575079" y="1237449"/>
                </a:lnTo>
                <a:lnTo>
                  <a:pt x="1573961" y="1237919"/>
                </a:lnTo>
                <a:lnTo>
                  <a:pt x="1572094" y="1239774"/>
                </a:lnTo>
                <a:lnTo>
                  <a:pt x="1571625" y="1240891"/>
                </a:lnTo>
                <a:lnTo>
                  <a:pt x="1571625" y="1243533"/>
                </a:lnTo>
                <a:lnTo>
                  <a:pt x="1572094" y="1244650"/>
                </a:lnTo>
                <a:lnTo>
                  <a:pt x="1573961" y="1246505"/>
                </a:lnTo>
                <a:lnTo>
                  <a:pt x="1575079" y="1246974"/>
                </a:lnTo>
                <a:lnTo>
                  <a:pt x="1577708" y="1246974"/>
                </a:lnTo>
                <a:lnTo>
                  <a:pt x="1578825" y="1246505"/>
                </a:lnTo>
                <a:lnTo>
                  <a:pt x="1580692" y="1244650"/>
                </a:lnTo>
                <a:lnTo>
                  <a:pt x="1581150" y="1243533"/>
                </a:lnTo>
                <a:lnTo>
                  <a:pt x="1581150" y="1240891"/>
                </a:lnTo>
                <a:close/>
              </a:path>
              <a:path w="2962275" h="2152650">
                <a:moveTo>
                  <a:pt x="1581150" y="339991"/>
                </a:moveTo>
                <a:lnTo>
                  <a:pt x="1580692" y="338874"/>
                </a:lnTo>
                <a:lnTo>
                  <a:pt x="1578825" y="337007"/>
                </a:lnTo>
                <a:lnTo>
                  <a:pt x="1577708" y="336550"/>
                </a:lnTo>
                <a:lnTo>
                  <a:pt x="1575079" y="336550"/>
                </a:lnTo>
                <a:lnTo>
                  <a:pt x="1573961" y="337007"/>
                </a:lnTo>
                <a:lnTo>
                  <a:pt x="1572094" y="338874"/>
                </a:lnTo>
                <a:lnTo>
                  <a:pt x="1571625" y="339991"/>
                </a:lnTo>
                <a:lnTo>
                  <a:pt x="1571625" y="342620"/>
                </a:lnTo>
                <a:lnTo>
                  <a:pt x="1572094" y="343738"/>
                </a:lnTo>
                <a:lnTo>
                  <a:pt x="1573961" y="345605"/>
                </a:lnTo>
                <a:lnTo>
                  <a:pt x="1575079" y="346075"/>
                </a:lnTo>
                <a:lnTo>
                  <a:pt x="1577708" y="346075"/>
                </a:lnTo>
                <a:lnTo>
                  <a:pt x="1578825" y="345605"/>
                </a:lnTo>
                <a:lnTo>
                  <a:pt x="1580692" y="343738"/>
                </a:lnTo>
                <a:lnTo>
                  <a:pt x="1581150" y="342620"/>
                </a:lnTo>
                <a:lnTo>
                  <a:pt x="1581150" y="339991"/>
                </a:lnTo>
                <a:close/>
              </a:path>
              <a:path w="2962275" h="2152650">
                <a:moveTo>
                  <a:pt x="1628775" y="2141804"/>
                </a:moveTo>
                <a:lnTo>
                  <a:pt x="1628317" y="2140686"/>
                </a:lnTo>
                <a:lnTo>
                  <a:pt x="1626450" y="2138819"/>
                </a:lnTo>
                <a:lnTo>
                  <a:pt x="1625333" y="2138349"/>
                </a:lnTo>
                <a:lnTo>
                  <a:pt x="1622704" y="2138349"/>
                </a:lnTo>
                <a:lnTo>
                  <a:pt x="1621586" y="2138819"/>
                </a:lnTo>
                <a:lnTo>
                  <a:pt x="1619719" y="2140686"/>
                </a:lnTo>
                <a:lnTo>
                  <a:pt x="1619250" y="2141804"/>
                </a:lnTo>
                <a:lnTo>
                  <a:pt x="1619250" y="2144433"/>
                </a:lnTo>
                <a:lnTo>
                  <a:pt x="1619719" y="2145550"/>
                </a:lnTo>
                <a:lnTo>
                  <a:pt x="1621586" y="2147417"/>
                </a:lnTo>
                <a:lnTo>
                  <a:pt x="1622704" y="2147874"/>
                </a:lnTo>
                <a:lnTo>
                  <a:pt x="1625333" y="2147874"/>
                </a:lnTo>
                <a:lnTo>
                  <a:pt x="1626450" y="2147417"/>
                </a:lnTo>
                <a:lnTo>
                  <a:pt x="1628317" y="2145550"/>
                </a:lnTo>
                <a:lnTo>
                  <a:pt x="1628775" y="2144433"/>
                </a:lnTo>
                <a:lnTo>
                  <a:pt x="1628775" y="2141804"/>
                </a:lnTo>
                <a:close/>
              </a:path>
              <a:path w="2962275" h="2152650">
                <a:moveTo>
                  <a:pt x="1628775" y="1240891"/>
                </a:moveTo>
                <a:lnTo>
                  <a:pt x="1628317" y="1239774"/>
                </a:lnTo>
                <a:lnTo>
                  <a:pt x="1626450" y="1237919"/>
                </a:lnTo>
                <a:lnTo>
                  <a:pt x="1625333" y="1237449"/>
                </a:lnTo>
                <a:lnTo>
                  <a:pt x="1622704" y="1237449"/>
                </a:lnTo>
                <a:lnTo>
                  <a:pt x="1621586" y="1237919"/>
                </a:lnTo>
                <a:lnTo>
                  <a:pt x="1619719" y="1239774"/>
                </a:lnTo>
                <a:lnTo>
                  <a:pt x="1619250" y="1240891"/>
                </a:lnTo>
                <a:lnTo>
                  <a:pt x="1619250" y="1243533"/>
                </a:lnTo>
                <a:lnTo>
                  <a:pt x="1619719" y="1244650"/>
                </a:lnTo>
                <a:lnTo>
                  <a:pt x="1621586" y="1246505"/>
                </a:lnTo>
                <a:lnTo>
                  <a:pt x="1622704" y="1246974"/>
                </a:lnTo>
                <a:lnTo>
                  <a:pt x="1625333" y="1246974"/>
                </a:lnTo>
                <a:lnTo>
                  <a:pt x="1626450" y="1246505"/>
                </a:lnTo>
                <a:lnTo>
                  <a:pt x="1628317" y="1244650"/>
                </a:lnTo>
                <a:lnTo>
                  <a:pt x="1628775" y="1243533"/>
                </a:lnTo>
                <a:lnTo>
                  <a:pt x="1628775" y="1240891"/>
                </a:lnTo>
                <a:close/>
              </a:path>
              <a:path w="2962275" h="2152650">
                <a:moveTo>
                  <a:pt x="1628775" y="339991"/>
                </a:moveTo>
                <a:lnTo>
                  <a:pt x="1628317" y="338874"/>
                </a:lnTo>
                <a:lnTo>
                  <a:pt x="1626450" y="337007"/>
                </a:lnTo>
                <a:lnTo>
                  <a:pt x="1625333" y="336550"/>
                </a:lnTo>
                <a:lnTo>
                  <a:pt x="1622704" y="336550"/>
                </a:lnTo>
                <a:lnTo>
                  <a:pt x="1621586" y="337007"/>
                </a:lnTo>
                <a:lnTo>
                  <a:pt x="1619719" y="338874"/>
                </a:lnTo>
                <a:lnTo>
                  <a:pt x="1619250" y="339991"/>
                </a:lnTo>
                <a:lnTo>
                  <a:pt x="1619250" y="342620"/>
                </a:lnTo>
                <a:lnTo>
                  <a:pt x="1619719" y="343738"/>
                </a:lnTo>
                <a:lnTo>
                  <a:pt x="1621586" y="345605"/>
                </a:lnTo>
                <a:lnTo>
                  <a:pt x="1622704" y="346075"/>
                </a:lnTo>
                <a:lnTo>
                  <a:pt x="1625333" y="346075"/>
                </a:lnTo>
                <a:lnTo>
                  <a:pt x="1626450" y="345605"/>
                </a:lnTo>
                <a:lnTo>
                  <a:pt x="1628317" y="343738"/>
                </a:lnTo>
                <a:lnTo>
                  <a:pt x="1628775" y="342620"/>
                </a:lnTo>
                <a:lnTo>
                  <a:pt x="1628775" y="339991"/>
                </a:lnTo>
                <a:close/>
              </a:path>
              <a:path w="2962275" h="2152650">
                <a:moveTo>
                  <a:pt x="1676400" y="2141804"/>
                </a:moveTo>
                <a:lnTo>
                  <a:pt x="1675942" y="2140686"/>
                </a:lnTo>
                <a:lnTo>
                  <a:pt x="1674075" y="2138819"/>
                </a:lnTo>
                <a:lnTo>
                  <a:pt x="1672958" y="2138349"/>
                </a:lnTo>
                <a:lnTo>
                  <a:pt x="1670329" y="2138349"/>
                </a:lnTo>
                <a:lnTo>
                  <a:pt x="1669211" y="2138819"/>
                </a:lnTo>
                <a:lnTo>
                  <a:pt x="1667344" y="2140686"/>
                </a:lnTo>
                <a:lnTo>
                  <a:pt x="1666875" y="2141804"/>
                </a:lnTo>
                <a:lnTo>
                  <a:pt x="1666875" y="2144433"/>
                </a:lnTo>
                <a:lnTo>
                  <a:pt x="1667344" y="2145550"/>
                </a:lnTo>
                <a:lnTo>
                  <a:pt x="1669211" y="2147417"/>
                </a:lnTo>
                <a:lnTo>
                  <a:pt x="1670329" y="2147874"/>
                </a:lnTo>
                <a:lnTo>
                  <a:pt x="1672958" y="2147874"/>
                </a:lnTo>
                <a:lnTo>
                  <a:pt x="1674075" y="2147417"/>
                </a:lnTo>
                <a:lnTo>
                  <a:pt x="1675942" y="2145550"/>
                </a:lnTo>
                <a:lnTo>
                  <a:pt x="1676400" y="2144433"/>
                </a:lnTo>
                <a:lnTo>
                  <a:pt x="1676400" y="2141804"/>
                </a:lnTo>
                <a:close/>
              </a:path>
              <a:path w="2962275" h="2152650">
                <a:moveTo>
                  <a:pt x="1676400" y="1240891"/>
                </a:moveTo>
                <a:lnTo>
                  <a:pt x="1675942" y="1239774"/>
                </a:lnTo>
                <a:lnTo>
                  <a:pt x="1674075" y="1237919"/>
                </a:lnTo>
                <a:lnTo>
                  <a:pt x="1672958" y="1237449"/>
                </a:lnTo>
                <a:lnTo>
                  <a:pt x="1670329" y="1237449"/>
                </a:lnTo>
                <a:lnTo>
                  <a:pt x="1669211" y="1237919"/>
                </a:lnTo>
                <a:lnTo>
                  <a:pt x="1667344" y="1239774"/>
                </a:lnTo>
                <a:lnTo>
                  <a:pt x="1666875" y="1240891"/>
                </a:lnTo>
                <a:lnTo>
                  <a:pt x="1666875" y="1243533"/>
                </a:lnTo>
                <a:lnTo>
                  <a:pt x="1667344" y="1244650"/>
                </a:lnTo>
                <a:lnTo>
                  <a:pt x="1669211" y="1246505"/>
                </a:lnTo>
                <a:lnTo>
                  <a:pt x="1670329" y="1246974"/>
                </a:lnTo>
                <a:lnTo>
                  <a:pt x="1672958" y="1246974"/>
                </a:lnTo>
                <a:lnTo>
                  <a:pt x="1674075" y="1246505"/>
                </a:lnTo>
                <a:lnTo>
                  <a:pt x="1675942" y="1244650"/>
                </a:lnTo>
                <a:lnTo>
                  <a:pt x="1676400" y="1243533"/>
                </a:lnTo>
                <a:lnTo>
                  <a:pt x="1676400" y="1240891"/>
                </a:lnTo>
                <a:close/>
              </a:path>
              <a:path w="2962275" h="2152650">
                <a:moveTo>
                  <a:pt x="1676400" y="339991"/>
                </a:moveTo>
                <a:lnTo>
                  <a:pt x="1675942" y="338874"/>
                </a:lnTo>
                <a:lnTo>
                  <a:pt x="1674075" y="337007"/>
                </a:lnTo>
                <a:lnTo>
                  <a:pt x="1672958" y="336550"/>
                </a:lnTo>
                <a:lnTo>
                  <a:pt x="1670329" y="336550"/>
                </a:lnTo>
                <a:lnTo>
                  <a:pt x="1669211" y="337007"/>
                </a:lnTo>
                <a:lnTo>
                  <a:pt x="1667344" y="338874"/>
                </a:lnTo>
                <a:lnTo>
                  <a:pt x="1666875" y="339991"/>
                </a:lnTo>
                <a:lnTo>
                  <a:pt x="1666875" y="342620"/>
                </a:lnTo>
                <a:lnTo>
                  <a:pt x="1667344" y="343738"/>
                </a:lnTo>
                <a:lnTo>
                  <a:pt x="1669211" y="345605"/>
                </a:lnTo>
                <a:lnTo>
                  <a:pt x="1670329" y="346075"/>
                </a:lnTo>
                <a:lnTo>
                  <a:pt x="1672958" y="346075"/>
                </a:lnTo>
                <a:lnTo>
                  <a:pt x="1674075" y="345605"/>
                </a:lnTo>
                <a:lnTo>
                  <a:pt x="1675942" y="343738"/>
                </a:lnTo>
                <a:lnTo>
                  <a:pt x="1676400" y="342620"/>
                </a:lnTo>
                <a:lnTo>
                  <a:pt x="1676400" y="339991"/>
                </a:lnTo>
                <a:close/>
              </a:path>
              <a:path w="2962275" h="2152650">
                <a:moveTo>
                  <a:pt x="1724025" y="2141804"/>
                </a:moveTo>
                <a:lnTo>
                  <a:pt x="1723567" y="2140686"/>
                </a:lnTo>
                <a:lnTo>
                  <a:pt x="1721700" y="2138819"/>
                </a:lnTo>
                <a:lnTo>
                  <a:pt x="1720583" y="2138349"/>
                </a:lnTo>
                <a:lnTo>
                  <a:pt x="1717954" y="2138349"/>
                </a:lnTo>
                <a:lnTo>
                  <a:pt x="1716836" y="2138819"/>
                </a:lnTo>
                <a:lnTo>
                  <a:pt x="1714969" y="2140686"/>
                </a:lnTo>
                <a:lnTo>
                  <a:pt x="1714500" y="2141804"/>
                </a:lnTo>
                <a:lnTo>
                  <a:pt x="1714500" y="2144433"/>
                </a:lnTo>
                <a:lnTo>
                  <a:pt x="1714969" y="2145550"/>
                </a:lnTo>
                <a:lnTo>
                  <a:pt x="1716836" y="2147417"/>
                </a:lnTo>
                <a:lnTo>
                  <a:pt x="1717954" y="2147874"/>
                </a:lnTo>
                <a:lnTo>
                  <a:pt x="1720583" y="2147874"/>
                </a:lnTo>
                <a:lnTo>
                  <a:pt x="1721700" y="2147417"/>
                </a:lnTo>
                <a:lnTo>
                  <a:pt x="1723567" y="2145550"/>
                </a:lnTo>
                <a:lnTo>
                  <a:pt x="1724025" y="2144433"/>
                </a:lnTo>
                <a:lnTo>
                  <a:pt x="1724025" y="2141804"/>
                </a:lnTo>
                <a:close/>
              </a:path>
              <a:path w="2962275" h="2152650">
                <a:moveTo>
                  <a:pt x="1724025" y="1240891"/>
                </a:moveTo>
                <a:lnTo>
                  <a:pt x="1723567" y="1239774"/>
                </a:lnTo>
                <a:lnTo>
                  <a:pt x="1721700" y="1237919"/>
                </a:lnTo>
                <a:lnTo>
                  <a:pt x="1720583" y="1237449"/>
                </a:lnTo>
                <a:lnTo>
                  <a:pt x="1717954" y="1237449"/>
                </a:lnTo>
                <a:lnTo>
                  <a:pt x="1716836" y="1237919"/>
                </a:lnTo>
                <a:lnTo>
                  <a:pt x="1714969" y="1239774"/>
                </a:lnTo>
                <a:lnTo>
                  <a:pt x="1714500" y="1240891"/>
                </a:lnTo>
                <a:lnTo>
                  <a:pt x="1714500" y="1243533"/>
                </a:lnTo>
                <a:lnTo>
                  <a:pt x="1714969" y="1244650"/>
                </a:lnTo>
                <a:lnTo>
                  <a:pt x="1716836" y="1246505"/>
                </a:lnTo>
                <a:lnTo>
                  <a:pt x="1717954" y="1246974"/>
                </a:lnTo>
                <a:lnTo>
                  <a:pt x="1720583" y="1246974"/>
                </a:lnTo>
                <a:lnTo>
                  <a:pt x="1721700" y="1246505"/>
                </a:lnTo>
                <a:lnTo>
                  <a:pt x="1723567" y="1244650"/>
                </a:lnTo>
                <a:lnTo>
                  <a:pt x="1724025" y="1243533"/>
                </a:lnTo>
                <a:lnTo>
                  <a:pt x="1724025" y="1240891"/>
                </a:lnTo>
                <a:close/>
              </a:path>
              <a:path w="2962275" h="2152650">
                <a:moveTo>
                  <a:pt x="1724025" y="339991"/>
                </a:moveTo>
                <a:lnTo>
                  <a:pt x="1723567" y="338874"/>
                </a:lnTo>
                <a:lnTo>
                  <a:pt x="1721700" y="337007"/>
                </a:lnTo>
                <a:lnTo>
                  <a:pt x="1720583" y="336550"/>
                </a:lnTo>
                <a:lnTo>
                  <a:pt x="1717954" y="336550"/>
                </a:lnTo>
                <a:lnTo>
                  <a:pt x="1716836" y="337007"/>
                </a:lnTo>
                <a:lnTo>
                  <a:pt x="1714969" y="338874"/>
                </a:lnTo>
                <a:lnTo>
                  <a:pt x="1714500" y="339991"/>
                </a:lnTo>
                <a:lnTo>
                  <a:pt x="1714500" y="342620"/>
                </a:lnTo>
                <a:lnTo>
                  <a:pt x="1714969" y="343738"/>
                </a:lnTo>
                <a:lnTo>
                  <a:pt x="1716836" y="345605"/>
                </a:lnTo>
                <a:lnTo>
                  <a:pt x="1717954" y="346075"/>
                </a:lnTo>
                <a:lnTo>
                  <a:pt x="1720583" y="346075"/>
                </a:lnTo>
                <a:lnTo>
                  <a:pt x="1721700" y="345605"/>
                </a:lnTo>
                <a:lnTo>
                  <a:pt x="1723567" y="343738"/>
                </a:lnTo>
                <a:lnTo>
                  <a:pt x="1724025" y="342620"/>
                </a:lnTo>
                <a:lnTo>
                  <a:pt x="1724025" y="339991"/>
                </a:lnTo>
                <a:close/>
              </a:path>
              <a:path w="2962275" h="2152650">
                <a:moveTo>
                  <a:pt x="1771650" y="2141804"/>
                </a:moveTo>
                <a:lnTo>
                  <a:pt x="1771192" y="2140686"/>
                </a:lnTo>
                <a:lnTo>
                  <a:pt x="1769325" y="2138819"/>
                </a:lnTo>
                <a:lnTo>
                  <a:pt x="1768208" y="2138349"/>
                </a:lnTo>
                <a:lnTo>
                  <a:pt x="1765579" y="2138349"/>
                </a:lnTo>
                <a:lnTo>
                  <a:pt x="1764461" y="2138819"/>
                </a:lnTo>
                <a:lnTo>
                  <a:pt x="1762594" y="2140686"/>
                </a:lnTo>
                <a:lnTo>
                  <a:pt x="1762125" y="2141804"/>
                </a:lnTo>
                <a:lnTo>
                  <a:pt x="1762125" y="2144433"/>
                </a:lnTo>
                <a:lnTo>
                  <a:pt x="1762594" y="2145550"/>
                </a:lnTo>
                <a:lnTo>
                  <a:pt x="1764461" y="2147417"/>
                </a:lnTo>
                <a:lnTo>
                  <a:pt x="1765579" y="2147874"/>
                </a:lnTo>
                <a:lnTo>
                  <a:pt x="1768208" y="2147874"/>
                </a:lnTo>
                <a:lnTo>
                  <a:pt x="1769325" y="2147417"/>
                </a:lnTo>
                <a:lnTo>
                  <a:pt x="1771192" y="2145550"/>
                </a:lnTo>
                <a:lnTo>
                  <a:pt x="1771650" y="2144433"/>
                </a:lnTo>
                <a:lnTo>
                  <a:pt x="1771650" y="2141804"/>
                </a:lnTo>
                <a:close/>
              </a:path>
              <a:path w="2962275" h="2152650">
                <a:moveTo>
                  <a:pt x="1771650" y="1240891"/>
                </a:moveTo>
                <a:lnTo>
                  <a:pt x="1771192" y="1239774"/>
                </a:lnTo>
                <a:lnTo>
                  <a:pt x="1769325" y="1237919"/>
                </a:lnTo>
                <a:lnTo>
                  <a:pt x="1768208" y="1237449"/>
                </a:lnTo>
                <a:lnTo>
                  <a:pt x="1765579" y="1237449"/>
                </a:lnTo>
                <a:lnTo>
                  <a:pt x="1764461" y="1237919"/>
                </a:lnTo>
                <a:lnTo>
                  <a:pt x="1762594" y="1239774"/>
                </a:lnTo>
                <a:lnTo>
                  <a:pt x="1762125" y="1240891"/>
                </a:lnTo>
                <a:lnTo>
                  <a:pt x="1762125" y="1243533"/>
                </a:lnTo>
                <a:lnTo>
                  <a:pt x="1762594" y="1244650"/>
                </a:lnTo>
                <a:lnTo>
                  <a:pt x="1764461" y="1246505"/>
                </a:lnTo>
                <a:lnTo>
                  <a:pt x="1765579" y="1246974"/>
                </a:lnTo>
                <a:lnTo>
                  <a:pt x="1768208" y="1246974"/>
                </a:lnTo>
                <a:lnTo>
                  <a:pt x="1769325" y="1246505"/>
                </a:lnTo>
                <a:lnTo>
                  <a:pt x="1771192" y="1244650"/>
                </a:lnTo>
                <a:lnTo>
                  <a:pt x="1771650" y="1243533"/>
                </a:lnTo>
                <a:lnTo>
                  <a:pt x="1771650" y="1240891"/>
                </a:lnTo>
                <a:close/>
              </a:path>
              <a:path w="2962275" h="2152650">
                <a:moveTo>
                  <a:pt x="1771650" y="339991"/>
                </a:moveTo>
                <a:lnTo>
                  <a:pt x="1771192" y="338874"/>
                </a:lnTo>
                <a:lnTo>
                  <a:pt x="1769325" y="337007"/>
                </a:lnTo>
                <a:lnTo>
                  <a:pt x="1768208" y="336550"/>
                </a:lnTo>
                <a:lnTo>
                  <a:pt x="1765579" y="336550"/>
                </a:lnTo>
                <a:lnTo>
                  <a:pt x="1764461" y="337007"/>
                </a:lnTo>
                <a:lnTo>
                  <a:pt x="1762594" y="338874"/>
                </a:lnTo>
                <a:lnTo>
                  <a:pt x="1762125" y="339991"/>
                </a:lnTo>
                <a:lnTo>
                  <a:pt x="1762125" y="342620"/>
                </a:lnTo>
                <a:lnTo>
                  <a:pt x="1762594" y="343738"/>
                </a:lnTo>
                <a:lnTo>
                  <a:pt x="1764461" y="345605"/>
                </a:lnTo>
                <a:lnTo>
                  <a:pt x="1765579" y="346075"/>
                </a:lnTo>
                <a:lnTo>
                  <a:pt x="1768208" y="346075"/>
                </a:lnTo>
                <a:lnTo>
                  <a:pt x="1769325" y="345605"/>
                </a:lnTo>
                <a:lnTo>
                  <a:pt x="1771192" y="343738"/>
                </a:lnTo>
                <a:lnTo>
                  <a:pt x="1771650" y="342620"/>
                </a:lnTo>
                <a:lnTo>
                  <a:pt x="1771650" y="339991"/>
                </a:lnTo>
                <a:close/>
              </a:path>
              <a:path w="2962275" h="2152650">
                <a:moveTo>
                  <a:pt x="1819275" y="2141804"/>
                </a:moveTo>
                <a:lnTo>
                  <a:pt x="1818817" y="2140686"/>
                </a:lnTo>
                <a:lnTo>
                  <a:pt x="1816950" y="2138819"/>
                </a:lnTo>
                <a:lnTo>
                  <a:pt x="1815833" y="2138349"/>
                </a:lnTo>
                <a:lnTo>
                  <a:pt x="1813204" y="2138349"/>
                </a:lnTo>
                <a:lnTo>
                  <a:pt x="1812086" y="2138819"/>
                </a:lnTo>
                <a:lnTo>
                  <a:pt x="1810219" y="2140686"/>
                </a:lnTo>
                <a:lnTo>
                  <a:pt x="1809750" y="2141804"/>
                </a:lnTo>
                <a:lnTo>
                  <a:pt x="1809750" y="2144433"/>
                </a:lnTo>
                <a:lnTo>
                  <a:pt x="1810219" y="2145550"/>
                </a:lnTo>
                <a:lnTo>
                  <a:pt x="1812086" y="2147417"/>
                </a:lnTo>
                <a:lnTo>
                  <a:pt x="1813204" y="2147874"/>
                </a:lnTo>
                <a:lnTo>
                  <a:pt x="1815833" y="2147874"/>
                </a:lnTo>
                <a:lnTo>
                  <a:pt x="1816950" y="2147417"/>
                </a:lnTo>
                <a:lnTo>
                  <a:pt x="1818817" y="2145550"/>
                </a:lnTo>
                <a:lnTo>
                  <a:pt x="1819275" y="2144433"/>
                </a:lnTo>
                <a:lnTo>
                  <a:pt x="1819275" y="2141804"/>
                </a:lnTo>
                <a:close/>
              </a:path>
              <a:path w="2962275" h="2152650">
                <a:moveTo>
                  <a:pt x="1819275" y="1240891"/>
                </a:moveTo>
                <a:lnTo>
                  <a:pt x="1818817" y="1239774"/>
                </a:lnTo>
                <a:lnTo>
                  <a:pt x="1816950" y="1237919"/>
                </a:lnTo>
                <a:lnTo>
                  <a:pt x="1815833" y="1237449"/>
                </a:lnTo>
                <a:lnTo>
                  <a:pt x="1813204" y="1237449"/>
                </a:lnTo>
                <a:lnTo>
                  <a:pt x="1812086" y="1237919"/>
                </a:lnTo>
                <a:lnTo>
                  <a:pt x="1810219" y="1239774"/>
                </a:lnTo>
                <a:lnTo>
                  <a:pt x="1809750" y="1240891"/>
                </a:lnTo>
                <a:lnTo>
                  <a:pt x="1809750" y="1243533"/>
                </a:lnTo>
                <a:lnTo>
                  <a:pt x="1810219" y="1244650"/>
                </a:lnTo>
                <a:lnTo>
                  <a:pt x="1812086" y="1246505"/>
                </a:lnTo>
                <a:lnTo>
                  <a:pt x="1813204" y="1246974"/>
                </a:lnTo>
                <a:lnTo>
                  <a:pt x="1815833" y="1246974"/>
                </a:lnTo>
                <a:lnTo>
                  <a:pt x="1816950" y="1246505"/>
                </a:lnTo>
                <a:lnTo>
                  <a:pt x="1818817" y="1244650"/>
                </a:lnTo>
                <a:lnTo>
                  <a:pt x="1819275" y="1243533"/>
                </a:lnTo>
                <a:lnTo>
                  <a:pt x="1819275" y="1240891"/>
                </a:lnTo>
                <a:close/>
              </a:path>
              <a:path w="2962275" h="2152650">
                <a:moveTo>
                  <a:pt x="1819275" y="339991"/>
                </a:moveTo>
                <a:lnTo>
                  <a:pt x="1818817" y="338874"/>
                </a:lnTo>
                <a:lnTo>
                  <a:pt x="1816950" y="337007"/>
                </a:lnTo>
                <a:lnTo>
                  <a:pt x="1815833" y="336550"/>
                </a:lnTo>
                <a:lnTo>
                  <a:pt x="1813204" y="336550"/>
                </a:lnTo>
                <a:lnTo>
                  <a:pt x="1812086" y="337007"/>
                </a:lnTo>
                <a:lnTo>
                  <a:pt x="1810219" y="338874"/>
                </a:lnTo>
                <a:lnTo>
                  <a:pt x="1809750" y="339991"/>
                </a:lnTo>
                <a:lnTo>
                  <a:pt x="1809750" y="342620"/>
                </a:lnTo>
                <a:lnTo>
                  <a:pt x="1810219" y="343738"/>
                </a:lnTo>
                <a:lnTo>
                  <a:pt x="1812086" y="345605"/>
                </a:lnTo>
                <a:lnTo>
                  <a:pt x="1813204" y="346075"/>
                </a:lnTo>
                <a:lnTo>
                  <a:pt x="1815833" y="346075"/>
                </a:lnTo>
                <a:lnTo>
                  <a:pt x="1816950" y="345605"/>
                </a:lnTo>
                <a:lnTo>
                  <a:pt x="1818817" y="343738"/>
                </a:lnTo>
                <a:lnTo>
                  <a:pt x="1819275" y="342620"/>
                </a:lnTo>
                <a:lnTo>
                  <a:pt x="1819275" y="339991"/>
                </a:lnTo>
                <a:close/>
              </a:path>
              <a:path w="2962275" h="2152650">
                <a:moveTo>
                  <a:pt x="1866900" y="2141804"/>
                </a:moveTo>
                <a:lnTo>
                  <a:pt x="1866442" y="2140686"/>
                </a:lnTo>
                <a:lnTo>
                  <a:pt x="1864575" y="2138819"/>
                </a:lnTo>
                <a:lnTo>
                  <a:pt x="1863458" y="2138349"/>
                </a:lnTo>
                <a:lnTo>
                  <a:pt x="1860829" y="2138349"/>
                </a:lnTo>
                <a:lnTo>
                  <a:pt x="1859711" y="2138819"/>
                </a:lnTo>
                <a:lnTo>
                  <a:pt x="1857844" y="2140686"/>
                </a:lnTo>
                <a:lnTo>
                  <a:pt x="1857375" y="2141804"/>
                </a:lnTo>
                <a:lnTo>
                  <a:pt x="1857375" y="2144433"/>
                </a:lnTo>
                <a:lnTo>
                  <a:pt x="1857844" y="2145550"/>
                </a:lnTo>
                <a:lnTo>
                  <a:pt x="1859711" y="2147417"/>
                </a:lnTo>
                <a:lnTo>
                  <a:pt x="1860829" y="2147874"/>
                </a:lnTo>
                <a:lnTo>
                  <a:pt x="1863458" y="2147874"/>
                </a:lnTo>
                <a:lnTo>
                  <a:pt x="1864575" y="2147417"/>
                </a:lnTo>
                <a:lnTo>
                  <a:pt x="1866442" y="2145550"/>
                </a:lnTo>
                <a:lnTo>
                  <a:pt x="1866900" y="2144433"/>
                </a:lnTo>
                <a:lnTo>
                  <a:pt x="1866900" y="2141804"/>
                </a:lnTo>
                <a:close/>
              </a:path>
              <a:path w="2962275" h="2152650">
                <a:moveTo>
                  <a:pt x="1866900" y="1240891"/>
                </a:moveTo>
                <a:lnTo>
                  <a:pt x="1866442" y="1239774"/>
                </a:lnTo>
                <a:lnTo>
                  <a:pt x="1864575" y="1237919"/>
                </a:lnTo>
                <a:lnTo>
                  <a:pt x="1863458" y="1237449"/>
                </a:lnTo>
                <a:lnTo>
                  <a:pt x="1860829" y="1237449"/>
                </a:lnTo>
                <a:lnTo>
                  <a:pt x="1859711" y="1237919"/>
                </a:lnTo>
                <a:lnTo>
                  <a:pt x="1857844" y="1239774"/>
                </a:lnTo>
                <a:lnTo>
                  <a:pt x="1857375" y="1240891"/>
                </a:lnTo>
                <a:lnTo>
                  <a:pt x="1857375" y="1243533"/>
                </a:lnTo>
                <a:lnTo>
                  <a:pt x="1857844" y="1244650"/>
                </a:lnTo>
                <a:lnTo>
                  <a:pt x="1859711" y="1246505"/>
                </a:lnTo>
                <a:lnTo>
                  <a:pt x="1860829" y="1246974"/>
                </a:lnTo>
                <a:lnTo>
                  <a:pt x="1863458" y="1246974"/>
                </a:lnTo>
                <a:lnTo>
                  <a:pt x="1864575" y="1246505"/>
                </a:lnTo>
                <a:lnTo>
                  <a:pt x="1866442" y="1244650"/>
                </a:lnTo>
                <a:lnTo>
                  <a:pt x="1866900" y="1243533"/>
                </a:lnTo>
                <a:lnTo>
                  <a:pt x="1866900" y="1240891"/>
                </a:lnTo>
                <a:close/>
              </a:path>
              <a:path w="2962275" h="2152650">
                <a:moveTo>
                  <a:pt x="1866900" y="339991"/>
                </a:moveTo>
                <a:lnTo>
                  <a:pt x="1866442" y="338874"/>
                </a:lnTo>
                <a:lnTo>
                  <a:pt x="1864575" y="337007"/>
                </a:lnTo>
                <a:lnTo>
                  <a:pt x="1863458" y="336550"/>
                </a:lnTo>
                <a:lnTo>
                  <a:pt x="1860829" y="336550"/>
                </a:lnTo>
                <a:lnTo>
                  <a:pt x="1859711" y="337007"/>
                </a:lnTo>
                <a:lnTo>
                  <a:pt x="1857844" y="338874"/>
                </a:lnTo>
                <a:lnTo>
                  <a:pt x="1857375" y="339991"/>
                </a:lnTo>
                <a:lnTo>
                  <a:pt x="1857375" y="342620"/>
                </a:lnTo>
                <a:lnTo>
                  <a:pt x="1857844" y="343738"/>
                </a:lnTo>
                <a:lnTo>
                  <a:pt x="1859711" y="345605"/>
                </a:lnTo>
                <a:lnTo>
                  <a:pt x="1860829" y="346075"/>
                </a:lnTo>
                <a:lnTo>
                  <a:pt x="1863458" y="346075"/>
                </a:lnTo>
                <a:lnTo>
                  <a:pt x="1864575" y="345605"/>
                </a:lnTo>
                <a:lnTo>
                  <a:pt x="1866442" y="343738"/>
                </a:lnTo>
                <a:lnTo>
                  <a:pt x="1866900" y="342620"/>
                </a:lnTo>
                <a:lnTo>
                  <a:pt x="1866900" y="339991"/>
                </a:lnTo>
                <a:close/>
              </a:path>
              <a:path w="2962275" h="2152650">
                <a:moveTo>
                  <a:pt x="1914525" y="2141804"/>
                </a:moveTo>
                <a:lnTo>
                  <a:pt x="1914067" y="2140686"/>
                </a:lnTo>
                <a:lnTo>
                  <a:pt x="1912200" y="2138819"/>
                </a:lnTo>
                <a:lnTo>
                  <a:pt x="1911083" y="2138349"/>
                </a:lnTo>
                <a:lnTo>
                  <a:pt x="1908454" y="2138349"/>
                </a:lnTo>
                <a:lnTo>
                  <a:pt x="1907336" y="2138819"/>
                </a:lnTo>
                <a:lnTo>
                  <a:pt x="1905469" y="2140686"/>
                </a:lnTo>
                <a:lnTo>
                  <a:pt x="1905000" y="2141804"/>
                </a:lnTo>
                <a:lnTo>
                  <a:pt x="1905000" y="2144433"/>
                </a:lnTo>
                <a:lnTo>
                  <a:pt x="1905469" y="2145550"/>
                </a:lnTo>
                <a:lnTo>
                  <a:pt x="1907336" y="2147417"/>
                </a:lnTo>
                <a:lnTo>
                  <a:pt x="1908454" y="2147874"/>
                </a:lnTo>
                <a:lnTo>
                  <a:pt x="1911083" y="2147874"/>
                </a:lnTo>
                <a:lnTo>
                  <a:pt x="1912200" y="2147417"/>
                </a:lnTo>
                <a:lnTo>
                  <a:pt x="1914067" y="2145550"/>
                </a:lnTo>
                <a:lnTo>
                  <a:pt x="1914525" y="2144433"/>
                </a:lnTo>
                <a:lnTo>
                  <a:pt x="1914525" y="2141804"/>
                </a:lnTo>
                <a:close/>
              </a:path>
              <a:path w="2962275" h="2152650">
                <a:moveTo>
                  <a:pt x="1914525" y="1240891"/>
                </a:moveTo>
                <a:lnTo>
                  <a:pt x="1914067" y="1239774"/>
                </a:lnTo>
                <a:lnTo>
                  <a:pt x="1912200" y="1237919"/>
                </a:lnTo>
                <a:lnTo>
                  <a:pt x="1911083" y="1237449"/>
                </a:lnTo>
                <a:lnTo>
                  <a:pt x="1908454" y="1237449"/>
                </a:lnTo>
                <a:lnTo>
                  <a:pt x="1907336" y="1237919"/>
                </a:lnTo>
                <a:lnTo>
                  <a:pt x="1905469" y="1239774"/>
                </a:lnTo>
                <a:lnTo>
                  <a:pt x="1905000" y="1240891"/>
                </a:lnTo>
                <a:lnTo>
                  <a:pt x="1905000" y="1243533"/>
                </a:lnTo>
                <a:lnTo>
                  <a:pt x="1905469" y="1244650"/>
                </a:lnTo>
                <a:lnTo>
                  <a:pt x="1907336" y="1246505"/>
                </a:lnTo>
                <a:lnTo>
                  <a:pt x="1908454" y="1246974"/>
                </a:lnTo>
                <a:lnTo>
                  <a:pt x="1911083" y="1246974"/>
                </a:lnTo>
                <a:lnTo>
                  <a:pt x="1912200" y="1246505"/>
                </a:lnTo>
                <a:lnTo>
                  <a:pt x="1914067" y="1244650"/>
                </a:lnTo>
                <a:lnTo>
                  <a:pt x="1914525" y="1243533"/>
                </a:lnTo>
                <a:lnTo>
                  <a:pt x="1914525" y="1240891"/>
                </a:lnTo>
                <a:close/>
              </a:path>
              <a:path w="2962275" h="2152650">
                <a:moveTo>
                  <a:pt x="1914525" y="339991"/>
                </a:moveTo>
                <a:lnTo>
                  <a:pt x="1914067" y="338874"/>
                </a:lnTo>
                <a:lnTo>
                  <a:pt x="1912200" y="337007"/>
                </a:lnTo>
                <a:lnTo>
                  <a:pt x="1911083" y="336550"/>
                </a:lnTo>
                <a:lnTo>
                  <a:pt x="1908454" y="336550"/>
                </a:lnTo>
                <a:lnTo>
                  <a:pt x="1907336" y="337007"/>
                </a:lnTo>
                <a:lnTo>
                  <a:pt x="1905469" y="338874"/>
                </a:lnTo>
                <a:lnTo>
                  <a:pt x="1905000" y="339991"/>
                </a:lnTo>
                <a:lnTo>
                  <a:pt x="1905000" y="342620"/>
                </a:lnTo>
                <a:lnTo>
                  <a:pt x="1905469" y="343738"/>
                </a:lnTo>
                <a:lnTo>
                  <a:pt x="1907336" y="345605"/>
                </a:lnTo>
                <a:lnTo>
                  <a:pt x="1908454" y="346075"/>
                </a:lnTo>
                <a:lnTo>
                  <a:pt x="1911083" y="346075"/>
                </a:lnTo>
                <a:lnTo>
                  <a:pt x="1912200" y="345605"/>
                </a:lnTo>
                <a:lnTo>
                  <a:pt x="1914067" y="343738"/>
                </a:lnTo>
                <a:lnTo>
                  <a:pt x="1914525" y="342620"/>
                </a:lnTo>
                <a:lnTo>
                  <a:pt x="1914525" y="339991"/>
                </a:lnTo>
                <a:close/>
              </a:path>
              <a:path w="2962275" h="2152650">
                <a:moveTo>
                  <a:pt x="1962150" y="2141804"/>
                </a:moveTo>
                <a:lnTo>
                  <a:pt x="1961692" y="2140686"/>
                </a:lnTo>
                <a:lnTo>
                  <a:pt x="1959825" y="2138819"/>
                </a:lnTo>
                <a:lnTo>
                  <a:pt x="1958708" y="2138349"/>
                </a:lnTo>
                <a:lnTo>
                  <a:pt x="1956079" y="2138349"/>
                </a:lnTo>
                <a:lnTo>
                  <a:pt x="1954961" y="2138819"/>
                </a:lnTo>
                <a:lnTo>
                  <a:pt x="1953094" y="2140686"/>
                </a:lnTo>
                <a:lnTo>
                  <a:pt x="1952625" y="2141804"/>
                </a:lnTo>
                <a:lnTo>
                  <a:pt x="1952625" y="2144433"/>
                </a:lnTo>
                <a:lnTo>
                  <a:pt x="1953094" y="2145550"/>
                </a:lnTo>
                <a:lnTo>
                  <a:pt x="1954961" y="2147417"/>
                </a:lnTo>
                <a:lnTo>
                  <a:pt x="1956079" y="2147874"/>
                </a:lnTo>
                <a:lnTo>
                  <a:pt x="1958708" y="2147874"/>
                </a:lnTo>
                <a:lnTo>
                  <a:pt x="1959825" y="2147417"/>
                </a:lnTo>
                <a:lnTo>
                  <a:pt x="1961692" y="2145550"/>
                </a:lnTo>
                <a:lnTo>
                  <a:pt x="1962150" y="2144433"/>
                </a:lnTo>
                <a:lnTo>
                  <a:pt x="1962150" y="2141804"/>
                </a:lnTo>
                <a:close/>
              </a:path>
              <a:path w="2962275" h="2152650">
                <a:moveTo>
                  <a:pt x="1962150" y="1240891"/>
                </a:moveTo>
                <a:lnTo>
                  <a:pt x="1961692" y="1239774"/>
                </a:lnTo>
                <a:lnTo>
                  <a:pt x="1959825" y="1237919"/>
                </a:lnTo>
                <a:lnTo>
                  <a:pt x="1958708" y="1237449"/>
                </a:lnTo>
                <a:lnTo>
                  <a:pt x="1956079" y="1237449"/>
                </a:lnTo>
                <a:lnTo>
                  <a:pt x="1954961" y="1237919"/>
                </a:lnTo>
                <a:lnTo>
                  <a:pt x="1953094" y="1239774"/>
                </a:lnTo>
                <a:lnTo>
                  <a:pt x="1952625" y="1240891"/>
                </a:lnTo>
                <a:lnTo>
                  <a:pt x="1952625" y="1243533"/>
                </a:lnTo>
                <a:lnTo>
                  <a:pt x="1953094" y="1244650"/>
                </a:lnTo>
                <a:lnTo>
                  <a:pt x="1954961" y="1246505"/>
                </a:lnTo>
                <a:lnTo>
                  <a:pt x="1956079" y="1246974"/>
                </a:lnTo>
                <a:lnTo>
                  <a:pt x="1958708" y="1246974"/>
                </a:lnTo>
                <a:lnTo>
                  <a:pt x="1959825" y="1246505"/>
                </a:lnTo>
                <a:lnTo>
                  <a:pt x="1961692" y="1244650"/>
                </a:lnTo>
                <a:lnTo>
                  <a:pt x="1962150" y="1243533"/>
                </a:lnTo>
                <a:lnTo>
                  <a:pt x="1962150" y="1240891"/>
                </a:lnTo>
                <a:close/>
              </a:path>
              <a:path w="2962275" h="2152650">
                <a:moveTo>
                  <a:pt x="1962150" y="339991"/>
                </a:moveTo>
                <a:lnTo>
                  <a:pt x="1961692" y="338874"/>
                </a:lnTo>
                <a:lnTo>
                  <a:pt x="1959825" y="337007"/>
                </a:lnTo>
                <a:lnTo>
                  <a:pt x="1958708" y="336550"/>
                </a:lnTo>
                <a:lnTo>
                  <a:pt x="1956079" y="336550"/>
                </a:lnTo>
                <a:lnTo>
                  <a:pt x="1954961" y="337007"/>
                </a:lnTo>
                <a:lnTo>
                  <a:pt x="1953094" y="338874"/>
                </a:lnTo>
                <a:lnTo>
                  <a:pt x="1952625" y="339991"/>
                </a:lnTo>
                <a:lnTo>
                  <a:pt x="1952625" y="342620"/>
                </a:lnTo>
                <a:lnTo>
                  <a:pt x="1953094" y="343738"/>
                </a:lnTo>
                <a:lnTo>
                  <a:pt x="1954961" y="345605"/>
                </a:lnTo>
                <a:lnTo>
                  <a:pt x="1956079" y="346075"/>
                </a:lnTo>
                <a:lnTo>
                  <a:pt x="1958708" y="346075"/>
                </a:lnTo>
                <a:lnTo>
                  <a:pt x="1959825" y="345605"/>
                </a:lnTo>
                <a:lnTo>
                  <a:pt x="1961692" y="343738"/>
                </a:lnTo>
                <a:lnTo>
                  <a:pt x="1962150" y="342620"/>
                </a:lnTo>
                <a:lnTo>
                  <a:pt x="1962150" y="339991"/>
                </a:lnTo>
                <a:close/>
              </a:path>
              <a:path w="2962275" h="2152650">
                <a:moveTo>
                  <a:pt x="2009775" y="2141804"/>
                </a:moveTo>
                <a:lnTo>
                  <a:pt x="2009317" y="2140686"/>
                </a:lnTo>
                <a:lnTo>
                  <a:pt x="2007450" y="2138819"/>
                </a:lnTo>
                <a:lnTo>
                  <a:pt x="2006333" y="2138349"/>
                </a:lnTo>
                <a:lnTo>
                  <a:pt x="2003704" y="2138349"/>
                </a:lnTo>
                <a:lnTo>
                  <a:pt x="2002586" y="2138819"/>
                </a:lnTo>
                <a:lnTo>
                  <a:pt x="2000719" y="2140686"/>
                </a:lnTo>
                <a:lnTo>
                  <a:pt x="2000250" y="2141804"/>
                </a:lnTo>
                <a:lnTo>
                  <a:pt x="2000250" y="2144433"/>
                </a:lnTo>
                <a:lnTo>
                  <a:pt x="2000719" y="2145550"/>
                </a:lnTo>
                <a:lnTo>
                  <a:pt x="2002586" y="2147417"/>
                </a:lnTo>
                <a:lnTo>
                  <a:pt x="2003704" y="2147874"/>
                </a:lnTo>
                <a:lnTo>
                  <a:pt x="2006333" y="2147874"/>
                </a:lnTo>
                <a:lnTo>
                  <a:pt x="2007450" y="2147417"/>
                </a:lnTo>
                <a:lnTo>
                  <a:pt x="2009317" y="2145550"/>
                </a:lnTo>
                <a:lnTo>
                  <a:pt x="2009775" y="2144433"/>
                </a:lnTo>
                <a:lnTo>
                  <a:pt x="2009775" y="2141804"/>
                </a:lnTo>
                <a:close/>
              </a:path>
              <a:path w="2962275" h="2152650">
                <a:moveTo>
                  <a:pt x="2009775" y="1240891"/>
                </a:moveTo>
                <a:lnTo>
                  <a:pt x="2009317" y="1239774"/>
                </a:lnTo>
                <a:lnTo>
                  <a:pt x="2007450" y="1237919"/>
                </a:lnTo>
                <a:lnTo>
                  <a:pt x="2006333" y="1237449"/>
                </a:lnTo>
                <a:lnTo>
                  <a:pt x="2003704" y="1237449"/>
                </a:lnTo>
                <a:lnTo>
                  <a:pt x="2002586" y="1237919"/>
                </a:lnTo>
                <a:lnTo>
                  <a:pt x="2000719" y="1239774"/>
                </a:lnTo>
                <a:lnTo>
                  <a:pt x="2000250" y="1240891"/>
                </a:lnTo>
                <a:lnTo>
                  <a:pt x="2000250" y="1243533"/>
                </a:lnTo>
                <a:lnTo>
                  <a:pt x="2000719" y="1244650"/>
                </a:lnTo>
                <a:lnTo>
                  <a:pt x="2002586" y="1246505"/>
                </a:lnTo>
                <a:lnTo>
                  <a:pt x="2003704" y="1246974"/>
                </a:lnTo>
                <a:lnTo>
                  <a:pt x="2006333" y="1246974"/>
                </a:lnTo>
                <a:lnTo>
                  <a:pt x="2007450" y="1246505"/>
                </a:lnTo>
                <a:lnTo>
                  <a:pt x="2009317" y="1244650"/>
                </a:lnTo>
                <a:lnTo>
                  <a:pt x="2009775" y="1243533"/>
                </a:lnTo>
                <a:lnTo>
                  <a:pt x="2009775" y="1240891"/>
                </a:lnTo>
                <a:close/>
              </a:path>
              <a:path w="2962275" h="2152650">
                <a:moveTo>
                  <a:pt x="2009775" y="339991"/>
                </a:moveTo>
                <a:lnTo>
                  <a:pt x="2009317" y="338874"/>
                </a:lnTo>
                <a:lnTo>
                  <a:pt x="2007450" y="337007"/>
                </a:lnTo>
                <a:lnTo>
                  <a:pt x="2006333" y="336550"/>
                </a:lnTo>
                <a:lnTo>
                  <a:pt x="2003704" y="336550"/>
                </a:lnTo>
                <a:lnTo>
                  <a:pt x="2002586" y="337007"/>
                </a:lnTo>
                <a:lnTo>
                  <a:pt x="2000719" y="338874"/>
                </a:lnTo>
                <a:lnTo>
                  <a:pt x="2000250" y="339991"/>
                </a:lnTo>
                <a:lnTo>
                  <a:pt x="2000250" y="342620"/>
                </a:lnTo>
                <a:lnTo>
                  <a:pt x="2000719" y="343738"/>
                </a:lnTo>
                <a:lnTo>
                  <a:pt x="2002586" y="345605"/>
                </a:lnTo>
                <a:lnTo>
                  <a:pt x="2003704" y="346075"/>
                </a:lnTo>
                <a:lnTo>
                  <a:pt x="2006333" y="346075"/>
                </a:lnTo>
                <a:lnTo>
                  <a:pt x="2007450" y="345605"/>
                </a:lnTo>
                <a:lnTo>
                  <a:pt x="2009317" y="343738"/>
                </a:lnTo>
                <a:lnTo>
                  <a:pt x="2009775" y="342620"/>
                </a:lnTo>
                <a:lnTo>
                  <a:pt x="2009775" y="339991"/>
                </a:lnTo>
                <a:close/>
              </a:path>
              <a:path w="2962275" h="2152650">
                <a:moveTo>
                  <a:pt x="2057400" y="2141804"/>
                </a:moveTo>
                <a:lnTo>
                  <a:pt x="2056942" y="2140686"/>
                </a:lnTo>
                <a:lnTo>
                  <a:pt x="2055075" y="2138819"/>
                </a:lnTo>
                <a:lnTo>
                  <a:pt x="2053958" y="2138349"/>
                </a:lnTo>
                <a:lnTo>
                  <a:pt x="2051329" y="2138349"/>
                </a:lnTo>
                <a:lnTo>
                  <a:pt x="2050211" y="2138819"/>
                </a:lnTo>
                <a:lnTo>
                  <a:pt x="2048344" y="2140686"/>
                </a:lnTo>
                <a:lnTo>
                  <a:pt x="2047875" y="2141804"/>
                </a:lnTo>
                <a:lnTo>
                  <a:pt x="2047875" y="2144433"/>
                </a:lnTo>
                <a:lnTo>
                  <a:pt x="2048344" y="2145550"/>
                </a:lnTo>
                <a:lnTo>
                  <a:pt x="2050211" y="2147417"/>
                </a:lnTo>
                <a:lnTo>
                  <a:pt x="2051329" y="2147874"/>
                </a:lnTo>
                <a:lnTo>
                  <a:pt x="2053958" y="2147874"/>
                </a:lnTo>
                <a:lnTo>
                  <a:pt x="2055075" y="2147417"/>
                </a:lnTo>
                <a:lnTo>
                  <a:pt x="2056942" y="2145550"/>
                </a:lnTo>
                <a:lnTo>
                  <a:pt x="2057400" y="2144433"/>
                </a:lnTo>
                <a:lnTo>
                  <a:pt x="2057400" y="2141804"/>
                </a:lnTo>
                <a:close/>
              </a:path>
              <a:path w="2962275" h="2152650">
                <a:moveTo>
                  <a:pt x="2057400" y="1240891"/>
                </a:moveTo>
                <a:lnTo>
                  <a:pt x="2056942" y="1239774"/>
                </a:lnTo>
                <a:lnTo>
                  <a:pt x="2055075" y="1237919"/>
                </a:lnTo>
                <a:lnTo>
                  <a:pt x="2053958" y="1237449"/>
                </a:lnTo>
                <a:lnTo>
                  <a:pt x="2051329" y="1237449"/>
                </a:lnTo>
                <a:lnTo>
                  <a:pt x="2050211" y="1237919"/>
                </a:lnTo>
                <a:lnTo>
                  <a:pt x="2048344" y="1239774"/>
                </a:lnTo>
                <a:lnTo>
                  <a:pt x="2047875" y="1240891"/>
                </a:lnTo>
                <a:lnTo>
                  <a:pt x="2047875" y="1243533"/>
                </a:lnTo>
                <a:lnTo>
                  <a:pt x="2048344" y="1244650"/>
                </a:lnTo>
                <a:lnTo>
                  <a:pt x="2050211" y="1246505"/>
                </a:lnTo>
                <a:lnTo>
                  <a:pt x="2051329" y="1246974"/>
                </a:lnTo>
                <a:lnTo>
                  <a:pt x="2053958" y="1246974"/>
                </a:lnTo>
                <a:lnTo>
                  <a:pt x="2055075" y="1246505"/>
                </a:lnTo>
                <a:lnTo>
                  <a:pt x="2056942" y="1244650"/>
                </a:lnTo>
                <a:lnTo>
                  <a:pt x="2057400" y="1243533"/>
                </a:lnTo>
                <a:lnTo>
                  <a:pt x="2057400" y="1240891"/>
                </a:lnTo>
                <a:close/>
              </a:path>
              <a:path w="2962275" h="2152650">
                <a:moveTo>
                  <a:pt x="2057400" y="339991"/>
                </a:moveTo>
                <a:lnTo>
                  <a:pt x="2056942" y="338874"/>
                </a:lnTo>
                <a:lnTo>
                  <a:pt x="2055075" y="337007"/>
                </a:lnTo>
                <a:lnTo>
                  <a:pt x="2053958" y="336550"/>
                </a:lnTo>
                <a:lnTo>
                  <a:pt x="2051329" y="336550"/>
                </a:lnTo>
                <a:lnTo>
                  <a:pt x="2050211" y="337007"/>
                </a:lnTo>
                <a:lnTo>
                  <a:pt x="2048344" y="338874"/>
                </a:lnTo>
                <a:lnTo>
                  <a:pt x="2047875" y="339991"/>
                </a:lnTo>
                <a:lnTo>
                  <a:pt x="2047875" y="342620"/>
                </a:lnTo>
                <a:lnTo>
                  <a:pt x="2048344" y="343738"/>
                </a:lnTo>
                <a:lnTo>
                  <a:pt x="2050211" y="345605"/>
                </a:lnTo>
                <a:lnTo>
                  <a:pt x="2051329" y="346075"/>
                </a:lnTo>
                <a:lnTo>
                  <a:pt x="2053958" y="346075"/>
                </a:lnTo>
                <a:lnTo>
                  <a:pt x="2055075" y="345605"/>
                </a:lnTo>
                <a:lnTo>
                  <a:pt x="2056942" y="343738"/>
                </a:lnTo>
                <a:lnTo>
                  <a:pt x="2057400" y="342620"/>
                </a:lnTo>
                <a:lnTo>
                  <a:pt x="2057400" y="339991"/>
                </a:lnTo>
                <a:close/>
              </a:path>
              <a:path w="2962275" h="2152650">
                <a:moveTo>
                  <a:pt x="2105025" y="2141804"/>
                </a:moveTo>
                <a:lnTo>
                  <a:pt x="2104567" y="2140686"/>
                </a:lnTo>
                <a:lnTo>
                  <a:pt x="2102700" y="2138819"/>
                </a:lnTo>
                <a:lnTo>
                  <a:pt x="2101583" y="2138349"/>
                </a:lnTo>
                <a:lnTo>
                  <a:pt x="2098954" y="2138349"/>
                </a:lnTo>
                <a:lnTo>
                  <a:pt x="2097836" y="2138819"/>
                </a:lnTo>
                <a:lnTo>
                  <a:pt x="2095969" y="2140686"/>
                </a:lnTo>
                <a:lnTo>
                  <a:pt x="2095500" y="2141804"/>
                </a:lnTo>
                <a:lnTo>
                  <a:pt x="2095500" y="2144433"/>
                </a:lnTo>
                <a:lnTo>
                  <a:pt x="2095969" y="2145550"/>
                </a:lnTo>
                <a:lnTo>
                  <a:pt x="2097836" y="2147417"/>
                </a:lnTo>
                <a:lnTo>
                  <a:pt x="2098954" y="2147874"/>
                </a:lnTo>
                <a:lnTo>
                  <a:pt x="2101583" y="2147874"/>
                </a:lnTo>
                <a:lnTo>
                  <a:pt x="2102700" y="2147417"/>
                </a:lnTo>
                <a:lnTo>
                  <a:pt x="2104567" y="2145550"/>
                </a:lnTo>
                <a:lnTo>
                  <a:pt x="2105025" y="2144433"/>
                </a:lnTo>
                <a:lnTo>
                  <a:pt x="2105025" y="2141804"/>
                </a:lnTo>
                <a:close/>
              </a:path>
              <a:path w="2962275" h="2152650">
                <a:moveTo>
                  <a:pt x="2105025" y="1240891"/>
                </a:moveTo>
                <a:lnTo>
                  <a:pt x="2104567" y="1239774"/>
                </a:lnTo>
                <a:lnTo>
                  <a:pt x="2102700" y="1237919"/>
                </a:lnTo>
                <a:lnTo>
                  <a:pt x="2101583" y="1237449"/>
                </a:lnTo>
                <a:lnTo>
                  <a:pt x="2098954" y="1237449"/>
                </a:lnTo>
                <a:lnTo>
                  <a:pt x="2097836" y="1237919"/>
                </a:lnTo>
                <a:lnTo>
                  <a:pt x="2095969" y="1239774"/>
                </a:lnTo>
                <a:lnTo>
                  <a:pt x="2095500" y="1240891"/>
                </a:lnTo>
                <a:lnTo>
                  <a:pt x="2095500" y="1243533"/>
                </a:lnTo>
                <a:lnTo>
                  <a:pt x="2095969" y="1244650"/>
                </a:lnTo>
                <a:lnTo>
                  <a:pt x="2097836" y="1246505"/>
                </a:lnTo>
                <a:lnTo>
                  <a:pt x="2098954" y="1246974"/>
                </a:lnTo>
                <a:lnTo>
                  <a:pt x="2101583" y="1246974"/>
                </a:lnTo>
                <a:lnTo>
                  <a:pt x="2102700" y="1246505"/>
                </a:lnTo>
                <a:lnTo>
                  <a:pt x="2104567" y="1244650"/>
                </a:lnTo>
                <a:lnTo>
                  <a:pt x="2105025" y="1243533"/>
                </a:lnTo>
                <a:lnTo>
                  <a:pt x="2105025" y="1240891"/>
                </a:lnTo>
                <a:close/>
              </a:path>
              <a:path w="2962275" h="2152650">
                <a:moveTo>
                  <a:pt x="2105025" y="339991"/>
                </a:moveTo>
                <a:lnTo>
                  <a:pt x="2104567" y="338874"/>
                </a:lnTo>
                <a:lnTo>
                  <a:pt x="2102700" y="337007"/>
                </a:lnTo>
                <a:lnTo>
                  <a:pt x="2101583" y="336550"/>
                </a:lnTo>
                <a:lnTo>
                  <a:pt x="2098954" y="336550"/>
                </a:lnTo>
                <a:lnTo>
                  <a:pt x="2097836" y="337007"/>
                </a:lnTo>
                <a:lnTo>
                  <a:pt x="2095969" y="338874"/>
                </a:lnTo>
                <a:lnTo>
                  <a:pt x="2095500" y="339991"/>
                </a:lnTo>
                <a:lnTo>
                  <a:pt x="2095500" y="342620"/>
                </a:lnTo>
                <a:lnTo>
                  <a:pt x="2095969" y="343738"/>
                </a:lnTo>
                <a:lnTo>
                  <a:pt x="2097836" y="345605"/>
                </a:lnTo>
                <a:lnTo>
                  <a:pt x="2098954" y="346075"/>
                </a:lnTo>
                <a:lnTo>
                  <a:pt x="2101583" y="346075"/>
                </a:lnTo>
                <a:lnTo>
                  <a:pt x="2102700" y="345605"/>
                </a:lnTo>
                <a:lnTo>
                  <a:pt x="2104567" y="343738"/>
                </a:lnTo>
                <a:lnTo>
                  <a:pt x="2105025" y="342620"/>
                </a:lnTo>
                <a:lnTo>
                  <a:pt x="2105025" y="339991"/>
                </a:lnTo>
                <a:close/>
              </a:path>
              <a:path w="2962275" h="2152650">
                <a:moveTo>
                  <a:pt x="2152650" y="2141804"/>
                </a:moveTo>
                <a:lnTo>
                  <a:pt x="2152192" y="2140686"/>
                </a:lnTo>
                <a:lnTo>
                  <a:pt x="2150326" y="2138819"/>
                </a:lnTo>
                <a:lnTo>
                  <a:pt x="2149208" y="2138349"/>
                </a:lnTo>
                <a:lnTo>
                  <a:pt x="2146579" y="2138349"/>
                </a:lnTo>
                <a:lnTo>
                  <a:pt x="2145461" y="2138819"/>
                </a:lnTo>
                <a:lnTo>
                  <a:pt x="2143595" y="2140686"/>
                </a:lnTo>
                <a:lnTo>
                  <a:pt x="2143125" y="2141804"/>
                </a:lnTo>
                <a:lnTo>
                  <a:pt x="2143125" y="2144433"/>
                </a:lnTo>
                <a:lnTo>
                  <a:pt x="2143595" y="2145550"/>
                </a:lnTo>
                <a:lnTo>
                  <a:pt x="2145461" y="2147417"/>
                </a:lnTo>
                <a:lnTo>
                  <a:pt x="2146579" y="2147874"/>
                </a:lnTo>
                <a:lnTo>
                  <a:pt x="2149208" y="2147874"/>
                </a:lnTo>
                <a:lnTo>
                  <a:pt x="2150326" y="2147417"/>
                </a:lnTo>
                <a:lnTo>
                  <a:pt x="2152192" y="2145550"/>
                </a:lnTo>
                <a:lnTo>
                  <a:pt x="2152650" y="2144433"/>
                </a:lnTo>
                <a:lnTo>
                  <a:pt x="2152650" y="2141804"/>
                </a:lnTo>
                <a:close/>
              </a:path>
              <a:path w="2962275" h="2152650">
                <a:moveTo>
                  <a:pt x="2152650" y="1240891"/>
                </a:moveTo>
                <a:lnTo>
                  <a:pt x="2152192" y="1239774"/>
                </a:lnTo>
                <a:lnTo>
                  <a:pt x="2150326" y="1237919"/>
                </a:lnTo>
                <a:lnTo>
                  <a:pt x="2149208" y="1237449"/>
                </a:lnTo>
                <a:lnTo>
                  <a:pt x="2146579" y="1237449"/>
                </a:lnTo>
                <a:lnTo>
                  <a:pt x="2145461" y="1237919"/>
                </a:lnTo>
                <a:lnTo>
                  <a:pt x="2143595" y="1239774"/>
                </a:lnTo>
                <a:lnTo>
                  <a:pt x="2143125" y="1240891"/>
                </a:lnTo>
                <a:lnTo>
                  <a:pt x="2143125" y="1243533"/>
                </a:lnTo>
                <a:lnTo>
                  <a:pt x="2143595" y="1244650"/>
                </a:lnTo>
                <a:lnTo>
                  <a:pt x="2145461" y="1246505"/>
                </a:lnTo>
                <a:lnTo>
                  <a:pt x="2146579" y="1246974"/>
                </a:lnTo>
                <a:lnTo>
                  <a:pt x="2149208" y="1246974"/>
                </a:lnTo>
                <a:lnTo>
                  <a:pt x="2150326" y="1246505"/>
                </a:lnTo>
                <a:lnTo>
                  <a:pt x="2152192" y="1244650"/>
                </a:lnTo>
                <a:lnTo>
                  <a:pt x="2152650" y="1243533"/>
                </a:lnTo>
                <a:lnTo>
                  <a:pt x="2152650" y="1240891"/>
                </a:lnTo>
                <a:close/>
              </a:path>
              <a:path w="2962275" h="2152650">
                <a:moveTo>
                  <a:pt x="2152650" y="339991"/>
                </a:moveTo>
                <a:lnTo>
                  <a:pt x="2152192" y="338874"/>
                </a:lnTo>
                <a:lnTo>
                  <a:pt x="2150326" y="337007"/>
                </a:lnTo>
                <a:lnTo>
                  <a:pt x="2149208" y="336550"/>
                </a:lnTo>
                <a:lnTo>
                  <a:pt x="2146579" y="336550"/>
                </a:lnTo>
                <a:lnTo>
                  <a:pt x="2145461" y="337007"/>
                </a:lnTo>
                <a:lnTo>
                  <a:pt x="2143595" y="338874"/>
                </a:lnTo>
                <a:lnTo>
                  <a:pt x="2143125" y="339991"/>
                </a:lnTo>
                <a:lnTo>
                  <a:pt x="2143125" y="342620"/>
                </a:lnTo>
                <a:lnTo>
                  <a:pt x="2143595" y="343738"/>
                </a:lnTo>
                <a:lnTo>
                  <a:pt x="2145461" y="345605"/>
                </a:lnTo>
                <a:lnTo>
                  <a:pt x="2146579" y="346075"/>
                </a:lnTo>
                <a:lnTo>
                  <a:pt x="2149208" y="346075"/>
                </a:lnTo>
                <a:lnTo>
                  <a:pt x="2150326" y="345605"/>
                </a:lnTo>
                <a:lnTo>
                  <a:pt x="2152192" y="343738"/>
                </a:lnTo>
                <a:lnTo>
                  <a:pt x="2152650" y="342620"/>
                </a:lnTo>
                <a:lnTo>
                  <a:pt x="2152650" y="339991"/>
                </a:lnTo>
                <a:close/>
              </a:path>
              <a:path w="2962275" h="2152650">
                <a:moveTo>
                  <a:pt x="2200275" y="2141804"/>
                </a:moveTo>
                <a:lnTo>
                  <a:pt x="2199817" y="2140686"/>
                </a:lnTo>
                <a:lnTo>
                  <a:pt x="2197951" y="2138819"/>
                </a:lnTo>
                <a:lnTo>
                  <a:pt x="2196833" y="2138349"/>
                </a:lnTo>
                <a:lnTo>
                  <a:pt x="2194204" y="2138349"/>
                </a:lnTo>
                <a:lnTo>
                  <a:pt x="2193086" y="2138819"/>
                </a:lnTo>
                <a:lnTo>
                  <a:pt x="2191220" y="2140686"/>
                </a:lnTo>
                <a:lnTo>
                  <a:pt x="2190750" y="2141804"/>
                </a:lnTo>
                <a:lnTo>
                  <a:pt x="2190750" y="2144433"/>
                </a:lnTo>
                <a:lnTo>
                  <a:pt x="2191220" y="2145550"/>
                </a:lnTo>
                <a:lnTo>
                  <a:pt x="2193086" y="2147417"/>
                </a:lnTo>
                <a:lnTo>
                  <a:pt x="2194204" y="2147874"/>
                </a:lnTo>
                <a:lnTo>
                  <a:pt x="2196833" y="2147874"/>
                </a:lnTo>
                <a:lnTo>
                  <a:pt x="2197951" y="2147417"/>
                </a:lnTo>
                <a:lnTo>
                  <a:pt x="2199817" y="2145550"/>
                </a:lnTo>
                <a:lnTo>
                  <a:pt x="2200275" y="2144433"/>
                </a:lnTo>
                <a:lnTo>
                  <a:pt x="2200275" y="2141804"/>
                </a:lnTo>
                <a:close/>
              </a:path>
              <a:path w="2962275" h="2152650">
                <a:moveTo>
                  <a:pt x="2200275" y="1240891"/>
                </a:moveTo>
                <a:lnTo>
                  <a:pt x="2199817" y="1239774"/>
                </a:lnTo>
                <a:lnTo>
                  <a:pt x="2197951" y="1237919"/>
                </a:lnTo>
                <a:lnTo>
                  <a:pt x="2196833" y="1237449"/>
                </a:lnTo>
                <a:lnTo>
                  <a:pt x="2194204" y="1237449"/>
                </a:lnTo>
                <a:lnTo>
                  <a:pt x="2193086" y="1237919"/>
                </a:lnTo>
                <a:lnTo>
                  <a:pt x="2191220" y="1239774"/>
                </a:lnTo>
                <a:lnTo>
                  <a:pt x="2190750" y="1240891"/>
                </a:lnTo>
                <a:lnTo>
                  <a:pt x="2190750" y="1243533"/>
                </a:lnTo>
                <a:lnTo>
                  <a:pt x="2191220" y="1244650"/>
                </a:lnTo>
                <a:lnTo>
                  <a:pt x="2193086" y="1246505"/>
                </a:lnTo>
                <a:lnTo>
                  <a:pt x="2194204" y="1246974"/>
                </a:lnTo>
                <a:lnTo>
                  <a:pt x="2196833" y="1246974"/>
                </a:lnTo>
                <a:lnTo>
                  <a:pt x="2197951" y="1246505"/>
                </a:lnTo>
                <a:lnTo>
                  <a:pt x="2199817" y="1244650"/>
                </a:lnTo>
                <a:lnTo>
                  <a:pt x="2200275" y="1243533"/>
                </a:lnTo>
                <a:lnTo>
                  <a:pt x="2200275" y="1240891"/>
                </a:lnTo>
                <a:close/>
              </a:path>
              <a:path w="2962275" h="2152650">
                <a:moveTo>
                  <a:pt x="2200275" y="339991"/>
                </a:moveTo>
                <a:lnTo>
                  <a:pt x="2199817" y="338874"/>
                </a:lnTo>
                <a:lnTo>
                  <a:pt x="2197951" y="337007"/>
                </a:lnTo>
                <a:lnTo>
                  <a:pt x="2196833" y="336550"/>
                </a:lnTo>
                <a:lnTo>
                  <a:pt x="2194204" y="336550"/>
                </a:lnTo>
                <a:lnTo>
                  <a:pt x="2193086" y="337007"/>
                </a:lnTo>
                <a:lnTo>
                  <a:pt x="2191220" y="338874"/>
                </a:lnTo>
                <a:lnTo>
                  <a:pt x="2190750" y="339991"/>
                </a:lnTo>
                <a:lnTo>
                  <a:pt x="2190750" y="342620"/>
                </a:lnTo>
                <a:lnTo>
                  <a:pt x="2191220" y="343738"/>
                </a:lnTo>
                <a:lnTo>
                  <a:pt x="2193086" y="345605"/>
                </a:lnTo>
                <a:lnTo>
                  <a:pt x="2194204" y="346075"/>
                </a:lnTo>
                <a:lnTo>
                  <a:pt x="2196833" y="346075"/>
                </a:lnTo>
                <a:lnTo>
                  <a:pt x="2197951" y="345605"/>
                </a:lnTo>
                <a:lnTo>
                  <a:pt x="2199817" y="343738"/>
                </a:lnTo>
                <a:lnTo>
                  <a:pt x="2200275" y="342620"/>
                </a:lnTo>
                <a:lnTo>
                  <a:pt x="2200275" y="339991"/>
                </a:lnTo>
                <a:close/>
              </a:path>
              <a:path w="2962275" h="2152650">
                <a:moveTo>
                  <a:pt x="2247900" y="2141804"/>
                </a:moveTo>
                <a:lnTo>
                  <a:pt x="2247442" y="2140686"/>
                </a:lnTo>
                <a:lnTo>
                  <a:pt x="2245576" y="2138819"/>
                </a:lnTo>
                <a:lnTo>
                  <a:pt x="2244458" y="2138349"/>
                </a:lnTo>
                <a:lnTo>
                  <a:pt x="2241829" y="2138349"/>
                </a:lnTo>
                <a:lnTo>
                  <a:pt x="2240711" y="2138819"/>
                </a:lnTo>
                <a:lnTo>
                  <a:pt x="2238845" y="2140686"/>
                </a:lnTo>
                <a:lnTo>
                  <a:pt x="2238375" y="2141804"/>
                </a:lnTo>
                <a:lnTo>
                  <a:pt x="2238375" y="2144433"/>
                </a:lnTo>
                <a:lnTo>
                  <a:pt x="2238845" y="2145550"/>
                </a:lnTo>
                <a:lnTo>
                  <a:pt x="2240711" y="2147417"/>
                </a:lnTo>
                <a:lnTo>
                  <a:pt x="2241829" y="2147874"/>
                </a:lnTo>
                <a:lnTo>
                  <a:pt x="2244458" y="2147874"/>
                </a:lnTo>
                <a:lnTo>
                  <a:pt x="2245576" y="2147417"/>
                </a:lnTo>
                <a:lnTo>
                  <a:pt x="2247442" y="2145550"/>
                </a:lnTo>
                <a:lnTo>
                  <a:pt x="2247900" y="2144433"/>
                </a:lnTo>
                <a:lnTo>
                  <a:pt x="2247900" y="2141804"/>
                </a:lnTo>
                <a:close/>
              </a:path>
              <a:path w="2962275" h="2152650">
                <a:moveTo>
                  <a:pt x="2247900" y="1240891"/>
                </a:moveTo>
                <a:lnTo>
                  <a:pt x="2247442" y="1239774"/>
                </a:lnTo>
                <a:lnTo>
                  <a:pt x="2245576" y="1237919"/>
                </a:lnTo>
                <a:lnTo>
                  <a:pt x="2244458" y="1237449"/>
                </a:lnTo>
                <a:lnTo>
                  <a:pt x="2241829" y="1237449"/>
                </a:lnTo>
                <a:lnTo>
                  <a:pt x="2240711" y="1237919"/>
                </a:lnTo>
                <a:lnTo>
                  <a:pt x="2238845" y="1239774"/>
                </a:lnTo>
                <a:lnTo>
                  <a:pt x="2238375" y="1240891"/>
                </a:lnTo>
                <a:lnTo>
                  <a:pt x="2238375" y="1243533"/>
                </a:lnTo>
                <a:lnTo>
                  <a:pt x="2238845" y="1244650"/>
                </a:lnTo>
                <a:lnTo>
                  <a:pt x="2240711" y="1246505"/>
                </a:lnTo>
                <a:lnTo>
                  <a:pt x="2241829" y="1246974"/>
                </a:lnTo>
                <a:lnTo>
                  <a:pt x="2244458" y="1246974"/>
                </a:lnTo>
                <a:lnTo>
                  <a:pt x="2245576" y="1246505"/>
                </a:lnTo>
                <a:lnTo>
                  <a:pt x="2247442" y="1244650"/>
                </a:lnTo>
                <a:lnTo>
                  <a:pt x="2247900" y="1243533"/>
                </a:lnTo>
                <a:lnTo>
                  <a:pt x="2247900" y="1240891"/>
                </a:lnTo>
                <a:close/>
              </a:path>
              <a:path w="2962275" h="2152650">
                <a:moveTo>
                  <a:pt x="2247900" y="339991"/>
                </a:moveTo>
                <a:lnTo>
                  <a:pt x="2247442" y="338874"/>
                </a:lnTo>
                <a:lnTo>
                  <a:pt x="2245576" y="337007"/>
                </a:lnTo>
                <a:lnTo>
                  <a:pt x="2244458" y="336550"/>
                </a:lnTo>
                <a:lnTo>
                  <a:pt x="2241829" y="336550"/>
                </a:lnTo>
                <a:lnTo>
                  <a:pt x="2240711" y="337007"/>
                </a:lnTo>
                <a:lnTo>
                  <a:pt x="2238845" y="338874"/>
                </a:lnTo>
                <a:lnTo>
                  <a:pt x="2238375" y="339991"/>
                </a:lnTo>
                <a:lnTo>
                  <a:pt x="2238375" y="342620"/>
                </a:lnTo>
                <a:lnTo>
                  <a:pt x="2238845" y="343738"/>
                </a:lnTo>
                <a:lnTo>
                  <a:pt x="2240711" y="345605"/>
                </a:lnTo>
                <a:lnTo>
                  <a:pt x="2241829" y="346075"/>
                </a:lnTo>
                <a:lnTo>
                  <a:pt x="2244458" y="346075"/>
                </a:lnTo>
                <a:lnTo>
                  <a:pt x="2245576" y="345605"/>
                </a:lnTo>
                <a:lnTo>
                  <a:pt x="2247442" y="343738"/>
                </a:lnTo>
                <a:lnTo>
                  <a:pt x="2247900" y="342620"/>
                </a:lnTo>
                <a:lnTo>
                  <a:pt x="2247900" y="339991"/>
                </a:lnTo>
                <a:close/>
              </a:path>
              <a:path w="2962275" h="2152650">
                <a:moveTo>
                  <a:pt x="2295525" y="2141804"/>
                </a:moveTo>
                <a:lnTo>
                  <a:pt x="2295067" y="2140686"/>
                </a:lnTo>
                <a:lnTo>
                  <a:pt x="2293201" y="2138819"/>
                </a:lnTo>
                <a:lnTo>
                  <a:pt x="2292083" y="2138349"/>
                </a:lnTo>
                <a:lnTo>
                  <a:pt x="2289454" y="2138349"/>
                </a:lnTo>
                <a:lnTo>
                  <a:pt x="2288324" y="2138819"/>
                </a:lnTo>
                <a:lnTo>
                  <a:pt x="2286470" y="2140686"/>
                </a:lnTo>
                <a:lnTo>
                  <a:pt x="2286000" y="2141804"/>
                </a:lnTo>
                <a:lnTo>
                  <a:pt x="2286000" y="2144433"/>
                </a:lnTo>
                <a:lnTo>
                  <a:pt x="2286470" y="2145550"/>
                </a:lnTo>
                <a:lnTo>
                  <a:pt x="2288324" y="2147417"/>
                </a:lnTo>
                <a:lnTo>
                  <a:pt x="2289454" y="2147874"/>
                </a:lnTo>
                <a:lnTo>
                  <a:pt x="2292083" y="2147874"/>
                </a:lnTo>
                <a:lnTo>
                  <a:pt x="2293201" y="2147417"/>
                </a:lnTo>
                <a:lnTo>
                  <a:pt x="2295067" y="2145550"/>
                </a:lnTo>
                <a:lnTo>
                  <a:pt x="2295525" y="2144433"/>
                </a:lnTo>
                <a:lnTo>
                  <a:pt x="2295525" y="2141804"/>
                </a:lnTo>
                <a:close/>
              </a:path>
              <a:path w="2962275" h="2152650">
                <a:moveTo>
                  <a:pt x="2295525" y="1240891"/>
                </a:moveTo>
                <a:lnTo>
                  <a:pt x="2295067" y="1239774"/>
                </a:lnTo>
                <a:lnTo>
                  <a:pt x="2293201" y="1237919"/>
                </a:lnTo>
                <a:lnTo>
                  <a:pt x="2292083" y="1237449"/>
                </a:lnTo>
                <a:lnTo>
                  <a:pt x="2289454" y="1237449"/>
                </a:lnTo>
                <a:lnTo>
                  <a:pt x="2288324" y="1237919"/>
                </a:lnTo>
                <a:lnTo>
                  <a:pt x="2286470" y="1239774"/>
                </a:lnTo>
                <a:lnTo>
                  <a:pt x="2286000" y="1240891"/>
                </a:lnTo>
                <a:lnTo>
                  <a:pt x="2286000" y="1243533"/>
                </a:lnTo>
                <a:lnTo>
                  <a:pt x="2286470" y="1244650"/>
                </a:lnTo>
                <a:lnTo>
                  <a:pt x="2288324" y="1246505"/>
                </a:lnTo>
                <a:lnTo>
                  <a:pt x="2289454" y="1246974"/>
                </a:lnTo>
                <a:lnTo>
                  <a:pt x="2292083" y="1246974"/>
                </a:lnTo>
                <a:lnTo>
                  <a:pt x="2293201" y="1246505"/>
                </a:lnTo>
                <a:lnTo>
                  <a:pt x="2295067" y="1244650"/>
                </a:lnTo>
                <a:lnTo>
                  <a:pt x="2295525" y="1243533"/>
                </a:lnTo>
                <a:lnTo>
                  <a:pt x="2295525" y="1240891"/>
                </a:lnTo>
                <a:close/>
              </a:path>
              <a:path w="2962275" h="2152650">
                <a:moveTo>
                  <a:pt x="2295525" y="339991"/>
                </a:moveTo>
                <a:lnTo>
                  <a:pt x="2295067" y="338874"/>
                </a:lnTo>
                <a:lnTo>
                  <a:pt x="2293201" y="337007"/>
                </a:lnTo>
                <a:lnTo>
                  <a:pt x="2292083" y="336550"/>
                </a:lnTo>
                <a:lnTo>
                  <a:pt x="2289454" y="336550"/>
                </a:lnTo>
                <a:lnTo>
                  <a:pt x="2288324" y="337007"/>
                </a:lnTo>
                <a:lnTo>
                  <a:pt x="2286470" y="338874"/>
                </a:lnTo>
                <a:lnTo>
                  <a:pt x="2286000" y="339991"/>
                </a:lnTo>
                <a:lnTo>
                  <a:pt x="2286000" y="342620"/>
                </a:lnTo>
                <a:lnTo>
                  <a:pt x="2286470" y="343738"/>
                </a:lnTo>
                <a:lnTo>
                  <a:pt x="2288324" y="345605"/>
                </a:lnTo>
                <a:lnTo>
                  <a:pt x="2289454" y="346075"/>
                </a:lnTo>
                <a:lnTo>
                  <a:pt x="2292083" y="346075"/>
                </a:lnTo>
                <a:lnTo>
                  <a:pt x="2293201" y="345605"/>
                </a:lnTo>
                <a:lnTo>
                  <a:pt x="2295067" y="343738"/>
                </a:lnTo>
                <a:lnTo>
                  <a:pt x="2295525" y="342620"/>
                </a:lnTo>
                <a:lnTo>
                  <a:pt x="2295525" y="339991"/>
                </a:lnTo>
                <a:close/>
              </a:path>
              <a:path w="2962275" h="2152650">
                <a:moveTo>
                  <a:pt x="2343150" y="2141804"/>
                </a:moveTo>
                <a:lnTo>
                  <a:pt x="2342692" y="2140686"/>
                </a:lnTo>
                <a:lnTo>
                  <a:pt x="2340826" y="2138819"/>
                </a:lnTo>
                <a:lnTo>
                  <a:pt x="2339708" y="2138349"/>
                </a:lnTo>
                <a:lnTo>
                  <a:pt x="2337079" y="2138349"/>
                </a:lnTo>
                <a:lnTo>
                  <a:pt x="2335961" y="2138819"/>
                </a:lnTo>
                <a:lnTo>
                  <a:pt x="2334095" y="2140686"/>
                </a:lnTo>
                <a:lnTo>
                  <a:pt x="2333625" y="2141804"/>
                </a:lnTo>
                <a:lnTo>
                  <a:pt x="2333625" y="2144433"/>
                </a:lnTo>
                <a:lnTo>
                  <a:pt x="2334095" y="2145550"/>
                </a:lnTo>
                <a:lnTo>
                  <a:pt x="2335961" y="2147417"/>
                </a:lnTo>
                <a:lnTo>
                  <a:pt x="2337079" y="2147874"/>
                </a:lnTo>
                <a:lnTo>
                  <a:pt x="2339708" y="2147874"/>
                </a:lnTo>
                <a:lnTo>
                  <a:pt x="2340826" y="2147417"/>
                </a:lnTo>
                <a:lnTo>
                  <a:pt x="2342692" y="2145550"/>
                </a:lnTo>
                <a:lnTo>
                  <a:pt x="2343150" y="2144433"/>
                </a:lnTo>
                <a:lnTo>
                  <a:pt x="2343150" y="2141804"/>
                </a:lnTo>
                <a:close/>
              </a:path>
              <a:path w="2962275" h="2152650">
                <a:moveTo>
                  <a:pt x="2343150" y="1240891"/>
                </a:moveTo>
                <a:lnTo>
                  <a:pt x="2342692" y="1239774"/>
                </a:lnTo>
                <a:lnTo>
                  <a:pt x="2340826" y="1237919"/>
                </a:lnTo>
                <a:lnTo>
                  <a:pt x="2339708" y="1237449"/>
                </a:lnTo>
                <a:lnTo>
                  <a:pt x="2337079" y="1237449"/>
                </a:lnTo>
                <a:lnTo>
                  <a:pt x="2335961" y="1237919"/>
                </a:lnTo>
                <a:lnTo>
                  <a:pt x="2334095" y="1239774"/>
                </a:lnTo>
                <a:lnTo>
                  <a:pt x="2333625" y="1240891"/>
                </a:lnTo>
                <a:lnTo>
                  <a:pt x="2333625" y="1243533"/>
                </a:lnTo>
                <a:lnTo>
                  <a:pt x="2334095" y="1244650"/>
                </a:lnTo>
                <a:lnTo>
                  <a:pt x="2335961" y="1246505"/>
                </a:lnTo>
                <a:lnTo>
                  <a:pt x="2337079" y="1246974"/>
                </a:lnTo>
                <a:lnTo>
                  <a:pt x="2339708" y="1246974"/>
                </a:lnTo>
                <a:lnTo>
                  <a:pt x="2340826" y="1246505"/>
                </a:lnTo>
                <a:lnTo>
                  <a:pt x="2342692" y="1244650"/>
                </a:lnTo>
                <a:lnTo>
                  <a:pt x="2343150" y="1243533"/>
                </a:lnTo>
                <a:lnTo>
                  <a:pt x="2343150" y="1240891"/>
                </a:lnTo>
                <a:close/>
              </a:path>
              <a:path w="2962275" h="2152650">
                <a:moveTo>
                  <a:pt x="2343150" y="339991"/>
                </a:moveTo>
                <a:lnTo>
                  <a:pt x="2342692" y="338874"/>
                </a:lnTo>
                <a:lnTo>
                  <a:pt x="2340826" y="337007"/>
                </a:lnTo>
                <a:lnTo>
                  <a:pt x="2339708" y="336550"/>
                </a:lnTo>
                <a:lnTo>
                  <a:pt x="2337079" y="336550"/>
                </a:lnTo>
                <a:lnTo>
                  <a:pt x="2335961" y="337007"/>
                </a:lnTo>
                <a:lnTo>
                  <a:pt x="2334095" y="338874"/>
                </a:lnTo>
                <a:lnTo>
                  <a:pt x="2333625" y="339991"/>
                </a:lnTo>
                <a:lnTo>
                  <a:pt x="2333625" y="342620"/>
                </a:lnTo>
                <a:lnTo>
                  <a:pt x="2334095" y="343738"/>
                </a:lnTo>
                <a:lnTo>
                  <a:pt x="2335961" y="345605"/>
                </a:lnTo>
                <a:lnTo>
                  <a:pt x="2337079" y="346075"/>
                </a:lnTo>
                <a:lnTo>
                  <a:pt x="2339708" y="346075"/>
                </a:lnTo>
                <a:lnTo>
                  <a:pt x="2340826" y="345605"/>
                </a:lnTo>
                <a:lnTo>
                  <a:pt x="2342692" y="343738"/>
                </a:lnTo>
                <a:lnTo>
                  <a:pt x="2343150" y="342620"/>
                </a:lnTo>
                <a:lnTo>
                  <a:pt x="2343150" y="339991"/>
                </a:lnTo>
                <a:close/>
              </a:path>
              <a:path w="2962275" h="2152650">
                <a:moveTo>
                  <a:pt x="2390775" y="2141804"/>
                </a:moveTo>
                <a:lnTo>
                  <a:pt x="2390317" y="2140686"/>
                </a:lnTo>
                <a:lnTo>
                  <a:pt x="2388451" y="2138819"/>
                </a:lnTo>
                <a:lnTo>
                  <a:pt x="2387333" y="2138349"/>
                </a:lnTo>
                <a:lnTo>
                  <a:pt x="2384704" y="2138349"/>
                </a:lnTo>
                <a:lnTo>
                  <a:pt x="2383586" y="2138819"/>
                </a:lnTo>
                <a:lnTo>
                  <a:pt x="2381720" y="2140686"/>
                </a:lnTo>
                <a:lnTo>
                  <a:pt x="2381250" y="2141804"/>
                </a:lnTo>
                <a:lnTo>
                  <a:pt x="2381250" y="2144433"/>
                </a:lnTo>
                <a:lnTo>
                  <a:pt x="2381720" y="2145550"/>
                </a:lnTo>
                <a:lnTo>
                  <a:pt x="2383586" y="2147417"/>
                </a:lnTo>
                <a:lnTo>
                  <a:pt x="2384704" y="2147874"/>
                </a:lnTo>
                <a:lnTo>
                  <a:pt x="2387333" y="2147874"/>
                </a:lnTo>
                <a:lnTo>
                  <a:pt x="2388451" y="2147417"/>
                </a:lnTo>
                <a:lnTo>
                  <a:pt x="2390317" y="2145550"/>
                </a:lnTo>
                <a:lnTo>
                  <a:pt x="2390775" y="2144433"/>
                </a:lnTo>
                <a:lnTo>
                  <a:pt x="2390775" y="2141804"/>
                </a:lnTo>
                <a:close/>
              </a:path>
              <a:path w="2962275" h="2152650">
                <a:moveTo>
                  <a:pt x="2390775" y="1240891"/>
                </a:moveTo>
                <a:lnTo>
                  <a:pt x="2390317" y="1239774"/>
                </a:lnTo>
                <a:lnTo>
                  <a:pt x="2388451" y="1237919"/>
                </a:lnTo>
                <a:lnTo>
                  <a:pt x="2387333" y="1237449"/>
                </a:lnTo>
                <a:lnTo>
                  <a:pt x="2384704" y="1237449"/>
                </a:lnTo>
                <a:lnTo>
                  <a:pt x="2383586" y="1237919"/>
                </a:lnTo>
                <a:lnTo>
                  <a:pt x="2381720" y="1239774"/>
                </a:lnTo>
                <a:lnTo>
                  <a:pt x="2381250" y="1240891"/>
                </a:lnTo>
                <a:lnTo>
                  <a:pt x="2381250" y="1243533"/>
                </a:lnTo>
                <a:lnTo>
                  <a:pt x="2381720" y="1244650"/>
                </a:lnTo>
                <a:lnTo>
                  <a:pt x="2383586" y="1246505"/>
                </a:lnTo>
                <a:lnTo>
                  <a:pt x="2384704" y="1246974"/>
                </a:lnTo>
                <a:lnTo>
                  <a:pt x="2387333" y="1246974"/>
                </a:lnTo>
                <a:lnTo>
                  <a:pt x="2388451" y="1246505"/>
                </a:lnTo>
                <a:lnTo>
                  <a:pt x="2390317" y="1244650"/>
                </a:lnTo>
                <a:lnTo>
                  <a:pt x="2390775" y="1243533"/>
                </a:lnTo>
                <a:lnTo>
                  <a:pt x="2390775" y="1240891"/>
                </a:lnTo>
                <a:close/>
              </a:path>
              <a:path w="2962275" h="2152650">
                <a:moveTo>
                  <a:pt x="2390775" y="339991"/>
                </a:moveTo>
                <a:lnTo>
                  <a:pt x="2390317" y="338874"/>
                </a:lnTo>
                <a:lnTo>
                  <a:pt x="2388451" y="337007"/>
                </a:lnTo>
                <a:lnTo>
                  <a:pt x="2387333" y="336550"/>
                </a:lnTo>
                <a:lnTo>
                  <a:pt x="2384704" y="336550"/>
                </a:lnTo>
                <a:lnTo>
                  <a:pt x="2383586" y="337007"/>
                </a:lnTo>
                <a:lnTo>
                  <a:pt x="2381720" y="338874"/>
                </a:lnTo>
                <a:lnTo>
                  <a:pt x="2381250" y="339991"/>
                </a:lnTo>
                <a:lnTo>
                  <a:pt x="2381250" y="342620"/>
                </a:lnTo>
                <a:lnTo>
                  <a:pt x="2381720" y="343738"/>
                </a:lnTo>
                <a:lnTo>
                  <a:pt x="2383586" y="345605"/>
                </a:lnTo>
                <a:lnTo>
                  <a:pt x="2384704" y="346075"/>
                </a:lnTo>
                <a:lnTo>
                  <a:pt x="2387333" y="346075"/>
                </a:lnTo>
                <a:lnTo>
                  <a:pt x="2388451" y="345605"/>
                </a:lnTo>
                <a:lnTo>
                  <a:pt x="2390317" y="343738"/>
                </a:lnTo>
                <a:lnTo>
                  <a:pt x="2390775" y="342620"/>
                </a:lnTo>
                <a:lnTo>
                  <a:pt x="2390775" y="339991"/>
                </a:lnTo>
                <a:close/>
              </a:path>
              <a:path w="2962275" h="2152650">
                <a:moveTo>
                  <a:pt x="2438400" y="2141804"/>
                </a:moveTo>
                <a:lnTo>
                  <a:pt x="2437942" y="2140686"/>
                </a:lnTo>
                <a:lnTo>
                  <a:pt x="2436076" y="2138819"/>
                </a:lnTo>
                <a:lnTo>
                  <a:pt x="2434958" y="2138349"/>
                </a:lnTo>
                <a:lnTo>
                  <a:pt x="2432329" y="2138349"/>
                </a:lnTo>
                <a:lnTo>
                  <a:pt x="2431211" y="2138819"/>
                </a:lnTo>
                <a:lnTo>
                  <a:pt x="2429345" y="2140686"/>
                </a:lnTo>
                <a:lnTo>
                  <a:pt x="2428875" y="2141804"/>
                </a:lnTo>
                <a:lnTo>
                  <a:pt x="2428875" y="2144433"/>
                </a:lnTo>
                <a:lnTo>
                  <a:pt x="2429345" y="2145550"/>
                </a:lnTo>
                <a:lnTo>
                  <a:pt x="2431211" y="2147417"/>
                </a:lnTo>
                <a:lnTo>
                  <a:pt x="2432329" y="2147874"/>
                </a:lnTo>
                <a:lnTo>
                  <a:pt x="2434958" y="2147874"/>
                </a:lnTo>
                <a:lnTo>
                  <a:pt x="2436076" y="2147417"/>
                </a:lnTo>
                <a:lnTo>
                  <a:pt x="2437942" y="2145550"/>
                </a:lnTo>
                <a:lnTo>
                  <a:pt x="2438400" y="2144433"/>
                </a:lnTo>
                <a:lnTo>
                  <a:pt x="2438400" y="2141804"/>
                </a:lnTo>
                <a:close/>
              </a:path>
              <a:path w="2962275" h="2152650">
                <a:moveTo>
                  <a:pt x="2438400" y="1240891"/>
                </a:moveTo>
                <a:lnTo>
                  <a:pt x="2437942" y="1239774"/>
                </a:lnTo>
                <a:lnTo>
                  <a:pt x="2436076" y="1237919"/>
                </a:lnTo>
                <a:lnTo>
                  <a:pt x="2434958" y="1237449"/>
                </a:lnTo>
                <a:lnTo>
                  <a:pt x="2432329" y="1237449"/>
                </a:lnTo>
                <a:lnTo>
                  <a:pt x="2431211" y="1237919"/>
                </a:lnTo>
                <a:lnTo>
                  <a:pt x="2429345" y="1239774"/>
                </a:lnTo>
                <a:lnTo>
                  <a:pt x="2428875" y="1240891"/>
                </a:lnTo>
                <a:lnTo>
                  <a:pt x="2428875" y="1243533"/>
                </a:lnTo>
                <a:lnTo>
                  <a:pt x="2429345" y="1244650"/>
                </a:lnTo>
                <a:lnTo>
                  <a:pt x="2431211" y="1246505"/>
                </a:lnTo>
                <a:lnTo>
                  <a:pt x="2432329" y="1246974"/>
                </a:lnTo>
                <a:lnTo>
                  <a:pt x="2434958" y="1246974"/>
                </a:lnTo>
                <a:lnTo>
                  <a:pt x="2436076" y="1246505"/>
                </a:lnTo>
                <a:lnTo>
                  <a:pt x="2437942" y="1244650"/>
                </a:lnTo>
                <a:lnTo>
                  <a:pt x="2438400" y="1243533"/>
                </a:lnTo>
                <a:lnTo>
                  <a:pt x="2438400" y="1240891"/>
                </a:lnTo>
                <a:close/>
              </a:path>
              <a:path w="2962275" h="2152650">
                <a:moveTo>
                  <a:pt x="2438400" y="339991"/>
                </a:moveTo>
                <a:lnTo>
                  <a:pt x="2437942" y="338874"/>
                </a:lnTo>
                <a:lnTo>
                  <a:pt x="2436076" y="337007"/>
                </a:lnTo>
                <a:lnTo>
                  <a:pt x="2434958" y="336550"/>
                </a:lnTo>
                <a:lnTo>
                  <a:pt x="2432329" y="336550"/>
                </a:lnTo>
                <a:lnTo>
                  <a:pt x="2431211" y="337007"/>
                </a:lnTo>
                <a:lnTo>
                  <a:pt x="2429345" y="338874"/>
                </a:lnTo>
                <a:lnTo>
                  <a:pt x="2428875" y="339991"/>
                </a:lnTo>
                <a:lnTo>
                  <a:pt x="2428875" y="342620"/>
                </a:lnTo>
                <a:lnTo>
                  <a:pt x="2429345" y="343738"/>
                </a:lnTo>
                <a:lnTo>
                  <a:pt x="2431211" y="345605"/>
                </a:lnTo>
                <a:lnTo>
                  <a:pt x="2432329" y="346075"/>
                </a:lnTo>
                <a:lnTo>
                  <a:pt x="2434958" y="346075"/>
                </a:lnTo>
                <a:lnTo>
                  <a:pt x="2436076" y="345605"/>
                </a:lnTo>
                <a:lnTo>
                  <a:pt x="2437942" y="343738"/>
                </a:lnTo>
                <a:lnTo>
                  <a:pt x="2438400" y="342620"/>
                </a:lnTo>
                <a:lnTo>
                  <a:pt x="2438400" y="339991"/>
                </a:lnTo>
                <a:close/>
              </a:path>
              <a:path w="2962275" h="2152650">
                <a:moveTo>
                  <a:pt x="2486025" y="2141804"/>
                </a:moveTo>
                <a:lnTo>
                  <a:pt x="2485567" y="2140686"/>
                </a:lnTo>
                <a:lnTo>
                  <a:pt x="2483701" y="2138819"/>
                </a:lnTo>
                <a:lnTo>
                  <a:pt x="2482583" y="2138349"/>
                </a:lnTo>
                <a:lnTo>
                  <a:pt x="2479954" y="2138349"/>
                </a:lnTo>
                <a:lnTo>
                  <a:pt x="2478824" y="2138819"/>
                </a:lnTo>
                <a:lnTo>
                  <a:pt x="2476970" y="2140686"/>
                </a:lnTo>
                <a:lnTo>
                  <a:pt x="2476500" y="2141804"/>
                </a:lnTo>
                <a:lnTo>
                  <a:pt x="2476500" y="2144433"/>
                </a:lnTo>
                <a:lnTo>
                  <a:pt x="2476970" y="2145550"/>
                </a:lnTo>
                <a:lnTo>
                  <a:pt x="2478824" y="2147417"/>
                </a:lnTo>
                <a:lnTo>
                  <a:pt x="2479954" y="2147874"/>
                </a:lnTo>
                <a:lnTo>
                  <a:pt x="2482583" y="2147874"/>
                </a:lnTo>
                <a:lnTo>
                  <a:pt x="2483701" y="2147417"/>
                </a:lnTo>
                <a:lnTo>
                  <a:pt x="2485567" y="2145550"/>
                </a:lnTo>
                <a:lnTo>
                  <a:pt x="2486025" y="2144433"/>
                </a:lnTo>
                <a:lnTo>
                  <a:pt x="2486025" y="2141804"/>
                </a:lnTo>
                <a:close/>
              </a:path>
              <a:path w="2962275" h="2152650">
                <a:moveTo>
                  <a:pt x="2486025" y="1240891"/>
                </a:moveTo>
                <a:lnTo>
                  <a:pt x="2485567" y="1239774"/>
                </a:lnTo>
                <a:lnTo>
                  <a:pt x="2483701" y="1237919"/>
                </a:lnTo>
                <a:lnTo>
                  <a:pt x="2482583" y="1237449"/>
                </a:lnTo>
                <a:lnTo>
                  <a:pt x="2479954" y="1237449"/>
                </a:lnTo>
                <a:lnTo>
                  <a:pt x="2478824" y="1237919"/>
                </a:lnTo>
                <a:lnTo>
                  <a:pt x="2476970" y="1239774"/>
                </a:lnTo>
                <a:lnTo>
                  <a:pt x="2476500" y="1240891"/>
                </a:lnTo>
                <a:lnTo>
                  <a:pt x="2476500" y="1243533"/>
                </a:lnTo>
                <a:lnTo>
                  <a:pt x="2476970" y="1244650"/>
                </a:lnTo>
                <a:lnTo>
                  <a:pt x="2478824" y="1246505"/>
                </a:lnTo>
                <a:lnTo>
                  <a:pt x="2479954" y="1246974"/>
                </a:lnTo>
                <a:lnTo>
                  <a:pt x="2482583" y="1246974"/>
                </a:lnTo>
                <a:lnTo>
                  <a:pt x="2483701" y="1246505"/>
                </a:lnTo>
                <a:lnTo>
                  <a:pt x="2485567" y="1244650"/>
                </a:lnTo>
                <a:lnTo>
                  <a:pt x="2486025" y="1243533"/>
                </a:lnTo>
                <a:lnTo>
                  <a:pt x="2486025" y="1240891"/>
                </a:lnTo>
                <a:close/>
              </a:path>
              <a:path w="2962275" h="2152650">
                <a:moveTo>
                  <a:pt x="2486025" y="339991"/>
                </a:moveTo>
                <a:lnTo>
                  <a:pt x="2485567" y="338874"/>
                </a:lnTo>
                <a:lnTo>
                  <a:pt x="2483701" y="337007"/>
                </a:lnTo>
                <a:lnTo>
                  <a:pt x="2482583" y="336550"/>
                </a:lnTo>
                <a:lnTo>
                  <a:pt x="2479954" y="336550"/>
                </a:lnTo>
                <a:lnTo>
                  <a:pt x="2478824" y="337007"/>
                </a:lnTo>
                <a:lnTo>
                  <a:pt x="2476970" y="338874"/>
                </a:lnTo>
                <a:lnTo>
                  <a:pt x="2476500" y="339991"/>
                </a:lnTo>
                <a:lnTo>
                  <a:pt x="2476500" y="342620"/>
                </a:lnTo>
                <a:lnTo>
                  <a:pt x="2476970" y="343738"/>
                </a:lnTo>
                <a:lnTo>
                  <a:pt x="2478824" y="345605"/>
                </a:lnTo>
                <a:lnTo>
                  <a:pt x="2479954" y="346075"/>
                </a:lnTo>
                <a:lnTo>
                  <a:pt x="2482583" y="346075"/>
                </a:lnTo>
                <a:lnTo>
                  <a:pt x="2483701" y="345605"/>
                </a:lnTo>
                <a:lnTo>
                  <a:pt x="2485567" y="343738"/>
                </a:lnTo>
                <a:lnTo>
                  <a:pt x="2486025" y="342620"/>
                </a:lnTo>
                <a:lnTo>
                  <a:pt x="2486025" y="339991"/>
                </a:lnTo>
                <a:close/>
              </a:path>
              <a:path w="2962275" h="2152650">
                <a:moveTo>
                  <a:pt x="2533650" y="2141804"/>
                </a:moveTo>
                <a:lnTo>
                  <a:pt x="2533192" y="2140686"/>
                </a:lnTo>
                <a:lnTo>
                  <a:pt x="2531326" y="2138819"/>
                </a:lnTo>
                <a:lnTo>
                  <a:pt x="2530208" y="2138349"/>
                </a:lnTo>
                <a:lnTo>
                  <a:pt x="2527579" y="2138349"/>
                </a:lnTo>
                <a:lnTo>
                  <a:pt x="2526449" y="2138819"/>
                </a:lnTo>
                <a:lnTo>
                  <a:pt x="2524595" y="2140686"/>
                </a:lnTo>
                <a:lnTo>
                  <a:pt x="2524125" y="2141804"/>
                </a:lnTo>
                <a:lnTo>
                  <a:pt x="2524125" y="2144433"/>
                </a:lnTo>
                <a:lnTo>
                  <a:pt x="2524595" y="2145550"/>
                </a:lnTo>
                <a:lnTo>
                  <a:pt x="2526449" y="2147417"/>
                </a:lnTo>
                <a:lnTo>
                  <a:pt x="2527579" y="2147874"/>
                </a:lnTo>
                <a:lnTo>
                  <a:pt x="2530208" y="2147874"/>
                </a:lnTo>
                <a:lnTo>
                  <a:pt x="2531326" y="2147417"/>
                </a:lnTo>
                <a:lnTo>
                  <a:pt x="2533192" y="2145550"/>
                </a:lnTo>
                <a:lnTo>
                  <a:pt x="2533650" y="2144433"/>
                </a:lnTo>
                <a:lnTo>
                  <a:pt x="2533650" y="2141804"/>
                </a:lnTo>
                <a:close/>
              </a:path>
              <a:path w="2962275" h="2152650">
                <a:moveTo>
                  <a:pt x="2533650" y="1240891"/>
                </a:moveTo>
                <a:lnTo>
                  <a:pt x="2533192" y="1239774"/>
                </a:lnTo>
                <a:lnTo>
                  <a:pt x="2531326" y="1237919"/>
                </a:lnTo>
                <a:lnTo>
                  <a:pt x="2530208" y="1237449"/>
                </a:lnTo>
                <a:lnTo>
                  <a:pt x="2527579" y="1237449"/>
                </a:lnTo>
                <a:lnTo>
                  <a:pt x="2526449" y="1237919"/>
                </a:lnTo>
                <a:lnTo>
                  <a:pt x="2524595" y="1239774"/>
                </a:lnTo>
                <a:lnTo>
                  <a:pt x="2524125" y="1240891"/>
                </a:lnTo>
                <a:lnTo>
                  <a:pt x="2524125" y="1243533"/>
                </a:lnTo>
                <a:lnTo>
                  <a:pt x="2524595" y="1244650"/>
                </a:lnTo>
                <a:lnTo>
                  <a:pt x="2526449" y="1246505"/>
                </a:lnTo>
                <a:lnTo>
                  <a:pt x="2527579" y="1246974"/>
                </a:lnTo>
                <a:lnTo>
                  <a:pt x="2530208" y="1246974"/>
                </a:lnTo>
                <a:lnTo>
                  <a:pt x="2531326" y="1246505"/>
                </a:lnTo>
                <a:lnTo>
                  <a:pt x="2533192" y="1244650"/>
                </a:lnTo>
                <a:lnTo>
                  <a:pt x="2533650" y="1243533"/>
                </a:lnTo>
                <a:lnTo>
                  <a:pt x="2533650" y="1240891"/>
                </a:lnTo>
                <a:close/>
              </a:path>
              <a:path w="2962275" h="2152650">
                <a:moveTo>
                  <a:pt x="2533650" y="339991"/>
                </a:moveTo>
                <a:lnTo>
                  <a:pt x="2533192" y="338874"/>
                </a:lnTo>
                <a:lnTo>
                  <a:pt x="2531326" y="337007"/>
                </a:lnTo>
                <a:lnTo>
                  <a:pt x="2530208" y="336550"/>
                </a:lnTo>
                <a:lnTo>
                  <a:pt x="2527579" y="336550"/>
                </a:lnTo>
                <a:lnTo>
                  <a:pt x="2526449" y="337007"/>
                </a:lnTo>
                <a:lnTo>
                  <a:pt x="2524595" y="338874"/>
                </a:lnTo>
                <a:lnTo>
                  <a:pt x="2524125" y="339991"/>
                </a:lnTo>
                <a:lnTo>
                  <a:pt x="2524125" y="342620"/>
                </a:lnTo>
                <a:lnTo>
                  <a:pt x="2524595" y="343738"/>
                </a:lnTo>
                <a:lnTo>
                  <a:pt x="2526449" y="345605"/>
                </a:lnTo>
                <a:lnTo>
                  <a:pt x="2527579" y="346075"/>
                </a:lnTo>
                <a:lnTo>
                  <a:pt x="2530208" y="346075"/>
                </a:lnTo>
                <a:lnTo>
                  <a:pt x="2531326" y="345605"/>
                </a:lnTo>
                <a:lnTo>
                  <a:pt x="2533192" y="343738"/>
                </a:lnTo>
                <a:lnTo>
                  <a:pt x="2533650" y="342620"/>
                </a:lnTo>
                <a:lnTo>
                  <a:pt x="2533650" y="339991"/>
                </a:lnTo>
                <a:close/>
              </a:path>
              <a:path w="2962275" h="2152650">
                <a:moveTo>
                  <a:pt x="2581275" y="2141804"/>
                </a:moveTo>
                <a:lnTo>
                  <a:pt x="2580817" y="2140686"/>
                </a:lnTo>
                <a:lnTo>
                  <a:pt x="2578951" y="2138819"/>
                </a:lnTo>
                <a:lnTo>
                  <a:pt x="2577833" y="2138349"/>
                </a:lnTo>
                <a:lnTo>
                  <a:pt x="2575204" y="2138349"/>
                </a:lnTo>
                <a:lnTo>
                  <a:pt x="2574074" y="2138819"/>
                </a:lnTo>
                <a:lnTo>
                  <a:pt x="2572220" y="2140686"/>
                </a:lnTo>
                <a:lnTo>
                  <a:pt x="2571750" y="2141804"/>
                </a:lnTo>
                <a:lnTo>
                  <a:pt x="2571750" y="2144433"/>
                </a:lnTo>
                <a:lnTo>
                  <a:pt x="2572220" y="2145550"/>
                </a:lnTo>
                <a:lnTo>
                  <a:pt x="2574074" y="2147417"/>
                </a:lnTo>
                <a:lnTo>
                  <a:pt x="2575204" y="2147874"/>
                </a:lnTo>
                <a:lnTo>
                  <a:pt x="2577833" y="2147874"/>
                </a:lnTo>
                <a:lnTo>
                  <a:pt x="2578951" y="2147417"/>
                </a:lnTo>
                <a:lnTo>
                  <a:pt x="2580817" y="2145550"/>
                </a:lnTo>
                <a:lnTo>
                  <a:pt x="2581275" y="2144433"/>
                </a:lnTo>
                <a:lnTo>
                  <a:pt x="2581275" y="2141804"/>
                </a:lnTo>
                <a:close/>
              </a:path>
              <a:path w="2962275" h="2152650">
                <a:moveTo>
                  <a:pt x="2581275" y="1240891"/>
                </a:moveTo>
                <a:lnTo>
                  <a:pt x="2580817" y="1239774"/>
                </a:lnTo>
                <a:lnTo>
                  <a:pt x="2578951" y="1237919"/>
                </a:lnTo>
                <a:lnTo>
                  <a:pt x="2577833" y="1237449"/>
                </a:lnTo>
                <a:lnTo>
                  <a:pt x="2575204" y="1237449"/>
                </a:lnTo>
                <a:lnTo>
                  <a:pt x="2574074" y="1237919"/>
                </a:lnTo>
                <a:lnTo>
                  <a:pt x="2572220" y="1239774"/>
                </a:lnTo>
                <a:lnTo>
                  <a:pt x="2571750" y="1240891"/>
                </a:lnTo>
                <a:lnTo>
                  <a:pt x="2571750" y="1243533"/>
                </a:lnTo>
                <a:lnTo>
                  <a:pt x="2572220" y="1244650"/>
                </a:lnTo>
                <a:lnTo>
                  <a:pt x="2574074" y="1246505"/>
                </a:lnTo>
                <a:lnTo>
                  <a:pt x="2575204" y="1246974"/>
                </a:lnTo>
                <a:lnTo>
                  <a:pt x="2577833" y="1246974"/>
                </a:lnTo>
                <a:lnTo>
                  <a:pt x="2578951" y="1246505"/>
                </a:lnTo>
                <a:lnTo>
                  <a:pt x="2580817" y="1244650"/>
                </a:lnTo>
                <a:lnTo>
                  <a:pt x="2581275" y="1243533"/>
                </a:lnTo>
                <a:lnTo>
                  <a:pt x="2581275" y="1240891"/>
                </a:lnTo>
                <a:close/>
              </a:path>
              <a:path w="2962275" h="2152650">
                <a:moveTo>
                  <a:pt x="2581275" y="339991"/>
                </a:moveTo>
                <a:lnTo>
                  <a:pt x="2580817" y="338874"/>
                </a:lnTo>
                <a:lnTo>
                  <a:pt x="2578951" y="337007"/>
                </a:lnTo>
                <a:lnTo>
                  <a:pt x="2577833" y="336550"/>
                </a:lnTo>
                <a:lnTo>
                  <a:pt x="2575204" y="336550"/>
                </a:lnTo>
                <a:lnTo>
                  <a:pt x="2574074" y="337007"/>
                </a:lnTo>
                <a:lnTo>
                  <a:pt x="2572220" y="338874"/>
                </a:lnTo>
                <a:lnTo>
                  <a:pt x="2571750" y="339991"/>
                </a:lnTo>
                <a:lnTo>
                  <a:pt x="2571750" y="342620"/>
                </a:lnTo>
                <a:lnTo>
                  <a:pt x="2572220" y="343738"/>
                </a:lnTo>
                <a:lnTo>
                  <a:pt x="2574074" y="345605"/>
                </a:lnTo>
                <a:lnTo>
                  <a:pt x="2575204" y="346075"/>
                </a:lnTo>
                <a:lnTo>
                  <a:pt x="2577833" y="346075"/>
                </a:lnTo>
                <a:lnTo>
                  <a:pt x="2578951" y="345605"/>
                </a:lnTo>
                <a:lnTo>
                  <a:pt x="2580817" y="343738"/>
                </a:lnTo>
                <a:lnTo>
                  <a:pt x="2581275" y="342620"/>
                </a:lnTo>
                <a:lnTo>
                  <a:pt x="2581275" y="339991"/>
                </a:lnTo>
                <a:close/>
              </a:path>
              <a:path w="2962275" h="2152650">
                <a:moveTo>
                  <a:pt x="2628900" y="2141804"/>
                </a:moveTo>
                <a:lnTo>
                  <a:pt x="2628442" y="2140686"/>
                </a:lnTo>
                <a:lnTo>
                  <a:pt x="2626576" y="2138819"/>
                </a:lnTo>
                <a:lnTo>
                  <a:pt x="2625458" y="2138349"/>
                </a:lnTo>
                <a:lnTo>
                  <a:pt x="2622829" y="2138349"/>
                </a:lnTo>
                <a:lnTo>
                  <a:pt x="2621711" y="2138819"/>
                </a:lnTo>
                <a:lnTo>
                  <a:pt x="2619845" y="2140686"/>
                </a:lnTo>
                <a:lnTo>
                  <a:pt x="2619375" y="2141804"/>
                </a:lnTo>
                <a:lnTo>
                  <a:pt x="2619375" y="2144433"/>
                </a:lnTo>
                <a:lnTo>
                  <a:pt x="2619845" y="2145550"/>
                </a:lnTo>
                <a:lnTo>
                  <a:pt x="2621711" y="2147417"/>
                </a:lnTo>
                <a:lnTo>
                  <a:pt x="2622829" y="2147874"/>
                </a:lnTo>
                <a:lnTo>
                  <a:pt x="2625458" y="2147874"/>
                </a:lnTo>
                <a:lnTo>
                  <a:pt x="2626576" y="2147417"/>
                </a:lnTo>
                <a:lnTo>
                  <a:pt x="2628442" y="2145550"/>
                </a:lnTo>
                <a:lnTo>
                  <a:pt x="2628900" y="2144433"/>
                </a:lnTo>
                <a:lnTo>
                  <a:pt x="2628900" y="2141804"/>
                </a:lnTo>
                <a:close/>
              </a:path>
              <a:path w="2962275" h="2152650">
                <a:moveTo>
                  <a:pt x="2628900" y="1240891"/>
                </a:moveTo>
                <a:lnTo>
                  <a:pt x="2628442" y="1239774"/>
                </a:lnTo>
                <a:lnTo>
                  <a:pt x="2626576" y="1237919"/>
                </a:lnTo>
                <a:lnTo>
                  <a:pt x="2625458" y="1237449"/>
                </a:lnTo>
                <a:lnTo>
                  <a:pt x="2622829" y="1237449"/>
                </a:lnTo>
                <a:lnTo>
                  <a:pt x="2621711" y="1237919"/>
                </a:lnTo>
                <a:lnTo>
                  <a:pt x="2619845" y="1239774"/>
                </a:lnTo>
                <a:lnTo>
                  <a:pt x="2619375" y="1240891"/>
                </a:lnTo>
                <a:lnTo>
                  <a:pt x="2619375" y="1243533"/>
                </a:lnTo>
                <a:lnTo>
                  <a:pt x="2619845" y="1244650"/>
                </a:lnTo>
                <a:lnTo>
                  <a:pt x="2621711" y="1246505"/>
                </a:lnTo>
                <a:lnTo>
                  <a:pt x="2622829" y="1246974"/>
                </a:lnTo>
                <a:lnTo>
                  <a:pt x="2625458" y="1246974"/>
                </a:lnTo>
                <a:lnTo>
                  <a:pt x="2626576" y="1246505"/>
                </a:lnTo>
                <a:lnTo>
                  <a:pt x="2628442" y="1244650"/>
                </a:lnTo>
                <a:lnTo>
                  <a:pt x="2628900" y="1243533"/>
                </a:lnTo>
                <a:lnTo>
                  <a:pt x="2628900" y="1240891"/>
                </a:lnTo>
                <a:close/>
              </a:path>
              <a:path w="2962275" h="2152650">
                <a:moveTo>
                  <a:pt x="2628900" y="339991"/>
                </a:moveTo>
                <a:lnTo>
                  <a:pt x="2628442" y="338874"/>
                </a:lnTo>
                <a:lnTo>
                  <a:pt x="2626576" y="337007"/>
                </a:lnTo>
                <a:lnTo>
                  <a:pt x="2625458" y="336550"/>
                </a:lnTo>
                <a:lnTo>
                  <a:pt x="2622829" y="336550"/>
                </a:lnTo>
                <a:lnTo>
                  <a:pt x="2621711" y="337007"/>
                </a:lnTo>
                <a:lnTo>
                  <a:pt x="2619845" y="338874"/>
                </a:lnTo>
                <a:lnTo>
                  <a:pt x="2619375" y="339991"/>
                </a:lnTo>
                <a:lnTo>
                  <a:pt x="2619375" y="342620"/>
                </a:lnTo>
                <a:lnTo>
                  <a:pt x="2619845" y="343738"/>
                </a:lnTo>
                <a:lnTo>
                  <a:pt x="2621711" y="345605"/>
                </a:lnTo>
                <a:lnTo>
                  <a:pt x="2622829" y="346075"/>
                </a:lnTo>
                <a:lnTo>
                  <a:pt x="2625458" y="346075"/>
                </a:lnTo>
                <a:lnTo>
                  <a:pt x="2626576" y="345605"/>
                </a:lnTo>
                <a:lnTo>
                  <a:pt x="2628442" y="343738"/>
                </a:lnTo>
                <a:lnTo>
                  <a:pt x="2628900" y="342620"/>
                </a:lnTo>
                <a:lnTo>
                  <a:pt x="2628900" y="339991"/>
                </a:lnTo>
                <a:close/>
              </a:path>
              <a:path w="2962275" h="2152650">
                <a:moveTo>
                  <a:pt x="2676525" y="2141804"/>
                </a:moveTo>
                <a:lnTo>
                  <a:pt x="2676067" y="2140686"/>
                </a:lnTo>
                <a:lnTo>
                  <a:pt x="2674201" y="2138819"/>
                </a:lnTo>
                <a:lnTo>
                  <a:pt x="2673083" y="2138349"/>
                </a:lnTo>
                <a:lnTo>
                  <a:pt x="2670454" y="2138349"/>
                </a:lnTo>
                <a:lnTo>
                  <a:pt x="2669324" y="2138819"/>
                </a:lnTo>
                <a:lnTo>
                  <a:pt x="2667470" y="2140686"/>
                </a:lnTo>
                <a:lnTo>
                  <a:pt x="2667000" y="2141804"/>
                </a:lnTo>
                <a:lnTo>
                  <a:pt x="2667000" y="2144433"/>
                </a:lnTo>
                <a:lnTo>
                  <a:pt x="2667470" y="2145550"/>
                </a:lnTo>
                <a:lnTo>
                  <a:pt x="2669324" y="2147417"/>
                </a:lnTo>
                <a:lnTo>
                  <a:pt x="2670454" y="2147874"/>
                </a:lnTo>
                <a:lnTo>
                  <a:pt x="2673083" y="2147874"/>
                </a:lnTo>
                <a:lnTo>
                  <a:pt x="2674201" y="2147417"/>
                </a:lnTo>
                <a:lnTo>
                  <a:pt x="2676067" y="2145550"/>
                </a:lnTo>
                <a:lnTo>
                  <a:pt x="2676525" y="2144433"/>
                </a:lnTo>
                <a:lnTo>
                  <a:pt x="2676525" y="2141804"/>
                </a:lnTo>
                <a:close/>
              </a:path>
              <a:path w="2962275" h="2152650">
                <a:moveTo>
                  <a:pt x="2676525" y="1240891"/>
                </a:moveTo>
                <a:lnTo>
                  <a:pt x="2676067" y="1239774"/>
                </a:lnTo>
                <a:lnTo>
                  <a:pt x="2674201" y="1237919"/>
                </a:lnTo>
                <a:lnTo>
                  <a:pt x="2673083" y="1237449"/>
                </a:lnTo>
                <a:lnTo>
                  <a:pt x="2670454" y="1237449"/>
                </a:lnTo>
                <a:lnTo>
                  <a:pt x="2669324" y="1237919"/>
                </a:lnTo>
                <a:lnTo>
                  <a:pt x="2667470" y="1239774"/>
                </a:lnTo>
                <a:lnTo>
                  <a:pt x="2667000" y="1240891"/>
                </a:lnTo>
                <a:lnTo>
                  <a:pt x="2667000" y="1243533"/>
                </a:lnTo>
                <a:lnTo>
                  <a:pt x="2667470" y="1244650"/>
                </a:lnTo>
                <a:lnTo>
                  <a:pt x="2669324" y="1246505"/>
                </a:lnTo>
                <a:lnTo>
                  <a:pt x="2670454" y="1246974"/>
                </a:lnTo>
                <a:lnTo>
                  <a:pt x="2673083" y="1246974"/>
                </a:lnTo>
                <a:lnTo>
                  <a:pt x="2674201" y="1246505"/>
                </a:lnTo>
                <a:lnTo>
                  <a:pt x="2676067" y="1244650"/>
                </a:lnTo>
                <a:lnTo>
                  <a:pt x="2676525" y="1243533"/>
                </a:lnTo>
                <a:lnTo>
                  <a:pt x="2676525" y="1240891"/>
                </a:lnTo>
                <a:close/>
              </a:path>
              <a:path w="2962275" h="2152650">
                <a:moveTo>
                  <a:pt x="2676525" y="339991"/>
                </a:moveTo>
                <a:lnTo>
                  <a:pt x="2676067" y="338874"/>
                </a:lnTo>
                <a:lnTo>
                  <a:pt x="2674201" y="337007"/>
                </a:lnTo>
                <a:lnTo>
                  <a:pt x="2673083" y="336550"/>
                </a:lnTo>
                <a:lnTo>
                  <a:pt x="2670454" y="336550"/>
                </a:lnTo>
                <a:lnTo>
                  <a:pt x="2669324" y="337007"/>
                </a:lnTo>
                <a:lnTo>
                  <a:pt x="2667470" y="338874"/>
                </a:lnTo>
                <a:lnTo>
                  <a:pt x="2667000" y="339991"/>
                </a:lnTo>
                <a:lnTo>
                  <a:pt x="2667000" y="342620"/>
                </a:lnTo>
                <a:lnTo>
                  <a:pt x="2667470" y="343738"/>
                </a:lnTo>
                <a:lnTo>
                  <a:pt x="2669324" y="345605"/>
                </a:lnTo>
                <a:lnTo>
                  <a:pt x="2670454" y="346075"/>
                </a:lnTo>
                <a:lnTo>
                  <a:pt x="2673083" y="346075"/>
                </a:lnTo>
                <a:lnTo>
                  <a:pt x="2674201" y="345605"/>
                </a:lnTo>
                <a:lnTo>
                  <a:pt x="2676067" y="343738"/>
                </a:lnTo>
                <a:lnTo>
                  <a:pt x="2676525" y="342620"/>
                </a:lnTo>
                <a:lnTo>
                  <a:pt x="2676525" y="339991"/>
                </a:lnTo>
                <a:close/>
              </a:path>
              <a:path w="2962275" h="2152650">
                <a:moveTo>
                  <a:pt x="2724150" y="2141804"/>
                </a:moveTo>
                <a:lnTo>
                  <a:pt x="2723692" y="2140686"/>
                </a:lnTo>
                <a:lnTo>
                  <a:pt x="2721826" y="2138819"/>
                </a:lnTo>
                <a:lnTo>
                  <a:pt x="2720708" y="2138349"/>
                </a:lnTo>
                <a:lnTo>
                  <a:pt x="2718079" y="2138349"/>
                </a:lnTo>
                <a:lnTo>
                  <a:pt x="2716949" y="2138819"/>
                </a:lnTo>
                <a:lnTo>
                  <a:pt x="2715095" y="2140686"/>
                </a:lnTo>
                <a:lnTo>
                  <a:pt x="2714625" y="2141804"/>
                </a:lnTo>
                <a:lnTo>
                  <a:pt x="2714625" y="2144433"/>
                </a:lnTo>
                <a:lnTo>
                  <a:pt x="2715095" y="2145550"/>
                </a:lnTo>
                <a:lnTo>
                  <a:pt x="2716949" y="2147417"/>
                </a:lnTo>
                <a:lnTo>
                  <a:pt x="2718079" y="2147874"/>
                </a:lnTo>
                <a:lnTo>
                  <a:pt x="2720708" y="2147874"/>
                </a:lnTo>
                <a:lnTo>
                  <a:pt x="2721826" y="2147417"/>
                </a:lnTo>
                <a:lnTo>
                  <a:pt x="2723692" y="2145550"/>
                </a:lnTo>
                <a:lnTo>
                  <a:pt x="2724150" y="2144433"/>
                </a:lnTo>
                <a:lnTo>
                  <a:pt x="2724150" y="2141804"/>
                </a:lnTo>
                <a:close/>
              </a:path>
              <a:path w="2962275" h="2152650">
                <a:moveTo>
                  <a:pt x="2724150" y="1240891"/>
                </a:moveTo>
                <a:lnTo>
                  <a:pt x="2723692" y="1239774"/>
                </a:lnTo>
                <a:lnTo>
                  <a:pt x="2721826" y="1237919"/>
                </a:lnTo>
                <a:lnTo>
                  <a:pt x="2720708" y="1237449"/>
                </a:lnTo>
                <a:lnTo>
                  <a:pt x="2718079" y="1237449"/>
                </a:lnTo>
                <a:lnTo>
                  <a:pt x="2716949" y="1237919"/>
                </a:lnTo>
                <a:lnTo>
                  <a:pt x="2715095" y="1239774"/>
                </a:lnTo>
                <a:lnTo>
                  <a:pt x="2714625" y="1240891"/>
                </a:lnTo>
                <a:lnTo>
                  <a:pt x="2714625" y="1243533"/>
                </a:lnTo>
                <a:lnTo>
                  <a:pt x="2715095" y="1244650"/>
                </a:lnTo>
                <a:lnTo>
                  <a:pt x="2716949" y="1246505"/>
                </a:lnTo>
                <a:lnTo>
                  <a:pt x="2718079" y="1246974"/>
                </a:lnTo>
                <a:lnTo>
                  <a:pt x="2720708" y="1246974"/>
                </a:lnTo>
                <a:lnTo>
                  <a:pt x="2721826" y="1246505"/>
                </a:lnTo>
                <a:lnTo>
                  <a:pt x="2723692" y="1244650"/>
                </a:lnTo>
                <a:lnTo>
                  <a:pt x="2724150" y="1243533"/>
                </a:lnTo>
                <a:lnTo>
                  <a:pt x="2724150" y="1240891"/>
                </a:lnTo>
                <a:close/>
              </a:path>
              <a:path w="2962275" h="2152650">
                <a:moveTo>
                  <a:pt x="2724150" y="339991"/>
                </a:moveTo>
                <a:lnTo>
                  <a:pt x="2723692" y="338874"/>
                </a:lnTo>
                <a:lnTo>
                  <a:pt x="2721826" y="337007"/>
                </a:lnTo>
                <a:lnTo>
                  <a:pt x="2720708" y="336550"/>
                </a:lnTo>
                <a:lnTo>
                  <a:pt x="2718079" y="336550"/>
                </a:lnTo>
                <a:lnTo>
                  <a:pt x="2716949" y="337007"/>
                </a:lnTo>
                <a:lnTo>
                  <a:pt x="2715095" y="338874"/>
                </a:lnTo>
                <a:lnTo>
                  <a:pt x="2714625" y="339991"/>
                </a:lnTo>
                <a:lnTo>
                  <a:pt x="2714625" y="342620"/>
                </a:lnTo>
                <a:lnTo>
                  <a:pt x="2715095" y="343738"/>
                </a:lnTo>
                <a:lnTo>
                  <a:pt x="2716949" y="345605"/>
                </a:lnTo>
                <a:lnTo>
                  <a:pt x="2718079" y="346075"/>
                </a:lnTo>
                <a:lnTo>
                  <a:pt x="2720708" y="346075"/>
                </a:lnTo>
                <a:lnTo>
                  <a:pt x="2721826" y="345605"/>
                </a:lnTo>
                <a:lnTo>
                  <a:pt x="2723692" y="343738"/>
                </a:lnTo>
                <a:lnTo>
                  <a:pt x="2724150" y="342620"/>
                </a:lnTo>
                <a:lnTo>
                  <a:pt x="2724150" y="339991"/>
                </a:lnTo>
                <a:close/>
              </a:path>
              <a:path w="2962275" h="2152650">
                <a:moveTo>
                  <a:pt x="2771775" y="2141804"/>
                </a:moveTo>
                <a:lnTo>
                  <a:pt x="2771317" y="2140686"/>
                </a:lnTo>
                <a:lnTo>
                  <a:pt x="2769451" y="2138819"/>
                </a:lnTo>
                <a:lnTo>
                  <a:pt x="2768333" y="2138349"/>
                </a:lnTo>
                <a:lnTo>
                  <a:pt x="2765704" y="2138349"/>
                </a:lnTo>
                <a:lnTo>
                  <a:pt x="2764574" y="2138819"/>
                </a:lnTo>
                <a:lnTo>
                  <a:pt x="2762720" y="2140686"/>
                </a:lnTo>
                <a:lnTo>
                  <a:pt x="2762250" y="2141804"/>
                </a:lnTo>
                <a:lnTo>
                  <a:pt x="2762250" y="2144433"/>
                </a:lnTo>
                <a:lnTo>
                  <a:pt x="2762720" y="2145550"/>
                </a:lnTo>
                <a:lnTo>
                  <a:pt x="2764574" y="2147417"/>
                </a:lnTo>
                <a:lnTo>
                  <a:pt x="2765704" y="2147874"/>
                </a:lnTo>
                <a:lnTo>
                  <a:pt x="2768333" y="2147874"/>
                </a:lnTo>
                <a:lnTo>
                  <a:pt x="2769451" y="2147417"/>
                </a:lnTo>
                <a:lnTo>
                  <a:pt x="2771317" y="2145550"/>
                </a:lnTo>
                <a:lnTo>
                  <a:pt x="2771775" y="2144433"/>
                </a:lnTo>
                <a:lnTo>
                  <a:pt x="2771775" y="2141804"/>
                </a:lnTo>
                <a:close/>
              </a:path>
              <a:path w="2962275" h="2152650">
                <a:moveTo>
                  <a:pt x="2771775" y="1240891"/>
                </a:moveTo>
                <a:lnTo>
                  <a:pt x="2771317" y="1239774"/>
                </a:lnTo>
                <a:lnTo>
                  <a:pt x="2769451" y="1237919"/>
                </a:lnTo>
                <a:lnTo>
                  <a:pt x="2768333" y="1237449"/>
                </a:lnTo>
                <a:lnTo>
                  <a:pt x="2765704" y="1237449"/>
                </a:lnTo>
                <a:lnTo>
                  <a:pt x="2764574" y="1237919"/>
                </a:lnTo>
                <a:lnTo>
                  <a:pt x="2762720" y="1239774"/>
                </a:lnTo>
                <a:lnTo>
                  <a:pt x="2762250" y="1240891"/>
                </a:lnTo>
                <a:lnTo>
                  <a:pt x="2762250" y="1243533"/>
                </a:lnTo>
                <a:lnTo>
                  <a:pt x="2762720" y="1244650"/>
                </a:lnTo>
                <a:lnTo>
                  <a:pt x="2764574" y="1246505"/>
                </a:lnTo>
                <a:lnTo>
                  <a:pt x="2765704" y="1246974"/>
                </a:lnTo>
                <a:lnTo>
                  <a:pt x="2768333" y="1246974"/>
                </a:lnTo>
                <a:lnTo>
                  <a:pt x="2769451" y="1246505"/>
                </a:lnTo>
                <a:lnTo>
                  <a:pt x="2771317" y="1244650"/>
                </a:lnTo>
                <a:lnTo>
                  <a:pt x="2771775" y="1243533"/>
                </a:lnTo>
                <a:lnTo>
                  <a:pt x="2771775" y="1240891"/>
                </a:lnTo>
                <a:close/>
              </a:path>
              <a:path w="2962275" h="2152650">
                <a:moveTo>
                  <a:pt x="2771775" y="339991"/>
                </a:moveTo>
                <a:lnTo>
                  <a:pt x="2771317" y="338874"/>
                </a:lnTo>
                <a:lnTo>
                  <a:pt x="2769451" y="337007"/>
                </a:lnTo>
                <a:lnTo>
                  <a:pt x="2768333" y="336550"/>
                </a:lnTo>
                <a:lnTo>
                  <a:pt x="2765704" y="336550"/>
                </a:lnTo>
                <a:lnTo>
                  <a:pt x="2764574" y="337007"/>
                </a:lnTo>
                <a:lnTo>
                  <a:pt x="2762720" y="338874"/>
                </a:lnTo>
                <a:lnTo>
                  <a:pt x="2762250" y="339991"/>
                </a:lnTo>
                <a:lnTo>
                  <a:pt x="2762250" y="342620"/>
                </a:lnTo>
                <a:lnTo>
                  <a:pt x="2762720" y="343738"/>
                </a:lnTo>
                <a:lnTo>
                  <a:pt x="2764574" y="345605"/>
                </a:lnTo>
                <a:lnTo>
                  <a:pt x="2765704" y="346075"/>
                </a:lnTo>
                <a:lnTo>
                  <a:pt x="2768333" y="346075"/>
                </a:lnTo>
                <a:lnTo>
                  <a:pt x="2769451" y="345605"/>
                </a:lnTo>
                <a:lnTo>
                  <a:pt x="2771317" y="343738"/>
                </a:lnTo>
                <a:lnTo>
                  <a:pt x="2771775" y="342620"/>
                </a:lnTo>
                <a:lnTo>
                  <a:pt x="2771775" y="339991"/>
                </a:lnTo>
                <a:close/>
              </a:path>
              <a:path w="2962275" h="2152650">
                <a:moveTo>
                  <a:pt x="2819400" y="2141804"/>
                </a:moveTo>
                <a:lnTo>
                  <a:pt x="2818942" y="2140686"/>
                </a:lnTo>
                <a:lnTo>
                  <a:pt x="2817076" y="2138819"/>
                </a:lnTo>
                <a:lnTo>
                  <a:pt x="2815958" y="2138349"/>
                </a:lnTo>
                <a:lnTo>
                  <a:pt x="2813329" y="2138349"/>
                </a:lnTo>
                <a:lnTo>
                  <a:pt x="2812199" y="2138819"/>
                </a:lnTo>
                <a:lnTo>
                  <a:pt x="2810345" y="2140686"/>
                </a:lnTo>
                <a:lnTo>
                  <a:pt x="2809875" y="2141804"/>
                </a:lnTo>
                <a:lnTo>
                  <a:pt x="2809875" y="2144433"/>
                </a:lnTo>
                <a:lnTo>
                  <a:pt x="2810345" y="2145550"/>
                </a:lnTo>
                <a:lnTo>
                  <a:pt x="2812199" y="2147417"/>
                </a:lnTo>
                <a:lnTo>
                  <a:pt x="2813329" y="2147874"/>
                </a:lnTo>
                <a:lnTo>
                  <a:pt x="2815958" y="2147874"/>
                </a:lnTo>
                <a:lnTo>
                  <a:pt x="2817076" y="2147417"/>
                </a:lnTo>
                <a:lnTo>
                  <a:pt x="2818942" y="2145550"/>
                </a:lnTo>
                <a:lnTo>
                  <a:pt x="2819400" y="2144433"/>
                </a:lnTo>
                <a:lnTo>
                  <a:pt x="2819400" y="2141804"/>
                </a:lnTo>
                <a:close/>
              </a:path>
              <a:path w="2962275" h="2152650">
                <a:moveTo>
                  <a:pt x="2819400" y="1240891"/>
                </a:moveTo>
                <a:lnTo>
                  <a:pt x="2818942" y="1239774"/>
                </a:lnTo>
                <a:lnTo>
                  <a:pt x="2817076" y="1237919"/>
                </a:lnTo>
                <a:lnTo>
                  <a:pt x="2815958" y="1237449"/>
                </a:lnTo>
                <a:lnTo>
                  <a:pt x="2813329" y="1237449"/>
                </a:lnTo>
                <a:lnTo>
                  <a:pt x="2812199" y="1237919"/>
                </a:lnTo>
                <a:lnTo>
                  <a:pt x="2810345" y="1239774"/>
                </a:lnTo>
                <a:lnTo>
                  <a:pt x="2809875" y="1240891"/>
                </a:lnTo>
                <a:lnTo>
                  <a:pt x="2809875" y="1243533"/>
                </a:lnTo>
                <a:lnTo>
                  <a:pt x="2810345" y="1244650"/>
                </a:lnTo>
                <a:lnTo>
                  <a:pt x="2812199" y="1246505"/>
                </a:lnTo>
                <a:lnTo>
                  <a:pt x="2813329" y="1246974"/>
                </a:lnTo>
                <a:lnTo>
                  <a:pt x="2815958" y="1246974"/>
                </a:lnTo>
                <a:lnTo>
                  <a:pt x="2817076" y="1246505"/>
                </a:lnTo>
                <a:lnTo>
                  <a:pt x="2818942" y="1244650"/>
                </a:lnTo>
                <a:lnTo>
                  <a:pt x="2819400" y="1243533"/>
                </a:lnTo>
                <a:lnTo>
                  <a:pt x="2819400" y="1240891"/>
                </a:lnTo>
                <a:close/>
              </a:path>
              <a:path w="2962275" h="2152650">
                <a:moveTo>
                  <a:pt x="2819400" y="339991"/>
                </a:moveTo>
                <a:lnTo>
                  <a:pt x="2818942" y="338874"/>
                </a:lnTo>
                <a:lnTo>
                  <a:pt x="2817076" y="337007"/>
                </a:lnTo>
                <a:lnTo>
                  <a:pt x="2815958" y="336550"/>
                </a:lnTo>
                <a:lnTo>
                  <a:pt x="2813329" y="336550"/>
                </a:lnTo>
                <a:lnTo>
                  <a:pt x="2812199" y="337007"/>
                </a:lnTo>
                <a:lnTo>
                  <a:pt x="2810345" y="338874"/>
                </a:lnTo>
                <a:lnTo>
                  <a:pt x="2809875" y="339991"/>
                </a:lnTo>
                <a:lnTo>
                  <a:pt x="2809875" y="342620"/>
                </a:lnTo>
                <a:lnTo>
                  <a:pt x="2810345" y="343738"/>
                </a:lnTo>
                <a:lnTo>
                  <a:pt x="2812199" y="345605"/>
                </a:lnTo>
                <a:lnTo>
                  <a:pt x="2813329" y="346075"/>
                </a:lnTo>
                <a:lnTo>
                  <a:pt x="2815958" y="346075"/>
                </a:lnTo>
                <a:lnTo>
                  <a:pt x="2817076" y="345605"/>
                </a:lnTo>
                <a:lnTo>
                  <a:pt x="2818942" y="343738"/>
                </a:lnTo>
                <a:lnTo>
                  <a:pt x="2819400" y="342620"/>
                </a:lnTo>
                <a:lnTo>
                  <a:pt x="2819400" y="339991"/>
                </a:lnTo>
                <a:close/>
              </a:path>
              <a:path w="2962275" h="2152650">
                <a:moveTo>
                  <a:pt x="2867025" y="2141804"/>
                </a:moveTo>
                <a:lnTo>
                  <a:pt x="2866567" y="2140686"/>
                </a:lnTo>
                <a:lnTo>
                  <a:pt x="2864701" y="2138819"/>
                </a:lnTo>
                <a:lnTo>
                  <a:pt x="2863583" y="2138349"/>
                </a:lnTo>
                <a:lnTo>
                  <a:pt x="2860954" y="2138349"/>
                </a:lnTo>
                <a:lnTo>
                  <a:pt x="2859824" y="2138819"/>
                </a:lnTo>
                <a:lnTo>
                  <a:pt x="2857970" y="2140686"/>
                </a:lnTo>
                <a:lnTo>
                  <a:pt x="2857500" y="2141804"/>
                </a:lnTo>
                <a:lnTo>
                  <a:pt x="2857500" y="2144433"/>
                </a:lnTo>
                <a:lnTo>
                  <a:pt x="2857970" y="2145550"/>
                </a:lnTo>
                <a:lnTo>
                  <a:pt x="2859824" y="2147417"/>
                </a:lnTo>
                <a:lnTo>
                  <a:pt x="2860954" y="2147874"/>
                </a:lnTo>
                <a:lnTo>
                  <a:pt x="2863583" y="2147874"/>
                </a:lnTo>
                <a:lnTo>
                  <a:pt x="2864701" y="2147417"/>
                </a:lnTo>
                <a:lnTo>
                  <a:pt x="2866567" y="2145550"/>
                </a:lnTo>
                <a:lnTo>
                  <a:pt x="2867025" y="2144433"/>
                </a:lnTo>
                <a:lnTo>
                  <a:pt x="2867025" y="2141804"/>
                </a:lnTo>
                <a:close/>
              </a:path>
              <a:path w="2962275" h="2152650">
                <a:moveTo>
                  <a:pt x="2867025" y="1240891"/>
                </a:moveTo>
                <a:lnTo>
                  <a:pt x="2866567" y="1239774"/>
                </a:lnTo>
                <a:lnTo>
                  <a:pt x="2864701" y="1237919"/>
                </a:lnTo>
                <a:lnTo>
                  <a:pt x="2863583" y="1237449"/>
                </a:lnTo>
                <a:lnTo>
                  <a:pt x="2860954" y="1237449"/>
                </a:lnTo>
                <a:lnTo>
                  <a:pt x="2859824" y="1237919"/>
                </a:lnTo>
                <a:lnTo>
                  <a:pt x="2857970" y="1239774"/>
                </a:lnTo>
                <a:lnTo>
                  <a:pt x="2857500" y="1240891"/>
                </a:lnTo>
                <a:lnTo>
                  <a:pt x="2857500" y="1243533"/>
                </a:lnTo>
                <a:lnTo>
                  <a:pt x="2857970" y="1244650"/>
                </a:lnTo>
                <a:lnTo>
                  <a:pt x="2859824" y="1246505"/>
                </a:lnTo>
                <a:lnTo>
                  <a:pt x="2860954" y="1246974"/>
                </a:lnTo>
                <a:lnTo>
                  <a:pt x="2863583" y="1246974"/>
                </a:lnTo>
                <a:lnTo>
                  <a:pt x="2864701" y="1246505"/>
                </a:lnTo>
                <a:lnTo>
                  <a:pt x="2866567" y="1244650"/>
                </a:lnTo>
                <a:lnTo>
                  <a:pt x="2867025" y="1243533"/>
                </a:lnTo>
                <a:lnTo>
                  <a:pt x="2867025" y="1240891"/>
                </a:lnTo>
                <a:close/>
              </a:path>
              <a:path w="2962275" h="2152650">
                <a:moveTo>
                  <a:pt x="2867025" y="339991"/>
                </a:moveTo>
                <a:lnTo>
                  <a:pt x="2866567" y="338874"/>
                </a:lnTo>
                <a:lnTo>
                  <a:pt x="2864701" y="337007"/>
                </a:lnTo>
                <a:lnTo>
                  <a:pt x="2863583" y="336550"/>
                </a:lnTo>
                <a:lnTo>
                  <a:pt x="2860954" y="336550"/>
                </a:lnTo>
                <a:lnTo>
                  <a:pt x="2859824" y="337007"/>
                </a:lnTo>
                <a:lnTo>
                  <a:pt x="2857970" y="338874"/>
                </a:lnTo>
                <a:lnTo>
                  <a:pt x="2857500" y="339991"/>
                </a:lnTo>
                <a:lnTo>
                  <a:pt x="2857500" y="342620"/>
                </a:lnTo>
                <a:lnTo>
                  <a:pt x="2857970" y="343738"/>
                </a:lnTo>
                <a:lnTo>
                  <a:pt x="2859824" y="345605"/>
                </a:lnTo>
                <a:lnTo>
                  <a:pt x="2860954" y="346075"/>
                </a:lnTo>
                <a:lnTo>
                  <a:pt x="2863583" y="346075"/>
                </a:lnTo>
                <a:lnTo>
                  <a:pt x="2864701" y="345605"/>
                </a:lnTo>
                <a:lnTo>
                  <a:pt x="2866567" y="343738"/>
                </a:lnTo>
                <a:lnTo>
                  <a:pt x="2867025" y="342620"/>
                </a:lnTo>
                <a:lnTo>
                  <a:pt x="2867025" y="339991"/>
                </a:lnTo>
                <a:close/>
              </a:path>
              <a:path w="2962275" h="2152650">
                <a:moveTo>
                  <a:pt x="2914650" y="2141804"/>
                </a:moveTo>
                <a:lnTo>
                  <a:pt x="2914192" y="2140686"/>
                </a:lnTo>
                <a:lnTo>
                  <a:pt x="2912326" y="2138819"/>
                </a:lnTo>
                <a:lnTo>
                  <a:pt x="2911208" y="2138349"/>
                </a:lnTo>
                <a:lnTo>
                  <a:pt x="2908579" y="2138349"/>
                </a:lnTo>
                <a:lnTo>
                  <a:pt x="2907449" y="2138819"/>
                </a:lnTo>
                <a:lnTo>
                  <a:pt x="2905595" y="2140686"/>
                </a:lnTo>
                <a:lnTo>
                  <a:pt x="2905125" y="2141804"/>
                </a:lnTo>
                <a:lnTo>
                  <a:pt x="2905125" y="2144433"/>
                </a:lnTo>
                <a:lnTo>
                  <a:pt x="2905595" y="2145550"/>
                </a:lnTo>
                <a:lnTo>
                  <a:pt x="2907449" y="2147417"/>
                </a:lnTo>
                <a:lnTo>
                  <a:pt x="2908579" y="2147874"/>
                </a:lnTo>
                <a:lnTo>
                  <a:pt x="2911208" y="2147874"/>
                </a:lnTo>
                <a:lnTo>
                  <a:pt x="2912326" y="2147417"/>
                </a:lnTo>
                <a:lnTo>
                  <a:pt x="2914192" y="2145550"/>
                </a:lnTo>
                <a:lnTo>
                  <a:pt x="2914650" y="2144433"/>
                </a:lnTo>
                <a:lnTo>
                  <a:pt x="2914650" y="2141804"/>
                </a:lnTo>
                <a:close/>
              </a:path>
              <a:path w="2962275" h="2152650">
                <a:moveTo>
                  <a:pt x="2914650" y="1240891"/>
                </a:moveTo>
                <a:lnTo>
                  <a:pt x="2914192" y="1239774"/>
                </a:lnTo>
                <a:lnTo>
                  <a:pt x="2912326" y="1237919"/>
                </a:lnTo>
                <a:lnTo>
                  <a:pt x="2911208" y="1237449"/>
                </a:lnTo>
                <a:lnTo>
                  <a:pt x="2908579" y="1237449"/>
                </a:lnTo>
                <a:lnTo>
                  <a:pt x="2907449" y="1237919"/>
                </a:lnTo>
                <a:lnTo>
                  <a:pt x="2905595" y="1239774"/>
                </a:lnTo>
                <a:lnTo>
                  <a:pt x="2905125" y="1240891"/>
                </a:lnTo>
                <a:lnTo>
                  <a:pt x="2905125" y="1243533"/>
                </a:lnTo>
                <a:lnTo>
                  <a:pt x="2905595" y="1244650"/>
                </a:lnTo>
                <a:lnTo>
                  <a:pt x="2907449" y="1246505"/>
                </a:lnTo>
                <a:lnTo>
                  <a:pt x="2908579" y="1246974"/>
                </a:lnTo>
                <a:lnTo>
                  <a:pt x="2911208" y="1246974"/>
                </a:lnTo>
                <a:lnTo>
                  <a:pt x="2912326" y="1246505"/>
                </a:lnTo>
                <a:lnTo>
                  <a:pt x="2914192" y="1244650"/>
                </a:lnTo>
                <a:lnTo>
                  <a:pt x="2914650" y="1243533"/>
                </a:lnTo>
                <a:lnTo>
                  <a:pt x="2914650" y="1240891"/>
                </a:lnTo>
                <a:close/>
              </a:path>
              <a:path w="2962275" h="2152650">
                <a:moveTo>
                  <a:pt x="2914650" y="339991"/>
                </a:moveTo>
                <a:lnTo>
                  <a:pt x="2914192" y="338874"/>
                </a:lnTo>
                <a:lnTo>
                  <a:pt x="2912326" y="337007"/>
                </a:lnTo>
                <a:lnTo>
                  <a:pt x="2911208" y="336550"/>
                </a:lnTo>
                <a:lnTo>
                  <a:pt x="2908579" y="336550"/>
                </a:lnTo>
                <a:lnTo>
                  <a:pt x="2907449" y="337007"/>
                </a:lnTo>
                <a:lnTo>
                  <a:pt x="2905595" y="338874"/>
                </a:lnTo>
                <a:lnTo>
                  <a:pt x="2905125" y="339991"/>
                </a:lnTo>
                <a:lnTo>
                  <a:pt x="2905125" y="342620"/>
                </a:lnTo>
                <a:lnTo>
                  <a:pt x="2905595" y="343738"/>
                </a:lnTo>
                <a:lnTo>
                  <a:pt x="2907449" y="345605"/>
                </a:lnTo>
                <a:lnTo>
                  <a:pt x="2908579" y="346075"/>
                </a:lnTo>
                <a:lnTo>
                  <a:pt x="2911208" y="346075"/>
                </a:lnTo>
                <a:lnTo>
                  <a:pt x="2912326" y="345605"/>
                </a:lnTo>
                <a:lnTo>
                  <a:pt x="2914192" y="343738"/>
                </a:lnTo>
                <a:lnTo>
                  <a:pt x="2914650" y="342620"/>
                </a:lnTo>
                <a:lnTo>
                  <a:pt x="2914650" y="339991"/>
                </a:lnTo>
                <a:close/>
              </a:path>
              <a:path w="2962275" h="2152650">
                <a:moveTo>
                  <a:pt x="2962275" y="2141804"/>
                </a:moveTo>
                <a:lnTo>
                  <a:pt x="2961817" y="2140686"/>
                </a:lnTo>
                <a:lnTo>
                  <a:pt x="2959951" y="2138819"/>
                </a:lnTo>
                <a:lnTo>
                  <a:pt x="2958833" y="2138349"/>
                </a:lnTo>
                <a:lnTo>
                  <a:pt x="2956204" y="2138349"/>
                </a:lnTo>
                <a:lnTo>
                  <a:pt x="2955074" y="2138819"/>
                </a:lnTo>
                <a:lnTo>
                  <a:pt x="2953220" y="2140686"/>
                </a:lnTo>
                <a:lnTo>
                  <a:pt x="2952750" y="2141804"/>
                </a:lnTo>
                <a:lnTo>
                  <a:pt x="2952750" y="2144433"/>
                </a:lnTo>
                <a:lnTo>
                  <a:pt x="2953220" y="2145550"/>
                </a:lnTo>
                <a:lnTo>
                  <a:pt x="2955074" y="2147417"/>
                </a:lnTo>
                <a:lnTo>
                  <a:pt x="2956204" y="2147874"/>
                </a:lnTo>
                <a:lnTo>
                  <a:pt x="2958833" y="2147874"/>
                </a:lnTo>
                <a:lnTo>
                  <a:pt x="2959951" y="2147417"/>
                </a:lnTo>
                <a:lnTo>
                  <a:pt x="2961817" y="2145550"/>
                </a:lnTo>
                <a:lnTo>
                  <a:pt x="2962275" y="2144433"/>
                </a:lnTo>
                <a:lnTo>
                  <a:pt x="2962275" y="2141804"/>
                </a:lnTo>
                <a:close/>
              </a:path>
              <a:path w="2962275" h="2152650">
                <a:moveTo>
                  <a:pt x="2962275" y="1240891"/>
                </a:moveTo>
                <a:lnTo>
                  <a:pt x="2961817" y="1239774"/>
                </a:lnTo>
                <a:lnTo>
                  <a:pt x="2959951" y="1237919"/>
                </a:lnTo>
                <a:lnTo>
                  <a:pt x="2958833" y="1237449"/>
                </a:lnTo>
                <a:lnTo>
                  <a:pt x="2956204" y="1237449"/>
                </a:lnTo>
                <a:lnTo>
                  <a:pt x="2955074" y="1237919"/>
                </a:lnTo>
                <a:lnTo>
                  <a:pt x="2953220" y="1239774"/>
                </a:lnTo>
                <a:lnTo>
                  <a:pt x="2952750" y="1240891"/>
                </a:lnTo>
                <a:lnTo>
                  <a:pt x="2952750" y="1243533"/>
                </a:lnTo>
                <a:lnTo>
                  <a:pt x="2953220" y="1244650"/>
                </a:lnTo>
                <a:lnTo>
                  <a:pt x="2955074" y="1246505"/>
                </a:lnTo>
                <a:lnTo>
                  <a:pt x="2956204" y="1246974"/>
                </a:lnTo>
                <a:lnTo>
                  <a:pt x="2958833" y="1246974"/>
                </a:lnTo>
                <a:lnTo>
                  <a:pt x="2959951" y="1246505"/>
                </a:lnTo>
                <a:lnTo>
                  <a:pt x="2961817" y="1244650"/>
                </a:lnTo>
                <a:lnTo>
                  <a:pt x="2962275" y="1243533"/>
                </a:lnTo>
                <a:lnTo>
                  <a:pt x="2962275" y="1240891"/>
                </a:lnTo>
                <a:close/>
              </a:path>
              <a:path w="2962275" h="2152650">
                <a:moveTo>
                  <a:pt x="2962275" y="339991"/>
                </a:moveTo>
                <a:lnTo>
                  <a:pt x="2961817" y="338874"/>
                </a:lnTo>
                <a:lnTo>
                  <a:pt x="2959951" y="337007"/>
                </a:lnTo>
                <a:lnTo>
                  <a:pt x="2958833" y="336550"/>
                </a:lnTo>
                <a:lnTo>
                  <a:pt x="2956204" y="336550"/>
                </a:lnTo>
                <a:lnTo>
                  <a:pt x="2955074" y="337007"/>
                </a:lnTo>
                <a:lnTo>
                  <a:pt x="2953220" y="338874"/>
                </a:lnTo>
                <a:lnTo>
                  <a:pt x="2952750" y="339991"/>
                </a:lnTo>
                <a:lnTo>
                  <a:pt x="2952750" y="342620"/>
                </a:lnTo>
                <a:lnTo>
                  <a:pt x="2953220" y="343738"/>
                </a:lnTo>
                <a:lnTo>
                  <a:pt x="2955074" y="345605"/>
                </a:lnTo>
                <a:lnTo>
                  <a:pt x="2956204" y="346075"/>
                </a:lnTo>
                <a:lnTo>
                  <a:pt x="2958833" y="346075"/>
                </a:lnTo>
                <a:lnTo>
                  <a:pt x="2959951" y="345605"/>
                </a:lnTo>
                <a:lnTo>
                  <a:pt x="2961817" y="343738"/>
                </a:lnTo>
                <a:lnTo>
                  <a:pt x="2962275" y="342620"/>
                </a:lnTo>
                <a:lnTo>
                  <a:pt x="2962275" y="33999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220179" y="5680967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158565" y="4780061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955424" y="5002434"/>
            <a:ext cx="177800" cy="1168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Count</a:t>
            </a: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 </a:t>
            </a: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ProductID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802586" y="6662737"/>
          <a:ext cx="9571351" cy="40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9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274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053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51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0K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5K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10K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15K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20K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440"/>
                        </a:lnSpc>
                      </a:pPr>
                      <a:r>
                        <a:rPr sz="900" spc="-5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L="315595">
                        <a:lnSpc>
                          <a:spcPts val="975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0K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10K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2890" algn="r">
                        <a:lnSpc>
                          <a:spcPts val="440"/>
                        </a:lnSpc>
                      </a:pPr>
                      <a:r>
                        <a:rPr sz="900" spc="-5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L="379730">
                        <a:lnSpc>
                          <a:spcPts val="975"/>
                        </a:lnSpc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20K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566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2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330"/>
                        </a:lnSpc>
                      </a:pPr>
                      <a:r>
                        <a:rPr sz="1200" spc="-7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Total</a:t>
                      </a:r>
                      <a:r>
                        <a:rPr sz="1200" spc="-6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Sales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330"/>
                        </a:lnSpc>
                      </a:pPr>
                      <a:r>
                        <a:rPr sz="1200" spc="-7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OrderValue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(bins)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0" algn="ctr">
                        <a:lnSpc>
                          <a:spcPts val="1330"/>
                        </a:lnSpc>
                      </a:pPr>
                      <a:r>
                        <a:rPr sz="1200" spc="-4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UnitPrice</a:t>
                      </a:r>
                      <a:r>
                        <a:rPr sz="1200" spc="-25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Tahoma"/>
                          <a:cs typeface="Tahoma"/>
                        </a:rPr>
                        <a:t>(bins)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10567335" y="4505325"/>
            <a:ext cx="628650" cy="2162175"/>
          </a:xfrm>
          <a:custGeom>
            <a:avLst/>
            <a:gdLst/>
            <a:ahLst/>
            <a:cxnLst/>
            <a:rect l="l" t="t" r="r" b="b"/>
            <a:pathLst>
              <a:path w="628650" h="2162175">
                <a:moveTo>
                  <a:pt x="628048" y="2162174"/>
                </a:moveTo>
                <a:lnTo>
                  <a:pt x="0" y="2162174"/>
                </a:lnTo>
                <a:lnTo>
                  <a:pt x="0" y="0"/>
                </a:lnTo>
                <a:lnTo>
                  <a:pt x="628048" y="0"/>
                </a:lnTo>
                <a:lnTo>
                  <a:pt x="628048" y="2162174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63525" y="1016000"/>
            <a:ext cx="2008505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ts val="1395"/>
              </a:lnSpc>
              <a:spcBef>
                <a:spcPts val="100"/>
              </a:spcBef>
            </a:pPr>
            <a:r>
              <a:rPr sz="1200" spc="-20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2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Sales</a:t>
            </a:r>
            <a:endParaRPr sz="1200">
              <a:latin typeface="Segoe UI"/>
              <a:cs typeface="Segoe UI"/>
            </a:endParaRPr>
          </a:p>
          <a:p>
            <a:pPr marL="135890">
              <a:lnSpc>
                <a:spcPts val="5355"/>
              </a:lnSpc>
            </a:pPr>
            <a:r>
              <a:rPr sz="4500" spc="-265" dirty="0">
                <a:solidFill>
                  <a:srgbClr val="252423"/>
                </a:solidFill>
                <a:latin typeface="Tahoma"/>
                <a:cs typeface="Tahoma"/>
              </a:rPr>
              <a:t>106.05K</a:t>
            </a:r>
            <a:endParaRPr sz="4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400" spc="-10" dirty="0">
                <a:solidFill>
                  <a:srgbClr val="252423"/>
                </a:solidFill>
                <a:latin typeface="Tahoma"/>
                <a:cs typeface="Tahoma"/>
              </a:rPr>
              <a:t>CategoryName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6225" y="2286000"/>
            <a:ext cx="1209675" cy="400050"/>
          </a:xfrm>
          <a:prstGeom prst="rect">
            <a:avLst/>
          </a:prstGeom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Beverages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52574" y="2276475"/>
            <a:ext cx="1228725" cy="419100"/>
          </a:xfrm>
          <a:prstGeom prst="rect">
            <a:avLst/>
          </a:prstGeom>
          <a:solidFill>
            <a:srgbClr val="252423"/>
          </a:solidFill>
          <a:ln w="3175">
            <a:solidFill>
              <a:srgbClr val="252423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825"/>
              </a:spcBef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Condiments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76225" y="2762249"/>
            <a:ext cx="1209675" cy="400050"/>
          </a:xfrm>
          <a:prstGeom prst="rect">
            <a:avLst/>
          </a:prstGeom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Confections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62099" y="2762249"/>
            <a:ext cx="1209675" cy="400050"/>
          </a:xfrm>
          <a:prstGeom prst="rect">
            <a:avLst/>
          </a:prstGeom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50" dirty="0">
                <a:solidFill>
                  <a:srgbClr val="252423"/>
                </a:solidFill>
                <a:latin typeface="Tahoma"/>
                <a:cs typeface="Tahoma"/>
              </a:rPr>
              <a:t>Dairy</a:t>
            </a: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Products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6225" y="3238499"/>
            <a:ext cx="1209675" cy="400050"/>
          </a:xfrm>
          <a:prstGeom prst="rect">
            <a:avLst/>
          </a:prstGeom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Grains/Cereals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562099" y="3238499"/>
            <a:ext cx="1209675" cy="400050"/>
          </a:xfrm>
          <a:prstGeom prst="rect">
            <a:avLst/>
          </a:prstGeom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Meat/Poultry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6225" y="3714750"/>
            <a:ext cx="1209675" cy="400050"/>
          </a:xfrm>
          <a:prstGeom prst="rect">
            <a:avLst/>
          </a:prstGeom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Produce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62099" y="3714750"/>
            <a:ext cx="1209675" cy="400050"/>
          </a:xfrm>
          <a:prstGeom prst="rect">
            <a:avLst/>
          </a:prstGeom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Seafood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3" name="object 6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82424" y="276225"/>
            <a:ext cx="514349" cy="5143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3525" y="3688403"/>
            <a:ext cx="24034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65" dirty="0">
                <a:solidFill>
                  <a:srgbClr val="252423"/>
                </a:solidFill>
                <a:latin typeface="Tahoma"/>
                <a:cs typeface="Tahoma"/>
              </a:rPr>
              <a:t>Customer</a:t>
            </a:r>
            <a:r>
              <a:rPr sz="1600" spc="-11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252423"/>
                </a:solidFill>
                <a:latin typeface="Tahoma"/>
                <a:cs typeface="Tahoma"/>
              </a:rPr>
              <a:t>distribution</a:t>
            </a:r>
            <a:r>
              <a:rPr sz="1600" spc="-11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sz="1600" spc="-10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52423"/>
                </a:solidFill>
                <a:latin typeface="Tahoma"/>
                <a:cs typeface="Tahoma"/>
              </a:rPr>
              <a:t>City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6757" y="4076700"/>
            <a:ext cx="5819775" cy="2606040"/>
          </a:xfrm>
          <a:custGeom>
            <a:avLst/>
            <a:gdLst/>
            <a:ahLst/>
            <a:cxnLst/>
            <a:rect l="l" t="t" r="r" b="b"/>
            <a:pathLst>
              <a:path w="5819775" h="2606040">
                <a:moveTo>
                  <a:pt x="9525" y="2599969"/>
                </a:moveTo>
                <a:lnTo>
                  <a:pt x="9055" y="2598851"/>
                </a:lnTo>
                <a:lnTo>
                  <a:pt x="7188" y="2596985"/>
                </a:lnTo>
                <a:lnTo>
                  <a:pt x="6070" y="2596515"/>
                </a:lnTo>
                <a:lnTo>
                  <a:pt x="3441" y="2596515"/>
                </a:lnTo>
                <a:lnTo>
                  <a:pt x="2324" y="2596985"/>
                </a:lnTo>
                <a:lnTo>
                  <a:pt x="457" y="2598851"/>
                </a:lnTo>
                <a:lnTo>
                  <a:pt x="0" y="2599969"/>
                </a:lnTo>
                <a:lnTo>
                  <a:pt x="0" y="2602598"/>
                </a:lnTo>
                <a:lnTo>
                  <a:pt x="457" y="2603716"/>
                </a:lnTo>
                <a:lnTo>
                  <a:pt x="2324" y="2605582"/>
                </a:lnTo>
                <a:lnTo>
                  <a:pt x="3441" y="2606040"/>
                </a:lnTo>
                <a:lnTo>
                  <a:pt x="6070" y="2606040"/>
                </a:lnTo>
                <a:lnTo>
                  <a:pt x="7188" y="2605582"/>
                </a:lnTo>
                <a:lnTo>
                  <a:pt x="9055" y="2603716"/>
                </a:lnTo>
                <a:lnTo>
                  <a:pt x="9525" y="2602598"/>
                </a:lnTo>
                <a:lnTo>
                  <a:pt x="9525" y="2599969"/>
                </a:lnTo>
                <a:close/>
              </a:path>
              <a:path w="5819775" h="2606040">
                <a:moveTo>
                  <a:pt x="9525" y="1301711"/>
                </a:moveTo>
                <a:lnTo>
                  <a:pt x="9055" y="1300594"/>
                </a:lnTo>
                <a:lnTo>
                  <a:pt x="7188" y="1298727"/>
                </a:lnTo>
                <a:lnTo>
                  <a:pt x="6070" y="1298257"/>
                </a:lnTo>
                <a:lnTo>
                  <a:pt x="3441" y="1298257"/>
                </a:lnTo>
                <a:lnTo>
                  <a:pt x="2324" y="1298727"/>
                </a:lnTo>
                <a:lnTo>
                  <a:pt x="457" y="1300594"/>
                </a:lnTo>
                <a:lnTo>
                  <a:pt x="0" y="1301711"/>
                </a:lnTo>
                <a:lnTo>
                  <a:pt x="0" y="1304340"/>
                </a:lnTo>
                <a:lnTo>
                  <a:pt x="457" y="1305458"/>
                </a:lnTo>
                <a:lnTo>
                  <a:pt x="2324" y="1307325"/>
                </a:lnTo>
                <a:lnTo>
                  <a:pt x="3441" y="1307782"/>
                </a:lnTo>
                <a:lnTo>
                  <a:pt x="6070" y="1307782"/>
                </a:lnTo>
                <a:lnTo>
                  <a:pt x="7188" y="1307325"/>
                </a:lnTo>
                <a:lnTo>
                  <a:pt x="9055" y="1305458"/>
                </a:lnTo>
                <a:lnTo>
                  <a:pt x="9525" y="1304340"/>
                </a:lnTo>
                <a:lnTo>
                  <a:pt x="9525" y="1301711"/>
                </a:lnTo>
                <a:close/>
              </a:path>
              <a:path w="5819775" h="2606040">
                <a:moveTo>
                  <a:pt x="9525" y="3454"/>
                </a:moveTo>
                <a:lnTo>
                  <a:pt x="9055" y="2336"/>
                </a:lnTo>
                <a:lnTo>
                  <a:pt x="7188" y="469"/>
                </a:lnTo>
                <a:lnTo>
                  <a:pt x="6070" y="0"/>
                </a:lnTo>
                <a:lnTo>
                  <a:pt x="3441" y="0"/>
                </a:lnTo>
                <a:lnTo>
                  <a:pt x="2324" y="469"/>
                </a:lnTo>
                <a:lnTo>
                  <a:pt x="457" y="2336"/>
                </a:lnTo>
                <a:lnTo>
                  <a:pt x="0" y="3454"/>
                </a:lnTo>
                <a:lnTo>
                  <a:pt x="0" y="6083"/>
                </a:lnTo>
                <a:lnTo>
                  <a:pt x="457" y="7200"/>
                </a:lnTo>
                <a:lnTo>
                  <a:pt x="2324" y="9067"/>
                </a:lnTo>
                <a:lnTo>
                  <a:pt x="3441" y="9525"/>
                </a:lnTo>
                <a:lnTo>
                  <a:pt x="6070" y="9525"/>
                </a:lnTo>
                <a:lnTo>
                  <a:pt x="7188" y="9067"/>
                </a:lnTo>
                <a:lnTo>
                  <a:pt x="9055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5819775" h="2606040">
                <a:moveTo>
                  <a:pt x="57150" y="2599969"/>
                </a:moveTo>
                <a:lnTo>
                  <a:pt x="56680" y="2598851"/>
                </a:lnTo>
                <a:lnTo>
                  <a:pt x="54813" y="2596985"/>
                </a:lnTo>
                <a:lnTo>
                  <a:pt x="53695" y="2596515"/>
                </a:lnTo>
                <a:lnTo>
                  <a:pt x="51066" y="2596515"/>
                </a:lnTo>
                <a:lnTo>
                  <a:pt x="49949" y="2596985"/>
                </a:lnTo>
                <a:lnTo>
                  <a:pt x="48082" y="2598851"/>
                </a:lnTo>
                <a:lnTo>
                  <a:pt x="47625" y="2599969"/>
                </a:lnTo>
                <a:lnTo>
                  <a:pt x="47625" y="2602598"/>
                </a:lnTo>
                <a:lnTo>
                  <a:pt x="48082" y="2603716"/>
                </a:lnTo>
                <a:lnTo>
                  <a:pt x="49949" y="2605582"/>
                </a:lnTo>
                <a:lnTo>
                  <a:pt x="51066" y="2606040"/>
                </a:lnTo>
                <a:lnTo>
                  <a:pt x="53695" y="2606040"/>
                </a:lnTo>
                <a:lnTo>
                  <a:pt x="54813" y="2605582"/>
                </a:lnTo>
                <a:lnTo>
                  <a:pt x="56680" y="2603716"/>
                </a:lnTo>
                <a:lnTo>
                  <a:pt x="57150" y="2602598"/>
                </a:lnTo>
                <a:lnTo>
                  <a:pt x="57150" y="2599969"/>
                </a:lnTo>
                <a:close/>
              </a:path>
              <a:path w="5819775" h="2606040">
                <a:moveTo>
                  <a:pt x="57150" y="1301711"/>
                </a:moveTo>
                <a:lnTo>
                  <a:pt x="56680" y="1300594"/>
                </a:lnTo>
                <a:lnTo>
                  <a:pt x="54813" y="1298727"/>
                </a:lnTo>
                <a:lnTo>
                  <a:pt x="53695" y="1298257"/>
                </a:lnTo>
                <a:lnTo>
                  <a:pt x="51066" y="1298257"/>
                </a:lnTo>
                <a:lnTo>
                  <a:pt x="49949" y="1298727"/>
                </a:lnTo>
                <a:lnTo>
                  <a:pt x="48082" y="1300594"/>
                </a:lnTo>
                <a:lnTo>
                  <a:pt x="47625" y="1301711"/>
                </a:lnTo>
                <a:lnTo>
                  <a:pt x="47625" y="1304340"/>
                </a:lnTo>
                <a:lnTo>
                  <a:pt x="48082" y="1305458"/>
                </a:lnTo>
                <a:lnTo>
                  <a:pt x="49949" y="1307325"/>
                </a:lnTo>
                <a:lnTo>
                  <a:pt x="51066" y="1307782"/>
                </a:lnTo>
                <a:lnTo>
                  <a:pt x="53695" y="1307782"/>
                </a:lnTo>
                <a:lnTo>
                  <a:pt x="54813" y="1307325"/>
                </a:lnTo>
                <a:lnTo>
                  <a:pt x="56680" y="1305458"/>
                </a:lnTo>
                <a:lnTo>
                  <a:pt x="57150" y="1304340"/>
                </a:lnTo>
                <a:lnTo>
                  <a:pt x="57150" y="1301711"/>
                </a:lnTo>
                <a:close/>
              </a:path>
              <a:path w="5819775" h="2606040">
                <a:moveTo>
                  <a:pt x="57150" y="3454"/>
                </a:moveTo>
                <a:lnTo>
                  <a:pt x="56680" y="2336"/>
                </a:lnTo>
                <a:lnTo>
                  <a:pt x="54813" y="469"/>
                </a:lnTo>
                <a:lnTo>
                  <a:pt x="53695" y="0"/>
                </a:lnTo>
                <a:lnTo>
                  <a:pt x="51066" y="0"/>
                </a:lnTo>
                <a:lnTo>
                  <a:pt x="49949" y="469"/>
                </a:lnTo>
                <a:lnTo>
                  <a:pt x="48082" y="2336"/>
                </a:lnTo>
                <a:lnTo>
                  <a:pt x="47625" y="3454"/>
                </a:lnTo>
                <a:lnTo>
                  <a:pt x="47625" y="6083"/>
                </a:lnTo>
                <a:lnTo>
                  <a:pt x="48082" y="7200"/>
                </a:lnTo>
                <a:lnTo>
                  <a:pt x="49949" y="9067"/>
                </a:lnTo>
                <a:lnTo>
                  <a:pt x="51066" y="9525"/>
                </a:lnTo>
                <a:lnTo>
                  <a:pt x="53695" y="9525"/>
                </a:lnTo>
                <a:lnTo>
                  <a:pt x="54813" y="9067"/>
                </a:lnTo>
                <a:lnTo>
                  <a:pt x="56680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5819775" h="2606040">
                <a:moveTo>
                  <a:pt x="104775" y="2599969"/>
                </a:moveTo>
                <a:lnTo>
                  <a:pt x="104305" y="2598851"/>
                </a:lnTo>
                <a:lnTo>
                  <a:pt x="102438" y="2596985"/>
                </a:lnTo>
                <a:lnTo>
                  <a:pt x="101320" y="2596515"/>
                </a:lnTo>
                <a:lnTo>
                  <a:pt x="98691" y="2596515"/>
                </a:lnTo>
                <a:lnTo>
                  <a:pt x="97574" y="2596985"/>
                </a:lnTo>
                <a:lnTo>
                  <a:pt x="95707" y="2598851"/>
                </a:lnTo>
                <a:lnTo>
                  <a:pt x="95250" y="2599969"/>
                </a:lnTo>
                <a:lnTo>
                  <a:pt x="95250" y="2602598"/>
                </a:lnTo>
                <a:lnTo>
                  <a:pt x="95707" y="2603716"/>
                </a:lnTo>
                <a:lnTo>
                  <a:pt x="97574" y="2605582"/>
                </a:lnTo>
                <a:lnTo>
                  <a:pt x="98691" y="2606040"/>
                </a:lnTo>
                <a:lnTo>
                  <a:pt x="101320" y="2606040"/>
                </a:lnTo>
                <a:lnTo>
                  <a:pt x="102438" y="2605582"/>
                </a:lnTo>
                <a:lnTo>
                  <a:pt x="104305" y="2603716"/>
                </a:lnTo>
                <a:lnTo>
                  <a:pt x="104775" y="2602598"/>
                </a:lnTo>
                <a:lnTo>
                  <a:pt x="104775" y="2599969"/>
                </a:lnTo>
                <a:close/>
              </a:path>
              <a:path w="5819775" h="2606040">
                <a:moveTo>
                  <a:pt x="104775" y="1301711"/>
                </a:moveTo>
                <a:lnTo>
                  <a:pt x="104305" y="1300594"/>
                </a:lnTo>
                <a:lnTo>
                  <a:pt x="102438" y="1298727"/>
                </a:lnTo>
                <a:lnTo>
                  <a:pt x="101320" y="1298257"/>
                </a:lnTo>
                <a:lnTo>
                  <a:pt x="98691" y="1298257"/>
                </a:lnTo>
                <a:lnTo>
                  <a:pt x="97574" y="1298727"/>
                </a:lnTo>
                <a:lnTo>
                  <a:pt x="95707" y="1300594"/>
                </a:lnTo>
                <a:lnTo>
                  <a:pt x="95250" y="1301711"/>
                </a:lnTo>
                <a:lnTo>
                  <a:pt x="95250" y="1304340"/>
                </a:lnTo>
                <a:lnTo>
                  <a:pt x="95707" y="1305458"/>
                </a:lnTo>
                <a:lnTo>
                  <a:pt x="97574" y="1307325"/>
                </a:lnTo>
                <a:lnTo>
                  <a:pt x="98691" y="1307782"/>
                </a:lnTo>
                <a:lnTo>
                  <a:pt x="101320" y="1307782"/>
                </a:lnTo>
                <a:lnTo>
                  <a:pt x="102438" y="1307325"/>
                </a:lnTo>
                <a:lnTo>
                  <a:pt x="104305" y="1305458"/>
                </a:lnTo>
                <a:lnTo>
                  <a:pt x="104775" y="1304340"/>
                </a:lnTo>
                <a:lnTo>
                  <a:pt x="104775" y="1301711"/>
                </a:lnTo>
                <a:close/>
              </a:path>
              <a:path w="5819775" h="2606040">
                <a:moveTo>
                  <a:pt x="104775" y="3454"/>
                </a:moveTo>
                <a:lnTo>
                  <a:pt x="104305" y="2336"/>
                </a:lnTo>
                <a:lnTo>
                  <a:pt x="102438" y="469"/>
                </a:lnTo>
                <a:lnTo>
                  <a:pt x="101320" y="0"/>
                </a:lnTo>
                <a:lnTo>
                  <a:pt x="98691" y="0"/>
                </a:lnTo>
                <a:lnTo>
                  <a:pt x="97574" y="469"/>
                </a:lnTo>
                <a:lnTo>
                  <a:pt x="95707" y="2336"/>
                </a:lnTo>
                <a:lnTo>
                  <a:pt x="95250" y="3454"/>
                </a:lnTo>
                <a:lnTo>
                  <a:pt x="95250" y="6083"/>
                </a:lnTo>
                <a:lnTo>
                  <a:pt x="95707" y="7200"/>
                </a:lnTo>
                <a:lnTo>
                  <a:pt x="97574" y="9067"/>
                </a:lnTo>
                <a:lnTo>
                  <a:pt x="98691" y="9525"/>
                </a:lnTo>
                <a:lnTo>
                  <a:pt x="101320" y="9525"/>
                </a:lnTo>
                <a:lnTo>
                  <a:pt x="102438" y="9067"/>
                </a:lnTo>
                <a:lnTo>
                  <a:pt x="104305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5819775" h="2606040">
                <a:moveTo>
                  <a:pt x="152400" y="2599969"/>
                </a:moveTo>
                <a:lnTo>
                  <a:pt x="151930" y="2598851"/>
                </a:lnTo>
                <a:lnTo>
                  <a:pt x="150063" y="2596985"/>
                </a:lnTo>
                <a:lnTo>
                  <a:pt x="148945" y="2596515"/>
                </a:lnTo>
                <a:lnTo>
                  <a:pt x="146316" y="2596515"/>
                </a:lnTo>
                <a:lnTo>
                  <a:pt x="145199" y="2596985"/>
                </a:lnTo>
                <a:lnTo>
                  <a:pt x="143332" y="2598851"/>
                </a:lnTo>
                <a:lnTo>
                  <a:pt x="142875" y="2599969"/>
                </a:lnTo>
                <a:lnTo>
                  <a:pt x="142875" y="2602598"/>
                </a:lnTo>
                <a:lnTo>
                  <a:pt x="143332" y="2603716"/>
                </a:lnTo>
                <a:lnTo>
                  <a:pt x="145199" y="2605582"/>
                </a:lnTo>
                <a:lnTo>
                  <a:pt x="146316" y="2606040"/>
                </a:lnTo>
                <a:lnTo>
                  <a:pt x="148945" y="2606040"/>
                </a:lnTo>
                <a:lnTo>
                  <a:pt x="150063" y="2605582"/>
                </a:lnTo>
                <a:lnTo>
                  <a:pt x="151930" y="2603716"/>
                </a:lnTo>
                <a:lnTo>
                  <a:pt x="152400" y="2602598"/>
                </a:lnTo>
                <a:lnTo>
                  <a:pt x="152400" y="2599969"/>
                </a:lnTo>
                <a:close/>
              </a:path>
              <a:path w="5819775" h="2606040">
                <a:moveTo>
                  <a:pt x="152400" y="1301711"/>
                </a:moveTo>
                <a:lnTo>
                  <a:pt x="151930" y="1300594"/>
                </a:lnTo>
                <a:lnTo>
                  <a:pt x="150063" y="1298727"/>
                </a:lnTo>
                <a:lnTo>
                  <a:pt x="148945" y="1298257"/>
                </a:lnTo>
                <a:lnTo>
                  <a:pt x="146316" y="1298257"/>
                </a:lnTo>
                <a:lnTo>
                  <a:pt x="145199" y="1298727"/>
                </a:lnTo>
                <a:lnTo>
                  <a:pt x="143332" y="1300594"/>
                </a:lnTo>
                <a:lnTo>
                  <a:pt x="142875" y="1301711"/>
                </a:lnTo>
                <a:lnTo>
                  <a:pt x="142875" y="1304340"/>
                </a:lnTo>
                <a:lnTo>
                  <a:pt x="143332" y="1305458"/>
                </a:lnTo>
                <a:lnTo>
                  <a:pt x="145199" y="1307325"/>
                </a:lnTo>
                <a:lnTo>
                  <a:pt x="146316" y="1307782"/>
                </a:lnTo>
                <a:lnTo>
                  <a:pt x="148945" y="1307782"/>
                </a:lnTo>
                <a:lnTo>
                  <a:pt x="150063" y="1307325"/>
                </a:lnTo>
                <a:lnTo>
                  <a:pt x="151930" y="1305458"/>
                </a:lnTo>
                <a:lnTo>
                  <a:pt x="152400" y="1304340"/>
                </a:lnTo>
                <a:lnTo>
                  <a:pt x="152400" y="1301711"/>
                </a:lnTo>
                <a:close/>
              </a:path>
              <a:path w="5819775" h="2606040">
                <a:moveTo>
                  <a:pt x="152400" y="3454"/>
                </a:moveTo>
                <a:lnTo>
                  <a:pt x="151930" y="2336"/>
                </a:lnTo>
                <a:lnTo>
                  <a:pt x="150063" y="469"/>
                </a:lnTo>
                <a:lnTo>
                  <a:pt x="148945" y="0"/>
                </a:lnTo>
                <a:lnTo>
                  <a:pt x="146316" y="0"/>
                </a:lnTo>
                <a:lnTo>
                  <a:pt x="145199" y="469"/>
                </a:lnTo>
                <a:lnTo>
                  <a:pt x="143332" y="2336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32" y="7200"/>
                </a:lnTo>
                <a:lnTo>
                  <a:pt x="145199" y="9067"/>
                </a:lnTo>
                <a:lnTo>
                  <a:pt x="146316" y="9525"/>
                </a:lnTo>
                <a:lnTo>
                  <a:pt x="148945" y="9525"/>
                </a:lnTo>
                <a:lnTo>
                  <a:pt x="150063" y="9067"/>
                </a:lnTo>
                <a:lnTo>
                  <a:pt x="151930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5819775" h="2606040">
                <a:moveTo>
                  <a:pt x="200025" y="2599969"/>
                </a:moveTo>
                <a:lnTo>
                  <a:pt x="199555" y="2598851"/>
                </a:lnTo>
                <a:lnTo>
                  <a:pt x="197688" y="2596985"/>
                </a:lnTo>
                <a:lnTo>
                  <a:pt x="196570" y="2596515"/>
                </a:lnTo>
                <a:lnTo>
                  <a:pt x="193941" y="2596515"/>
                </a:lnTo>
                <a:lnTo>
                  <a:pt x="192824" y="2596985"/>
                </a:lnTo>
                <a:lnTo>
                  <a:pt x="190957" y="2598851"/>
                </a:lnTo>
                <a:lnTo>
                  <a:pt x="190500" y="2599969"/>
                </a:lnTo>
                <a:lnTo>
                  <a:pt x="190500" y="2602598"/>
                </a:lnTo>
                <a:lnTo>
                  <a:pt x="190957" y="2603716"/>
                </a:lnTo>
                <a:lnTo>
                  <a:pt x="192824" y="2605582"/>
                </a:lnTo>
                <a:lnTo>
                  <a:pt x="193941" y="2606040"/>
                </a:lnTo>
                <a:lnTo>
                  <a:pt x="196570" y="2606040"/>
                </a:lnTo>
                <a:lnTo>
                  <a:pt x="197688" y="2605582"/>
                </a:lnTo>
                <a:lnTo>
                  <a:pt x="199555" y="2603716"/>
                </a:lnTo>
                <a:lnTo>
                  <a:pt x="200025" y="2602598"/>
                </a:lnTo>
                <a:lnTo>
                  <a:pt x="200025" y="2599969"/>
                </a:lnTo>
                <a:close/>
              </a:path>
              <a:path w="5819775" h="2606040">
                <a:moveTo>
                  <a:pt x="200025" y="1301711"/>
                </a:moveTo>
                <a:lnTo>
                  <a:pt x="199555" y="1300594"/>
                </a:lnTo>
                <a:lnTo>
                  <a:pt x="197688" y="1298727"/>
                </a:lnTo>
                <a:lnTo>
                  <a:pt x="196570" y="1298257"/>
                </a:lnTo>
                <a:lnTo>
                  <a:pt x="193941" y="1298257"/>
                </a:lnTo>
                <a:lnTo>
                  <a:pt x="192824" y="1298727"/>
                </a:lnTo>
                <a:lnTo>
                  <a:pt x="190957" y="1300594"/>
                </a:lnTo>
                <a:lnTo>
                  <a:pt x="190500" y="1301711"/>
                </a:lnTo>
                <a:lnTo>
                  <a:pt x="190500" y="1304340"/>
                </a:lnTo>
                <a:lnTo>
                  <a:pt x="190957" y="1305458"/>
                </a:lnTo>
                <a:lnTo>
                  <a:pt x="192824" y="1307325"/>
                </a:lnTo>
                <a:lnTo>
                  <a:pt x="193941" y="1307782"/>
                </a:lnTo>
                <a:lnTo>
                  <a:pt x="196570" y="1307782"/>
                </a:lnTo>
                <a:lnTo>
                  <a:pt x="197688" y="1307325"/>
                </a:lnTo>
                <a:lnTo>
                  <a:pt x="199555" y="1305458"/>
                </a:lnTo>
                <a:lnTo>
                  <a:pt x="200025" y="1304340"/>
                </a:lnTo>
                <a:lnTo>
                  <a:pt x="200025" y="1301711"/>
                </a:lnTo>
                <a:close/>
              </a:path>
              <a:path w="5819775" h="2606040">
                <a:moveTo>
                  <a:pt x="200025" y="3454"/>
                </a:moveTo>
                <a:lnTo>
                  <a:pt x="199555" y="2336"/>
                </a:lnTo>
                <a:lnTo>
                  <a:pt x="197688" y="469"/>
                </a:lnTo>
                <a:lnTo>
                  <a:pt x="196570" y="0"/>
                </a:lnTo>
                <a:lnTo>
                  <a:pt x="193941" y="0"/>
                </a:lnTo>
                <a:lnTo>
                  <a:pt x="192824" y="469"/>
                </a:lnTo>
                <a:lnTo>
                  <a:pt x="190957" y="2336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57" y="7200"/>
                </a:lnTo>
                <a:lnTo>
                  <a:pt x="192824" y="9067"/>
                </a:lnTo>
                <a:lnTo>
                  <a:pt x="193941" y="9525"/>
                </a:lnTo>
                <a:lnTo>
                  <a:pt x="196570" y="9525"/>
                </a:lnTo>
                <a:lnTo>
                  <a:pt x="197688" y="9067"/>
                </a:lnTo>
                <a:lnTo>
                  <a:pt x="199555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5819775" h="2606040">
                <a:moveTo>
                  <a:pt x="247650" y="2599969"/>
                </a:moveTo>
                <a:lnTo>
                  <a:pt x="247180" y="2598851"/>
                </a:lnTo>
                <a:lnTo>
                  <a:pt x="245313" y="2596985"/>
                </a:lnTo>
                <a:lnTo>
                  <a:pt x="244195" y="2596515"/>
                </a:lnTo>
                <a:lnTo>
                  <a:pt x="241566" y="2596515"/>
                </a:lnTo>
                <a:lnTo>
                  <a:pt x="240449" y="2596985"/>
                </a:lnTo>
                <a:lnTo>
                  <a:pt x="238582" y="2598851"/>
                </a:lnTo>
                <a:lnTo>
                  <a:pt x="238125" y="2599969"/>
                </a:lnTo>
                <a:lnTo>
                  <a:pt x="238125" y="2602598"/>
                </a:lnTo>
                <a:lnTo>
                  <a:pt x="238582" y="2603716"/>
                </a:lnTo>
                <a:lnTo>
                  <a:pt x="240449" y="2605582"/>
                </a:lnTo>
                <a:lnTo>
                  <a:pt x="241566" y="2606040"/>
                </a:lnTo>
                <a:lnTo>
                  <a:pt x="244195" y="2606040"/>
                </a:lnTo>
                <a:lnTo>
                  <a:pt x="245313" y="2605582"/>
                </a:lnTo>
                <a:lnTo>
                  <a:pt x="247180" y="2603716"/>
                </a:lnTo>
                <a:lnTo>
                  <a:pt x="247650" y="2602598"/>
                </a:lnTo>
                <a:lnTo>
                  <a:pt x="247650" y="2599969"/>
                </a:lnTo>
                <a:close/>
              </a:path>
              <a:path w="5819775" h="2606040">
                <a:moveTo>
                  <a:pt x="247650" y="1301711"/>
                </a:moveTo>
                <a:lnTo>
                  <a:pt x="247180" y="1300594"/>
                </a:lnTo>
                <a:lnTo>
                  <a:pt x="245313" y="1298727"/>
                </a:lnTo>
                <a:lnTo>
                  <a:pt x="244195" y="1298257"/>
                </a:lnTo>
                <a:lnTo>
                  <a:pt x="241566" y="1298257"/>
                </a:lnTo>
                <a:lnTo>
                  <a:pt x="240449" y="1298727"/>
                </a:lnTo>
                <a:lnTo>
                  <a:pt x="238582" y="1300594"/>
                </a:lnTo>
                <a:lnTo>
                  <a:pt x="238125" y="1301711"/>
                </a:lnTo>
                <a:lnTo>
                  <a:pt x="238125" y="1304340"/>
                </a:lnTo>
                <a:lnTo>
                  <a:pt x="238582" y="1305458"/>
                </a:lnTo>
                <a:lnTo>
                  <a:pt x="240449" y="1307325"/>
                </a:lnTo>
                <a:lnTo>
                  <a:pt x="241566" y="1307782"/>
                </a:lnTo>
                <a:lnTo>
                  <a:pt x="244195" y="1307782"/>
                </a:lnTo>
                <a:lnTo>
                  <a:pt x="245313" y="1307325"/>
                </a:lnTo>
                <a:lnTo>
                  <a:pt x="247180" y="1305458"/>
                </a:lnTo>
                <a:lnTo>
                  <a:pt x="247650" y="1304340"/>
                </a:lnTo>
                <a:lnTo>
                  <a:pt x="247650" y="1301711"/>
                </a:lnTo>
                <a:close/>
              </a:path>
              <a:path w="5819775" h="2606040">
                <a:moveTo>
                  <a:pt x="247650" y="3454"/>
                </a:moveTo>
                <a:lnTo>
                  <a:pt x="247180" y="2336"/>
                </a:lnTo>
                <a:lnTo>
                  <a:pt x="245313" y="469"/>
                </a:lnTo>
                <a:lnTo>
                  <a:pt x="244195" y="0"/>
                </a:lnTo>
                <a:lnTo>
                  <a:pt x="241566" y="0"/>
                </a:lnTo>
                <a:lnTo>
                  <a:pt x="240449" y="469"/>
                </a:lnTo>
                <a:lnTo>
                  <a:pt x="238582" y="2336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82" y="7200"/>
                </a:lnTo>
                <a:lnTo>
                  <a:pt x="240449" y="9067"/>
                </a:lnTo>
                <a:lnTo>
                  <a:pt x="241566" y="9525"/>
                </a:lnTo>
                <a:lnTo>
                  <a:pt x="244195" y="9525"/>
                </a:lnTo>
                <a:lnTo>
                  <a:pt x="245313" y="9067"/>
                </a:lnTo>
                <a:lnTo>
                  <a:pt x="247180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5819775" h="2606040">
                <a:moveTo>
                  <a:pt x="295262" y="2599969"/>
                </a:moveTo>
                <a:lnTo>
                  <a:pt x="294805" y="2598851"/>
                </a:lnTo>
                <a:lnTo>
                  <a:pt x="292938" y="2596985"/>
                </a:lnTo>
                <a:lnTo>
                  <a:pt x="291820" y="2596515"/>
                </a:lnTo>
                <a:lnTo>
                  <a:pt x="289191" y="2596515"/>
                </a:lnTo>
                <a:lnTo>
                  <a:pt x="288074" y="2596985"/>
                </a:lnTo>
                <a:lnTo>
                  <a:pt x="286207" y="2598851"/>
                </a:lnTo>
                <a:lnTo>
                  <a:pt x="285737" y="2599969"/>
                </a:lnTo>
                <a:lnTo>
                  <a:pt x="285737" y="2602598"/>
                </a:lnTo>
                <a:lnTo>
                  <a:pt x="286207" y="2603716"/>
                </a:lnTo>
                <a:lnTo>
                  <a:pt x="288074" y="2605582"/>
                </a:lnTo>
                <a:lnTo>
                  <a:pt x="289191" y="2606040"/>
                </a:lnTo>
                <a:lnTo>
                  <a:pt x="291820" y="2606040"/>
                </a:lnTo>
                <a:lnTo>
                  <a:pt x="292938" y="2605582"/>
                </a:lnTo>
                <a:lnTo>
                  <a:pt x="294805" y="2603716"/>
                </a:lnTo>
                <a:lnTo>
                  <a:pt x="295262" y="2602598"/>
                </a:lnTo>
                <a:lnTo>
                  <a:pt x="295262" y="2599969"/>
                </a:lnTo>
                <a:close/>
              </a:path>
              <a:path w="5819775" h="2606040">
                <a:moveTo>
                  <a:pt x="295262" y="1301711"/>
                </a:moveTo>
                <a:lnTo>
                  <a:pt x="294805" y="1300594"/>
                </a:lnTo>
                <a:lnTo>
                  <a:pt x="292938" y="1298727"/>
                </a:lnTo>
                <a:lnTo>
                  <a:pt x="291820" y="1298257"/>
                </a:lnTo>
                <a:lnTo>
                  <a:pt x="289191" y="1298257"/>
                </a:lnTo>
                <a:lnTo>
                  <a:pt x="288074" y="1298727"/>
                </a:lnTo>
                <a:lnTo>
                  <a:pt x="286207" y="1300594"/>
                </a:lnTo>
                <a:lnTo>
                  <a:pt x="285737" y="1301711"/>
                </a:lnTo>
                <a:lnTo>
                  <a:pt x="285737" y="1304340"/>
                </a:lnTo>
                <a:lnTo>
                  <a:pt x="286207" y="1305458"/>
                </a:lnTo>
                <a:lnTo>
                  <a:pt x="288074" y="1307325"/>
                </a:lnTo>
                <a:lnTo>
                  <a:pt x="289191" y="1307782"/>
                </a:lnTo>
                <a:lnTo>
                  <a:pt x="291820" y="1307782"/>
                </a:lnTo>
                <a:lnTo>
                  <a:pt x="292938" y="1307325"/>
                </a:lnTo>
                <a:lnTo>
                  <a:pt x="294805" y="1305458"/>
                </a:lnTo>
                <a:lnTo>
                  <a:pt x="295262" y="1304340"/>
                </a:lnTo>
                <a:lnTo>
                  <a:pt x="295262" y="1301711"/>
                </a:lnTo>
                <a:close/>
              </a:path>
              <a:path w="5819775" h="2606040">
                <a:moveTo>
                  <a:pt x="295262" y="3454"/>
                </a:moveTo>
                <a:lnTo>
                  <a:pt x="294805" y="2336"/>
                </a:lnTo>
                <a:lnTo>
                  <a:pt x="292938" y="469"/>
                </a:lnTo>
                <a:lnTo>
                  <a:pt x="291820" y="0"/>
                </a:lnTo>
                <a:lnTo>
                  <a:pt x="289191" y="0"/>
                </a:lnTo>
                <a:lnTo>
                  <a:pt x="288074" y="469"/>
                </a:lnTo>
                <a:lnTo>
                  <a:pt x="286207" y="2336"/>
                </a:lnTo>
                <a:lnTo>
                  <a:pt x="285737" y="3454"/>
                </a:lnTo>
                <a:lnTo>
                  <a:pt x="285737" y="6083"/>
                </a:lnTo>
                <a:lnTo>
                  <a:pt x="286207" y="7200"/>
                </a:lnTo>
                <a:lnTo>
                  <a:pt x="288074" y="9067"/>
                </a:lnTo>
                <a:lnTo>
                  <a:pt x="289191" y="9525"/>
                </a:lnTo>
                <a:lnTo>
                  <a:pt x="291820" y="9525"/>
                </a:lnTo>
                <a:lnTo>
                  <a:pt x="292938" y="9067"/>
                </a:lnTo>
                <a:lnTo>
                  <a:pt x="294805" y="7200"/>
                </a:lnTo>
                <a:lnTo>
                  <a:pt x="295262" y="6083"/>
                </a:lnTo>
                <a:lnTo>
                  <a:pt x="295262" y="3454"/>
                </a:lnTo>
                <a:close/>
              </a:path>
              <a:path w="5819775" h="2606040">
                <a:moveTo>
                  <a:pt x="342887" y="2599969"/>
                </a:moveTo>
                <a:lnTo>
                  <a:pt x="342430" y="2598851"/>
                </a:lnTo>
                <a:lnTo>
                  <a:pt x="340563" y="2596985"/>
                </a:lnTo>
                <a:lnTo>
                  <a:pt x="339445" y="2596515"/>
                </a:lnTo>
                <a:lnTo>
                  <a:pt x="336816" y="2596515"/>
                </a:lnTo>
                <a:lnTo>
                  <a:pt x="335699" y="2596985"/>
                </a:lnTo>
                <a:lnTo>
                  <a:pt x="333832" y="2598851"/>
                </a:lnTo>
                <a:lnTo>
                  <a:pt x="333362" y="2599969"/>
                </a:lnTo>
                <a:lnTo>
                  <a:pt x="333362" y="2602598"/>
                </a:lnTo>
                <a:lnTo>
                  <a:pt x="333832" y="2603716"/>
                </a:lnTo>
                <a:lnTo>
                  <a:pt x="335699" y="2605582"/>
                </a:lnTo>
                <a:lnTo>
                  <a:pt x="336816" y="2606040"/>
                </a:lnTo>
                <a:lnTo>
                  <a:pt x="339445" y="2606040"/>
                </a:lnTo>
                <a:lnTo>
                  <a:pt x="340563" y="2605582"/>
                </a:lnTo>
                <a:lnTo>
                  <a:pt x="342430" y="2603716"/>
                </a:lnTo>
                <a:lnTo>
                  <a:pt x="342887" y="2602598"/>
                </a:lnTo>
                <a:lnTo>
                  <a:pt x="342887" y="2599969"/>
                </a:lnTo>
                <a:close/>
              </a:path>
              <a:path w="5819775" h="2606040">
                <a:moveTo>
                  <a:pt x="342887" y="1301711"/>
                </a:moveTo>
                <a:lnTo>
                  <a:pt x="342430" y="1300594"/>
                </a:lnTo>
                <a:lnTo>
                  <a:pt x="340563" y="1298727"/>
                </a:lnTo>
                <a:lnTo>
                  <a:pt x="339445" y="1298257"/>
                </a:lnTo>
                <a:lnTo>
                  <a:pt x="336816" y="1298257"/>
                </a:lnTo>
                <a:lnTo>
                  <a:pt x="335699" y="1298727"/>
                </a:lnTo>
                <a:lnTo>
                  <a:pt x="333832" y="1300594"/>
                </a:lnTo>
                <a:lnTo>
                  <a:pt x="333362" y="1301711"/>
                </a:lnTo>
                <a:lnTo>
                  <a:pt x="333362" y="1304340"/>
                </a:lnTo>
                <a:lnTo>
                  <a:pt x="333832" y="1305458"/>
                </a:lnTo>
                <a:lnTo>
                  <a:pt x="335699" y="1307325"/>
                </a:lnTo>
                <a:lnTo>
                  <a:pt x="336816" y="1307782"/>
                </a:lnTo>
                <a:lnTo>
                  <a:pt x="339445" y="1307782"/>
                </a:lnTo>
                <a:lnTo>
                  <a:pt x="340563" y="1307325"/>
                </a:lnTo>
                <a:lnTo>
                  <a:pt x="342430" y="1305458"/>
                </a:lnTo>
                <a:lnTo>
                  <a:pt x="342887" y="1304340"/>
                </a:lnTo>
                <a:lnTo>
                  <a:pt x="342887" y="1301711"/>
                </a:lnTo>
                <a:close/>
              </a:path>
              <a:path w="5819775" h="2606040">
                <a:moveTo>
                  <a:pt x="342887" y="3454"/>
                </a:moveTo>
                <a:lnTo>
                  <a:pt x="342430" y="2336"/>
                </a:lnTo>
                <a:lnTo>
                  <a:pt x="340563" y="469"/>
                </a:lnTo>
                <a:lnTo>
                  <a:pt x="339445" y="0"/>
                </a:lnTo>
                <a:lnTo>
                  <a:pt x="336816" y="0"/>
                </a:lnTo>
                <a:lnTo>
                  <a:pt x="335699" y="469"/>
                </a:lnTo>
                <a:lnTo>
                  <a:pt x="333832" y="2336"/>
                </a:lnTo>
                <a:lnTo>
                  <a:pt x="333362" y="3454"/>
                </a:lnTo>
                <a:lnTo>
                  <a:pt x="333362" y="6083"/>
                </a:lnTo>
                <a:lnTo>
                  <a:pt x="333832" y="7200"/>
                </a:lnTo>
                <a:lnTo>
                  <a:pt x="335699" y="9067"/>
                </a:lnTo>
                <a:lnTo>
                  <a:pt x="336816" y="9525"/>
                </a:lnTo>
                <a:lnTo>
                  <a:pt x="339445" y="9525"/>
                </a:lnTo>
                <a:lnTo>
                  <a:pt x="340563" y="9067"/>
                </a:lnTo>
                <a:lnTo>
                  <a:pt x="342430" y="7200"/>
                </a:lnTo>
                <a:lnTo>
                  <a:pt x="342887" y="6083"/>
                </a:lnTo>
                <a:lnTo>
                  <a:pt x="342887" y="3454"/>
                </a:lnTo>
                <a:close/>
              </a:path>
              <a:path w="5819775" h="2606040">
                <a:moveTo>
                  <a:pt x="390525" y="2599969"/>
                </a:moveTo>
                <a:lnTo>
                  <a:pt x="390055" y="2598851"/>
                </a:lnTo>
                <a:lnTo>
                  <a:pt x="388188" y="2596985"/>
                </a:lnTo>
                <a:lnTo>
                  <a:pt x="387070" y="2596515"/>
                </a:lnTo>
                <a:lnTo>
                  <a:pt x="384441" y="2596515"/>
                </a:lnTo>
                <a:lnTo>
                  <a:pt x="383324" y="2596985"/>
                </a:lnTo>
                <a:lnTo>
                  <a:pt x="381457" y="2598851"/>
                </a:lnTo>
                <a:lnTo>
                  <a:pt x="381000" y="2599969"/>
                </a:lnTo>
                <a:lnTo>
                  <a:pt x="381000" y="2602598"/>
                </a:lnTo>
                <a:lnTo>
                  <a:pt x="381457" y="2603716"/>
                </a:lnTo>
                <a:lnTo>
                  <a:pt x="383324" y="2605582"/>
                </a:lnTo>
                <a:lnTo>
                  <a:pt x="384441" y="2606040"/>
                </a:lnTo>
                <a:lnTo>
                  <a:pt x="387070" y="2606040"/>
                </a:lnTo>
                <a:lnTo>
                  <a:pt x="388188" y="2605582"/>
                </a:lnTo>
                <a:lnTo>
                  <a:pt x="390055" y="2603716"/>
                </a:lnTo>
                <a:lnTo>
                  <a:pt x="390525" y="2602598"/>
                </a:lnTo>
                <a:lnTo>
                  <a:pt x="390525" y="2599969"/>
                </a:lnTo>
                <a:close/>
              </a:path>
              <a:path w="5819775" h="2606040">
                <a:moveTo>
                  <a:pt x="390525" y="1301711"/>
                </a:moveTo>
                <a:lnTo>
                  <a:pt x="390055" y="1300594"/>
                </a:lnTo>
                <a:lnTo>
                  <a:pt x="388188" y="1298727"/>
                </a:lnTo>
                <a:lnTo>
                  <a:pt x="387070" y="1298257"/>
                </a:lnTo>
                <a:lnTo>
                  <a:pt x="384441" y="1298257"/>
                </a:lnTo>
                <a:lnTo>
                  <a:pt x="383324" y="1298727"/>
                </a:lnTo>
                <a:lnTo>
                  <a:pt x="381457" y="1300594"/>
                </a:lnTo>
                <a:lnTo>
                  <a:pt x="381000" y="1301711"/>
                </a:lnTo>
                <a:lnTo>
                  <a:pt x="381000" y="1304340"/>
                </a:lnTo>
                <a:lnTo>
                  <a:pt x="381457" y="1305458"/>
                </a:lnTo>
                <a:lnTo>
                  <a:pt x="383324" y="1307325"/>
                </a:lnTo>
                <a:lnTo>
                  <a:pt x="384441" y="1307782"/>
                </a:lnTo>
                <a:lnTo>
                  <a:pt x="387070" y="1307782"/>
                </a:lnTo>
                <a:lnTo>
                  <a:pt x="388188" y="1307325"/>
                </a:lnTo>
                <a:lnTo>
                  <a:pt x="390055" y="1305458"/>
                </a:lnTo>
                <a:lnTo>
                  <a:pt x="390525" y="1304340"/>
                </a:lnTo>
                <a:lnTo>
                  <a:pt x="390525" y="1301711"/>
                </a:lnTo>
                <a:close/>
              </a:path>
              <a:path w="5819775" h="2606040">
                <a:moveTo>
                  <a:pt x="390525" y="3454"/>
                </a:moveTo>
                <a:lnTo>
                  <a:pt x="390055" y="2336"/>
                </a:lnTo>
                <a:lnTo>
                  <a:pt x="388188" y="469"/>
                </a:lnTo>
                <a:lnTo>
                  <a:pt x="387070" y="0"/>
                </a:lnTo>
                <a:lnTo>
                  <a:pt x="384441" y="0"/>
                </a:lnTo>
                <a:lnTo>
                  <a:pt x="383324" y="469"/>
                </a:lnTo>
                <a:lnTo>
                  <a:pt x="381457" y="2336"/>
                </a:lnTo>
                <a:lnTo>
                  <a:pt x="381000" y="3454"/>
                </a:lnTo>
                <a:lnTo>
                  <a:pt x="381000" y="6083"/>
                </a:lnTo>
                <a:lnTo>
                  <a:pt x="381457" y="7200"/>
                </a:lnTo>
                <a:lnTo>
                  <a:pt x="383324" y="9067"/>
                </a:lnTo>
                <a:lnTo>
                  <a:pt x="384441" y="9525"/>
                </a:lnTo>
                <a:lnTo>
                  <a:pt x="387070" y="9525"/>
                </a:lnTo>
                <a:lnTo>
                  <a:pt x="388188" y="9067"/>
                </a:lnTo>
                <a:lnTo>
                  <a:pt x="390055" y="7200"/>
                </a:lnTo>
                <a:lnTo>
                  <a:pt x="390525" y="6083"/>
                </a:lnTo>
                <a:lnTo>
                  <a:pt x="390525" y="3454"/>
                </a:lnTo>
                <a:close/>
              </a:path>
              <a:path w="5819775" h="2606040">
                <a:moveTo>
                  <a:pt x="438137" y="2599969"/>
                </a:moveTo>
                <a:lnTo>
                  <a:pt x="437680" y="2598851"/>
                </a:lnTo>
                <a:lnTo>
                  <a:pt x="435813" y="2596985"/>
                </a:lnTo>
                <a:lnTo>
                  <a:pt x="434695" y="2596515"/>
                </a:lnTo>
                <a:lnTo>
                  <a:pt x="432066" y="2596515"/>
                </a:lnTo>
                <a:lnTo>
                  <a:pt x="430949" y="2596985"/>
                </a:lnTo>
                <a:lnTo>
                  <a:pt x="429082" y="2598851"/>
                </a:lnTo>
                <a:lnTo>
                  <a:pt x="428612" y="2599969"/>
                </a:lnTo>
                <a:lnTo>
                  <a:pt x="428612" y="2602598"/>
                </a:lnTo>
                <a:lnTo>
                  <a:pt x="429082" y="2603716"/>
                </a:lnTo>
                <a:lnTo>
                  <a:pt x="430949" y="2605582"/>
                </a:lnTo>
                <a:lnTo>
                  <a:pt x="432066" y="2606040"/>
                </a:lnTo>
                <a:lnTo>
                  <a:pt x="434695" y="2606040"/>
                </a:lnTo>
                <a:lnTo>
                  <a:pt x="435813" y="2605582"/>
                </a:lnTo>
                <a:lnTo>
                  <a:pt x="437680" y="2603716"/>
                </a:lnTo>
                <a:lnTo>
                  <a:pt x="438137" y="2602598"/>
                </a:lnTo>
                <a:lnTo>
                  <a:pt x="438137" y="2599969"/>
                </a:lnTo>
                <a:close/>
              </a:path>
              <a:path w="5819775" h="2606040">
                <a:moveTo>
                  <a:pt x="438137" y="1301711"/>
                </a:moveTo>
                <a:lnTo>
                  <a:pt x="437680" y="1300594"/>
                </a:lnTo>
                <a:lnTo>
                  <a:pt x="435813" y="1298727"/>
                </a:lnTo>
                <a:lnTo>
                  <a:pt x="434695" y="1298257"/>
                </a:lnTo>
                <a:lnTo>
                  <a:pt x="432066" y="1298257"/>
                </a:lnTo>
                <a:lnTo>
                  <a:pt x="430949" y="1298727"/>
                </a:lnTo>
                <a:lnTo>
                  <a:pt x="429082" y="1300594"/>
                </a:lnTo>
                <a:lnTo>
                  <a:pt x="428612" y="1301711"/>
                </a:lnTo>
                <a:lnTo>
                  <a:pt x="428612" y="1304340"/>
                </a:lnTo>
                <a:lnTo>
                  <a:pt x="429082" y="1305458"/>
                </a:lnTo>
                <a:lnTo>
                  <a:pt x="430949" y="1307325"/>
                </a:lnTo>
                <a:lnTo>
                  <a:pt x="432066" y="1307782"/>
                </a:lnTo>
                <a:lnTo>
                  <a:pt x="434695" y="1307782"/>
                </a:lnTo>
                <a:lnTo>
                  <a:pt x="435813" y="1307325"/>
                </a:lnTo>
                <a:lnTo>
                  <a:pt x="437680" y="1305458"/>
                </a:lnTo>
                <a:lnTo>
                  <a:pt x="438137" y="1304340"/>
                </a:lnTo>
                <a:lnTo>
                  <a:pt x="438137" y="1301711"/>
                </a:lnTo>
                <a:close/>
              </a:path>
              <a:path w="5819775" h="2606040">
                <a:moveTo>
                  <a:pt x="438137" y="3454"/>
                </a:moveTo>
                <a:lnTo>
                  <a:pt x="437680" y="2336"/>
                </a:lnTo>
                <a:lnTo>
                  <a:pt x="435813" y="469"/>
                </a:lnTo>
                <a:lnTo>
                  <a:pt x="434695" y="0"/>
                </a:lnTo>
                <a:lnTo>
                  <a:pt x="432066" y="0"/>
                </a:lnTo>
                <a:lnTo>
                  <a:pt x="430949" y="469"/>
                </a:lnTo>
                <a:lnTo>
                  <a:pt x="429082" y="2336"/>
                </a:lnTo>
                <a:lnTo>
                  <a:pt x="428612" y="3454"/>
                </a:lnTo>
                <a:lnTo>
                  <a:pt x="428612" y="6083"/>
                </a:lnTo>
                <a:lnTo>
                  <a:pt x="429082" y="7200"/>
                </a:lnTo>
                <a:lnTo>
                  <a:pt x="430949" y="9067"/>
                </a:lnTo>
                <a:lnTo>
                  <a:pt x="432066" y="9525"/>
                </a:lnTo>
                <a:lnTo>
                  <a:pt x="434695" y="9525"/>
                </a:lnTo>
                <a:lnTo>
                  <a:pt x="435813" y="9067"/>
                </a:lnTo>
                <a:lnTo>
                  <a:pt x="437680" y="7200"/>
                </a:lnTo>
                <a:lnTo>
                  <a:pt x="438137" y="6083"/>
                </a:lnTo>
                <a:lnTo>
                  <a:pt x="438137" y="3454"/>
                </a:lnTo>
                <a:close/>
              </a:path>
              <a:path w="5819775" h="2606040">
                <a:moveTo>
                  <a:pt x="485762" y="2599969"/>
                </a:moveTo>
                <a:lnTo>
                  <a:pt x="485305" y="2598851"/>
                </a:lnTo>
                <a:lnTo>
                  <a:pt x="483438" y="2596985"/>
                </a:lnTo>
                <a:lnTo>
                  <a:pt x="482320" y="2596515"/>
                </a:lnTo>
                <a:lnTo>
                  <a:pt x="479691" y="2596515"/>
                </a:lnTo>
                <a:lnTo>
                  <a:pt x="478574" y="2596985"/>
                </a:lnTo>
                <a:lnTo>
                  <a:pt x="476707" y="2598851"/>
                </a:lnTo>
                <a:lnTo>
                  <a:pt x="476237" y="2599969"/>
                </a:lnTo>
                <a:lnTo>
                  <a:pt x="476237" y="2602598"/>
                </a:lnTo>
                <a:lnTo>
                  <a:pt x="476707" y="2603716"/>
                </a:lnTo>
                <a:lnTo>
                  <a:pt x="478574" y="2605582"/>
                </a:lnTo>
                <a:lnTo>
                  <a:pt x="479691" y="2606040"/>
                </a:lnTo>
                <a:lnTo>
                  <a:pt x="482320" y="2606040"/>
                </a:lnTo>
                <a:lnTo>
                  <a:pt x="483438" y="2605582"/>
                </a:lnTo>
                <a:lnTo>
                  <a:pt x="485305" y="2603716"/>
                </a:lnTo>
                <a:lnTo>
                  <a:pt x="485762" y="2602598"/>
                </a:lnTo>
                <a:lnTo>
                  <a:pt x="485762" y="2599969"/>
                </a:lnTo>
                <a:close/>
              </a:path>
              <a:path w="5819775" h="2606040">
                <a:moveTo>
                  <a:pt x="485762" y="1301711"/>
                </a:moveTo>
                <a:lnTo>
                  <a:pt x="485305" y="1300594"/>
                </a:lnTo>
                <a:lnTo>
                  <a:pt x="483438" y="1298727"/>
                </a:lnTo>
                <a:lnTo>
                  <a:pt x="482320" y="1298257"/>
                </a:lnTo>
                <a:lnTo>
                  <a:pt x="479691" y="1298257"/>
                </a:lnTo>
                <a:lnTo>
                  <a:pt x="478574" y="1298727"/>
                </a:lnTo>
                <a:lnTo>
                  <a:pt x="476707" y="1300594"/>
                </a:lnTo>
                <a:lnTo>
                  <a:pt x="476237" y="1301711"/>
                </a:lnTo>
                <a:lnTo>
                  <a:pt x="476237" y="1304340"/>
                </a:lnTo>
                <a:lnTo>
                  <a:pt x="476707" y="1305458"/>
                </a:lnTo>
                <a:lnTo>
                  <a:pt x="478574" y="1307325"/>
                </a:lnTo>
                <a:lnTo>
                  <a:pt x="479691" y="1307782"/>
                </a:lnTo>
                <a:lnTo>
                  <a:pt x="482320" y="1307782"/>
                </a:lnTo>
                <a:lnTo>
                  <a:pt x="483438" y="1307325"/>
                </a:lnTo>
                <a:lnTo>
                  <a:pt x="485305" y="1305458"/>
                </a:lnTo>
                <a:lnTo>
                  <a:pt x="485762" y="1304340"/>
                </a:lnTo>
                <a:lnTo>
                  <a:pt x="485762" y="1301711"/>
                </a:lnTo>
                <a:close/>
              </a:path>
              <a:path w="5819775" h="2606040">
                <a:moveTo>
                  <a:pt x="485762" y="3454"/>
                </a:moveTo>
                <a:lnTo>
                  <a:pt x="485305" y="2336"/>
                </a:lnTo>
                <a:lnTo>
                  <a:pt x="483438" y="469"/>
                </a:lnTo>
                <a:lnTo>
                  <a:pt x="482320" y="0"/>
                </a:lnTo>
                <a:lnTo>
                  <a:pt x="479691" y="0"/>
                </a:lnTo>
                <a:lnTo>
                  <a:pt x="478574" y="469"/>
                </a:lnTo>
                <a:lnTo>
                  <a:pt x="476707" y="2336"/>
                </a:lnTo>
                <a:lnTo>
                  <a:pt x="476237" y="3454"/>
                </a:lnTo>
                <a:lnTo>
                  <a:pt x="476237" y="6083"/>
                </a:lnTo>
                <a:lnTo>
                  <a:pt x="476707" y="7200"/>
                </a:lnTo>
                <a:lnTo>
                  <a:pt x="478574" y="9067"/>
                </a:lnTo>
                <a:lnTo>
                  <a:pt x="479691" y="9525"/>
                </a:lnTo>
                <a:lnTo>
                  <a:pt x="482320" y="9525"/>
                </a:lnTo>
                <a:lnTo>
                  <a:pt x="483438" y="9067"/>
                </a:lnTo>
                <a:lnTo>
                  <a:pt x="485305" y="7200"/>
                </a:lnTo>
                <a:lnTo>
                  <a:pt x="485762" y="6083"/>
                </a:lnTo>
                <a:lnTo>
                  <a:pt x="485762" y="3454"/>
                </a:lnTo>
                <a:close/>
              </a:path>
              <a:path w="5819775" h="2606040">
                <a:moveTo>
                  <a:pt x="533387" y="2599969"/>
                </a:moveTo>
                <a:lnTo>
                  <a:pt x="532930" y="2598851"/>
                </a:lnTo>
                <a:lnTo>
                  <a:pt x="531063" y="2596985"/>
                </a:lnTo>
                <a:lnTo>
                  <a:pt x="529945" y="2596515"/>
                </a:lnTo>
                <a:lnTo>
                  <a:pt x="527316" y="2596515"/>
                </a:lnTo>
                <a:lnTo>
                  <a:pt x="526199" y="2596985"/>
                </a:lnTo>
                <a:lnTo>
                  <a:pt x="524332" y="2598851"/>
                </a:lnTo>
                <a:lnTo>
                  <a:pt x="523862" y="2599969"/>
                </a:lnTo>
                <a:lnTo>
                  <a:pt x="523862" y="2602598"/>
                </a:lnTo>
                <a:lnTo>
                  <a:pt x="524332" y="2603716"/>
                </a:lnTo>
                <a:lnTo>
                  <a:pt x="526199" y="2605582"/>
                </a:lnTo>
                <a:lnTo>
                  <a:pt x="527316" y="2606040"/>
                </a:lnTo>
                <a:lnTo>
                  <a:pt x="529945" y="2606040"/>
                </a:lnTo>
                <a:lnTo>
                  <a:pt x="531063" y="2605582"/>
                </a:lnTo>
                <a:lnTo>
                  <a:pt x="532930" y="2603716"/>
                </a:lnTo>
                <a:lnTo>
                  <a:pt x="533387" y="2602598"/>
                </a:lnTo>
                <a:lnTo>
                  <a:pt x="533387" y="2599969"/>
                </a:lnTo>
                <a:close/>
              </a:path>
              <a:path w="5819775" h="2606040">
                <a:moveTo>
                  <a:pt x="533387" y="1301711"/>
                </a:moveTo>
                <a:lnTo>
                  <a:pt x="532930" y="1300594"/>
                </a:lnTo>
                <a:lnTo>
                  <a:pt x="531063" y="1298727"/>
                </a:lnTo>
                <a:lnTo>
                  <a:pt x="529945" y="1298257"/>
                </a:lnTo>
                <a:lnTo>
                  <a:pt x="527316" y="1298257"/>
                </a:lnTo>
                <a:lnTo>
                  <a:pt x="526199" y="1298727"/>
                </a:lnTo>
                <a:lnTo>
                  <a:pt x="524332" y="1300594"/>
                </a:lnTo>
                <a:lnTo>
                  <a:pt x="523862" y="1301711"/>
                </a:lnTo>
                <a:lnTo>
                  <a:pt x="523862" y="1304340"/>
                </a:lnTo>
                <a:lnTo>
                  <a:pt x="524332" y="1305458"/>
                </a:lnTo>
                <a:lnTo>
                  <a:pt x="526199" y="1307325"/>
                </a:lnTo>
                <a:lnTo>
                  <a:pt x="527316" y="1307782"/>
                </a:lnTo>
                <a:lnTo>
                  <a:pt x="529945" y="1307782"/>
                </a:lnTo>
                <a:lnTo>
                  <a:pt x="531063" y="1307325"/>
                </a:lnTo>
                <a:lnTo>
                  <a:pt x="532930" y="1305458"/>
                </a:lnTo>
                <a:lnTo>
                  <a:pt x="533387" y="1304340"/>
                </a:lnTo>
                <a:lnTo>
                  <a:pt x="533387" y="1301711"/>
                </a:lnTo>
                <a:close/>
              </a:path>
              <a:path w="5819775" h="2606040">
                <a:moveTo>
                  <a:pt x="533387" y="3454"/>
                </a:moveTo>
                <a:lnTo>
                  <a:pt x="532930" y="2336"/>
                </a:lnTo>
                <a:lnTo>
                  <a:pt x="531063" y="469"/>
                </a:lnTo>
                <a:lnTo>
                  <a:pt x="529945" y="0"/>
                </a:lnTo>
                <a:lnTo>
                  <a:pt x="527316" y="0"/>
                </a:lnTo>
                <a:lnTo>
                  <a:pt x="526199" y="469"/>
                </a:lnTo>
                <a:lnTo>
                  <a:pt x="524332" y="2336"/>
                </a:lnTo>
                <a:lnTo>
                  <a:pt x="523862" y="3454"/>
                </a:lnTo>
                <a:lnTo>
                  <a:pt x="523862" y="6083"/>
                </a:lnTo>
                <a:lnTo>
                  <a:pt x="524332" y="7200"/>
                </a:lnTo>
                <a:lnTo>
                  <a:pt x="526199" y="9067"/>
                </a:lnTo>
                <a:lnTo>
                  <a:pt x="527316" y="9525"/>
                </a:lnTo>
                <a:lnTo>
                  <a:pt x="529945" y="9525"/>
                </a:lnTo>
                <a:lnTo>
                  <a:pt x="531063" y="9067"/>
                </a:lnTo>
                <a:lnTo>
                  <a:pt x="532930" y="7200"/>
                </a:lnTo>
                <a:lnTo>
                  <a:pt x="533387" y="6083"/>
                </a:lnTo>
                <a:lnTo>
                  <a:pt x="533387" y="3454"/>
                </a:lnTo>
                <a:close/>
              </a:path>
              <a:path w="5819775" h="2606040">
                <a:moveTo>
                  <a:pt x="581012" y="2599969"/>
                </a:moveTo>
                <a:lnTo>
                  <a:pt x="580555" y="2598851"/>
                </a:lnTo>
                <a:lnTo>
                  <a:pt x="578688" y="2596985"/>
                </a:lnTo>
                <a:lnTo>
                  <a:pt x="577570" y="2596515"/>
                </a:lnTo>
                <a:lnTo>
                  <a:pt x="574941" y="2596515"/>
                </a:lnTo>
                <a:lnTo>
                  <a:pt x="573824" y="2596985"/>
                </a:lnTo>
                <a:lnTo>
                  <a:pt x="571957" y="2598851"/>
                </a:lnTo>
                <a:lnTo>
                  <a:pt x="571487" y="2599969"/>
                </a:lnTo>
                <a:lnTo>
                  <a:pt x="571487" y="2602598"/>
                </a:lnTo>
                <a:lnTo>
                  <a:pt x="571957" y="2603716"/>
                </a:lnTo>
                <a:lnTo>
                  <a:pt x="573824" y="2605582"/>
                </a:lnTo>
                <a:lnTo>
                  <a:pt x="574941" y="2606040"/>
                </a:lnTo>
                <a:lnTo>
                  <a:pt x="577570" y="2606040"/>
                </a:lnTo>
                <a:lnTo>
                  <a:pt x="578688" y="2605582"/>
                </a:lnTo>
                <a:lnTo>
                  <a:pt x="580555" y="2603716"/>
                </a:lnTo>
                <a:lnTo>
                  <a:pt x="581012" y="2602598"/>
                </a:lnTo>
                <a:lnTo>
                  <a:pt x="581012" y="2599969"/>
                </a:lnTo>
                <a:close/>
              </a:path>
              <a:path w="5819775" h="2606040">
                <a:moveTo>
                  <a:pt x="581012" y="1301711"/>
                </a:moveTo>
                <a:lnTo>
                  <a:pt x="580555" y="1300594"/>
                </a:lnTo>
                <a:lnTo>
                  <a:pt x="578688" y="1298727"/>
                </a:lnTo>
                <a:lnTo>
                  <a:pt x="577570" y="1298257"/>
                </a:lnTo>
                <a:lnTo>
                  <a:pt x="574941" y="1298257"/>
                </a:lnTo>
                <a:lnTo>
                  <a:pt x="573824" y="1298727"/>
                </a:lnTo>
                <a:lnTo>
                  <a:pt x="571957" y="1300594"/>
                </a:lnTo>
                <a:lnTo>
                  <a:pt x="571487" y="1301711"/>
                </a:lnTo>
                <a:lnTo>
                  <a:pt x="571487" y="1304340"/>
                </a:lnTo>
                <a:lnTo>
                  <a:pt x="571957" y="1305458"/>
                </a:lnTo>
                <a:lnTo>
                  <a:pt x="573824" y="1307325"/>
                </a:lnTo>
                <a:lnTo>
                  <a:pt x="574941" y="1307782"/>
                </a:lnTo>
                <a:lnTo>
                  <a:pt x="577570" y="1307782"/>
                </a:lnTo>
                <a:lnTo>
                  <a:pt x="578688" y="1307325"/>
                </a:lnTo>
                <a:lnTo>
                  <a:pt x="580555" y="1305458"/>
                </a:lnTo>
                <a:lnTo>
                  <a:pt x="581012" y="1304340"/>
                </a:lnTo>
                <a:lnTo>
                  <a:pt x="581012" y="1301711"/>
                </a:lnTo>
                <a:close/>
              </a:path>
              <a:path w="5819775" h="2606040">
                <a:moveTo>
                  <a:pt x="581012" y="3454"/>
                </a:moveTo>
                <a:lnTo>
                  <a:pt x="580555" y="2336"/>
                </a:lnTo>
                <a:lnTo>
                  <a:pt x="578688" y="469"/>
                </a:lnTo>
                <a:lnTo>
                  <a:pt x="577570" y="0"/>
                </a:lnTo>
                <a:lnTo>
                  <a:pt x="574941" y="0"/>
                </a:lnTo>
                <a:lnTo>
                  <a:pt x="573824" y="469"/>
                </a:lnTo>
                <a:lnTo>
                  <a:pt x="571957" y="2336"/>
                </a:lnTo>
                <a:lnTo>
                  <a:pt x="571487" y="3454"/>
                </a:lnTo>
                <a:lnTo>
                  <a:pt x="571487" y="6083"/>
                </a:lnTo>
                <a:lnTo>
                  <a:pt x="571957" y="7200"/>
                </a:lnTo>
                <a:lnTo>
                  <a:pt x="573824" y="9067"/>
                </a:lnTo>
                <a:lnTo>
                  <a:pt x="574941" y="9525"/>
                </a:lnTo>
                <a:lnTo>
                  <a:pt x="577570" y="9525"/>
                </a:lnTo>
                <a:lnTo>
                  <a:pt x="578688" y="9067"/>
                </a:lnTo>
                <a:lnTo>
                  <a:pt x="580555" y="7200"/>
                </a:lnTo>
                <a:lnTo>
                  <a:pt x="581012" y="6083"/>
                </a:lnTo>
                <a:lnTo>
                  <a:pt x="581012" y="3454"/>
                </a:lnTo>
                <a:close/>
              </a:path>
              <a:path w="5819775" h="2606040">
                <a:moveTo>
                  <a:pt x="628637" y="2599969"/>
                </a:moveTo>
                <a:lnTo>
                  <a:pt x="628180" y="2598851"/>
                </a:lnTo>
                <a:lnTo>
                  <a:pt x="626313" y="2596985"/>
                </a:lnTo>
                <a:lnTo>
                  <a:pt x="625195" y="2596515"/>
                </a:lnTo>
                <a:lnTo>
                  <a:pt x="622566" y="2596515"/>
                </a:lnTo>
                <a:lnTo>
                  <a:pt x="621449" y="2596985"/>
                </a:lnTo>
                <a:lnTo>
                  <a:pt x="619582" y="2598851"/>
                </a:lnTo>
                <a:lnTo>
                  <a:pt x="619112" y="2599969"/>
                </a:lnTo>
                <a:lnTo>
                  <a:pt x="619112" y="2602598"/>
                </a:lnTo>
                <a:lnTo>
                  <a:pt x="619582" y="2603716"/>
                </a:lnTo>
                <a:lnTo>
                  <a:pt x="621449" y="2605582"/>
                </a:lnTo>
                <a:lnTo>
                  <a:pt x="622566" y="2606040"/>
                </a:lnTo>
                <a:lnTo>
                  <a:pt x="625195" y="2606040"/>
                </a:lnTo>
                <a:lnTo>
                  <a:pt x="626313" y="2605582"/>
                </a:lnTo>
                <a:lnTo>
                  <a:pt x="628180" y="2603716"/>
                </a:lnTo>
                <a:lnTo>
                  <a:pt x="628637" y="2602598"/>
                </a:lnTo>
                <a:lnTo>
                  <a:pt x="628637" y="2599969"/>
                </a:lnTo>
                <a:close/>
              </a:path>
              <a:path w="5819775" h="2606040">
                <a:moveTo>
                  <a:pt x="628637" y="1301711"/>
                </a:moveTo>
                <a:lnTo>
                  <a:pt x="628180" y="1300594"/>
                </a:lnTo>
                <a:lnTo>
                  <a:pt x="626313" y="1298727"/>
                </a:lnTo>
                <a:lnTo>
                  <a:pt x="625195" y="1298257"/>
                </a:lnTo>
                <a:lnTo>
                  <a:pt x="622566" y="1298257"/>
                </a:lnTo>
                <a:lnTo>
                  <a:pt x="621449" y="1298727"/>
                </a:lnTo>
                <a:lnTo>
                  <a:pt x="619582" y="1300594"/>
                </a:lnTo>
                <a:lnTo>
                  <a:pt x="619112" y="1301711"/>
                </a:lnTo>
                <a:lnTo>
                  <a:pt x="619112" y="1304340"/>
                </a:lnTo>
                <a:lnTo>
                  <a:pt x="619582" y="1305458"/>
                </a:lnTo>
                <a:lnTo>
                  <a:pt x="621449" y="1307325"/>
                </a:lnTo>
                <a:lnTo>
                  <a:pt x="622566" y="1307782"/>
                </a:lnTo>
                <a:lnTo>
                  <a:pt x="625195" y="1307782"/>
                </a:lnTo>
                <a:lnTo>
                  <a:pt x="626313" y="1307325"/>
                </a:lnTo>
                <a:lnTo>
                  <a:pt x="628180" y="1305458"/>
                </a:lnTo>
                <a:lnTo>
                  <a:pt x="628637" y="1304340"/>
                </a:lnTo>
                <a:lnTo>
                  <a:pt x="628637" y="1301711"/>
                </a:lnTo>
                <a:close/>
              </a:path>
              <a:path w="5819775" h="2606040">
                <a:moveTo>
                  <a:pt x="628637" y="3454"/>
                </a:moveTo>
                <a:lnTo>
                  <a:pt x="628180" y="2336"/>
                </a:lnTo>
                <a:lnTo>
                  <a:pt x="626313" y="469"/>
                </a:lnTo>
                <a:lnTo>
                  <a:pt x="625195" y="0"/>
                </a:lnTo>
                <a:lnTo>
                  <a:pt x="622566" y="0"/>
                </a:lnTo>
                <a:lnTo>
                  <a:pt x="621449" y="469"/>
                </a:lnTo>
                <a:lnTo>
                  <a:pt x="619582" y="2336"/>
                </a:lnTo>
                <a:lnTo>
                  <a:pt x="619112" y="3454"/>
                </a:lnTo>
                <a:lnTo>
                  <a:pt x="619112" y="6083"/>
                </a:lnTo>
                <a:lnTo>
                  <a:pt x="619582" y="7200"/>
                </a:lnTo>
                <a:lnTo>
                  <a:pt x="621449" y="9067"/>
                </a:lnTo>
                <a:lnTo>
                  <a:pt x="622566" y="9525"/>
                </a:lnTo>
                <a:lnTo>
                  <a:pt x="625195" y="9525"/>
                </a:lnTo>
                <a:lnTo>
                  <a:pt x="626313" y="9067"/>
                </a:lnTo>
                <a:lnTo>
                  <a:pt x="628180" y="7200"/>
                </a:lnTo>
                <a:lnTo>
                  <a:pt x="628637" y="6083"/>
                </a:lnTo>
                <a:lnTo>
                  <a:pt x="628637" y="3454"/>
                </a:lnTo>
                <a:close/>
              </a:path>
              <a:path w="5819775" h="2606040">
                <a:moveTo>
                  <a:pt x="676262" y="2599969"/>
                </a:moveTo>
                <a:lnTo>
                  <a:pt x="675805" y="2598851"/>
                </a:lnTo>
                <a:lnTo>
                  <a:pt x="673938" y="2596985"/>
                </a:lnTo>
                <a:lnTo>
                  <a:pt x="672820" y="2596515"/>
                </a:lnTo>
                <a:lnTo>
                  <a:pt x="670191" y="2596515"/>
                </a:lnTo>
                <a:lnTo>
                  <a:pt x="669074" y="2596985"/>
                </a:lnTo>
                <a:lnTo>
                  <a:pt x="667207" y="2598851"/>
                </a:lnTo>
                <a:lnTo>
                  <a:pt x="666737" y="2599969"/>
                </a:lnTo>
                <a:lnTo>
                  <a:pt x="666737" y="2602598"/>
                </a:lnTo>
                <a:lnTo>
                  <a:pt x="667207" y="2603716"/>
                </a:lnTo>
                <a:lnTo>
                  <a:pt x="669074" y="2605582"/>
                </a:lnTo>
                <a:lnTo>
                  <a:pt x="670191" y="2606040"/>
                </a:lnTo>
                <a:lnTo>
                  <a:pt x="672820" y="2606040"/>
                </a:lnTo>
                <a:lnTo>
                  <a:pt x="673938" y="2605582"/>
                </a:lnTo>
                <a:lnTo>
                  <a:pt x="675805" y="2603716"/>
                </a:lnTo>
                <a:lnTo>
                  <a:pt x="676262" y="2602598"/>
                </a:lnTo>
                <a:lnTo>
                  <a:pt x="676262" y="2599969"/>
                </a:lnTo>
                <a:close/>
              </a:path>
              <a:path w="5819775" h="2606040">
                <a:moveTo>
                  <a:pt x="676262" y="1301711"/>
                </a:moveTo>
                <a:lnTo>
                  <a:pt x="675805" y="1300594"/>
                </a:lnTo>
                <a:lnTo>
                  <a:pt x="673938" y="1298727"/>
                </a:lnTo>
                <a:lnTo>
                  <a:pt x="672820" y="1298257"/>
                </a:lnTo>
                <a:lnTo>
                  <a:pt x="670191" y="1298257"/>
                </a:lnTo>
                <a:lnTo>
                  <a:pt x="669074" y="1298727"/>
                </a:lnTo>
                <a:lnTo>
                  <a:pt x="667207" y="1300594"/>
                </a:lnTo>
                <a:lnTo>
                  <a:pt x="666737" y="1301711"/>
                </a:lnTo>
                <a:lnTo>
                  <a:pt x="666737" y="1304340"/>
                </a:lnTo>
                <a:lnTo>
                  <a:pt x="667207" y="1305458"/>
                </a:lnTo>
                <a:lnTo>
                  <a:pt x="669074" y="1307325"/>
                </a:lnTo>
                <a:lnTo>
                  <a:pt x="670191" y="1307782"/>
                </a:lnTo>
                <a:lnTo>
                  <a:pt x="672820" y="1307782"/>
                </a:lnTo>
                <a:lnTo>
                  <a:pt x="673938" y="1307325"/>
                </a:lnTo>
                <a:lnTo>
                  <a:pt x="675805" y="1305458"/>
                </a:lnTo>
                <a:lnTo>
                  <a:pt x="676262" y="1304340"/>
                </a:lnTo>
                <a:lnTo>
                  <a:pt x="676262" y="1301711"/>
                </a:lnTo>
                <a:close/>
              </a:path>
              <a:path w="5819775" h="2606040">
                <a:moveTo>
                  <a:pt x="676262" y="3454"/>
                </a:moveTo>
                <a:lnTo>
                  <a:pt x="675805" y="2336"/>
                </a:lnTo>
                <a:lnTo>
                  <a:pt x="673938" y="469"/>
                </a:lnTo>
                <a:lnTo>
                  <a:pt x="672820" y="0"/>
                </a:lnTo>
                <a:lnTo>
                  <a:pt x="670191" y="0"/>
                </a:lnTo>
                <a:lnTo>
                  <a:pt x="669074" y="469"/>
                </a:lnTo>
                <a:lnTo>
                  <a:pt x="667207" y="2336"/>
                </a:lnTo>
                <a:lnTo>
                  <a:pt x="666737" y="3454"/>
                </a:lnTo>
                <a:lnTo>
                  <a:pt x="666737" y="6083"/>
                </a:lnTo>
                <a:lnTo>
                  <a:pt x="667207" y="7200"/>
                </a:lnTo>
                <a:lnTo>
                  <a:pt x="669074" y="9067"/>
                </a:lnTo>
                <a:lnTo>
                  <a:pt x="670191" y="9525"/>
                </a:lnTo>
                <a:lnTo>
                  <a:pt x="672820" y="9525"/>
                </a:lnTo>
                <a:lnTo>
                  <a:pt x="673938" y="9067"/>
                </a:lnTo>
                <a:lnTo>
                  <a:pt x="675805" y="7200"/>
                </a:lnTo>
                <a:lnTo>
                  <a:pt x="676262" y="6083"/>
                </a:lnTo>
                <a:lnTo>
                  <a:pt x="676262" y="3454"/>
                </a:lnTo>
                <a:close/>
              </a:path>
              <a:path w="5819775" h="2606040">
                <a:moveTo>
                  <a:pt x="723900" y="2599969"/>
                </a:moveTo>
                <a:lnTo>
                  <a:pt x="723430" y="2598851"/>
                </a:lnTo>
                <a:lnTo>
                  <a:pt x="721563" y="2596985"/>
                </a:lnTo>
                <a:lnTo>
                  <a:pt x="720445" y="2596515"/>
                </a:lnTo>
                <a:lnTo>
                  <a:pt x="717816" y="2596515"/>
                </a:lnTo>
                <a:lnTo>
                  <a:pt x="716699" y="2596985"/>
                </a:lnTo>
                <a:lnTo>
                  <a:pt x="714832" y="2598851"/>
                </a:lnTo>
                <a:lnTo>
                  <a:pt x="714375" y="2599969"/>
                </a:lnTo>
                <a:lnTo>
                  <a:pt x="714375" y="2602598"/>
                </a:lnTo>
                <a:lnTo>
                  <a:pt x="714832" y="2603716"/>
                </a:lnTo>
                <a:lnTo>
                  <a:pt x="716699" y="2605582"/>
                </a:lnTo>
                <a:lnTo>
                  <a:pt x="717816" y="2606040"/>
                </a:lnTo>
                <a:lnTo>
                  <a:pt x="720445" y="2606040"/>
                </a:lnTo>
                <a:lnTo>
                  <a:pt x="721563" y="2605582"/>
                </a:lnTo>
                <a:lnTo>
                  <a:pt x="723430" y="2603716"/>
                </a:lnTo>
                <a:lnTo>
                  <a:pt x="723900" y="2602598"/>
                </a:lnTo>
                <a:lnTo>
                  <a:pt x="723900" y="2599969"/>
                </a:lnTo>
                <a:close/>
              </a:path>
              <a:path w="5819775" h="2606040">
                <a:moveTo>
                  <a:pt x="723900" y="1301711"/>
                </a:moveTo>
                <a:lnTo>
                  <a:pt x="723430" y="1300594"/>
                </a:lnTo>
                <a:lnTo>
                  <a:pt x="721563" y="1298727"/>
                </a:lnTo>
                <a:lnTo>
                  <a:pt x="720445" y="1298257"/>
                </a:lnTo>
                <a:lnTo>
                  <a:pt x="717816" y="1298257"/>
                </a:lnTo>
                <a:lnTo>
                  <a:pt x="716699" y="1298727"/>
                </a:lnTo>
                <a:lnTo>
                  <a:pt x="714832" y="1300594"/>
                </a:lnTo>
                <a:lnTo>
                  <a:pt x="714375" y="1301711"/>
                </a:lnTo>
                <a:lnTo>
                  <a:pt x="714375" y="1304340"/>
                </a:lnTo>
                <a:lnTo>
                  <a:pt x="714832" y="1305458"/>
                </a:lnTo>
                <a:lnTo>
                  <a:pt x="716699" y="1307325"/>
                </a:lnTo>
                <a:lnTo>
                  <a:pt x="717816" y="1307782"/>
                </a:lnTo>
                <a:lnTo>
                  <a:pt x="720445" y="1307782"/>
                </a:lnTo>
                <a:lnTo>
                  <a:pt x="721563" y="1307325"/>
                </a:lnTo>
                <a:lnTo>
                  <a:pt x="723430" y="1305458"/>
                </a:lnTo>
                <a:lnTo>
                  <a:pt x="723900" y="1304340"/>
                </a:lnTo>
                <a:lnTo>
                  <a:pt x="723900" y="1301711"/>
                </a:lnTo>
                <a:close/>
              </a:path>
              <a:path w="5819775" h="2606040">
                <a:moveTo>
                  <a:pt x="723900" y="3454"/>
                </a:moveTo>
                <a:lnTo>
                  <a:pt x="723430" y="2336"/>
                </a:lnTo>
                <a:lnTo>
                  <a:pt x="721563" y="469"/>
                </a:lnTo>
                <a:lnTo>
                  <a:pt x="720445" y="0"/>
                </a:lnTo>
                <a:lnTo>
                  <a:pt x="717816" y="0"/>
                </a:lnTo>
                <a:lnTo>
                  <a:pt x="716699" y="469"/>
                </a:lnTo>
                <a:lnTo>
                  <a:pt x="714832" y="2336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32" y="7200"/>
                </a:lnTo>
                <a:lnTo>
                  <a:pt x="716699" y="9067"/>
                </a:lnTo>
                <a:lnTo>
                  <a:pt x="717816" y="9525"/>
                </a:lnTo>
                <a:lnTo>
                  <a:pt x="720445" y="9525"/>
                </a:lnTo>
                <a:lnTo>
                  <a:pt x="721563" y="9067"/>
                </a:lnTo>
                <a:lnTo>
                  <a:pt x="723430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5819775" h="2606040">
                <a:moveTo>
                  <a:pt x="771512" y="2599969"/>
                </a:moveTo>
                <a:lnTo>
                  <a:pt x="771055" y="2598851"/>
                </a:lnTo>
                <a:lnTo>
                  <a:pt x="769188" y="2596985"/>
                </a:lnTo>
                <a:lnTo>
                  <a:pt x="768070" y="2596515"/>
                </a:lnTo>
                <a:lnTo>
                  <a:pt x="765441" y="2596515"/>
                </a:lnTo>
                <a:lnTo>
                  <a:pt x="764324" y="2596985"/>
                </a:lnTo>
                <a:lnTo>
                  <a:pt x="762457" y="2598851"/>
                </a:lnTo>
                <a:lnTo>
                  <a:pt x="761987" y="2599969"/>
                </a:lnTo>
                <a:lnTo>
                  <a:pt x="761987" y="2602598"/>
                </a:lnTo>
                <a:lnTo>
                  <a:pt x="762457" y="2603716"/>
                </a:lnTo>
                <a:lnTo>
                  <a:pt x="764324" y="2605582"/>
                </a:lnTo>
                <a:lnTo>
                  <a:pt x="765441" y="2606040"/>
                </a:lnTo>
                <a:lnTo>
                  <a:pt x="768070" y="2606040"/>
                </a:lnTo>
                <a:lnTo>
                  <a:pt x="769188" y="2605582"/>
                </a:lnTo>
                <a:lnTo>
                  <a:pt x="771055" y="2603716"/>
                </a:lnTo>
                <a:lnTo>
                  <a:pt x="771512" y="2602598"/>
                </a:lnTo>
                <a:lnTo>
                  <a:pt x="771512" y="2599969"/>
                </a:lnTo>
                <a:close/>
              </a:path>
              <a:path w="5819775" h="2606040">
                <a:moveTo>
                  <a:pt x="771512" y="1301711"/>
                </a:moveTo>
                <a:lnTo>
                  <a:pt x="771055" y="1300594"/>
                </a:lnTo>
                <a:lnTo>
                  <a:pt x="769188" y="1298727"/>
                </a:lnTo>
                <a:lnTo>
                  <a:pt x="768070" y="1298257"/>
                </a:lnTo>
                <a:lnTo>
                  <a:pt x="765441" y="1298257"/>
                </a:lnTo>
                <a:lnTo>
                  <a:pt x="764324" y="1298727"/>
                </a:lnTo>
                <a:lnTo>
                  <a:pt x="762457" y="1300594"/>
                </a:lnTo>
                <a:lnTo>
                  <a:pt x="761987" y="1301711"/>
                </a:lnTo>
                <a:lnTo>
                  <a:pt x="761987" y="1304340"/>
                </a:lnTo>
                <a:lnTo>
                  <a:pt x="762457" y="1305458"/>
                </a:lnTo>
                <a:lnTo>
                  <a:pt x="764324" y="1307325"/>
                </a:lnTo>
                <a:lnTo>
                  <a:pt x="765441" y="1307782"/>
                </a:lnTo>
                <a:lnTo>
                  <a:pt x="768070" y="1307782"/>
                </a:lnTo>
                <a:lnTo>
                  <a:pt x="769188" y="1307325"/>
                </a:lnTo>
                <a:lnTo>
                  <a:pt x="771055" y="1305458"/>
                </a:lnTo>
                <a:lnTo>
                  <a:pt x="771512" y="1304340"/>
                </a:lnTo>
                <a:lnTo>
                  <a:pt x="771512" y="1301711"/>
                </a:lnTo>
                <a:close/>
              </a:path>
              <a:path w="5819775" h="2606040">
                <a:moveTo>
                  <a:pt x="771512" y="3454"/>
                </a:moveTo>
                <a:lnTo>
                  <a:pt x="771055" y="2336"/>
                </a:lnTo>
                <a:lnTo>
                  <a:pt x="769188" y="469"/>
                </a:lnTo>
                <a:lnTo>
                  <a:pt x="768070" y="0"/>
                </a:lnTo>
                <a:lnTo>
                  <a:pt x="765441" y="0"/>
                </a:lnTo>
                <a:lnTo>
                  <a:pt x="764324" y="469"/>
                </a:lnTo>
                <a:lnTo>
                  <a:pt x="762457" y="2336"/>
                </a:lnTo>
                <a:lnTo>
                  <a:pt x="761987" y="3454"/>
                </a:lnTo>
                <a:lnTo>
                  <a:pt x="761987" y="6083"/>
                </a:lnTo>
                <a:lnTo>
                  <a:pt x="762457" y="7200"/>
                </a:lnTo>
                <a:lnTo>
                  <a:pt x="764324" y="9067"/>
                </a:lnTo>
                <a:lnTo>
                  <a:pt x="765441" y="9525"/>
                </a:lnTo>
                <a:lnTo>
                  <a:pt x="768070" y="9525"/>
                </a:lnTo>
                <a:lnTo>
                  <a:pt x="769188" y="9067"/>
                </a:lnTo>
                <a:lnTo>
                  <a:pt x="771055" y="7200"/>
                </a:lnTo>
                <a:lnTo>
                  <a:pt x="771512" y="6083"/>
                </a:lnTo>
                <a:lnTo>
                  <a:pt x="771512" y="3454"/>
                </a:lnTo>
                <a:close/>
              </a:path>
              <a:path w="5819775" h="2606040">
                <a:moveTo>
                  <a:pt x="819137" y="2599969"/>
                </a:moveTo>
                <a:lnTo>
                  <a:pt x="818680" y="2598851"/>
                </a:lnTo>
                <a:lnTo>
                  <a:pt x="816813" y="2596985"/>
                </a:lnTo>
                <a:lnTo>
                  <a:pt x="815695" y="2596515"/>
                </a:lnTo>
                <a:lnTo>
                  <a:pt x="813066" y="2596515"/>
                </a:lnTo>
                <a:lnTo>
                  <a:pt x="811949" y="2596985"/>
                </a:lnTo>
                <a:lnTo>
                  <a:pt x="810082" y="2598851"/>
                </a:lnTo>
                <a:lnTo>
                  <a:pt x="809612" y="2599969"/>
                </a:lnTo>
                <a:lnTo>
                  <a:pt x="809612" y="2602598"/>
                </a:lnTo>
                <a:lnTo>
                  <a:pt x="810082" y="2603716"/>
                </a:lnTo>
                <a:lnTo>
                  <a:pt x="811949" y="2605582"/>
                </a:lnTo>
                <a:lnTo>
                  <a:pt x="813066" y="2606040"/>
                </a:lnTo>
                <a:lnTo>
                  <a:pt x="815695" y="2606040"/>
                </a:lnTo>
                <a:lnTo>
                  <a:pt x="816813" y="2605582"/>
                </a:lnTo>
                <a:lnTo>
                  <a:pt x="818680" y="2603716"/>
                </a:lnTo>
                <a:lnTo>
                  <a:pt x="819137" y="2602598"/>
                </a:lnTo>
                <a:lnTo>
                  <a:pt x="819137" y="2599969"/>
                </a:lnTo>
                <a:close/>
              </a:path>
              <a:path w="5819775" h="2606040">
                <a:moveTo>
                  <a:pt x="819137" y="1301711"/>
                </a:moveTo>
                <a:lnTo>
                  <a:pt x="818680" y="1300594"/>
                </a:lnTo>
                <a:lnTo>
                  <a:pt x="816813" y="1298727"/>
                </a:lnTo>
                <a:lnTo>
                  <a:pt x="815695" y="1298257"/>
                </a:lnTo>
                <a:lnTo>
                  <a:pt x="813066" y="1298257"/>
                </a:lnTo>
                <a:lnTo>
                  <a:pt x="811949" y="1298727"/>
                </a:lnTo>
                <a:lnTo>
                  <a:pt x="810082" y="1300594"/>
                </a:lnTo>
                <a:lnTo>
                  <a:pt x="809612" y="1301711"/>
                </a:lnTo>
                <a:lnTo>
                  <a:pt x="809612" y="1304340"/>
                </a:lnTo>
                <a:lnTo>
                  <a:pt x="810082" y="1305458"/>
                </a:lnTo>
                <a:lnTo>
                  <a:pt x="811949" y="1307325"/>
                </a:lnTo>
                <a:lnTo>
                  <a:pt x="813066" y="1307782"/>
                </a:lnTo>
                <a:lnTo>
                  <a:pt x="815695" y="1307782"/>
                </a:lnTo>
                <a:lnTo>
                  <a:pt x="816813" y="1307325"/>
                </a:lnTo>
                <a:lnTo>
                  <a:pt x="818680" y="1305458"/>
                </a:lnTo>
                <a:lnTo>
                  <a:pt x="819137" y="1304340"/>
                </a:lnTo>
                <a:lnTo>
                  <a:pt x="819137" y="1301711"/>
                </a:lnTo>
                <a:close/>
              </a:path>
              <a:path w="5819775" h="2606040">
                <a:moveTo>
                  <a:pt x="819137" y="3454"/>
                </a:moveTo>
                <a:lnTo>
                  <a:pt x="818680" y="2336"/>
                </a:lnTo>
                <a:lnTo>
                  <a:pt x="816813" y="469"/>
                </a:lnTo>
                <a:lnTo>
                  <a:pt x="815695" y="0"/>
                </a:lnTo>
                <a:lnTo>
                  <a:pt x="813066" y="0"/>
                </a:lnTo>
                <a:lnTo>
                  <a:pt x="811949" y="469"/>
                </a:lnTo>
                <a:lnTo>
                  <a:pt x="810082" y="2336"/>
                </a:lnTo>
                <a:lnTo>
                  <a:pt x="809612" y="3454"/>
                </a:lnTo>
                <a:lnTo>
                  <a:pt x="809612" y="6083"/>
                </a:lnTo>
                <a:lnTo>
                  <a:pt x="810082" y="7200"/>
                </a:lnTo>
                <a:lnTo>
                  <a:pt x="811949" y="9067"/>
                </a:lnTo>
                <a:lnTo>
                  <a:pt x="813066" y="9525"/>
                </a:lnTo>
                <a:lnTo>
                  <a:pt x="815695" y="9525"/>
                </a:lnTo>
                <a:lnTo>
                  <a:pt x="816813" y="9067"/>
                </a:lnTo>
                <a:lnTo>
                  <a:pt x="818680" y="7200"/>
                </a:lnTo>
                <a:lnTo>
                  <a:pt x="819137" y="6083"/>
                </a:lnTo>
                <a:lnTo>
                  <a:pt x="819137" y="3454"/>
                </a:lnTo>
                <a:close/>
              </a:path>
              <a:path w="5819775" h="2606040">
                <a:moveTo>
                  <a:pt x="866762" y="2599969"/>
                </a:moveTo>
                <a:lnTo>
                  <a:pt x="866305" y="2598851"/>
                </a:lnTo>
                <a:lnTo>
                  <a:pt x="864438" y="2596985"/>
                </a:lnTo>
                <a:lnTo>
                  <a:pt x="863320" y="2596515"/>
                </a:lnTo>
                <a:lnTo>
                  <a:pt x="860691" y="2596515"/>
                </a:lnTo>
                <a:lnTo>
                  <a:pt x="859574" y="2596985"/>
                </a:lnTo>
                <a:lnTo>
                  <a:pt x="857707" y="2598851"/>
                </a:lnTo>
                <a:lnTo>
                  <a:pt x="857237" y="2599969"/>
                </a:lnTo>
                <a:lnTo>
                  <a:pt x="857237" y="2602598"/>
                </a:lnTo>
                <a:lnTo>
                  <a:pt x="857707" y="2603716"/>
                </a:lnTo>
                <a:lnTo>
                  <a:pt x="859574" y="2605582"/>
                </a:lnTo>
                <a:lnTo>
                  <a:pt x="860691" y="2606040"/>
                </a:lnTo>
                <a:lnTo>
                  <a:pt x="863320" y="2606040"/>
                </a:lnTo>
                <a:lnTo>
                  <a:pt x="864438" y="2605582"/>
                </a:lnTo>
                <a:lnTo>
                  <a:pt x="866305" y="2603716"/>
                </a:lnTo>
                <a:lnTo>
                  <a:pt x="866762" y="2602598"/>
                </a:lnTo>
                <a:lnTo>
                  <a:pt x="866762" y="2599969"/>
                </a:lnTo>
                <a:close/>
              </a:path>
              <a:path w="5819775" h="2606040">
                <a:moveTo>
                  <a:pt x="866762" y="1301711"/>
                </a:moveTo>
                <a:lnTo>
                  <a:pt x="866305" y="1300594"/>
                </a:lnTo>
                <a:lnTo>
                  <a:pt x="864438" y="1298727"/>
                </a:lnTo>
                <a:lnTo>
                  <a:pt x="863320" y="1298257"/>
                </a:lnTo>
                <a:lnTo>
                  <a:pt x="860691" y="1298257"/>
                </a:lnTo>
                <a:lnTo>
                  <a:pt x="859574" y="1298727"/>
                </a:lnTo>
                <a:lnTo>
                  <a:pt x="857707" y="1300594"/>
                </a:lnTo>
                <a:lnTo>
                  <a:pt x="857237" y="1301711"/>
                </a:lnTo>
                <a:lnTo>
                  <a:pt x="857237" y="1304340"/>
                </a:lnTo>
                <a:lnTo>
                  <a:pt x="857707" y="1305458"/>
                </a:lnTo>
                <a:lnTo>
                  <a:pt x="859574" y="1307325"/>
                </a:lnTo>
                <a:lnTo>
                  <a:pt x="860691" y="1307782"/>
                </a:lnTo>
                <a:lnTo>
                  <a:pt x="863320" y="1307782"/>
                </a:lnTo>
                <a:lnTo>
                  <a:pt x="864438" y="1307325"/>
                </a:lnTo>
                <a:lnTo>
                  <a:pt x="866305" y="1305458"/>
                </a:lnTo>
                <a:lnTo>
                  <a:pt x="866762" y="1304340"/>
                </a:lnTo>
                <a:lnTo>
                  <a:pt x="866762" y="1301711"/>
                </a:lnTo>
                <a:close/>
              </a:path>
              <a:path w="5819775" h="2606040">
                <a:moveTo>
                  <a:pt x="866762" y="3454"/>
                </a:moveTo>
                <a:lnTo>
                  <a:pt x="866305" y="2336"/>
                </a:lnTo>
                <a:lnTo>
                  <a:pt x="864438" y="469"/>
                </a:lnTo>
                <a:lnTo>
                  <a:pt x="863320" y="0"/>
                </a:lnTo>
                <a:lnTo>
                  <a:pt x="860691" y="0"/>
                </a:lnTo>
                <a:lnTo>
                  <a:pt x="859574" y="469"/>
                </a:lnTo>
                <a:lnTo>
                  <a:pt x="857707" y="2336"/>
                </a:lnTo>
                <a:lnTo>
                  <a:pt x="857237" y="3454"/>
                </a:lnTo>
                <a:lnTo>
                  <a:pt x="857237" y="6083"/>
                </a:lnTo>
                <a:lnTo>
                  <a:pt x="857707" y="7200"/>
                </a:lnTo>
                <a:lnTo>
                  <a:pt x="859574" y="9067"/>
                </a:lnTo>
                <a:lnTo>
                  <a:pt x="860691" y="9525"/>
                </a:lnTo>
                <a:lnTo>
                  <a:pt x="863320" y="9525"/>
                </a:lnTo>
                <a:lnTo>
                  <a:pt x="864438" y="9067"/>
                </a:lnTo>
                <a:lnTo>
                  <a:pt x="866305" y="7200"/>
                </a:lnTo>
                <a:lnTo>
                  <a:pt x="866762" y="6083"/>
                </a:lnTo>
                <a:lnTo>
                  <a:pt x="866762" y="3454"/>
                </a:lnTo>
                <a:close/>
              </a:path>
              <a:path w="5819775" h="2606040">
                <a:moveTo>
                  <a:pt x="914387" y="2599969"/>
                </a:moveTo>
                <a:lnTo>
                  <a:pt x="913930" y="2598851"/>
                </a:lnTo>
                <a:lnTo>
                  <a:pt x="912063" y="2596985"/>
                </a:lnTo>
                <a:lnTo>
                  <a:pt x="910945" y="2596515"/>
                </a:lnTo>
                <a:lnTo>
                  <a:pt x="908316" y="2596515"/>
                </a:lnTo>
                <a:lnTo>
                  <a:pt x="907199" y="2596985"/>
                </a:lnTo>
                <a:lnTo>
                  <a:pt x="905332" y="2598851"/>
                </a:lnTo>
                <a:lnTo>
                  <a:pt x="904862" y="2599969"/>
                </a:lnTo>
                <a:lnTo>
                  <a:pt x="904862" y="2602598"/>
                </a:lnTo>
                <a:lnTo>
                  <a:pt x="905332" y="2603716"/>
                </a:lnTo>
                <a:lnTo>
                  <a:pt x="907199" y="2605582"/>
                </a:lnTo>
                <a:lnTo>
                  <a:pt x="908316" y="2606040"/>
                </a:lnTo>
                <a:lnTo>
                  <a:pt x="910945" y="2606040"/>
                </a:lnTo>
                <a:lnTo>
                  <a:pt x="912063" y="2605582"/>
                </a:lnTo>
                <a:lnTo>
                  <a:pt x="913930" y="2603716"/>
                </a:lnTo>
                <a:lnTo>
                  <a:pt x="914387" y="2602598"/>
                </a:lnTo>
                <a:lnTo>
                  <a:pt x="914387" y="2599969"/>
                </a:lnTo>
                <a:close/>
              </a:path>
              <a:path w="5819775" h="2606040">
                <a:moveTo>
                  <a:pt x="914387" y="1301711"/>
                </a:moveTo>
                <a:lnTo>
                  <a:pt x="913930" y="1300594"/>
                </a:lnTo>
                <a:lnTo>
                  <a:pt x="912063" y="1298727"/>
                </a:lnTo>
                <a:lnTo>
                  <a:pt x="910945" y="1298257"/>
                </a:lnTo>
                <a:lnTo>
                  <a:pt x="908316" y="1298257"/>
                </a:lnTo>
                <a:lnTo>
                  <a:pt x="907199" y="1298727"/>
                </a:lnTo>
                <a:lnTo>
                  <a:pt x="905332" y="1300594"/>
                </a:lnTo>
                <a:lnTo>
                  <a:pt x="904862" y="1301711"/>
                </a:lnTo>
                <a:lnTo>
                  <a:pt x="904862" y="1304340"/>
                </a:lnTo>
                <a:lnTo>
                  <a:pt x="905332" y="1305458"/>
                </a:lnTo>
                <a:lnTo>
                  <a:pt x="907199" y="1307325"/>
                </a:lnTo>
                <a:lnTo>
                  <a:pt x="908316" y="1307782"/>
                </a:lnTo>
                <a:lnTo>
                  <a:pt x="910945" y="1307782"/>
                </a:lnTo>
                <a:lnTo>
                  <a:pt x="912063" y="1307325"/>
                </a:lnTo>
                <a:lnTo>
                  <a:pt x="913930" y="1305458"/>
                </a:lnTo>
                <a:lnTo>
                  <a:pt x="914387" y="1304340"/>
                </a:lnTo>
                <a:lnTo>
                  <a:pt x="914387" y="1301711"/>
                </a:lnTo>
                <a:close/>
              </a:path>
              <a:path w="5819775" h="2606040">
                <a:moveTo>
                  <a:pt x="914387" y="3454"/>
                </a:moveTo>
                <a:lnTo>
                  <a:pt x="913930" y="2336"/>
                </a:lnTo>
                <a:lnTo>
                  <a:pt x="912063" y="469"/>
                </a:lnTo>
                <a:lnTo>
                  <a:pt x="910945" y="0"/>
                </a:lnTo>
                <a:lnTo>
                  <a:pt x="908316" y="0"/>
                </a:lnTo>
                <a:lnTo>
                  <a:pt x="907199" y="469"/>
                </a:lnTo>
                <a:lnTo>
                  <a:pt x="905332" y="2336"/>
                </a:lnTo>
                <a:lnTo>
                  <a:pt x="904862" y="3454"/>
                </a:lnTo>
                <a:lnTo>
                  <a:pt x="904862" y="6083"/>
                </a:lnTo>
                <a:lnTo>
                  <a:pt x="905332" y="7200"/>
                </a:lnTo>
                <a:lnTo>
                  <a:pt x="907199" y="9067"/>
                </a:lnTo>
                <a:lnTo>
                  <a:pt x="908316" y="9525"/>
                </a:lnTo>
                <a:lnTo>
                  <a:pt x="910945" y="9525"/>
                </a:lnTo>
                <a:lnTo>
                  <a:pt x="912063" y="9067"/>
                </a:lnTo>
                <a:lnTo>
                  <a:pt x="913930" y="7200"/>
                </a:lnTo>
                <a:lnTo>
                  <a:pt x="914387" y="6083"/>
                </a:lnTo>
                <a:lnTo>
                  <a:pt x="914387" y="3454"/>
                </a:lnTo>
                <a:close/>
              </a:path>
              <a:path w="5819775" h="2606040">
                <a:moveTo>
                  <a:pt x="962012" y="2599969"/>
                </a:moveTo>
                <a:lnTo>
                  <a:pt x="961555" y="2598851"/>
                </a:lnTo>
                <a:lnTo>
                  <a:pt x="959688" y="2596985"/>
                </a:lnTo>
                <a:lnTo>
                  <a:pt x="958570" y="2596515"/>
                </a:lnTo>
                <a:lnTo>
                  <a:pt x="955941" y="2596515"/>
                </a:lnTo>
                <a:lnTo>
                  <a:pt x="954824" y="2596985"/>
                </a:lnTo>
                <a:lnTo>
                  <a:pt x="952957" y="2598851"/>
                </a:lnTo>
                <a:lnTo>
                  <a:pt x="952487" y="2599969"/>
                </a:lnTo>
                <a:lnTo>
                  <a:pt x="952487" y="2602598"/>
                </a:lnTo>
                <a:lnTo>
                  <a:pt x="952957" y="2603716"/>
                </a:lnTo>
                <a:lnTo>
                  <a:pt x="954824" y="2605582"/>
                </a:lnTo>
                <a:lnTo>
                  <a:pt x="955941" y="2606040"/>
                </a:lnTo>
                <a:lnTo>
                  <a:pt x="958570" y="2606040"/>
                </a:lnTo>
                <a:lnTo>
                  <a:pt x="959688" y="2605582"/>
                </a:lnTo>
                <a:lnTo>
                  <a:pt x="961555" y="2603716"/>
                </a:lnTo>
                <a:lnTo>
                  <a:pt x="962012" y="2602598"/>
                </a:lnTo>
                <a:lnTo>
                  <a:pt x="962012" y="2599969"/>
                </a:lnTo>
                <a:close/>
              </a:path>
              <a:path w="5819775" h="2606040">
                <a:moveTo>
                  <a:pt x="962012" y="1301711"/>
                </a:moveTo>
                <a:lnTo>
                  <a:pt x="961555" y="1300594"/>
                </a:lnTo>
                <a:lnTo>
                  <a:pt x="959688" y="1298727"/>
                </a:lnTo>
                <a:lnTo>
                  <a:pt x="958570" y="1298257"/>
                </a:lnTo>
                <a:lnTo>
                  <a:pt x="955941" y="1298257"/>
                </a:lnTo>
                <a:lnTo>
                  <a:pt x="954824" y="1298727"/>
                </a:lnTo>
                <a:lnTo>
                  <a:pt x="952957" y="1300594"/>
                </a:lnTo>
                <a:lnTo>
                  <a:pt x="952487" y="1301711"/>
                </a:lnTo>
                <a:lnTo>
                  <a:pt x="952487" y="1304340"/>
                </a:lnTo>
                <a:lnTo>
                  <a:pt x="952957" y="1305458"/>
                </a:lnTo>
                <a:lnTo>
                  <a:pt x="954824" y="1307325"/>
                </a:lnTo>
                <a:lnTo>
                  <a:pt x="955941" y="1307782"/>
                </a:lnTo>
                <a:lnTo>
                  <a:pt x="958570" y="1307782"/>
                </a:lnTo>
                <a:lnTo>
                  <a:pt x="959688" y="1307325"/>
                </a:lnTo>
                <a:lnTo>
                  <a:pt x="961555" y="1305458"/>
                </a:lnTo>
                <a:lnTo>
                  <a:pt x="962012" y="1304340"/>
                </a:lnTo>
                <a:lnTo>
                  <a:pt x="962012" y="1301711"/>
                </a:lnTo>
                <a:close/>
              </a:path>
              <a:path w="5819775" h="2606040">
                <a:moveTo>
                  <a:pt x="962012" y="3454"/>
                </a:moveTo>
                <a:lnTo>
                  <a:pt x="961555" y="2336"/>
                </a:lnTo>
                <a:lnTo>
                  <a:pt x="959688" y="469"/>
                </a:lnTo>
                <a:lnTo>
                  <a:pt x="958570" y="0"/>
                </a:lnTo>
                <a:lnTo>
                  <a:pt x="955941" y="0"/>
                </a:lnTo>
                <a:lnTo>
                  <a:pt x="954824" y="469"/>
                </a:lnTo>
                <a:lnTo>
                  <a:pt x="952957" y="2336"/>
                </a:lnTo>
                <a:lnTo>
                  <a:pt x="952487" y="3454"/>
                </a:lnTo>
                <a:lnTo>
                  <a:pt x="952487" y="6083"/>
                </a:lnTo>
                <a:lnTo>
                  <a:pt x="952957" y="7200"/>
                </a:lnTo>
                <a:lnTo>
                  <a:pt x="954824" y="9067"/>
                </a:lnTo>
                <a:lnTo>
                  <a:pt x="955941" y="9525"/>
                </a:lnTo>
                <a:lnTo>
                  <a:pt x="958570" y="9525"/>
                </a:lnTo>
                <a:lnTo>
                  <a:pt x="959688" y="9067"/>
                </a:lnTo>
                <a:lnTo>
                  <a:pt x="961555" y="7200"/>
                </a:lnTo>
                <a:lnTo>
                  <a:pt x="962012" y="6083"/>
                </a:lnTo>
                <a:lnTo>
                  <a:pt x="962012" y="3454"/>
                </a:lnTo>
                <a:close/>
              </a:path>
              <a:path w="5819775" h="2606040">
                <a:moveTo>
                  <a:pt x="1009637" y="2599969"/>
                </a:moveTo>
                <a:lnTo>
                  <a:pt x="1009180" y="2598851"/>
                </a:lnTo>
                <a:lnTo>
                  <a:pt x="1007313" y="2596985"/>
                </a:lnTo>
                <a:lnTo>
                  <a:pt x="1006195" y="2596515"/>
                </a:lnTo>
                <a:lnTo>
                  <a:pt x="1003566" y="2596515"/>
                </a:lnTo>
                <a:lnTo>
                  <a:pt x="1002449" y="2596985"/>
                </a:lnTo>
                <a:lnTo>
                  <a:pt x="1000582" y="2598851"/>
                </a:lnTo>
                <a:lnTo>
                  <a:pt x="1000112" y="2599969"/>
                </a:lnTo>
                <a:lnTo>
                  <a:pt x="1000112" y="2602598"/>
                </a:lnTo>
                <a:lnTo>
                  <a:pt x="1000582" y="2603716"/>
                </a:lnTo>
                <a:lnTo>
                  <a:pt x="1002449" y="2605582"/>
                </a:lnTo>
                <a:lnTo>
                  <a:pt x="1003566" y="2606040"/>
                </a:lnTo>
                <a:lnTo>
                  <a:pt x="1006195" y="2606040"/>
                </a:lnTo>
                <a:lnTo>
                  <a:pt x="1007313" y="2605582"/>
                </a:lnTo>
                <a:lnTo>
                  <a:pt x="1009180" y="2603716"/>
                </a:lnTo>
                <a:lnTo>
                  <a:pt x="1009637" y="2602598"/>
                </a:lnTo>
                <a:lnTo>
                  <a:pt x="1009637" y="2599969"/>
                </a:lnTo>
                <a:close/>
              </a:path>
              <a:path w="5819775" h="2606040">
                <a:moveTo>
                  <a:pt x="1009637" y="1301711"/>
                </a:moveTo>
                <a:lnTo>
                  <a:pt x="1009180" y="1300594"/>
                </a:lnTo>
                <a:lnTo>
                  <a:pt x="1007313" y="1298727"/>
                </a:lnTo>
                <a:lnTo>
                  <a:pt x="1006195" y="1298257"/>
                </a:lnTo>
                <a:lnTo>
                  <a:pt x="1003566" y="1298257"/>
                </a:lnTo>
                <a:lnTo>
                  <a:pt x="1002449" y="1298727"/>
                </a:lnTo>
                <a:lnTo>
                  <a:pt x="1000582" y="1300594"/>
                </a:lnTo>
                <a:lnTo>
                  <a:pt x="1000112" y="1301711"/>
                </a:lnTo>
                <a:lnTo>
                  <a:pt x="1000112" y="1304340"/>
                </a:lnTo>
                <a:lnTo>
                  <a:pt x="1000582" y="1305458"/>
                </a:lnTo>
                <a:lnTo>
                  <a:pt x="1002449" y="1307325"/>
                </a:lnTo>
                <a:lnTo>
                  <a:pt x="1003566" y="1307782"/>
                </a:lnTo>
                <a:lnTo>
                  <a:pt x="1006195" y="1307782"/>
                </a:lnTo>
                <a:lnTo>
                  <a:pt x="1007313" y="1307325"/>
                </a:lnTo>
                <a:lnTo>
                  <a:pt x="1009180" y="1305458"/>
                </a:lnTo>
                <a:lnTo>
                  <a:pt x="1009637" y="1304340"/>
                </a:lnTo>
                <a:lnTo>
                  <a:pt x="1009637" y="1301711"/>
                </a:lnTo>
                <a:close/>
              </a:path>
              <a:path w="5819775" h="2606040">
                <a:moveTo>
                  <a:pt x="1009637" y="3454"/>
                </a:moveTo>
                <a:lnTo>
                  <a:pt x="1009180" y="2336"/>
                </a:lnTo>
                <a:lnTo>
                  <a:pt x="1007313" y="469"/>
                </a:lnTo>
                <a:lnTo>
                  <a:pt x="1006195" y="0"/>
                </a:lnTo>
                <a:lnTo>
                  <a:pt x="1003566" y="0"/>
                </a:lnTo>
                <a:lnTo>
                  <a:pt x="1002449" y="469"/>
                </a:lnTo>
                <a:lnTo>
                  <a:pt x="1000582" y="2336"/>
                </a:lnTo>
                <a:lnTo>
                  <a:pt x="1000112" y="3454"/>
                </a:lnTo>
                <a:lnTo>
                  <a:pt x="1000112" y="6083"/>
                </a:lnTo>
                <a:lnTo>
                  <a:pt x="1000582" y="7200"/>
                </a:lnTo>
                <a:lnTo>
                  <a:pt x="1002449" y="9067"/>
                </a:lnTo>
                <a:lnTo>
                  <a:pt x="1003566" y="9525"/>
                </a:lnTo>
                <a:lnTo>
                  <a:pt x="1006195" y="9525"/>
                </a:lnTo>
                <a:lnTo>
                  <a:pt x="1007313" y="9067"/>
                </a:lnTo>
                <a:lnTo>
                  <a:pt x="1009180" y="7200"/>
                </a:lnTo>
                <a:lnTo>
                  <a:pt x="1009637" y="6083"/>
                </a:lnTo>
                <a:lnTo>
                  <a:pt x="1009637" y="3454"/>
                </a:lnTo>
                <a:close/>
              </a:path>
              <a:path w="5819775" h="2606040">
                <a:moveTo>
                  <a:pt x="1057262" y="2599969"/>
                </a:moveTo>
                <a:lnTo>
                  <a:pt x="1056805" y="2598851"/>
                </a:lnTo>
                <a:lnTo>
                  <a:pt x="1054938" y="2596985"/>
                </a:lnTo>
                <a:lnTo>
                  <a:pt x="1053820" y="2596515"/>
                </a:lnTo>
                <a:lnTo>
                  <a:pt x="1051191" y="2596515"/>
                </a:lnTo>
                <a:lnTo>
                  <a:pt x="1050074" y="2596985"/>
                </a:lnTo>
                <a:lnTo>
                  <a:pt x="1048207" y="2598851"/>
                </a:lnTo>
                <a:lnTo>
                  <a:pt x="1047737" y="2599969"/>
                </a:lnTo>
                <a:lnTo>
                  <a:pt x="1047737" y="2602598"/>
                </a:lnTo>
                <a:lnTo>
                  <a:pt x="1048207" y="2603716"/>
                </a:lnTo>
                <a:lnTo>
                  <a:pt x="1050074" y="2605582"/>
                </a:lnTo>
                <a:lnTo>
                  <a:pt x="1051191" y="2606040"/>
                </a:lnTo>
                <a:lnTo>
                  <a:pt x="1053820" y="2606040"/>
                </a:lnTo>
                <a:lnTo>
                  <a:pt x="1054938" y="2605582"/>
                </a:lnTo>
                <a:lnTo>
                  <a:pt x="1056805" y="2603716"/>
                </a:lnTo>
                <a:lnTo>
                  <a:pt x="1057262" y="2602598"/>
                </a:lnTo>
                <a:lnTo>
                  <a:pt x="1057262" y="2599969"/>
                </a:lnTo>
                <a:close/>
              </a:path>
              <a:path w="5819775" h="2606040">
                <a:moveTo>
                  <a:pt x="1057262" y="1301711"/>
                </a:moveTo>
                <a:lnTo>
                  <a:pt x="1056805" y="1300594"/>
                </a:lnTo>
                <a:lnTo>
                  <a:pt x="1054938" y="1298727"/>
                </a:lnTo>
                <a:lnTo>
                  <a:pt x="1053820" y="1298257"/>
                </a:lnTo>
                <a:lnTo>
                  <a:pt x="1051191" y="1298257"/>
                </a:lnTo>
                <a:lnTo>
                  <a:pt x="1050074" y="1298727"/>
                </a:lnTo>
                <a:lnTo>
                  <a:pt x="1048207" y="1300594"/>
                </a:lnTo>
                <a:lnTo>
                  <a:pt x="1047737" y="1301711"/>
                </a:lnTo>
                <a:lnTo>
                  <a:pt x="1047737" y="1304340"/>
                </a:lnTo>
                <a:lnTo>
                  <a:pt x="1048207" y="1305458"/>
                </a:lnTo>
                <a:lnTo>
                  <a:pt x="1050074" y="1307325"/>
                </a:lnTo>
                <a:lnTo>
                  <a:pt x="1051191" y="1307782"/>
                </a:lnTo>
                <a:lnTo>
                  <a:pt x="1053820" y="1307782"/>
                </a:lnTo>
                <a:lnTo>
                  <a:pt x="1054938" y="1307325"/>
                </a:lnTo>
                <a:lnTo>
                  <a:pt x="1056805" y="1305458"/>
                </a:lnTo>
                <a:lnTo>
                  <a:pt x="1057262" y="1304340"/>
                </a:lnTo>
                <a:lnTo>
                  <a:pt x="1057262" y="1301711"/>
                </a:lnTo>
                <a:close/>
              </a:path>
              <a:path w="5819775" h="2606040">
                <a:moveTo>
                  <a:pt x="1057262" y="3454"/>
                </a:moveTo>
                <a:lnTo>
                  <a:pt x="1056805" y="2336"/>
                </a:lnTo>
                <a:lnTo>
                  <a:pt x="1054938" y="469"/>
                </a:lnTo>
                <a:lnTo>
                  <a:pt x="1053820" y="0"/>
                </a:lnTo>
                <a:lnTo>
                  <a:pt x="1051191" y="0"/>
                </a:lnTo>
                <a:lnTo>
                  <a:pt x="1050074" y="469"/>
                </a:lnTo>
                <a:lnTo>
                  <a:pt x="1048207" y="2336"/>
                </a:lnTo>
                <a:lnTo>
                  <a:pt x="1047737" y="3454"/>
                </a:lnTo>
                <a:lnTo>
                  <a:pt x="1047737" y="6083"/>
                </a:lnTo>
                <a:lnTo>
                  <a:pt x="1048207" y="7200"/>
                </a:lnTo>
                <a:lnTo>
                  <a:pt x="1050074" y="9067"/>
                </a:lnTo>
                <a:lnTo>
                  <a:pt x="1051191" y="9525"/>
                </a:lnTo>
                <a:lnTo>
                  <a:pt x="1053820" y="9525"/>
                </a:lnTo>
                <a:lnTo>
                  <a:pt x="1054938" y="9067"/>
                </a:lnTo>
                <a:lnTo>
                  <a:pt x="1056805" y="7200"/>
                </a:lnTo>
                <a:lnTo>
                  <a:pt x="1057262" y="6083"/>
                </a:lnTo>
                <a:lnTo>
                  <a:pt x="1057262" y="3454"/>
                </a:lnTo>
                <a:close/>
              </a:path>
              <a:path w="5819775" h="2606040">
                <a:moveTo>
                  <a:pt x="1104887" y="2599969"/>
                </a:moveTo>
                <a:lnTo>
                  <a:pt x="1104430" y="2598851"/>
                </a:lnTo>
                <a:lnTo>
                  <a:pt x="1102563" y="2596985"/>
                </a:lnTo>
                <a:lnTo>
                  <a:pt x="1101445" y="2596515"/>
                </a:lnTo>
                <a:lnTo>
                  <a:pt x="1098816" y="2596515"/>
                </a:lnTo>
                <a:lnTo>
                  <a:pt x="1097699" y="2596985"/>
                </a:lnTo>
                <a:lnTo>
                  <a:pt x="1095832" y="2598851"/>
                </a:lnTo>
                <a:lnTo>
                  <a:pt x="1095362" y="2599969"/>
                </a:lnTo>
                <a:lnTo>
                  <a:pt x="1095362" y="2602598"/>
                </a:lnTo>
                <a:lnTo>
                  <a:pt x="1095832" y="2603716"/>
                </a:lnTo>
                <a:lnTo>
                  <a:pt x="1097699" y="2605582"/>
                </a:lnTo>
                <a:lnTo>
                  <a:pt x="1098816" y="2606040"/>
                </a:lnTo>
                <a:lnTo>
                  <a:pt x="1101445" y="2606040"/>
                </a:lnTo>
                <a:lnTo>
                  <a:pt x="1102563" y="2605582"/>
                </a:lnTo>
                <a:lnTo>
                  <a:pt x="1104430" y="2603716"/>
                </a:lnTo>
                <a:lnTo>
                  <a:pt x="1104887" y="2602598"/>
                </a:lnTo>
                <a:lnTo>
                  <a:pt x="1104887" y="2599969"/>
                </a:lnTo>
                <a:close/>
              </a:path>
              <a:path w="5819775" h="2606040">
                <a:moveTo>
                  <a:pt x="1104887" y="1301711"/>
                </a:moveTo>
                <a:lnTo>
                  <a:pt x="1104430" y="1300594"/>
                </a:lnTo>
                <a:lnTo>
                  <a:pt x="1102563" y="1298727"/>
                </a:lnTo>
                <a:lnTo>
                  <a:pt x="1101445" y="1298257"/>
                </a:lnTo>
                <a:lnTo>
                  <a:pt x="1098816" y="1298257"/>
                </a:lnTo>
                <a:lnTo>
                  <a:pt x="1097699" y="1298727"/>
                </a:lnTo>
                <a:lnTo>
                  <a:pt x="1095832" y="1300594"/>
                </a:lnTo>
                <a:lnTo>
                  <a:pt x="1095362" y="1301711"/>
                </a:lnTo>
                <a:lnTo>
                  <a:pt x="1095362" y="1304340"/>
                </a:lnTo>
                <a:lnTo>
                  <a:pt x="1095832" y="1305458"/>
                </a:lnTo>
                <a:lnTo>
                  <a:pt x="1097699" y="1307325"/>
                </a:lnTo>
                <a:lnTo>
                  <a:pt x="1098816" y="1307782"/>
                </a:lnTo>
                <a:lnTo>
                  <a:pt x="1101445" y="1307782"/>
                </a:lnTo>
                <a:lnTo>
                  <a:pt x="1102563" y="1307325"/>
                </a:lnTo>
                <a:lnTo>
                  <a:pt x="1104430" y="1305458"/>
                </a:lnTo>
                <a:lnTo>
                  <a:pt x="1104887" y="1304340"/>
                </a:lnTo>
                <a:lnTo>
                  <a:pt x="1104887" y="1301711"/>
                </a:lnTo>
                <a:close/>
              </a:path>
              <a:path w="5819775" h="2606040">
                <a:moveTo>
                  <a:pt x="1104887" y="3454"/>
                </a:moveTo>
                <a:lnTo>
                  <a:pt x="1104430" y="2336"/>
                </a:lnTo>
                <a:lnTo>
                  <a:pt x="1102563" y="469"/>
                </a:lnTo>
                <a:lnTo>
                  <a:pt x="1101445" y="0"/>
                </a:lnTo>
                <a:lnTo>
                  <a:pt x="1098816" y="0"/>
                </a:lnTo>
                <a:lnTo>
                  <a:pt x="1097699" y="469"/>
                </a:lnTo>
                <a:lnTo>
                  <a:pt x="1095832" y="2336"/>
                </a:lnTo>
                <a:lnTo>
                  <a:pt x="1095362" y="3454"/>
                </a:lnTo>
                <a:lnTo>
                  <a:pt x="1095362" y="6083"/>
                </a:lnTo>
                <a:lnTo>
                  <a:pt x="1095832" y="7200"/>
                </a:lnTo>
                <a:lnTo>
                  <a:pt x="1097699" y="9067"/>
                </a:lnTo>
                <a:lnTo>
                  <a:pt x="1098816" y="9525"/>
                </a:lnTo>
                <a:lnTo>
                  <a:pt x="1101445" y="9525"/>
                </a:lnTo>
                <a:lnTo>
                  <a:pt x="1102563" y="9067"/>
                </a:lnTo>
                <a:lnTo>
                  <a:pt x="1104430" y="7200"/>
                </a:lnTo>
                <a:lnTo>
                  <a:pt x="1104887" y="6083"/>
                </a:lnTo>
                <a:lnTo>
                  <a:pt x="1104887" y="3454"/>
                </a:lnTo>
                <a:close/>
              </a:path>
              <a:path w="5819775" h="2606040">
                <a:moveTo>
                  <a:pt x="1152512" y="2599969"/>
                </a:moveTo>
                <a:lnTo>
                  <a:pt x="1152055" y="2598851"/>
                </a:lnTo>
                <a:lnTo>
                  <a:pt x="1150188" y="2596985"/>
                </a:lnTo>
                <a:lnTo>
                  <a:pt x="1149070" y="2596515"/>
                </a:lnTo>
                <a:lnTo>
                  <a:pt x="1146441" y="2596515"/>
                </a:lnTo>
                <a:lnTo>
                  <a:pt x="1145324" y="2596985"/>
                </a:lnTo>
                <a:lnTo>
                  <a:pt x="1143457" y="2598851"/>
                </a:lnTo>
                <a:lnTo>
                  <a:pt x="1142987" y="2599969"/>
                </a:lnTo>
                <a:lnTo>
                  <a:pt x="1142987" y="2602598"/>
                </a:lnTo>
                <a:lnTo>
                  <a:pt x="1143457" y="2603716"/>
                </a:lnTo>
                <a:lnTo>
                  <a:pt x="1145324" y="2605582"/>
                </a:lnTo>
                <a:lnTo>
                  <a:pt x="1146441" y="2606040"/>
                </a:lnTo>
                <a:lnTo>
                  <a:pt x="1149070" y="2606040"/>
                </a:lnTo>
                <a:lnTo>
                  <a:pt x="1150188" y="2605582"/>
                </a:lnTo>
                <a:lnTo>
                  <a:pt x="1152055" y="2603716"/>
                </a:lnTo>
                <a:lnTo>
                  <a:pt x="1152512" y="2602598"/>
                </a:lnTo>
                <a:lnTo>
                  <a:pt x="1152512" y="2599969"/>
                </a:lnTo>
                <a:close/>
              </a:path>
              <a:path w="5819775" h="2606040">
                <a:moveTo>
                  <a:pt x="1152512" y="1301711"/>
                </a:moveTo>
                <a:lnTo>
                  <a:pt x="1152055" y="1300594"/>
                </a:lnTo>
                <a:lnTo>
                  <a:pt x="1150188" y="1298727"/>
                </a:lnTo>
                <a:lnTo>
                  <a:pt x="1149070" y="1298257"/>
                </a:lnTo>
                <a:lnTo>
                  <a:pt x="1146441" y="1298257"/>
                </a:lnTo>
                <a:lnTo>
                  <a:pt x="1145324" y="1298727"/>
                </a:lnTo>
                <a:lnTo>
                  <a:pt x="1143457" y="1300594"/>
                </a:lnTo>
                <a:lnTo>
                  <a:pt x="1142987" y="1301711"/>
                </a:lnTo>
                <a:lnTo>
                  <a:pt x="1142987" y="1304340"/>
                </a:lnTo>
                <a:lnTo>
                  <a:pt x="1143457" y="1305458"/>
                </a:lnTo>
                <a:lnTo>
                  <a:pt x="1145324" y="1307325"/>
                </a:lnTo>
                <a:lnTo>
                  <a:pt x="1146441" y="1307782"/>
                </a:lnTo>
                <a:lnTo>
                  <a:pt x="1149070" y="1307782"/>
                </a:lnTo>
                <a:lnTo>
                  <a:pt x="1150188" y="1307325"/>
                </a:lnTo>
                <a:lnTo>
                  <a:pt x="1152055" y="1305458"/>
                </a:lnTo>
                <a:lnTo>
                  <a:pt x="1152512" y="1304340"/>
                </a:lnTo>
                <a:lnTo>
                  <a:pt x="1152512" y="1301711"/>
                </a:lnTo>
                <a:close/>
              </a:path>
              <a:path w="5819775" h="2606040">
                <a:moveTo>
                  <a:pt x="1152512" y="3454"/>
                </a:moveTo>
                <a:lnTo>
                  <a:pt x="1152055" y="2336"/>
                </a:lnTo>
                <a:lnTo>
                  <a:pt x="1150188" y="469"/>
                </a:lnTo>
                <a:lnTo>
                  <a:pt x="1149070" y="0"/>
                </a:lnTo>
                <a:lnTo>
                  <a:pt x="1146441" y="0"/>
                </a:lnTo>
                <a:lnTo>
                  <a:pt x="1145324" y="469"/>
                </a:lnTo>
                <a:lnTo>
                  <a:pt x="1143457" y="2336"/>
                </a:lnTo>
                <a:lnTo>
                  <a:pt x="1142987" y="3454"/>
                </a:lnTo>
                <a:lnTo>
                  <a:pt x="1142987" y="6083"/>
                </a:lnTo>
                <a:lnTo>
                  <a:pt x="1143457" y="7200"/>
                </a:lnTo>
                <a:lnTo>
                  <a:pt x="1145324" y="9067"/>
                </a:lnTo>
                <a:lnTo>
                  <a:pt x="1146441" y="9525"/>
                </a:lnTo>
                <a:lnTo>
                  <a:pt x="1149070" y="9525"/>
                </a:lnTo>
                <a:lnTo>
                  <a:pt x="1150188" y="9067"/>
                </a:lnTo>
                <a:lnTo>
                  <a:pt x="1152055" y="7200"/>
                </a:lnTo>
                <a:lnTo>
                  <a:pt x="1152512" y="6083"/>
                </a:lnTo>
                <a:lnTo>
                  <a:pt x="1152512" y="3454"/>
                </a:lnTo>
                <a:close/>
              </a:path>
              <a:path w="5819775" h="2606040">
                <a:moveTo>
                  <a:pt x="1200137" y="2599969"/>
                </a:moveTo>
                <a:lnTo>
                  <a:pt x="1199680" y="2598851"/>
                </a:lnTo>
                <a:lnTo>
                  <a:pt x="1197813" y="2596985"/>
                </a:lnTo>
                <a:lnTo>
                  <a:pt x="1196695" y="2596515"/>
                </a:lnTo>
                <a:lnTo>
                  <a:pt x="1194066" y="2596515"/>
                </a:lnTo>
                <a:lnTo>
                  <a:pt x="1192949" y="2596985"/>
                </a:lnTo>
                <a:lnTo>
                  <a:pt x="1191082" y="2598851"/>
                </a:lnTo>
                <a:lnTo>
                  <a:pt x="1190612" y="2599969"/>
                </a:lnTo>
                <a:lnTo>
                  <a:pt x="1190612" y="2602598"/>
                </a:lnTo>
                <a:lnTo>
                  <a:pt x="1191082" y="2603716"/>
                </a:lnTo>
                <a:lnTo>
                  <a:pt x="1192949" y="2605582"/>
                </a:lnTo>
                <a:lnTo>
                  <a:pt x="1194066" y="2606040"/>
                </a:lnTo>
                <a:lnTo>
                  <a:pt x="1196695" y="2606040"/>
                </a:lnTo>
                <a:lnTo>
                  <a:pt x="1197813" y="2605582"/>
                </a:lnTo>
                <a:lnTo>
                  <a:pt x="1199680" y="2603716"/>
                </a:lnTo>
                <a:lnTo>
                  <a:pt x="1200137" y="2602598"/>
                </a:lnTo>
                <a:lnTo>
                  <a:pt x="1200137" y="2599969"/>
                </a:lnTo>
                <a:close/>
              </a:path>
              <a:path w="5819775" h="2606040">
                <a:moveTo>
                  <a:pt x="1200137" y="1301711"/>
                </a:moveTo>
                <a:lnTo>
                  <a:pt x="1199680" y="1300594"/>
                </a:lnTo>
                <a:lnTo>
                  <a:pt x="1197813" y="1298727"/>
                </a:lnTo>
                <a:lnTo>
                  <a:pt x="1196695" y="1298257"/>
                </a:lnTo>
                <a:lnTo>
                  <a:pt x="1194066" y="1298257"/>
                </a:lnTo>
                <a:lnTo>
                  <a:pt x="1192949" y="1298727"/>
                </a:lnTo>
                <a:lnTo>
                  <a:pt x="1191082" y="1300594"/>
                </a:lnTo>
                <a:lnTo>
                  <a:pt x="1190612" y="1301711"/>
                </a:lnTo>
                <a:lnTo>
                  <a:pt x="1190612" y="1304340"/>
                </a:lnTo>
                <a:lnTo>
                  <a:pt x="1191082" y="1305458"/>
                </a:lnTo>
                <a:lnTo>
                  <a:pt x="1192949" y="1307325"/>
                </a:lnTo>
                <a:lnTo>
                  <a:pt x="1194066" y="1307782"/>
                </a:lnTo>
                <a:lnTo>
                  <a:pt x="1196695" y="1307782"/>
                </a:lnTo>
                <a:lnTo>
                  <a:pt x="1197813" y="1307325"/>
                </a:lnTo>
                <a:lnTo>
                  <a:pt x="1199680" y="1305458"/>
                </a:lnTo>
                <a:lnTo>
                  <a:pt x="1200137" y="1304340"/>
                </a:lnTo>
                <a:lnTo>
                  <a:pt x="1200137" y="1301711"/>
                </a:lnTo>
                <a:close/>
              </a:path>
              <a:path w="5819775" h="2606040">
                <a:moveTo>
                  <a:pt x="1200137" y="3454"/>
                </a:moveTo>
                <a:lnTo>
                  <a:pt x="1199680" y="2336"/>
                </a:lnTo>
                <a:lnTo>
                  <a:pt x="1197813" y="469"/>
                </a:lnTo>
                <a:lnTo>
                  <a:pt x="1196695" y="0"/>
                </a:lnTo>
                <a:lnTo>
                  <a:pt x="1194066" y="0"/>
                </a:lnTo>
                <a:lnTo>
                  <a:pt x="1192949" y="469"/>
                </a:lnTo>
                <a:lnTo>
                  <a:pt x="1191082" y="2336"/>
                </a:lnTo>
                <a:lnTo>
                  <a:pt x="1190612" y="3454"/>
                </a:lnTo>
                <a:lnTo>
                  <a:pt x="1190612" y="6083"/>
                </a:lnTo>
                <a:lnTo>
                  <a:pt x="1191082" y="7200"/>
                </a:lnTo>
                <a:lnTo>
                  <a:pt x="1192949" y="9067"/>
                </a:lnTo>
                <a:lnTo>
                  <a:pt x="1194066" y="9525"/>
                </a:lnTo>
                <a:lnTo>
                  <a:pt x="1196695" y="9525"/>
                </a:lnTo>
                <a:lnTo>
                  <a:pt x="1197813" y="9067"/>
                </a:lnTo>
                <a:lnTo>
                  <a:pt x="1199680" y="7200"/>
                </a:lnTo>
                <a:lnTo>
                  <a:pt x="1200137" y="6083"/>
                </a:lnTo>
                <a:lnTo>
                  <a:pt x="1200137" y="3454"/>
                </a:lnTo>
                <a:close/>
              </a:path>
              <a:path w="5819775" h="2606040">
                <a:moveTo>
                  <a:pt x="1247762" y="2599969"/>
                </a:moveTo>
                <a:lnTo>
                  <a:pt x="1247305" y="2598851"/>
                </a:lnTo>
                <a:lnTo>
                  <a:pt x="1245438" y="2596985"/>
                </a:lnTo>
                <a:lnTo>
                  <a:pt x="1244320" y="2596515"/>
                </a:lnTo>
                <a:lnTo>
                  <a:pt x="1241691" y="2596515"/>
                </a:lnTo>
                <a:lnTo>
                  <a:pt x="1240574" y="2596985"/>
                </a:lnTo>
                <a:lnTo>
                  <a:pt x="1238707" y="2598851"/>
                </a:lnTo>
                <a:lnTo>
                  <a:pt x="1238237" y="2599969"/>
                </a:lnTo>
                <a:lnTo>
                  <a:pt x="1238237" y="2602598"/>
                </a:lnTo>
                <a:lnTo>
                  <a:pt x="1238707" y="2603716"/>
                </a:lnTo>
                <a:lnTo>
                  <a:pt x="1240574" y="2605582"/>
                </a:lnTo>
                <a:lnTo>
                  <a:pt x="1241691" y="2606040"/>
                </a:lnTo>
                <a:lnTo>
                  <a:pt x="1244320" y="2606040"/>
                </a:lnTo>
                <a:lnTo>
                  <a:pt x="1245438" y="2605582"/>
                </a:lnTo>
                <a:lnTo>
                  <a:pt x="1247305" y="2603716"/>
                </a:lnTo>
                <a:lnTo>
                  <a:pt x="1247762" y="2602598"/>
                </a:lnTo>
                <a:lnTo>
                  <a:pt x="1247762" y="2599969"/>
                </a:lnTo>
                <a:close/>
              </a:path>
              <a:path w="5819775" h="2606040">
                <a:moveTo>
                  <a:pt x="1247762" y="1301711"/>
                </a:moveTo>
                <a:lnTo>
                  <a:pt x="1247305" y="1300594"/>
                </a:lnTo>
                <a:lnTo>
                  <a:pt x="1245438" y="1298727"/>
                </a:lnTo>
                <a:lnTo>
                  <a:pt x="1244320" y="1298257"/>
                </a:lnTo>
                <a:lnTo>
                  <a:pt x="1241691" y="1298257"/>
                </a:lnTo>
                <a:lnTo>
                  <a:pt x="1240574" y="1298727"/>
                </a:lnTo>
                <a:lnTo>
                  <a:pt x="1238707" y="1300594"/>
                </a:lnTo>
                <a:lnTo>
                  <a:pt x="1238237" y="1301711"/>
                </a:lnTo>
                <a:lnTo>
                  <a:pt x="1238237" y="1304340"/>
                </a:lnTo>
                <a:lnTo>
                  <a:pt x="1238707" y="1305458"/>
                </a:lnTo>
                <a:lnTo>
                  <a:pt x="1240574" y="1307325"/>
                </a:lnTo>
                <a:lnTo>
                  <a:pt x="1241691" y="1307782"/>
                </a:lnTo>
                <a:lnTo>
                  <a:pt x="1244320" y="1307782"/>
                </a:lnTo>
                <a:lnTo>
                  <a:pt x="1245438" y="1307325"/>
                </a:lnTo>
                <a:lnTo>
                  <a:pt x="1247305" y="1305458"/>
                </a:lnTo>
                <a:lnTo>
                  <a:pt x="1247762" y="1304340"/>
                </a:lnTo>
                <a:lnTo>
                  <a:pt x="1247762" y="1301711"/>
                </a:lnTo>
                <a:close/>
              </a:path>
              <a:path w="5819775" h="2606040">
                <a:moveTo>
                  <a:pt x="1247762" y="3454"/>
                </a:moveTo>
                <a:lnTo>
                  <a:pt x="1247305" y="2336"/>
                </a:lnTo>
                <a:lnTo>
                  <a:pt x="1245438" y="469"/>
                </a:lnTo>
                <a:lnTo>
                  <a:pt x="1244320" y="0"/>
                </a:lnTo>
                <a:lnTo>
                  <a:pt x="1241691" y="0"/>
                </a:lnTo>
                <a:lnTo>
                  <a:pt x="1240574" y="469"/>
                </a:lnTo>
                <a:lnTo>
                  <a:pt x="1238707" y="2336"/>
                </a:lnTo>
                <a:lnTo>
                  <a:pt x="1238237" y="3454"/>
                </a:lnTo>
                <a:lnTo>
                  <a:pt x="1238237" y="6083"/>
                </a:lnTo>
                <a:lnTo>
                  <a:pt x="1238707" y="7200"/>
                </a:lnTo>
                <a:lnTo>
                  <a:pt x="1240574" y="9067"/>
                </a:lnTo>
                <a:lnTo>
                  <a:pt x="1241691" y="9525"/>
                </a:lnTo>
                <a:lnTo>
                  <a:pt x="1244320" y="9525"/>
                </a:lnTo>
                <a:lnTo>
                  <a:pt x="1245438" y="9067"/>
                </a:lnTo>
                <a:lnTo>
                  <a:pt x="1247305" y="7200"/>
                </a:lnTo>
                <a:lnTo>
                  <a:pt x="1247762" y="6083"/>
                </a:lnTo>
                <a:lnTo>
                  <a:pt x="1247762" y="3454"/>
                </a:lnTo>
                <a:close/>
              </a:path>
              <a:path w="5819775" h="2606040">
                <a:moveTo>
                  <a:pt x="1295387" y="2599969"/>
                </a:moveTo>
                <a:lnTo>
                  <a:pt x="1294930" y="2598851"/>
                </a:lnTo>
                <a:lnTo>
                  <a:pt x="1293063" y="2596985"/>
                </a:lnTo>
                <a:lnTo>
                  <a:pt x="1291945" y="2596515"/>
                </a:lnTo>
                <a:lnTo>
                  <a:pt x="1289316" y="2596515"/>
                </a:lnTo>
                <a:lnTo>
                  <a:pt x="1288199" y="2596985"/>
                </a:lnTo>
                <a:lnTo>
                  <a:pt x="1286332" y="2598851"/>
                </a:lnTo>
                <a:lnTo>
                  <a:pt x="1285862" y="2599969"/>
                </a:lnTo>
                <a:lnTo>
                  <a:pt x="1285862" y="2602598"/>
                </a:lnTo>
                <a:lnTo>
                  <a:pt x="1286332" y="2603716"/>
                </a:lnTo>
                <a:lnTo>
                  <a:pt x="1288199" y="2605582"/>
                </a:lnTo>
                <a:lnTo>
                  <a:pt x="1289316" y="2606040"/>
                </a:lnTo>
                <a:lnTo>
                  <a:pt x="1291945" y="2606040"/>
                </a:lnTo>
                <a:lnTo>
                  <a:pt x="1293063" y="2605582"/>
                </a:lnTo>
                <a:lnTo>
                  <a:pt x="1294930" y="2603716"/>
                </a:lnTo>
                <a:lnTo>
                  <a:pt x="1295387" y="2602598"/>
                </a:lnTo>
                <a:lnTo>
                  <a:pt x="1295387" y="2599969"/>
                </a:lnTo>
                <a:close/>
              </a:path>
              <a:path w="5819775" h="2606040">
                <a:moveTo>
                  <a:pt x="1295387" y="1301711"/>
                </a:moveTo>
                <a:lnTo>
                  <a:pt x="1294930" y="1300594"/>
                </a:lnTo>
                <a:lnTo>
                  <a:pt x="1293063" y="1298727"/>
                </a:lnTo>
                <a:lnTo>
                  <a:pt x="1291945" y="1298257"/>
                </a:lnTo>
                <a:lnTo>
                  <a:pt x="1289316" y="1298257"/>
                </a:lnTo>
                <a:lnTo>
                  <a:pt x="1288199" y="1298727"/>
                </a:lnTo>
                <a:lnTo>
                  <a:pt x="1286332" y="1300594"/>
                </a:lnTo>
                <a:lnTo>
                  <a:pt x="1285862" y="1301711"/>
                </a:lnTo>
                <a:lnTo>
                  <a:pt x="1285862" y="1304340"/>
                </a:lnTo>
                <a:lnTo>
                  <a:pt x="1286332" y="1305458"/>
                </a:lnTo>
                <a:lnTo>
                  <a:pt x="1288199" y="1307325"/>
                </a:lnTo>
                <a:lnTo>
                  <a:pt x="1289316" y="1307782"/>
                </a:lnTo>
                <a:lnTo>
                  <a:pt x="1291945" y="1307782"/>
                </a:lnTo>
                <a:lnTo>
                  <a:pt x="1293063" y="1307325"/>
                </a:lnTo>
                <a:lnTo>
                  <a:pt x="1294930" y="1305458"/>
                </a:lnTo>
                <a:lnTo>
                  <a:pt x="1295387" y="1304340"/>
                </a:lnTo>
                <a:lnTo>
                  <a:pt x="1295387" y="1301711"/>
                </a:lnTo>
                <a:close/>
              </a:path>
              <a:path w="5819775" h="2606040">
                <a:moveTo>
                  <a:pt x="1295387" y="3454"/>
                </a:moveTo>
                <a:lnTo>
                  <a:pt x="1294930" y="2336"/>
                </a:lnTo>
                <a:lnTo>
                  <a:pt x="1293063" y="469"/>
                </a:lnTo>
                <a:lnTo>
                  <a:pt x="1291945" y="0"/>
                </a:lnTo>
                <a:lnTo>
                  <a:pt x="1289316" y="0"/>
                </a:lnTo>
                <a:lnTo>
                  <a:pt x="1288199" y="469"/>
                </a:lnTo>
                <a:lnTo>
                  <a:pt x="1286332" y="2336"/>
                </a:lnTo>
                <a:lnTo>
                  <a:pt x="1285862" y="3454"/>
                </a:lnTo>
                <a:lnTo>
                  <a:pt x="1285862" y="6083"/>
                </a:lnTo>
                <a:lnTo>
                  <a:pt x="1286332" y="7200"/>
                </a:lnTo>
                <a:lnTo>
                  <a:pt x="1288199" y="9067"/>
                </a:lnTo>
                <a:lnTo>
                  <a:pt x="1289316" y="9525"/>
                </a:lnTo>
                <a:lnTo>
                  <a:pt x="1291945" y="9525"/>
                </a:lnTo>
                <a:lnTo>
                  <a:pt x="1293063" y="9067"/>
                </a:lnTo>
                <a:lnTo>
                  <a:pt x="1294930" y="7200"/>
                </a:lnTo>
                <a:lnTo>
                  <a:pt x="1295387" y="6083"/>
                </a:lnTo>
                <a:lnTo>
                  <a:pt x="1295387" y="3454"/>
                </a:lnTo>
                <a:close/>
              </a:path>
              <a:path w="5819775" h="2606040">
                <a:moveTo>
                  <a:pt x="1343012" y="2599969"/>
                </a:moveTo>
                <a:lnTo>
                  <a:pt x="1342555" y="2598851"/>
                </a:lnTo>
                <a:lnTo>
                  <a:pt x="1340688" y="2596985"/>
                </a:lnTo>
                <a:lnTo>
                  <a:pt x="1339570" y="2596515"/>
                </a:lnTo>
                <a:lnTo>
                  <a:pt x="1336941" y="2596515"/>
                </a:lnTo>
                <a:lnTo>
                  <a:pt x="1335824" y="2596985"/>
                </a:lnTo>
                <a:lnTo>
                  <a:pt x="1333957" y="2598851"/>
                </a:lnTo>
                <a:lnTo>
                  <a:pt x="1333487" y="2599969"/>
                </a:lnTo>
                <a:lnTo>
                  <a:pt x="1333487" y="2602598"/>
                </a:lnTo>
                <a:lnTo>
                  <a:pt x="1333957" y="2603716"/>
                </a:lnTo>
                <a:lnTo>
                  <a:pt x="1335824" y="2605582"/>
                </a:lnTo>
                <a:lnTo>
                  <a:pt x="1336941" y="2606040"/>
                </a:lnTo>
                <a:lnTo>
                  <a:pt x="1339570" y="2606040"/>
                </a:lnTo>
                <a:lnTo>
                  <a:pt x="1340688" y="2605582"/>
                </a:lnTo>
                <a:lnTo>
                  <a:pt x="1342555" y="2603716"/>
                </a:lnTo>
                <a:lnTo>
                  <a:pt x="1343012" y="2602598"/>
                </a:lnTo>
                <a:lnTo>
                  <a:pt x="1343012" y="2599969"/>
                </a:lnTo>
                <a:close/>
              </a:path>
              <a:path w="5819775" h="2606040">
                <a:moveTo>
                  <a:pt x="1343012" y="1301711"/>
                </a:moveTo>
                <a:lnTo>
                  <a:pt x="1342555" y="1300594"/>
                </a:lnTo>
                <a:lnTo>
                  <a:pt x="1340688" y="1298727"/>
                </a:lnTo>
                <a:lnTo>
                  <a:pt x="1339570" y="1298257"/>
                </a:lnTo>
                <a:lnTo>
                  <a:pt x="1336941" y="1298257"/>
                </a:lnTo>
                <a:lnTo>
                  <a:pt x="1335824" y="1298727"/>
                </a:lnTo>
                <a:lnTo>
                  <a:pt x="1333957" y="1300594"/>
                </a:lnTo>
                <a:lnTo>
                  <a:pt x="1333487" y="1301711"/>
                </a:lnTo>
                <a:lnTo>
                  <a:pt x="1333487" y="1304340"/>
                </a:lnTo>
                <a:lnTo>
                  <a:pt x="1333957" y="1305458"/>
                </a:lnTo>
                <a:lnTo>
                  <a:pt x="1335824" y="1307325"/>
                </a:lnTo>
                <a:lnTo>
                  <a:pt x="1336941" y="1307782"/>
                </a:lnTo>
                <a:lnTo>
                  <a:pt x="1339570" y="1307782"/>
                </a:lnTo>
                <a:lnTo>
                  <a:pt x="1340688" y="1307325"/>
                </a:lnTo>
                <a:lnTo>
                  <a:pt x="1342555" y="1305458"/>
                </a:lnTo>
                <a:lnTo>
                  <a:pt x="1343012" y="1304340"/>
                </a:lnTo>
                <a:lnTo>
                  <a:pt x="1343012" y="1301711"/>
                </a:lnTo>
                <a:close/>
              </a:path>
              <a:path w="5819775" h="2606040">
                <a:moveTo>
                  <a:pt x="1343012" y="3454"/>
                </a:moveTo>
                <a:lnTo>
                  <a:pt x="1342555" y="2336"/>
                </a:lnTo>
                <a:lnTo>
                  <a:pt x="1340688" y="469"/>
                </a:lnTo>
                <a:lnTo>
                  <a:pt x="1339570" y="0"/>
                </a:lnTo>
                <a:lnTo>
                  <a:pt x="1336941" y="0"/>
                </a:lnTo>
                <a:lnTo>
                  <a:pt x="1335824" y="469"/>
                </a:lnTo>
                <a:lnTo>
                  <a:pt x="1333957" y="2336"/>
                </a:lnTo>
                <a:lnTo>
                  <a:pt x="1333487" y="3454"/>
                </a:lnTo>
                <a:lnTo>
                  <a:pt x="1333487" y="6083"/>
                </a:lnTo>
                <a:lnTo>
                  <a:pt x="1333957" y="7200"/>
                </a:lnTo>
                <a:lnTo>
                  <a:pt x="1335824" y="9067"/>
                </a:lnTo>
                <a:lnTo>
                  <a:pt x="1336941" y="9525"/>
                </a:lnTo>
                <a:lnTo>
                  <a:pt x="1339570" y="9525"/>
                </a:lnTo>
                <a:lnTo>
                  <a:pt x="1340688" y="9067"/>
                </a:lnTo>
                <a:lnTo>
                  <a:pt x="1342555" y="7200"/>
                </a:lnTo>
                <a:lnTo>
                  <a:pt x="1343012" y="6083"/>
                </a:lnTo>
                <a:lnTo>
                  <a:pt x="1343012" y="3454"/>
                </a:lnTo>
                <a:close/>
              </a:path>
              <a:path w="5819775" h="2606040">
                <a:moveTo>
                  <a:pt x="1390637" y="2599969"/>
                </a:moveTo>
                <a:lnTo>
                  <a:pt x="1390180" y="2598851"/>
                </a:lnTo>
                <a:lnTo>
                  <a:pt x="1388313" y="2596985"/>
                </a:lnTo>
                <a:lnTo>
                  <a:pt x="1387195" y="2596515"/>
                </a:lnTo>
                <a:lnTo>
                  <a:pt x="1384566" y="2596515"/>
                </a:lnTo>
                <a:lnTo>
                  <a:pt x="1383449" y="2596985"/>
                </a:lnTo>
                <a:lnTo>
                  <a:pt x="1381582" y="2598851"/>
                </a:lnTo>
                <a:lnTo>
                  <a:pt x="1381112" y="2599969"/>
                </a:lnTo>
                <a:lnTo>
                  <a:pt x="1381112" y="2602598"/>
                </a:lnTo>
                <a:lnTo>
                  <a:pt x="1381582" y="2603716"/>
                </a:lnTo>
                <a:lnTo>
                  <a:pt x="1383449" y="2605582"/>
                </a:lnTo>
                <a:lnTo>
                  <a:pt x="1384566" y="2606040"/>
                </a:lnTo>
                <a:lnTo>
                  <a:pt x="1387195" y="2606040"/>
                </a:lnTo>
                <a:lnTo>
                  <a:pt x="1388313" y="2605582"/>
                </a:lnTo>
                <a:lnTo>
                  <a:pt x="1390180" y="2603716"/>
                </a:lnTo>
                <a:lnTo>
                  <a:pt x="1390637" y="2602598"/>
                </a:lnTo>
                <a:lnTo>
                  <a:pt x="1390637" y="2599969"/>
                </a:lnTo>
                <a:close/>
              </a:path>
              <a:path w="5819775" h="2606040">
                <a:moveTo>
                  <a:pt x="1390637" y="1301711"/>
                </a:moveTo>
                <a:lnTo>
                  <a:pt x="1390180" y="1300594"/>
                </a:lnTo>
                <a:lnTo>
                  <a:pt x="1388313" y="1298727"/>
                </a:lnTo>
                <a:lnTo>
                  <a:pt x="1387195" y="1298257"/>
                </a:lnTo>
                <a:lnTo>
                  <a:pt x="1384566" y="1298257"/>
                </a:lnTo>
                <a:lnTo>
                  <a:pt x="1383449" y="1298727"/>
                </a:lnTo>
                <a:lnTo>
                  <a:pt x="1381582" y="1300594"/>
                </a:lnTo>
                <a:lnTo>
                  <a:pt x="1381112" y="1301711"/>
                </a:lnTo>
                <a:lnTo>
                  <a:pt x="1381112" y="1304340"/>
                </a:lnTo>
                <a:lnTo>
                  <a:pt x="1381582" y="1305458"/>
                </a:lnTo>
                <a:lnTo>
                  <a:pt x="1383449" y="1307325"/>
                </a:lnTo>
                <a:lnTo>
                  <a:pt x="1384566" y="1307782"/>
                </a:lnTo>
                <a:lnTo>
                  <a:pt x="1387195" y="1307782"/>
                </a:lnTo>
                <a:lnTo>
                  <a:pt x="1388313" y="1307325"/>
                </a:lnTo>
                <a:lnTo>
                  <a:pt x="1390180" y="1305458"/>
                </a:lnTo>
                <a:lnTo>
                  <a:pt x="1390637" y="1304340"/>
                </a:lnTo>
                <a:lnTo>
                  <a:pt x="1390637" y="1301711"/>
                </a:lnTo>
                <a:close/>
              </a:path>
              <a:path w="5819775" h="2606040">
                <a:moveTo>
                  <a:pt x="1390637" y="3454"/>
                </a:moveTo>
                <a:lnTo>
                  <a:pt x="1390180" y="2336"/>
                </a:lnTo>
                <a:lnTo>
                  <a:pt x="1388313" y="469"/>
                </a:lnTo>
                <a:lnTo>
                  <a:pt x="1387195" y="0"/>
                </a:lnTo>
                <a:lnTo>
                  <a:pt x="1384566" y="0"/>
                </a:lnTo>
                <a:lnTo>
                  <a:pt x="1383449" y="469"/>
                </a:lnTo>
                <a:lnTo>
                  <a:pt x="1381582" y="2336"/>
                </a:lnTo>
                <a:lnTo>
                  <a:pt x="1381112" y="3454"/>
                </a:lnTo>
                <a:lnTo>
                  <a:pt x="1381112" y="6083"/>
                </a:lnTo>
                <a:lnTo>
                  <a:pt x="1381582" y="7200"/>
                </a:lnTo>
                <a:lnTo>
                  <a:pt x="1383449" y="9067"/>
                </a:lnTo>
                <a:lnTo>
                  <a:pt x="1384566" y="9525"/>
                </a:lnTo>
                <a:lnTo>
                  <a:pt x="1387195" y="9525"/>
                </a:lnTo>
                <a:lnTo>
                  <a:pt x="1388313" y="9067"/>
                </a:lnTo>
                <a:lnTo>
                  <a:pt x="1390180" y="7200"/>
                </a:lnTo>
                <a:lnTo>
                  <a:pt x="1390637" y="6083"/>
                </a:lnTo>
                <a:lnTo>
                  <a:pt x="1390637" y="3454"/>
                </a:lnTo>
                <a:close/>
              </a:path>
              <a:path w="5819775" h="2606040">
                <a:moveTo>
                  <a:pt x="1438262" y="2599969"/>
                </a:moveTo>
                <a:lnTo>
                  <a:pt x="1437805" y="2598851"/>
                </a:lnTo>
                <a:lnTo>
                  <a:pt x="1435938" y="2596985"/>
                </a:lnTo>
                <a:lnTo>
                  <a:pt x="1434820" y="2596515"/>
                </a:lnTo>
                <a:lnTo>
                  <a:pt x="1432191" y="2596515"/>
                </a:lnTo>
                <a:lnTo>
                  <a:pt x="1431074" y="2596985"/>
                </a:lnTo>
                <a:lnTo>
                  <a:pt x="1429207" y="2598851"/>
                </a:lnTo>
                <a:lnTo>
                  <a:pt x="1428737" y="2599969"/>
                </a:lnTo>
                <a:lnTo>
                  <a:pt x="1428737" y="2602598"/>
                </a:lnTo>
                <a:lnTo>
                  <a:pt x="1429207" y="2603716"/>
                </a:lnTo>
                <a:lnTo>
                  <a:pt x="1431074" y="2605582"/>
                </a:lnTo>
                <a:lnTo>
                  <a:pt x="1432191" y="2606040"/>
                </a:lnTo>
                <a:lnTo>
                  <a:pt x="1434820" y="2606040"/>
                </a:lnTo>
                <a:lnTo>
                  <a:pt x="1435938" y="2605582"/>
                </a:lnTo>
                <a:lnTo>
                  <a:pt x="1437805" y="2603716"/>
                </a:lnTo>
                <a:lnTo>
                  <a:pt x="1438262" y="2602598"/>
                </a:lnTo>
                <a:lnTo>
                  <a:pt x="1438262" y="2599969"/>
                </a:lnTo>
                <a:close/>
              </a:path>
              <a:path w="5819775" h="2606040">
                <a:moveTo>
                  <a:pt x="1438262" y="1301711"/>
                </a:moveTo>
                <a:lnTo>
                  <a:pt x="1437805" y="1300594"/>
                </a:lnTo>
                <a:lnTo>
                  <a:pt x="1435938" y="1298727"/>
                </a:lnTo>
                <a:lnTo>
                  <a:pt x="1434820" y="1298257"/>
                </a:lnTo>
                <a:lnTo>
                  <a:pt x="1432191" y="1298257"/>
                </a:lnTo>
                <a:lnTo>
                  <a:pt x="1431074" y="1298727"/>
                </a:lnTo>
                <a:lnTo>
                  <a:pt x="1429207" y="1300594"/>
                </a:lnTo>
                <a:lnTo>
                  <a:pt x="1428737" y="1301711"/>
                </a:lnTo>
                <a:lnTo>
                  <a:pt x="1428737" y="1304340"/>
                </a:lnTo>
                <a:lnTo>
                  <a:pt x="1429207" y="1305458"/>
                </a:lnTo>
                <a:lnTo>
                  <a:pt x="1431074" y="1307325"/>
                </a:lnTo>
                <a:lnTo>
                  <a:pt x="1432191" y="1307782"/>
                </a:lnTo>
                <a:lnTo>
                  <a:pt x="1434820" y="1307782"/>
                </a:lnTo>
                <a:lnTo>
                  <a:pt x="1435938" y="1307325"/>
                </a:lnTo>
                <a:lnTo>
                  <a:pt x="1437805" y="1305458"/>
                </a:lnTo>
                <a:lnTo>
                  <a:pt x="1438262" y="1304340"/>
                </a:lnTo>
                <a:lnTo>
                  <a:pt x="1438262" y="1301711"/>
                </a:lnTo>
                <a:close/>
              </a:path>
              <a:path w="5819775" h="2606040">
                <a:moveTo>
                  <a:pt x="1438262" y="3454"/>
                </a:moveTo>
                <a:lnTo>
                  <a:pt x="1437805" y="2336"/>
                </a:lnTo>
                <a:lnTo>
                  <a:pt x="1435938" y="469"/>
                </a:lnTo>
                <a:lnTo>
                  <a:pt x="1434820" y="0"/>
                </a:lnTo>
                <a:lnTo>
                  <a:pt x="1432191" y="0"/>
                </a:lnTo>
                <a:lnTo>
                  <a:pt x="1431074" y="469"/>
                </a:lnTo>
                <a:lnTo>
                  <a:pt x="1429207" y="2336"/>
                </a:lnTo>
                <a:lnTo>
                  <a:pt x="1428737" y="3454"/>
                </a:lnTo>
                <a:lnTo>
                  <a:pt x="1428737" y="6083"/>
                </a:lnTo>
                <a:lnTo>
                  <a:pt x="1429207" y="7200"/>
                </a:lnTo>
                <a:lnTo>
                  <a:pt x="1431074" y="9067"/>
                </a:lnTo>
                <a:lnTo>
                  <a:pt x="1432191" y="9525"/>
                </a:lnTo>
                <a:lnTo>
                  <a:pt x="1434820" y="9525"/>
                </a:lnTo>
                <a:lnTo>
                  <a:pt x="1435938" y="9067"/>
                </a:lnTo>
                <a:lnTo>
                  <a:pt x="1437805" y="7200"/>
                </a:lnTo>
                <a:lnTo>
                  <a:pt x="1438262" y="6083"/>
                </a:lnTo>
                <a:lnTo>
                  <a:pt x="1438262" y="3454"/>
                </a:lnTo>
                <a:close/>
              </a:path>
              <a:path w="5819775" h="2606040">
                <a:moveTo>
                  <a:pt x="1485887" y="2599969"/>
                </a:moveTo>
                <a:lnTo>
                  <a:pt x="1485430" y="2598851"/>
                </a:lnTo>
                <a:lnTo>
                  <a:pt x="1483563" y="2596985"/>
                </a:lnTo>
                <a:lnTo>
                  <a:pt x="1482445" y="2596515"/>
                </a:lnTo>
                <a:lnTo>
                  <a:pt x="1479816" y="2596515"/>
                </a:lnTo>
                <a:lnTo>
                  <a:pt x="1478699" y="2596985"/>
                </a:lnTo>
                <a:lnTo>
                  <a:pt x="1476832" y="2598851"/>
                </a:lnTo>
                <a:lnTo>
                  <a:pt x="1476362" y="2599969"/>
                </a:lnTo>
                <a:lnTo>
                  <a:pt x="1476362" y="2602598"/>
                </a:lnTo>
                <a:lnTo>
                  <a:pt x="1476832" y="2603716"/>
                </a:lnTo>
                <a:lnTo>
                  <a:pt x="1478699" y="2605582"/>
                </a:lnTo>
                <a:lnTo>
                  <a:pt x="1479816" y="2606040"/>
                </a:lnTo>
                <a:lnTo>
                  <a:pt x="1482445" y="2606040"/>
                </a:lnTo>
                <a:lnTo>
                  <a:pt x="1483563" y="2605582"/>
                </a:lnTo>
                <a:lnTo>
                  <a:pt x="1485430" y="2603716"/>
                </a:lnTo>
                <a:lnTo>
                  <a:pt x="1485887" y="2602598"/>
                </a:lnTo>
                <a:lnTo>
                  <a:pt x="1485887" y="2599969"/>
                </a:lnTo>
                <a:close/>
              </a:path>
              <a:path w="5819775" h="2606040">
                <a:moveTo>
                  <a:pt x="1485887" y="1301711"/>
                </a:moveTo>
                <a:lnTo>
                  <a:pt x="1485430" y="1300594"/>
                </a:lnTo>
                <a:lnTo>
                  <a:pt x="1483563" y="1298727"/>
                </a:lnTo>
                <a:lnTo>
                  <a:pt x="1482445" y="1298257"/>
                </a:lnTo>
                <a:lnTo>
                  <a:pt x="1479816" y="1298257"/>
                </a:lnTo>
                <a:lnTo>
                  <a:pt x="1478699" y="1298727"/>
                </a:lnTo>
                <a:lnTo>
                  <a:pt x="1476832" y="1300594"/>
                </a:lnTo>
                <a:lnTo>
                  <a:pt x="1476362" y="1301711"/>
                </a:lnTo>
                <a:lnTo>
                  <a:pt x="1476362" y="1304340"/>
                </a:lnTo>
                <a:lnTo>
                  <a:pt x="1476832" y="1305458"/>
                </a:lnTo>
                <a:lnTo>
                  <a:pt x="1478699" y="1307325"/>
                </a:lnTo>
                <a:lnTo>
                  <a:pt x="1479816" y="1307782"/>
                </a:lnTo>
                <a:lnTo>
                  <a:pt x="1482445" y="1307782"/>
                </a:lnTo>
                <a:lnTo>
                  <a:pt x="1483563" y="1307325"/>
                </a:lnTo>
                <a:lnTo>
                  <a:pt x="1485430" y="1305458"/>
                </a:lnTo>
                <a:lnTo>
                  <a:pt x="1485887" y="1304340"/>
                </a:lnTo>
                <a:lnTo>
                  <a:pt x="1485887" y="1301711"/>
                </a:lnTo>
                <a:close/>
              </a:path>
              <a:path w="5819775" h="2606040">
                <a:moveTo>
                  <a:pt x="1485887" y="3454"/>
                </a:moveTo>
                <a:lnTo>
                  <a:pt x="1485430" y="2336"/>
                </a:lnTo>
                <a:lnTo>
                  <a:pt x="1483563" y="469"/>
                </a:lnTo>
                <a:lnTo>
                  <a:pt x="1482445" y="0"/>
                </a:lnTo>
                <a:lnTo>
                  <a:pt x="1479816" y="0"/>
                </a:lnTo>
                <a:lnTo>
                  <a:pt x="1478699" y="469"/>
                </a:lnTo>
                <a:lnTo>
                  <a:pt x="1476832" y="2336"/>
                </a:lnTo>
                <a:lnTo>
                  <a:pt x="1476362" y="3454"/>
                </a:lnTo>
                <a:lnTo>
                  <a:pt x="1476362" y="6083"/>
                </a:lnTo>
                <a:lnTo>
                  <a:pt x="1476832" y="7200"/>
                </a:lnTo>
                <a:lnTo>
                  <a:pt x="1478699" y="9067"/>
                </a:lnTo>
                <a:lnTo>
                  <a:pt x="1479816" y="9525"/>
                </a:lnTo>
                <a:lnTo>
                  <a:pt x="1482445" y="9525"/>
                </a:lnTo>
                <a:lnTo>
                  <a:pt x="1483563" y="9067"/>
                </a:lnTo>
                <a:lnTo>
                  <a:pt x="1485430" y="7200"/>
                </a:lnTo>
                <a:lnTo>
                  <a:pt x="1485887" y="6083"/>
                </a:lnTo>
                <a:lnTo>
                  <a:pt x="1485887" y="3454"/>
                </a:lnTo>
                <a:close/>
              </a:path>
              <a:path w="5819775" h="2606040">
                <a:moveTo>
                  <a:pt x="1533512" y="2599969"/>
                </a:moveTo>
                <a:lnTo>
                  <a:pt x="1533055" y="2598851"/>
                </a:lnTo>
                <a:lnTo>
                  <a:pt x="1531188" y="2596985"/>
                </a:lnTo>
                <a:lnTo>
                  <a:pt x="1530070" y="2596515"/>
                </a:lnTo>
                <a:lnTo>
                  <a:pt x="1527441" y="2596515"/>
                </a:lnTo>
                <a:lnTo>
                  <a:pt x="1526324" y="2596985"/>
                </a:lnTo>
                <a:lnTo>
                  <a:pt x="1524457" y="2598851"/>
                </a:lnTo>
                <a:lnTo>
                  <a:pt x="1524000" y="2599969"/>
                </a:lnTo>
                <a:lnTo>
                  <a:pt x="1524000" y="2602598"/>
                </a:lnTo>
                <a:lnTo>
                  <a:pt x="1524457" y="2603716"/>
                </a:lnTo>
                <a:lnTo>
                  <a:pt x="1526324" y="2605582"/>
                </a:lnTo>
                <a:lnTo>
                  <a:pt x="1527441" y="2606040"/>
                </a:lnTo>
                <a:lnTo>
                  <a:pt x="1530070" y="2606040"/>
                </a:lnTo>
                <a:lnTo>
                  <a:pt x="1531188" y="2605582"/>
                </a:lnTo>
                <a:lnTo>
                  <a:pt x="1533055" y="2603716"/>
                </a:lnTo>
                <a:lnTo>
                  <a:pt x="1533512" y="2602598"/>
                </a:lnTo>
                <a:lnTo>
                  <a:pt x="1533512" y="2599969"/>
                </a:lnTo>
                <a:close/>
              </a:path>
              <a:path w="5819775" h="2606040">
                <a:moveTo>
                  <a:pt x="1533512" y="1301711"/>
                </a:moveTo>
                <a:lnTo>
                  <a:pt x="1533055" y="1300594"/>
                </a:lnTo>
                <a:lnTo>
                  <a:pt x="1531188" y="1298727"/>
                </a:lnTo>
                <a:lnTo>
                  <a:pt x="1530070" y="1298257"/>
                </a:lnTo>
                <a:lnTo>
                  <a:pt x="1527441" y="1298257"/>
                </a:lnTo>
                <a:lnTo>
                  <a:pt x="1526324" y="1298727"/>
                </a:lnTo>
                <a:lnTo>
                  <a:pt x="1524457" y="1300594"/>
                </a:lnTo>
                <a:lnTo>
                  <a:pt x="1524000" y="1301711"/>
                </a:lnTo>
                <a:lnTo>
                  <a:pt x="1524000" y="1304340"/>
                </a:lnTo>
                <a:lnTo>
                  <a:pt x="1524457" y="1305458"/>
                </a:lnTo>
                <a:lnTo>
                  <a:pt x="1526324" y="1307325"/>
                </a:lnTo>
                <a:lnTo>
                  <a:pt x="1527441" y="1307782"/>
                </a:lnTo>
                <a:lnTo>
                  <a:pt x="1530070" y="1307782"/>
                </a:lnTo>
                <a:lnTo>
                  <a:pt x="1531188" y="1307325"/>
                </a:lnTo>
                <a:lnTo>
                  <a:pt x="1533055" y="1305458"/>
                </a:lnTo>
                <a:lnTo>
                  <a:pt x="1533512" y="1304340"/>
                </a:lnTo>
                <a:lnTo>
                  <a:pt x="1533512" y="1301711"/>
                </a:lnTo>
                <a:close/>
              </a:path>
              <a:path w="5819775" h="2606040">
                <a:moveTo>
                  <a:pt x="1533512" y="3454"/>
                </a:moveTo>
                <a:lnTo>
                  <a:pt x="1533055" y="2336"/>
                </a:lnTo>
                <a:lnTo>
                  <a:pt x="1531188" y="469"/>
                </a:lnTo>
                <a:lnTo>
                  <a:pt x="1530070" y="0"/>
                </a:lnTo>
                <a:lnTo>
                  <a:pt x="1527441" y="0"/>
                </a:lnTo>
                <a:lnTo>
                  <a:pt x="1526324" y="469"/>
                </a:lnTo>
                <a:lnTo>
                  <a:pt x="1524457" y="2336"/>
                </a:lnTo>
                <a:lnTo>
                  <a:pt x="1524000" y="3454"/>
                </a:lnTo>
                <a:lnTo>
                  <a:pt x="1524000" y="6083"/>
                </a:lnTo>
                <a:lnTo>
                  <a:pt x="1524457" y="7200"/>
                </a:lnTo>
                <a:lnTo>
                  <a:pt x="1526324" y="9067"/>
                </a:lnTo>
                <a:lnTo>
                  <a:pt x="1527441" y="9525"/>
                </a:lnTo>
                <a:lnTo>
                  <a:pt x="1530070" y="9525"/>
                </a:lnTo>
                <a:lnTo>
                  <a:pt x="1531188" y="9067"/>
                </a:lnTo>
                <a:lnTo>
                  <a:pt x="1533055" y="7200"/>
                </a:lnTo>
                <a:lnTo>
                  <a:pt x="1533512" y="6083"/>
                </a:lnTo>
                <a:lnTo>
                  <a:pt x="1533512" y="3454"/>
                </a:lnTo>
                <a:close/>
              </a:path>
              <a:path w="5819775" h="2606040">
                <a:moveTo>
                  <a:pt x="1581137" y="2599969"/>
                </a:moveTo>
                <a:lnTo>
                  <a:pt x="1580680" y="2598851"/>
                </a:lnTo>
                <a:lnTo>
                  <a:pt x="1578813" y="2596985"/>
                </a:lnTo>
                <a:lnTo>
                  <a:pt x="1577695" y="2596515"/>
                </a:lnTo>
                <a:lnTo>
                  <a:pt x="1575066" y="2596515"/>
                </a:lnTo>
                <a:lnTo>
                  <a:pt x="1573949" y="2596985"/>
                </a:lnTo>
                <a:lnTo>
                  <a:pt x="1572082" y="2598851"/>
                </a:lnTo>
                <a:lnTo>
                  <a:pt x="1571612" y="2599969"/>
                </a:lnTo>
                <a:lnTo>
                  <a:pt x="1571612" y="2602598"/>
                </a:lnTo>
                <a:lnTo>
                  <a:pt x="1572082" y="2603716"/>
                </a:lnTo>
                <a:lnTo>
                  <a:pt x="1573949" y="2605582"/>
                </a:lnTo>
                <a:lnTo>
                  <a:pt x="1575066" y="2606040"/>
                </a:lnTo>
                <a:lnTo>
                  <a:pt x="1577695" y="2606040"/>
                </a:lnTo>
                <a:lnTo>
                  <a:pt x="1578813" y="2605582"/>
                </a:lnTo>
                <a:lnTo>
                  <a:pt x="1580680" y="2603716"/>
                </a:lnTo>
                <a:lnTo>
                  <a:pt x="1581137" y="2602598"/>
                </a:lnTo>
                <a:lnTo>
                  <a:pt x="1581137" y="2599969"/>
                </a:lnTo>
                <a:close/>
              </a:path>
              <a:path w="5819775" h="2606040">
                <a:moveTo>
                  <a:pt x="1581137" y="1301711"/>
                </a:moveTo>
                <a:lnTo>
                  <a:pt x="1580680" y="1300594"/>
                </a:lnTo>
                <a:lnTo>
                  <a:pt x="1578813" y="1298727"/>
                </a:lnTo>
                <a:lnTo>
                  <a:pt x="1577695" y="1298257"/>
                </a:lnTo>
                <a:lnTo>
                  <a:pt x="1575066" y="1298257"/>
                </a:lnTo>
                <a:lnTo>
                  <a:pt x="1573949" y="1298727"/>
                </a:lnTo>
                <a:lnTo>
                  <a:pt x="1572082" y="1300594"/>
                </a:lnTo>
                <a:lnTo>
                  <a:pt x="1571612" y="1301711"/>
                </a:lnTo>
                <a:lnTo>
                  <a:pt x="1571612" y="1304340"/>
                </a:lnTo>
                <a:lnTo>
                  <a:pt x="1572082" y="1305458"/>
                </a:lnTo>
                <a:lnTo>
                  <a:pt x="1573949" y="1307325"/>
                </a:lnTo>
                <a:lnTo>
                  <a:pt x="1575066" y="1307782"/>
                </a:lnTo>
                <a:lnTo>
                  <a:pt x="1577695" y="1307782"/>
                </a:lnTo>
                <a:lnTo>
                  <a:pt x="1578813" y="1307325"/>
                </a:lnTo>
                <a:lnTo>
                  <a:pt x="1580680" y="1305458"/>
                </a:lnTo>
                <a:lnTo>
                  <a:pt x="1581137" y="1304340"/>
                </a:lnTo>
                <a:lnTo>
                  <a:pt x="1581137" y="1301711"/>
                </a:lnTo>
                <a:close/>
              </a:path>
              <a:path w="5819775" h="2606040">
                <a:moveTo>
                  <a:pt x="1581137" y="3454"/>
                </a:moveTo>
                <a:lnTo>
                  <a:pt x="1580680" y="2336"/>
                </a:lnTo>
                <a:lnTo>
                  <a:pt x="1578813" y="469"/>
                </a:lnTo>
                <a:lnTo>
                  <a:pt x="1577695" y="0"/>
                </a:lnTo>
                <a:lnTo>
                  <a:pt x="1575066" y="0"/>
                </a:lnTo>
                <a:lnTo>
                  <a:pt x="1573949" y="469"/>
                </a:lnTo>
                <a:lnTo>
                  <a:pt x="1572082" y="2336"/>
                </a:lnTo>
                <a:lnTo>
                  <a:pt x="1571612" y="3454"/>
                </a:lnTo>
                <a:lnTo>
                  <a:pt x="1571612" y="6083"/>
                </a:lnTo>
                <a:lnTo>
                  <a:pt x="1572082" y="7200"/>
                </a:lnTo>
                <a:lnTo>
                  <a:pt x="1573949" y="9067"/>
                </a:lnTo>
                <a:lnTo>
                  <a:pt x="1575066" y="9525"/>
                </a:lnTo>
                <a:lnTo>
                  <a:pt x="1577695" y="9525"/>
                </a:lnTo>
                <a:lnTo>
                  <a:pt x="1578813" y="9067"/>
                </a:lnTo>
                <a:lnTo>
                  <a:pt x="1580680" y="7200"/>
                </a:lnTo>
                <a:lnTo>
                  <a:pt x="1581137" y="6083"/>
                </a:lnTo>
                <a:lnTo>
                  <a:pt x="1581137" y="3454"/>
                </a:lnTo>
                <a:close/>
              </a:path>
              <a:path w="5819775" h="2606040">
                <a:moveTo>
                  <a:pt x="1628762" y="2599969"/>
                </a:moveTo>
                <a:lnTo>
                  <a:pt x="1628305" y="2598851"/>
                </a:lnTo>
                <a:lnTo>
                  <a:pt x="1626438" y="2596985"/>
                </a:lnTo>
                <a:lnTo>
                  <a:pt x="1625320" y="2596515"/>
                </a:lnTo>
                <a:lnTo>
                  <a:pt x="1622691" y="2596515"/>
                </a:lnTo>
                <a:lnTo>
                  <a:pt x="1621574" y="2596985"/>
                </a:lnTo>
                <a:lnTo>
                  <a:pt x="1619707" y="2598851"/>
                </a:lnTo>
                <a:lnTo>
                  <a:pt x="1619237" y="2599969"/>
                </a:lnTo>
                <a:lnTo>
                  <a:pt x="1619237" y="2602598"/>
                </a:lnTo>
                <a:lnTo>
                  <a:pt x="1619707" y="2603716"/>
                </a:lnTo>
                <a:lnTo>
                  <a:pt x="1621574" y="2605582"/>
                </a:lnTo>
                <a:lnTo>
                  <a:pt x="1622691" y="2606040"/>
                </a:lnTo>
                <a:lnTo>
                  <a:pt x="1625320" y="2606040"/>
                </a:lnTo>
                <a:lnTo>
                  <a:pt x="1626438" y="2605582"/>
                </a:lnTo>
                <a:lnTo>
                  <a:pt x="1628305" y="2603716"/>
                </a:lnTo>
                <a:lnTo>
                  <a:pt x="1628762" y="2602598"/>
                </a:lnTo>
                <a:lnTo>
                  <a:pt x="1628762" y="2599969"/>
                </a:lnTo>
                <a:close/>
              </a:path>
              <a:path w="5819775" h="2606040">
                <a:moveTo>
                  <a:pt x="1628762" y="1301711"/>
                </a:moveTo>
                <a:lnTo>
                  <a:pt x="1628305" y="1300594"/>
                </a:lnTo>
                <a:lnTo>
                  <a:pt x="1626438" y="1298727"/>
                </a:lnTo>
                <a:lnTo>
                  <a:pt x="1625320" y="1298257"/>
                </a:lnTo>
                <a:lnTo>
                  <a:pt x="1622691" y="1298257"/>
                </a:lnTo>
                <a:lnTo>
                  <a:pt x="1621574" y="1298727"/>
                </a:lnTo>
                <a:lnTo>
                  <a:pt x="1619707" y="1300594"/>
                </a:lnTo>
                <a:lnTo>
                  <a:pt x="1619237" y="1301711"/>
                </a:lnTo>
                <a:lnTo>
                  <a:pt x="1619237" y="1304340"/>
                </a:lnTo>
                <a:lnTo>
                  <a:pt x="1619707" y="1305458"/>
                </a:lnTo>
                <a:lnTo>
                  <a:pt x="1621574" y="1307325"/>
                </a:lnTo>
                <a:lnTo>
                  <a:pt x="1622691" y="1307782"/>
                </a:lnTo>
                <a:lnTo>
                  <a:pt x="1625320" y="1307782"/>
                </a:lnTo>
                <a:lnTo>
                  <a:pt x="1626438" y="1307325"/>
                </a:lnTo>
                <a:lnTo>
                  <a:pt x="1628305" y="1305458"/>
                </a:lnTo>
                <a:lnTo>
                  <a:pt x="1628762" y="1304340"/>
                </a:lnTo>
                <a:lnTo>
                  <a:pt x="1628762" y="1301711"/>
                </a:lnTo>
                <a:close/>
              </a:path>
              <a:path w="5819775" h="2606040">
                <a:moveTo>
                  <a:pt x="1628762" y="3454"/>
                </a:moveTo>
                <a:lnTo>
                  <a:pt x="1628305" y="2336"/>
                </a:lnTo>
                <a:lnTo>
                  <a:pt x="1626438" y="469"/>
                </a:lnTo>
                <a:lnTo>
                  <a:pt x="1625320" y="0"/>
                </a:lnTo>
                <a:lnTo>
                  <a:pt x="1622691" y="0"/>
                </a:lnTo>
                <a:lnTo>
                  <a:pt x="1621574" y="469"/>
                </a:lnTo>
                <a:lnTo>
                  <a:pt x="1619707" y="2336"/>
                </a:lnTo>
                <a:lnTo>
                  <a:pt x="1619237" y="3454"/>
                </a:lnTo>
                <a:lnTo>
                  <a:pt x="1619237" y="6083"/>
                </a:lnTo>
                <a:lnTo>
                  <a:pt x="1619707" y="7200"/>
                </a:lnTo>
                <a:lnTo>
                  <a:pt x="1621574" y="9067"/>
                </a:lnTo>
                <a:lnTo>
                  <a:pt x="1622691" y="9525"/>
                </a:lnTo>
                <a:lnTo>
                  <a:pt x="1625320" y="9525"/>
                </a:lnTo>
                <a:lnTo>
                  <a:pt x="1626438" y="9067"/>
                </a:lnTo>
                <a:lnTo>
                  <a:pt x="1628305" y="7200"/>
                </a:lnTo>
                <a:lnTo>
                  <a:pt x="1628762" y="6083"/>
                </a:lnTo>
                <a:lnTo>
                  <a:pt x="1628762" y="3454"/>
                </a:lnTo>
                <a:close/>
              </a:path>
              <a:path w="5819775" h="2606040">
                <a:moveTo>
                  <a:pt x="1676387" y="2599969"/>
                </a:moveTo>
                <a:lnTo>
                  <a:pt x="1675930" y="2598851"/>
                </a:lnTo>
                <a:lnTo>
                  <a:pt x="1674063" y="2596985"/>
                </a:lnTo>
                <a:lnTo>
                  <a:pt x="1672945" y="2596515"/>
                </a:lnTo>
                <a:lnTo>
                  <a:pt x="1670316" y="2596515"/>
                </a:lnTo>
                <a:lnTo>
                  <a:pt x="1669199" y="2596985"/>
                </a:lnTo>
                <a:lnTo>
                  <a:pt x="1667332" y="2598851"/>
                </a:lnTo>
                <a:lnTo>
                  <a:pt x="1666862" y="2599969"/>
                </a:lnTo>
                <a:lnTo>
                  <a:pt x="1666862" y="2602598"/>
                </a:lnTo>
                <a:lnTo>
                  <a:pt x="1667332" y="2603716"/>
                </a:lnTo>
                <a:lnTo>
                  <a:pt x="1669199" y="2605582"/>
                </a:lnTo>
                <a:lnTo>
                  <a:pt x="1670316" y="2606040"/>
                </a:lnTo>
                <a:lnTo>
                  <a:pt x="1672945" y="2606040"/>
                </a:lnTo>
                <a:lnTo>
                  <a:pt x="1674063" y="2605582"/>
                </a:lnTo>
                <a:lnTo>
                  <a:pt x="1675930" y="2603716"/>
                </a:lnTo>
                <a:lnTo>
                  <a:pt x="1676387" y="2602598"/>
                </a:lnTo>
                <a:lnTo>
                  <a:pt x="1676387" y="2599969"/>
                </a:lnTo>
                <a:close/>
              </a:path>
              <a:path w="5819775" h="2606040">
                <a:moveTo>
                  <a:pt x="1676387" y="1301711"/>
                </a:moveTo>
                <a:lnTo>
                  <a:pt x="1675930" y="1300594"/>
                </a:lnTo>
                <a:lnTo>
                  <a:pt x="1674063" y="1298727"/>
                </a:lnTo>
                <a:lnTo>
                  <a:pt x="1672945" y="1298257"/>
                </a:lnTo>
                <a:lnTo>
                  <a:pt x="1670316" y="1298257"/>
                </a:lnTo>
                <a:lnTo>
                  <a:pt x="1669199" y="1298727"/>
                </a:lnTo>
                <a:lnTo>
                  <a:pt x="1667332" y="1300594"/>
                </a:lnTo>
                <a:lnTo>
                  <a:pt x="1666862" y="1301711"/>
                </a:lnTo>
                <a:lnTo>
                  <a:pt x="1666862" y="1304340"/>
                </a:lnTo>
                <a:lnTo>
                  <a:pt x="1667332" y="1305458"/>
                </a:lnTo>
                <a:lnTo>
                  <a:pt x="1669199" y="1307325"/>
                </a:lnTo>
                <a:lnTo>
                  <a:pt x="1670316" y="1307782"/>
                </a:lnTo>
                <a:lnTo>
                  <a:pt x="1672945" y="1307782"/>
                </a:lnTo>
                <a:lnTo>
                  <a:pt x="1674063" y="1307325"/>
                </a:lnTo>
                <a:lnTo>
                  <a:pt x="1675930" y="1305458"/>
                </a:lnTo>
                <a:lnTo>
                  <a:pt x="1676387" y="1304340"/>
                </a:lnTo>
                <a:lnTo>
                  <a:pt x="1676387" y="1301711"/>
                </a:lnTo>
                <a:close/>
              </a:path>
              <a:path w="5819775" h="2606040">
                <a:moveTo>
                  <a:pt x="1676387" y="3454"/>
                </a:moveTo>
                <a:lnTo>
                  <a:pt x="1675930" y="2336"/>
                </a:lnTo>
                <a:lnTo>
                  <a:pt x="1674063" y="469"/>
                </a:lnTo>
                <a:lnTo>
                  <a:pt x="1672945" y="0"/>
                </a:lnTo>
                <a:lnTo>
                  <a:pt x="1670316" y="0"/>
                </a:lnTo>
                <a:lnTo>
                  <a:pt x="1669199" y="469"/>
                </a:lnTo>
                <a:lnTo>
                  <a:pt x="1667332" y="2336"/>
                </a:lnTo>
                <a:lnTo>
                  <a:pt x="1666862" y="3454"/>
                </a:lnTo>
                <a:lnTo>
                  <a:pt x="1666862" y="6083"/>
                </a:lnTo>
                <a:lnTo>
                  <a:pt x="1667332" y="7200"/>
                </a:lnTo>
                <a:lnTo>
                  <a:pt x="1669199" y="9067"/>
                </a:lnTo>
                <a:lnTo>
                  <a:pt x="1670316" y="9525"/>
                </a:lnTo>
                <a:lnTo>
                  <a:pt x="1672945" y="9525"/>
                </a:lnTo>
                <a:lnTo>
                  <a:pt x="1674063" y="9067"/>
                </a:lnTo>
                <a:lnTo>
                  <a:pt x="1675930" y="7200"/>
                </a:lnTo>
                <a:lnTo>
                  <a:pt x="1676387" y="6083"/>
                </a:lnTo>
                <a:lnTo>
                  <a:pt x="1676387" y="3454"/>
                </a:lnTo>
                <a:close/>
              </a:path>
              <a:path w="5819775" h="2606040">
                <a:moveTo>
                  <a:pt x="1724012" y="2599969"/>
                </a:moveTo>
                <a:lnTo>
                  <a:pt x="1723555" y="2598851"/>
                </a:lnTo>
                <a:lnTo>
                  <a:pt x="1721688" y="2596985"/>
                </a:lnTo>
                <a:lnTo>
                  <a:pt x="1720570" y="2596515"/>
                </a:lnTo>
                <a:lnTo>
                  <a:pt x="1717941" y="2596515"/>
                </a:lnTo>
                <a:lnTo>
                  <a:pt x="1716824" y="2596985"/>
                </a:lnTo>
                <a:lnTo>
                  <a:pt x="1714957" y="2598851"/>
                </a:lnTo>
                <a:lnTo>
                  <a:pt x="1714487" y="2599969"/>
                </a:lnTo>
                <a:lnTo>
                  <a:pt x="1714487" y="2602598"/>
                </a:lnTo>
                <a:lnTo>
                  <a:pt x="1714957" y="2603716"/>
                </a:lnTo>
                <a:lnTo>
                  <a:pt x="1716824" y="2605582"/>
                </a:lnTo>
                <a:lnTo>
                  <a:pt x="1717941" y="2606040"/>
                </a:lnTo>
                <a:lnTo>
                  <a:pt x="1720570" y="2606040"/>
                </a:lnTo>
                <a:lnTo>
                  <a:pt x="1721688" y="2605582"/>
                </a:lnTo>
                <a:lnTo>
                  <a:pt x="1723555" y="2603716"/>
                </a:lnTo>
                <a:lnTo>
                  <a:pt x="1724012" y="2602598"/>
                </a:lnTo>
                <a:lnTo>
                  <a:pt x="1724012" y="2599969"/>
                </a:lnTo>
                <a:close/>
              </a:path>
              <a:path w="5819775" h="2606040">
                <a:moveTo>
                  <a:pt x="1724012" y="1301711"/>
                </a:moveTo>
                <a:lnTo>
                  <a:pt x="1723555" y="1300594"/>
                </a:lnTo>
                <a:lnTo>
                  <a:pt x="1721688" y="1298727"/>
                </a:lnTo>
                <a:lnTo>
                  <a:pt x="1720570" y="1298257"/>
                </a:lnTo>
                <a:lnTo>
                  <a:pt x="1717941" y="1298257"/>
                </a:lnTo>
                <a:lnTo>
                  <a:pt x="1716824" y="1298727"/>
                </a:lnTo>
                <a:lnTo>
                  <a:pt x="1714957" y="1300594"/>
                </a:lnTo>
                <a:lnTo>
                  <a:pt x="1714487" y="1301711"/>
                </a:lnTo>
                <a:lnTo>
                  <a:pt x="1714487" y="1304340"/>
                </a:lnTo>
                <a:lnTo>
                  <a:pt x="1714957" y="1305458"/>
                </a:lnTo>
                <a:lnTo>
                  <a:pt x="1716824" y="1307325"/>
                </a:lnTo>
                <a:lnTo>
                  <a:pt x="1717941" y="1307782"/>
                </a:lnTo>
                <a:lnTo>
                  <a:pt x="1720570" y="1307782"/>
                </a:lnTo>
                <a:lnTo>
                  <a:pt x="1721688" y="1307325"/>
                </a:lnTo>
                <a:lnTo>
                  <a:pt x="1723555" y="1305458"/>
                </a:lnTo>
                <a:lnTo>
                  <a:pt x="1724012" y="1304340"/>
                </a:lnTo>
                <a:lnTo>
                  <a:pt x="1724012" y="1301711"/>
                </a:lnTo>
                <a:close/>
              </a:path>
              <a:path w="5819775" h="2606040">
                <a:moveTo>
                  <a:pt x="1724012" y="3454"/>
                </a:moveTo>
                <a:lnTo>
                  <a:pt x="1723555" y="2336"/>
                </a:lnTo>
                <a:lnTo>
                  <a:pt x="1721688" y="469"/>
                </a:lnTo>
                <a:lnTo>
                  <a:pt x="1720570" y="0"/>
                </a:lnTo>
                <a:lnTo>
                  <a:pt x="1717941" y="0"/>
                </a:lnTo>
                <a:lnTo>
                  <a:pt x="1716824" y="469"/>
                </a:lnTo>
                <a:lnTo>
                  <a:pt x="1714957" y="2336"/>
                </a:lnTo>
                <a:lnTo>
                  <a:pt x="1714487" y="3454"/>
                </a:lnTo>
                <a:lnTo>
                  <a:pt x="1714487" y="6083"/>
                </a:lnTo>
                <a:lnTo>
                  <a:pt x="1714957" y="7200"/>
                </a:lnTo>
                <a:lnTo>
                  <a:pt x="1716824" y="9067"/>
                </a:lnTo>
                <a:lnTo>
                  <a:pt x="1717941" y="9525"/>
                </a:lnTo>
                <a:lnTo>
                  <a:pt x="1720570" y="9525"/>
                </a:lnTo>
                <a:lnTo>
                  <a:pt x="1721688" y="9067"/>
                </a:lnTo>
                <a:lnTo>
                  <a:pt x="1723555" y="7200"/>
                </a:lnTo>
                <a:lnTo>
                  <a:pt x="1724012" y="6083"/>
                </a:lnTo>
                <a:lnTo>
                  <a:pt x="1724012" y="3454"/>
                </a:lnTo>
                <a:close/>
              </a:path>
              <a:path w="5819775" h="2606040">
                <a:moveTo>
                  <a:pt x="1771637" y="2599969"/>
                </a:moveTo>
                <a:lnTo>
                  <a:pt x="1771180" y="2598851"/>
                </a:lnTo>
                <a:lnTo>
                  <a:pt x="1769313" y="2596985"/>
                </a:lnTo>
                <a:lnTo>
                  <a:pt x="1768195" y="2596515"/>
                </a:lnTo>
                <a:lnTo>
                  <a:pt x="1765566" y="2596515"/>
                </a:lnTo>
                <a:lnTo>
                  <a:pt x="1764449" y="2596985"/>
                </a:lnTo>
                <a:lnTo>
                  <a:pt x="1762582" y="2598851"/>
                </a:lnTo>
                <a:lnTo>
                  <a:pt x="1762112" y="2599969"/>
                </a:lnTo>
                <a:lnTo>
                  <a:pt x="1762112" y="2602598"/>
                </a:lnTo>
                <a:lnTo>
                  <a:pt x="1762582" y="2603716"/>
                </a:lnTo>
                <a:lnTo>
                  <a:pt x="1764449" y="2605582"/>
                </a:lnTo>
                <a:lnTo>
                  <a:pt x="1765566" y="2606040"/>
                </a:lnTo>
                <a:lnTo>
                  <a:pt x="1768195" y="2606040"/>
                </a:lnTo>
                <a:lnTo>
                  <a:pt x="1769313" y="2605582"/>
                </a:lnTo>
                <a:lnTo>
                  <a:pt x="1771180" y="2603716"/>
                </a:lnTo>
                <a:lnTo>
                  <a:pt x="1771637" y="2602598"/>
                </a:lnTo>
                <a:lnTo>
                  <a:pt x="1771637" y="2599969"/>
                </a:lnTo>
                <a:close/>
              </a:path>
              <a:path w="5819775" h="2606040">
                <a:moveTo>
                  <a:pt x="1771637" y="1301711"/>
                </a:moveTo>
                <a:lnTo>
                  <a:pt x="1771180" y="1300594"/>
                </a:lnTo>
                <a:lnTo>
                  <a:pt x="1769313" y="1298727"/>
                </a:lnTo>
                <a:lnTo>
                  <a:pt x="1768195" y="1298257"/>
                </a:lnTo>
                <a:lnTo>
                  <a:pt x="1765566" y="1298257"/>
                </a:lnTo>
                <a:lnTo>
                  <a:pt x="1764449" y="1298727"/>
                </a:lnTo>
                <a:lnTo>
                  <a:pt x="1762582" y="1300594"/>
                </a:lnTo>
                <a:lnTo>
                  <a:pt x="1762112" y="1301711"/>
                </a:lnTo>
                <a:lnTo>
                  <a:pt x="1762112" y="1304340"/>
                </a:lnTo>
                <a:lnTo>
                  <a:pt x="1762582" y="1305458"/>
                </a:lnTo>
                <a:lnTo>
                  <a:pt x="1764449" y="1307325"/>
                </a:lnTo>
                <a:lnTo>
                  <a:pt x="1765566" y="1307782"/>
                </a:lnTo>
                <a:lnTo>
                  <a:pt x="1768195" y="1307782"/>
                </a:lnTo>
                <a:lnTo>
                  <a:pt x="1769313" y="1307325"/>
                </a:lnTo>
                <a:lnTo>
                  <a:pt x="1771180" y="1305458"/>
                </a:lnTo>
                <a:lnTo>
                  <a:pt x="1771637" y="1304340"/>
                </a:lnTo>
                <a:lnTo>
                  <a:pt x="1771637" y="1301711"/>
                </a:lnTo>
                <a:close/>
              </a:path>
              <a:path w="5819775" h="2606040">
                <a:moveTo>
                  <a:pt x="1771637" y="3454"/>
                </a:moveTo>
                <a:lnTo>
                  <a:pt x="1771180" y="2336"/>
                </a:lnTo>
                <a:lnTo>
                  <a:pt x="1769313" y="469"/>
                </a:lnTo>
                <a:lnTo>
                  <a:pt x="1768195" y="0"/>
                </a:lnTo>
                <a:lnTo>
                  <a:pt x="1765566" y="0"/>
                </a:lnTo>
                <a:lnTo>
                  <a:pt x="1764449" y="469"/>
                </a:lnTo>
                <a:lnTo>
                  <a:pt x="1762582" y="2336"/>
                </a:lnTo>
                <a:lnTo>
                  <a:pt x="1762112" y="3454"/>
                </a:lnTo>
                <a:lnTo>
                  <a:pt x="1762112" y="6083"/>
                </a:lnTo>
                <a:lnTo>
                  <a:pt x="1762582" y="7200"/>
                </a:lnTo>
                <a:lnTo>
                  <a:pt x="1764449" y="9067"/>
                </a:lnTo>
                <a:lnTo>
                  <a:pt x="1765566" y="9525"/>
                </a:lnTo>
                <a:lnTo>
                  <a:pt x="1768195" y="9525"/>
                </a:lnTo>
                <a:lnTo>
                  <a:pt x="1769313" y="9067"/>
                </a:lnTo>
                <a:lnTo>
                  <a:pt x="1771180" y="7200"/>
                </a:lnTo>
                <a:lnTo>
                  <a:pt x="1771637" y="6083"/>
                </a:lnTo>
                <a:lnTo>
                  <a:pt x="1771637" y="3454"/>
                </a:lnTo>
                <a:close/>
              </a:path>
              <a:path w="5819775" h="2606040">
                <a:moveTo>
                  <a:pt x="1819262" y="2599969"/>
                </a:moveTo>
                <a:lnTo>
                  <a:pt x="1818805" y="2598851"/>
                </a:lnTo>
                <a:lnTo>
                  <a:pt x="1816938" y="2596985"/>
                </a:lnTo>
                <a:lnTo>
                  <a:pt x="1815820" y="2596515"/>
                </a:lnTo>
                <a:lnTo>
                  <a:pt x="1813191" y="2596515"/>
                </a:lnTo>
                <a:lnTo>
                  <a:pt x="1812074" y="2596985"/>
                </a:lnTo>
                <a:lnTo>
                  <a:pt x="1810207" y="2598851"/>
                </a:lnTo>
                <a:lnTo>
                  <a:pt x="1809737" y="2599969"/>
                </a:lnTo>
                <a:lnTo>
                  <a:pt x="1809737" y="2602598"/>
                </a:lnTo>
                <a:lnTo>
                  <a:pt x="1810207" y="2603716"/>
                </a:lnTo>
                <a:lnTo>
                  <a:pt x="1812074" y="2605582"/>
                </a:lnTo>
                <a:lnTo>
                  <a:pt x="1813191" y="2606040"/>
                </a:lnTo>
                <a:lnTo>
                  <a:pt x="1815820" y="2606040"/>
                </a:lnTo>
                <a:lnTo>
                  <a:pt x="1816938" y="2605582"/>
                </a:lnTo>
                <a:lnTo>
                  <a:pt x="1818805" y="2603716"/>
                </a:lnTo>
                <a:lnTo>
                  <a:pt x="1819262" y="2602598"/>
                </a:lnTo>
                <a:lnTo>
                  <a:pt x="1819262" y="2599969"/>
                </a:lnTo>
                <a:close/>
              </a:path>
              <a:path w="5819775" h="2606040">
                <a:moveTo>
                  <a:pt x="1819262" y="1301711"/>
                </a:moveTo>
                <a:lnTo>
                  <a:pt x="1818805" y="1300594"/>
                </a:lnTo>
                <a:lnTo>
                  <a:pt x="1816938" y="1298727"/>
                </a:lnTo>
                <a:lnTo>
                  <a:pt x="1815820" y="1298257"/>
                </a:lnTo>
                <a:lnTo>
                  <a:pt x="1813191" y="1298257"/>
                </a:lnTo>
                <a:lnTo>
                  <a:pt x="1812074" y="1298727"/>
                </a:lnTo>
                <a:lnTo>
                  <a:pt x="1810207" y="1300594"/>
                </a:lnTo>
                <a:lnTo>
                  <a:pt x="1809737" y="1301711"/>
                </a:lnTo>
                <a:lnTo>
                  <a:pt x="1809737" y="1304340"/>
                </a:lnTo>
                <a:lnTo>
                  <a:pt x="1810207" y="1305458"/>
                </a:lnTo>
                <a:lnTo>
                  <a:pt x="1812074" y="1307325"/>
                </a:lnTo>
                <a:lnTo>
                  <a:pt x="1813191" y="1307782"/>
                </a:lnTo>
                <a:lnTo>
                  <a:pt x="1815820" y="1307782"/>
                </a:lnTo>
                <a:lnTo>
                  <a:pt x="1816938" y="1307325"/>
                </a:lnTo>
                <a:lnTo>
                  <a:pt x="1818805" y="1305458"/>
                </a:lnTo>
                <a:lnTo>
                  <a:pt x="1819262" y="1304340"/>
                </a:lnTo>
                <a:lnTo>
                  <a:pt x="1819262" y="1301711"/>
                </a:lnTo>
                <a:close/>
              </a:path>
              <a:path w="5819775" h="2606040">
                <a:moveTo>
                  <a:pt x="1819262" y="3454"/>
                </a:moveTo>
                <a:lnTo>
                  <a:pt x="1818805" y="2336"/>
                </a:lnTo>
                <a:lnTo>
                  <a:pt x="1816938" y="469"/>
                </a:lnTo>
                <a:lnTo>
                  <a:pt x="1815820" y="0"/>
                </a:lnTo>
                <a:lnTo>
                  <a:pt x="1813191" y="0"/>
                </a:lnTo>
                <a:lnTo>
                  <a:pt x="1812074" y="469"/>
                </a:lnTo>
                <a:lnTo>
                  <a:pt x="1810207" y="2336"/>
                </a:lnTo>
                <a:lnTo>
                  <a:pt x="1809737" y="3454"/>
                </a:lnTo>
                <a:lnTo>
                  <a:pt x="1809737" y="6083"/>
                </a:lnTo>
                <a:lnTo>
                  <a:pt x="1810207" y="7200"/>
                </a:lnTo>
                <a:lnTo>
                  <a:pt x="1812074" y="9067"/>
                </a:lnTo>
                <a:lnTo>
                  <a:pt x="1813191" y="9525"/>
                </a:lnTo>
                <a:lnTo>
                  <a:pt x="1815820" y="9525"/>
                </a:lnTo>
                <a:lnTo>
                  <a:pt x="1816938" y="9067"/>
                </a:lnTo>
                <a:lnTo>
                  <a:pt x="1818805" y="7200"/>
                </a:lnTo>
                <a:lnTo>
                  <a:pt x="1819262" y="6083"/>
                </a:lnTo>
                <a:lnTo>
                  <a:pt x="1819262" y="3454"/>
                </a:lnTo>
                <a:close/>
              </a:path>
              <a:path w="5819775" h="2606040">
                <a:moveTo>
                  <a:pt x="1866887" y="2599969"/>
                </a:moveTo>
                <a:lnTo>
                  <a:pt x="1866430" y="2598851"/>
                </a:lnTo>
                <a:lnTo>
                  <a:pt x="1864563" y="2596985"/>
                </a:lnTo>
                <a:lnTo>
                  <a:pt x="1863445" y="2596515"/>
                </a:lnTo>
                <a:lnTo>
                  <a:pt x="1860816" y="2596515"/>
                </a:lnTo>
                <a:lnTo>
                  <a:pt x="1859699" y="2596985"/>
                </a:lnTo>
                <a:lnTo>
                  <a:pt x="1857832" y="2598851"/>
                </a:lnTo>
                <a:lnTo>
                  <a:pt x="1857362" y="2599969"/>
                </a:lnTo>
                <a:lnTo>
                  <a:pt x="1857362" y="2602598"/>
                </a:lnTo>
                <a:lnTo>
                  <a:pt x="1857832" y="2603716"/>
                </a:lnTo>
                <a:lnTo>
                  <a:pt x="1859699" y="2605582"/>
                </a:lnTo>
                <a:lnTo>
                  <a:pt x="1860816" y="2606040"/>
                </a:lnTo>
                <a:lnTo>
                  <a:pt x="1863445" y="2606040"/>
                </a:lnTo>
                <a:lnTo>
                  <a:pt x="1864563" y="2605582"/>
                </a:lnTo>
                <a:lnTo>
                  <a:pt x="1866430" y="2603716"/>
                </a:lnTo>
                <a:lnTo>
                  <a:pt x="1866887" y="2602598"/>
                </a:lnTo>
                <a:lnTo>
                  <a:pt x="1866887" y="2599969"/>
                </a:lnTo>
                <a:close/>
              </a:path>
              <a:path w="5819775" h="2606040">
                <a:moveTo>
                  <a:pt x="1866887" y="1301711"/>
                </a:moveTo>
                <a:lnTo>
                  <a:pt x="1866430" y="1300594"/>
                </a:lnTo>
                <a:lnTo>
                  <a:pt x="1864563" y="1298727"/>
                </a:lnTo>
                <a:lnTo>
                  <a:pt x="1863445" y="1298257"/>
                </a:lnTo>
                <a:lnTo>
                  <a:pt x="1860816" y="1298257"/>
                </a:lnTo>
                <a:lnTo>
                  <a:pt x="1859699" y="1298727"/>
                </a:lnTo>
                <a:lnTo>
                  <a:pt x="1857832" y="1300594"/>
                </a:lnTo>
                <a:lnTo>
                  <a:pt x="1857362" y="1301711"/>
                </a:lnTo>
                <a:lnTo>
                  <a:pt x="1857362" y="1304340"/>
                </a:lnTo>
                <a:lnTo>
                  <a:pt x="1857832" y="1305458"/>
                </a:lnTo>
                <a:lnTo>
                  <a:pt x="1859699" y="1307325"/>
                </a:lnTo>
                <a:lnTo>
                  <a:pt x="1860816" y="1307782"/>
                </a:lnTo>
                <a:lnTo>
                  <a:pt x="1863445" y="1307782"/>
                </a:lnTo>
                <a:lnTo>
                  <a:pt x="1864563" y="1307325"/>
                </a:lnTo>
                <a:lnTo>
                  <a:pt x="1866430" y="1305458"/>
                </a:lnTo>
                <a:lnTo>
                  <a:pt x="1866887" y="1304340"/>
                </a:lnTo>
                <a:lnTo>
                  <a:pt x="1866887" y="1301711"/>
                </a:lnTo>
                <a:close/>
              </a:path>
              <a:path w="5819775" h="2606040">
                <a:moveTo>
                  <a:pt x="1866887" y="3454"/>
                </a:moveTo>
                <a:lnTo>
                  <a:pt x="1866430" y="2336"/>
                </a:lnTo>
                <a:lnTo>
                  <a:pt x="1864563" y="469"/>
                </a:lnTo>
                <a:lnTo>
                  <a:pt x="1863445" y="0"/>
                </a:lnTo>
                <a:lnTo>
                  <a:pt x="1860816" y="0"/>
                </a:lnTo>
                <a:lnTo>
                  <a:pt x="1859699" y="469"/>
                </a:lnTo>
                <a:lnTo>
                  <a:pt x="1857832" y="2336"/>
                </a:lnTo>
                <a:lnTo>
                  <a:pt x="1857362" y="3454"/>
                </a:lnTo>
                <a:lnTo>
                  <a:pt x="1857362" y="6083"/>
                </a:lnTo>
                <a:lnTo>
                  <a:pt x="1857832" y="7200"/>
                </a:lnTo>
                <a:lnTo>
                  <a:pt x="1859699" y="9067"/>
                </a:lnTo>
                <a:lnTo>
                  <a:pt x="1860816" y="9525"/>
                </a:lnTo>
                <a:lnTo>
                  <a:pt x="1863445" y="9525"/>
                </a:lnTo>
                <a:lnTo>
                  <a:pt x="1864563" y="9067"/>
                </a:lnTo>
                <a:lnTo>
                  <a:pt x="1866430" y="7200"/>
                </a:lnTo>
                <a:lnTo>
                  <a:pt x="1866887" y="6083"/>
                </a:lnTo>
                <a:lnTo>
                  <a:pt x="1866887" y="3454"/>
                </a:lnTo>
                <a:close/>
              </a:path>
              <a:path w="5819775" h="2606040">
                <a:moveTo>
                  <a:pt x="1914512" y="2599969"/>
                </a:moveTo>
                <a:lnTo>
                  <a:pt x="1914055" y="2598851"/>
                </a:lnTo>
                <a:lnTo>
                  <a:pt x="1912188" y="2596985"/>
                </a:lnTo>
                <a:lnTo>
                  <a:pt x="1911070" y="2596515"/>
                </a:lnTo>
                <a:lnTo>
                  <a:pt x="1908441" y="2596515"/>
                </a:lnTo>
                <a:lnTo>
                  <a:pt x="1907324" y="2596985"/>
                </a:lnTo>
                <a:lnTo>
                  <a:pt x="1905457" y="2598851"/>
                </a:lnTo>
                <a:lnTo>
                  <a:pt x="1904987" y="2599969"/>
                </a:lnTo>
                <a:lnTo>
                  <a:pt x="1904987" y="2602598"/>
                </a:lnTo>
                <a:lnTo>
                  <a:pt x="1905457" y="2603716"/>
                </a:lnTo>
                <a:lnTo>
                  <a:pt x="1907324" y="2605582"/>
                </a:lnTo>
                <a:lnTo>
                  <a:pt x="1908441" y="2606040"/>
                </a:lnTo>
                <a:lnTo>
                  <a:pt x="1911070" y="2606040"/>
                </a:lnTo>
                <a:lnTo>
                  <a:pt x="1912188" y="2605582"/>
                </a:lnTo>
                <a:lnTo>
                  <a:pt x="1914055" y="2603716"/>
                </a:lnTo>
                <a:lnTo>
                  <a:pt x="1914512" y="2602598"/>
                </a:lnTo>
                <a:lnTo>
                  <a:pt x="1914512" y="2599969"/>
                </a:lnTo>
                <a:close/>
              </a:path>
              <a:path w="5819775" h="2606040">
                <a:moveTo>
                  <a:pt x="1914512" y="1301711"/>
                </a:moveTo>
                <a:lnTo>
                  <a:pt x="1914055" y="1300594"/>
                </a:lnTo>
                <a:lnTo>
                  <a:pt x="1912188" y="1298727"/>
                </a:lnTo>
                <a:lnTo>
                  <a:pt x="1911070" y="1298257"/>
                </a:lnTo>
                <a:lnTo>
                  <a:pt x="1908441" y="1298257"/>
                </a:lnTo>
                <a:lnTo>
                  <a:pt x="1907324" y="1298727"/>
                </a:lnTo>
                <a:lnTo>
                  <a:pt x="1905457" y="1300594"/>
                </a:lnTo>
                <a:lnTo>
                  <a:pt x="1904987" y="1301711"/>
                </a:lnTo>
                <a:lnTo>
                  <a:pt x="1904987" y="1304340"/>
                </a:lnTo>
                <a:lnTo>
                  <a:pt x="1905457" y="1305458"/>
                </a:lnTo>
                <a:lnTo>
                  <a:pt x="1907324" y="1307325"/>
                </a:lnTo>
                <a:lnTo>
                  <a:pt x="1908441" y="1307782"/>
                </a:lnTo>
                <a:lnTo>
                  <a:pt x="1911070" y="1307782"/>
                </a:lnTo>
                <a:lnTo>
                  <a:pt x="1912188" y="1307325"/>
                </a:lnTo>
                <a:lnTo>
                  <a:pt x="1914055" y="1305458"/>
                </a:lnTo>
                <a:lnTo>
                  <a:pt x="1914512" y="1304340"/>
                </a:lnTo>
                <a:lnTo>
                  <a:pt x="1914512" y="1301711"/>
                </a:lnTo>
                <a:close/>
              </a:path>
              <a:path w="5819775" h="2606040">
                <a:moveTo>
                  <a:pt x="1914512" y="3454"/>
                </a:moveTo>
                <a:lnTo>
                  <a:pt x="1914055" y="2336"/>
                </a:lnTo>
                <a:lnTo>
                  <a:pt x="1912188" y="469"/>
                </a:lnTo>
                <a:lnTo>
                  <a:pt x="1911070" y="0"/>
                </a:lnTo>
                <a:lnTo>
                  <a:pt x="1908441" y="0"/>
                </a:lnTo>
                <a:lnTo>
                  <a:pt x="1907324" y="469"/>
                </a:lnTo>
                <a:lnTo>
                  <a:pt x="1905457" y="2336"/>
                </a:lnTo>
                <a:lnTo>
                  <a:pt x="1904987" y="3454"/>
                </a:lnTo>
                <a:lnTo>
                  <a:pt x="1904987" y="6083"/>
                </a:lnTo>
                <a:lnTo>
                  <a:pt x="1905457" y="7200"/>
                </a:lnTo>
                <a:lnTo>
                  <a:pt x="1907324" y="9067"/>
                </a:lnTo>
                <a:lnTo>
                  <a:pt x="1908441" y="9525"/>
                </a:lnTo>
                <a:lnTo>
                  <a:pt x="1911070" y="9525"/>
                </a:lnTo>
                <a:lnTo>
                  <a:pt x="1912188" y="9067"/>
                </a:lnTo>
                <a:lnTo>
                  <a:pt x="1914055" y="7200"/>
                </a:lnTo>
                <a:lnTo>
                  <a:pt x="1914512" y="6083"/>
                </a:lnTo>
                <a:lnTo>
                  <a:pt x="1914512" y="3454"/>
                </a:lnTo>
                <a:close/>
              </a:path>
              <a:path w="5819775" h="2606040">
                <a:moveTo>
                  <a:pt x="1962137" y="2599969"/>
                </a:moveTo>
                <a:lnTo>
                  <a:pt x="1961680" y="2598851"/>
                </a:lnTo>
                <a:lnTo>
                  <a:pt x="1959813" y="2596985"/>
                </a:lnTo>
                <a:lnTo>
                  <a:pt x="1958695" y="2596515"/>
                </a:lnTo>
                <a:lnTo>
                  <a:pt x="1956066" y="2596515"/>
                </a:lnTo>
                <a:lnTo>
                  <a:pt x="1954949" y="2596985"/>
                </a:lnTo>
                <a:lnTo>
                  <a:pt x="1953082" y="2598851"/>
                </a:lnTo>
                <a:lnTo>
                  <a:pt x="1952612" y="2599969"/>
                </a:lnTo>
                <a:lnTo>
                  <a:pt x="1952612" y="2602598"/>
                </a:lnTo>
                <a:lnTo>
                  <a:pt x="1953082" y="2603716"/>
                </a:lnTo>
                <a:lnTo>
                  <a:pt x="1954949" y="2605582"/>
                </a:lnTo>
                <a:lnTo>
                  <a:pt x="1956066" y="2606040"/>
                </a:lnTo>
                <a:lnTo>
                  <a:pt x="1958695" y="2606040"/>
                </a:lnTo>
                <a:lnTo>
                  <a:pt x="1959813" y="2605582"/>
                </a:lnTo>
                <a:lnTo>
                  <a:pt x="1961680" y="2603716"/>
                </a:lnTo>
                <a:lnTo>
                  <a:pt x="1962137" y="2602598"/>
                </a:lnTo>
                <a:lnTo>
                  <a:pt x="1962137" y="2599969"/>
                </a:lnTo>
                <a:close/>
              </a:path>
              <a:path w="5819775" h="2606040">
                <a:moveTo>
                  <a:pt x="1962137" y="1301711"/>
                </a:moveTo>
                <a:lnTo>
                  <a:pt x="1961680" y="1300594"/>
                </a:lnTo>
                <a:lnTo>
                  <a:pt x="1959813" y="1298727"/>
                </a:lnTo>
                <a:lnTo>
                  <a:pt x="1958695" y="1298257"/>
                </a:lnTo>
                <a:lnTo>
                  <a:pt x="1956066" y="1298257"/>
                </a:lnTo>
                <a:lnTo>
                  <a:pt x="1954949" y="1298727"/>
                </a:lnTo>
                <a:lnTo>
                  <a:pt x="1953082" y="1300594"/>
                </a:lnTo>
                <a:lnTo>
                  <a:pt x="1952612" y="1301711"/>
                </a:lnTo>
                <a:lnTo>
                  <a:pt x="1952612" y="1304340"/>
                </a:lnTo>
                <a:lnTo>
                  <a:pt x="1953082" y="1305458"/>
                </a:lnTo>
                <a:lnTo>
                  <a:pt x="1954949" y="1307325"/>
                </a:lnTo>
                <a:lnTo>
                  <a:pt x="1956066" y="1307782"/>
                </a:lnTo>
                <a:lnTo>
                  <a:pt x="1958695" y="1307782"/>
                </a:lnTo>
                <a:lnTo>
                  <a:pt x="1959813" y="1307325"/>
                </a:lnTo>
                <a:lnTo>
                  <a:pt x="1961680" y="1305458"/>
                </a:lnTo>
                <a:lnTo>
                  <a:pt x="1962137" y="1304340"/>
                </a:lnTo>
                <a:lnTo>
                  <a:pt x="1962137" y="1301711"/>
                </a:lnTo>
                <a:close/>
              </a:path>
              <a:path w="5819775" h="2606040">
                <a:moveTo>
                  <a:pt x="1962137" y="3454"/>
                </a:moveTo>
                <a:lnTo>
                  <a:pt x="1961680" y="2336"/>
                </a:lnTo>
                <a:lnTo>
                  <a:pt x="1959813" y="469"/>
                </a:lnTo>
                <a:lnTo>
                  <a:pt x="1958695" y="0"/>
                </a:lnTo>
                <a:lnTo>
                  <a:pt x="1956066" y="0"/>
                </a:lnTo>
                <a:lnTo>
                  <a:pt x="1954949" y="469"/>
                </a:lnTo>
                <a:lnTo>
                  <a:pt x="1953082" y="2336"/>
                </a:lnTo>
                <a:lnTo>
                  <a:pt x="1952612" y="3454"/>
                </a:lnTo>
                <a:lnTo>
                  <a:pt x="1952612" y="6083"/>
                </a:lnTo>
                <a:lnTo>
                  <a:pt x="1953082" y="7200"/>
                </a:lnTo>
                <a:lnTo>
                  <a:pt x="1954949" y="9067"/>
                </a:lnTo>
                <a:lnTo>
                  <a:pt x="1956066" y="9525"/>
                </a:lnTo>
                <a:lnTo>
                  <a:pt x="1958695" y="9525"/>
                </a:lnTo>
                <a:lnTo>
                  <a:pt x="1959813" y="9067"/>
                </a:lnTo>
                <a:lnTo>
                  <a:pt x="1961680" y="7200"/>
                </a:lnTo>
                <a:lnTo>
                  <a:pt x="1962137" y="6083"/>
                </a:lnTo>
                <a:lnTo>
                  <a:pt x="1962137" y="3454"/>
                </a:lnTo>
                <a:close/>
              </a:path>
              <a:path w="5819775" h="2606040">
                <a:moveTo>
                  <a:pt x="2009762" y="2599969"/>
                </a:moveTo>
                <a:lnTo>
                  <a:pt x="2009305" y="2598851"/>
                </a:lnTo>
                <a:lnTo>
                  <a:pt x="2007438" y="2596985"/>
                </a:lnTo>
                <a:lnTo>
                  <a:pt x="2006320" y="2596515"/>
                </a:lnTo>
                <a:lnTo>
                  <a:pt x="2003691" y="2596515"/>
                </a:lnTo>
                <a:lnTo>
                  <a:pt x="2002574" y="2596985"/>
                </a:lnTo>
                <a:lnTo>
                  <a:pt x="2000707" y="2598851"/>
                </a:lnTo>
                <a:lnTo>
                  <a:pt x="2000237" y="2599969"/>
                </a:lnTo>
                <a:lnTo>
                  <a:pt x="2000237" y="2602598"/>
                </a:lnTo>
                <a:lnTo>
                  <a:pt x="2000707" y="2603716"/>
                </a:lnTo>
                <a:lnTo>
                  <a:pt x="2002574" y="2605582"/>
                </a:lnTo>
                <a:lnTo>
                  <a:pt x="2003691" y="2606040"/>
                </a:lnTo>
                <a:lnTo>
                  <a:pt x="2006320" y="2606040"/>
                </a:lnTo>
                <a:lnTo>
                  <a:pt x="2007438" y="2605582"/>
                </a:lnTo>
                <a:lnTo>
                  <a:pt x="2009305" y="2603716"/>
                </a:lnTo>
                <a:lnTo>
                  <a:pt x="2009762" y="2602598"/>
                </a:lnTo>
                <a:lnTo>
                  <a:pt x="2009762" y="2599969"/>
                </a:lnTo>
                <a:close/>
              </a:path>
              <a:path w="5819775" h="2606040">
                <a:moveTo>
                  <a:pt x="2009762" y="1301711"/>
                </a:moveTo>
                <a:lnTo>
                  <a:pt x="2009305" y="1300594"/>
                </a:lnTo>
                <a:lnTo>
                  <a:pt x="2007438" y="1298727"/>
                </a:lnTo>
                <a:lnTo>
                  <a:pt x="2006320" y="1298257"/>
                </a:lnTo>
                <a:lnTo>
                  <a:pt x="2003691" y="1298257"/>
                </a:lnTo>
                <a:lnTo>
                  <a:pt x="2002574" y="1298727"/>
                </a:lnTo>
                <a:lnTo>
                  <a:pt x="2000707" y="1300594"/>
                </a:lnTo>
                <a:lnTo>
                  <a:pt x="2000237" y="1301711"/>
                </a:lnTo>
                <a:lnTo>
                  <a:pt x="2000237" y="1304340"/>
                </a:lnTo>
                <a:lnTo>
                  <a:pt x="2000707" y="1305458"/>
                </a:lnTo>
                <a:lnTo>
                  <a:pt x="2002574" y="1307325"/>
                </a:lnTo>
                <a:lnTo>
                  <a:pt x="2003691" y="1307782"/>
                </a:lnTo>
                <a:lnTo>
                  <a:pt x="2006320" y="1307782"/>
                </a:lnTo>
                <a:lnTo>
                  <a:pt x="2007438" y="1307325"/>
                </a:lnTo>
                <a:lnTo>
                  <a:pt x="2009305" y="1305458"/>
                </a:lnTo>
                <a:lnTo>
                  <a:pt x="2009762" y="1304340"/>
                </a:lnTo>
                <a:lnTo>
                  <a:pt x="2009762" y="1301711"/>
                </a:lnTo>
                <a:close/>
              </a:path>
              <a:path w="5819775" h="2606040">
                <a:moveTo>
                  <a:pt x="2009762" y="3454"/>
                </a:moveTo>
                <a:lnTo>
                  <a:pt x="2009305" y="2336"/>
                </a:lnTo>
                <a:lnTo>
                  <a:pt x="2007438" y="469"/>
                </a:lnTo>
                <a:lnTo>
                  <a:pt x="2006320" y="0"/>
                </a:lnTo>
                <a:lnTo>
                  <a:pt x="2003691" y="0"/>
                </a:lnTo>
                <a:lnTo>
                  <a:pt x="2002574" y="469"/>
                </a:lnTo>
                <a:lnTo>
                  <a:pt x="2000707" y="2336"/>
                </a:lnTo>
                <a:lnTo>
                  <a:pt x="2000237" y="3454"/>
                </a:lnTo>
                <a:lnTo>
                  <a:pt x="2000237" y="6083"/>
                </a:lnTo>
                <a:lnTo>
                  <a:pt x="2000707" y="7200"/>
                </a:lnTo>
                <a:lnTo>
                  <a:pt x="2002574" y="9067"/>
                </a:lnTo>
                <a:lnTo>
                  <a:pt x="2003691" y="9525"/>
                </a:lnTo>
                <a:lnTo>
                  <a:pt x="2006320" y="9525"/>
                </a:lnTo>
                <a:lnTo>
                  <a:pt x="2007438" y="9067"/>
                </a:lnTo>
                <a:lnTo>
                  <a:pt x="2009305" y="7200"/>
                </a:lnTo>
                <a:lnTo>
                  <a:pt x="2009762" y="6083"/>
                </a:lnTo>
                <a:lnTo>
                  <a:pt x="2009762" y="3454"/>
                </a:lnTo>
                <a:close/>
              </a:path>
              <a:path w="5819775" h="2606040">
                <a:moveTo>
                  <a:pt x="2057387" y="2599969"/>
                </a:moveTo>
                <a:lnTo>
                  <a:pt x="2056930" y="2598851"/>
                </a:lnTo>
                <a:lnTo>
                  <a:pt x="2055063" y="2596985"/>
                </a:lnTo>
                <a:lnTo>
                  <a:pt x="2053945" y="2596515"/>
                </a:lnTo>
                <a:lnTo>
                  <a:pt x="2051316" y="2596515"/>
                </a:lnTo>
                <a:lnTo>
                  <a:pt x="2050199" y="2596985"/>
                </a:lnTo>
                <a:lnTo>
                  <a:pt x="2048332" y="2598851"/>
                </a:lnTo>
                <a:lnTo>
                  <a:pt x="2047862" y="2599969"/>
                </a:lnTo>
                <a:lnTo>
                  <a:pt x="2047862" y="2602598"/>
                </a:lnTo>
                <a:lnTo>
                  <a:pt x="2048332" y="2603716"/>
                </a:lnTo>
                <a:lnTo>
                  <a:pt x="2050199" y="2605582"/>
                </a:lnTo>
                <a:lnTo>
                  <a:pt x="2051316" y="2606040"/>
                </a:lnTo>
                <a:lnTo>
                  <a:pt x="2053945" y="2606040"/>
                </a:lnTo>
                <a:lnTo>
                  <a:pt x="2055063" y="2605582"/>
                </a:lnTo>
                <a:lnTo>
                  <a:pt x="2056930" y="2603716"/>
                </a:lnTo>
                <a:lnTo>
                  <a:pt x="2057387" y="2602598"/>
                </a:lnTo>
                <a:lnTo>
                  <a:pt x="2057387" y="2599969"/>
                </a:lnTo>
                <a:close/>
              </a:path>
              <a:path w="5819775" h="2606040">
                <a:moveTo>
                  <a:pt x="2057387" y="1301711"/>
                </a:moveTo>
                <a:lnTo>
                  <a:pt x="2056930" y="1300594"/>
                </a:lnTo>
                <a:lnTo>
                  <a:pt x="2055063" y="1298727"/>
                </a:lnTo>
                <a:lnTo>
                  <a:pt x="2053945" y="1298257"/>
                </a:lnTo>
                <a:lnTo>
                  <a:pt x="2051316" y="1298257"/>
                </a:lnTo>
                <a:lnTo>
                  <a:pt x="2050199" y="1298727"/>
                </a:lnTo>
                <a:lnTo>
                  <a:pt x="2048332" y="1300594"/>
                </a:lnTo>
                <a:lnTo>
                  <a:pt x="2047862" y="1301711"/>
                </a:lnTo>
                <a:lnTo>
                  <a:pt x="2047862" y="1304340"/>
                </a:lnTo>
                <a:lnTo>
                  <a:pt x="2048332" y="1305458"/>
                </a:lnTo>
                <a:lnTo>
                  <a:pt x="2050199" y="1307325"/>
                </a:lnTo>
                <a:lnTo>
                  <a:pt x="2051316" y="1307782"/>
                </a:lnTo>
                <a:lnTo>
                  <a:pt x="2053945" y="1307782"/>
                </a:lnTo>
                <a:lnTo>
                  <a:pt x="2055063" y="1307325"/>
                </a:lnTo>
                <a:lnTo>
                  <a:pt x="2056930" y="1305458"/>
                </a:lnTo>
                <a:lnTo>
                  <a:pt x="2057387" y="1304340"/>
                </a:lnTo>
                <a:lnTo>
                  <a:pt x="2057387" y="1301711"/>
                </a:lnTo>
                <a:close/>
              </a:path>
              <a:path w="5819775" h="2606040">
                <a:moveTo>
                  <a:pt x="2057387" y="3454"/>
                </a:moveTo>
                <a:lnTo>
                  <a:pt x="2056930" y="2336"/>
                </a:lnTo>
                <a:lnTo>
                  <a:pt x="2055063" y="469"/>
                </a:lnTo>
                <a:lnTo>
                  <a:pt x="2053945" y="0"/>
                </a:lnTo>
                <a:lnTo>
                  <a:pt x="2051316" y="0"/>
                </a:lnTo>
                <a:lnTo>
                  <a:pt x="2050199" y="469"/>
                </a:lnTo>
                <a:lnTo>
                  <a:pt x="2048332" y="2336"/>
                </a:lnTo>
                <a:lnTo>
                  <a:pt x="2047862" y="3454"/>
                </a:lnTo>
                <a:lnTo>
                  <a:pt x="2047862" y="6083"/>
                </a:lnTo>
                <a:lnTo>
                  <a:pt x="2048332" y="7200"/>
                </a:lnTo>
                <a:lnTo>
                  <a:pt x="2050199" y="9067"/>
                </a:lnTo>
                <a:lnTo>
                  <a:pt x="2051316" y="9525"/>
                </a:lnTo>
                <a:lnTo>
                  <a:pt x="2053945" y="9525"/>
                </a:lnTo>
                <a:lnTo>
                  <a:pt x="2055063" y="9067"/>
                </a:lnTo>
                <a:lnTo>
                  <a:pt x="2056930" y="7200"/>
                </a:lnTo>
                <a:lnTo>
                  <a:pt x="2057387" y="6083"/>
                </a:lnTo>
                <a:lnTo>
                  <a:pt x="2057387" y="3454"/>
                </a:lnTo>
                <a:close/>
              </a:path>
              <a:path w="5819775" h="2606040">
                <a:moveTo>
                  <a:pt x="2105012" y="2599969"/>
                </a:moveTo>
                <a:lnTo>
                  <a:pt x="2104555" y="2598851"/>
                </a:lnTo>
                <a:lnTo>
                  <a:pt x="2102688" y="2596985"/>
                </a:lnTo>
                <a:lnTo>
                  <a:pt x="2101570" y="2596515"/>
                </a:lnTo>
                <a:lnTo>
                  <a:pt x="2098941" y="2596515"/>
                </a:lnTo>
                <a:lnTo>
                  <a:pt x="2097824" y="2596985"/>
                </a:lnTo>
                <a:lnTo>
                  <a:pt x="2095957" y="2598851"/>
                </a:lnTo>
                <a:lnTo>
                  <a:pt x="2095487" y="2599969"/>
                </a:lnTo>
                <a:lnTo>
                  <a:pt x="2095487" y="2602598"/>
                </a:lnTo>
                <a:lnTo>
                  <a:pt x="2095957" y="2603716"/>
                </a:lnTo>
                <a:lnTo>
                  <a:pt x="2097824" y="2605582"/>
                </a:lnTo>
                <a:lnTo>
                  <a:pt x="2098941" y="2606040"/>
                </a:lnTo>
                <a:lnTo>
                  <a:pt x="2101570" y="2606040"/>
                </a:lnTo>
                <a:lnTo>
                  <a:pt x="2102688" y="2605582"/>
                </a:lnTo>
                <a:lnTo>
                  <a:pt x="2104555" y="2603716"/>
                </a:lnTo>
                <a:lnTo>
                  <a:pt x="2105012" y="2602598"/>
                </a:lnTo>
                <a:lnTo>
                  <a:pt x="2105012" y="2599969"/>
                </a:lnTo>
                <a:close/>
              </a:path>
              <a:path w="5819775" h="2606040">
                <a:moveTo>
                  <a:pt x="2105012" y="1301711"/>
                </a:moveTo>
                <a:lnTo>
                  <a:pt x="2104555" y="1300594"/>
                </a:lnTo>
                <a:lnTo>
                  <a:pt x="2102688" y="1298727"/>
                </a:lnTo>
                <a:lnTo>
                  <a:pt x="2101570" y="1298257"/>
                </a:lnTo>
                <a:lnTo>
                  <a:pt x="2098941" y="1298257"/>
                </a:lnTo>
                <a:lnTo>
                  <a:pt x="2097824" y="1298727"/>
                </a:lnTo>
                <a:lnTo>
                  <a:pt x="2095957" y="1300594"/>
                </a:lnTo>
                <a:lnTo>
                  <a:pt x="2095487" y="1301711"/>
                </a:lnTo>
                <a:lnTo>
                  <a:pt x="2095487" y="1304340"/>
                </a:lnTo>
                <a:lnTo>
                  <a:pt x="2095957" y="1305458"/>
                </a:lnTo>
                <a:lnTo>
                  <a:pt x="2097824" y="1307325"/>
                </a:lnTo>
                <a:lnTo>
                  <a:pt x="2098941" y="1307782"/>
                </a:lnTo>
                <a:lnTo>
                  <a:pt x="2101570" y="1307782"/>
                </a:lnTo>
                <a:lnTo>
                  <a:pt x="2102688" y="1307325"/>
                </a:lnTo>
                <a:lnTo>
                  <a:pt x="2104555" y="1305458"/>
                </a:lnTo>
                <a:lnTo>
                  <a:pt x="2105012" y="1304340"/>
                </a:lnTo>
                <a:lnTo>
                  <a:pt x="2105012" y="1301711"/>
                </a:lnTo>
                <a:close/>
              </a:path>
              <a:path w="5819775" h="2606040">
                <a:moveTo>
                  <a:pt x="2105012" y="3454"/>
                </a:moveTo>
                <a:lnTo>
                  <a:pt x="2104555" y="2336"/>
                </a:lnTo>
                <a:lnTo>
                  <a:pt x="2102688" y="469"/>
                </a:lnTo>
                <a:lnTo>
                  <a:pt x="2101570" y="0"/>
                </a:lnTo>
                <a:lnTo>
                  <a:pt x="2098941" y="0"/>
                </a:lnTo>
                <a:lnTo>
                  <a:pt x="2097824" y="469"/>
                </a:lnTo>
                <a:lnTo>
                  <a:pt x="2095957" y="2336"/>
                </a:lnTo>
                <a:lnTo>
                  <a:pt x="2095487" y="3454"/>
                </a:lnTo>
                <a:lnTo>
                  <a:pt x="2095487" y="6083"/>
                </a:lnTo>
                <a:lnTo>
                  <a:pt x="2095957" y="7200"/>
                </a:lnTo>
                <a:lnTo>
                  <a:pt x="2097824" y="9067"/>
                </a:lnTo>
                <a:lnTo>
                  <a:pt x="2098941" y="9525"/>
                </a:lnTo>
                <a:lnTo>
                  <a:pt x="2101570" y="9525"/>
                </a:lnTo>
                <a:lnTo>
                  <a:pt x="2102688" y="9067"/>
                </a:lnTo>
                <a:lnTo>
                  <a:pt x="2104555" y="7200"/>
                </a:lnTo>
                <a:lnTo>
                  <a:pt x="2105012" y="6083"/>
                </a:lnTo>
                <a:lnTo>
                  <a:pt x="2105012" y="3454"/>
                </a:lnTo>
                <a:close/>
              </a:path>
              <a:path w="5819775" h="2606040">
                <a:moveTo>
                  <a:pt x="2152637" y="2599969"/>
                </a:moveTo>
                <a:lnTo>
                  <a:pt x="2152180" y="2598851"/>
                </a:lnTo>
                <a:lnTo>
                  <a:pt x="2150313" y="2596985"/>
                </a:lnTo>
                <a:lnTo>
                  <a:pt x="2149195" y="2596515"/>
                </a:lnTo>
                <a:lnTo>
                  <a:pt x="2146566" y="2596515"/>
                </a:lnTo>
                <a:lnTo>
                  <a:pt x="2145449" y="2596985"/>
                </a:lnTo>
                <a:lnTo>
                  <a:pt x="2143582" y="2598851"/>
                </a:lnTo>
                <a:lnTo>
                  <a:pt x="2143112" y="2599969"/>
                </a:lnTo>
                <a:lnTo>
                  <a:pt x="2143112" y="2602598"/>
                </a:lnTo>
                <a:lnTo>
                  <a:pt x="2143582" y="2603716"/>
                </a:lnTo>
                <a:lnTo>
                  <a:pt x="2145449" y="2605582"/>
                </a:lnTo>
                <a:lnTo>
                  <a:pt x="2146566" y="2606040"/>
                </a:lnTo>
                <a:lnTo>
                  <a:pt x="2149195" y="2606040"/>
                </a:lnTo>
                <a:lnTo>
                  <a:pt x="2150313" y="2605582"/>
                </a:lnTo>
                <a:lnTo>
                  <a:pt x="2152180" y="2603716"/>
                </a:lnTo>
                <a:lnTo>
                  <a:pt x="2152637" y="2602598"/>
                </a:lnTo>
                <a:lnTo>
                  <a:pt x="2152637" y="2599969"/>
                </a:lnTo>
                <a:close/>
              </a:path>
              <a:path w="5819775" h="2606040">
                <a:moveTo>
                  <a:pt x="2152637" y="1301711"/>
                </a:moveTo>
                <a:lnTo>
                  <a:pt x="2152180" y="1300594"/>
                </a:lnTo>
                <a:lnTo>
                  <a:pt x="2150313" y="1298727"/>
                </a:lnTo>
                <a:lnTo>
                  <a:pt x="2149195" y="1298257"/>
                </a:lnTo>
                <a:lnTo>
                  <a:pt x="2146566" y="1298257"/>
                </a:lnTo>
                <a:lnTo>
                  <a:pt x="2145449" y="1298727"/>
                </a:lnTo>
                <a:lnTo>
                  <a:pt x="2143582" y="1300594"/>
                </a:lnTo>
                <a:lnTo>
                  <a:pt x="2143112" y="1301711"/>
                </a:lnTo>
                <a:lnTo>
                  <a:pt x="2143112" y="1304340"/>
                </a:lnTo>
                <a:lnTo>
                  <a:pt x="2143582" y="1305458"/>
                </a:lnTo>
                <a:lnTo>
                  <a:pt x="2145449" y="1307325"/>
                </a:lnTo>
                <a:lnTo>
                  <a:pt x="2146566" y="1307782"/>
                </a:lnTo>
                <a:lnTo>
                  <a:pt x="2149195" y="1307782"/>
                </a:lnTo>
                <a:lnTo>
                  <a:pt x="2150313" y="1307325"/>
                </a:lnTo>
                <a:lnTo>
                  <a:pt x="2152180" y="1305458"/>
                </a:lnTo>
                <a:lnTo>
                  <a:pt x="2152637" y="1304340"/>
                </a:lnTo>
                <a:lnTo>
                  <a:pt x="2152637" y="1301711"/>
                </a:lnTo>
                <a:close/>
              </a:path>
              <a:path w="5819775" h="2606040">
                <a:moveTo>
                  <a:pt x="2152637" y="3454"/>
                </a:moveTo>
                <a:lnTo>
                  <a:pt x="2152180" y="2336"/>
                </a:lnTo>
                <a:lnTo>
                  <a:pt x="2150313" y="469"/>
                </a:lnTo>
                <a:lnTo>
                  <a:pt x="2149195" y="0"/>
                </a:lnTo>
                <a:lnTo>
                  <a:pt x="2146566" y="0"/>
                </a:lnTo>
                <a:lnTo>
                  <a:pt x="2145449" y="469"/>
                </a:lnTo>
                <a:lnTo>
                  <a:pt x="2143582" y="2336"/>
                </a:lnTo>
                <a:lnTo>
                  <a:pt x="2143112" y="3454"/>
                </a:lnTo>
                <a:lnTo>
                  <a:pt x="2143112" y="6083"/>
                </a:lnTo>
                <a:lnTo>
                  <a:pt x="2143582" y="7200"/>
                </a:lnTo>
                <a:lnTo>
                  <a:pt x="2145449" y="9067"/>
                </a:lnTo>
                <a:lnTo>
                  <a:pt x="2146566" y="9525"/>
                </a:lnTo>
                <a:lnTo>
                  <a:pt x="2149195" y="9525"/>
                </a:lnTo>
                <a:lnTo>
                  <a:pt x="2150313" y="9067"/>
                </a:lnTo>
                <a:lnTo>
                  <a:pt x="2152180" y="7200"/>
                </a:lnTo>
                <a:lnTo>
                  <a:pt x="2152637" y="6083"/>
                </a:lnTo>
                <a:lnTo>
                  <a:pt x="2152637" y="3454"/>
                </a:lnTo>
                <a:close/>
              </a:path>
              <a:path w="5819775" h="2606040">
                <a:moveTo>
                  <a:pt x="2200262" y="2599969"/>
                </a:moveTo>
                <a:lnTo>
                  <a:pt x="2199805" y="2598851"/>
                </a:lnTo>
                <a:lnTo>
                  <a:pt x="2197938" y="2596985"/>
                </a:lnTo>
                <a:lnTo>
                  <a:pt x="2196820" y="2596515"/>
                </a:lnTo>
                <a:lnTo>
                  <a:pt x="2194191" y="2596515"/>
                </a:lnTo>
                <a:lnTo>
                  <a:pt x="2193074" y="2596985"/>
                </a:lnTo>
                <a:lnTo>
                  <a:pt x="2191207" y="2598851"/>
                </a:lnTo>
                <a:lnTo>
                  <a:pt x="2190737" y="2599969"/>
                </a:lnTo>
                <a:lnTo>
                  <a:pt x="2190737" y="2602598"/>
                </a:lnTo>
                <a:lnTo>
                  <a:pt x="2191207" y="2603716"/>
                </a:lnTo>
                <a:lnTo>
                  <a:pt x="2193074" y="2605582"/>
                </a:lnTo>
                <a:lnTo>
                  <a:pt x="2194191" y="2606040"/>
                </a:lnTo>
                <a:lnTo>
                  <a:pt x="2196820" y="2606040"/>
                </a:lnTo>
                <a:lnTo>
                  <a:pt x="2197938" y="2605582"/>
                </a:lnTo>
                <a:lnTo>
                  <a:pt x="2199805" y="2603716"/>
                </a:lnTo>
                <a:lnTo>
                  <a:pt x="2200262" y="2602598"/>
                </a:lnTo>
                <a:lnTo>
                  <a:pt x="2200262" y="2599969"/>
                </a:lnTo>
                <a:close/>
              </a:path>
              <a:path w="5819775" h="2606040">
                <a:moveTo>
                  <a:pt x="2200262" y="1301711"/>
                </a:moveTo>
                <a:lnTo>
                  <a:pt x="2199805" y="1300594"/>
                </a:lnTo>
                <a:lnTo>
                  <a:pt x="2197938" y="1298727"/>
                </a:lnTo>
                <a:lnTo>
                  <a:pt x="2196820" y="1298257"/>
                </a:lnTo>
                <a:lnTo>
                  <a:pt x="2194191" y="1298257"/>
                </a:lnTo>
                <a:lnTo>
                  <a:pt x="2193074" y="1298727"/>
                </a:lnTo>
                <a:lnTo>
                  <a:pt x="2191207" y="1300594"/>
                </a:lnTo>
                <a:lnTo>
                  <a:pt x="2190737" y="1301711"/>
                </a:lnTo>
                <a:lnTo>
                  <a:pt x="2190737" y="1304340"/>
                </a:lnTo>
                <a:lnTo>
                  <a:pt x="2191207" y="1305458"/>
                </a:lnTo>
                <a:lnTo>
                  <a:pt x="2193074" y="1307325"/>
                </a:lnTo>
                <a:lnTo>
                  <a:pt x="2194191" y="1307782"/>
                </a:lnTo>
                <a:lnTo>
                  <a:pt x="2196820" y="1307782"/>
                </a:lnTo>
                <a:lnTo>
                  <a:pt x="2197938" y="1307325"/>
                </a:lnTo>
                <a:lnTo>
                  <a:pt x="2199805" y="1305458"/>
                </a:lnTo>
                <a:lnTo>
                  <a:pt x="2200262" y="1304340"/>
                </a:lnTo>
                <a:lnTo>
                  <a:pt x="2200262" y="1301711"/>
                </a:lnTo>
                <a:close/>
              </a:path>
              <a:path w="5819775" h="2606040">
                <a:moveTo>
                  <a:pt x="2200262" y="3454"/>
                </a:moveTo>
                <a:lnTo>
                  <a:pt x="2199805" y="2336"/>
                </a:lnTo>
                <a:lnTo>
                  <a:pt x="2197938" y="469"/>
                </a:lnTo>
                <a:lnTo>
                  <a:pt x="2196820" y="0"/>
                </a:lnTo>
                <a:lnTo>
                  <a:pt x="2194191" y="0"/>
                </a:lnTo>
                <a:lnTo>
                  <a:pt x="2193074" y="469"/>
                </a:lnTo>
                <a:lnTo>
                  <a:pt x="2191207" y="2336"/>
                </a:lnTo>
                <a:lnTo>
                  <a:pt x="2190737" y="3454"/>
                </a:lnTo>
                <a:lnTo>
                  <a:pt x="2190737" y="6083"/>
                </a:lnTo>
                <a:lnTo>
                  <a:pt x="2191207" y="7200"/>
                </a:lnTo>
                <a:lnTo>
                  <a:pt x="2193074" y="9067"/>
                </a:lnTo>
                <a:lnTo>
                  <a:pt x="2194191" y="9525"/>
                </a:lnTo>
                <a:lnTo>
                  <a:pt x="2196820" y="9525"/>
                </a:lnTo>
                <a:lnTo>
                  <a:pt x="2197938" y="9067"/>
                </a:lnTo>
                <a:lnTo>
                  <a:pt x="2199805" y="7200"/>
                </a:lnTo>
                <a:lnTo>
                  <a:pt x="2200262" y="6083"/>
                </a:lnTo>
                <a:lnTo>
                  <a:pt x="2200262" y="3454"/>
                </a:lnTo>
                <a:close/>
              </a:path>
              <a:path w="5819775" h="2606040">
                <a:moveTo>
                  <a:pt x="2247887" y="2599969"/>
                </a:moveTo>
                <a:lnTo>
                  <a:pt x="2247430" y="2598851"/>
                </a:lnTo>
                <a:lnTo>
                  <a:pt x="2245563" y="2596985"/>
                </a:lnTo>
                <a:lnTo>
                  <a:pt x="2244445" y="2596515"/>
                </a:lnTo>
                <a:lnTo>
                  <a:pt x="2241816" y="2596515"/>
                </a:lnTo>
                <a:lnTo>
                  <a:pt x="2240699" y="2596985"/>
                </a:lnTo>
                <a:lnTo>
                  <a:pt x="2238832" y="2598851"/>
                </a:lnTo>
                <a:lnTo>
                  <a:pt x="2238362" y="2599969"/>
                </a:lnTo>
                <a:lnTo>
                  <a:pt x="2238362" y="2602598"/>
                </a:lnTo>
                <a:lnTo>
                  <a:pt x="2238832" y="2603716"/>
                </a:lnTo>
                <a:lnTo>
                  <a:pt x="2240699" y="2605582"/>
                </a:lnTo>
                <a:lnTo>
                  <a:pt x="2241816" y="2606040"/>
                </a:lnTo>
                <a:lnTo>
                  <a:pt x="2244445" y="2606040"/>
                </a:lnTo>
                <a:lnTo>
                  <a:pt x="2245563" y="2605582"/>
                </a:lnTo>
                <a:lnTo>
                  <a:pt x="2247430" y="2603716"/>
                </a:lnTo>
                <a:lnTo>
                  <a:pt x="2247887" y="2602598"/>
                </a:lnTo>
                <a:lnTo>
                  <a:pt x="2247887" y="2599969"/>
                </a:lnTo>
                <a:close/>
              </a:path>
              <a:path w="5819775" h="2606040">
                <a:moveTo>
                  <a:pt x="2247887" y="1301711"/>
                </a:moveTo>
                <a:lnTo>
                  <a:pt x="2247430" y="1300594"/>
                </a:lnTo>
                <a:lnTo>
                  <a:pt x="2245563" y="1298727"/>
                </a:lnTo>
                <a:lnTo>
                  <a:pt x="2244445" y="1298257"/>
                </a:lnTo>
                <a:lnTo>
                  <a:pt x="2241816" y="1298257"/>
                </a:lnTo>
                <a:lnTo>
                  <a:pt x="2240699" y="1298727"/>
                </a:lnTo>
                <a:lnTo>
                  <a:pt x="2238832" y="1300594"/>
                </a:lnTo>
                <a:lnTo>
                  <a:pt x="2238362" y="1301711"/>
                </a:lnTo>
                <a:lnTo>
                  <a:pt x="2238362" y="1304340"/>
                </a:lnTo>
                <a:lnTo>
                  <a:pt x="2238832" y="1305458"/>
                </a:lnTo>
                <a:lnTo>
                  <a:pt x="2240699" y="1307325"/>
                </a:lnTo>
                <a:lnTo>
                  <a:pt x="2241816" y="1307782"/>
                </a:lnTo>
                <a:lnTo>
                  <a:pt x="2244445" y="1307782"/>
                </a:lnTo>
                <a:lnTo>
                  <a:pt x="2245563" y="1307325"/>
                </a:lnTo>
                <a:lnTo>
                  <a:pt x="2247430" y="1305458"/>
                </a:lnTo>
                <a:lnTo>
                  <a:pt x="2247887" y="1304340"/>
                </a:lnTo>
                <a:lnTo>
                  <a:pt x="2247887" y="1301711"/>
                </a:lnTo>
                <a:close/>
              </a:path>
              <a:path w="5819775" h="2606040">
                <a:moveTo>
                  <a:pt x="2247887" y="3454"/>
                </a:moveTo>
                <a:lnTo>
                  <a:pt x="2247430" y="2336"/>
                </a:lnTo>
                <a:lnTo>
                  <a:pt x="2245563" y="469"/>
                </a:lnTo>
                <a:lnTo>
                  <a:pt x="2244445" y="0"/>
                </a:lnTo>
                <a:lnTo>
                  <a:pt x="2241816" y="0"/>
                </a:lnTo>
                <a:lnTo>
                  <a:pt x="2240699" y="469"/>
                </a:lnTo>
                <a:lnTo>
                  <a:pt x="2238832" y="2336"/>
                </a:lnTo>
                <a:lnTo>
                  <a:pt x="2238362" y="3454"/>
                </a:lnTo>
                <a:lnTo>
                  <a:pt x="2238362" y="6083"/>
                </a:lnTo>
                <a:lnTo>
                  <a:pt x="2238832" y="7200"/>
                </a:lnTo>
                <a:lnTo>
                  <a:pt x="2240699" y="9067"/>
                </a:lnTo>
                <a:lnTo>
                  <a:pt x="2241816" y="9525"/>
                </a:lnTo>
                <a:lnTo>
                  <a:pt x="2244445" y="9525"/>
                </a:lnTo>
                <a:lnTo>
                  <a:pt x="2245563" y="9067"/>
                </a:lnTo>
                <a:lnTo>
                  <a:pt x="2247430" y="7200"/>
                </a:lnTo>
                <a:lnTo>
                  <a:pt x="2247887" y="6083"/>
                </a:lnTo>
                <a:lnTo>
                  <a:pt x="2247887" y="3454"/>
                </a:lnTo>
                <a:close/>
              </a:path>
              <a:path w="5819775" h="2606040">
                <a:moveTo>
                  <a:pt x="2295512" y="2599969"/>
                </a:moveTo>
                <a:lnTo>
                  <a:pt x="2295055" y="2598851"/>
                </a:lnTo>
                <a:lnTo>
                  <a:pt x="2293188" y="2596985"/>
                </a:lnTo>
                <a:lnTo>
                  <a:pt x="2292070" y="2596515"/>
                </a:lnTo>
                <a:lnTo>
                  <a:pt x="2289441" y="2596515"/>
                </a:lnTo>
                <a:lnTo>
                  <a:pt x="2288324" y="2596985"/>
                </a:lnTo>
                <a:lnTo>
                  <a:pt x="2286457" y="2598851"/>
                </a:lnTo>
                <a:lnTo>
                  <a:pt x="2285987" y="2599969"/>
                </a:lnTo>
                <a:lnTo>
                  <a:pt x="2285987" y="2602598"/>
                </a:lnTo>
                <a:lnTo>
                  <a:pt x="2286457" y="2603716"/>
                </a:lnTo>
                <a:lnTo>
                  <a:pt x="2288324" y="2605582"/>
                </a:lnTo>
                <a:lnTo>
                  <a:pt x="2289441" y="2606040"/>
                </a:lnTo>
                <a:lnTo>
                  <a:pt x="2292070" y="2606040"/>
                </a:lnTo>
                <a:lnTo>
                  <a:pt x="2293188" y="2605582"/>
                </a:lnTo>
                <a:lnTo>
                  <a:pt x="2295055" y="2603716"/>
                </a:lnTo>
                <a:lnTo>
                  <a:pt x="2295512" y="2602598"/>
                </a:lnTo>
                <a:lnTo>
                  <a:pt x="2295512" y="2599969"/>
                </a:lnTo>
                <a:close/>
              </a:path>
              <a:path w="5819775" h="2606040">
                <a:moveTo>
                  <a:pt x="2295512" y="1301711"/>
                </a:moveTo>
                <a:lnTo>
                  <a:pt x="2295055" y="1300594"/>
                </a:lnTo>
                <a:lnTo>
                  <a:pt x="2293188" y="1298727"/>
                </a:lnTo>
                <a:lnTo>
                  <a:pt x="2292070" y="1298257"/>
                </a:lnTo>
                <a:lnTo>
                  <a:pt x="2289441" y="1298257"/>
                </a:lnTo>
                <a:lnTo>
                  <a:pt x="2288324" y="1298727"/>
                </a:lnTo>
                <a:lnTo>
                  <a:pt x="2286457" y="1300594"/>
                </a:lnTo>
                <a:lnTo>
                  <a:pt x="2285987" y="1301711"/>
                </a:lnTo>
                <a:lnTo>
                  <a:pt x="2285987" y="1304340"/>
                </a:lnTo>
                <a:lnTo>
                  <a:pt x="2286457" y="1305458"/>
                </a:lnTo>
                <a:lnTo>
                  <a:pt x="2288324" y="1307325"/>
                </a:lnTo>
                <a:lnTo>
                  <a:pt x="2289441" y="1307782"/>
                </a:lnTo>
                <a:lnTo>
                  <a:pt x="2292070" y="1307782"/>
                </a:lnTo>
                <a:lnTo>
                  <a:pt x="2293188" y="1307325"/>
                </a:lnTo>
                <a:lnTo>
                  <a:pt x="2295055" y="1305458"/>
                </a:lnTo>
                <a:lnTo>
                  <a:pt x="2295512" y="1304340"/>
                </a:lnTo>
                <a:lnTo>
                  <a:pt x="2295512" y="1301711"/>
                </a:lnTo>
                <a:close/>
              </a:path>
              <a:path w="5819775" h="2606040">
                <a:moveTo>
                  <a:pt x="2295512" y="3454"/>
                </a:moveTo>
                <a:lnTo>
                  <a:pt x="2295055" y="2336"/>
                </a:lnTo>
                <a:lnTo>
                  <a:pt x="2293188" y="469"/>
                </a:lnTo>
                <a:lnTo>
                  <a:pt x="2292070" y="0"/>
                </a:lnTo>
                <a:lnTo>
                  <a:pt x="2289441" y="0"/>
                </a:lnTo>
                <a:lnTo>
                  <a:pt x="2288324" y="469"/>
                </a:lnTo>
                <a:lnTo>
                  <a:pt x="2286457" y="2336"/>
                </a:lnTo>
                <a:lnTo>
                  <a:pt x="2285987" y="3454"/>
                </a:lnTo>
                <a:lnTo>
                  <a:pt x="2285987" y="6083"/>
                </a:lnTo>
                <a:lnTo>
                  <a:pt x="2286457" y="7200"/>
                </a:lnTo>
                <a:lnTo>
                  <a:pt x="2288324" y="9067"/>
                </a:lnTo>
                <a:lnTo>
                  <a:pt x="2289441" y="9525"/>
                </a:lnTo>
                <a:lnTo>
                  <a:pt x="2292070" y="9525"/>
                </a:lnTo>
                <a:lnTo>
                  <a:pt x="2293188" y="9067"/>
                </a:lnTo>
                <a:lnTo>
                  <a:pt x="2295055" y="7200"/>
                </a:lnTo>
                <a:lnTo>
                  <a:pt x="2295512" y="6083"/>
                </a:lnTo>
                <a:lnTo>
                  <a:pt x="2295512" y="3454"/>
                </a:lnTo>
                <a:close/>
              </a:path>
              <a:path w="5819775" h="2606040">
                <a:moveTo>
                  <a:pt x="2343137" y="2599969"/>
                </a:moveTo>
                <a:lnTo>
                  <a:pt x="2342680" y="2598851"/>
                </a:lnTo>
                <a:lnTo>
                  <a:pt x="2340813" y="2596985"/>
                </a:lnTo>
                <a:lnTo>
                  <a:pt x="2339695" y="2596515"/>
                </a:lnTo>
                <a:lnTo>
                  <a:pt x="2337066" y="2596515"/>
                </a:lnTo>
                <a:lnTo>
                  <a:pt x="2335949" y="2596985"/>
                </a:lnTo>
                <a:lnTo>
                  <a:pt x="2334082" y="2598851"/>
                </a:lnTo>
                <a:lnTo>
                  <a:pt x="2333612" y="2599969"/>
                </a:lnTo>
                <a:lnTo>
                  <a:pt x="2333612" y="2602598"/>
                </a:lnTo>
                <a:lnTo>
                  <a:pt x="2334082" y="2603716"/>
                </a:lnTo>
                <a:lnTo>
                  <a:pt x="2335949" y="2605582"/>
                </a:lnTo>
                <a:lnTo>
                  <a:pt x="2337066" y="2606040"/>
                </a:lnTo>
                <a:lnTo>
                  <a:pt x="2339695" y="2606040"/>
                </a:lnTo>
                <a:lnTo>
                  <a:pt x="2340813" y="2605582"/>
                </a:lnTo>
                <a:lnTo>
                  <a:pt x="2342680" y="2603716"/>
                </a:lnTo>
                <a:lnTo>
                  <a:pt x="2343137" y="2602598"/>
                </a:lnTo>
                <a:lnTo>
                  <a:pt x="2343137" y="2599969"/>
                </a:lnTo>
                <a:close/>
              </a:path>
              <a:path w="5819775" h="2606040">
                <a:moveTo>
                  <a:pt x="2343137" y="1301711"/>
                </a:moveTo>
                <a:lnTo>
                  <a:pt x="2342680" y="1300594"/>
                </a:lnTo>
                <a:lnTo>
                  <a:pt x="2340813" y="1298727"/>
                </a:lnTo>
                <a:lnTo>
                  <a:pt x="2339695" y="1298257"/>
                </a:lnTo>
                <a:lnTo>
                  <a:pt x="2337066" y="1298257"/>
                </a:lnTo>
                <a:lnTo>
                  <a:pt x="2335949" y="1298727"/>
                </a:lnTo>
                <a:lnTo>
                  <a:pt x="2334082" y="1300594"/>
                </a:lnTo>
                <a:lnTo>
                  <a:pt x="2333612" y="1301711"/>
                </a:lnTo>
                <a:lnTo>
                  <a:pt x="2333612" y="1304340"/>
                </a:lnTo>
                <a:lnTo>
                  <a:pt x="2334082" y="1305458"/>
                </a:lnTo>
                <a:lnTo>
                  <a:pt x="2335949" y="1307325"/>
                </a:lnTo>
                <a:lnTo>
                  <a:pt x="2337066" y="1307782"/>
                </a:lnTo>
                <a:lnTo>
                  <a:pt x="2339695" y="1307782"/>
                </a:lnTo>
                <a:lnTo>
                  <a:pt x="2340813" y="1307325"/>
                </a:lnTo>
                <a:lnTo>
                  <a:pt x="2342680" y="1305458"/>
                </a:lnTo>
                <a:lnTo>
                  <a:pt x="2343137" y="1304340"/>
                </a:lnTo>
                <a:lnTo>
                  <a:pt x="2343137" y="1301711"/>
                </a:lnTo>
                <a:close/>
              </a:path>
              <a:path w="5819775" h="2606040">
                <a:moveTo>
                  <a:pt x="2343137" y="3454"/>
                </a:moveTo>
                <a:lnTo>
                  <a:pt x="2342680" y="2336"/>
                </a:lnTo>
                <a:lnTo>
                  <a:pt x="2340813" y="469"/>
                </a:lnTo>
                <a:lnTo>
                  <a:pt x="2339695" y="0"/>
                </a:lnTo>
                <a:lnTo>
                  <a:pt x="2337066" y="0"/>
                </a:lnTo>
                <a:lnTo>
                  <a:pt x="2335949" y="469"/>
                </a:lnTo>
                <a:lnTo>
                  <a:pt x="2334082" y="2336"/>
                </a:lnTo>
                <a:lnTo>
                  <a:pt x="2333612" y="3454"/>
                </a:lnTo>
                <a:lnTo>
                  <a:pt x="2333612" y="6083"/>
                </a:lnTo>
                <a:lnTo>
                  <a:pt x="2334082" y="7200"/>
                </a:lnTo>
                <a:lnTo>
                  <a:pt x="2335949" y="9067"/>
                </a:lnTo>
                <a:lnTo>
                  <a:pt x="2337066" y="9525"/>
                </a:lnTo>
                <a:lnTo>
                  <a:pt x="2339695" y="9525"/>
                </a:lnTo>
                <a:lnTo>
                  <a:pt x="2340813" y="9067"/>
                </a:lnTo>
                <a:lnTo>
                  <a:pt x="2342680" y="7200"/>
                </a:lnTo>
                <a:lnTo>
                  <a:pt x="2343137" y="6083"/>
                </a:lnTo>
                <a:lnTo>
                  <a:pt x="2343137" y="3454"/>
                </a:lnTo>
                <a:close/>
              </a:path>
              <a:path w="5819775" h="2606040">
                <a:moveTo>
                  <a:pt x="2390762" y="2599969"/>
                </a:moveTo>
                <a:lnTo>
                  <a:pt x="2390305" y="2598851"/>
                </a:lnTo>
                <a:lnTo>
                  <a:pt x="2388438" y="2596985"/>
                </a:lnTo>
                <a:lnTo>
                  <a:pt x="2387320" y="2596515"/>
                </a:lnTo>
                <a:lnTo>
                  <a:pt x="2384691" y="2596515"/>
                </a:lnTo>
                <a:lnTo>
                  <a:pt x="2383574" y="2596985"/>
                </a:lnTo>
                <a:lnTo>
                  <a:pt x="2381707" y="2598851"/>
                </a:lnTo>
                <a:lnTo>
                  <a:pt x="2381237" y="2599969"/>
                </a:lnTo>
                <a:lnTo>
                  <a:pt x="2381237" y="2602598"/>
                </a:lnTo>
                <a:lnTo>
                  <a:pt x="2381707" y="2603716"/>
                </a:lnTo>
                <a:lnTo>
                  <a:pt x="2383574" y="2605582"/>
                </a:lnTo>
                <a:lnTo>
                  <a:pt x="2384691" y="2606040"/>
                </a:lnTo>
                <a:lnTo>
                  <a:pt x="2387320" y="2606040"/>
                </a:lnTo>
                <a:lnTo>
                  <a:pt x="2388438" y="2605582"/>
                </a:lnTo>
                <a:lnTo>
                  <a:pt x="2390305" y="2603716"/>
                </a:lnTo>
                <a:lnTo>
                  <a:pt x="2390762" y="2602598"/>
                </a:lnTo>
                <a:lnTo>
                  <a:pt x="2390762" y="2599969"/>
                </a:lnTo>
                <a:close/>
              </a:path>
              <a:path w="5819775" h="2606040">
                <a:moveTo>
                  <a:pt x="2390762" y="1301711"/>
                </a:moveTo>
                <a:lnTo>
                  <a:pt x="2390305" y="1300594"/>
                </a:lnTo>
                <a:lnTo>
                  <a:pt x="2388438" y="1298727"/>
                </a:lnTo>
                <a:lnTo>
                  <a:pt x="2387320" y="1298257"/>
                </a:lnTo>
                <a:lnTo>
                  <a:pt x="2384691" y="1298257"/>
                </a:lnTo>
                <a:lnTo>
                  <a:pt x="2383574" y="1298727"/>
                </a:lnTo>
                <a:lnTo>
                  <a:pt x="2381707" y="1300594"/>
                </a:lnTo>
                <a:lnTo>
                  <a:pt x="2381237" y="1301711"/>
                </a:lnTo>
                <a:lnTo>
                  <a:pt x="2381237" y="1304340"/>
                </a:lnTo>
                <a:lnTo>
                  <a:pt x="2381707" y="1305458"/>
                </a:lnTo>
                <a:lnTo>
                  <a:pt x="2383574" y="1307325"/>
                </a:lnTo>
                <a:lnTo>
                  <a:pt x="2384691" y="1307782"/>
                </a:lnTo>
                <a:lnTo>
                  <a:pt x="2387320" y="1307782"/>
                </a:lnTo>
                <a:lnTo>
                  <a:pt x="2388438" y="1307325"/>
                </a:lnTo>
                <a:lnTo>
                  <a:pt x="2390305" y="1305458"/>
                </a:lnTo>
                <a:lnTo>
                  <a:pt x="2390762" y="1304340"/>
                </a:lnTo>
                <a:lnTo>
                  <a:pt x="2390762" y="1301711"/>
                </a:lnTo>
                <a:close/>
              </a:path>
              <a:path w="5819775" h="2606040">
                <a:moveTo>
                  <a:pt x="2390762" y="3454"/>
                </a:moveTo>
                <a:lnTo>
                  <a:pt x="2390305" y="2336"/>
                </a:lnTo>
                <a:lnTo>
                  <a:pt x="2388438" y="469"/>
                </a:lnTo>
                <a:lnTo>
                  <a:pt x="2387320" y="0"/>
                </a:lnTo>
                <a:lnTo>
                  <a:pt x="2384691" y="0"/>
                </a:lnTo>
                <a:lnTo>
                  <a:pt x="2383574" y="469"/>
                </a:lnTo>
                <a:lnTo>
                  <a:pt x="2381707" y="2336"/>
                </a:lnTo>
                <a:lnTo>
                  <a:pt x="2381237" y="3454"/>
                </a:lnTo>
                <a:lnTo>
                  <a:pt x="2381237" y="6083"/>
                </a:lnTo>
                <a:lnTo>
                  <a:pt x="2381707" y="7200"/>
                </a:lnTo>
                <a:lnTo>
                  <a:pt x="2383574" y="9067"/>
                </a:lnTo>
                <a:lnTo>
                  <a:pt x="2384691" y="9525"/>
                </a:lnTo>
                <a:lnTo>
                  <a:pt x="2387320" y="9525"/>
                </a:lnTo>
                <a:lnTo>
                  <a:pt x="2388438" y="9067"/>
                </a:lnTo>
                <a:lnTo>
                  <a:pt x="2390305" y="7200"/>
                </a:lnTo>
                <a:lnTo>
                  <a:pt x="2390762" y="6083"/>
                </a:lnTo>
                <a:lnTo>
                  <a:pt x="2390762" y="3454"/>
                </a:lnTo>
                <a:close/>
              </a:path>
              <a:path w="5819775" h="2606040">
                <a:moveTo>
                  <a:pt x="2438387" y="2599969"/>
                </a:moveTo>
                <a:lnTo>
                  <a:pt x="2437930" y="2598851"/>
                </a:lnTo>
                <a:lnTo>
                  <a:pt x="2436063" y="2596985"/>
                </a:lnTo>
                <a:lnTo>
                  <a:pt x="2434945" y="2596515"/>
                </a:lnTo>
                <a:lnTo>
                  <a:pt x="2432316" y="2596515"/>
                </a:lnTo>
                <a:lnTo>
                  <a:pt x="2431199" y="2596985"/>
                </a:lnTo>
                <a:lnTo>
                  <a:pt x="2429332" y="2598851"/>
                </a:lnTo>
                <a:lnTo>
                  <a:pt x="2428862" y="2599969"/>
                </a:lnTo>
                <a:lnTo>
                  <a:pt x="2428862" y="2602598"/>
                </a:lnTo>
                <a:lnTo>
                  <a:pt x="2429332" y="2603716"/>
                </a:lnTo>
                <a:lnTo>
                  <a:pt x="2431199" y="2605582"/>
                </a:lnTo>
                <a:lnTo>
                  <a:pt x="2432316" y="2606040"/>
                </a:lnTo>
                <a:lnTo>
                  <a:pt x="2434945" y="2606040"/>
                </a:lnTo>
                <a:lnTo>
                  <a:pt x="2436063" y="2605582"/>
                </a:lnTo>
                <a:lnTo>
                  <a:pt x="2437930" y="2603716"/>
                </a:lnTo>
                <a:lnTo>
                  <a:pt x="2438387" y="2602598"/>
                </a:lnTo>
                <a:lnTo>
                  <a:pt x="2438387" y="2599969"/>
                </a:lnTo>
                <a:close/>
              </a:path>
              <a:path w="5819775" h="2606040">
                <a:moveTo>
                  <a:pt x="2438387" y="1301711"/>
                </a:moveTo>
                <a:lnTo>
                  <a:pt x="2437930" y="1300594"/>
                </a:lnTo>
                <a:lnTo>
                  <a:pt x="2436063" y="1298727"/>
                </a:lnTo>
                <a:lnTo>
                  <a:pt x="2434945" y="1298257"/>
                </a:lnTo>
                <a:lnTo>
                  <a:pt x="2432316" y="1298257"/>
                </a:lnTo>
                <a:lnTo>
                  <a:pt x="2431199" y="1298727"/>
                </a:lnTo>
                <a:lnTo>
                  <a:pt x="2429332" y="1300594"/>
                </a:lnTo>
                <a:lnTo>
                  <a:pt x="2428862" y="1301711"/>
                </a:lnTo>
                <a:lnTo>
                  <a:pt x="2428862" y="1304340"/>
                </a:lnTo>
                <a:lnTo>
                  <a:pt x="2429332" y="1305458"/>
                </a:lnTo>
                <a:lnTo>
                  <a:pt x="2431199" y="1307325"/>
                </a:lnTo>
                <a:lnTo>
                  <a:pt x="2432316" y="1307782"/>
                </a:lnTo>
                <a:lnTo>
                  <a:pt x="2434945" y="1307782"/>
                </a:lnTo>
                <a:lnTo>
                  <a:pt x="2436063" y="1307325"/>
                </a:lnTo>
                <a:lnTo>
                  <a:pt x="2437930" y="1305458"/>
                </a:lnTo>
                <a:lnTo>
                  <a:pt x="2438387" y="1304340"/>
                </a:lnTo>
                <a:lnTo>
                  <a:pt x="2438387" y="1301711"/>
                </a:lnTo>
                <a:close/>
              </a:path>
              <a:path w="5819775" h="2606040">
                <a:moveTo>
                  <a:pt x="2438387" y="3454"/>
                </a:moveTo>
                <a:lnTo>
                  <a:pt x="2437930" y="2336"/>
                </a:lnTo>
                <a:lnTo>
                  <a:pt x="2436063" y="469"/>
                </a:lnTo>
                <a:lnTo>
                  <a:pt x="2434945" y="0"/>
                </a:lnTo>
                <a:lnTo>
                  <a:pt x="2432316" y="0"/>
                </a:lnTo>
                <a:lnTo>
                  <a:pt x="2431199" y="469"/>
                </a:lnTo>
                <a:lnTo>
                  <a:pt x="2429332" y="2336"/>
                </a:lnTo>
                <a:lnTo>
                  <a:pt x="2428862" y="3454"/>
                </a:lnTo>
                <a:lnTo>
                  <a:pt x="2428862" y="6083"/>
                </a:lnTo>
                <a:lnTo>
                  <a:pt x="2429332" y="7200"/>
                </a:lnTo>
                <a:lnTo>
                  <a:pt x="2431199" y="9067"/>
                </a:lnTo>
                <a:lnTo>
                  <a:pt x="2432316" y="9525"/>
                </a:lnTo>
                <a:lnTo>
                  <a:pt x="2434945" y="9525"/>
                </a:lnTo>
                <a:lnTo>
                  <a:pt x="2436063" y="9067"/>
                </a:lnTo>
                <a:lnTo>
                  <a:pt x="2437930" y="7200"/>
                </a:lnTo>
                <a:lnTo>
                  <a:pt x="2438387" y="6083"/>
                </a:lnTo>
                <a:lnTo>
                  <a:pt x="2438387" y="3454"/>
                </a:lnTo>
                <a:close/>
              </a:path>
              <a:path w="5819775" h="2606040">
                <a:moveTo>
                  <a:pt x="2486012" y="2599969"/>
                </a:moveTo>
                <a:lnTo>
                  <a:pt x="2485555" y="2598851"/>
                </a:lnTo>
                <a:lnTo>
                  <a:pt x="2483688" y="2596985"/>
                </a:lnTo>
                <a:lnTo>
                  <a:pt x="2482570" y="2596515"/>
                </a:lnTo>
                <a:lnTo>
                  <a:pt x="2479941" y="2596515"/>
                </a:lnTo>
                <a:lnTo>
                  <a:pt x="2478824" y="2596985"/>
                </a:lnTo>
                <a:lnTo>
                  <a:pt x="2476957" y="2598851"/>
                </a:lnTo>
                <a:lnTo>
                  <a:pt x="2476487" y="2599969"/>
                </a:lnTo>
                <a:lnTo>
                  <a:pt x="2476487" y="2602598"/>
                </a:lnTo>
                <a:lnTo>
                  <a:pt x="2476957" y="2603716"/>
                </a:lnTo>
                <a:lnTo>
                  <a:pt x="2478824" y="2605582"/>
                </a:lnTo>
                <a:lnTo>
                  <a:pt x="2479941" y="2606040"/>
                </a:lnTo>
                <a:lnTo>
                  <a:pt x="2482570" y="2606040"/>
                </a:lnTo>
                <a:lnTo>
                  <a:pt x="2483688" y="2605582"/>
                </a:lnTo>
                <a:lnTo>
                  <a:pt x="2485555" y="2603716"/>
                </a:lnTo>
                <a:lnTo>
                  <a:pt x="2486012" y="2602598"/>
                </a:lnTo>
                <a:lnTo>
                  <a:pt x="2486012" y="2599969"/>
                </a:lnTo>
                <a:close/>
              </a:path>
              <a:path w="5819775" h="2606040">
                <a:moveTo>
                  <a:pt x="2486012" y="1301711"/>
                </a:moveTo>
                <a:lnTo>
                  <a:pt x="2485555" y="1300594"/>
                </a:lnTo>
                <a:lnTo>
                  <a:pt x="2483688" y="1298727"/>
                </a:lnTo>
                <a:lnTo>
                  <a:pt x="2482570" y="1298257"/>
                </a:lnTo>
                <a:lnTo>
                  <a:pt x="2479941" y="1298257"/>
                </a:lnTo>
                <a:lnTo>
                  <a:pt x="2478824" y="1298727"/>
                </a:lnTo>
                <a:lnTo>
                  <a:pt x="2476957" y="1300594"/>
                </a:lnTo>
                <a:lnTo>
                  <a:pt x="2476487" y="1301711"/>
                </a:lnTo>
                <a:lnTo>
                  <a:pt x="2476487" y="1304340"/>
                </a:lnTo>
                <a:lnTo>
                  <a:pt x="2476957" y="1305458"/>
                </a:lnTo>
                <a:lnTo>
                  <a:pt x="2478824" y="1307325"/>
                </a:lnTo>
                <a:lnTo>
                  <a:pt x="2479941" y="1307782"/>
                </a:lnTo>
                <a:lnTo>
                  <a:pt x="2482570" y="1307782"/>
                </a:lnTo>
                <a:lnTo>
                  <a:pt x="2483688" y="1307325"/>
                </a:lnTo>
                <a:lnTo>
                  <a:pt x="2485555" y="1305458"/>
                </a:lnTo>
                <a:lnTo>
                  <a:pt x="2486012" y="1304340"/>
                </a:lnTo>
                <a:lnTo>
                  <a:pt x="2486012" y="1301711"/>
                </a:lnTo>
                <a:close/>
              </a:path>
              <a:path w="5819775" h="2606040">
                <a:moveTo>
                  <a:pt x="2486012" y="3454"/>
                </a:moveTo>
                <a:lnTo>
                  <a:pt x="2485555" y="2336"/>
                </a:lnTo>
                <a:lnTo>
                  <a:pt x="2483688" y="469"/>
                </a:lnTo>
                <a:lnTo>
                  <a:pt x="2482570" y="0"/>
                </a:lnTo>
                <a:lnTo>
                  <a:pt x="2479941" y="0"/>
                </a:lnTo>
                <a:lnTo>
                  <a:pt x="2478824" y="469"/>
                </a:lnTo>
                <a:lnTo>
                  <a:pt x="2476957" y="2336"/>
                </a:lnTo>
                <a:lnTo>
                  <a:pt x="2476487" y="3454"/>
                </a:lnTo>
                <a:lnTo>
                  <a:pt x="2476487" y="6083"/>
                </a:lnTo>
                <a:lnTo>
                  <a:pt x="2476957" y="7200"/>
                </a:lnTo>
                <a:lnTo>
                  <a:pt x="2478824" y="9067"/>
                </a:lnTo>
                <a:lnTo>
                  <a:pt x="2479941" y="9525"/>
                </a:lnTo>
                <a:lnTo>
                  <a:pt x="2482570" y="9525"/>
                </a:lnTo>
                <a:lnTo>
                  <a:pt x="2483688" y="9067"/>
                </a:lnTo>
                <a:lnTo>
                  <a:pt x="2485555" y="7200"/>
                </a:lnTo>
                <a:lnTo>
                  <a:pt x="2486012" y="6083"/>
                </a:lnTo>
                <a:lnTo>
                  <a:pt x="2486012" y="3454"/>
                </a:lnTo>
                <a:close/>
              </a:path>
              <a:path w="5819775" h="2606040">
                <a:moveTo>
                  <a:pt x="2533637" y="2599969"/>
                </a:moveTo>
                <a:lnTo>
                  <a:pt x="2533180" y="2598851"/>
                </a:lnTo>
                <a:lnTo>
                  <a:pt x="2531313" y="2596985"/>
                </a:lnTo>
                <a:lnTo>
                  <a:pt x="2530195" y="2596515"/>
                </a:lnTo>
                <a:lnTo>
                  <a:pt x="2527566" y="2596515"/>
                </a:lnTo>
                <a:lnTo>
                  <a:pt x="2526449" y="2596985"/>
                </a:lnTo>
                <a:lnTo>
                  <a:pt x="2524582" y="2598851"/>
                </a:lnTo>
                <a:lnTo>
                  <a:pt x="2524112" y="2599969"/>
                </a:lnTo>
                <a:lnTo>
                  <a:pt x="2524112" y="2602598"/>
                </a:lnTo>
                <a:lnTo>
                  <a:pt x="2524582" y="2603716"/>
                </a:lnTo>
                <a:lnTo>
                  <a:pt x="2526449" y="2605582"/>
                </a:lnTo>
                <a:lnTo>
                  <a:pt x="2527566" y="2606040"/>
                </a:lnTo>
                <a:lnTo>
                  <a:pt x="2530195" y="2606040"/>
                </a:lnTo>
                <a:lnTo>
                  <a:pt x="2531313" y="2605582"/>
                </a:lnTo>
                <a:lnTo>
                  <a:pt x="2533180" y="2603716"/>
                </a:lnTo>
                <a:lnTo>
                  <a:pt x="2533637" y="2602598"/>
                </a:lnTo>
                <a:lnTo>
                  <a:pt x="2533637" y="2599969"/>
                </a:lnTo>
                <a:close/>
              </a:path>
              <a:path w="5819775" h="2606040">
                <a:moveTo>
                  <a:pt x="2533637" y="1301711"/>
                </a:moveTo>
                <a:lnTo>
                  <a:pt x="2533180" y="1300594"/>
                </a:lnTo>
                <a:lnTo>
                  <a:pt x="2531313" y="1298727"/>
                </a:lnTo>
                <a:lnTo>
                  <a:pt x="2530195" y="1298257"/>
                </a:lnTo>
                <a:lnTo>
                  <a:pt x="2527566" y="1298257"/>
                </a:lnTo>
                <a:lnTo>
                  <a:pt x="2526449" y="1298727"/>
                </a:lnTo>
                <a:lnTo>
                  <a:pt x="2524582" y="1300594"/>
                </a:lnTo>
                <a:lnTo>
                  <a:pt x="2524112" y="1301711"/>
                </a:lnTo>
                <a:lnTo>
                  <a:pt x="2524112" y="1304340"/>
                </a:lnTo>
                <a:lnTo>
                  <a:pt x="2524582" y="1305458"/>
                </a:lnTo>
                <a:lnTo>
                  <a:pt x="2526449" y="1307325"/>
                </a:lnTo>
                <a:lnTo>
                  <a:pt x="2527566" y="1307782"/>
                </a:lnTo>
                <a:lnTo>
                  <a:pt x="2530195" y="1307782"/>
                </a:lnTo>
                <a:lnTo>
                  <a:pt x="2531313" y="1307325"/>
                </a:lnTo>
                <a:lnTo>
                  <a:pt x="2533180" y="1305458"/>
                </a:lnTo>
                <a:lnTo>
                  <a:pt x="2533637" y="1304340"/>
                </a:lnTo>
                <a:lnTo>
                  <a:pt x="2533637" y="1301711"/>
                </a:lnTo>
                <a:close/>
              </a:path>
              <a:path w="5819775" h="2606040">
                <a:moveTo>
                  <a:pt x="2533637" y="3454"/>
                </a:moveTo>
                <a:lnTo>
                  <a:pt x="2533180" y="2336"/>
                </a:lnTo>
                <a:lnTo>
                  <a:pt x="2531313" y="469"/>
                </a:lnTo>
                <a:lnTo>
                  <a:pt x="2530195" y="0"/>
                </a:lnTo>
                <a:lnTo>
                  <a:pt x="2527566" y="0"/>
                </a:lnTo>
                <a:lnTo>
                  <a:pt x="2526449" y="469"/>
                </a:lnTo>
                <a:lnTo>
                  <a:pt x="2524582" y="2336"/>
                </a:lnTo>
                <a:lnTo>
                  <a:pt x="2524112" y="3454"/>
                </a:lnTo>
                <a:lnTo>
                  <a:pt x="2524112" y="6083"/>
                </a:lnTo>
                <a:lnTo>
                  <a:pt x="2524582" y="7200"/>
                </a:lnTo>
                <a:lnTo>
                  <a:pt x="2526449" y="9067"/>
                </a:lnTo>
                <a:lnTo>
                  <a:pt x="2527566" y="9525"/>
                </a:lnTo>
                <a:lnTo>
                  <a:pt x="2530195" y="9525"/>
                </a:lnTo>
                <a:lnTo>
                  <a:pt x="2531313" y="9067"/>
                </a:lnTo>
                <a:lnTo>
                  <a:pt x="2533180" y="7200"/>
                </a:lnTo>
                <a:lnTo>
                  <a:pt x="2533637" y="6083"/>
                </a:lnTo>
                <a:lnTo>
                  <a:pt x="2533637" y="3454"/>
                </a:lnTo>
                <a:close/>
              </a:path>
              <a:path w="5819775" h="2606040">
                <a:moveTo>
                  <a:pt x="2581262" y="2599969"/>
                </a:moveTo>
                <a:lnTo>
                  <a:pt x="2580805" y="2598851"/>
                </a:lnTo>
                <a:lnTo>
                  <a:pt x="2578938" y="2596985"/>
                </a:lnTo>
                <a:lnTo>
                  <a:pt x="2577820" y="2596515"/>
                </a:lnTo>
                <a:lnTo>
                  <a:pt x="2575191" y="2596515"/>
                </a:lnTo>
                <a:lnTo>
                  <a:pt x="2574074" y="2596985"/>
                </a:lnTo>
                <a:lnTo>
                  <a:pt x="2572207" y="2598851"/>
                </a:lnTo>
                <a:lnTo>
                  <a:pt x="2571737" y="2599969"/>
                </a:lnTo>
                <a:lnTo>
                  <a:pt x="2571737" y="2602598"/>
                </a:lnTo>
                <a:lnTo>
                  <a:pt x="2572207" y="2603716"/>
                </a:lnTo>
                <a:lnTo>
                  <a:pt x="2574074" y="2605582"/>
                </a:lnTo>
                <a:lnTo>
                  <a:pt x="2575191" y="2606040"/>
                </a:lnTo>
                <a:lnTo>
                  <a:pt x="2577820" y="2606040"/>
                </a:lnTo>
                <a:lnTo>
                  <a:pt x="2578938" y="2605582"/>
                </a:lnTo>
                <a:lnTo>
                  <a:pt x="2580805" y="2603716"/>
                </a:lnTo>
                <a:lnTo>
                  <a:pt x="2581262" y="2602598"/>
                </a:lnTo>
                <a:lnTo>
                  <a:pt x="2581262" y="2599969"/>
                </a:lnTo>
                <a:close/>
              </a:path>
              <a:path w="5819775" h="2606040">
                <a:moveTo>
                  <a:pt x="2581262" y="1301711"/>
                </a:moveTo>
                <a:lnTo>
                  <a:pt x="2580805" y="1300594"/>
                </a:lnTo>
                <a:lnTo>
                  <a:pt x="2578938" y="1298727"/>
                </a:lnTo>
                <a:lnTo>
                  <a:pt x="2577820" y="1298257"/>
                </a:lnTo>
                <a:lnTo>
                  <a:pt x="2575191" y="1298257"/>
                </a:lnTo>
                <a:lnTo>
                  <a:pt x="2574074" y="1298727"/>
                </a:lnTo>
                <a:lnTo>
                  <a:pt x="2572207" y="1300594"/>
                </a:lnTo>
                <a:lnTo>
                  <a:pt x="2571737" y="1301711"/>
                </a:lnTo>
                <a:lnTo>
                  <a:pt x="2571737" y="1304340"/>
                </a:lnTo>
                <a:lnTo>
                  <a:pt x="2572207" y="1305458"/>
                </a:lnTo>
                <a:lnTo>
                  <a:pt x="2574074" y="1307325"/>
                </a:lnTo>
                <a:lnTo>
                  <a:pt x="2575191" y="1307782"/>
                </a:lnTo>
                <a:lnTo>
                  <a:pt x="2577820" y="1307782"/>
                </a:lnTo>
                <a:lnTo>
                  <a:pt x="2578938" y="1307325"/>
                </a:lnTo>
                <a:lnTo>
                  <a:pt x="2580805" y="1305458"/>
                </a:lnTo>
                <a:lnTo>
                  <a:pt x="2581262" y="1304340"/>
                </a:lnTo>
                <a:lnTo>
                  <a:pt x="2581262" y="1301711"/>
                </a:lnTo>
                <a:close/>
              </a:path>
              <a:path w="5819775" h="2606040">
                <a:moveTo>
                  <a:pt x="2581262" y="3454"/>
                </a:moveTo>
                <a:lnTo>
                  <a:pt x="2580805" y="2336"/>
                </a:lnTo>
                <a:lnTo>
                  <a:pt x="2578938" y="469"/>
                </a:lnTo>
                <a:lnTo>
                  <a:pt x="2577820" y="0"/>
                </a:lnTo>
                <a:lnTo>
                  <a:pt x="2575191" y="0"/>
                </a:lnTo>
                <a:lnTo>
                  <a:pt x="2574074" y="469"/>
                </a:lnTo>
                <a:lnTo>
                  <a:pt x="2572207" y="2336"/>
                </a:lnTo>
                <a:lnTo>
                  <a:pt x="2571737" y="3454"/>
                </a:lnTo>
                <a:lnTo>
                  <a:pt x="2571737" y="6083"/>
                </a:lnTo>
                <a:lnTo>
                  <a:pt x="2572207" y="7200"/>
                </a:lnTo>
                <a:lnTo>
                  <a:pt x="2574074" y="9067"/>
                </a:lnTo>
                <a:lnTo>
                  <a:pt x="2575191" y="9525"/>
                </a:lnTo>
                <a:lnTo>
                  <a:pt x="2577820" y="9525"/>
                </a:lnTo>
                <a:lnTo>
                  <a:pt x="2578938" y="9067"/>
                </a:lnTo>
                <a:lnTo>
                  <a:pt x="2580805" y="7200"/>
                </a:lnTo>
                <a:lnTo>
                  <a:pt x="2581262" y="6083"/>
                </a:lnTo>
                <a:lnTo>
                  <a:pt x="2581262" y="3454"/>
                </a:lnTo>
                <a:close/>
              </a:path>
              <a:path w="5819775" h="2606040">
                <a:moveTo>
                  <a:pt x="2628887" y="2599969"/>
                </a:moveTo>
                <a:lnTo>
                  <a:pt x="2628430" y="2598851"/>
                </a:lnTo>
                <a:lnTo>
                  <a:pt x="2626563" y="2596985"/>
                </a:lnTo>
                <a:lnTo>
                  <a:pt x="2625445" y="2596515"/>
                </a:lnTo>
                <a:lnTo>
                  <a:pt x="2622816" y="2596515"/>
                </a:lnTo>
                <a:lnTo>
                  <a:pt x="2621699" y="2596985"/>
                </a:lnTo>
                <a:lnTo>
                  <a:pt x="2619832" y="2598851"/>
                </a:lnTo>
                <a:lnTo>
                  <a:pt x="2619362" y="2599969"/>
                </a:lnTo>
                <a:lnTo>
                  <a:pt x="2619362" y="2602598"/>
                </a:lnTo>
                <a:lnTo>
                  <a:pt x="2619832" y="2603716"/>
                </a:lnTo>
                <a:lnTo>
                  <a:pt x="2621699" y="2605582"/>
                </a:lnTo>
                <a:lnTo>
                  <a:pt x="2622816" y="2606040"/>
                </a:lnTo>
                <a:lnTo>
                  <a:pt x="2625445" y="2606040"/>
                </a:lnTo>
                <a:lnTo>
                  <a:pt x="2626563" y="2605582"/>
                </a:lnTo>
                <a:lnTo>
                  <a:pt x="2628430" y="2603716"/>
                </a:lnTo>
                <a:lnTo>
                  <a:pt x="2628887" y="2602598"/>
                </a:lnTo>
                <a:lnTo>
                  <a:pt x="2628887" y="2599969"/>
                </a:lnTo>
                <a:close/>
              </a:path>
              <a:path w="5819775" h="2606040">
                <a:moveTo>
                  <a:pt x="2628887" y="1301711"/>
                </a:moveTo>
                <a:lnTo>
                  <a:pt x="2628430" y="1300594"/>
                </a:lnTo>
                <a:lnTo>
                  <a:pt x="2626563" y="1298727"/>
                </a:lnTo>
                <a:lnTo>
                  <a:pt x="2625445" y="1298257"/>
                </a:lnTo>
                <a:lnTo>
                  <a:pt x="2622816" y="1298257"/>
                </a:lnTo>
                <a:lnTo>
                  <a:pt x="2621699" y="1298727"/>
                </a:lnTo>
                <a:lnTo>
                  <a:pt x="2619832" y="1300594"/>
                </a:lnTo>
                <a:lnTo>
                  <a:pt x="2619362" y="1301711"/>
                </a:lnTo>
                <a:lnTo>
                  <a:pt x="2619362" y="1304340"/>
                </a:lnTo>
                <a:lnTo>
                  <a:pt x="2619832" y="1305458"/>
                </a:lnTo>
                <a:lnTo>
                  <a:pt x="2621699" y="1307325"/>
                </a:lnTo>
                <a:lnTo>
                  <a:pt x="2622816" y="1307782"/>
                </a:lnTo>
                <a:lnTo>
                  <a:pt x="2625445" y="1307782"/>
                </a:lnTo>
                <a:lnTo>
                  <a:pt x="2626563" y="1307325"/>
                </a:lnTo>
                <a:lnTo>
                  <a:pt x="2628430" y="1305458"/>
                </a:lnTo>
                <a:lnTo>
                  <a:pt x="2628887" y="1304340"/>
                </a:lnTo>
                <a:lnTo>
                  <a:pt x="2628887" y="1301711"/>
                </a:lnTo>
                <a:close/>
              </a:path>
              <a:path w="5819775" h="2606040">
                <a:moveTo>
                  <a:pt x="2628887" y="3454"/>
                </a:moveTo>
                <a:lnTo>
                  <a:pt x="2628430" y="2336"/>
                </a:lnTo>
                <a:lnTo>
                  <a:pt x="2626563" y="469"/>
                </a:lnTo>
                <a:lnTo>
                  <a:pt x="2625445" y="0"/>
                </a:lnTo>
                <a:lnTo>
                  <a:pt x="2622816" y="0"/>
                </a:lnTo>
                <a:lnTo>
                  <a:pt x="2621699" y="469"/>
                </a:lnTo>
                <a:lnTo>
                  <a:pt x="2619832" y="2336"/>
                </a:lnTo>
                <a:lnTo>
                  <a:pt x="2619362" y="3454"/>
                </a:lnTo>
                <a:lnTo>
                  <a:pt x="2619362" y="6083"/>
                </a:lnTo>
                <a:lnTo>
                  <a:pt x="2619832" y="7200"/>
                </a:lnTo>
                <a:lnTo>
                  <a:pt x="2621699" y="9067"/>
                </a:lnTo>
                <a:lnTo>
                  <a:pt x="2622816" y="9525"/>
                </a:lnTo>
                <a:lnTo>
                  <a:pt x="2625445" y="9525"/>
                </a:lnTo>
                <a:lnTo>
                  <a:pt x="2626563" y="9067"/>
                </a:lnTo>
                <a:lnTo>
                  <a:pt x="2628430" y="7200"/>
                </a:lnTo>
                <a:lnTo>
                  <a:pt x="2628887" y="6083"/>
                </a:lnTo>
                <a:lnTo>
                  <a:pt x="2628887" y="3454"/>
                </a:lnTo>
                <a:close/>
              </a:path>
              <a:path w="5819775" h="2606040">
                <a:moveTo>
                  <a:pt x="2676512" y="2599969"/>
                </a:moveTo>
                <a:lnTo>
                  <a:pt x="2676055" y="2598851"/>
                </a:lnTo>
                <a:lnTo>
                  <a:pt x="2674188" y="2596985"/>
                </a:lnTo>
                <a:lnTo>
                  <a:pt x="2673070" y="2596515"/>
                </a:lnTo>
                <a:lnTo>
                  <a:pt x="2670441" y="2596515"/>
                </a:lnTo>
                <a:lnTo>
                  <a:pt x="2669324" y="2596985"/>
                </a:lnTo>
                <a:lnTo>
                  <a:pt x="2667457" y="2598851"/>
                </a:lnTo>
                <a:lnTo>
                  <a:pt x="2666987" y="2599969"/>
                </a:lnTo>
                <a:lnTo>
                  <a:pt x="2666987" y="2602598"/>
                </a:lnTo>
                <a:lnTo>
                  <a:pt x="2667457" y="2603716"/>
                </a:lnTo>
                <a:lnTo>
                  <a:pt x="2669324" y="2605582"/>
                </a:lnTo>
                <a:lnTo>
                  <a:pt x="2670441" y="2606040"/>
                </a:lnTo>
                <a:lnTo>
                  <a:pt x="2673070" y="2606040"/>
                </a:lnTo>
                <a:lnTo>
                  <a:pt x="2674188" y="2605582"/>
                </a:lnTo>
                <a:lnTo>
                  <a:pt x="2676055" y="2603716"/>
                </a:lnTo>
                <a:lnTo>
                  <a:pt x="2676512" y="2602598"/>
                </a:lnTo>
                <a:lnTo>
                  <a:pt x="2676512" y="2599969"/>
                </a:lnTo>
                <a:close/>
              </a:path>
              <a:path w="5819775" h="2606040">
                <a:moveTo>
                  <a:pt x="2676512" y="1301711"/>
                </a:moveTo>
                <a:lnTo>
                  <a:pt x="2676055" y="1300594"/>
                </a:lnTo>
                <a:lnTo>
                  <a:pt x="2674188" y="1298727"/>
                </a:lnTo>
                <a:lnTo>
                  <a:pt x="2673070" y="1298257"/>
                </a:lnTo>
                <a:lnTo>
                  <a:pt x="2670441" y="1298257"/>
                </a:lnTo>
                <a:lnTo>
                  <a:pt x="2669324" y="1298727"/>
                </a:lnTo>
                <a:lnTo>
                  <a:pt x="2667457" y="1300594"/>
                </a:lnTo>
                <a:lnTo>
                  <a:pt x="2666987" y="1301711"/>
                </a:lnTo>
                <a:lnTo>
                  <a:pt x="2666987" y="1304340"/>
                </a:lnTo>
                <a:lnTo>
                  <a:pt x="2667457" y="1305458"/>
                </a:lnTo>
                <a:lnTo>
                  <a:pt x="2669324" y="1307325"/>
                </a:lnTo>
                <a:lnTo>
                  <a:pt x="2670441" y="1307782"/>
                </a:lnTo>
                <a:lnTo>
                  <a:pt x="2673070" y="1307782"/>
                </a:lnTo>
                <a:lnTo>
                  <a:pt x="2674188" y="1307325"/>
                </a:lnTo>
                <a:lnTo>
                  <a:pt x="2676055" y="1305458"/>
                </a:lnTo>
                <a:lnTo>
                  <a:pt x="2676512" y="1304340"/>
                </a:lnTo>
                <a:lnTo>
                  <a:pt x="2676512" y="1301711"/>
                </a:lnTo>
                <a:close/>
              </a:path>
              <a:path w="5819775" h="2606040">
                <a:moveTo>
                  <a:pt x="2676512" y="3454"/>
                </a:moveTo>
                <a:lnTo>
                  <a:pt x="2676055" y="2336"/>
                </a:lnTo>
                <a:lnTo>
                  <a:pt x="2674188" y="469"/>
                </a:lnTo>
                <a:lnTo>
                  <a:pt x="2673070" y="0"/>
                </a:lnTo>
                <a:lnTo>
                  <a:pt x="2670441" y="0"/>
                </a:lnTo>
                <a:lnTo>
                  <a:pt x="2669324" y="469"/>
                </a:lnTo>
                <a:lnTo>
                  <a:pt x="2667457" y="2336"/>
                </a:lnTo>
                <a:lnTo>
                  <a:pt x="2666987" y="3454"/>
                </a:lnTo>
                <a:lnTo>
                  <a:pt x="2666987" y="6083"/>
                </a:lnTo>
                <a:lnTo>
                  <a:pt x="2667457" y="7200"/>
                </a:lnTo>
                <a:lnTo>
                  <a:pt x="2669324" y="9067"/>
                </a:lnTo>
                <a:lnTo>
                  <a:pt x="2670441" y="9525"/>
                </a:lnTo>
                <a:lnTo>
                  <a:pt x="2673070" y="9525"/>
                </a:lnTo>
                <a:lnTo>
                  <a:pt x="2674188" y="9067"/>
                </a:lnTo>
                <a:lnTo>
                  <a:pt x="2676055" y="7200"/>
                </a:lnTo>
                <a:lnTo>
                  <a:pt x="2676512" y="6083"/>
                </a:lnTo>
                <a:lnTo>
                  <a:pt x="2676512" y="3454"/>
                </a:lnTo>
                <a:close/>
              </a:path>
              <a:path w="5819775" h="2606040">
                <a:moveTo>
                  <a:pt x="2724137" y="2599969"/>
                </a:moveTo>
                <a:lnTo>
                  <a:pt x="2723680" y="2598851"/>
                </a:lnTo>
                <a:lnTo>
                  <a:pt x="2721813" y="2596985"/>
                </a:lnTo>
                <a:lnTo>
                  <a:pt x="2720695" y="2596515"/>
                </a:lnTo>
                <a:lnTo>
                  <a:pt x="2718066" y="2596515"/>
                </a:lnTo>
                <a:lnTo>
                  <a:pt x="2716949" y="2596985"/>
                </a:lnTo>
                <a:lnTo>
                  <a:pt x="2715082" y="2598851"/>
                </a:lnTo>
                <a:lnTo>
                  <a:pt x="2714612" y="2599969"/>
                </a:lnTo>
                <a:lnTo>
                  <a:pt x="2714612" y="2602598"/>
                </a:lnTo>
                <a:lnTo>
                  <a:pt x="2715082" y="2603716"/>
                </a:lnTo>
                <a:lnTo>
                  <a:pt x="2716949" y="2605582"/>
                </a:lnTo>
                <a:lnTo>
                  <a:pt x="2718066" y="2606040"/>
                </a:lnTo>
                <a:lnTo>
                  <a:pt x="2720695" y="2606040"/>
                </a:lnTo>
                <a:lnTo>
                  <a:pt x="2721813" y="2605582"/>
                </a:lnTo>
                <a:lnTo>
                  <a:pt x="2723680" y="2603716"/>
                </a:lnTo>
                <a:lnTo>
                  <a:pt x="2724137" y="2602598"/>
                </a:lnTo>
                <a:lnTo>
                  <a:pt x="2724137" y="2599969"/>
                </a:lnTo>
                <a:close/>
              </a:path>
              <a:path w="5819775" h="2606040">
                <a:moveTo>
                  <a:pt x="2724137" y="1301711"/>
                </a:moveTo>
                <a:lnTo>
                  <a:pt x="2723680" y="1300594"/>
                </a:lnTo>
                <a:lnTo>
                  <a:pt x="2721813" y="1298727"/>
                </a:lnTo>
                <a:lnTo>
                  <a:pt x="2720695" y="1298257"/>
                </a:lnTo>
                <a:lnTo>
                  <a:pt x="2718066" y="1298257"/>
                </a:lnTo>
                <a:lnTo>
                  <a:pt x="2716949" y="1298727"/>
                </a:lnTo>
                <a:lnTo>
                  <a:pt x="2715082" y="1300594"/>
                </a:lnTo>
                <a:lnTo>
                  <a:pt x="2714612" y="1301711"/>
                </a:lnTo>
                <a:lnTo>
                  <a:pt x="2714612" y="1304340"/>
                </a:lnTo>
                <a:lnTo>
                  <a:pt x="2715082" y="1305458"/>
                </a:lnTo>
                <a:lnTo>
                  <a:pt x="2716949" y="1307325"/>
                </a:lnTo>
                <a:lnTo>
                  <a:pt x="2718066" y="1307782"/>
                </a:lnTo>
                <a:lnTo>
                  <a:pt x="2720695" y="1307782"/>
                </a:lnTo>
                <a:lnTo>
                  <a:pt x="2721813" y="1307325"/>
                </a:lnTo>
                <a:lnTo>
                  <a:pt x="2723680" y="1305458"/>
                </a:lnTo>
                <a:lnTo>
                  <a:pt x="2724137" y="1304340"/>
                </a:lnTo>
                <a:lnTo>
                  <a:pt x="2724137" y="1301711"/>
                </a:lnTo>
                <a:close/>
              </a:path>
              <a:path w="5819775" h="2606040">
                <a:moveTo>
                  <a:pt x="2724137" y="3454"/>
                </a:moveTo>
                <a:lnTo>
                  <a:pt x="2723680" y="2336"/>
                </a:lnTo>
                <a:lnTo>
                  <a:pt x="2721813" y="469"/>
                </a:lnTo>
                <a:lnTo>
                  <a:pt x="2720695" y="0"/>
                </a:lnTo>
                <a:lnTo>
                  <a:pt x="2718066" y="0"/>
                </a:lnTo>
                <a:lnTo>
                  <a:pt x="2716949" y="469"/>
                </a:lnTo>
                <a:lnTo>
                  <a:pt x="2715082" y="2336"/>
                </a:lnTo>
                <a:lnTo>
                  <a:pt x="2714612" y="3454"/>
                </a:lnTo>
                <a:lnTo>
                  <a:pt x="2714612" y="6083"/>
                </a:lnTo>
                <a:lnTo>
                  <a:pt x="2715082" y="7200"/>
                </a:lnTo>
                <a:lnTo>
                  <a:pt x="2716949" y="9067"/>
                </a:lnTo>
                <a:lnTo>
                  <a:pt x="2718066" y="9525"/>
                </a:lnTo>
                <a:lnTo>
                  <a:pt x="2720695" y="9525"/>
                </a:lnTo>
                <a:lnTo>
                  <a:pt x="2721813" y="9067"/>
                </a:lnTo>
                <a:lnTo>
                  <a:pt x="2723680" y="7200"/>
                </a:lnTo>
                <a:lnTo>
                  <a:pt x="2724137" y="6083"/>
                </a:lnTo>
                <a:lnTo>
                  <a:pt x="2724137" y="3454"/>
                </a:lnTo>
                <a:close/>
              </a:path>
              <a:path w="5819775" h="2606040">
                <a:moveTo>
                  <a:pt x="2771762" y="2599969"/>
                </a:moveTo>
                <a:lnTo>
                  <a:pt x="2771305" y="2598851"/>
                </a:lnTo>
                <a:lnTo>
                  <a:pt x="2769438" y="2596985"/>
                </a:lnTo>
                <a:lnTo>
                  <a:pt x="2768320" y="2596515"/>
                </a:lnTo>
                <a:lnTo>
                  <a:pt x="2765691" y="2596515"/>
                </a:lnTo>
                <a:lnTo>
                  <a:pt x="2764574" y="2596985"/>
                </a:lnTo>
                <a:lnTo>
                  <a:pt x="2762707" y="2598851"/>
                </a:lnTo>
                <a:lnTo>
                  <a:pt x="2762237" y="2599969"/>
                </a:lnTo>
                <a:lnTo>
                  <a:pt x="2762237" y="2602598"/>
                </a:lnTo>
                <a:lnTo>
                  <a:pt x="2762707" y="2603716"/>
                </a:lnTo>
                <a:lnTo>
                  <a:pt x="2764574" y="2605582"/>
                </a:lnTo>
                <a:lnTo>
                  <a:pt x="2765691" y="2606040"/>
                </a:lnTo>
                <a:lnTo>
                  <a:pt x="2768320" y="2606040"/>
                </a:lnTo>
                <a:lnTo>
                  <a:pt x="2769438" y="2605582"/>
                </a:lnTo>
                <a:lnTo>
                  <a:pt x="2771305" y="2603716"/>
                </a:lnTo>
                <a:lnTo>
                  <a:pt x="2771762" y="2602598"/>
                </a:lnTo>
                <a:lnTo>
                  <a:pt x="2771762" y="2599969"/>
                </a:lnTo>
                <a:close/>
              </a:path>
              <a:path w="5819775" h="2606040">
                <a:moveTo>
                  <a:pt x="2771762" y="1301711"/>
                </a:moveTo>
                <a:lnTo>
                  <a:pt x="2771305" y="1300594"/>
                </a:lnTo>
                <a:lnTo>
                  <a:pt x="2769438" y="1298727"/>
                </a:lnTo>
                <a:lnTo>
                  <a:pt x="2768320" y="1298257"/>
                </a:lnTo>
                <a:lnTo>
                  <a:pt x="2765691" y="1298257"/>
                </a:lnTo>
                <a:lnTo>
                  <a:pt x="2764574" y="1298727"/>
                </a:lnTo>
                <a:lnTo>
                  <a:pt x="2762707" y="1300594"/>
                </a:lnTo>
                <a:lnTo>
                  <a:pt x="2762237" y="1301711"/>
                </a:lnTo>
                <a:lnTo>
                  <a:pt x="2762237" y="1304340"/>
                </a:lnTo>
                <a:lnTo>
                  <a:pt x="2762707" y="1305458"/>
                </a:lnTo>
                <a:lnTo>
                  <a:pt x="2764574" y="1307325"/>
                </a:lnTo>
                <a:lnTo>
                  <a:pt x="2765691" y="1307782"/>
                </a:lnTo>
                <a:lnTo>
                  <a:pt x="2768320" y="1307782"/>
                </a:lnTo>
                <a:lnTo>
                  <a:pt x="2769438" y="1307325"/>
                </a:lnTo>
                <a:lnTo>
                  <a:pt x="2771305" y="1305458"/>
                </a:lnTo>
                <a:lnTo>
                  <a:pt x="2771762" y="1304340"/>
                </a:lnTo>
                <a:lnTo>
                  <a:pt x="2771762" y="1301711"/>
                </a:lnTo>
                <a:close/>
              </a:path>
              <a:path w="5819775" h="2606040">
                <a:moveTo>
                  <a:pt x="2771762" y="3454"/>
                </a:moveTo>
                <a:lnTo>
                  <a:pt x="2771305" y="2336"/>
                </a:lnTo>
                <a:lnTo>
                  <a:pt x="2769438" y="469"/>
                </a:lnTo>
                <a:lnTo>
                  <a:pt x="2768320" y="0"/>
                </a:lnTo>
                <a:lnTo>
                  <a:pt x="2765691" y="0"/>
                </a:lnTo>
                <a:lnTo>
                  <a:pt x="2764574" y="469"/>
                </a:lnTo>
                <a:lnTo>
                  <a:pt x="2762707" y="2336"/>
                </a:lnTo>
                <a:lnTo>
                  <a:pt x="2762237" y="3454"/>
                </a:lnTo>
                <a:lnTo>
                  <a:pt x="2762237" y="6083"/>
                </a:lnTo>
                <a:lnTo>
                  <a:pt x="2762707" y="7200"/>
                </a:lnTo>
                <a:lnTo>
                  <a:pt x="2764574" y="9067"/>
                </a:lnTo>
                <a:lnTo>
                  <a:pt x="2765691" y="9525"/>
                </a:lnTo>
                <a:lnTo>
                  <a:pt x="2768320" y="9525"/>
                </a:lnTo>
                <a:lnTo>
                  <a:pt x="2769438" y="9067"/>
                </a:lnTo>
                <a:lnTo>
                  <a:pt x="2771305" y="7200"/>
                </a:lnTo>
                <a:lnTo>
                  <a:pt x="2771762" y="6083"/>
                </a:lnTo>
                <a:lnTo>
                  <a:pt x="2771762" y="3454"/>
                </a:lnTo>
                <a:close/>
              </a:path>
              <a:path w="5819775" h="2606040">
                <a:moveTo>
                  <a:pt x="2819387" y="2599969"/>
                </a:moveTo>
                <a:lnTo>
                  <a:pt x="2818930" y="2598851"/>
                </a:lnTo>
                <a:lnTo>
                  <a:pt x="2817063" y="2596985"/>
                </a:lnTo>
                <a:lnTo>
                  <a:pt x="2815945" y="2596515"/>
                </a:lnTo>
                <a:lnTo>
                  <a:pt x="2813316" y="2596515"/>
                </a:lnTo>
                <a:lnTo>
                  <a:pt x="2812199" y="2596985"/>
                </a:lnTo>
                <a:lnTo>
                  <a:pt x="2810332" y="2598851"/>
                </a:lnTo>
                <a:lnTo>
                  <a:pt x="2809862" y="2599969"/>
                </a:lnTo>
                <a:lnTo>
                  <a:pt x="2809862" y="2602598"/>
                </a:lnTo>
                <a:lnTo>
                  <a:pt x="2810332" y="2603716"/>
                </a:lnTo>
                <a:lnTo>
                  <a:pt x="2812199" y="2605582"/>
                </a:lnTo>
                <a:lnTo>
                  <a:pt x="2813316" y="2606040"/>
                </a:lnTo>
                <a:lnTo>
                  <a:pt x="2815945" y="2606040"/>
                </a:lnTo>
                <a:lnTo>
                  <a:pt x="2817063" y="2605582"/>
                </a:lnTo>
                <a:lnTo>
                  <a:pt x="2818930" y="2603716"/>
                </a:lnTo>
                <a:lnTo>
                  <a:pt x="2819387" y="2602598"/>
                </a:lnTo>
                <a:lnTo>
                  <a:pt x="2819387" y="2599969"/>
                </a:lnTo>
                <a:close/>
              </a:path>
              <a:path w="5819775" h="2606040">
                <a:moveTo>
                  <a:pt x="2819387" y="1301711"/>
                </a:moveTo>
                <a:lnTo>
                  <a:pt x="2818930" y="1300594"/>
                </a:lnTo>
                <a:lnTo>
                  <a:pt x="2817063" y="1298727"/>
                </a:lnTo>
                <a:lnTo>
                  <a:pt x="2815945" y="1298257"/>
                </a:lnTo>
                <a:lnTo>
                  <a:pt x="2813316" y="1298257"/>
                </a:lnTo>
                <a:lnTo>
                  <a:pt x="2812199" y="1298727"/>
                </a:lnTo>
                <a:lnTo>
                  <a:pt x="2810332" y="1300594"/>
                </a:lnTo>
                <a:lnTo>
                  <a:pt x="2809862" y="1301711"/>
                </a:lnTo>
                <a:lnTo>
                  <a:pt x="2809862" y="1304340"/>
                </a:lnTo>
                <a:lnTo>
                  <a:pt x="2810332" y="1305458"/>
                </a:lnTo>
                <a:lnTo>
                  <a:pt x="2812199" y="1307325"/>
                </a:lnTo>
                <a:lnTo>
                  <a:pt x="2813316" y="1307782"/>
                </a:lnTo>
                <a:lnTo>
                  <a:pt x="2815945" y="1307782"/>
                </a:lnTo>
                <a:lnTo>
                  <a:pt x="2817063" y="1307325"/>
                </a:lnTo>
                <a:lnTo>
                  <a:pt x="2818930" y="1305458"/>
                </a:lnTo>
                <a:lnTo>
                  <a:pt x="2819387" y="1304340"/>
                </a:lnTo>
                <a:lnTo>
                  <a:pt x="2819387" y="1301711"/>
                </a:lnTo>
                <a:close/>
              </a:path>
              <a:path w="5819775" h="2606040">
                <a:moveTo>
                  <a:pt x="2819387" y="3454"/>
                </a:moveTo>
                <a:lnTo>
                  <a:pt x="2818930" y="2336"/>
                </a:lnTo>
                <a:lnTo>
                  <a:pt x="2817063" y="469"/>
                </a:lnTo>
                <a:lnTo>
                  <a:pt x="2815945" y="0"/>
                </a:lnTo>
                <a:lnTo>
                  <a:pt x="2813316" y="0"/>
                </a:lnTo>
                <a:lnTo>
                  <a:pt x="2812199" y="469"/>
                </a:lnTo>
                <a:lnTo>
                  <a:pt x="2810332" y="2336"/>
                </a:lnTo>
                <a:lnTo>
                  <a:pt x="2809862" y="3454"/>
                </a:lnTo>
                <a:lnTo>
                  <a:pt x="2809862" y="6083"/>
                </a:lnTo>
                <a:lnTo>
                  <a:pt x="2810332" y="7200"/>
                </a:lnTo>
                <a:lnTo>
                  <a:pt x="2812199" y="9067"/>
                </a:lnTo>
                <a:lnTo>
                  <a:pt x="2813316" y="9525"/>
                </a:lnTo>
                <a:lnTo>
                  <a:pt x="2815945" y="9525"/>
                </a:lnTo>
                <a:lnTo>
                  <a:pt x="2817063" y="9067"/>
                </a:lnTo>
                <a:lnTo>
                  <a:pt x="2818930" y="7200"/>
                </a:lnTo>
                <a:lnTo>
                  <a:pt x="2819387" y="6083"/>
                </a:lnTo>
                <a:lnTo>
                  <a:pt x="2819387" y="3454"/>
                </a:lnTo>
                <a:close/>
              </a:path>
              <a:path w="5819775" h="2606040">
                <a:moveTo>
                  <a:pt x="2867012" y="2599969"/>
                </a:moveTo>
                <a:lnTo>
                  <a:pt x="2866555" y="2598851"/>
                </a:lnTo>
                <a:lnTo>
                  <a:pt x="2864688" y="2596985"/>
                </a:lnTo>
                <a:lnTo>
                  <a:pt x="2863570" y="2596515"/>
                </a:lnTo>
                <a:lnTo>
                  <a:pt x="2860941" y="2596515"/>
                </a:lnTo>
                <a:lnTo>
                  <a:pt x="2859824" y="2596985"/>
                </a:lnTo>
                <a:lnTo>
                  <a:pt x="2857957" y="2598851"/>
                </a:lnTo>
                <a:lnTo>
                  <a:pt x="2857487" y="2599969"/>
                </a:lnTo>
                <a:lnTo>
                  <a:pt x="2857487" y="2602598"/>
                </a:lnTo>
                <a:lnTo>
                  <a:pt x="2857957" y="2603716"/>
                </a:lnTo>
                <a:lnTo>
                  <a:pt x="2859824" y="2605582"/>
                </a:lnTo>
                <a:lnTo>
                  <a:pt x="2860941" y="2606040"/>
                </a:lnTo>
                <a:lnTo>
                  <a:pt x="2863570" y="2606040"/>
                </a:lnTo>
                <a:lnTo>
                  <a:pt x="2864688" y="2605582"/>
                </a:lnTo>
                <a:lnTo>
                  <a:pt x="2866555" y="2603716"/>
                </a:lnTo>
                <a:lnTo>
                  <a:pt x="2867012" y="2602598"/>
                </a:lnTo>
                <a:lnTo>
                  <a:pt x="2867012" y="2599969"/>
                </a:lnTo>
                <a:close/>
              </a:path>
              <a:path w="5819775" h="2606040">
                <a:moveTo>
                  <a:pt x="2867012" y="1301711"/>
                </a:moveTo>
                <a:lnTo>
                  <a:pt x="2866555" y="1300594"/>
                </a:lnTo>
                <a:lnTo>
                  <a:pt x="2864688" y="1298727"/>
                </a:lnTo>
                <a:lnTo>
                  <a:pt x="2863570" y="1298257"/>
                </a:lnTo>
                <a:lnTo>
                  <a:pt x="2860941" y="1298257"/>
                </a:lnTo>
                <a:lnTo>
                  <a:pt x="2859824" y="1298727"/>
                </a:lnTo>
                <a:lnTo>
                  <a:pt x="2857957" y="1300594"/>
                </a:lnTo>
                <a:lnTo>
                  <a:pt x="2857487" y="1301711"/>
                </a:lnTo>
                <a:lnTo>
                  <a:pt x="2857487" y="1304340"/>
                </a:lnTo>
                <a:lnTo>
                  <a:pt x="2857957" y="1305458"/>
                </a:lnTo>
                <a:lnTo>
                  <a:pt x="2859824" y="1307325"/>
                </a:lnTo>
                <a:lnTo>
                  <a:pt x="2860941" y="1307782"/>
                </a:lnTo>
                <a:lnTo>
                  <a:pt x="2863570" y="1307782"/>
                </a:lnTo>
                <a:lnTo>
                  <a:pt x="2864688" y="1307325"/>
                </a:lnTo>
                <a:lnTo>
                  <a:pt x="2866555" y="1305458"/>
                </a:lnTo>
                <a:lnTo>
                  <a:pt x="2867012" y="1304340"/>
                </a:lnTo>
                <a:lnTo>
                  <a:pt x="2867012" y="1301711"/>
                </a:lnTo>
                <a:close/>
              </a:path>
              <a:path w="5819775" h="2606040">
                <a:moveTo>
                  <a:pt x="2867012" y="3454"/>
                </a:moveTo>
                <a:lnTo>
                  <a:pt x="2866555" y="2336"/>
                </a:lnTo>
                <a:lnTo>
                  <a:pt x="2864688" y="469"/>
                </a:lnTo>
                <a:lnTo>
                  <a:pt x="2863570" y="0"/>
                </a:lnTo>
                <a:lnTo>
                  <a:pt x="2860941" y="0"/>
                </a:lnTo>
                <a:lnTo>
                  <a:pt x="2859824" y="469"/>
                </a:lnTo>
                <a:lnTo>
                  <a:pt x="2857957" y="2336"/>
                </a:lnTo>
                <a:lnTo>
                  <a:pt x="2857487" y="3454"/>
                </a:lnTo>
                <a:lnTo>
                  <a:pt x="2857487" y="6083"/>
                </a:lnTo>
                <a:lnTo>
                  <a:pt x="2857957" y="7200"/>
                </a:lnTo>
                <a:lnTo>
                  <a:pt x="2859824" y="9067"/>
                </a:lnTo>
                <a:lnTo>
                  <a:pt x="2860941" y="9525"/>
                </a:lnTo>
                <a:lnTo>
                  <a:pt x="2863570" y="9525"/>
                </a:lnTo>
                <a:lnTo>
                  <a:pt x="2864688" y="9067"/>
                </a:lnTo>
                <a:lnTo>
                  <a:pt x="2866555" y="7200"/>
                </a:lnTo>
                <a:lnTo>
                  <a:pt x="2867012" y="6083"/>
                </a:lnTo>
                <a:lnTo>
                  <a:pt x="2867012" y="3454"/>
                </a:lnTo>
                <a:close/>
              </a:path>
              <a:path w="5819775" h="2606040">
                <a:moveTo>
                  <a:pt x="2914637" y="2599969"/>
                </a:moveTo>
                <a:lnTo>
                  <a:pt x="2914180" y="2598851"/>
                </a:lnTo>
                <a:lnTo>
                  <a:pt x="2912313" y="2596985"/>
                </a:lnTo>
                <a:lnTo>
                  <a:pt x="2911195" y="2596515"/>
                </a:lnTo>
                <a:lnTo>
                  <a:pt x="2908566" y="2596515"/>
                </a:lnTo>
                <a:lnTo>
                  <a:pt x="2907449" y="2596985"/>
                </a:lnTo>
                <a:lnTo>
                  <a:pt x="2905582" y="2598851"/>
                </a:lnTo>
                <a:lnTo>
                  <a:pt x="2905112" y="2599969"/>
                </a:lnTo>
                <a:lnTo>
                  <a:pt x="2905112" y="2602598"/>
                </a:lnTo>
                <a:lnTo>
                  <a:pt x="2905582" y="2603716"/>
                </a:lnTo>
                <a:lnTo>
                  <a:pt x="2907449" y="2605582"/>
                </a:lnTo>
                <a:lnTo>
                  <a:pt x="2908566" y="2606040"/>
                </a:lnTo>
                <a:lnTo>
                  <a:pt x="2911195" y="2606040"/>
                </a:lnTo>
                <a:lnTo>
                  <a:pt x="2912313" y="2605582"/>
                </a:lnTo>
                <a:lnTo>
                  <a:pt x="2914180" y="2603716"/>
                </a:lnTo>
                <a:lnTo>
                  <a:pt x="2914637" y="2602598"/>
                </a:lnTo>
                <a:lnTo>
                  <a:pt x="2914637" y="2599969"/>
                </a:lnTo>
                <a:close/>
              </a:path>
              <a:path w="5819775" h="2606040">
                <a:moveTo>
                  <a:pt x="2914637" y="1301711"/>
                </a:moveTo>
                <a:lnTo>
                  <a:pt x="2914180" y="1300594"/>
                </a:lnTo>
                <a:lnTo>
                  <a:pt x="2912313" y="1298727"/>
                </a:lnTo>
                <a:lnTo>
                  <a:pt x="2911195" y="1298257"/>
                </a:lnTo>
                <a:lnTo>
                  <a:pt x="2908566" y="1298257"/>
                </a:lnTo>
                <a:lnTo>
                  <a:pt x="2907449" y="1298727"/>
                </a:lnTo>
                <a:lnTo>
                  <a:pt x="2905582" y="1300594"/>
                </a:lnTo>
                <a:lnTo>
                  <a:pt x="2905112" y="1301711"/>
                </a:lnTo>
                <a:lnTo>
                  <a:pt x="2905112" y="1304340"/>
                </a:lnTo>
                <a:lnTo>
                  <a:pt x="2905582" y="1305458"/>
                </a:lnTo>
                <a:lnTo>
                  <a:pt x="2907449" y="1307325"/>
                </a:lnTo>
                <a:lnTo>
                  <a:pt x="2908566" y="1307782"/>
                </a:lnTo>
                <a:lnTo>
                  <a:pt x="2911195" y="1307782"/>
                </a:lnTo>
                <a:lnTo>
                  <a:pt x="2912313" y="1307325"/>
                </a:lnTo>
                <a:lnTo>
                  <a:pt x="2914180" y="1305458"/>
                </a:lnTo>
                <a:lnTo>
                  <a:pt x="2914637" y="1304340"/>
                </a:lnTo>
                <a:lnTo>
                  <a:pt x="2914637" y="1301711"/>
                </a:lnTo>
                <a:close/>
              </a:path>
              <a:path w="5819775" h="2606040">
                <a:moveTo>
                  <a:pt x="2914637" y="3454"/>
                </a:moveTo>
                <a:lnTo>
                  <a:pt x="2914180" y="2336"/>
                </a:lnTo>
                <a:lnTo>
                  <a:pt x="2912313" y="469"/>
                </a:lnTo>
                <a:lnTo>
                  <a:pt x="2911195" y="0"/>
                </a:lnTo>
                <a:lnTo>
                  <a:pt x="2908566" y="0"/>
                </a:lnTo>
                <a:lnTo>
                  <a:pt x="2907449" y="469"/>
                </a:lnTo>
                <a:lnTo>
                  <a:pt x="2905582" y="2336"/>
                </a:lnTo>
                <a:lnTo>
                  <a:pt x="2905112" y="3454"/>
                </a:lnTo>
                <a:lnTo>
                  <a:pt x="2905112" y="6083"/>
                </a:lnTo>
                <a:lnTo>
                  <a:pt x="2905582" y="7200"/>
                </a:lnTo>
                <a:lnTo>
                  <a:pt x="2907449" y="9067"/>
                </a:lnTo>
                <a:lnTo>
                  <a:pt x="2908566" y="9525"/>
                </a:lnTo>
                <a:lnTo>
                  <a:pt x="2911195" y="9525"/>
                </a:lnTo>
                <a:lnTo>
                  <a:pt x="2912313" y="9067"/>
                </a:lnTo>
                <a:lnTo>
                  <a:pt x="2914180" y="7200"/>
                </a:lnTo>
                <a:lnTo>
                  <a:pt x="2914637" y="6083"/>
                </a:lnTo>
                <a:lnTo>
                  <a:pt x="2914637" y="3454"/>
                </a:lnTo>
                <a:close/>
              </a:path>
              <a:path w="5819775" h="2606040">
                <a:moveTo>
                  <a:pt x="2962262" y="2599969"/>
                </a:moveTo>
                <a:lnTo>
                  <a:pt x="2961805" y="2598851"/>
                </a:lnTo>
                <a:lnTo>
                  <a:pt x="2959938" y="2596985"/>
                </a:lnTo>
                <a:lnTo>
                  <a:pt x="2958820" y="2596515"/>
                </a:lnTo>
                <a:lnTo>
                  <a:pt x="2956191" y="2596515"/>
                </a:lnTo>
                <a:lnTo>
                  <a:pt x="2955074" y="2596985"/>
                </a:lnTo>
                <a:lnTo>
                  <a:pt x="2953207" y="2598851"/>
                </a:lnTo>
                <a:lnTo>
                  <a:pt x="2952737" y="2599969"/>
                </a:lnTo>
                <a:lnTo>
                  <a:pt x="2952737" y="2602598"/>
                </a:lnTo>
                <a:lnTo>
                  <a:pt x="2953207" y="2603716"/>
                </a:lnTo>
                <a:lnTo>
                  <a:pt x="2955074" y="2605582"/>
                </a:lnTo>
                <a:lnTo>
                  <a:pt x="2956191" y="2606040"/>
                </a:lnTo>
                <a:lnTo>
                  <a:pt x="2958820" y="2606040"/>
                </a:lnTo>
                <a:lnTo>
                  <a:pt x="2959938" y="2605582"/>
                </a:lnTo>
                <a:lnTo>
                  <a:pt x="2961805" y="2603716"/>
                </a:lnTo>
                <a:lnTo>
                  <a:pt x="2962262" y="2602598"/>
                </a:lnTo>
                <a:lnTo>
                  <a:pt x="2962262" y="2599969"/>
                </a:lnTo>
                <a:close/>
              </a:path>
              <a:path w="5819775" h="2606040">
                <a:moveTo>
                  <a:pt x="2962262" y="1301711"/>
                </a:moveTo>
                <a:lnTo>
                  <a:pt x="2961805" y="1300594"/>
                </a:lnTo>
                <a:lnTo>
                  <a:pt x="2959938" y="1298727"/>
                </a:lnTo>
                <a:lnTo>
                  <a:pt x="2958820" y="1298257"/>
                </a:lnTo>
                <a:lnTo>
                  <a:pt x="2956191" y="1298257"/>
                </a:lnTo>
                <a:lnTo>
                  <a:pt x="2955074" y="1298727"/>
                </a:lnTo>
                <a:lnTo>
                  <a:pt x="2953207" y="1300594"/>
                </a:lnTo>
                <a:lnTo>
                  <a:pt x="2952737" y="1301711"/>
                </a:lnTo>
                <a:lnTo>
                  <a:pt x="2952737" y="1304340"/>
                </a:lnTo>
                <a:lnTo>
                  <a:pt x="2953207" y="1305458"/>
                </a:lnTo>
                <a:lnTo>
                  <a:pt x="2955074" y="1307325"/>
                </a:lnTo>
                <a:lnTo>
                  <a:pt x="2956191" y="1307782"/>
                </a:lnTo>
                <a:lnTo>
                  <a:pt x="2958820" y="1307782"/>
                </a:lnTo>
                <a:lnTo>
                  <a:pt x="2959938" y="1307325"/>
                </a:lnTo>
                <a:lnTo>
                  <a:pt x="2961805" y="1305458"/>
                </a:lnTo>
                <a:lnTo>
                  <a:pt x="2962262" y="1304340"/>
                </a:lnTo>
                <a:lnTo>
                  <a:pt x="2962262" y="1301711"/>
                </a:lnTo>
                <a:close/>
              </a:path>
              <a:path w="5819775" h="2606040">
                <a:moveTo>
                  <a:pt x="2962262" y="3454"/>
                </a:moveTo>
                <a:lnTo>
                  <a:pt x="2961805" y="2336"/>
                </a:lnTo>
                <a:lnTo>
                  <a:pt x="2959938" y="469"/>
                </a:lnTo>
                <a:lnTo>
                  <a:pt x="2958820" y="0"/>
                </a:lnTo>
                <a:lnTo>
                  <a:pt x="2956191" y="0"/>
                </a:lnTo>
                <a:lnTo>
                  <a:pt x="2955074" y="469"/>
                </a:lnTo>
                <a:lnTo>
                  <a:pt x="2953207" y="2336"/>
                </a:lnTo>
                <a:lnTo>
                  <a:pt x="2952737" y="3454"/>
                </a:lnTo>
                <a:lnTo>
                  <a:pt x="2952737" y="6083"/>
                </a:lnTo>
                <a:lnTo>
                  <a:pt x="2953207" y="7200"/>
                </a:lnTo>
                <a:lnTo>
                  <a:pt x="2955074" y="9067"/>
                </a:lnTo>
                <a:lnTo>
                  <a:pt x="2956191" y="9525"/>
                </a:lnTo>
                <a:lnTo>
                  <a:pt x="2958820" y="9525"/>
                </a:lnTo>
                <a:lnTo>
                  <a:pt x="2959938" y="9067"/>
                </a:lnTo>
                <a:lnTo>
                  <a:pt x="2961805" y="7200"/>
                </a:lnTo>
                <a:lnTo>
                  <a:pt x="2962262" y="6083"/>
                </a:lnTo>
                <a:lnTo>
                  <a:pt x="2962262" y="3454"/>
                </a:lnTo>
                <a:close/>
              </a:path>
              <a:path w="5819775" h="2606040">
                <a:moveTo>
                  <a:pt x="3009887" y="2599969"/>
                </a:moveTo>
                <a:lnTo>
                  <a:pt x="3009430" y="2598851"/>
                </a:lnTo>
                <a:lnTo>
                  <a:pt x="3007563" y="2596985"/>
                </a:lnTo>
                <a:lnTo>
                  <a:pt x="3006445" y="2596515"/>
                </a:lnTo>
                <a:lnTo>
                  <a:pt x="3003816" y="2596515"/>
                </a:lnTo>
                <a:lnTo>
                  <a:pt x="3002699" y="2596985"/>
                </a:lnTo>
                <a:lnTo>
                  <a:pt x="3000832" y="2598851"/>
                </a:lnTo>
                <a:lnTo>
                  <a:pt x="3000362" y="2599969"/>
                </a:lnTo>
                <a:lnTo>
                  <a:pt x="3000362" y="2602598"/>
                </a:lnTo>
                <a:lnTo>
                  <a:pt x="3000832" y="2603716"/>
                </a:lnTo>
                <a:lnTo>
                  <a:pt x="3002699" y="2605582"/>
                </a:lnTo>
                <a:lnTo>
                  <a:pt x="3003816" y="2606040"/>
                </a:lnTo>
                <a:lnTo>
                  <a:pt x="3006445" y="2606040"/>
                </a:lnTo>
                <a:lnTo>
                  <a:pt x="3007563" y="2605582"/>
                </a:lnTo>
                <a:lnTo>
                  <a:pt x="3009430" y="2603716"/>
                </a:lnTo>
                <a:lnTo>
                  <a:pt x="3009887" y="2602598"/>
                </a:lnTo>
                <a:lnTo>
                  <a:pt x="3009887" y="2599969"/>
                </a:lnTo>
                <a:close/>
              </a:path>
              <a:path w="5819775" h="2606040">
                <a:moveTo>
                  <a:pt x="3009887" y="1301711"/>
                </a:moveTo>
                <a:lnTo>
                  <a:pt x="3009430" y="1300594"/>
                </a:lnTo>
                <a:lnTo>
                  <a:pt x="3007563" y="1298727"/>
                </a:lnTo>
                <a:lnTo>
                  <a:pt x="3006445" y="1298257"/>
                </a:lnTo>
                <a:lnTo>
                  <a:pt x="3003816" y="1298257"/>
                </a:lnTo>
                <a:lnTo>
                  <a:pt x="3002699" y="1298727"/>
                </a:lnTo>
                <a:lnTo>
                  <a:pt x="3000832" y="1300594"/>
                </a:lnTo>
                <a:lnTo>
                  <a:pt x="3000362" y="1301711"/>
                </a:lnTo>
                <a:lnTo>
                  <a:pt x="3000362" y="1304340"/>
                </a:lnTo>
                <a:lnTo>
                  <a:pt x="3000832" y="1305458"/>
                </a:lnTo>
                <a:lnTo>
                  <a:pt x="3002699" y="1307325"/>
                </a:lnTo>
                <a:lnTo>
                  <a:pt x="3003816" y="1307782"/>
                </a:lnTo>
                <a:lnTo>
                  <a:pt x="3006445" y="1307782"/>
                </a:lnTo>
                <a:lnTo>
                  <a:pt x="3007563" y="1307325"/>
                </a:lnTo>
                <a:lnTo>
                  <a:pt x="3009430" y="1305458"/>
                </a:lnTo>
                <a:lnTo>
                  <a:pt x="3009887" y="1304340"/>
                </a:lnTo>
                <a:lnTo>
                  <a:pt x="3009887" y="1301711"/>
                </a:lnTo>
                <a:close/>
              </a:path>
              <a:path w="5819775" h="2606040">
                <a:moveTo>
                  <a:pt x="3009887" y="3454"/>
                </a:moveTo>
                <a:lnTo>
                  <a:pt x="3009430" y="2336"/>
                </a:lnTo>
                <a:lnTo>
                  <a:pt x="3007563" y="469"/>
                </a:lnTo>
                <a:lnTo>
                  <a:pt x="3006445" y="0"/>
                </a:lnTo>
                <a:lnTo>
                  <a:pt x="3003816" y="0"/>
                </a:lnTo>
                <a:lnTo>
                  <a:pt x="3002699" y="469"/>
                </a:lnTo>
                <a:lnTo>
                  <a:pt x="3000832" y="2336"/>
                </a:lnTo>
                <a:lnTo>
                  <a:pt x="3000362" y="3454"/>
                </a:lnTo>
                <a:lnTo>
                  <a:pt x="3000362" y="6083"/>
                </a:lnTo>
                <a:lnTo>
                  <a:pt x="3000832" y="7200"/>
                </a:lnTo>
                <a:lnTo>
                  <a:pt x="3002699" y="9067"/>
                </a:lnTo>
                <a:lnTo>
                  <a:pt x="3003816" y="9525"/>
                </a:lnTo>
                <a:lnTo>
                  <a:pt x="3006445" y="9525"/>
                </a:lnTo>
                <a:lnTo>
                  <a:pt x="3007563" y="9067"/>
                </a:lnTo>
                <a:lnTo>
                  <a:pt x="3009430" y="7200"/>
                </a:lnTo>
                <a:lnTo>
                  <a:pt x="3009887" y="6083"/>
                </a:lnTo>
                <a:lnTo>
                  <a:pt x="3009887" y="3454"/>
                </a:lnTo>
                <a:close/>
              </a:path>
              <a:path w="5819775" h="2606040">
                <a:moveTo>
                  <a:pt x="3057525" y="2599969"/>
                </a:moveTo>
                <a:lnTo>
                  <a:pt x="3057055" y="2598851"/>
                </a:lnTo>
                <a:lnTo>
                  <a:pt x="3055188" y="2596985"/>
                </a:lnTo>
                <a:lnTo>
                  <a:pt x="3054070" y="2596515"/>
                </a:lnTo>
                <a:lnTo>
                  <a:pt x="3051441" y="2596515"/>
                </a:lnTo>
                <a:lnTo>
                  <a:pt x="3050324" y="2596985"/>
                </a:lnTo>
                <a:lnTo>
                  <a:pt x="3048457" y="2598851"/>
                </a:lnTo>
                <a:lnTo>
                  <a:pt x="3047987" y="2599969"/>
                </a:lnTo>
                <a:lnTo>
                  <a:pt x="3047987" y="2602598"/>
                </a:lnTo>
                <a:lnTo>
                  <a:pt x="3048457" y="2603716"/>
                </a:lnTo>
                <a:lnTo>
                  <a:pt x="3050324" y="2605582"/>
                </a:lnTo>
                <a:lnTo>
                  <a:pt x="3051441" y="2606040"/>
                </a:lnTo>
                <a:lnTo>
                  <a:pt x="3054070" y="2606040"/>
                </a:lnTo>
                <a:lnTo>
                  <a:pt x="3055188" y="2605582"/>
                </a:lnTo>
                <a:lnTo>
                  <a:pt x="3057055" y="2603716"/>
                </a:lnTo>
                <a:lnTo>
                  <a:pt x="3057525" y="2602598"/>
                </a:lnTo>
                <a:lnTo>
                  <a:pt x="3057525" y="2599969"/>
                </a:lnTo>
                <a:close/>
              </a:path>
              <a:path w="5819775" h="2606040">
                <a:moveTo>
                  <a:pt x="3057525" y="1301711"/>
                </a:moveTo>
                <a:lnTo>
                  <a:pt x="3057055" y="1300594"/>
                </a:lnTo>
                <a:lnTo>
                  <a:pt x="3055188" y="1298727"/>
                </a:lnTo>
                <a:lnTo>
                  <a:pt x="3054070" y="1298257"/>
                </a:lnTo>
                <a:lnTo>
                  <a:pt x="3051441" y="1298257"/>
                </a:lnTo>
                <a:lnTo>
                  <a:pt x="3050324" y="1298727"/>
                </a:lnTo>
                <a:lnTo>
                  <a:pt x="3048457" y="1300594"/>
                </a:lnTo>
                <a:lnTo>
                  <a:pt x="3047987" y="1301711"/>
                </a:lnTo>
                <a:lnTo>
                  <a:pt x="3047987" y="1304340"/>
                </a:lnTo>
                <a:lnTo>
                  <a:pt x="3048457" y="1305458"/>
                </a:lnTo>
                <a:lnTo>
                  <a:pt x="3050324" y="1307325"/>
                </a:lnTo>
                <a:lnTo>
                  <a:pt x="3051441" y="1307782"/>
                </a:lnTo>
                <a:lnTo>
                  <a:pt x="3054070" y="1307782"/>
                </a:lnTo>
                <a:lnTo>
                  <a:pt x="3055188" y="1307325"/>
                </a:lnTo>
                <a:lnTo>
                  <a:pt x="3057055" y="1305458"/>
                </a:lnTo>
                <a:lnTo>
                  <a:pt x="3057525" y="1304340"/>
                </a:lnTo>
                <a:lnTo>
                  <a:pt x="3057525" y="1301711"/>
                </a:lnTo>
                <a:close/>
              </a:path>
              <a:path w="5819775" h="2606040">
                <a:moveTo>
                  <a:pt x="3057525" y="3454"/>
                </a:moveTo>
                <a:lnTo>
                  <a:pt x="3057055" y="2336"/>
                </a:lnTo>
                <a:lnTo>
                  <a:pt x="3055188" y="469"/>
                </a:lnTo>
                <a:lnTo>
                  <a:pt x="3054070" y="0"/>
                </a:lnTo>
                <a:lnTo>
                  <a:pt x="3051441" y="0"/>
                </a:lnTo>
                <a:lnTo>
                  <a:pt x="3050324" y="469"/>
                </a:lnTo>
                <a:lnTo>
                  <a:pt x="3048457" y="2336"/>
                </a:lnTo>
                <a:lnTo>
                  <a:pt x="3047987" y="3454"/>
                </a:lnTo>
                <a:lnTo>
                  <a:pt x="3047987" y="6083"/>
                </a:lnTo>
                <a:lnTo>
                  <a:pt x="3048457" y="7200"/>
                </a:lnTo>
                <a:lnTo>
                  <a:pt x="3050324" y="9067"/>
                </a:lnTo>
                <a:lnTo>
                  <a:pt x="3051441" y="9525"/>
                </a:lnTo>
                <a:lnTo>
                  <a:pt x="3054070" y="9525"/>
                </a:lnTo>
                <a:lnTo>
                  <a:pt x="3055188" y="9067"/>
                </a:lnTo>
                <a:lnTo>
                  <a:pt x="3057055" y="7200"/>
                </a:lnTo>
                <a:lnTo>
                  <a:pt x="3057525" y="6083"/>
                </a:lnTo>
                <a:lnTo>
                  <a:pt x="3057525" y="3454"/>
                </a:lnTo>
                <a:close/>
              </a:path>
              <a:path w="5819775" h="2606040">
                <a:moveTo>
                  <a:pt x="3105137" y="2599969"/>
                </a:moveTo>
                <a:lnTo>
                  <a:pt x="3104680" y="2598851"/>
                </a:lnTo>
                <a:lnTo>
                  <a:pt x="3102813" y="2596985"/>
                </a:lnTo>
                <a:lnTo>
                  <a:pt x="3101695" y="2596515"/>
                </a:lnTo>
                <a:lnTo>
                  <a:pt x="3099066" y="2596515"/>
                </a:lnTo>
                <a:lnTo>
                  <a:pt x="3097949" y="2596985"/>
                </a:lnTo>
                <a:lnTo>
                  <a:pt x="3096082" y="2598851"/>
                </a:lnTo>
                <a:lnTo>
                  <a:pt x="3095612" y="2599969"/>
                </a:lnTo>
                <a:lnTo>
                  <a:pt x="3095612" y="2602598"/>
                </a:lnTo>
                <a:lnTo>
                  <a:pt x="3096082" y="2603716"/>
                </a:lnTo>
                <a:lnTo>
                  <a:pt x="3097949" y="2605582"/>
                </a:lnTo>
                <a:lnTo>
                  <a:pt x="3099066" y="2606040"/>
                </a:lnTo>
                <a:lnTo>
                  <a:pt x="3101695" y="2606040"/>
                </a:lnTo>
                <a:lnTo>
                  <a:pt x="3102813" y="2605582"/>
                </a:lnTo>
                <a:lnTo>
                  <a:pt x="3104680" y="2603716"/>
                </a:lnTo>
                <a:lnTo>
                  <a:pt x="3105137" y="2602598"/>
                </a:lnTo>
                <a:lnTo>
                  <a:pt x="3105137" y="2599969"/>
                </a:lnTo>
                <a:close/>
              </a:path>
              <a:path w="5819775" h="2606040">
                <a:moveTo>
                  <a:pt x="3105137" y="1301711"/>
                </a:moveTo>
                <a:lnTo>
                  <a:pt x="3104680" y="1300594"/>
                </a:lnTo>
                <a:lnTo>
                  <a:pt x="3102813" y="1298727"/>
                </a:lnTo>
                <a:lnTo>
                  <a:pt x="3101695" y="1298257"/>
                </a:lnTo>
                <a:lnTo>
                  <a:pt x="3099066" y="1298257"/>
                </a:lnTo>
                <a:lnTo>
                  <a:pt x="3097949" y="1298727"/>
                </a:lnTo>
                <a:lnTo>
                  <a:pt x="3096082" y="1300594"/>
                </a:lnTo>
                <a:lnTo>
                  <a:pt x="3095612" y="1301711"/>
                </a:lnTo>
                <a:lnTo>
                  <a:pt x="3095612" y="1304340"/>
                </a:lnTo>
                <a:lnTo>
                  <a:pt x="3096082" y="1305458"/>
                </a:lnTo>
                <a:lnTo>
                  <a:pt x="3097949" y="1307325"/>
                </a:lnTo>
                <a:lnTo>
                  <a:pt x="3099066" y="1307782"/>
                </a:lnTo>
                <a:lnTo>
                  <a:pt x="3101695" y="1307782"/>
                </a:lnTo>
                <a:lnTo>
                  <a:pt x="3102813" y="1307325"/>
                </a:lnTo>
                <a:lnTo>
                  <a:pt x="3104680" y="1305458"/>
                </a:lnTo>
                <a:lnTo>
                  <a:pt x="3105137" y="1304340"/>
                </a:lnTo>
                <a:lnTo>
                  <a:pt x="3105137" y="1301711"/>
                </a:lnTo>
                <a:close/>
              </a:path>
              <a:path w="5819775" h="2606040">
                <a:moveTo>
                  <a:pt x="3105137" y="3454"/>
                </a:moveTo>
                <a:lnTo>
                  <a:pt x="3104680" y="2336"/>
                </a:lnTo>
                <a:lnTo>
                  <a:pt x="3102813" y="469"/>
                </a:lnTo>
                <a:lnTo>
                  <a:pt x="3101695" y="0"/>
                </a:lnTo>
                <a:lnTo>
                  <a:pt x="3099066" y="0"/>
                </a:lnTo>
                <a:lnTo>
                  <a:pt x="3097949" y="469"/>
                </a:lnTo>
                <a:lnTo>
                  <a:pt x="3096082" y="2336"/>
                </a:lnTo>
                <a:lnTo>
                  <a:pt x="3095612" y="3454"/>
                </a:lnTo>
                <a:lnTo>
                  <a:pt x="3095612" y="6083"/>
                </a:lnTo>
                <a:lnTo>
                  <a:pt x="3096082" y="7200"/>
                </a:lnTo>
                <a:lnTo>
                  <a:pt x="3097949" y="9067"/>
                </a:lnTo>
                <a:lnTo>
                  <a:pt x="3099066" y="9525"/>
                </a:lnTo>
                <a:lnTo>
                  <a:pt x="3101695" y="9525"/>
                </a:lnTo>
                <a:lnTo>
                  <a:pt x="3102813" y="9067"/>
                </a:lnTo>
                <a:lnTo>
                  <a:pt x="3104680" y="7200"/>
                </a:lnTo>
                <a:lnTo>
                  <a:pt x="3105137" y="6083"/>
                </a:lnTo>
                <a:lnTo>
                  <a:pt x="3105137" y="3454"/>
                </a:lnTo>
                <a:close/>
              </a:path>
              <a:path w="5819775" h="2606040">
                <a:moveTo>
                  <a:pt x="3152762" y="2599969"/>
                </a:moveTo>
                <a:lnTo>
                  <a:pt x="3152305" y="2598851"/>
                </a:lnTo>
                <a:lnTo>
                  <a:pt x="3150438" y="2596985"/>
                </a:lnTo>
                <a:lnTo>
                  <a:pt x="3149320" y="2596515"/>
                </a:lnTo>
                <a:lnTo>
                  <a:pt x="3146691" y="2596515"/>
                </a:lnTo>
                <a:lnTo>
                  <a:pt x="3145574" y="2596985"/>
                </a:lnTo>
                <a:lnTo>
                  <a:pt x="3143707" y="2598851"/>
                </a:lnTo>
                <a:lnTo>
                  <a:pt x="3143237" y="2599969"/>
                </a:lnTo>
                <a:lnTo>
                  <a:pt x="3143237" y="2602598"/>
                </a:lnTo>
                <a:lnTo>
                  <a:pt x="3143707" y="2603716"/>
                </a:lnTo>
                <a:lnTo>
                  <a:pt x="3145574" y="2605582"/>
                </a:lnTo>
                <a:lnTo>
                  <a:pt x="3146691" y="2606040"/>
                </a:lnTo>
                <a:lnTo>
                  <a:pt x="3149320" y="2606040"/>
                </a:lnTo>
                <a:lnTo>
                  <a:pt x="3150438" y="2605582"/>
                </a:lnTo>
                <a:lnTo>
                  <a:pt x="3152305" y="2603716"/>
                </a:lnTo>
                <a:lnTo>
                  <a:pt x="3152762" y="2602598"/>
                </a:lnTo>
                <a:lnTo>
                  <a:pt x="3152762" y="2599969"/>
                </a:lnTo>
                <a:close/>
              </a:path>
              <a:path w="5819775" h="2606040">
                <a:moveTo>
                  <a:pt x="3152762" y="1301711"/>
                </a:moveTo>
                <a:lnTo>
                  <a:pt x="3152305" y="1300594"/>
                </a:lnTo>
                <a:lnTo>
                  <a:pt x="3150438" y="1298727"/>
                </a:lnTo>
                <a:lnTo>
                  <a:pt x="3149320" y="1298257"/>
                </a:lnTo>
                <a:lnTo>
                  <a:pt x="3146691" y="1298257"/>
                </a:lnTo>
                <a:lnTo>
                  <a:pt x="3145574" y="1298727"/>
                </a:lnTo>
                <a:lnTo>
                  <a:pt x="3143707" y="1300594"/>
                </a:lnTo>
                <a:lnTo>
                  <a:pt x="3143237" y="1301711"/>
                </a:lnTo>
                <a:lnTo>
                  <a:pt x="3143237" y="1304340"/>
                </a:lnTo>
                <a:lnTo>
                  <a:pt x="3143707" y="1305458"/>
                </a:lnTo>
                <a:lnTo>
                  <a:pt x="3145574" y="1307325"/>
                </a:lnTo>
                <a:lnTo>
                  <a:pt x="3146691" y="1307782"/>
                </a:lnTo>
                <a:lnTo>
                  <a:pt x="3149320" y="1307782"/>
                </a:lnTo>
                <a:lnTo>
                  <a:pt x="3150438" y="1307325"/>
                </a:lnTo>
                <a:lnTo>
                  <a:pt x="3152305" y="1305458"/>
                </a:lnTo>
                <a:lnTo>
                  <a:pt x="3152762" y="1304340"/>
                </a:lnTo>
                <a:lnTo>
                  <a:pt x="3152762" y="1301711"/>
                </a:lnTo>
                <a:close/>
              </a:path>
              <a:path w="5819775" h="2606040">
                <a:moveTo>
                  <a:pt x="3152762" y="3454"/>
                </a:moveTo>
                <a:lnTo>
                  <a:pt x="3152305" y="2336"/>
                </a:lnTo>
                <a:lnTo>
                  <a:pt x="3150438" y="469"/>
                </a:lnTo>
                <a:lnTo>
                  <a:pt x="3149320" y="0"/>
                </a:lnTo>
                <a:lnTo>
                  <a:pt x="3146691" y="0"/>
                </a:lnTo>
                <a:lnTo>
                  <a:pt x="3145574" y="469"/>
                </a:lnTo>
                <a:lnTo>
                  <a:pt x="3143707" y="2336"/>
                </a:lnTo>
                <a:lnTo>
                  <a:pt x="3143237" y="3454"/>
                </a:lnTo>
                <a:lnTo>
                  <a:pt x="3143237" y="6083"/>
                </a:lnTo>
                <a:lnTo>
                  <a:pt x="3143707" y="7200"/>
                </a:lnTo>
                <a:lnTo>
                  <a:pt x="3145574" y="9067"/>
                </a:lnTo>
                <a:lnTo>
                  <a:pt x="3146691" y="9525"/>
                </a:lnTo>
                <a:lnTo>
                  <a:pt x="3149320" y="9525"/>
                </a:lnTo>
                <a:lnTo>
                  <a:pt x="3150438" y="9067"/>
                </a:lnTo>
                <a:lnTo>
                  <a:pt x="3152305" y="7200"/>
                </a:lnTo>
                <a:lnTo>
                  <a:pt x="3152762" y="6083"/>
                </a:lnTo>
                <a:lnTo>
                  <a:pt x="3152762" y="3454"/>
                </a:lnTo>
                <a:close/>
              </a:path>
              <a:path w="5819775" h="2606040">
                <a:moveTo>
                  <a:pt x="3200387" y="2599969"/>
                </a:moveTo>
                <a:lnTo>
                  <a:pt x="3199930" y="2598851"/>
                </a:lnTo>
                <a:lnTo>
                  <a:pt x="3198063" y="2596985"/>
                </a:lnTo>
                <a:lnTo>
                  <a:pt x="3196945" y="2596515"/>
                </a:lnTo>
                <a:lnTo>
                  <a:pt x="3194316" y="2596515"/>
                </a:lnTo>
                <a:lnTo>
                  <a:pt x="3193199" y="2596985"/>
                </a:lnTo>
                <a:lnTo>
                  <a:pt x="3191332" y="2598851"/>
                </a:lnTo>
                <a:lnTo>
                  <a:pt x="3190862" y="2599969"/>
                </a:lnTo>
                <a:lnTo>
                  <a:pt x="3190862" y="2602598"/>
                </a:lnTo>
                <a:lnTo>
                  <a:pt x="3191332" y="2603716"/>
                </a:lnTo>
                <a:lnTo>
                  <a:pt x="3193199" y="2605582"/>
                </a:lnTo>
                <a:lnTo>
                  <a:pt x="3194316" y="2606040"/>
                </a:lnTo>
                <a:lnTo>
                  <a:pt x="3196945" y="2606040"/>
                </a:lnTo>
                <a:lnTo>
                  <a:pt x="3198063" y="2605582"/>
                </a:lnTo>
                <a:lnTo>
                  <a:pt x="3199930" y="2603716"/>
                </a:lnTo>
                <a:lnTo>
                  <a:pt x="3200387" y="2602598"/>
                </a:lnTo>
                <a:lnTo>
                  <a:pt x="3200387" y="2599969"/>
                </a:lnTo>
                <a:close/>
              </a:path>
              <a:path w="5819775" h="2606040">
                <a:moveTo>
                  <a:pt x="3200387" y="1301711"/>
                </a:moveTo>
                <a:lnTo>
                  <a:pt x="3199930" y="1300594"/>
                </a:lnTo>
                <a:lnTo>
                  <a:pt x="3198063" y="1298727"/>
                </a:lnTo>
                <a:lnTo>
                  <a:pt x="3196945" y="1298257"/>
                </a:lnTo>
                <a:lnTo>
                  <a:pt x="3194316" y="1298257"/>
                </a:lnTo>
                <a:lnTo>
                  <a:pt x="3193199" y="1298727"/>
                </a:lnTo>
                <a:lnTo>
                  <a:pt x="3191332" y="1300594"/>
                </a:lnTo>
                <a:lnTo>
                  <a:pt x="3190862" y="1301711"/>
                </a:lnTo>
                <a:lnTo>
                  <a:pt x="3190862" y="1304340"/>
                </a:lnTo>
                <a:lnTo>
                  <a:pt x="3191332" y="1305458"/>
                </a:lnTo>
                <a:lnTo>
                  <a:pt x="3193199" y="1307325"/>
                </a:lnTo>
                <a:lnTo>
                  <a:pt x="3194316" y="1307782"/>
                </a:lnTo>
                <a:lnTo>
                  <a:pt x="3196945" y="1307782"/>
                </a:lnTo>
                <a:lnTo>
                  <a:pt x="3198063" y="1307325"/>
                </a:lnTo>
                <a:lnTo>
                  <a:pt x="3199930" y="1305458"/>
                </a:lnTo>
                <a:lnTo>
                  <a:pt x="3200387" y="1304340"/>
                </a:lnTo>
                <a:lnTo>
                  <a:pt x="3200387" y="1301711"/>
                </a:lnTo>
                <a:close/>
              </a:path>
              <a:path w="5819775" h="2606040">
                <a:moveTo>
                  <a:pt x="3200387" y="3454"/>
                </a:moveTo>
                <a:lnTo>
                  <a:pt x="3199930" y="2336"/>
                </a:lnTo>
                <a:lnTo>
                  <a:pt x="3198063" y="469"/>
                </a:lnTo>
                <a:lnTo>
                  <a:pt x="3196945" y="0"/>
                </a:lnTo>
                <a:lnTo>
                  <a:pt x="3194316" y="0"/>
                </a:lnTo>
                <a:lnTo>
                  <a:pt x="3193199" y="469"/>
                </a:lnTo>
                <a:lnTo>
                  <a:pt x="3191332" y="2336"/>
                </a:lnTo>
                <a:lnTo>
                  <a:pt x="3190862" y="3454"/>
                </a:lnTo>
                <a:lnTo>
                  <a:pt x="3190862" y="6083"/>
                </a:lnTo>
                <a:lnTo>
                  <a:pt x="3191332" y="7200"/>
                </a:lnTo>
                <a:lnTo>
                  <a:pt x="3193199" y="9067"/>
                </a:lnTo>
                <a:lnTo>
                  <a:pt x="3194316" y="9525"/>
                </a:lnTo>
                <a:lnTo>
                  <a:pt x="3196945" y="9525"/>
                </a:lnTo>
                <a:lnTo>
                  <a:pt x="3198063" y="9067"/>
                </a:lnTo>
                <a:lnTo>
                  <a:pt x="3199930" y="7200"/>
                </a:lnTo>
                <a:lnTo>
                  <a:pt x="3200387" y="6083"/>
                </a:lnTo>
                <a:lnTo>
                  <a:pt x="3200387" y="3454"/>
                </a:lnTo>
                <a:close/>
              </a:path>
              <a:path w="5819775" h="2606040">
                <a:moveTo>
                  <a:pt x="3248012" y="2599969"/>
                </a:moveTo>
                <a:lnTo>
                  <a:pt x="3247555" y="2598851"/>
                </a:lnTo>
                <a:lnTo>
                  <a:pt x="3245688" y="2596985"/>
                </a:lnTo>
                <a:lnTo>
                  <a:pt x="3244570" y="2596515"/>
                </a:lnTo>
                <a:lnTo>
                  <a:pt x="3241941" y="2596515"/>
                </a:lnTo>
                <a:lnTo>
                  <a:pt x="3240824" y="2596985"/>
                </a:lnTo>
                <a:lnTo>
                  <a:pt x="3238957" y="2598851"/>
                </a:lnTo>
                <a:lnTo>
                  <a:pt x="3238487" y="2599969"/>
                </a:lnTo>
                <a:lnTo>
                  <a:pt x="3238487" y="2602598"/>
                </a:lnTo>
                <a:lnTo>
                  <a:pt x="3238957" y="2603716"/>
                </a:lnTo>
                <a:lnTo>
                  <a:pt x="3240824" y="2605582"/>
                </a:lnTo>
                <a:lnTo>
                  <a:pt x="3241941" y="2606040"/>
                </a:lnTo>
                <a:lnTo>
                  <a:pt x="3244570" y="2606040"/>
                </a:lnTo>
                <a:lnTo>
                  <a:pt x="3245688" y="2605582"/>
                </a:lnTo>
                <a:lnTo>
                  <a:pt x="3247555" y="2603716"/>
                </a:lnTo>
                <a:lnTo>
                  <a:pt x="3248012" y="2602598"/>
                </a:lnTo>
                <a:lnTo>
                  <a:pt x="3248012" y="2599969"/>
                </a:lnTo>
                <a:close/>
              </a:path>
              <a:path w="5819775" h="2606040">
                <a:moveTo>
                  <a:pt x="3248012" y="1301711"/>
                </a:moveTo>
                <a:lnTo>
                  <a:pt x="3247555" y="1300594"/>
                </a:lnTo>
                <a:lnTo>
                  <a:pt x="3245688" y="1298727"/>
                </a:lnTo>
                <a:lnTo>
                  <a:pt x="3244570" y="1298257"/>
                </a:lnTo>
                <a:lnTo>
                  <a:pt x="3241941" y="1298257"/>
                </a:lnTo>
                <a:lnTo>
                  <a:pt x="3240824" y="1298727"/>
                </a:lnTo>
                <a:lnTo>
                  <a:pt x="3238957" y="1300594"/>
                </a:lnTo>
                <a:lnTo>
                  <a:pt x="3238487" y="1301711"/>
                </a:lnTo>
                <a:lnTo>
                  <a:pt x="3238487" y="1304340"/>
                </a:lnTo>
                <a:lnTo>
                  <a:pt x="3238957" y="1305458"/>
                </a:lnTo>
                <a:lnTo>
                  <a:pt x="3240824" y="1307325"/>
                </a:lnTo>
                <a:lnTo>
                  <a:pt x="3241941" y="1307782"/>
                </a:lnTo>
                <a:lnTo>
                  <a:pt x="3244570" y="1307782"/>
                </a:lnTo>
                <a:lnTo>
                  <a:pt x="3245688" y="1307325"/>
                </a:lnTo>
                <a:lnTo>
                  <a:pt x="3247555" y="1305458"/>
                </a:lnTo>
                <a:lnTo>
                  <a:pt x="3248012" y="1304340"/>
                </a:lnTo>
                <a:lnTo>
                  <a:pt x="3248012" y="1301711"/>
                </a:lnTo>
                <a:close/>
              </a:path>
              <a:path w="5819775" h="2606040">
                <a:moveTo>
                  <a:pt x="3248012" y="3454"/>
                </a:moveTo>
                <a:lnTo>
                  <a:pt x="3247555" y="2336"/>
                </a:lnTo>
                <a:lnTo>
                  <a:pt x="3245688" y="469"/>
                </a:lnTo>
                <a:lnTo>
                  <a:pt x="3244570" y="0"/>
                </a:lnTo>
                <a:lnTo>
                  <a:pt x="3241941" y="0"/>
                </a:lnTo>
                <a:lnTo>
                  <a:pt x="3240824" y="469"/>
                </a:lnTo>
                <a:lnTo>
                  <a:pt x="3238957" y="2336"/>
                </a:lnTo>
                <a:lnTo>
                  <a:pt x="3238487" y="3454"/>
                </a:lnTo>
                <a:lnTo>
                  <a:pt x="3238487" y="6083"/>
                </a:lnTo>
                <a:lnTo>
                  <a:pt x="3238957" y="7200"/>
                </a:lnTo>
                <a:lnTo>
                  <a:pt x="3240824" y="9067"/>
                </a:lnTo>
                <a:lnTo>
                  <a:pt x="3241941" y="9525"/>
                </a:lnTo>
                <a:lnTo>
                  <a:pt x="3244570" y="9525"/>
                </a:lnTo>
                <a:lnTo>
                  <a:pt x="3245688" y="9067"/>
                </a:lnTo>
                <a:lnTo>
                  <a:pt x="3247555" y="7200"/>
                </a:lnTo>
                <a:lnTo>
                  <a:pt x="3248012" y="6083"/>
                </a:lnTo>
                <a:lnTo>
                  <a:pt x="3248012" y="3454"/>
                </a:lnTo>
                <a:close/>
              </a:path>
              <a:path w="5819775" h="2606040">
                <a:moveTo>
                  <a:pt x="3295637" y="2599969"/>
                </a:moveTo>
                <a:lnTo>
                  <a:pt x="3295180" y="2598851"/>
                </a:lnTo>
                <a:lnTo>
                  <a:pt x="3293313" y="2596985"/>
                </a:lnTo>
                <a:lnTo>
                  <a:pt x="3292195" y="2596515"/>
                </a:lnTo>
                <a:lnTo>
                  <a:pt x="3289566" y="2596515"/>
                </a:lnTo>
                <a:lnTo>
                  <a:pt x="3288449" y="2596985"/>
                </a:lnTo>
                <a:lnTo>
                  <a:pt x="3286582" y="2598851"/>
                </a:lnTo>
                <a:lnTo>
                  <a:pt x="3286112" y="2599969"/>
                </a:lnTo>
                <a:lnTo>
                  <a:pt x="3286112" y="2602598"/>
                </a:lnTo>
                <a:lnTo>
                  <a:pt x="3286582" y="2603716"/>
                </a:lnTo>
                <a:lnTo>
                  <a:pt x="3288449" y="2605582"/>
                </a:lnTo>
                <a:lnTo>
                  <a:pt x="3289566" y="2606040"/>
                </a:lnTo>
                <a:lnTo>
                  <a:pt x="3292195" y="2606040"/>
                </a:lnTo>
                <a:lnTo>
                  <a:pt x="3293313" y="2605582"/>
                </a:lnTo>
                <a:lnTo>
                  <a:pt x="3295180" y="2603716"/>
                </a:lnTo>
                <a:lnTo>
                  <a:pt x="3295637" y="2602598"/>
                </a:lnTo>
                <a:lnTo>
                  <a:pt x="3295637" y="2599969"/>
                </a:lnTo>
                <a:close/>
              </a:path>
              <a:path w="5819775" h="2606040">
                <a:moveTo>
                  <a:pt x="3295637" y="1301711"/>
                </a:moveTo>
                <a:lnTo>
                  <a:pt x="3295180" y="1300594"/>
                </a:lnTo>
                <a:lnTo>
                  <a:pt x="3293313" y="1298727"/>
                </a:lnTo>
                <a:lnTo>
                  <a:pt x="3292195" y="1298257"/>
                </a:lnTo>
                <a:lnTo>
                  <a:pt x="3289566" y="1298257"/>
                </a:lnTo>
                <a:lnTo>
                  <a:pt x="3288449" y="1298727"/>
                </a:lnTo>
                <a:lnTo>
                  <a:pt x="3286582" y="1300594"/>
                </a:lnTo>
                <a:lnTo>
                  <a:pt x="3286112" y="1301711"/>
                </a:lnTo>
                <a:lnTo>
                  <a:pt x="3286112" y="1304340"/>
                </a:lnTo>
                <a:lnTo>
                  <a:pt x="3286582" y="1305458"/>
                </a:lnTo>
                <a:lnTo>
                  <a:pt x="3288449" y="1307325"/>
                </a:lnTo>
                <a:lnTo>
                  <a:pt x="3289566" y="1307782"/>
                </a:lnTo>
                <a:lnTo>
                  <a:pt x="3292195" y="1307782"/>
                </a:lnTo>
                <a:lnTo>
                  <a:pt x="3293313" y="1307325"/>
                </a:lnTo>
                <a:lnTo>
                  <a:pt x="3295180" y="1305458"/>
                </a:lnTo>
                <a:lnTo>
                  <a:pt x="3295637" y="1304340"/>
                </a:lnTo>
                <a:lnTo>
                  <a:pt x="3295637" y="1301711"/>
                </a:lnTo>
                <a:close/>
              </a:path>
              <a:path w="5819775" h="2606040">
                <a:moveTo>
                  <a:pt x="3295637" y="3454"/>
                </a:moveTo>
                <a:lnTo>
                  <a:pt x="3295180" y="2336"/>
                </a:lnTo>
                <a:lnTo>
                  <a:pt x="3293313" y="469"/>
                </a:lnTo>
                <a:lnTo>
                  <a:pt x="3292195" y="0"/>
                </a:lnTo>
                <a:lnTo>
                  <a:pt x="3289566" y="0"/>
                </a:lnTo>
                <a:lnTo>
                  <a:pt x="3288449" y="469"/>
                </a:lnTo>
                <a:lnTo>
                  <a:pt x="3286582" y="2336"/>
                </a:lnTo>
                <a:lnTo>
                  <a:pt x="3286112" y="3454"/>
                </a:lnTo>
                <a:lnTo>
                  <a:pt x="3286112" y="6083"/>
                </a:lnTo>
                <a:lnTo>
                  <a:pt x="3286582" y="7200"/>
                </a:lnTo>
                <a:lnTo>
                  <a:pt x="3288449" y="9067"/>
                </a:lnTo>
                <a:lnTo>
                  <a:pt x="3289566" y="9525"/>
                </a:lnTo>
                <a:lnTo>
                  <a:pt x="3292195" y="9525"/>
                </a:lnTo>
                <a:lnTo>
                  <a:pt x="3293313" y="9067"/>
                </a:lnTo>
                <a:lnTo>
                  <a:pt x="3295180" y="7200"/>
                </a:lnTo>
                <a:lnTo>
                  <a:pt x="3295637" y="6083"/>
                </a:lnTo>
                <a:lnTo>
                  <a:pt x="3295637" y="3454"/>
                </a:lnTo>
                <a:close/>
              </a:path>
              <a:path w="5819775" h="2606040">
                <a:moveTo>
                  <a:pt x="3343262" y="2599969"/>
                </a:moveTo>
                <a:lnTo>
                  <a:pt x="3342805" y="2598851"/>
                </a:lnTo>
                <a:lnTo>
                  <a:pt x="3340938" y="2596985"/>
                </a:lnTo>
                <a:lnTo>
                  <a:pt x="3339820" y="2596515"/>
                </a:lnTo>
                <a:lnTo>
                  <a:pt x="3337191" y="2596515"/>
                </a:lnTo>
                <a:lnTo>
                  <a:pt x="3336074" y="2596985"/>
                </a:lnTo>
                <a:lnTo>
                  <a:pt x="3334207" y="2598851"/>
                </a:lnTo>
                <a:lnTo>
                  <a:pt x="3333737" y="2599969"/>
                </a:lnTo>
                <a:lnTo>
                  <a:pt x="3333737" y="2602598"/>
                </a:lnTo>
                <a:lnTo>
                  <a:pt x="3334207" y="2603716"/>
                </a:lnTo>
                <a:lnTo>
                  <a:pt x="3336074" y="2605582"/>
                </a:lnTo>
                <a:lnTo>
                  <a:pt x="3337191" y="2606040"/>
                </a:lnTo>
                <a:lnTo>
                  <a:pt x="3339820" y="2606040"/>
                </a:lnTo>
                <a:lnTo>
                  <a:pt x="3340938" y="2605582"/>
                </a:lnTo>
                <a:lnTo>
                  <a:pt x="3342805" y="2603716"/>
                </a:lnTo>
                <a:lnTo>
                  <a:pt x="3343262" y="2602598"/>
                </a:lnTo>
                <a:lnTo>
                  <a:pt x="3343262" y="2599969"/>
                </a:lnTo>
                <a:close/>
              </a:path>
              <a:path w="5819775" h="2606040">
                <a:moveTo>
                  <a:pt x="3343262" y="1301711"/>
                </a:moveTo>
                <a:lnTo>
                  <a:pt x="3342805" y="1300594"/>
                </a:lnTo>
                <a:lnTo>
                  <a:pt x="3340938" y="1298727"/>
                </a:lnTo>
                <a:lnTo>
                  <a:pt x="3339820" y="1298257"/>
                </a:lnTo>
                <a:lnTo>
                  <a:pt x="3337191" y="1298257"/>
                </a:lnTo>
                <a:lnTo>
                  <a:pt x="3336074" y="1298727"/>
                </a:lnTo>
                <a:lnTo>
                  <a:pt x="3334207" y="1300594"/>
                </a:lnTo>
                <a:lnTo>
                  <a:pt x="3333737" y="1301711"/>
                </a:lnTo>
                <a:lnTo>
                  <a:pt x="3333737" y="1304340"/>
                </a:lnTo>
                <a:lnTo>
                  <a:pt x="3334207" y="1305458"/>
                </a:lnTo>
                <a:lnTo>
                  <a:pt x="3336074" y="1307325"/>
                </a:lnTo>
                <a:lnTo>
                  <a:pt x="3337191" y="1307782"/>
                </a:lnTo>
                <a:lnTo>
                  <a:pt x="3339820" y="1307782"/>
                </a:lnTo>
                <a:lnTo>
                  <a:pt x="3340938" y="1307325"/>
                </a:lnTo>
                <a:lnTo>
                  <a:pt x="3342805" y="1305458"/>
                </a:lnTo>
                <a:lnTo>
                  <a:pt x="3343262" y="1304340"/>
                </a:lnTo>
                <a:lnTo>
                  <a:pt x="3343262" y="1301711"/>
                </a:lnTo>
                <a:close/>
              </a:path>
              <a:path w="5819775" h="2606040">
                <a:moveTo>
                  <a:pt x="3343262" y="3454"/>
                </a:moveTo>
                <a:lnTo>
                  <a:pt x="3342805" y="2336"/>
                </a:lnTo>
                <a:lnTo>
                  <a:pt x="3340938" y="469"/>
                </a:lnTo>
                <a:lnTo>
                  <a:pt x="3339820" y="0"/>
                </a:lnTo>
                <a:lnTo>
                  <a:pt x="3337191" y="0"/>
                </a:lnTo>
                <a:lnTo>
                  <a:pt x="3336074" y="469"/>
                </a:lnTo>
                <a:lnTo>
                  <a:pt x="3334207" y="2336"/>
                </a:lnTo>
                <a:lnTo>
                  <a:pt x="3333737" y="3454"/>
                </a:lnTo>
                <a:lnTo>
                  <a:pt x="3333737" y="6083"/>
                </a:lnTo>
                <a:lnTo>
                  <a:pt x="3334207" y="7200"/>
                </a:lnTo>
                <a:lnTo>
                  <a:pt x="3336074" y="9067"/>
                </a:lnTo>
                <a:lnTo>
                  <a:pt x="3337191" y="9525"/>
                </a:lnTo>
                <a:lnTo>
                  <a:pt x="3339820" y="9525"/>
                </a:lnTo>
                <a:lnTo>
                  <a:pt x="3340938" y="9067"/>
                </a:lnTo>
                <a:lnTo>
                  <a:pt x="3342805" y="7200"/>
                </a:lnTo>
                <a:lnTo>
                  <a:pt x="3343262" y="6083"/>
                </a:lnTo>
                <a:lnTo>
                  <a:pt x="3343262" y="3454"/>
                </a:lnTo>
                <a:close/>
              </a:path>
              <a:path w="5819775" h="2606040">
                <a:moveTo>
                  <a:pt x="3390887" y="2599969"/>
                </a:moveTo>
                <a:lnTo>
                  <a:pt x="3390430" y="2598851"/>
                </a:lnTo>
                <a:lnTo>
                  <a:pt x="3388563" y="2596985"/>
                </a:lnTo>
                <a:lnTo>
                  <a:pt x="3387445" y="2596515"/>
                </a:lnTo>
                <a:lnTo>
                  <a:pt x="3384816" y="2596515"/>
                </a:lnTo>
                <a:lnTo>
                  <a:pt x="3383699" y="2596985"/>
                </a:lnTo>
                <a:lnTo>
                  <a:pt x="3381832" y="2598851"/>
                </a:lnTo>
                <a:lnTo>
                  <a:pt x="3381362" y="2599969"/>
                </a:lnTo>
                <a:lnTo>
                  <a:pt x="3381362" y="2602598"/>
                </a:lnTo>
                <a:lnTo>
                  <a:pt x="3381832" y="2603716"/>
                </a:lnTo>
                <a:lnTo>
                  <a:pt x="3383699" y="2605582"/>
                </a:lnTo>
                <a:lnTo>
                  <a:pt x="3384816" y="2606040"/>
                </a:lnTo>
                <a:lnTo>
                  <a:pt x="3387445" y="2606040"/>
                </a:lnTo>
                <a:lnTo>
                  <a:pt x="3388563" y="2605582"/>
                </a:lnTo>
                <a:lnTo>
                  <a:pt x="3390430" y="2603716"/>
                </a:lnTo>
                <a:lnTo>
                  <a:pt x="3390887" y="2602598"/>
                </a:lnTo>
                <a:lnTo>
                  <a:pt x="3390887" y="2599969"/>
                </a:lnTo>
                <a:close/>
              </a:path>
              <a:path w="5819775" h="2606040">
                <a:moveTo>
                  <a:pt x="3390887" y="1301711"/>
                </a:moveTo>
                <a:lnTo>
                  <a:pt x="3390430" y="1300594"/>
                </a:lnTo>
                <a:lnTo>
                  <a:pt x="3388563" y="1298727"/>
                </a:lnTo>
                <a:lnTo>
                  <a:pt x="3387445" y="1298257"/>
                </a:lnTo>
                <a:lnTo>
                  <a:pt x="3384816" y="1298257"/>
                </a:lnTo>
                <a:lnTo>
                  <a:pt x="3383699" y="1298727"/>
                </a:lnTo>
                <a:lnTo>
                  <a:pt x="3381832" y="1300594"/>
                </a:lnTo>
                <a:lnTo>
                  <a:pt x="3381362" y="1301711"/>
                </a:lnTo>
                <a:lnTo>
                  <a:pt x="3381362" y="1304340"/>
                </a:lnTo>
                <a:lnTo>
                  <a:pt x="3381832" y="1305458"/>
                </a:lnTo>
                <a:lnTo>
                  <a:pt x="3383699" y="1307325"/>
                </a:lnTo>
                <a:lnTo>
                  <a:pt x="3384816" y="1307782"/>
                </a:lnTo>
                <a:lnTo>
                  <a:pt x="3387445" y="1307782"/>
                </a:lnTo>
                <a:lnTo>
                  <a:pt x="3388563" y="1307325"/>
                </a:lnTo>
                <a:lnTo>
                  <a:pt x="3390430" y="1305458"/>
                </a:lnTo>
                <a:lnTo>
                  <a:pt x="3390887" y="1304340"/>
                </a:lnTo>
                <a:lnTo>
                  <a:pt x="3390887" y="1301711"/>
                </a:lnTo>
                <a:close/>
              </a:path>
              <a:path w="5819775" h="2606040">
                <a:moveTo>
                  <a:pt x="3390887" y="3454"/>
                </a:moveTo>
                <a:lnTo>
                  <a:pt x="3390430" y="2336"/>
                </a:lnTo>
                <a:lnTo>
                  <a:pt x="3388563" y="469"/>
                </a:lnTo>
                <a:lnTo>
                  <a:pt x="3387445" y="0"/>
                </a:lnTo>
                <a:lnTo>
                  <a:pt x="3384816" y="0"/>
                </a:lnTo>
                <a:lnTo>
                  <a:pt x="3383699" y="469"/>
                </a:lnTo>
                <a:lnTo>
                  <a:pt x="3381832" y="2336"/>
                </a:lnTo>
                <a:lnTo>
                  <a:pt x="3381362" y="3454"/>
                </a:lnTo>
                <a:lnTo>
                  <a:pt x="3381362" y="6083"/>
                </a:lnTo>
                <a:lnTo>
                  <a:pt x="3381832" y="7200"/>
                </a:lnTo>
                <a:lnTo>
                  <a:pt x="3383699" y="9067"/>
                </a:lnTo>
                <a:lnTo>
                  <a:pt x="3384816" y="9525"/>
                </a:lnTo>
                <a:lnTo>
                  <a:pt x="3387445" y="9525"/>
                </a:lnTo>
                <a:lnTo>
                  <a:pt x="3388563" y="9067"/>
                </a:lnTo>
                <a:lnTo>
                  <a:pt x="3390430" y="7200"/>
                </a:lnTo>
                <a:lnTo>
                  <a:pt x="3390887" y="6083"/>
                </a:lnTo>
                <a:lnTo>
                  <a:pt x="3390887" y="3454"/>
                </a:lnTo>
                <a:close/>
              </a:path>
              <a:path w="5819775" h="2606040">
                <a:moveTo>
                  <a:pt x="3438512" y="2599969"/>
                </a:moveTo>
                <a:lnTo>
                  <a:pt x="3438055" y="2598851"/>
                </a:lnTo>
                <a:lnTo>
                  <a:pt x="3436188" y="2596985"/>
                </a:lnTo>
                <a:lnTo>
                  <a:pt x="3435070" y="2596515"/>
                </a:lnTo>
                <a:lnTo>
                  <a:pt x="3432441" y="2596515"/>
                </a:lnTo>
                <a:lnTo>
                  <a:pt x="3431324" y="2596985"/>
                </a:lnTo>
                <a:lnTo>
                  <a:pt x="3429457" y="2598851"/>
                </a:lnTo>
                <a:lnTo>
                  <a:pt x="3428987" y="2599969"/>
                </a:lnTo>
                <a:lnTo>
                  <a:pt x="3428987" y="2602598"/>
                </a:lnTo>
                <a:lnTo>
                  <a:pt x="3429457" y="2603716"/>
                </a:lnTo>
                <a:lnTo>
                  <a:pt x="3431324" y="2605582"/>
                </a:lnTo>
                <a:lnTo>
                  <a:pt x="3432441" y="2606040"/>
                </a:lnTo>
                <a:lnTo>
                  <a:pt x="3435070" y="2606040"/>
                </a:lnTo>
                <a:lnTo>
                  <a:pt x="3436188" y="2605582"/>
                </a:lnTo>
                <a:lnTo>
                  <a:pt x="3438055" y="2603716"/>
                </a:lnTo>
                <a:lnTo>
                  <a:pt x="3438512" y="2602598"/>
                </a:lnTo>
                <a:lnTo>
                  <a:pt x="3438512" y="2599969"/>
                </a:lnTo>
                <a:close/>
              </a:path>
              <a:path w="5819775" h="2606040">
                <a:moveTo>
                  <a:pt x="3438512" y="1301711"/>
                </a:moveTo>
                <a:lnTo>
                  <a:pt x="3438055" y="1300594"/>
                </a:lnTo>
                <a:lnTo>
                  <a:pt x="3436188" y="1298727"/>
                </a:lnTo>
                <a:lnTo>
                  <a:pt x="3435070" y="1298257"/>
                </a:lnTo>
                <a:lnTo>
                  <a:pt x="3432441" y="1298257"/>
                </a:lnTo>
                <a:lnTo>
                  <a:pt x="3431324" y="1298727"/>
                </a:lnTo>
                <a:lnTo>
                  <a:pt x="3429457" y="1300594"/>
                </a:lnTo>
                <a:lnTo>
                  <a:pt x="3428987" y="1301711"/>
                </a:lnTo>
                <a:lnTo>
                  <a:pt x="3428987" y="1304340"/>
                </a:lnTo>
                <a:lnTo>
                  <a:pt x="3429457" y="1305458"/>
                </a:lnTo>
                <a:lnTo>
                  <a:pt x="3431324" y="1307325"/>
                </a:lnTo>
                <a:lnTo>
                  <a:pt x="3432441" y="1307782"/>
                </a:lnTo>
                <a:lnTo>
                  <a:pt x="3435070" y="1307782"/>
                </a:lnTo>
                <a:lnTo>
                  <a:pt x="3436188" y="1307325"/>
                </a:lnTo>
                <a:lnTo>
                  <a:pt x="3438055" y="1305458"/>
                </a:lnTo>
                <a:lnTo>
                  <a:pt x="3438512" y="1304340"/>
                </a:lnTo>
                <a:lnTo>
                  <a:pt x="3438512" y="1301711"/>
                </a:lnTo>
                <a:close/>
              </a:path>
              <a:path w="5819775" h="2606040">
                <a:moveTo>
                  <a:pt x="3438512" y="3454"/>
                </a:moveTo>
                <a:lnTo>
                  <a:pt x="3438055" y="2336"/>
                </a:lnTo>
                <a:lnTo>
                  <a:pt x="3436188" y="469"/>
                </a:lnTo>
                <a:lnTo>
                  <a:pt x="3435070" y="0"/>
                </a:lnTo>
                <a:lnTo>
                  <a:pt x="3432441" y="0"/>
                </a:lnTo>
                <a:lnTo>
                  <a:pt x="3431324" y="469"/>
                </a:lnTo>
                <a:lnTo>
                  <a:pt x="3429457" y="2336"/>
                </a:lnTo>
                <a:lnTo>
                  <a:pt x="3428987" y="3454"/>
                </a:lnTo>
                <a:lnTo>
                  <a:pt x="3428987" y="6083"/>
                </a:lnTo>
                <a:lnTo>
                  <a:pt x="3429457" y="7200"/>
                </a:lnTo>
                <a:lnTo>
                  <a:pt x="3431324" y="9067"/>
                </a:lnTo>
                <a:lnTo>
                  <a:pt x="3432441" y="9525"/>
                </a:lnTo>
                <a:lnTo>
                  <a:pt x="3435070" y="9525"/>
                </a:lnTo>
                <a:lnTo>
                  <a:pt x="3436188" y="9067"/>
                </a:lnTo>
                <a:lnTo>
                  <a:pt x="3438055" y="7200"/>
                </a:lnTo>
                <a:lnTo>
                  <a:pt x="3438512" y="6083"/>
                </a:lnTo>
                <a:lnTo>
                  <a:pt x="3438512" y="3454"/>
                </a:lnTo>
                <a:close/>
              </a:path>
              <a:path w="5819775" h="2606040">
                <a:moveTo>
                  <a:pt x="3486137" y="2599969"/>
                </a:moveTo>
                <a:lnTo>
                  <a:pt x="3485680" y="2598851"/>
                </a:lnTo>
                <a:lnTo>
                  <a:pt x="3483813" y="2596985"/>
                </a:lnTo>
                <a:lnTo>
                  <a:pt x="3482695" y="2596515"/>
                </a:lnTo>
                <a:lnTo>
                  <a:pt x="3480066" y="2596515"/>
                </a:lnTo>
                <a:lnTo>
                  <a:pt x="3478949" y="2596985"/>
                </a:lnTo>
                <a:lnTo>
                  <a:pt x="3477082" y="2598851"/>
                </a:lnTo>
                <a:lnTo>
                  <a:pt x="3476612" y="2599969"/>
                </a:lnTo>
                <a:lnTo>
                  <a:pt x="3476612" y="2602598"/>
                </a:lnTo>
                <a:lnTo>
                  <a:pt x="3477082" y="2603716"/>
                </a:lnTo>
                <a:lnTo>
                  <a:pt x="3478949" y="2605582"/>
                </a:lnTo>
                <a:lnTo>
                  <a:pt x="3480066" y="2606040"/>
                </a:lnTo>
                <a:lnTo>
                  <a:pt x="3482695" y="2606040"/>
                </a:lnTo>
                <a:lnTo>
                  <a:pt x="3483813" y="2605582"/>
                </a:lnTo>
                <a:lnTo>
                  <a:pt x="3485680" y="2603716"/>
                </a:lnTo>
                <a:lnTo>
                  <a:pt x="3486137" y="2602598"/>
                </a:lnTo>
                <a:lnTo>
                  <a:pt x="3486137" y="2599969"/>
                </a:lnTo>
                <a:close/>
              </a:path>
              <a:path w="5819775" h="2606040">
                <a:moveTo>
                  <a:pt x="3486137" y="1301711"/>
                </a:moveTo>
                <a:lnTo>
                  <a:pt x="3485680" y="1300594"/>
                </a:lnTo>
                <a:lnTo>
                  <a:pt x="3483813" y="1298727"/>
                </a:lnTo>
                <a:lnTo>
                  <a:pt x="3482695" y="1298257"/>
                </a:lnTo>
                <a:lnTo>
                  <a:pt x="3480066" y="1298257"/>
                </a:lnTo>
                <a:lnTo>
                  <a:pt x="3478949" y="1298727"/>
                </a:lnTo>
                <a:lnTo>
                  <a:pt x="3477082" y="1300594"/>
                </a:lnTo>
                <a:lnTo>
                  <a:pt x="3476612" y="1301711"/>
                </a:lnTo>
                <a:lnTo>
                  <a:pt x="3476612" y="1304340"/>
                </a:lnTo>
                <a:lnTo>
                  <a:pt x="3477082" y="1305458"/>
                </a:lnTo>
                <a:lnTo>
                  <a:pt x="3478949" y="1307325"/>
                </a:lnTo>
                <a:lnTo>
                  <a:pt x="3480066" y="1307782"/>
                </a:lnTo>
                <a:lnTo>
                  <a:pt x="3482695" y="1307782"/>
                </a:lnTo>
                <a:lnTo>
                  <a:pt x="3483813" y="1307325"/>
                </a:lnTo>
                <a:lnTo>
                  <a:pt x="3485680" y="1305458"/>
                </a:lnTo>
                <a:lnTo>
                  <a:pt x="3486137" y="1304340"/>
                </a:lnTo>
                <a:lnTo>
                  <a:pt x="3486137" y="1301711"/>
                </a:lnTo>
                <a:close/>
              </a:path>
              <a:path w="5819775" h="2606040">
                <a:moveTo>
                  <a:pt x="3486137" y="3454"/>
                </a:moveTo>
                <a:lnTo>
                  <a:pt x="3485680" y="2336"/>
                </a:lnTo>
                <a:lnTo>
                  <a:pt x="3483813" y="469"/>
                </a:lnTo>
                <a:lnTo>
                  <a:pt x="3482695" y="0"/>
                </a:lnTo>
                <a:lnTo>
                  <a:pt x="3480066" y="0"/>
                </a:lnTo>
                <a:lnTo>
                  <a:pt x="3478949" y="469"/>
                </a:lnTo>
                <a:lnTo>
                  <a:pt x="3477082" y="2336"/>
                </a:lnTo>
                <a:lnTo>
                  <a:pt x="3476612" y="3454"/>
                </a:lnTo>
                <a:lnTo>
                  <a:pt x="3476612" y="6083"/>
                </a:lnTo>
                <a:lnTo>
                  <a:pt x="3477082" y="7200"/>
                </a:lnTo>
                <a:lnTo>
                  <a:pt x="3478949" y="9067"/>
                </a:lnTo>
                <a:lnTo>
                  <a:pt x="3480066" y="9525"/>
                </a:lnTo>
                <a:lnTo>
                  <a:pt x="3482695" y="9525"/>
                </a:lnTo>
                <a:lnTo>
                  <a:pt x="3483813" y="9067"/>
                </a:lnTo>
                <a:lnTo>
                  <a:pt x="3485680" y="7200"/>
                </a:lnTo>
                <a:lnTo>
                  <a:pt x="3486137" y="6083"/>
                </a:lnTo>
                <a:lnTo>
                  <a:pt x="3486137" y="3454"/>
                </a:lnTo>
                <a:close/>
              </a:path>
              <a:path w="5819775" h="2606040">
                <a:moveTo>
                  <a:pt x="3533762" y="2599969"/>
                </a:moveTo>
                <a:lnTo>
                  <a:pt x="3533305" y="2598851"/>
                </a:lnTo>
                <a:lnTo>
                  <a:pt x="3531438" y="2596985"/>
                </a:lnTo>
                <a:lnTo>
                  <a:pt x="3530320" y="2596515"/>
                </a:lnTo>
                <a:lnTo>
                  <a:pt x="3527691" y="2596515"/>
                </a:lnTo>
                <a:lnTo>
                  <a:pt x="3526574" y="2596985"/>
                </a:lnTo>
                <a:lnTo>
                  <a:pt x="3524707" y="2598851"/>
                </a:lnTo>
                <a:lnTo>
                  <a:pt x="3524237" y="2599969"/>
                </a:lnTo>
                <a:lnTo>
                  <a:pt x="3524237" y="2602598"/>
                </a:lnTo>
                <a:lnTo>
                  <a:pt x="3524707" y="2603716"/>
                </a:lnTo>
                <a:lnTo>
                  <a:pt x="3526574" y="2605582"/>
                </a:lnTo>
                <a:lnTo>
                  <a:pt x="3527691" y="2606040"/>
                </a:lnTo>
                <a:lnTo>
                  <a:pt x="3530320" y="2606040"/>
                </a:lnTo>
                <a:lnTo>
                  <a:pt x="3531438" y="2605582"/>
                </a:lnTo>
                <a:lnTo>
                  <a:pt x="3533305" y="2603716"/>
                </a:lnTo>
                <a:lnTo>
                  <a:pt x="3533762" y="2602598"/>
                </a:lnTo>
                <a:lnTo>
                  <a:pt x="3533762" y="2599969"/>
                </a:lnTo>
                <a:close/>
              </a:path>
              <a:path w="5819775" h="2606040">
                <a:moveTo>
                  <a:pt x="3533762" y="1301711"/>
                </a:moveTo>
                <a:lnTo>
                  <a:pt x="3533305" y="1300594"/>
                </a:lnTo>
                <a:lnTo>
                  <a:pt x="3531438" y="1298727"/>
                </a:lnTo>
                <a:lnTo>
                  <a:pt x="3530320" y="1298257"/>
                </a:lnTo>
                <a:lnTo>
                  <a:pt x="3527691" y="1298257"/>
                </a:lnTo>
                <a:lnTo>
                  <a:pt x="3526574" y="1298727"/>
                </a:lnTo>
                <a:lnTo>
                  <a:pt x="3524707" y="1300594"/>
                </a:lnTo>
                <a:lnTo>
                  <a:pt x="3524237" y="1301711"/>
                </a:lnTo>
                <a:lnTo>
                  <a:pt x="3524237" y="1304340"/>
                </a:lnTo>
                <a:lnTo>
                  <a:pt x="3524707" y="1305458"/>
                </a:lnTo>
                <a:lnTo>
                  <a:pt x="3526574" y="1307325"/>
                </a:lnTo>
                <a:lnTo>
                  <a:pt x="3527691" y="1307782"/>
                </a:lnTo>
                <a:lnTo>
                  <a:pt x="3530320" y="1307782"/>
                </a:lnTo>
                <a:lnTo>
                  <a:pt x="3531438" y="1307325"/>
                </a:lnTo>
                <a:lnTo>
                  <a:pt x="3533305" y="1305458"/>
                </a:lnTo>
                <a:lnTo>
                  <a:pt x="3533762" y="1304340"/>
                </a:lnTo>
                <a:lnTo>
                  <a:pt x="3533762" y="1301711"/>
                </a:lnTo>
                <a:close/>
              </a:path>
              <a:path w="5819775" h="2606040">
                <a:moveTo>
                  <a:pt x="3533762" y="3454"/>
                </a:moveTo>
                <a:lnTo>
                  <a:pt x="3533305" y="2336"/>
                </a:lnTo>
                <a:lnTo>
                  <a:pt x="3531438" y="469"/>
                </a:lnTo>
                <a:lnTo>
                  <a:pt x="3530320" y="0"/>
                </a:lnTo>
                <a:lnTo>
                  <a:pt x="3527691" y="0"/>
                </a:lnTo>
                <a:lnTo>
                  <a:pt x="3526574" y="469"/>
                </a:lnTo>
                <a:lnTo>
                  <a:pt x="3524707" y="2336"/>
                </a:lnTo>
                <a:lnTo>
                  <a:pt x="3524237" y="3454"/>
                </a:lnTo>
                <a:lnTo>
                  <a:pt x="3524237" y="6083"/>
                </a:lnTo>
                <a:lnTo>
                  <a:pt x="3524707" y="7200"/>
                </a:lnTo>
                <a:lnTo>
                  <a:pt x="3526574" y="9067"/>
                </a:lnTo>
                <a:lnTo>
                  <a:pt x="3527691" y="9525"/>
                </a:lnTo>
                <a:lnTo>
                  <a:pt x="3530320" y="9525"/>
                </a:lnTo>
                <a:lnTo>
                  <a:pt x="3531438" y="9067"/>
                </a:lnTo>
                <a:lnTo>
                  <a:pt x="3533305" y="7200"/>
                </a:lnTo>
                <a:lnTo>
                  <a:pt x="3533762" y="6083"/>
                </a:lnTo>
                <a:lnTo>
                  <a:pt x="3533762" y="3454"/>
                </a:lnTo>
                <a:close/>
              </a:path>
              <a:path w="5819775" h="2606040">
                <a:moveTo>
                  <a:pt x="3581387" y="2599969"/>
                </a:moveTo>
                <a:lnTo>
                  <a:pt x="3580930" y="2598851"/>
                </a:lnTo>
                <a:lnTo>
                  <a:pt x="3579063" y="2596985"/>
                </a:lnTo>
                <a:lnTo>
                  <a:pt x="3577945" y="2596515"/>
                </a:lnTo>
                <a:lnTo>
                  <a:pt x="3575316" y="2596515"/>
                </a:lnTo>
                <a:lnTo>
                  <a:pt x="3574199" y="2596985"/>
                </a:lnTo>
                <a:lnTo>
                  <a:pt x="3572332" y="2598851"/>
                </a:lnTo>
                <a:lnTo>
                  <a:pt x="3571862" y="2599969"/>
                </a:lnTo>
                <a:lnTo>
                  <a:pt x="3571862" y="2602598"/>
                </a:lnTo>
                <a:lnTo>
                  <a:pt x="3572332" y="2603716"/>
                </a:lnTo>
                <a:lnTo>
                  <a:pt x="3574199" y="2605582"/>
                </a:lnTo>
                <a:lnTo>
                  <a:pt x="3575316" y="2606040"/>
                </a:lnTo>
                <a:lnTo>
                  <a:pt x="3577945" y="2606040"/>
                </a:lnTo>
                <a:lnTo>
                  <a:pt x="3579063" y="2605582"/>
                </a:lnTo>
                <a:lnTo>
                  <a:pt x="3580930" y="2603716"/>
                </a:lnTo>
                <a:lnTo>
                  <a:pt x="3581387" y="2602598"/>
                </a:lnTo>
                <a:lnTo>
                  <a:pt x="3581387" y="2599969"/>
                </a:lnTo>
                <a:close/>
              </a:path>
              <a:path w="5819775" h="2606040">
                <a:moveTo>
                  <a:pt x="3581387" y="1301711"/>
                </a:moveTo>
                <a:lnTo>
                  <a:pt x="3580930" y="1300594"/>
                </a:lnTo>
                <a:lnTo>
                  <a:pt x="3579063" y="1298727"/>
                </a:lnTo>
                <a:lnTo>
                  <a:pt x="3577945" y="1298257"/>
                </a:lnTo>
                <a:lnTo>
                  <a:pt x="3575316" y="1298257"/>
                </a:lnTo>
                <a:lnTo>
                  <a:pt x="3574199" y="1298727"/>
                </a:lnTo>
                <a:lnTo>
                  <a:pt x="3572332" y="1300594"/>
                </a:lnTo>
                <a:lnTo>
                  <a:pt x="3571862" y="1301711"/>
                </a:lnTo>
                <a:lnTo>
                  <a:pt x="3571862" y="1304340"/>
                </a:lnTo>
                <a:lnTo>
                  <a:pt x="3572332" y="1305458"/>
                </a:lnTo>
                <a:lnTo>
                  <a:pt x="3574199" y="1307325"/>
                </a:lnTo>
                <a:lnTo>
                  <a:pt x="3575316" y="1307782"/>
                </a:lnTo>
                <a:lnTo>
                  <a:pt x="3577945" y="1307782"/>
                </a:lnTo>
                <a:lnTo>
                  <a:pt x="3579063" y="1307325"/>
                </a:lnTo>
                <a:lnTo>
                  <a:pt x="3580930" y="1305458"/>
                </a:lnTo>
                <a:lnTo>
                  <a:pt x="3581387" y="1304340"/>
                </a:lnTo>
                <a:lnTo>
                  <a:pt x="3581387" y="1301711"/>
                </a:lnTo>
                <a:close/>
              </a:path>
              <a:path w="5819775" h="2606040">
                <a:moveTo>
                  <a:pt x="3581387" y="3454"/>
                </a:moveTo>
                <a:lnTo>
                  <a:pt x="3580930" y="2336"/>
                </a:lnTo>
                <a:lnTo>
                  <a:pt x="3579063" y="469"/>
                </a:lnTo>
                <a:lnTo>
                  <a:pt x="3577945" y="0"/>
                </a:lnTo>
                <a:lnTo>
                  <a:pt x="3575316" y="0"/>
                </a:lnTo>
                <a:lnTo>
                  <a:pt x="3574199" y="469"/>
                </a:lnTo>
                <a:lnTo>
                  <a:pt x="3572332" y="2336"/>
                </a:lnTo>
                <a:lnTo>
                  <a:pt x="3571862" y="3454"/>
                </a:lnTo>
                <a:lnTo>
                  <a:pt x="3571862" y="6083"/>
                </a:lnTo>
                <a:lnTo>
                  <a:pt x="3572332" y="7200"/>
                </a:lnTo>
                <a:lnTo>
                  <a:pt x="3574199" y="9067"/>
                </a:lnTo>
                <a:lnTo>
                  <a:pt x="3575316" y="9525"/>
                </a:lnTo>
                <a:lnTo>
                  <a:pt x="3577945" y="9525"/>
                </a:lnTo>
                <a:lnTo>
                  <a:pt x="3579063" y="9067"/>
                </a:lnTo>
                <a:lnTo>
                  <a:pt x="3580930" y="7200"/>
                </a:lnTo>
                <a:lnTo>
                  <a:pt x="3581387" y="6083"/>
                </a:lnTo>
                <a:lnTo>
                  <a:pt x="3581387" y="3454"/>
                </a:lnTo>
                <a:close/>
              </a:path>
              <a:path w="5819775" h="2606040">
                <a:moveTo>
                  <a:pt x="3629012" y="2599969"/>
                </a:moveTo>
                <a:lnTo>
                  <a:pt x="3628555" y="2598851"/>
                </a:lnTo>
                <a:lnTo>
                  <a:pt x="3626688" y="2596985"/>
                </a:lnTo>
                <a:lnTo>
                  <a:pt x="3625570" y="2596515"/>
                </a:lnTo>
                <a:lnTo>
                  <a:pt x="3622941" y="2596515"/>
                </a:lnTo>
                <a:lnTo>
                  <a:pt x="3621824" y="2596985"/>
                </a:lnTo>
                <a:lnTo>
                  <a:pt x="3619957" y="2598851"/>
                </a:lnTo>
                <a:lnTo>
                  <a:pt x="3619487" y="2599969"/>
                </a:lnTo>
                <a:lnTo>
                  <a:pt x="3619487" y="2602598"/>
                </a:lnTo>
                <a:lnTo>
                  <a:pt x="3619957" y="2603716"/>
                </a:lnTo>
                <a:lnTo>
                  <a:pt x="3621824" y="2605582"/>
                </a:lnTo>
                <a:lnTo>
                  <a:pt x="3622941" y="2606040"/>
                </a:lnTo>
                <a:lnTo>
                  <a:pt x="3625570" y="2606040"/>
                </a:lnTo>
                <a:lnTo>
                  <a:pt x="3626688" y="2605582"/>
                </a:lnTo>
                <a:lnTo>
                  <a:pt x="3628555" y="2603716"/>
                </a:lnTo>
                <a:lnTo>
                  <a:pt x="3629012" y="2602598"/>
                </a:lnTo>
                <a:lnTo>
                  <a:pt x="3629012" y="2599969"/>
                </a:lnTo>
                <a:close/>
              </a:path>
              <a:path w="5819775" h="2606040">
                <a:moveTo>
                  <a:pt x="3629012" y="1301711"/>
                </a:moveTo>
                <a:lnTo>
                  <a:pt x="3628555" y="1300594"/>
                </a:lnTo>
                <a:lnTo>
                  <a:pt x="3626688" y="1298727"/>
                </a:lnTo>
                <a:lnTo>
                  <a:pt x="3625570" y="1298257"/>
                </a:lnTo>
                <a:lnTo>
                  <a:pt x="3622941" y="1298257"/>
                </a:lnTo>
                <a:lnTo>
                  <a:pt x="3621824" y="1298727"/>
                </a:lnTo>
                <a:lnTo>
                  <a:pt x="3619957" y="1300594"/>
                </a:lnTo>
                <a:lnTo>
                  <a:pt x="3619487" y="1301711"/>
                </a:lnTo>
                <a:lnTo>
                  <a:pt x="3619487" y="1304340"/>
                </a:lnTo>
                <a:lnTo>
                  <a:pt x="3619957" y="1305458"/>
                </a:lnTo>
                <a:lnTo>
                  <a:pt x="3621824" y="1307325"/>
                </a:lnTo>
                <a:lnTo>
                  <a:pt x="3622941" y="1307782"/>
                </a:lnTo>
                <a:lnTo>
                  <a:pt x="3625570" y="1307782"/>
                </a:lnTo>
                <a:lnTo>
                  <a:pt x="3626688" y="1307325"/>
                </a:lnTo>
                <a:lnTo>
                  <a:pt x="3628555" y="1305458"/>
                </a:lnTo>
                <a:lnTo>
                  <a:pt x="3629012" y="1304340"/>
                </a:lnTo>
                <a:lnTo>
                  <a:pt x="3629012" y="1301711"/>
                </a:lnTo>
                <a:close/>
              </a:path>
              <a:path w="5819775" h="2606040">
                <a:moveTo>
                  <a:pt x="3629012" y="3454"/>
                </a:moveTo>
                <a:lnTo>
                  <a:pt x="3628555" y="2336"/>
                </a:lnTo>
                <a:lnTo>
                  <a:pt x="3626688" y="469"/>
                </a:lnTo>
                <a:lnTo>
                  <a:pt x="3625570" y="0"/>
                </a:lnTo>
                <a:lnTo>
                  <a:pt x="3622941" y="0"/>
                </a:lnTo>
                <a:lnTo>
                  <a:pt x="3621824" y="469"/>
                </a:lnTo>
                <a:lnTo>
                  <a:pt x="3619957" y="2336"/>
                </a:lnTo>
                <a:lnTo>
                  <a:pt x="3619487" y="3454"/>
                </a:lnTo>
                <a:lnTo>
                  <a:pt x="3619487" y="6083"/>
                </a:lnTo>
                <a:lnTo>
                  <a:pt x="3619957" y="7200"/>
                </a:lnTo>
                <a:lnTo>
                  <a:pt x="3621824" y="9067"/>
                </a:lnTo>
                <a:lnTo>
                  <a:pt x="3622941" y="9525"/>
                </a:lnTo>
                <a:lnTo>
                  <a:pt x="3625570" y="9525"/>
                </a:lnTo>
                <a:lnTo>
                  <a:pt x="3626688" y="9067"/>
                </a:lnTo>
                <a:lnTo>
                  <a:pt x="3628555" y="7200"/>
                </a:lnTo>
                <a:lnTo>
                  <a:pt x="3629012" y="6083"/>
                </a:lnTo>
                <a:lnTo>
                  <a:pt x="3629012" y="3454"/>
                </a:lnTo>
                <a:close/>
              </a:path>
              <a:path w="5819775" h="2606040">
                <a:moveTo>
                  <a:pt x="3676637" y="2599969"/>
                </a:moveTo>
                <a:lnTo>
                  <a:pt x="3676180" y="2598851"/>
                </a:lnTo>
                <a:lnTo>
                  <a:pt x="3674313" y="2596985"/>
                </a:lnTo>
                <a:lnTo>
                  <a:pt x="3673195" y="2596515"/>
                </a:lnTo>
                <a:lnTo>
                  <a:pt x="3670566" y="2596515"/>
                </a:lnTo>
                <a:lnTo>
                  <a:pt x="3669449" y="2596985"/>
                </a:lnTo>
                <a:lnTo>
                  <a:pt x="3667582" y="2598851"/>
                </a:lnTo>
                <a:lnTo>
                  <a:pt x="3667112" y="2599969"/>
                </a:lnTo>
                <a:lnTo>
                  <a:pt x="3667112" y="2602598"/>
                </a:lnTo>
                <a:lnTo>
                  <a:pt x="3667582" y="2603716"/>
                </a:lnTo>
                <a:lnTo>
                  <a:pt x="3669449" y="2605582"/>
                </a:lnTo>
                <a:lnTo>
                  <a:pt x="3670566" y="2606040"/>
                </a:lnTo>
                <a:lnTo>
                  <a:pt x="3673195" y="2606040"/>
                </a:lnTo>
                <a:lnTo>
                  <a:pt x="3674313" y="2605582"/>
                </a:lnTo>
                <a:lnTo>
                  <a:pt x="3676180" y="2603716"/>
                </a:lnTo>
                <a:lnTo>
                  <a:pt x="3676637" y="2602598"/>
                </a:lnTo>
                <a:lnTo>
                  <a:pt x="3676637" y="2599969"/>
                </a:lnTo>
                <a:close/>
              </a:path>
              <a:path w="5819775" h="2606040">
                <a:moveTo>
                  <a:pt x="3676637" y="1301711"/>
                </a:moveTo>
                <a:lnTo>
                  <a:pt x="3676180" y="1300594"/>
                </a:lnTo>
                <a:lnTo>
                  <a:pt x="3674313" y="1298727"/>
                </a:lnTo>
                <a:lnTo>
                  <a:pt x="3673195" y="1298257"/>
                </a:lnTo>
                <a:lnTo>
                  <a:pt x="3670566" y="1298257"/>
                </a:lnTo>
                <a:lnTo>
                  <a:pt x="3669449" y="1298727"/>
                </a:lnTo>
                <a:lnTo>
                  <a:pt x="3667582" y="1300594"/>
                </a:lnTo>
                <a:lnTo>
                  <a:pt x="3667112" y="1301711"/>
                </a:lnTo>
                <a:lnTo>
                  <a:pt x="3667112" y="1304340"/>
                </a:lnTo>
                <a:lnTo>
                  <a:pt x="3667582" y="1305458"/>
                </a:lnTo>
                <a:lnTo>
                  <a:pt x="3669449" y="1307325"/>
                </a:lnTo>
                <a:lnTo>
                  <a:pt x="3670566" y="1307782"/>
                </a:lnTo>
                <a:lnTo>
                  <a:pt x="3673195" y="1307782"/>
                </a:lnTo>
                <a:lnTo>
                  <a:pt x="3674313" y="1307325"/>
                </a:lnTo>
                <a:lnTo>
                  <a:pt x="3676180" y="1305458"/>
                </a:lnTo>
                <a:lnTo>
                  <a:pt x="3676637" y="1304340"/>
                </a:lnTo>
                <a:lnTo>
                  <a:pt x="3676637" y="1301711"/>
                </a:lnTo>
                <a:close/>
              </a:path>
              <a:path w="5819775" h="2606040">
                <a:moveTo>
                  <a:pt x="3676637" y="3454"/>
                </a:moveTo>
                <a:lnTo>
                  <a:pt x="3676180" y="2336"/>
                </a:lnTo>
                <a:lnTo>
                  <a:pt x="3674313" y="469"/>
                </a:lnTo>
                <a:lnTo>
                  <a:pt x="3673195" y="0"/>
                </a:lnTo>
                <a:lnTo>
                  <a:pt x="3670566" y="0"/>
                </a:lnTo>
                <a:lnTo>
                  <a:pt x="3669449" y="469"/>
                </a:lnTo>
                <a:lnTo>
                  <a:pt x="3667582" y="2336"/>
                </a:lnTo>
                <a:lnTo>
                  <a:pt x="3667112" y="3454"/>
                </a:lnTo>
                <a:lnTo>
                  <a:pt x="3667112" y="6083"/>
                </a:lnTo>
                <a:lnTo>
                  <a:pt x="3667582" y="7200"/>
                </a:lnTo>
                <a:lnTo>
                  <a:pt x="3669449" y="9067"/>
                </a:lnTo>
                <a:lnTo>
                  <a:pt x="3670566" y="9525"/>
                </a:lnTo>
                <a:lnTo>
                  <a:pt x="3673195" y="9525"/>
                </a:lnTo>
                <a:lnTo>
                  <a:pt x="3674313" y="9067"/>
                </a:lnTo>
                <a:lnTo>
                  <a:pt x="3676180" y="7200"/>
                </a:lnTo>
                <a:lnTo>
                  <a:pt x="3676637" y="6083"/>
                </a:lnTo>
                <a:lnTo>
                  <a:pt x="3676637" y="3454"/>
                </a:lnTo>
                <a:close/>
              </a:path>
              <a:path w="5819775" h="2606040">
                <a:moveTo>
                  <a:pt x="3724262" y="2599969"/>
                </a:moveTo>
                <a:lnTo>
                  <a:pt x="3723805" y="2598851"/>
                </a:lnTo>
                <a:lnTo>
                  <a:pt x="3721938" y="2596985"/>
                </a:lnTo>
                <a:lnTo>
                  <a:pt x="3720820" y="2596515"/>
                </a:lnTo>
                <a:lnTo>
                  <a:pt x="3718191" y="2596515"/>
                </a:lnTo>
                <a:lnTo>
                  <a:pt x="3717074" y="2596985"/>
                </a:lnTo>
                <a:lnTo>
                  <a:pt x="3715207" y="2598851"/>
                </a:lnTo>
                <a:lnTo>
                  <a:pt x="3714737" y="2599969"/>
                </a:lnTo>
                <a:lnTo>
                  <a:pt x="3714737" y="2602598"/>
                </a:lnTo>
                <a:lnTo>
                  <a:pt x="3715207" y="2603716"/>
                </a:lnTo>
                <a:lnTo>
                  <a:pt x="3717074" y="2605582"/>
                </a:lnTo>
                <a:lnTo>
                  <a:pt x="3718191" y="2606040"/>
                </a:lnTo>
                <a:lnTo>
                  <a:pt x="3720820" y="2606040"/>
                </a:lnTo>
                <a:lnTo>
                  <a:pt x="3721938" y="2605582"/>
                </a:lnTo>
                <a:lnTo>
                  <a:pt x="3723805" y="2603716"/>
                </a:lnTo>
                <a:lnTo>
                  <a:pt x="3724262" y="2602598"/>
                </a:lnTo>
                <a:lnTo>
                  <a:pt x="3724262" y="2599969"/>
                </a:lnTo>
                <a:close/>
              </a:path>
              <a:path w="5819775" h="2606040">
                <a:moveTo>
                  <a:pt x="3724262" y="1301711"/>
                </a:moveTo>
                <a:lnTo>
                  <a:pt x="3723805" y="1300594"/>
                </a:lnTo>
                <a:lnTo>
                  <a:pt x="3721938" y="1298727"/>
                </a:lnTo>
                <a:lnTo>
                  <a:pt x="3720820" y="1298257"/>
                </a:lnTo>
                <a:lnTo>
                  <a:pt x="3718191" y="1298257"/>
                </a:lnTo>
                <a:lnTo>
                  <a:pt x="3717074" y="1298727"/>
                </a:lnTo>
                <a:lnTo>
                  <a:pt x="3715207" y="1300594"/>
                </a:lnTo>
                <a:lnTo>
                  <a:pt x="3714737" y="1301711"/>
                </a:lnTo>
                <a:lnTo>
                  <a:pt x="3714737" y="1304340"/>
                </a:lnTo>
                <a:lnTo>
                  <a:pt x="3715207" y="1305458"/>
                </a:lnTo>
                <a:lnTo>
                  <a:pt x="3717074" y="1307325"/>
                </a:lnTo>
                <a:lnTo>
                  <a:pt x="3718191" y="1307782"/>
                </a:lnTo>
                <a:lnTo>
                  <a:pt x="3720820" y="1307782"/>
                </a:lnTo>
                <a:lnTo>
                  <a:pt x="3721938" y="1307325"/>
                </a:lnTo>
                <a:lnTo>
                  <a:pt x="3723805" y="1305458"/>
                </a:lnTo>
                <a:lnTo>
                  <a:pt x="3724262" y="1304340"/>
                </a:lnTo>
                <a:lnTo>
                  <a:pt x="3724262" y="1301711"/>
                </a:lnTo>
                <a:close/>
              </a:path>
              <a:path w="5819775" h="2606040">
                <a:moveTo>
                  <a:pt x="3724262" y="3454"/>
                </a:moveTo>
                <a:lnTo>
                  <a:pt x="3723805" y="2336"/>
                </a:lnTo>
                <a:lnTo>
                  <a:pt x="3721938" y="469"/>
                </a:lnTo>
                <a:lnTo>
                  <a:pt x="3720820" y="0"/>
                </a:lnTo>
                <a:lnTo>
                  <a:pt x="3718191" y="0"/>
                </a:lnTo>
                <a:lnTo>
                  <a:pt x="3717074" y="469"/>
                </a:lnTo>
                <a:lnTo>
                  <a:pt x="3715207" y="2336"/>
                </a:lnTo>
                <a:lnTo>
                  <a:pt x="3714737" y="3454"/>
                </a:lnTo>
                <a:lnTo>
                  <a:pt x="3714737" y="6083"/>
                </a:lnTo>
                <a:lnTo>
                  <a:pt x="3715207" y="7200"/>
                </a:lnTo>
                <a:lnTo>
                  <a:pt x="3717074" y="9067"/>
                </a:lnTo>
                <a:lnTo>
                  <a:pt x="3718191" y="9525"/>
                </a:lnTo>
                <a:lnTo>
                  <a:pt x="3720820" y="9525"/>
                </a:lnTo>
                <a:lnTo>
                  <a:pt x="3721938" y="9067"/>
                </a:lnTo>
                <a:lnTo>
                  <a:pt x="3723805" y="7200"/>
                </a:lnTo>
                <a:lnTo>
                  <a:pt x="3724262" y="6083"/>
                </a:lnTo>
                <a:lnTo>
                  <a:pt x="3724262" y="3454"/>
                </a:lnTo>
                <a:close/>
              </a:path>
              <a:path w="5819775" h="2606040">
                <a:moveTo>
                  <a:pt x="3771887" y="2599969"/>
                </a:moveTo>
                <a:lnTo>
                  <a:pt x="3771430" y="2598851"/>
                </a:lnTo>
                <a:lnTo>
                  <a:pt x="3769563" y="2596985"/>
                </a:lnTo>
                <a:lnTo>
                  <a:pt x="3768445" y="2596515"/>
                </a:lnTo>
                <a:lnTo>
                  <a:pt x="3765816" y="2596515"/>
                </a:lnTo>
                <a:lnTo>
                  <a:pt x="3764699" y="2596985"/>
                </a:lnTo>
                <a:lnTo>
                  <a:pt x="3762832" y="2598851"/>
                </a:lnTo>
                <a:lnTo>
                  <a:pt x="3762362" y="2599969"/>
                </a:lnTo>
                <a:lnTo>
                  <a:pt x="3762362" y="2602598"/>
                </a:lnTo>
                <a:lnTo>
                  <a:pt x="3762832" y="2603716"/>
                </a:lnTo>
                <a:lnTo>
                  <a:pt x="3764699" y="2605582"/>
                </a:lnTo>
                <a:lnTo>
                  <a:pt x="3765816" y="2606040"/>
                </a:lnTo>
                <a:lnTo>
                  <a:pt x="3768445" y="2606040"/>
                </a:lnTo>
                <a:lnTo>
                  <a:pt x="3769563" y="2605582"/>
                </a:lnTo>
                <a:lnTo>
                  <a:pt x="3771430" y="2603716"/>
                </a:lnTo>
                <a:lnTo>
                  <a:pt x="3771887" y="2602598"/>
                </a:lnTo>
                <a:lnTo>
                  <a:pt x="3771887" y="2599969"/>
                </a:lnTo>
                <a:close/>
              </a:path>
              <a:path w="5819775" h="2606040">
                <a:moveTo>
                  <a:pt x="3771887" y="1301711"/>
                </a:moveTo>
                <a:lnTo>
                  <a:pt x="3771430" y="1300594"/>
                </a:lnTo>
                <a:lnTo>
                  <a:pt x="3769563" y="1298727"/>
                </a:lnTo>
                <a:lnTo>
                  <a:pt x="3768445" y="1298257"/>
                </a:lnTo>
                <a:lnTo>
                  <a:pt x="3765816" y="1298257"/>
                </a:lnTo>
                <a:lnTo>
                  <a:pt x="3764699" y="1298727"/>
                </a:lnTo>
                <a:lnTo>
                  <a:pt x="3762832" y="1300594"/>
                </a:lnTo>
                <a:lnTo>
                  <a:pt x="3762362" y="1301711"/>
                </a:lnTo>
                <a:lnTo>
                  <a:pt x="3762362" y="1304340"/>
                </a:lnTo>
                <a:lnTo>
                  <a:pt x="3762832" y="1305458"/>
                </a:lnTo>
                <a:lnTo>
                  <a:pt x="3764699" y="1307325"/>
                </a:lnTo>
                <a:lnTo>
                  <a:pt x="3765816" y="1307782"/>
                </a:lnTo>
                <a:lnTo>
                  <a:pt x="3768445" y="1307782"/>
                </a:lnTo>
                <a:lnTo>
                  <a:pt x="3769563" y="1307325"/>
                </a:lnTo>
                <a:lnTo>
                  <a:pt x="3771430" y="1305458"/>
                </a:lnTo>
                <a:lnTo>
                  <a:pt x="3771887" y="1304340"/>
                </a:lnTo>
                <a:lnTo>
                  <a:pt x="3771887" y="1301711"/>
                </a:lnTo>
                <a:close/>
              </a:path>
              <a:path w="5819775" h="2606040">
                <a:moveTo>
                  <a:pt x="3771887" y="3454"/>
                </a:moveTo>
                <a:lnTo>
                  <a:pt x="3771430" y="2336"/>
                </a:lnTo>
                <a:lnTo>
                  <a:pt x="3769563" y="469"/>
                </a:lnTo>
                <a:lnTo>
                  <a:pt x="3768445" y="0"/>
                </a:lnTo>
                <a:lnTo>
                  <a:pt x="3765816" y="0"/>
                </a:lnTo>
                <a:lnTo>
                  <a:pt x="3764699" y="469"/>
                </a:lnTo>
                <a:lnTo>
                  <a:pt x="3762832" y="2336"/>
                </a:lnTo>
                <a:lnTo>
                  <a:pt x="3762362" y="3454"/>
                </a:lnTo>
                <a:lnTo>
                  <a:pt x="3762362" y="6083"/>
                </a:lnTo>
                <a:lnTo>
                  <a:pt x="3762832" y="7200"/>
                </a:lnTo>
                <a:lnTo>
                  <a:pt x="3764699" y="9067"/>
                </a:lnTo>
                <a:lnTo>
                  <a:pt x="3765816" y="9525"/>
                </a:lnTo>
                <a:lnTo>
                  <a:pt x="3768445" y="9525"/>
                </a:lnTo>
                <a:lnTo>
                  <a:pt x="3769563" y="9067"/>
                </a:lnTo>
                <a:lnTo>
                  <a:pt x="3771430" y="7200"/>
                </a:lnTo>
                <a:lnTo>
                  <a:pt x="3771887" y="6083"/>
                </a:lnTo>
                <a:lnTo>
                  <a:pt x="3771887" y="3454"/>
                </a:lnTo>
                <a:close/>
              </a:path>
              <a:path w="5819775" h="2606040">
                <a:moveTo>
                  <a:pt x="3819512" y="2599969"/>
                </a:moveTo>
                <a:lnTo>
                  <a:pt x="3819055" y="2598851"/>
                </a:lnTo>
                <a:lnTo>
                  <a:pt x="3817188" y="2596985"/>
                </a:lnTo>
                <a:lnTo>
                  <a:pt x="3816070" y="2596515"/>
                </a:lnTo>
                <a:lnTo>
                  <a:pt x="3813441" y="2596515"/>
                </a:lnTo>
                <a:lnTo>
                  <a:pt x="3812324" y="2596985"/>
                </a:lnTo>
                <a:lnTo>
                  <a:pt x="3810457" y="2598851"/>
                </a:lnTo>
                <a:lnTo>
                  <a:pt x="3809987" y="2599969"/>
                </a:lnTo>
                <a:lnTo>
                  <a:pt x="3809987" y="2602598"/>
                </a:lnTo>
                <a:lnTo>
                  <a:pt x="3810457" y="2603716"/>
                </a:lnTo>
                <a:lnTo>
                  <a:pt x="3812324" y="2605582"/>
                </a:lnTo>
                <a:lnTo>
                  <a:pt x="3813441" y="2606040"/>
                </a:lnTo>
                <a:lnTo>
                  <a:pt x="3816070" y="2606040"/>
                </a:lnTo>
                <a:lnTo>
                  <a:pt x="3817188" y="2605582"/>
                </a:lnTo>
                <a:lnTo>
                  <a:pt x="3819055" y="2603716"/>
                </a:lnTo>
                <a:lnTo>
                  <a:pt x="3819512" y="2602598"/>
                </a:lnTo>
                <a:lnTo>
                  <a:pt x="3819512" y="2599969"/>
                </a:lnTo>
                <a:close/>
              </a:path>
              <a:path w="5819775" h="2606040">
                <a:moveTo>
                  <a:pt x="3819512" y="1301711"/>
                </a:moveTo>
                <a:lnTo>
                  <a:pt x="3819055" y="1300594"/>
                </a:lnTo>
                <a:lnTo>
                  <a:pt x="3817188" y="1298727"/>
                </a:lnTo>
                <a:lnTo>
                  <a:pt x="3816070" y="1298257"/>
                </a:lnTo>
                <a:lnTo>
                  <a:pt x="3813441" y="1298257"/>
                </a:lnTo>
                <a:lnTo>
                  <a:pt x="3812324" y="1298727"/>
                </a:lnTo>
                <a:lnTo>
                  <a:pt x="3810457" y="1300594"/>
                </a:lnTo>
                <a:lnTo>
                  <a:pt x="3809987" y="1301711"/>
                </a:lnTo>
                <a:lnTo>
                  <a:pt x="3809987" y="1304340"/>
                </a:lnTo>
                <a:lnTo>
                  <a:pt x="3810457" y="1305458"/>
                </a:lnTo>
                <a:lnTo>
                  <a:pt x="3812324" y="1307325"/>
                </a:lnTo>
                <a:lnTo>
                  <a:pt x="3813441" y="1307782"/>
                </a:lnTo>
                <a:lnTo>
                  <a:pt x="3816070" y="1307782"/>
                </a:lnTo>
                <a:lnTo>
                  <a:pt x="3817188" y="1307325"/>
                </a:lnTo>
                <a:lnTo>
                  <a:pt x="3819055" y="1305458"/>
                </a:lnTo>
                <a:lnTo>
                  <a:pt x="3819512" y="1304340"/>
                </a:lnTo>
                <a:lnTo>
                  <a:pt x="3819512" y="1301711"/>
                </a:lnTo>
                <a:close/>
              </a:path>
              <a:path w="5819775" h="2606040">
                <a:moveTo>
                  <a:pt x="3819512" y="3454"/>
                </a:moveTo>
                <a:lnTo>
                  <a:pt x="3819055" y="2336"/>
                </a:lnTo>
                <a:lnTo>
                  <a:pt x="3817188" y="469"/>
                </a:lnTo>
                <a:lnTo>
                  <a:pt x="3816070" y="0"/>
                </a:lnTo>
                <a:lnTo>
                  <a:pt x="3813441" y="0"/>
                </a:lnTo>
                <a:lnTo>
                  <a:pt x="3812324" y="469"/>
                </a:lnTo>
                <a:lnTo>
                  <a:pt x="3810457" y="2336"/>
                </a:lnTo>
                <a:lnTo>
                  <a:pt x="3809987" y="3454"/>
                </a:lnTo>
                <a:lnTo>
                  <a:pt x="3809987" y="6083"/>
                </a:lnTo>
                <a:lnTo>
                  <a:pt x="3810457" y="7200"/>
                </a:lnTo>
                <a:lnTo>
                  <a:pt x="3812324" y="9067"/>
                </a:lnTo>
                <a:lnTo>
                  <a:pt x="3813441" y="9525"/>
                </a:lnTo>
                <a:lnTo>
                  <a:pt x="3816070" y="9525"/>
                </a:lnTo>
                <a:lnTo>
                  <a:pt x="3817188" y="9067"/>
                </a:lnTo>
                <a:lnTo>
                  <a:pt x="3819055" y="7200"/>
                </a:lnTo>
                <a:lnTo>
                  <a:pt x="3819512" y="6083"/>
                </a:lnTo>
                <a:lnTo>
                  <a:pt x="3819512" y="3454"/>
                </a:lnTo>
                <a:close/>
              </a:path>
              <a:path w="5819775" h="2606040">
                <a:moveTo>
                  <a:pt x="3867137" y="2599969"/>
                </a:moveTo>
                <a:lnTo>
                  <a:pt x="3866680" y="2598851"/>
                </a:lnTo>
                <a:lnTo>
                  <a:pt x="3864813" y="2596985"/>
                </a:lnTo>
                <a:lnTo>
                  <a:pt x="3863695" y="2596515"/>
                </a:lnTo>
                <a:lnTo>
                  <a:pt x="3861066" y="2596515"/>
                </a:lnTo>
                <a:lnTo>
                  <a:pt x="3859949" y="2596985"/>
                </a:lnTo>
                <a:lnTo>
                  <a:pt x="3858082" y="2598851"/>
                </a:lnTo>
                <a:lnTo>
                  <a:pt x="3857612" y="2599969"/>
                </a:lnTo>
                <a:lnTo>
                  <a:pt x="3857612" y="2602598"/>
                </a:lnTo>
                <a:lnTo>
                  <a:pt x="3858082" y="2603716"/>
                </a:lnTo>
                <a:lnTo>
                  <a:pt x="3859949" y="2605582"/>
                </a:lnTo>
                <a:lnTo>
                  <a:pt x="3861066" y="2606040"/>
                </a:lnTo>
                <a:lnTo>
                  <a:pt x="3863695" y="2606040"/>
                </a:lnTo>
                <a:lnTo>
                  <a:pt x="3864813" y="2605582"/>
                </a:lnTo>
                <a:lnTo>
                  <a:pt x="3866680" y="2603716"/>
                </a:lnTo>
                <a:lnTo>
                  <a:pt x="3867137" y="2602598"/>
                </a:lnTo>
                <a:lnTo>
                  <a:pt x="3867137" y="2599969"/>
                </a:lnTo>
                <a:close/>
              </a:path>
              <a:path w="5819775" h="2606040">
                <a:moveTo>
                  <a:pt x="3867137" y="1301711"/>
                </a:moveTo>
                <a:lnTo>
                  <a:pt x="3866680" y="1300594"/>
                </a:lnTo>
                <a:lnTo>
                  <a:pt x="3864813" y="1298727"/>
                </a:lnTo>
                <a:lnTo>
                  <a:pt x="3863695" y="1298257"/>
                </a:lnTo>
                <a:lnTo>
                  <a:pt x="3861066" y="1298257"/>
                </a:lnTo>
                <a:lnTo>
                  <a:pt x="3859949" y="1298727"/>
                </a:lnTo>
                <a:lnTo>
                  <a:pt x="3858082" y="1300594"/>
                </a:lnTo>
                <a:lnTo>
                  <a:pt x="3857612" y="1301711"/>
                </a:lnTo>
                <a:lnTo>
                  <a:pt x="3857612" y="1304340"/>
                </a:lnTo>
                <a:lnTo>
                  <a:pt x="3858082" y="1305458"/>
                </a:lnTo>
                <a:lnTo>
                  <a:pt x="3859949" y="1307325"/>
                </a:lnTo>
                <a:lnTo>
                  <a:pt x="3861066" y="1307782"/>
                </a:lnTo>
                <a:lnTo>
                  <a:pt x="3863695" y="1307782"/>
                </a:lnTo>
                <a:lnTo>
                  <a:pt x="3864813" y="1307325"/>
                </a:lnTo>
                <a:lnTo>
                  <a:pt x="3866680" y="1305458"/>
                </a:lnTo>
                <a:lnTo>
                  <a:pt x="3867137" y="1304340"/>
                </a:lnTo>
                <a:lnTo>
                  <a:pt x="3867137" y="1301711"/>
                </a:lnTo>
                <a:close/>
              </a:path>
              <a:path w="5819775" h="2606040">
                <a:moveTo>
                  <a:pt x="3867137" y="3454"/>
                </a:moveTo>
                <a:lnTo>
                  <a:pt x="3866680" y="2336"/>
                </a:lnTo>
                <a:lnTo>
                  <a:pt x="3864813" y="469"/>
                </a:lnTo>
                <a:lnTo>
                  <a:pt x="3863695" y="0"/>
                </a:lnTo>
                <a:lnTo>
                  <a:pt x="3861066" y="0"/>
                </a:lnTo>
                <a:lnTo>
                  <a:pt x="3859949" y="469"/>
                </a:lnTo>
                <a:lnTo>
                  <a:pt x="3858082" y="2336"/>
                </a:lnTo>
                <a:lnTo>
                  <a:pt x="3857612" y="3454"/>
                </a:lnTo>
                <a:lnTo>
                  <a:pt x="3857612" y="6083"/>
                </a:lnTo>
                <a:lnTo>
                  <a:pt x="3858082" y="7200"/>
                </a:lnTo>
                <a:lnTo>
                  <a:pt x="3859949" y="9067"/>
                </a:lnTo>
                <a:lnTo>
                  <a:pt x="3861066" y="9525"/>
                </a:lnTo>
                <a:lnTo>
                  <a:pt x="3863695" y="9525"/>
                </a:lnTo>
                <a:lnTo>
                  <a:pt x="3864813" y="9067"/>
                </a:lnTo>
                <a:lnTo>
                  <a:pt x="3866680" y="7200"/>
                </a:lnTo>
                <a:lnTo>
                  <a:pt x="3867137" y="6083"/>
                </a:lnTo>
                <a:lnTo>
                  <a:pt x="3867137" y="3454"/>
                </a:lnTo>
                <a:close/>
              </a:path>
              <a:path w="5819775" h="2606040">
                <a:moveTo>
                  <a:pt x="3914762" y="2599969"/>
                </a:moveTo>
                <a:lnTo>
                  <a:pt x="3914305" y="2598851"/>
                </a:lnTo>
                <a:lnTo>
                  <a:pt x="3912438" y="2596985"/>
                </a:lnTo>
                <a:lnTo>
                  <a:pt x="3911320" y="2596515"/>
                </a:lnTo>
                <a:lnTo>
                  <a:pt x="3908691" y="2596515"/>
                </a:lnTo>
                <a:lnTo>
                  <a:pt x="3907574" y="2596985"/>
                </a:lnTo>
                <a:lnTo>
                  <a:pt x="3905707" y="2598851"/>
                </a:lnTo>
                <a:lnTo>
                  <a:pt x="3905237" y="2599969"/>
                </a:lnTo>
                <a:lnTo>
                  <a:pt x="3905237" y="2602598"/>
                </a:lnTo>
                <a:lnTo>
                  <a:pt x="3905707" y="2603716"/>
                </a:lnTo>
                <a:lnTo>
                  <a:pt x="3907574" y="2605582"/>
                </a:lnTo>
                <a:lnTo>
                  <a:pt x="3908691" y="2606040"/>
                </a:lnTo>
                <a:lnTo>
                  <a:pt x="3911320" y="2606040"/>
                </a:lnTo>
                <a:lnTo>
                  <a:pt x="3912438" y="2605582"/>
                </a:lnTo>
                <a:lnTo>
                  <a:pt x="3914305" y="2603716"/>
                </a:lnTo>
                <a:lnTo>
                  <a:pt x="3914762" y="2602598"/>
                </a:lnTo>
                <a:lnTo>
                  <a:pt x="3914762" y="2599969"/>
                </a:lnTo>
                <a:close/>
              </a:path>
              <a:path w="5819775" h="2606040">
                <a:moveTo>
                  <a:pt x="3914762" y="1301711"/>
                </a:moveTo>
                <a:lnTo>
                  <a:pt x="3914305" y="1300594"/>
                </a:lnTo>
                <a:lnTo>
                  <a:pt x="3912438" y="1298727"/>
                </a:lnTo>
                <a:lnTo>
                  <a:pt x="3911320" y="1298257"/>
                </a:lnTo>
                <a:lnTo>
                  <a:pt x="3908691" y="1298257"/>
                </a:lnTo>
                <a:lnTo>
                  <a:pt x="3907574" y="1298727"/>
                </a:lnTo>
                <a:lnTo>
                  <a:pt x="3905707" y="1300594"/>
                </a:lnTo>
                <a:lnTo>
                  <a:pt x="3905237" y="1301711"/>
                </a:lnTo>
                <a:lnTo>
                  <a:pt x="3905237" y="1304340"/>
                </a:lnTo>
                <a:lnTo>
                  <a:pt x="3905707" y="1305458"/>
                </a:lnTo>
                <a:lnTo>
                  <a:pt x="3907574" y="1307325"/>
                </a:lnTo>
                <a:lnTo>
                  <a:pt x="3908691" y="1307782"/>
                </a:lnTo>
                <a:lnTo>
                  <a:pt x="3911320" y="1307782"/>
                </a:lnTo>
                <a:lnTo>
                  <a:pt x="3912438" y="1307325"/>
                </a:lnTo>
                <a:lnTo>
                  <a:pt x="3914305" y="1305458"/>
                </a:lnTo>
                <a:lnTo>
                  <a:pt x="3914762" y="1304340"/>
                </a:lnTo>
                <a:lnTo>
                  <a:pt x="3914762" y="1301711"/>
                </a:lnTo>
                <a:close/>
              </a:path>
              <a:path w="5819775" h="2606040">
                <a:moveTo>
                  <a:pt x="3914762" y="3454"/>
                </a:moveTo>
                <a:lnTo>
                  <a:pt x="3914305" y="2336"/>
                </a:lnTo>
                <a:lnTo>
                  <a:pt x="3912438" y="469"/>
                </a:lnTo>
                <a:lnTo>
                  <a:pt x="3911320" y="0"/>
                </a:lnTo>
                <a:lnTo>
                  <a:pt x="3908691" y="0"/>
                </a:lnTo>
                <a:lnTo>
                  <a:pt x="3907574" y="469"/>
                </a:lnTo>
                <a:lnTo>
                  <a:pt x="3905707" y="2336"/>
                </a:lnTo>
                <a:lnTo>
                  <a:pt x="3905237" y="3454"/>
                </a:lnTo>
                <a:lnTo>
                  <a:pt x="3905237" y="6083"/>
                </a:lnTo>
                <a:lnTo>
                  <a:pt x="3905707" y="7200"/>
                </a:lnTo>
                <a:lnTo>
                  <a:pt x="3907574" y="9067"/>
                </a:lnTo>
                <a:lnTo>
                  <a:pt x="3908691" y="9525"/>
                </a:lnTo>
                <a:lnTo>
                  <a:pt x="3911320" y="9525"/>
                </a:lnTo>
                <a:lnTo>
                  <a:pt x="3912438" y="9067"/>
                </a:lnTo>
                <a:lnTo>
                  <a:pt x="3914305" y="7200"/>
                </a:lnTo>
                <a:lnTo>
                  <a:pt x="3914762" y="6083"/>
                </a:lnTo>
                <a:lnTo>
                  <a:pt x="3914762" y="3454"/>
                </a:lnTo>
                <a:close/>
              </a:path>
              <a:path w="5819775" h="2606040">
                <a:moveTo>
                  <a:pt x="3962387" y="2599969"/>
                </a:moveTo>
                <a:lnTo>
                  <a:pt x="3961930" y="2598851"/>
                </a:lnTo>
                <a:lnTo>
                  <a:pt x="3960063" y="2596985"/>
                </a:lnTo>
                <a:lnTo>
                  <a:pt x="3958945" y="2596515"/>
                </a:lnTo>
                <a:lnTo>
                  <a:pt x="3956316" y="2596515"/>
                </a:lnTo>
                <a:lnTo>
                  <a:pt x="3955199" y="2596985"/>
                </a:lnTo>
                <a:lnTo>
                  <a:pt x="3953332" y="2598851"/>
                </a:lnTo>
                <a:lnTo>
                  <a:pt x="3952862" y="2599969"/>
                </a:lnTo>
                <a:lnTo>
                  <a:pt x="3952862" y="2602598"/>
                </a:lnTo>
                <a:lnTo>
                  <a:pt x="3953332" y="2603716"/>
                </a:lnTo>
                <a:lnTo>
                  <a:pt x="3955199" y="2605582"/>
                </a:lnTo>
                <a:lnTo>
                  <a:pt x="3956316" y="2606040"/>
                </a:lnTo>
                <a:lnTo>
                  <a:pt x="3958945" y="2606040"/>
                </a:lnTo>
                <a:lnTo>
                  <a:pt x="3960063" y="2605582"/>
                </a:lnTo>
                <a:lnTo>
                  <a:pt x="3961930" y="2603716"/>
                </a:lnTo>
                <a:lnTo>
                  <a:pt x="3962387" y="2602598"/>
                </a:lnTo>
                <a:lnTo>
                  <a:pt x="3962387" y="2599969"/>
                </a:lnTo>
                <a:close/>
              </a:path>
              <a:path w="5819775" h="2606040">
                <a:moveTo>
                  <a:pt x="3962387" y="1301711"/>
                </a:moveTo>
                <a:lnTo>
                  <a:pt x="3961930" y="1300594"/>
                </a:lnTo>
                <a:lnTo>
                  <a:pt x="3960063" y="1298727"/>
                </a:lnTo>
                <a:lnTo>
                  <a:pt x="3958945" y="1298257"/>
                </a:lnTo>
                <a:lnTo>
                  <a:pt x="3956316" y="1298257"/>
                </a:lnTo>
                <a:lnTo>
                  <a:pt x="3955199" y="1298727"/>
                </a:lnTo>
                <a:lnTo>
                  <a:pt x="3953332" y="1300594"/>
                </a:lnTo>
                <a:lnTo>
                  <a:pt x="3952862" y="1301711"/>
                </a:lnTo>
                <a:lnTo>
                  <a:pt x="3952862" y="1304340"/>
                </a:lnTo>
                <a:lnTo>
                  <a:pt x="3953332" y="1305458"/>
                </a:lnTo>
                <a:lnTo>
                  <a:pt x="3955199" y="1307325"/>
                </a:lnTo>
                <a:lnTo>
                  <a:pt x="3956316" y="1307782"/>
                </a:lnTo>
                <a:lnTo>
                  <a:pt x="3958945" y="1307782"/>
                </a:lnTo>
                <a:lnTo>
                  <a:pt x="3960063" y="1307325"/>
                </a:lnTo>
                <a:lnTo>
                  <a:pt x="3961930" y="1305458"/>
                </a:lnTo>
                <a:lnTo>
                  <a:pt x="3962387" y="1304340"/>
                </a:lnTo>
                <a:lnTo>
                  <a:pt x="3962387" y="1301711"/>
                </a:lnTo>
                <a:close/>
              </a:path>
              <a:path w="5819775" h="2606040">
                <a:moveTo>
                  <a:pt x="3962387" y="3454"/>
                </a:moveTo>
                <a:lnTo>
                  <a:pt x="3961930" y="2336"/>
                </a:lnTo>
                <a:lnTo>
                  <a:pt x="3960063" y="469"/>
                </a:lnTo>
                <a:lnTo>
                  <a:pt x="3958945" y="0"/>
                </a:lnTo>
                <a:lnTo>
                  <a:pt x="3956316" y="0"/>
                </a:lnTo>
                <a:lnTo>
                  <a:pt x="3955199" y="469"/>
                </a:lnTo>
                <a:lnTo>
                  <a:pt x="3953332" y="2336"/>
                </a:lnTo>
                <a:lnTo>
                  <a:pt x="3952862" y="3454"/>
                </a:lnTo>
                <a:lnTo>
                  <a:pt x="3952862" y="6083"/>
                </a:lnTo>
                <a:lnTo>
                  <a:pt x="3953332" y="7200"/>
                </a:lnTo>
                <a:lnTo>
                  <a:pt x="3955199" y="9067"/>
                </a:lnTo>
                <a:lnTo>
                  <a:pt x="3956316" y="9525"/>
                </a:lnTo>
                <a:lnTo>
                  <a:pt x="3958945" y="9525"/>
                </a:lnTo>
                <a:lnTo>
                  <a:pt x="3960063" y="9067"/>
                </a:lnTo>
                <a:lnTo>
                  <a:pt x="3961930" y="7200"/>
                </a:lnTo>
                <a:lnTo>
                  <a:pt x="3962387" y="6083"/>
                </a:lnTo>
                <a:lnTo>
                  <a:pt x="3962387" y="3454"/>
                </a:lnTo>
                <a:close/>
              </a:path>
              <a:path w="5819775" h="2606040">
                <a:moveTo>
                  <a:pt x="4010012" y="2599969"/>
                </a:moveTo>
                <a:lnTo>
                  <a:pt x="4009555" y="2598851"/>
                </a:lnTo>
                <a:lnTo>
                  <a:pt x="4007688" y="2596985"/>
                </a:lnTo>
                <a:lnTo>
                  <a:pt x="4006570" y="2596515"/>
                </a:lnTo>
                <a:lnTo>
                  <a:pt x="4003941" y="2596515"/>
                </a:lnTo>
                <a:lnTo>
                  <a:pt x="4002824" y="2596985"/>
                </a:lnTo>
                <a:lnTo>
                  <a:pt x="4000957" y="2598851"/>
                </a:lnTo>
                <a:lnTo>
                  <a:pt x="4000487" y="2599969"/>
                </a:lnTo>
                <a:lnTo>
                  <a:pt x="4000487" y="2602598"/>
                </a:lnTo>
                <a:lnTo>
                  <a:pt x="4000957" y="2603716"/>
                </a:lnTo>
                <a:lnTo>
                  <a:pt x="4002824" y="2605582"/>
                </a:lnTo>
                <a:lnTo>
                  <a:pt x="4003941" y="2606040"/>
                </a:lnTo>
                <a:lnTo>
                  <a:pt x="4006570" y="2606040"/>
                </a:lnTo>
                <a:lnTo>
                  <a:pt x="4007688" y="2605582"/>
                </a:lnTo>
                <a:lnTo>
                  <a:pt x="4009555" y="2603716"/>
                </a:lnTo>
                <a:lnTo>
                  <a:pt x="4010012" y="2602598"/>
                </a:lnTo>
                <a:lnTo>
                  <a:pt x="4010012" y="2599969"/>
                </a:lnTo>
                <a:close/>
              </a:path>
              <a:path w="5819775" h="2606040">
                <a:moveTo>
                  <a:pt x="4010012" y="1301711"/>
                </a:moveTo>
                <a:lnTo>
                  <a:pt x="4009555" y="1300594"/>
                </a:lnTo>
                <a:lnTo>
                  <a:pt x="4007688" y="1298727"/>
                </a:lnTo>
                <a:lnTo>
                  <a:pt x="4006570" y="1298257"/>
                </a:lnTo>
                <a:lnTo>
                  <a:pt x="4003941" y="1298257"/>
                </a:lnTo>
                <a:lnTo>
                  <a:pt x="4002824" y="1298727"/>
                </a:lnTo>
                <a:lnTo>
                  <a:pt x="4000957" y="1300594"/>
                </a:lnTo>
                <a:lnTo>
                  <a:pt x="4000487" y="1301711"/>
                </a:lnTo>
                <a:lnTo>
                  <a:pt x="4000487" y="1304340"/>
                </a:lnTo>
                <a:lnTo>
                  <a:pt x="4000957" y="1305458"/>
                </a:lnTo>
                <a:lnTo>
                  <a:pt x="4002824" y="1307325"/>
                </a:lnTo>
                <a:lnTo>
                  <a:pt x="4003941" y="1307782"/>
                </a:lnTo>
                <a:lnTo>
                  <a:pt x="4006570" y="1307782"/>
                </a:lnTo>
                <a:lnTo>
                  <a:pt x="4007688" y="1307325"/>
                </a:lnTo>
                <a:lnTo>
                  <a:pt x="4009555" y="1305458"/>
                </a:lnTo>
                <a:lnTo>
                  <a:pt x="4010012" y="1304340"/>
                </a:lnTo>
                <a:lnTo>
                  <a:pt x="4010012" y="1301711"/>
                </a:lnTo>
                <a:close/>
              </a:path>
              <a:path w="5819775" h="2606040">
                <a:moveTo>
                  <a:pt x="4010012" y="3454"/>
                </a:moveTo>
                <a:lnTo>
                  <a:pt x="4009555" y="2336"/>
                </a:lnTo>
                <a:lnTo>
                  <a:pt x="4007688" y="469"/>
                </a:lnTo>
                <a:lnTo>
                  <a:pt x="4006570" y="0"/>
                </a:lnTo>
                <a:lnTo>
                  <a:pt x="4003941" y="0"/>
                </a:lnTo>
                <a:lnTo>
                  <a:pt x="4002824" y="469"/>
                </a:lnTo>
                <a:lnTo>
                  <a:pt x="4000957" y="2336"/>
                </a:lnTo>
                <a:lnTo>
                  <a:pt x="4000487" y="3454"/>
                </a:lnTo>
                <a:lnTo>
                  <a:pt x="4000487" y="6083"/>
                </a:lnTo>
                <a:lnTo>
                  <a:pt x="4000957" y="7200"/>
                </a:lnTo>
                <a:lnTo>
                  <a:pt x="4002824" y="9067"/>
                </a:lnTo>
                <a:lnTo>
                  <a:pt x="4003941" y="9525"/>
                </a:lnTo>
                <a:lnTo>
                  <a:pt x="4006570" y="9525"/>
                </a:lnTo>
                <a:lnTo>
                  <a:pt x="4007688" y="9067"/>
                </a:lnTo>
                <a:lnTo>
                  <a:pt x="4009555" y="7200"/>
                </a:lnTo>
                <a:lnTo>
                  <a:pt x="4010012" y="6083"/>
                </a:lnTo>
                <a:lnTo>
                  <a:pt x="4010012" y="3454"/>
                </a:lnTo>
                <a:close/>
              </a:path>
              <a:path w="5819775" h="2606040">
                <a:moveTo>
                  <a:pt x="4057637" y="2599969"/>
                </a:moveTo>
                <a:lnTo>
                  <a:pt x="4057180" y="2598851"/>
                </a:lnTo>
                <a:lnTo>
                  <a:pt x="4055313" y="2596985"/>
                </a:lnTo>
                <a:lnTo>
                  <a:pt x="4054195" y="2596515"/>
                </a:lnTo>
                <a:lnTo>
                  <a:pt x="4051566" y="2596515"/>
                </a:lnTo>
                <a:lnTo>
                  <a:pt x="4050449" y="2596985"/>
                </a:lnTo>
                <a:lnTo>
                  <a:pt x="4048582" y="2598851"/>
                </a:lnTo>
                <a:lnTo>
                  <a:pt x="4048112" y="2599969"/>
                </a:lnTo>
                <a:lnTo>
                  <a:pt x="4048112" y="2602598"/>
                </a:lnTo>
                <a:lnTo>
                  <a:pt x="4048582" y="2603716"/>
                </a:lnTo>
                <a:lnTo>
                  <a:pt x="4050449" y="2605582"/>
                </a:lnTo>
                <a:lnTo>
                  <a:pt x="4051566" y="2606040"/>
                </a:lnTo>
                <a:lnTo>
                  <a:pt x="4054195" y="2606040"/>
                </a:lnTo>
                <a:lnTo>
                  <a:pt x="4055313" y="2605582"/>
                </a:lnTo>
                <a:lnTo>
                  <a:pt x="4057180" y="2603716"/>
                </a:lnTo>
                <a:lnTo>
                  <a:pt x="4057637" y="2602598"/>
                </a:lnTo>
                <a:lnTo>
                  <a:pt x="4057637" y="2599969"/>
                </a:lnTo>
                <a:close/>
              </a:path>
              <a:path w="5819775" h="2606040">
                <a:moveTo>
                  <a:pt x="4057637" y="1301711"/>
                </a:moveTo>
                <a:lnTo>
                  <a:pt x="4057180" y="1300594"/>
                </a:lnTo>
                <a:lnTo>
                  <a:pt x="4055313" y="1298727"/>
                </a:lnTo>
                <a:lnTo>
                  <a:pt x="4054195" y="1298257"/>
                </a:lnTo>
                <a:lnTo>
                  <a:pt x="4051566" y="1298257"/>
                </a:lnTo>
                <a:lnTo>
                  <a:pt x="4050449" y="1298727"/>
                </a:lnTo>
                <a:lnTo>
                  <a:pt x="4048582" y="1300594"/>
                </a:lnTo>
                <a:lnTo>
                  <a:pt x="4048112" y="1301711"/>
                </a:lnTo>
                <a:lnTo>
                  <a:pt x="4048112" y="1304340"/>
                </a:lnTo>
                <a:lnTo>
                  <a:pt x="4048582" y="1305458"/>
                </a:lnTo>
                <a:lnTo>
                  <a:pt x="4050449" y="1307325"/>
                </a:lnTo>
                <a:lnTo>
                  <a:pt x="4051566" y="1307782"/>
                </a:lnTo>
                <a:lnTo>
                  <a:pt x="4054195" y="1307782"/>
                </a:lnTo>
                <a:lnTo>
                  <a:pt x="4055313" y="1307325"/>
                </a:lnTo>
                <a:lnTo>
                  <a:pt x="4057180" y="1305458"/>
                </a:lnTo>
                <a:lnTo>
                  <a:pt x="4057637" y="1304340"/>
                </a:lnTo>
                <a:lnTo>
                  <a:pt x="4057637" y="1301711"/>
                </a:lnTo>
                <a:close/>
              </a:path>
              <a:path w="5819775" h="2606040">
                <a:moveTo>
                  <a:pt x="4057637" y="3454"/>
                </a:moveTo>
                <a:lnTo>
                  <a:pt x="4057180" y="2336"/>
                </a:lnTo>
                <a:lnTo>
                  <a:pt x="4055313" y="469"/>
                </a:lnTo>
                <a:lnTo>
                  <a:pt x="4054195" y="0"/>
                </a:lnTo>
                <a:lnTo>
                  <a:pt x="4051566" y="0"/>
                </a:lnTo>
                <a:lnTo>
                  <a:pt x="4050449" y="469"/>
                </a:lnTo>
                <a:lnTo>
                  <a:pt x="4048582" y="2336"/>
                </a:lnTo>
                <a:lnTo>
                  <a:pt x="4048112" y="3454"/>
                </a:lnTo>
                <a:lnTo>
                  <a:pt x="4048112" y="6083"/>
                </a:lnTo>
                <a:lnTo>
                  <a:pt x="4048582" y="7200"/>
                </a:lnTo>
                <a:lnTo>
                  <a:pt x="4050449" y="9067"/>
                </a:lnTo>
                <a:lnTo>
                  <a:pt x="4051566" y="9525"/>
                </a:lnTo>
                <a:lnTo>
                  <a:pt x="4054195" y="9525"/>
                </a:lnTo>
                <a:lnTo>
                  <a:pt x="4055313" y="9067"/>
                </a:lnTo>
                <a:lnTo>
                  <a:pt x="4057180" y="7200"/>
                </a:lnTo>
                <a:lnTo>
                  <a:pt x="4057637" y="6083"/>
                </a:lnTo>
                <a:lnTo>
                  <a:pt x="4057637" y="3454"/>
                </a:lnTo>
                <a:close/>
              </a:path>
              <a:path w="5819775" h="2606040">
                <a:moveTo>
                  <a:pt x="4105262" y="2599969"/>
                </a:moveTo>
                <a:lnTo>
                  <a:pt x="4104805" y="2598851"/>
                </a:lnTo>
                <a:lnTo>
                  <a:pt x="4102938" y="2596985"/>
                </a:lnTo>
                <a:lnTo>
                  <a:pt x="4101820" y="2596515"/>
                </a:lnTo>
                <a:lnTo>
                  <a:pt x="4099191" y="2596515"/>
                </a:lnTo>
                <a:lnTo>
                  <a:pt x="4098074" y="2596985"/>
                </a:lnTo>
                <a:lnTo>
                  <a:pt x="4096207" y="2598851"/>
                </a:lnTo>
                <a:lnTo>
                  <a:pt x="4095737" y="2599969"/>
                </a:lnTo>
                <a:lnTo>
                  <a:pt x="4095737" y="2602598"/>
                </a:lnTo>
                <a:lnTo>
                  <a:pt x="4096207" y="2603716"/>
                </a:lnTo>
                <a:lnTo>
                  <a:pt x="4098074" y="2605582"/>
                </a:lnTo>
                <a:lnTo>
                  <a:pt x="4099191" y="2606040"/>
                </a:lnTo>
                <a:lnTo>
                  <a:pt x="4101820" y="2606040"/>
                </a:lnTo>
                <a:lnTo>
                  <a:pt x="4102938" y="2605582"/>
                </a:lnTo>
                <a:lnTo>
                  <a:pt x="4104805" y="2603716"/>
                </a:lnTo>
                <a:lnTo>
                  <a:pt x="4105262" y="2602598"/>
                </a:lnTo>
                <a:lnTo>
                  <a:pt x="4105262" y="2599969"/>
                </a:lnTo>
                <a:close/>
              </a:path>
              <a:path w="5819775" h="2606040">
                <a:moveTo>
                  <a:pt x="4105262" y="1301711"/>
                </a:moveTo>
                <a:lnTo>
                  <a:pt x="4104805" y="1300594"/>
                </a:lnTo>
                <a:lnTo>
                  <a:pt x="4102938" y="1298727"/>
                </a:lnTo>
                <a:lnTo>
                  <a:pt x="4101820" y="1298257"/>
                </a:lnTo>
                <a:lnTo>
                  <a:pt x="4099191" y="1298257"/>
                </a:lnTo>
                <a:lnTo>
                  <a:pt x="4098074" y="1298727"/>
                </a:lnTo>
                <a:lnTo>
                  <a:pt x="4096207" y="1300594"/>
                </a:lnTo>
                <a:lnTo>
                  <a:pt x="4095737" y="1301711"/>
                </a:lnTo>
                <a:lnTo>
                  <a:pt x="4095737" y="1304340"/>
                </a:lnTo>
                <a:lnTo>
                  <a:pt x="4096207" y="1305458"/>
                </a:lnTo>
                <a:lnTo>
                  <a:pt x="4098074" y="1307325"/>
                </a:lnTo>
                <a:lnTo>
                  <a:pt x="4099191" y="1307782"/>
                </a:lnTo>
                <a:lnTo>
                  <a:pt x="4101820" y="1307782"/>
                </a:lnTo>
                <a:lnTo>
                  <a:pt x="4102938" y="1307325"/>
                </a:lnTo>
                <a:lnTo>
                  <a:pt x="4104805" y="1305458"/>
                </a:lnTo>
                <a:lnTo>
                  <a:pt x="4105262" y="1304340"/>
                </a:lnTo>
                <a:lnTo>
                  <a:pt x="4105262" y="1301711"/>
                </a:lnTo>
                <a:close/>
              </a:path>
              <a:path w="5819775" h="2606040">
                <a:moveTo>
                  <a:pt x="4105262" y="3454"/>
                </a:moveTo>
                <a:lnTo>
                  <a:pt x="4104805" y="2336"/>
                </a:lnTo>
                <a:lnTo>
                  <a:pt x="4102938" y="469"/>
                </a:lnTo>
                <a:lnTo>
                  <a:pt x="4101820" y="0"/>
                </a:lnTo>
                <a:lnTo>
                  <a:pt x="4099191" y="0"/>
                </a:lnTo>
                <a:lnTo>
                  <a:pt x="4098074" y="469"/>
                </a:lnTo>
                <a:lnTo>
                  <a:pt x="4096207" y="2336"/>
                </a:lnTo>
                <a:lnTo>
                  <a:pt x="4095737" y="3454"/>
                </a:lnTo>
                <a:lnTo>
                  <a:pt x="4095737" y="6083"/>
                </a:lnTo>
                <a:lnTo>
                  <a:pt x="4096207" y="7200"/>
                </a:lnTo>
                <a:lnTo>
                  <a:pt x="4098074" y="9067"/>
                </a:lnTo>
                <a:lnTo>
                  <a:pt x="4099191" y="9525"/>
                </a:lnTo>
                <a:lnTo>
                  <a:pt x="4101820" y="9525"/>
                </a:lnTo>
                <a:lnTo>
                  <a:pt x="4102938" y="9067"/>
                </a:lnTo>
                <a:lnTo>
                  <a:pt x="4104805" y="7200"/>
                </a:lnTo>
                <a:lnTo>
                  <a:pt x="4105262" y="6083"/>
                </a:lnTo>
                <a:lnTo>
                  <a:pt x="4105262" y="3454"/>
                </a:lnTo>
                <a:close/>
              </a:path>
              <a:path w="5819775" h="2606040">
                <a:moveTo>
                  <a:pt x="4152887" y="2599969"/>
                </a:moveTo>
                <a:lnTo>
                  <a:pt x="4152430" y="2598851"/>
                </a:lnTo>
                <a:lnTo>
                  <a:pt x="4150563" y="2596985"/>
                </a:lnTo>
                <a:lnTo>
                  <a:pt x="4149445" y="2596515"/>
                </a:lnTo>
                <a:lnTo>
                  <a:pt x="4146816" y="2596515"/>
                </a:lnTo>
                <a:lnTo>
                  <a:pt x="4145699" y="2596985"/>
                </a:lnTo>
                <a:lnTo>
                  <a:pt x="4143832" y="2598851"/>
                </a:lnTo>
                <a:lnTo>
                  <a:pt x="4143362" y="2599969"/>
                </a:lnTo>
                <a:lnTo>
                  <a:pt x="4143362" y="2602598"/>
                </a:lnTo>
                <a:lnTo>
                  <a:pt x="4143832" y="2603716"/>
                </a:lnTo>
                <a:lnTo>
                  <a:pt x="4145699" y="2605582"/>
                </a:lnTo>
                <a:lnTo>
                  <a:pt x="4146816" y="2606040"/>
                </a:lnTo>
                <a:lnTo>
                  <a:pt x="4149445" y="2606040"/>
                </a:lnTo>
                <a:lnTo>
                  <a:pt x="4150563" y="2605582"/>
                </a:lnTo>
                <a:lnTo>
                  <a:pt x="4152430" y="2603716"/>
                </a:lnTo>
                <a:lnTo>
                  <a:pt x="4152887" y="2602598"/>
                </a:lnTo>
                <a:lnTo>
                  <a:pt x="4152887" y="2599969"/>
                </a:lnTo>
                <a:close/>
              </a:path>
              <a:path w="5819775" h="2606040">
                <a:moveTo>
                  <a:pt x="4152887" y="1301711"/>
                </a:moveTo>
                <a:lnTo>
                  <a:pt x="4152430" y="1300594"/>
                </a:lnTo>
                <a:lnTo>
                  <a:pt x="4150563" y="1298727"/>
                </a:lnTo>
                <a:lnTo>
                  <a:pt x="4149445" y="1298257"/>
                </a:lnTo>
                <a:lnTo>
                  <a:pt x="4146816" y="1298257"/>
                </a:lnTo>
                <a:lnTo>
                  <a:pt x="4145699" y="1298727"/>
                </a:lnTo>
                <a:lnTo>
                  <a:pt x="4143832" y="1300594"/>
                </a:lnTo>
                <a:lnTo>
                  <a:pt x="4143362" y="1301711"/>
                </a:lnTo>
                <a:lnTo>
                  <a:pt x="4143362" y="1304340"/>
                </a:lnTo>
                <a:lnTo>
                  <a:pt x="4143832" y="1305458"/>
                </a:lnTo>
                <a:lnTo>
                  <a:pt x="4145699" y="1307325"/>
                </a:lnTo>
                <a:lnTo>
                  <a:pt x="4146816" y="1307782"/>
                </a:lnTo>
                <a:lnTo>
                  <a:pt x="4149445" y="1307782"/>
                </a:lnTo>
                <a:lnTo>
                  <a:pt x="4150563" y="1307325"/>
                </a:lnTo>
                <a:lnTo>
                  <a:pt x="4152430" y="1305458"/>
                </a:lnTo>
                <a:lnTo>
                  <a:pt x="4152887" y="1304340"/>
                </a:lnTo>
                <a:lnTo>
                  <a:pt x="4152887" y="1301711"/>
                </a:lnTo>
                <a:close/>
              </a:path>
              <a:path w="5819775" h="2606040">
                <a:moveTo>
                  <a:pt x="4152887" y="3454"/>
                </a:moveTo>
                <a:lnTo>
                  <a:pt x="4152430" y="2336"/>
                </a:lnTo>
                <a:lnTo>
                  <a:pt x="4150563" y="469"/>
                </a:lnTo>
                <a:lnTo>
                  <a:pt x="4149445" y="0"/>
                </a:lnTo>
                <a:lnTo>
                  <a:pt x="4146816" y="0"/>
                </a:lnTo>
                <a:lnTo>
                  <a:pt x="4145699" y="469"/>
                </a:lnTo>
                <a:lnTo>
                  <a:pt x="4143832" y="2336"/>
                </a:lnTo>
                <a:lnTo>
                  <a:pt x="4143362" y="3454"/>
                </a:lnTo>
                <a:lnTo>
                  <a:pt x="4143362" y="6083"/>
                </a:lnTo>
                <a:lnTo>
                  <a:pt x="4143832" y="7200"/>
                </a:lnTo>
                <a:lnTo>
                  <a:pt x="4145699" y="9067"/>
                </a:lnTo>
                <a:lnTo>
                  <a:pt x="4146816" y="9525"/>
                </a:lnTo>
                <a:lnTo>
                  <a:pt x="4149445" y="9525"/>
                </a:lnTo>
                <a:lnTo>
                  <a:pt x="4150563" y="9067"/>
                </a:lnTo>
                <a:lnTo>
                  <a:pt x="4152430" y="7200"/>
                </a:lnTo>
                <a:lnTo>
                  <a:pt x="4152887" y="6083"/>
                </a:lnTo>
                <a:lnTo>
                  <a:pt x="4152887" y="3454"/>
                </a:lnTo>
                <a:close/>
              </a:path>
              <a:path w="5819775" h="2606040">
                <a:moveTo>
                  <a:pt x="4200512" y="2599969"/>
                </a:moveTo>
                <a:lnTo>
                  <a:pt x="4200055" y="2598851"/>
                </a:lnTo>
                <a:lnTo>
                  <a:pt x="4198188" y="2596985"/>
                </a:lnTo>
                <a:lnTo>
                  <a:pt x="4197070" y="2596515"/>
                </a:lnTo>
                <a:lnTo>
                  <a:pt x="4194441" y="2596515"/>
                </a:lnTo>
                <a:lnTo>
                  <a:pt x="4193324" y="2596985"/>
                </a:lnTo>
                <a:lnTo>
                  <a:pt x="4191457" y="2598851"/>
                </a:lnTo>
                <a:lnTo>
                  <a:pt x="4190987" y="2599969"/>
                </a:lnTo>
                <a:lnTo>
                  <a:pt x="4190987" y="2602598"/>
                </a:lnTo>
                <a:lnTo>
                  <a:pt x="4191457" y="2603716"/>
                </a:lnTo>
                <a:lnTo>
                  <a:pt x="4193324" y="2605582"/>
                </a:lnTo>
                <a:lnTo>
                  <a:pt x="4194441" y="2606040"/>
                </a:lnTo>
                <a:lnTo>
                  <a:pt x="4197070" y="2606040"/>
                </a:lnTo>
                <a:lnTo>
                  <a:pt x="4198188" y="2605582"/>
                </a:lnTo>
                <a:lnTo>
                  <a:pt x="4200055" y="2603716"/>
                </a:lnTo>
                <a:lnTo>
                  <a:pt x="4200512" y="2602598"/>
                </a:lnTo>
                <a:lnTo>
                  <a:pt x="4200512" y="2599969"/>
                </a:lnTo>
                <a:close/>
              </a:path>
              <a:path w="5819775" h="2606040">
                <a:moveTo>
                  <a:pt x="4200512" y="1301711"/>
                </a:moveTo>
                <a:lnTo>
                  <a:pt x="4200055" y="1300594"/>
                </a:lnTo>
                <a:lnTo>
                  <a:pt x="4198188" y="1298727"/>
                </a:lnTo>
                <a:lnTo>
                  <a:pt x="4197070" y="1298257"/>
                </a:lnTo>
                <a:lnTo>
                  <a:pt x="4194441" y="1298257"/>
                </a:lnTo>
                <a:lnTo>
                  <a:pt x="4193324" y="1298727"/>
                </a:lnTo>
                <a:lnTo>
                  <a:pt x="4191457" y="1300594"/>
                </a:lnTo>
                <a:lnTo>
                  <a:pt x="4190987" y="1301711"/>
                </a:lnTo>
                <a:lnTo>
                  <a:pt x="4190987" y="1304340"/>
                </a:lnTo>
                <a:lnTo>
                  <a:pt x="4191457" y="1305458"/>
                </a:lnTo>
                <a:lnTo>
                  <a:pt x="4193324" y="1307325"/>
                </a:lnTo>
                <a:lnTo>
                  <a:pt x="4194441" y="1307782"/>
                </a:lnTo>
                <a:lnTo>
                  <a:pt x="4197070" y="1307782"/>
                </a:lnTo>
                <a:lnTo>
                  <a:pt x="4198188" y="1307325"/>
                </a:lnTo>
                <a:lnTo>
                  <a:pt x="4200055" y="1305458"/>
                </a:lnTo>
                <a:lnTo>
                  <a:pt x="4200512" y="1304340"/>
                </a:lnTo>
                <a:lnTo>
                  <a:pt x="4200512" y="1301711"/>
                </a:lnTo>
                <a:close/>
              </a:path>
              <a:path w="5819775" h="2606040">
                <a:moveTo>
                  <a:pt x="4200512" y="3454"/>
                </a:moveTo>
                <a:lnTo>
                  <a:pt x="4200055" y="2336"/>
                </a:lnTo>
                <a:lnTo>
                  <a:pt x="4198188" y="469"/>
                </a:lnTo>
                <a:lnTo>
                  <a:pt x="4197070" y="0"/>
                </a:lnTo>
                <a:lnTo>
                  <a:pt x="4194441" y="0"/>
                </a:lnTo>
                <a:lnTo>
                  <a:pt x="4193324" y="469"/>
                </a:lnTo>
                <a:lnTo>
                  <a:pt x="4191457" y="2336"/>
                </a:lnTo>
                <a:lnTo>
                  <a:pt x="4190987" y="3454"/>
                </a:lnTo>
                <a:lnTo>
                  <a:pt x="4190987" y="6083"/>
                </a:lnTo>
                <a:lnTo>
                  <a:pt x="4191457" y="7200"/>
                </a:lnTo>
                <a:lnTo>
                  <a:pt x="4193324" y="9067"/>
                </a:lnTo>
                <a:lnTo>
                  <a:pt x="4194441" y="9525"/>
                </a:lnTo>
                <a:lnTo>
                  <a:pt x="4197070" y="9525"/>
                </a:lnTo>
                <a:lnTo>
                  <a:pt x="4198188" y="9067"/>
                </a:lnTo>
                <a:lnTo>
                  <a:pt x="4200055" y="7200"/>
                </a:lnTo>
                <a:lnTo>
                  <a:pt x="4200512" y="6083"/>
                </a:lnTo>
                <a:lnTo>
                  <a:pt x="4200512" y="3454"/>
                </a:lnTo>
                <a:close/>
              </a:path>
              <a:path w="5819775" h="2606040">
                <a:moveTo>
                  <a:pt x="4248137" y="2599969"/>
                </a:moveTo>
                <a:lnTo>
                  <a:pt x="4247680" y="2598851"/>
                </a:lnTo>
                <a:lnTo>
                  <a:pt x="4245813" y="2596985"/>
                </a:lnTo>
                <a:lnTo>
                  <a:pt x="4244695" y="2596515"/>
                </a:lnTo>
                <a:lnTo>
                  <a:pt x="4242066" y="2596515"/>
                </a:lnTo>
                <a:lnTo>
                  <a:pt x="4240949" y="2596985"/>
                </a:lnTo>
                <a:lnTo>
                  <a:pt x="4239082" y="2598851"/>
                </a:lnTo>
                <a:lnTo>
                  <a:pt x="4238612" y="2599969"/>
                </a:lnTo>
                <a:lnTo>
                  <a:pt x="4238612" y="2602598"/>
                </a:lnTo>
                <a:lnTo>
                  <a:pt x="4239082" y="2603716"/>
                </a:lnTo>
                <a:lnTo>
                  <a:pt x="4240949" y="2605582"/>
                </a:lnTo>
                <a:lnTo>
                  <a:pt x="4242066" y="2606040"/>
                </a:lnTo>
                <a:lnTo>
                  <a:pt x="4244695" y="2606040"/>
                </a:lnTo>
                <a:lnTo>
                  <a:pt x="4245813" y="2605582"/>
                </a:lnTo>
                <a:lnTo>
                  <a:pt x="4247680" y="2603716"/>
                </a:lnTo>
                <a:lnTo>
                  <a:pt x="4248137" y="2602598"/>
                </a:lnTo>
                <a:lnTo>
                  <a:pt x="4248137" y="2599969"/>
                </a:lnTo>
                <a:close/>
              </a:path>
              <a:path w="5819775" h="2606040">
                <a:moveTo>
                  <a:pt x="4248137" y="1301711"/>
                </a:moveTo>
                <a:lnTo>
                  <a:pt x="4247680" y="1300594"/>
                </a:lnTo>
                <a:lnTo>
                  <a:pt x="4245813" y="1298727"/>
                </a:lnTo>
                <a:lnTo>
                  <a:pt x="4244695" y="1298257"/>
                </a:lnTo>
                <a:lnTo>
                  <a:pt x="4242066" y="1298257"/>
                </a:lnTo>
                <a:lnTo>
                  <a:pt x="4240949" y="1298727"/>
                </a:lnTo>
                <a:lnTo>
                  <a:pt x="4239082" y="1300594"/>
                </a:lnTo>
                <a:lnTo>
                  <a:pt x="4238612" y="1301711"/>
                </a:lnTo>
                <a:lnTo>
                  <a:pt x="4238612" y="1304340"/>
                </a:lnTo>
                <a:lnTo>
                  <a:pt x="4239082" y="1305458"/>
                </a:lnTo>
                <a:lnTo>
                  <a:pt x="4240949" y="1307325"/>
                </a:lnTo>
                <a:lnTo>
                  <a:pt x="4242066" y="1307782"/>
                </a:lnTo>
                <a:lnTo>
                  <a:pt x="4244695" y="1307782"/>
                </a:lnTo>
                <a:lnTo>
                  <a:pt x="4245813" y="1307325"/>
                </a:lnTo>
                <a:lnTo>
                  <a:pt x="4247680" y="1305458"/>
                </a:lnTo>
                <a:lnTo>
                  <a:pt x="4248137" y="1304340"/>
                </a:lnTo>
                <a:lnTo>
                  <a:pt x="4248137" y="1301711"/>
                </a:lnTo>
                <a:close/>
              </a:path>
              <a:path w="5819775" h="2606040">
                <a:moveTo>
                  <a:pt x="4248137" y="3454"/>
                </a:moveTo>
                <a:lnTo>
                  <a:pt x="4247680" y="2336"/>
                </a:lnTo>
                <a:lnTo>
                  <a:pt x="4245813" y="469"/>
                </a:lnTo>
                <a:lnTo>
                  <a:pt x="4244695" y="0"/>
                </a:lnTo>
                <a:lnTo>
                  <a:pt x="4242066" y="0"/>
                </a:lnTo>
                <a:lnTo>
                  <a:pt x="4240949" y="469"/>
                </a:lnTo>
                <a:lnTo>
                  <a:pt x="4239082" y="2336"/>
                </a:lnTo>
                <a:lnTo>
                  <a:pt x="4238612" y="3454"/>
                </a:lnTo>
                <a:lnTo>
                  <a:pt x="4238612" y="6083"/>
                </a:lnTo>
                <a:lnTo>
                  <a:pt x="4239082" y="7200"/>
                </a:lnTo>
                <a:lnTo>
                  <a:pt x="4240949" y="9067"/>
                </a:lnTo>
                <a:lnTo>
                  <a:pt x="4242066" y="9525"/>
                </a:lnTo>
                <a:lnTo>
                  <a:pt x="4244695" y="9525"/>
                </a:lnTo>
                <a:lnTo>
                  <a:pt x="4245813" y="9067"/>
                </a:lnTo>
                <a:lnTo>
                  <a:pt x="4247680" y="7200"/>
                </a:lnTo>
                <a:lnTo>
                  <a:pt x="4248137" y="6083"/>
                </a:lnTo>
                <a:lnTo>
                  <a:pt x="4248137" y="3454"/>
                </a:lnTo>
                <a:close/>
              </a:path>
              <a:path w="5819775" h="2606040">
                <a:moveTo>
                  <a:pt x="4295762" y="2599969"/>
                </a:moveTo>
                <a:lnTo>
                  <a:pt x="4295305" y="2598851"/>
                </a:lnTo>
                <a:lnTo>
                  <a:pt x="4293438" y="2596985"/>
                </a:lnTo>
                <a:lnTo>
                  <a:pt x="4292320" y="2596515"/>
                </a:lnTo>
                <a:lnTo>
                  <a:pt x="4289691" y="2596515"/>
                </a:lnTo>
                <a:lnTo>
                  <a:pt x="4288574" y="2596985"/>
                </a:lnTo>
                <a:lnTo>
                  <a:pt x="4286707" y="2598851"/>
                </a:lnTo>
                <a:lnTo>
                  <a:pt x="4286237" y="2599969"/>
                </a:lnTo>
                <a:lnTo>
                  <a:pt x="4286237" y="2602598"/>
                </a:lnTo>
                <a:lnTo>
                  <a:pt x="4286707" y="2603716"/>
                </a:lnTo>
                <a:lnTo>
                  <a:pt x="4288574" y="2605582"/>
                </a:lnTo>
                <a:lnTo>
                  <a:pt x="4289691" y="2606040"/>
                </a:lnTo>
                <a:lnTo>
                  <a:pt x="4292320" y="2606040"/>
                </a:lnTo>
                <a:lnTo>
                  <a:pt x="4293438" y="2605582"/>
                </a:lnTo>
                <a:lnTo>
                  <a:pt x="4295305" y="2603716"/>
                </a:lnTo>
                <a:lnTo>
                  <a:pt x="4295762" y="2602598"/>
                </a:lnTo>
                <a:lnTo>
                  <a:pt x="4295762" y="2599969"/>
                </a:lnTo>
                <a:close/>
              </a:path>
              <a:path w="5819775" h="2606040">
                <a:moveTo>
                  <a:pt x="4295762" y="1301711"/>
                </a:moveTo>
                <a:lnTo>
                  <a:pt x="4295305" y="1300594"/>
                </a:lnTo>
                <a:lnTo>
                  <a:pt x="4293438" y="1298727"/>
                </a:lnTo>
                <a:lnTo>
                  <a:pt x="4292320" y="1298257"/>
                </a:lnTo>
                <a:lnTo>
                  <a:pt x="4289691" y="1298257"/>
                </a:lnTo>
                <a:lnTo>
                  <a:pt x="4288574" y="1298727"/>
                </a:lnTo>
                <a:lnTo>
                  <a:pt x="4286707" y="1300594"/>
                </a:lnTo>
                <a:lnTo>
                  <a:pt x="4286237" y="1301711"/>
                </a:lnTo>
                <a:lnTo>
                  <a:pt x="4286237" y="1304340"/>
                </a:lnTo>
                <a:lnTo>
                  <a:pt x="4286707" y="1305458"/>
                </a:lnTo>
                <a:lnTo>
                  <a:pt x="4288574" y="1307325"/>
                </a:lnTo>
                <a:lnTo>
                  <a:pt x="4289691" y="1307782"/>
                </a:lnTo>
                <a:lnTo>
                  <a:pt x="4292320" y="1307782"/>
                </a:lnTo>
                <a:lnTo>
                  <a:pt x="4293438" y="1307325"/>
                </a:lnTo>
                <a:lnTo>
                  <a:pt x="4295305" y="1305458"/>
                </a:lnTo>
                <a:lnTo>
                  <a:pt x="4295762" y="1304340"/>
                </a:lnTo>
                <a:lnTo>
                  <a:pt x="4295762" y="1301711"/>
                </a:lnTo>
                <a:close/>
              </a:path>
              <a:path w="5819775" h="2606040">
                <a:moveTo>
                  <a:pt x="4295762" y="3454"/>
                </a:moveTo>
                <a:lnTo>
                  <a:pt x="4295305" y="2336"/>
                </a:lnTo>
                <a:lnTo>
                  <a:pt x="4293438" y="469"/>
                </a:lnTo>
                <a:lnTo>
                  <a:pt x="4292320" y="0"/>
                </a:lnTo>
                <a:lnTo>
                  <a:pt x="4289691" y="0"/>
                </a:lnTo>
                <a:lnTo>
                  <a:pt x="4288574" y="469"/>
                </a:lnTo>
                <a:lnTo>
                  <a:pt x="4286707" y="2336"/>
                </a:lnTo>
                <a:lnTo>
                  <a:pt x="4286237" y="3454"/>
                </a:lnTo>
                <a:lnTo>
                  <a:pt x="4286237" y="6083"/>
                </a:lnTo>
                <a:lnTo>
                  <a:pt x="4286707" y="7200"/>
                </a:lnTo>
                <a:lnTo>
                  <a:pt x="4288574" y="9067"/>
                </a:lnTo>
                <a:lnTo>
                  <a:pt x="4289691" y="9525"/>
                </a:lnTo>
                <a:lnTo>
                  <a:pt x="4292320" y="9525"/>
                </a:lnTo>
                <a:lnTo>
                  <a:pt x="4293438" y="9067"/>
                </a:lnTo>
                <a:lnTo>
                  <a:pt x="4295305" y="7200"/>
                </a:lnTo>
                <a:lnTo>
                  <a:pt x="4295762" y="6083"/>
                </a:lnTo>
                <a:lnTo>
                  <a:pt x="4295762" y="3454"/>
                </a:lnTo>
                <a:close/>
              </a:path>
              <a:path w="5819775" h="2606040">
                <a:moveTo>
                  <a:pt x="4343387" y="2599969"/>
                </a:moveTo>
                <a:lnTo>
                  <a:pt x="4342930" y="2598851"/>
                </a:lnTo>
                <a:lnTo>
                  <a:pt x="4341063" y="2596985"/>
                </a:lnTo>
                <a:lnTo>
                  <a:pt x="4339945" y="2596515"/>
                </a:lnTo>
                <a:lnTo>
                  <a:pt x="4337316" y="2596515"/>
                </a:lnTo>
                <a:lnTo>
                  <a:pt x="4336199" y="2596985"/>
                </a:lnTo>
                <a:lnTo>
                  <a:pt x="4334332" y="2598851"/>
                </a:lnTo>
                <a:lnTo>
                  <a:pt x="4333862" y="2599969"/>
                </a:lnTo>
                <a:lnTo>
                  <a:pt x="4333862" y="2602598"/>
                </a:lnTo>
                <a:lnTo>
                  <a:pt x="4334332" y="2603716"/>
                </a:lnTo>
                <a:lnTo>
                  <a:pt x="4336199" y="2605582"/>
                </a:lnTo>
                <a:lnTo>
                  <a:pt x="4337316" y="2606040"/>
                </a:lnTo>
                <a:lnTo>
                  <a:pt x="4339945" y="2606040"/>
                </a:lnTo>
                <a:lnTo>
                  <a:pt x="4341063" y="2605582"/>
                </a:lnTo>
                <a:lnTo>
                  <a:pt x="4342930" y="2603716"/>
                </a:lnTo>
                <a:lnTo>
                  <a:pt x="4343387" y="2602598"/>
                </a:lnTo>
                <a:lnTo>
                  <a:pt x="4343387" y="2599969"/>
                </a:lnTo>
                <a:close/>
              </a:path>
              <a:path w="5819775" h="2606040">
                <a:moveTo>
                  <a:pt x="4343387" y="1301711"/>
                </a:moveTo>
                <a:lnTo>
                  <a:pt x="4342930" y="1300594"/>
                </a:lnTo>
                <a:lnTo>
                  <a:pt x="4341063" y="1298727"/>
                </a:lnTo>
                <a:lnTo>
                  <a:pt x="4339945" y="1298257"/>
                </a:lnTo>
                <a:lnTo>
                  <a:pt x="4337316" y="1298257"/>
                </a:lnTo>
                <a:lnTo>
                  <a:pt x="4336199" y="1298727"/>
                </a:lnTo>
                <a:lnTo>
                  <a:pt x="4334332" y="1300594"/>
                </a:lnTo>
                <a:lnTo>
                  <a:pt x="4333862" y="1301711"/>
                </a:lnTo>
                <a:lnTo>
                  <a:pt x="4333862" y="1304340"/>
                </a:lnTo>
                <a:lnTo>
                  <a:pt x="4334332" y="1305458"/>
                </a:lnTo>
                <a:lnTo>
                  <a:pt x="4336199" y="1307325"/>
                </a:lnTo>
                <a:lnTo>
                  <a:pt x="4337316" y="1307782"/>
                </a:lnTo>
                <a:lnTo>
                  <a:pt x="4339945" y="1307782"/>
                </a:lnTo>
                <a:lnTo>
                  <a:pt x="4341063" y="1307325"/>
                </a:lnTo>
                <a:lnTo>
                  <a:pt x="4342930" y="1305458"/>
                </a:lnTo>
                <a:lnTo>
                  <a:pt x="4343387" y="1304340"/>
                </a:lnTo>
                <a:lnTo>
                  <a:pt x="4343387" y="1301711"/>
                </a:lnTo>
                <a:close/>
              </a:path>
              <a:path w="5819775" h="2606040">
                <a:moveTo>
                  <a:pt x="4343387" y="3454"/>
                </a:moveTo>
                <a:lnTo>
                  <a:pt x="4342930" y="2336"/>
                </a:lnTo>
                <a:lnTo>
                  <a:pt x="4341063" y="469"/>
                </a:lnTo>
                <a:lnTo>
                  <a:pt x="4339945" y="0"/>
                </a:lnTo>
                <a:lnTo>
                  <a:pt x="4337316" y="0"/>
                </a:lnTo>
                <a:lnTo>
                  <a:pt x="4336199" y="469"/>
                </a:lnTo>
                <a:lnTo>
                  <a:pt x="4334332" y="2336"/>
                </a:lnTo>
                <a:lnTo>
                  <a:pt x="4333862" y="3454"/>
                </a:lnTo>
                <a:lnTo>
                  <a:pt x="4333862" y="6083"/>
                </a:lnTo>
                <a:lnTo>
                  <a:pt x="4334332" y="7200"/>
                </a:lnTo>
                <a:lnTo>
                  <a:pt x="4336199" y="9067"/>
                </a:lnTo>
                <a:lnTo>
                  <a:pt x="4337316" y="9525"/>
                </a:lnTo>
                <a:lnTo>
                  <a:pt x="4339945" y="9525"/>
                </a:lnTo>
                <a:lnTo>
                  <a:pt x="4341063" y="9067"/>
                </a:lnTo>
                <a:lnTo>
                  <a:pt x="4342930" y="7200"/>
                </a:lnTo>
                <a:lnTo>
                  <a:pt x="4343387" y="6083"/>
                </a:lnTo>
                <a:lnTo>
                  <a:pt x="4343387" y="3454"/>
                </a:lnTo>
                <a:close/>
              </a:path>
              <a:path w="5819775" h="2606040">
                <a:moveTo>
                  <a:pt x="4391012" y="2599969"/>
                </a:moveTo>
                <a:lnTo>
                  <a:pt x="4390555" y="2598851"/>
                </a:lnTo>
                <a:lnTo>
                  <a:pt x="4388688" y="2596985"/>
                </a:lnTo>
                <a:lnTo>
                  <a:pt x="4387570" y="2596515"/>
                </a:lnTo>
                <a:lnTo>
                  <a:pt x="4384941" y="2596515"/>
                </a:lnTo>
                <a:lnTo>
                  <a:pt x="4383824" y="2596985"/>
                </a:lnTo>
                <a:lnTo>
                  <a:pt x="4381957" y="2598851"/>
                </a:lnTo>
                <a:lnTo>
                  <a:pt x="4381487" y="2599969"/>
                </a:lnTo>
                <a:lnTo>
                  <a:pt x="4381487" y="2602598"/>
                </a:lnTo>
                <a:lnTo>
                  <a:pt x="4381957" y="2603716"/>
                </a:lnTo>
                <a:lnTo>
                  <a:pt x="4383824" y="2605582"/>
                </a:lnTo>
                <a:lnTo>
                  <a:pt x="4384941" y="2606040"/>
                </a:lnTo>
                <a:lnTo>
                  <a:pt x="4387570" y="2606040"/>
                </a:lnTo>
                <a:lnTo>
                  <a:pt x="4388688" y="2605582"/>
                </a:lnTo>
                <a:lnTo>
                  <a:pt x="4390555" y="2603716"/>
                </a:lnTo>
                <a:lnTo>
                  <a:pt x="4391012" y="2602598"/>
                </a:lnTo>
                <a:lnTo>
                  <a:pt x="4391012" y="2599969"/>
                </a:lnTo>
                <a:close/>
              </a:path>
              <a:path w="5819775" h="2606040">
                <a:moveTo>
                  <a:pt x="4391012" y="1301711"/>
                </a:moveTo>
                <a:lnTo>
                  <a:pt x="4390555" y="1300594"/>
                </a:lnTo>
                <a:lnTo>
                  <a:pt x="4388688" y="1298727"/>
                </a:lnTo>
                <a:lnTo>
                  <a:pt x="4387570" y="1298257"/>
                </a:lnTo>
                <a:lnTo>
                  <a:pt x="4384941" y="1298257"/>
                </a:lnTo>
                <a:lnTo>
                  <a:pt x="4383824" y="1298727"/>
                </a:lnTo>
                <a:lnTo>
                  <a:pt x="4381957" y="1300594"/>
                </a:lnTo>
                <a:lnTo>
                  <a:pt x="4381487" y="1301711"/>
                </a:lnTo>
                <a:lnTo>
                  <a:pt x="4381487" y="1304340"/>
                </a:lnTo>
                <a:lnTo>
                  <a:pt x="4381957" y="1305458"/>
                </a:lnTo>
                <a:lnTo>
                  <a:pt x="4383824" y="1307325"/>
                </a:lnTo>
                <a:lnTo>
                  <a:pt x="4384941" y="1307782"/>
                </a:lnTo>
                <a:lnTo>
                  <a:pt x="4387570" y="1307782"/>
                </a:lnTo>
                <a:lnTo>
                  <a:pt x="4388688" y="1307325"/>
                </a:lnTo>
                <a:lnTo>
                  <a:pt x="4390555" y="1305458"/>
                </a:lnTo>
                <a:lnTo>
                  <a:pt x="4391012" y="1304340"/>
                </a:lnTo>
                <a:lnTo>
                  <a:pt x="4391012" y="1301711"/>
                </a:lnTo>
                <a:close/>
              </a:path>
              <a:path w="5819775" h="2606040">
                <a:moveTo>
                  <a:pt x="4391012" y="3454"/>
                </a:moveTo>
                <a:lnTo>
                  <a:pt x="4390555" y="2336"/>
                </a:lnTo>
                <a:lnTo>
                  <a:pt x="4388688" y="469"/>
                </a:lnTo>
                <a:lnTo>
                  <a:pt x="4387570" y="0"/>
                </a:lnTo>
                <a:lnTo>
                  <a:pt x="4384941" y="0"/>
                </a:lnTo>
                <a:lnTo>
                  <a:pt x="4383824" y="469"/>
                </a:lnTo>
                <a:lnTo>
                  <a:pt x="4381957" y="2336"/>
                </a:lnTo>
                <a:lnTo>
                  <a:pt x="4381487" y="3454"/>
                </a:lnTo>
                <a:lnTo>
                  <a:pt x="4381487" y="6083"/>
                </a:lnTo>
                <a:lnTo>
                  <a:pt x="4381957" y="7200"/>
                </a:lnTo>
                <a:lnTo>
                  <a:pt x="4383824" y="9067"/>
                </a:lnTo>
                <a:lnTo>
                  <a:pt x="4384941" y="9525"/>
                </a:lnTo>
                <a:lnTo>
                  <a:pt x="4387570" y="9525"/>
                </a:lnTo>
                <a:lnTo>
                  <a:pt x="4388688" y="9067"/>
                </a:lnTo>
                <a:lnTo>
                  <a:pt x="4390555" y="7200"/>
                </a:lnTo>
                <a:lnTo>
                  <a:pt x="4391012" y="6083"/>
                </a:lnTo>
                <a:lnTo>
                  <a:pt x="4391012" y="3454"/>
                </a:lnTo>
                <a:close/>
              </a:path>
              <a:path w="5819775" h="2606040">
                <a:moveTo>
                  <a:pt x="4438637" y="2599969"/>
                </a:moveTo>
                <a:lnTo>
                  <a:pt x="4438180" y="2598851"/>
                </a:lnTo>
                <a:lnTo>
                  <a:pt x="4436313" y="2596985"/>
                </a:lnTo>
                <a:lnTo>
                  <a:pt x="4435195" y="2596515"/>
                </a:lnTo>
                <a:lnTo>
                  <a:pt x="4432566" y="2596515"/>
                </a:lnTo>
                <a:lnTo>
                  <a:pt x="4431449" y="2596985"/>
                </a:lnTo>
                <a:lnTo>
                  <a:pt x="4429582" y="2598851"/>
                </a:lnTo>
                <a:lnTo>
                  <a:pt x="4429112" y="2599969"/>
                </a:lnTo>
                <a:lnTo>
                  <a:pt x="4429112" y="2602598"/>
                </a:lnTo>
                <a:lnTo>
                  <a:pt x="4429582" y="2603716"/>
                </a:lnTo>
                <a:lnTo>
                  <a:pt x="4431449" y="2605582"/>
                </a:lnTo>
                <a:lnTo>
                  <a:pt x="4432566" y="2606040"/>
                </a:lnTo>
                <a:lnTo>
                  <a:pt x="4435195" y="2606040"/>
                </a:lnTo>
                <a:lnTo>
                  <a:pt x="4436313" y="2605582"/>
                </a:lnTo>
                <a:lnTo>
                  <a:pt x="4438180" y="2603716"/>
                </a:lnTo>
                <a:lnTo>
                  <a:pt x="4438637" y="2602598"/>
                </a:lnTo>
                <a:lnTo>
                  <a:pt x="4438637" y="2599969"/>
                </a:lnTo>
                <a:close/>
              </a:path>
              <a:path w="5819775" h="2606040">
                <a:moveTo>
                  <a:pt x="4438637" y="1301711"/>
                </a:moveTo>
                <a:lnTo>
                  <a:pt x="4438180" y="1300594"/>
                </a:lnTo>
                <a:lnTo>
                  <a:pt x="4436313" y="1298727"/>
                </a:lnTo>
                <a:lnTo>
                  <a:pt x="4435195" y="1298257"/>
                </a:lnTo>
                <a:lnTo>
                  <a:pt x="4432566" y="1298257"/>
                </a:lnTo>
                <a:lnTo>
                  <a:pt x="4431449" y="1298727"/>
                </a:lnTo>
                <a:lnTo>
                  <a:pt x="4429582" y="1300594"/>
                </a:lnTo>
                <a:lnTo>
                  <a:pt x="4429112" y="1301711"/>
                </a:lnTo>
                <a:lnTo>
                  <a:pt x="4429112" y="1304340"/>
                </a:lnTo>
                <a:lnTo>
                  <a:pt x="4429582" y="1305458"/>
                </a:lnTo>
                <a:lnTo>
                  <a:pt x="4431449" y="1307325"/>
                </a:lnTo>
                <a:lnTo>
                  <a:pt x="4432566" y="1307782"/>
                </a:lnTo>
                <a:lnTo>
                  <a:pt x="4435195" y="1307782"/>
                </a:lnTo>
                <a:lnTo>
                  <a:pt x="4436313" y="1307325"/>
                </a:lnTo>
                <a:lnTo>
                  <a:pt x="4438180" y="1305458"/>
                </a:lnTo>
                <a:lnTo>
                  <a:pt x="4438637" y="1304340"/>
                </a:lnTo>
                <a:lnTo>
                  <a:pt x="4438637" y="1301711"/>
                </a:lnTo>
                <a:close/>
              </a:path>
              <a:path w="5819775" h="2606040">
                <a:moveTo>
                  <a:pt x="4438637" y="3454"/>
                </a:moveTo>
                <a:lnTo>
                  <a:pt x="4438180" y="2336"/>
                </a:lnTo>
                <a:lnTo>
                  <a:pt x="4436313" y="469"/>
                </a:lnTo>
                <a:lnTo>
                  <a:pt x="4435195" y="0"/>
                </a:lnTo>
                <a:lnTo>
                  <a:pt x="4432566" y="0"/>
                </a:lnTo>
                <a:lnTo>
                  <a:pt x="4431449" y="469"/>
                </a:lnTo>
                <a:lnTo>
                  <a:pt x="4429582" y="2336"/>
                </a:lnTo>
                <a:lnTo>
                  <a:pt x="4429112" y="3454"/>
                </a:lnTo>
                <a:lnTo>
                  <a:pt x="4429112" y="6083"/>
                </a:lnTo>
                <a:lnTo>
                  <a:pt x="4429582" y="7200"/>
                </a:lnTo>
                <a:lnTo>
                  <a:pt x="4431449" y="9067"/>
                </a:lnTo>
                <a:lnTo>
                  <a:pt x="4432566" y="9525"/>
                </a:lnTo>
                <a:lnTo>
                  <a:pt x="4435195" y="9525"/>
                </a:lnTo>
                <a:lnTo>
                  <a:pt x="4436313" y="9067"/>
                </a:lnTo>
                <a:lnTo>
                  <a:pt x="4438180" y="7200"/>
                </a:lnTo>
                <a:lnTo>
                  <a:pt x="4438637" y="6083"/>
                </a:lnTo>
                <a:lnTo>
                  <a:pt x="4438637" y="3454"/>
                </a:lnTo>
                <a:close/>
              </a:path>
              <a:path w="5819775" h="2606040">
                <a:moveTo>
                  <a:pt x="4486262" y="2599969"/>
                </a:moveTo>
                <a:lnTo>
                  <a:pt x="4485805" y="2598851"/>
                </a:lnTo>
                <a:lnTo>
                  <a:pt x="4483938" y="2596985"/>
                </a:lnTo>
                <a:lnTo>
                  <a:pt x="4482820" y="2596515"/>
                </a:lnTo>
                <a:lnTo>
                  <a:pt x="4480191" y="2596515"/>
                </a:lnTo>
                <a:lnTo>
                  <a:pt x="4479074" y="2596985"/>
                </a:lnTo>
                <a:lnTo>
                  <a:pt x="4477207" y="2598851"/>
                </a:lnTo>
                <a:lnTo>
                  <a:pt x="4476737" y="2599969"/>
                </a:lnTo>
                <a:lnTo>
                  <a:pt x="4476737" y="2602598"/>
                </a:lnTo>
                <a:lnTo>
                  <a:pt x="4477207" y="2603716"/>
                </a:lnTo>
                <a:lnTo>
                  <a:pt x="4479074" y="2605582"/>
                </a:lnTo>
                <a:lnTo>
                  <a:pt x="4480191" y="2606040"/>
                </a:lnTo>
                <a:lnTo>
                  <a:pt x="4482820" y="2606040"/>
                </a:lnTo>
                <a:lnTo>
                  <a:pt x="4483938" y="2605582"/>
                </a:lnTo>
                <a:lnTo>
                  <a:pt x="4485805" y="2603716"/>
                </a:lnTo>
                <a:lnTo>
                  <a:pt x="4486262" y="2602598"/>
                </a:lnTo>
                <a:lnTo>
                  <a:pt x="4486262" y="2599969"/>
                </a:lnTo>
                <a:close/>
              </a:path>
              <a:path w="5819775" h="2606040">
                <a:moveTo>
                  <a:pt x="4486262" y="1301711"/>
                </a:moveTo>
                <a:lnTo>
                  <a:pt x="4485805" y="1300594"/>
                </a:lnTo>
                <a:lnTo>
                  <a:pt x="4483938" y="1298727"/>
                </a:lnTo>
                <a:lnTo>
                  <a:pt x="4482820" y="1298257"/>
                </a:lnTo>
                <a:lnTo>
                  <a:pt x="4480191" y="1298257"/>
                </a:lnTo>
                <a:lnTo>
                  <a:pt x="4479074" y="1298727"/>
                </a:lnTo>
                <a:lnTo>
                  <a:pt x="4477207" y="1300594"/>
                </a:lnTo>
                <a:lnTo>
                  <a:pt x="4476737" y="1301711"/>
                </a:lnTo>
                <a:lnTo>
                  <a:pt x="4476737" y="1304340"/>
                </a:lnTo>
                <a:lnTo>
                  <a:pt x="4477207" y="1305458"/>
                </a:lnTo>
                <a:lnTo>
                  <a:pt x="4479074" y="1307325"/>
                </a:lnTo>
                <a:lnTo>
                  <a:pt x="4480191" y="1307782"/>
                </a:lnTo>
                <a:lnTo>
                  <a:pt x="4482820" y="1307782"/>
                </a:lnTo>
                <a:lnTo>
                  <a:pt x="4483938" y="1307325"/>
                </a:lnTo>
                <a:lnTo>
                  <a:pt x="4485805" y="1305458"/>
                </a:lnTo>
                <a:lnTo>
                  <a:pt x="4486262" y="1304340"/>
                </a:lnTo>
                <a:lnTo>
                  <a:pt x="4486262" y="1301711"/>
                </a:lnTo>
                <a:close/>
              </a:path>
              <a:path w="5819775" h="2606040">
                <a:moveTo>
                  <a:pt x="4486262" y="3454"/>
                </a:moveTo>
                <a:lnTo>
                  <a:pt x="4485805" y="2336"/>
                </a:lnTo>
                <a:lnTo>
                  <a:pt x="4483938" y="469"/>
                </a:lnTo>
                <a:lnTo>
                  <a:pt x="4482820" y="0"/>
                </a:lnTo>
                <a:lnTo>
                  <a:pt x="4480191" y="0"/>
                </a:lnTo>
                <a:lnTo>
                  <a:pt x="4479074" y="469"/>
                </a:lnTo>
                <a:lnTo>
                  <a:pt x="4477207" y="2336"/>
                </a:lnTo>
                <a:lnTo>
                  <a:pt x="4476737" y="3454"/>
                </a:lnTo>
                <a:lnTo>
                  <a:pt x="4476737" y="6083"/>
                </a:lnTo>
                <a:lnTo>
                  <a:pt x="4477207" y="7200"/>
                </a:lnTo>
                <a:lnTo>
                  <a:pt x="4479074" y="9067"/>
                </a:lnTo>
                <a:lnTo>
                  <a:pt x="4480191" y="9525"/>
                </a:lnTo>
                <a:lnTo>
                  <a:pt x="4482820" y="9525"/>
                </a:lnTo>
                <a:lnTo>
                  <a:pt x="4483938" y="9067"/>
                </a:lnTo>
                <a:lnTo>
                  <a:pt x="4485805" y="7200"/>
                </a:lnTo>
                <a:lnTo>
                  <a:pt x="4486262" y="6083"/>
                </a:lnTo>
                <a:lnTo>
                  <a:pt x="4486262" y="3454"/>
                </a:lnTo>
                <a:close/>
              </a:path>
              <a:path w="5819775" h="2606040">
                <a:moveTo>
                  <a:pt x="4533887" y="2599969"/>
                </a:moveTo>
                <a:lnTo>
                  <a:pt x="4533430" y="2598851"/>
                </a:lnTo>
                <a:lnTo>
                  <a:pt x="4531563" y="2596985"/>
                </a:lnTo>
                <a:lnTo>
                  <a:pt x="4530445" y="2596515"/>
                </a:lnTo>
                <a:lnTo>
                  <a:pt x="4527816" y="2596515"/>
                </a:lnTo>
                <a:lnTo>
                  <a:pt x="4526699" y="2596985"/>
                </a:lnTo>
                <a:lnTo>
                  <a:pt x="4524832" y="2598851"/>
                </a:lnTo>
                <a:lnTo>
                  <a:pt x="4524362" y="2599969"/>
                </a:lnTo>
                <a:lnTo>
                  <a:pt x="4524362" y="2602598"/>
                </a:lnTo>
                <a:lnTo>
                  <a:pt x="4524832" y="2603716"/>
                </a:lnTo>
                <a:lnTo>
                  <a:pt x="4526699" y="2605582"/>
                </a:lnTo>
                <a:lnTo>
                  <a:pt x="4527816" y="2606040"/>
                </a:lnTo>
                <a:lnTo>
                  <a:pt x="4530445" y="2606040"/>
                </a:lnTo>
                <a:lnTo>
                  <a:pt x="4531563" y="2605582"/>
                </a:lnTo>
                <a:lnTo>
                  <a:pt x="4533430" y="2603716"/>
                </a:lnTo>
                <a:lnTo>
                  <a:pt x="4533887" y="2602598"/>
                </a:lnTo>
                <a:lnTo>
                  <a:pt x="4533887" y="2599969"/>
                </a:lnTo>
                <a:close/>
              </a:path>
              <a:path w="5819775" h="2606040">
                <a:moveTo>
                  <a:pt x="4533887" y="1301711"/>
                </a:moveTo>
                <a:lnTo>
                  <a:pt x="4533430" y="1300594"/>
                </a:lnTo>
                <a:lnTo>
                  <a:pt x="4531563" y="1298727"/>
                </a:lnTo>
                <a:lnTo>
                  <a:pt x="4530445" y="1298257"/>
                </a:lnTo>
                <a:lnTo>
                  <a:pt x="4527816" y="1298257"/>
                </a:lnTo>
                <a:lnTo>
                  <a:pt x="4526699" y="1298727"/>
                </a:lnTo>
                <a:lnTo>
                  <a:pt x="4524832" y="1300594"/>
                </a:lnTo>
                <a:lnTo>
                  <a:pt x="4524362" y="1301711"/>
                </a:lnTo>
                <a:lnTo>
                  <a:pt x="4524362" y="1304340"/>
                </a:lnTo>
                <a:lnTo>
                  <a:pt x="4524832" y="1305458"/>
                </a:lnTo>
                <a:lnTo>
                  <a:pt x="4526699" y="1307325"/>
                </a:lnTo>
                <a:lnTo>
                  <a:pt x="4527816" y="1307782"/>
                </a:lnTo>
                <a:lnTo>
                  <a:pt x="4530445" y="1307782"/>
                </a:lnTo>
                <a:lnTo>
                  <a:pt x="4531563" y="1307325"/>
                </a:lnTo>
                <a:lnTo>
                  <a:pt x="4533430" y="1305458"/>
                </a:lnTo>
                <a:lnTo>
                  <a:pt x="4533887" y="1304340"/>
                </a:lnTo>
                <a:lnTo>
                  <a:pt x="4533887" y="1301711"/>
                </a:lnTo>
                <a:close/>
              </a:path>
              <a:path w="5819775" h="2606040">
                <a:moveTo>
                  <a:pt x="4533887" y="3454"/>
                </a:moveTo>
                <a:lnTo>
                  <a:pt x="4533430" y="2336"/>
                </a:lnTo>
                <a:lnTo>
                  <a:pt x="4531563" y="469"/>
                </a:lnTo>
                <a:lnTo>
                  <a:pt x="4530445" y="0"/>
                </a:lnTo>
                <a:lnTo>
                  <a:pt x="4527816" y="0"/>
                </a:lnTo>
                <a:lnTo>
                  <a:pt x="4526699" y="469"/>
                </a:lnTo>
                <a:lnTo>
                  <a:pt x="4524832" y="2336"/>
                </a:lnTo>
                <a:lnTo>
                  <a:pt x="4524362" y="3454"/>
                </a:lnTo>
                <a:lnTo>
                  <a:pt x="4524362" y="6083"/>
                </a:lnTo>
                <a:lnTo>
                  <a:pt x="4524832" y="7200"/>
                </a:lnTo>
                <a:lnTo>
                  <a:pt x="4526699" y="9067"/>
                </a:lnTo>
                <a:lnTo>
                  <a:pt x="4527816" y="9525"/>
                </a:lnTo>
                <a:lnTo>
                  <a:pt x="4530445" y="9525"/>
                </a:lnTo>
                <a:lnTo>
                  <a:pt x="4531563" y="9067"/>
                </a:lnTo>
                <a:lnTo>
                  <a:pt x="4533430" y="7200"/>
                </a:lnTo>
                <a:lnTo>
                  <a:pt x="4533887" y="6083"/>
                </a:lnTo>
                <a:lnTo>
                  <a:pt x="4533887" y="3454"/>
                </a:lnTo>
                <a:close/>
              </a:path>
              <a:path w="5819775" h="2606040">
                <a:moveTo>
                  <a:pt x="4581512" y="2599969"/>
                </a:moveTo>
                <a:lnTo>
                  <a:pt x="4581055" y="2598851"/>
                </a:lnTo>
                <a:lnTo>
                  <a:pt x="4579188" y="2596985"/>
                </a:lnTo>
                <a:lnTo>
                  <a:pt x="4578070" y="2596515"/>
                </a:lnTo>
                <a:lnTo>
                  <a:pt x="4575441" y="2596515"/>
                </a:lnTo>
                <a:lnTo>
                  <a:pt x="4574324" y="2596985"/>
                </a:lnTo>
                <a:lnTo>
                  <a:pt x="4572457" y="2598851"/>
                </a:lnTo>
                <a:lnTo>
                  <a:pt x="4571987" y="2599969"/>
                </a:lnTo>
                <a:lnTo>
                  <a:pt x="4571987" y="2602598"/>
                </a:lnTo>
                <a:lnTo>
                  <a:pt x="4572457" y="2603716"/>
                </a:lnTo>
                <a:lnTo>
                  <a:pt x="4574324" y="2605582"/>
                </a:lnTo>
                <a:lnTo>
                  <a:pt x="4575441" y="2606040"/>
                </a:lnTo>
                <a:lnTo>
                  <a:pt x="4578070" y="2606040"/>
                </a:lnTo>
                <a:lnTo>
                  <a:pt x="4579188" y="2605582"/>
                </a:lnTo>
                <a:lnTo>
                  <a:pt x="4581055" y="2603716"/>
                </a:lnTo>
                <a:lnTo>
                  <a:pt x="4581512" y="2602598"/>
                </a:lnTo>
                <a:lnTo>
                  <a:pt x="4581512" y="2599969"/>
                </a:lnTo>
                <a:close/>
              </a:path>
              <a:path w="5819775" h="2606040">
                <a:moveTo>
                  <a:pt x="4581512" y="1301711"/>
                </a:moveTo>
                <a:lnTo>
                  <a:pt x="4581055" y="1300594"/>
                </a:lnTo>
                <a:lnTo>
                  <a:pt x="4579188" y="1298727"/>
                </a:lnTo>
                <a:lnTo>
                  <a:pt x="4578070" y="1298257"/>
                </a:lnTo>
                <a:lnTo>
                  <a:pt x="4575441" y="1298257"/>
                </a:lnTo>
                <a:lnTo>
                  <a:pt x="4574324" y="1298727"/>
                </a:lnTo>
                <a:lnTo>
                  <a:pt x="4572457" y="1300594"/>
                </a:lnTo>
                <a:lnTo>
                  <a:pt x="4571987" y="1301711"/>
                </a:lnTo>
                <a:lnTo>
                  <a:pt x="4571987" y="1304340"/>
                </a:lnTo>
                <a:lnTo>
                  <a:pt x="4572457" y="1305458"/>
                </a:lnTo>
                <a:lnTo>
                  <a:pt x="4574324" y="1307325"/>
                </a:lnTo>
                <a:lnTo>
                  <a:pt x="4575441" y="1307782"/>
                </a:lnTo>
                <a:lnTo>
                  <a:pt x="4578070" y="1307782"/>
                </a:lnTo>
                <a:lnTo>
                  <a:pt x="4579188" y="1307325"/>
                </a:lnTo>
                <a:lnTo>
                  <a:pt x="4581055" y="1305458"/>
                </a:lnTo>
                <a:lnTo>
                  <a:pt x="4581512" y="1304340"/>
                </a:lnTo>
                <a:lnTo>
                  <a:pt x="4581512" y="1301711"/>
                </a:lnTo>
                <a:close/>
              </a:path>
              <a:path w="5819775" h="2606040">
                <a:moveTo>
                  <a:pt x="4581512" y="3454"/>
                </a:moveTo>
                <a:lnTo>
                  <a:pt x="4581055" y="2336"/>
                </a:lnTo>
                <a:lnTo>
                  <a:pt x="4579188" y="469"/>
                </a:lnTo>
                <a:lnTo>
                  <a:pt x="4578070" y="0"/>
                </a:lnTo>
                <a:lnTo>
                  <a:pt x="4575441" y="0"/>
                </a:lnTo>
                <a:lnTo>
                  <a:pt x="4574324" y="469"/>
                </a:lnTo>
                <a:lnTo>
                  <a:pt x="4572457" y="2336"/>
                </a:lnTo>
                <a:lnTo>
                  <a:pt x="4571987" y="3454"/>
                </a:lnTo>
                <a:lnTo>
                  <a:pt x="4571987" y="6083"/>
                </a:lnTo>
                <a:lnTo>
                  <a:pt x="4572457" y="7200"/>
                </a:lnTo>
                <a:lnTo>
                  <a:pt x="4574324" y="9067"/>
                </a:lnTo>
                <a:lnTo>
                  <a:pt x="4575441" y="9525"/>
                </a:lnTo>
                <a:lnTo>
                  <a:pt x="4578070" y="9525"/>
                </a:lnTo>
                <a:lnTo>
                  <a:pt x="4579188" y="9067"/>
                </a:lnTo>
                <a:lnTo>
                  <a:pt x="4581055" y="7200"/>
                </a:lnTo>
                <a:lnTo>
                  <a:pt x="4581512" y="6083"/>
                </a:lnTo>
                <a:lnTo>
                  <a:pt x="4581512" y="3454"/>
                </a:lnTo>
                <a:close/>
              </a:path>
              <a:path w="5819775" h="2606040">
                <a:moveTo>
                  <a:pt x="4629137" y="2599969"/>
                </a:moveTo>
                <a:lnTo>
                  <a:pt x="4628680" y="2598851"/>
                </a:lnTo>
                <a:lnTo>
                  <a:pt x="4626813" y="2596985"/>
                </a:lnTo>
                <a:lnTo>
                  <a:pt x="4625695" y="2596515"/>
                </a:lnTo>
                <a:lnTo>
                  <a:pt x="4623066" y="2596515"/>
                </a:lnTo>
                <a:lnTo>
                  <a:pt x="4621949" y="2596985"/>
                </a:lnTo>
                <a:lnTo>
                  <a:pt x="4620082" y="2598851"/>
                </a:lnTo>
                <a:lnTo>
                  <a:pt x="4619612" y="2599969"/>
                </a:lnTo>
                <a:lnTo>
                  <a:pt x="4619612" y="2602598"/>
                </a:lnTo>
                <a:lnTo>
                  <a:pt x="4620082" y="2603716"/>
                </a:lnTo>
                <a:lnTo>
                  <a:pt x="4621949" y="2605582"/>
                </a:lnTo>
                <a:lnTo>
                  <a:pt x="4623066" y="2606040"/>
                </a:lnTo>
                <a:lnTo>
                  <a:pt x="4625695" y="2606040"/>
                </a:lnTo>
                <a:lnTo>
                  <a:pt x="4626813" y="2605582"/>
                </a:lnTo>
                <a:lnTo>
                  <a:pt x="4628680" y="2603716"/>
                </a:lnTo>
                <a:lnTo>
                  <a:pt x="4629137" y="2602598"/>
                </a:lnTo>
                <a:lnTo>
                  <a:pt x="4629137" y="2599969"/>
                </a:lnTo>
                <a:close/>
              </a:path>
              <a:path w="5819775" h="2606040">
                <a:moveTo>
                  <a:pt x="4629137" y="1301711"/>
                </a:moveTo>
                <a:lnTo>
                  <a:pt x="4628680" y="1300594"/>
                </a:lnTo>
                <a:lnTo>
                  <a:pt x="4626813" y="1298727"/>
                </a:lnTo>
                <a:lnTo>
                  <a:pt x="4625695" y="1298257"/>
                </a:lnTo>
                <a:lnTo>
                  <a:pt x="4623066" y="1298257"/>
                </a:lnTo>
                <a:lnTo>
                  <a:pt x="4621949" y="1298727"/>
                </a:lnTo>
                <a:lnTo>
                  <a:pt x="4620082" y="1300594"/>
                </a:lnTo>
                <a:lnTo>
                  <a:pt x="4619612" y="1301711"/>
                </a:lnTo>
                <a:lnTo>
                  <a:pt x="4619612" y="1304340"/>
                </a:lnTo>
                <a:lnTo>
                  <a:pt x="4620082" y="1305458"/>
                </a:lnTo>
                <a:lnTo>
                  <a:pt x="4621949" y="1307325"/>
                </a:lnTo>
                <a:lnTo>
                  <a:pt x="4623066" y="1307782"/>
                </a:lnTo>
                <a:lnTo>
                  <a:pt x="4625695" y="1307782"/>
                </a:lnTo>
                <a:lnTo>
                  <a:pt x="4626813" y="1307325"/>
                </a:lnTo>
                <a:lnTo>
                  <a:pt x="4628680" y="1305458"/>
                </a:lnTo>
                <a:lnTo>
                  <a:pt x="4629137" y="1304340"/>
                </a:lnTo>
                <a:lnTo>
                  <a:pt x="4629137" y="1301711"/>
                </a:lnTo>
                <a:close/>
              </a:path>
              <a:path w="5819775" h="2606040">
                <a:moveTo>
                  <a:pt x="4629137" y="3454"/>
                </a:moveTo>
                <a:lnTo>
                  <a:pt x="4628680" y="2336"/>
                </a:lnTo>
                <a:lnTo>
                  <a:pt x="4626813" y="469"/>
                </a:lnTo>
                <a:lnTo>
                  <a:pt x="4625695" y="0"/>
                </a:lnTo>
                <a:lnTo>
                  <a:pt x="4623066" y="0"/>
                </a:lnTo>
                <a:lnTo>
                  <a:pt x="4621949" y="469"/>
                </a:lnTo>
                <a:lnTo>
                  <a:pt x="4620082" y="2336"/>
                </a:lnTo>
                <a:lnTo>
                  <a:pt x="4619612" y="3454"/>
                </a:lnTo>
                <a:lnTo>
                  <a:pt x="4619612" y="6083"/>
                </a:lnTo>
                <a:lnTo>
                  <a:pt x="4620082" y="7200"/>
                </a:lnTo>
                <a:lnTo>
                  <a:pt x="4621949" y="9067"/>
                </a:lnTo>
                <a:lnTo>
                  <a:pt x="4623066" y="9525"/>
                </a:lnTo>
                <a:lnTo>
                  <a:pt x="4625695" y="9525"/>
                </a:lnTo>
                <a:lnTo>
                  <a:pt x="4626813" y="9067"/>
                </a:lnTo>
                <a:lnTo>
                  <a:pt x="4628680" y="7200"/>
                </a:lnTo>
                <a:lnTo>
                  <a:pt x="4629137" y="6083"/>
                </a:lnTo>
                <a:lnTo>
                  <a:pt x="4629137" y="3454"/>
                </a:lnTo>
                <a:close/>
              </a:path>
              <a:path w="5819775" h="2606040">
                <a:moveTo>
                  <a:pt x="4676762" y="2599969"/>
                </a:moveTo>
                <a:lnTo>
                  <a:pt x="4676305" y="2598851"/>
                </a:lnTo>
                <a:lnTo>
                  <a:pt x="4674438" y="2596985"/>
                </a:lnTo>
                <a:lnTo>
                  <a:pt x="4673320" y="2596515"/>
                </a:lnTo>
                <a:lnTo>
                  <a:pt x="4670691" y="2596515"/>
                </a:lnTo>
                <a:lnTo>
                  <a:pt x="4669574" y="2596985"/>
                </a:lnTo>
                <a:lnTo>
                  <a:pt x="4667707" y="2598851"/>
                </a:lnTo>
                <a:lnTo>
                  <a:pt x="4667237" y="2599969"/>
                </a:lnTo>
                <a:lnTo>
                  <a:pt x="4667237" y="2602598"/>
                </a:lnTo>
                <a:lnTo>
                  <a:pt x="4667707" y="2603716"/>
                </a:lnTo>
                <a:lnTo>
                  <a:pt x="4669574" y="2605582"/>
                </a:lnTo>
                <a:lnTo>
                  <a:pt x="4670691" y="2606040"/>
                </a:lnTo>
                <a:lnTo>
                  <a:pt x="4673320" y="2606040"/>
                </a:lnTo>
                <a:lnTo>
                  <a:pt x="4674438" y="2605582"/>
                </a:lnTo>
                <a:lnTo>
                  <a:pt x="4676305" y="2603716"/>
                </a:lnTo>
                <a:lnTo>
                  <a:pt x="4676762" y="2602598"/>
                </a:lnTo>
                <a:lnTo>
                  <a:pt x="4676762" y="2599969"/>
                </a:lnTo>
                <a:close/>
              </a:path>
              <a:path w="5819775" h="2606040">
                <a:moveTo>
                  <a:pt x="4676762" y="1301711"/>
                </a:moveTo>
                <a:lnTo>
                  <a:pt x="4676305" y="1300594"/>
                </a:lnTo>
                <a:lnTo>
                  <a:pt x="4674438" y="1298727"/>
                </a:lnTo>
                <a:lnTo>
                  <a:pt x="4673320" y="1298257"/>
                </a:lnTo>
                <a:lnTo>
                  <a:pt x="4670691" y="1298257"/>
                </a:lnTo>
                <a:lnTo>
                  <a:pt x="4669574" y="1298727"/>
                </a:lnTo>
                <a:lnTo>
                  <a:pt x="4667707" y="1300594"/>
                </a:lnTo>
                <a:lnTo>
                  <a:pt x="4667237" y="1301711"/>
                </a:lnTo>
                <a:lnTo>
                  <a:pt x="4667237" y="1304340"/>
                </a:lnTo>
                <a:lnTo>
                  <a:pt x="4667707" y="1305458"/>
                </a:lnTo>
                <a:lnTo>
                  <a:pt x="4669574" y="1307325"/>
                </a:lnTo>
                <a:lnTo>
                  <a:pt x="4670691" y="1307782"/>
                </a:lnTo>
                <a:lnTo>
                  <a:pt x="4673320" y="1307782"/>
                </a:lnTo>
                <a:lnTo>
                  <a:pt x="4674438" y="1307325"/>
                </a:lnTo>
                <a:lnTo>
                  <a:pt x="4676305" y="1305458"/>
                </a:lnTo>
                <a:lnTo>
                  <a:pt x="4676762" y="1304340"/>
                </a:lnTo>
                <a:lnTo>
                  <a:pt x="4676762" y="1301711"/>
                </a:lnTo>
                <a:close/>
              </a:path>
              <a:path w="5819775" h="2606040">
                <a:moveTo>
                  <a:pt x="4676762" y="3454"/>
                </a:moveTo>
                <a:lnTo>
                  <a:pt x="4676305" y="2336"/>
                </a:lnTo>
                <a:lnTo>
                  <a:pt x="4674438" y="469"/>
                </a:lnTo>
                <a:lnTo>
                  <a:pt x="4673320" y="0"/>
                </a:lnTo>
                <a:lnTo>
                  <a:pt x="4670691" y="0"/>
                </a:lnTo>
                <a:lnTo>
                  <a:pt x="4669574" y="469"/>
                </a:lnTo>
                <a:lnTo>
                  <a:pt x="4667707" y="2336"/>
                </a:lnTo>
                <a:lnTo>
                  <a:pt x="4667237" y="3454"/>
                </a:lnTo>
                <a:lnTo>
                  <a:pt x="4667237" y="6083"/>
                </a:lnTo>
                <a:lnTo>
                  <a:pt x="4667707" y="7200"/>
                </a:lnTo>
                <a:lnTo>
                  <a:pt x="4669574" y="9067"/>
                </a:lnTo>
                <a:lnTo>
                  <a:pt x="4670691" y="9525"/>
                </a:lnTo>
                <a:lnTo>
                  <a:pt x="4673320" y="9525"/>
                </a:lnTo>
                <a:lnTo>
                  <a:pt x="4674438" y="9067"/>
                </a:lnTo>
                <a:lnTo>
                  <a:pt x="4676305" y="7200"/>
                </a:lnTo>
                <a:lnTo>
                  <a:pt x="4676762" y="6083"/>
                </a:lnTo>
                <a:lnTo>
                  <a:pt x="4676762" y="3454"/>
                </a:lnTo>
                <a:close/>
              </a:path>
              <a:path w="5819775" h="2606040">
                <a:moveTo>
                  <a:pt x="4724387" y="2599969"/>
                </a:moveTo>
                <a:lnTo>
                  <a:pt x="4723930" y="2598851"/>
                </a:lnTo>
                <a:lnTo>
                  <a:pt x="4722063" y="2596985"/>
                </a:lnTo>
                <a:lnTo>
                  <a:pt x="4720945" y="2596515"/>
                </a:lnTo>
                <a:lnTo>
                  <a:pt x="4718316" y="2596515"/>
                </a:lnTo>
                <a:lnTo>
                  <a:pt x="4717199" y="2596985"/>
                </a:lnTo>
                <a:lnTo>
                  <a:pt x="4715332" y="2598851"/>
                </a:lnTo>
                <a:lnTo>
                  <a:pt x="4714862" y="2599969"/>
                </a:lnTo>
                <a:lnTo>
                  <a:pt x="4714862" y="2602598"/>
                </a:lnTo>
                <a:lnTo>
                  <a:pt x="4715332" y="2603716"/>
                </a:lnTo>
                <a:lnTo>
                  <a:pt x="4717199" y="2605582"/>
                </a:lnTo>
                <a:lnTo>
                  <a:pt x="4718316" y="2606040"/>
                </a:lnTo>
                <a:lnTo>
                  <a:pt x="4720945" y="2606040"/>
                </a:lnTo>
                <a:lnTo>
                  <a:pt x="4722063" y="2605582"/>
                </a:lnTo>
                <a:lnTo>
                  <a:pt x="4723930" y="2603716"/>
                </a:lnTo>
                <a:lnTo>
                  <a:pt x="4724387" y="2602598"/>
                </a:lnTo>
                <a:lnTo>
                  <a:pt x="4724387" y="2599969"/>
                </a:lnTo>
                <a:close/>
              </a:path>
              <a:path w="5819775" h="2606040">
                <a:moveTo>
                  <a:pt x="4724387" y="1301711"/>
                </a:moveTo>
                <a:lnTo>
                  <a:pt x="4723930" y="1300594"/>
                </a:lnTo>
                <a:lnTo>
                  <a:pt x="4722063" y="1298727"/>
                </a:lnTo>
                <a:lnTo>
                  <a:pt x="4720945" y="1298257"/>
                </a:lnTo>
                <a:lnTo>
                  <a:pt x="4718316" y="1298257"/>
                </a:lnTo>
                <a:lnTo>
                  <a:pt x="4717199" y="1298727"/>
                </a:lnTo>
                <a:lnTo>
                  <a:pt x="4715332" y="1300594"/>
                </a:lnTo>
                <a:lnTo>
                  <a:pt x="4714862" y="1301711"/>
                </a:lnTo>
                <a:lnTo>
                  <a:pt x="4714862" y="1304340"/>
                </a:lnTo>
                <a:lnTo>
                  <a:pt x="4715332" y="1305458"/>
                </a:lnTo>
                <a:lnTo>
                  <a:pt x="4717199" y="1307325"/>
                </a:lnTo>
                <a:lnTo>
                  <a:pt x="4718316" y="1307782"/>
                </a:lnTo>
                <a:lnTo>
                  <a:pt x="4720945" y="1307782"/>
                </a:lnTo>
                <a:lnTo>
                  <a:pt x="4722063" y="1307325"/>
                </a:lnTo>
                <a:lnTo>
                  <a:pt x="4723930" y="1305458"/>
                </a:lnTo>
                <a:lnTo>
                  <a:pt x="4724387" y="1304340"/>
                </a:lnTo>
                <a:lnTo>
                  <a:pt x="4724387" y="1301711"/>
                </a:lnTo>
                <a:close/>
              </a:path>
              <a:path w="5819775" h="2606040">
                <a:moveTo>
                  <a:pt x="4724387" y="3454"/>
                </a:moveTo>
                <a:lnTo>
                  <a:pt x="4723930" y="2336"/>
                </a:lnTo>
                <a:lnTo>
                  <a:pt x="4722063" y="469"/>
                </a:lnTo>
                <a:lnTo>
                  <a:pt x="4720945" y="0"/>
                </a:lnTo>
                <a:lnTo>
                  <a:pt x="4718316" y="0"/>
                </a:lnTo>
                <a:lnTo>
                  <a:pt x="4717199" y="469"/>
                </a:lnTo>
                <a:lnTo>
                  <a:pt x="4715332" y="2336"/>
                </a:lnTo>
                <a:lnTo>
                  <a:pt x="4714862" y="3454"/>
                </a:lnTo>
                <a:lnTo>
                  <a:pt x="4714862" y="6083"/>
                </a:lnTo>
                <a:lnTo>
                  <a:pt x="4715332" y="7200"/>
                </a:lnTo>
                <a:lnTo>
                  <a:pt x="4717199" y="9067"/>
                </a:lnTo>
                <a:lnTo>
                  <a:pt x="4718316" y="9525"/>
                </a:lnTo>
                <a:lnTo>
                  <a:pt x="4720945" y="9525"/>
                </a:lnTo>
                <a:lnTo>
                  <a:pt x="4722063" y="9067"/>
                </a:lnTo>
                <a:lnTo>
                  <a:pt x="4723930" y="7200"/>
                </a:lnTo>
                <a:lnTo>
                  <a:pt x="4724387" y="6083"/>
                </a:lnTo>
                <a:lnTo>
                  <a:pt x="4724387" y="3454"/>
                </a:lnTo>
                <a:close/>
              </a:path>
              <a:path w="5819775" h="2606040">
                <a:moveTo>
                  <a:pt x="4772012" y="2599969"/>
                </a:moveTo>
                <a:lnTo>
                  <a:pt x="4771555" y="2598851"/>
                </a:lnTo>
                <a:lnTo>
                  <a:pt x="4769688" y="2596985"/>
                </a:lnTo>
                <a:lnTo>
                  <a:pt x="4768570" y="2596515"/>
                </a:lnTo>
                <a:lnTo>
                  <a:pt x="4765941" y="2596515"/>
                </a:lnTo>
                <a:lnTo>
                  <a:pt x="4764824" y="2596985"/>
                </a:lnTo>
                <a:lnTo>
                  <a:pt x="4762957" y="2598851"/>
                </a:lnTo>
                <a:lnTo>
                  <a:pt x="4762487" y="2599969"/>
                </a:lnTo>
                <a:lnTo>
                  <a:pt x="4762487" y="2602598"/>
                </a:lnTo>
                <a:lnTo>
                  <a:pt x="4762957" y="2603716"/>
                </a:lnTo>
                <a:lnTo>
                  <a:pt x="4764824" y="2605582"/>
                </a:lnTo>
                <a:lnTo>
                  <a:pt x="4765941" y="2606040"/>
                </a:lnTo>
                <a:lnTo>
                  <a:pt x="4768570" y="2606040"/>
                </a:lnTo>
                <a:lnTo>
                  <a:pt x="4769688" y="2605582"/>
                </a:lnTo>
                <a:lnTo>
                  <a:pt x="4771555" y="2603716"/>
                </a:lnTo>
                <a:lnTo>
                  <a:pt x="4772012" y="2602598"/>
                </a:lnTo>
                <a:lnTo>
                  <a:pt x="4772012" y="2599969"/>
                </a:lnTo>
                <a:close/>
              </a:path>
              <a:path w="5819775" h="2606040">
                <a:moveTo>
                  <a:pt x="4772012" y="1301711"/>
                </a:moveTo>
                <a:lnTo>
                  <a:pt x="4771555" y="1300594"/>
                </a:lnTo>
                <a:lnTo>
                  <a:pt x="4769688" y="1298727"/>
                </a:lnTo>
                <a:lnTo>
                  <a:pt x="4768570" y="1298257"/>
                </a:lnTo>
                <a:lnTo>
                  <a:pt x="4765941" y="1298257"/>
                </a:lnTo>
                <a:lnTo>
                  <a:pt x="4764824" y="1298727"/>
                </a:lnTo>
                <a:lnTo>
                  <a:pt x="4762957" y="1300594"/>
                </a:lnTo>
                <a:lnTo>
                  <a:pt x="4762487" y="1301711"/>
                </a:lnTo>
                <a:lnTo>
                  <a:pt x="4762487" y="1304340"/>
                </a:lnTo>
                <a:lnTo>
                  <a:pt x="4762957" y="1305458"/>
                </a:lnTo>
                <a:lnTo>
                  <a:pt x="4764824" y="1307325"/>
                </a:lnTo>
                <a:lnTo>
                  <a:pt x="4765941" y="1307782"/>
                </a:lnTo>
                <a:lnTo>
                  <a:pt x="4768570" y="1307782"/>
                </a:lnTo>
                <a:lnTo>
                  <a:pt x="4769688" y="1307325"/>
                </a:lnTo>
                <a:lnTo>
                  <a:pt x="4771555" y="1305458"/>
                </a:lnTo>
                <a:lnTo>
                  <a:pt x="4772012" y="1304340"/>
                </a:lnTo>
                <a:lnTo>
                  <a:pt x="4772012" y="1301711"/>
                </a:lnTo>
                <a:close/>
              </a:path>
              <a:path w="5819775" h="2606040">
                <a:moveTo>
                  <a:pt x="4772012" y="3454"/>
                </a:moveTo>
                <a:lnTo>
                  <a:pt x="4771555" y="2336"/>
                </a:lnTo>
                <a:lnTo>
                  <a:pt x="4769688" y="469"/>
                </a:lnTo>
                <a:lnTo>
                  <a:pt x="4768570" y="0"/>
                </a:lnTo>
                <a:lnTo>
                  <a:pt x="4765941" y="0"/>
                </a:lnTo>
                <a:lnTo>
                  <a:pt x="4764824" y="469"/>
                </a:lnTo>
                <a:lnTo>
                  <a:pt x="4762957" y="2336"/>
                </a:lnTo>
                <a:lnTo>
                  <a:pt x="4762487" y="3454"/>
                </a:lnTo>
                <a:lnTo>
                  <a:pt x="4762487" y="6083"/>
                </a:lnTo>
                <a:lnTo>
                  <a:pt x="4762957" y="7200"/>
                </a:lnTo>
                <a:lnTo>
                  <a:pt x="4764824" y="9067"/>
                </a:lnTo>
                <a:lnTo>
                  <a:pt x="4765941" y="9525"/>
                </a:lnTo>
                <a:lnTo>
                  <a:pt x="4768570" y="9525"/>
                </a:lnTo>
                <a:lnTo>
                  <a:pt x="4769688" y="9067"/>
                </a:lnTo>
                <a:lnTo>
                  <a:pt x="4771555" y="7200"/>
                </a:lnTo>
                <a:lnTo>
                  <a:pt x="4772012" y="6083"/>
                </a:lnTo>
                <a:lnTo>
                  <a:pt x="4772012" y="3454"/>
                </a:lnTo>
                <a:close/>
              </a:path>
              <a:path w="5819775" h="2606040">
                <a:moveTo>
                  <a:pt x="4819637" y="2599969"/>
                </a:moveTo>
                <a:lnTo>
                  <a:pt x="4819180" y="2598851"/>
                </a:lnTo>
                <a:lnTo>
                  <a:pt x="4817313" y="2596985"/>
                </a:lnTo>
                <a:lnTo>
                  <a:pt x="4816195" y="2596515"/>
                </a:lnTo>
                <a:lnTo>
                  <a:pt x="4813566" y="2596515"/>
                </a:lnTo>
                <a:lnTo>
                  <a:pt x="4812449" y="2596985"/>
                </a:lnTo>
                <a:lnTo>
                  <a:pt x="4810582" y="2598851"/>
                </a:lnTo>
                <a:lnTo>
                  <a:pt x="4810112" y="2599969"/>
                </a:lnTo>
                <a:lnTo>
                  <a:pt x="4810112" y="2602598"/>
                </a:lnTo>
                <a:lnTo>
                  <a:pt x="4810582" y="2603716"/>
                </a:lnTo>
                <a:lnTo>
                  <a:pt x="4812449" y="2605582"/>
                </a:lnTo>
                <a:lnTo>
                  <a:pt x="4813566" y="2606040"/>
                </a:lnTo>
                <a:lnTo>
                  <a:pt x="4816195" y="2606040"/>
                </a:lnTo>
                <a:lnTo>
                  <a:pt x="4817313" y="2605582"/>
                </a:lnTo>
                <a:lnTo>
                  <a:pt x="4819180" y="2603716"/>
                </a:lnTo>
                <a:lnTo>
                  <a:pt x="4819637" y="2602598"/>
                </a:lnTo>
                <a:lnTo>
                  <a:pt x="4819637" y="2599969"/>
                </a:lnTo>
                <a:close/>
              </a:path>
              <a:path w="5819775" h="2606040">
                <a:moveTo>
                  <a:pt x="4819637" y="1301711"/>
                </a:moveTo>
                <a:lnTo>
                  <a:pt x="4819180" y="1300594"/>
                </a:lnTo>
                <a:lnTo>
                  <a:pt x="4817313" y="1298727"/>
                </a:lnTo>
                <a:lnTo>
                  <a:pt x="4816195" y="1298257"/>
                </a:lnTo>
                <a:lnTo>
                  <a:pt x="4813566" y="1298257"/>
                </a:lnTo>
                <a:lnTo>
                  <a:pt x="4812449" y="1298727"/>
                </a:lnTo>
                <a:lnTo>
                  <a:pt x="4810582" y="1300594"/>
                </a:lnTo>
                <a:lnTo>
                  <a:pt x="4810112" y="1301711"/>
                </a:lnTo>
                <a:lnTo>
                  <a:pt x="4810112" y="1304340"/>
                </a:lnTo>
                <a:lnTo>
                  <a:pt x="4810582" y="1305458"/>
                </a:lnTo>
                <a:lnTo>
                  <a:pt x="4812449" y="1307325"/>
                </a:lnTo>
                <a:lnTo>
                  <a:pt x="4813566" y="1307782"/>
                </a:lnTo>
                <a:lnTo>
                  <a:pt x="4816195" y="1307782"/>
                </a:lnTo>
                <a:lnTo>
                  <a:pt x="4817313" y="1307325"/>
                </a:lnTo>
                <a:lnTo>
                  <a:pt x="4819180" y="1305458"/>
                </a:lnTo>
                <a:lnTo>
                  <a:pt x="4819637" y="1304340"/>
                </a:lnTo>
                <a:lnTo>
                  <a:pt x="4819637" y="1301711"/>
                </a:lnTo>
                <a:close/>
              </a:path>
              <a:path w="5819775" h="2606040">
                <a:moveTo>
                  <a:pt x="4819637" y="3454"/>
                </a:moveTo>
                <a:lnTo>
                  <a:pt x="4819180" y="2336"/>
                </a:lnTo>
                <a:lnTo>
                  <a:pt x="4817313" y="469"/>
                </a:lnTo>
                <a:lnTo>
                  <a:pt x="4816195" y="0"/>
                </a:lnTo>
                <a:lnTo>
                  <a:pt x="4813566" y="0"/>
                </a:lnTo>
                <a:lnTo>
                  <a:pt x="4812449" y="469"/>
                </a:lnTo>
                <a:lnTo>
                  <a:pt x="4810582" y="2336"/>
                </a:lnTo>
                <a:lnTo>
                  <a:pt x="4810112" y="3454"/>
                </a:lnTo>
                <a:lnTo>
                  <a:pt x="4810112" y="6083"/>
                </a:lnTo>
                <a:lnTo>
                  <a:pt x="4810582" y="7200"/>
                </a:lnTo>
                <a:lnTo>
                  <a:pt x="4812449" y="9067"/>
                </a:lnTo>
                <a:lnTo>
                  <a:pt x="4813566" y="9525"/>
                </a:lnTo>
                <a:lnTo>
                  <a:pt x="4816195" y="9525"/>
                </a:lnTo>
                <a:lnTo>
                  <a:pt x="4817313" y="9067"/>
                </a:lnTo>
                <a:lnTo>
                  <a:pt x="4819180" y="7200"/>
                </a:lnTo>
                <a:lnTo>
                  <a:pt x="4819637" y="6083"/>
                </a:lnTo>
                <a:lnTo>
                  <a:pt x="4819637" y="3454"/>
                </a:lnTo>
                <a:close/>
              </a:path>
              <a:path w="5819775" h="2606040">
                <a:moveTo>
                  <a:pt x="4867262" y="2599969"/>
                </a:moveTo>
                <a:lnTo>
                  <a:pt x="4866805" y="2598851"/>
                </a:lnTo>
                <a:lnTo>
                  <a:pt x="4864938" y="2596985"/>
                </a:lnTo>
                <a:lnTo>
                  <a:pt x="4863820" y="2596515"/>
                </a:lnTo>
                <a:lnTo>
                  <a:pt x="4861191" y="2596515"/>
                </a:lnTo>
                <a:lnTo>
                  <a:pt x="4860074" y="2596985"/>
                </a:lnTo>
                <a:lnTo>
                  <a:pt x="4858207" y="2598851"/>
                </a:lnTo>
                <a:lnTo>
                  <a:pt x="4857750" y="2599969"/>
                </a:lnTo>
                <a:lnTo>
                  <a:pt x="4857750" y="2602598"/>
                </a:lnTo>
                <a:lnTo>
                  <a:pt x="4858207" y="2603716"/>
                </a:lnTo>
                <a:lnTo>
                  <a:pt x="4860074" y="2605582"/>
                </a:lnTo>
                <a:lnTo>
                  <a:pt x="4861191" y="2606040"/>
                </a:lnTo>
                <a:lnTo>
                  <a:pt x="4863820" y="2606040"/>
                </a:lnTo>
                <a:lnTo>
                  <a:pt x="4864938" y="2605582"/>
                </a:lnTo>
                <a:lnTo>
                  <a:pt x="4866805" y="2603716"/>
                </a:lnTo>
                <a:lnTo>
                  <a:pt x="4867262" y="2602598"/>
                </a:lnTo>
                <a:lnTo>
                  <a:pt x="4867262" y="2599969"/>
                </a:lnTo>
                <a:close/>
              </a:path>
              <a:path w="5819775" h="2606040">
                <a:moveTo>
                  <a:pt x="4867262" y="1301711"/>
                </a:moveTo>
                <a:lnTo>
                  <a:pt x="4866805" y="1300594"/>
                </a:lnTo>
                <a:lnTo>
                  <a:pt x="4864938" y="1298727"/>
                </a:lnTo>
                <a:lnTo>
                  <a:pt x="4863820" y="1298257"/>
                </a:lnTo>
                <a:lnTo>
                  <a:pt x="4861191" y="1298257"/>
                </a:lnTo>
                <a:lnTo>
                  <a:pt x="4860074" y="1298727"/>
                </a:lnTo>
                <a:lnTo>
                  <a:pt x="4858207" y="1300594"/>
                </a:lnTo>
                <a:lnTo>
                  <a:pt x="4857750" y="1301711"/>
                </a:lnTo>
                <a:lnTo>
                  <a:pt x="4857750" y="1304340"/>
                </a:lnTo>
                <a:lnTo>
                  <a:pt x="4858207" y="1305458"/>
                </a:lnTo>
                <a:lnTo>
                  <a:pt x="4860074" y="1307325"/>
                </a:lnTo>
                <a:lnTo>
                  <a:pt x="4861191" y="1307782"/>
                </a:lnTo>
                <a:lnTo>
                  <a:pt x="4863820" y="1307782"/>
                </a:lnTo>
                <a:lnTo>
                  <a:pt x="4864938" y="1307325"/>
                </a:lnTo>
                <a:lnTo>
                  <a:pt x="4866805" y="1305458"/>
                </a:lnTo>
                <a:lnTo>
                  <a:pt x="4867262" y="1304340"/>
                </a:lnTo>
                <a:lnTo>
                  <a:pt x="4867262" y="1301711"/>
                </a:lnTo>
                <a:close/>
              </a:path>
              <a:path w="5819775" h="2606040">
                <a:moveTo>
                  <a:pt x="4867262" y="3454"/>
                </a:moveTo>
                <a:lnTo>
                  <a:pt x="4866805" y="2336"/>
                </a:lnTo>
                <a:lnTo>
                  <a:pt x="4864938" y="469"/>
                </a:lnTo>
                <a:lnTo>
                  <a:pt x="4863820" y="0"/>
                </a:lnTo>
                <a:lnTo>
                  <a:pt x="4861191" y="0"/>
                </a:lnTo>
                <a:lnTo>
                  <a:pt x="4860074" y="469"/>
                </a:lnTo>
                <a:lnTo>
                  <a:pt x="4858207" y="2336"/>
                </a:lnTo>
                <a:lnTo>
                  <a:pt x="4857750" y="3454"/>
                </a:lnTo>
                <a:lnTo>
                  <a:pt x="4857750" y="6083"/>
                </a:lnTo>
                <a:lnTo>
                  <a:pt x="4858207" y="7200"/>
                </a:lnTo>
                <a:lnTo>
                  <a:pt x="4860074" y="9067"/>
                </a:lnTo>
                <a:lnTo>
                  <a:pt x="4861191" y="9525"/>
                </a:lnTo>
                <a:lnTo>
                  <a:pt x="4863820" y="9525"/>
                </a:lnTo>
                <a:lnTo>
                  <a:pt x="4864938" y="9067"/>
                </a:lnTo>
                <a:lnTo>
                  <a:pt x="4866805" y="7200"/>
                </a:lnTo>
                <a:lnTo>
                  <a:pt x="4867262" y="6083"/>
                </a:lnTo>
                <a:lnTo>
                  <a:pt x="4867262" y="3454"/>
                </a:lnTo>
                <a:close/>
              </a:path>
              <a:path w="5819775" h="2606040">
                <a:moveTo>
                  <a:pt x="4914887" y="2599969"/>
                </a:moveTo>
                <a:lnTo>
                  <a:pt x="4914430" y="2598851"/>
                </a:lnTo>
                <a:lnTo>
                  <a:pt x="4912563" y="2596985"/>
                </a:lnTo>
                <a:lnTo>
                  <a:pt x="4911445" y="2596515"/>
                </a:lnTo>
                <a:lnTo>
                  <a:pt x="4908816" y="2596515"/>
                </a:lnTo>
                <a:lnTo>
                  <a:pt x="4907699" y="2596985"/>
                </a:lnTo>
                <a:lnTo>
                  <a:pt x="4905832" y="2598851"/>
                </a:lnTo>
                <a:lnTo>
                  <a:pt x="4905362" y="2599969"/>
                </a:lnTo>
                <a:lnTo>
                  <a:pt x="4905362" y="2602598"/>
                </a:lnTo>
                <a:lnTo>
                  <a:pt x="4905832" y="2603716"/>
                </a:lnTo>
                <a:lnTo>
                  <a:pt x="4907699" y="2605582"/>
                </a:lnTo>
                <a:lnTo>
                  <a:pt x="4908816" y="2606040"/>
                </a:lnTo>
                <a:lnTo>
                  <a:pt x="4911445" y="2606040"/>
                </a:lnTo>
                <a:lnTo>
                  <a:pt x="4912563" y="2605582"/>
                </a:lnTo>
                <a:lnTo>
                  <a:pt x="4914430" y="2603716"/>
                </a:lnTo>
                <a:lnTo>
                  <a:pt x="4914887" y="2602598"/>
                </a:lnTo>
                <a:lnTo>
                  <a:pt x="4914887" y="2599969"/>
                </a:lnTo>
                <a:close/>
              </a:path>
              <a:path w="5819775" h="2606040">
                <a:moveTo>
                  <a:pt x="4914887" y="1301711"/>
                </a:moveTo>
                <a:lnTo>
                  <a:pt x="4914430" y="1300594"/>
                </a:lnTo>
                <a:lnTo>
                  <a:pt x="4912563" y="1298727"/>
                </a:lnTo>
                <a:lnTo>
                  <a:pt x="4911445" y="1298257"/>
                </a:lnTo>
                <a:lnTo>
                  <a:pt x="4908816" y="1298257"/>
                </a:lnTo>
                <a:lnTo>
                  <a:pt x="4907699" y="1298727"/>
                </a:lnTo>
                <a:lnTo>
                  <a:pt x="4905832" y="1300594"/>
                </a:lnTo>
                <a:lnTo>
                  <a:pt x="4905362" y="1301711"/>
                </a:lnTo>
                <a:lnTo>
                  <a:pt x="4905362" y="1304340"/>
                </a:lnTo>
                <a:lnTo>
                  <a:pt x="4905832" y="1305458"/>
                </a:lnTo>
                <a:lnTo>
                  <a:pt x="4907699" y="1307325"/>
                </a:lnTo>
                <a:lnTo>
                  <a:pt x="4908816" y="1307782"/>
                </a:lnTo>
                <a:lnTo>
                  <a:pt x="4911445" y="1307782"/>
                </a:lnTo>
                <a:lnTo>
                  <a:pt x="4912563" y="1307325"/>
                </a:lnTo>
                <a:lnTo>
                  <a:pt x="4914430" y="1305458"/>
                </a:lnTo>
                <a:lnTo>
                  <a:pt x="4914887" y="1304340"/>
                </a:lnTo>
                <a:lnTo>
                  <a:pt x="4914887" y="1301711"/>
                </a:lnTo>
                <a:close/>
              </a:path>
              <a:path w="5819775" h="2606040">
                <a:moveTo>
                  <a:pt x="4914887" y="3454"/>
                </a:moveTo>
                <a:lnTo>
                  <a:pt x="4914430" y="2336"/>
                </a:lnTo>
                <a:lnTo>
                  <a:pt x="4912563" y="469"/>
                </a:lnTo>
                <a:lnTo>
                  <a:pt x="4911445" y="0"/>
                </a:lnTo>
                <a:lnTo>
                  <a:pt x="4908816" y="0"/>
                </a:lnTo>
                <a:lnTo>
                  <a:pt x="4907699" y="469"/>
                </a:lnTo>
                <a:lnTo>
                  <a:pt x="4905832" y="2336"/>
                </a:lnTo>
                <a:lnTo>
                  <a:pt x="4905362" y="3454"/>
                </a:lnTo>
                <a:lnTo>
                  <a:pt x="4905362" y="6083"/>
                </a:lnTo>
                <a:lnTo>
                  <a:pt x="4905832" y="7200"/>
                </a:lnTo>
                <a:lnTo>
                  <a:pt x="4907699" y="9067"/>
                </a:lnTo>
                <a:lnTo>
                  <a:pt x="4908816" y="9525"/>
                </a:lnTo>
                <a:lnTo>
                  <a:pt x="4911445" y="9525"/>
                </a:lnTo>
                <a:lnTo>
                  <a:pt x="4912563" y="9067"/>
                </a:lnTo>
                <a:lnTo>
                  <a:pt x="4914430" y="7200"/>
                </a:lnTo>
                <a:lnTo>
                  <a:pt x="4914887" y="6083"/>
                </a:lnTo>
                <a:lnTo>
                  <a:pt x="4914887" y="3454"/>
                </a:lnTo>
                <a:close/>
              </a:path>
              <a:path w="5819775" h="2606040">
                <a:moveTo>
                  <a:pt x="4962512" y="2599969"/>
                </a:moveTo>
                <a:lnTo>
                  <a:pt x="4962055" y="2598851"/>
                </a:lnTo>
                <a:lnTo>
                  <a:pt x="4960188" y="2596985"/>
                </a:lnTo>
                <a:lnTo>
                  <a:pt x="4959070" y="2596515"/>
                </a:lnTo>
                <a:lnTo>
                  <a:pt x="4956441" y="2596515"/>
                </a:lnTo>
                <a:lnTo>
                  <a:pt x="4955324" y="2596985"/>
                </a:lnTo>
                <a:lnTo>
                  <a:pt x="4953457" y="2598851"/>
                </a:lnTo>
                <a:lnTo>
                  <a:pt x="4952987" y="2599969"/>
                </a:lnTo>
                <a:lnTo>
                  <a:pt x="4952987" y="2602598"/>
                </a:lnTo>
                <a:lnTo>
                  <a:pt x="4953457" y="2603716"/>
                </a:lnTo>
                <a:lnTo>
                  <a:pt x="4955324" y="2605582"/>
                </a:lnTo>
                <a:lnTo>
                  <a:pt x="4956441" y="2606040"/>
                </a:lnTo>
                <a:lnTo>
                  <a:pt x="4959070" y="2606040"/>
                </a:lnTo>
                <a:lnTo>
                  <a:pt x="4960188" y="2605582"/>
                </a:lnTo>
                <a:lnTo>
                  <a:pt x="4962055" y="2603716"/>
                </a:lnTo>
                <a:lnTo>
                  <a:pt x="4962512" y="2602598"/>
                </a:lnTo>
                <a:lnTo>
                  <a:pt x="4962512" y="2599969"/>
                </a:lnTo>
                <a:close/>
              </a:path>
              <a:path w="5819775" h="2606040">
                <a:moveTo>
                  <a:pt x="4962512" y="1301711"/>
                </a:moveTo>
                <a:lnTo>
                  <a:pt x="4962055" y="1300594"/>
                </a:lnTo>
                <a:lnTo>
                  <a:pt x="4960188" y="1298727"/>
                </a:lnTo>
                <a:lnTo>
                  <a:pt x="4959070" y="1298257"/>
                </a:lnTo>
                <a:lnTo>
                  <a:pt x="4956441" y="1298257"/>
                </a:lnTo>
                <a:lnTo>
                  <a:pt x="4955324" y="1298727"/>
                </a:lnTo>
                <a:lnTo>
                  <a:pt x="4953457" y="1300594"/>
                </a:lnTo>
                <a:lnTo>
                  <a:pt x="4952987" y="1301711"/>
                </a:lnTo>
                <a:lnTo>
                  <a:pt x="4952987" y="1304340"/>
                </a:lnTo>
                <a:lnTo>
                  <a:pt x="4953457" y="1305458"/>
                </a:lnTo>
                <a:lnTo>
                  <a:pt x="4955324" y="1307325"/>
                </a:lnTo>
                <a:lnTo>
                  <a:pt x="4956441" y="1307782"/>
                </a:lnTo>
                <a:lnTo>
                  <a:pt x="4959070" y="1307782"/>
                </a:lnTo>
                <a:lnTo>
                  <a:pt x="4960188" y="1307325"/>
                </a:lnTo>
                <a:lnTo>
                  <a:pt x="4962055" y="1305458"/>
                </a:lnTo>
                <a:lnTo>
                  <a:pt x="4962512" y="1304340"/>
                </a:lnTo>
                <a:lnTo>
                  <a:pt x="4962512" y="1301711"/>
                </a:lnTo>
                <a:close/>
              </a:path>
              <a:path w="5819775" h="2606040">
                <a:moveTo>
                  <a:pt x="4962512" y="3454"/>
                </a:moveTo>
                <a:lnTo>
                  <a:pt x="4962055" y="2336"/>
                </a:lnTo>
                <a:lnTo>
                  <a:pt x="4960188" y="469"/>
                </a:lnTo>
                <a:lnTo>
                  <a:pt x="4959070" y="0"/>
                </a:lnTo>
                <a:lnTo>
                  <a:pt x="4956441" y="0"/>
                </a:lnTo>
                <a:lnTo>
                  <a:pt x="4955324" y="469"/>
                </a:lnTo>
                <a:lnTo>
                  <a:pt x="4953457" y="2336"/>
                </a:lnTo>
                <a:lnTo>
                  <a:pt x="4952987" y="3454"/>
                </a:lnTo>
                <a:lnTo>
                  <a:pt x="4952987" y="6083"/>
                </a:lnTo>
                <a:lnTo>
                  <a:pt x="4953457" y="7200"/>
                </a:lnTo>
                <a:lnTo>
                  <a:pt x="4955324" y="9067"/>
                </a:lnTo>
                <a:lnTo>
                  <a:pt x="4956441" y="9525"/>
                </a:lnTo>
                <a:lnTo>
                  <a:pt x="4959070" y="9525"/>
                </a:lnTo>
                <a:lnTo>
                  <a:pt x="4960188" y="9067"/>
                </a:lnTo>
                <a:lnTo>
                  <a:pt x="4962055" y="7200"/>
                </a:lnTo>
                <a:lnTo>
                  <a:pt x="4962512" y="6083"/>
                </a:lnTo>
                <a:lnTo>
                  <a:pt x="4962512" y="3454"/>
                </a:lnTo>
                <a:close/>
              </a:path>
              <a:path w="5819775" h="2606040">
                <a:moveTo>
                  <a:pt x="5010137" y="2599969"/>
                </a:moveTo>
                <a:lnTo>
                  <a:pt x="5009680" y="2598851"/>
                </a:lnTo>
                <a:lnTo>
                  <a:pt x="5007813" y="2596985"/>
                </a:lnTo>
                <a:lnTo>
                  <a:pt x="5006695" y="2596515"/>
                </a:lnTo>
                <a:lnTo>
                  <a:pt x="5004066" y="2596515"/>
                </a:lnTo>
                <a:lnTo>
                  <a:pt x="5002949" y="2596985"/>
                </a:lnTo>
                <a:lnTo>
                  <a:pt x="5001082" y="2598851"/>
                </a:lnTo>
                <a:lnTo>
                  <a:pt x="5000612" y="2599969"/>
                </a:lnTo>
                <a:lnTo>
                  <a:pt x="5000612" y="2602598"/>
                </a:lnTo>
                <a:lnTo>
                  <a:pt x="5001082" y="2603716"/>
                </a:lnTo>
                <a:lnTo>
                  <a:pt x="5002949" y="2605582"/>
                </a:lnTo>
                <a:lnTo>
                  <a:pt x="5004066" y="2606040"/>
                </a:lnTo>
                <a:lnTo>
                  <a:pt x="5006695" y="2606040"/>
                </a:lnTo>
                <a:lnTo>
                  <a:pt x="5007813" y="2605582"/>
                </a:lnTo>
                <a:lnTo>
                  <a:pt x="5009680" y="2603716"/>
                </a:lnTo>
                <a:lnTo>
                  <a:pt x="5010137" y="2602598"/>
                </a:lnTo>
                <a:lnTo>
                  <a:pt x="5010137" y="2599969"/>
                </a:lnTo>
                <a:close/>
              </a:path>
              <a:path w="5819775" h="2606040">
                <a:moveTo>
                  <a:pt x="5010137" y="1301711"/>
                </a:moveTo>
                <a:lnTo>
                  <a:pt x="5009680" y="1300594"/>
                </a:lnTo>
                <a:lnTo>
                  <a:pt x="5007813" y="1298727"/>
                </a:lnTo>
                <a:lnTo>
                  <a:pt x="5006695" y="1298257"/>
                </a:lnTo>
                <a:lnTo>
                  <a:pt x="5004066" y="1298257"/>
                </a:lnTo>
                <a:lnTo>
                  <a:pt x="5002949" y="1298727"/>
                </a:lnTo>
                <a:lnTo>
                  <a:pt x="5001082" y="1300594"/>
                </a:lnTo>
                <a:lnTo>
                  <a:pt x="5000612" y="1301711"/>
                </a:lnTo>
                <a:lnTo>
                  <a:pt x="5000612" y="1304340"/>
                </a:lnTo>
                <a:lnTo>
                  <a:pt x="5001082" y="1305458"/>
                </a:lnTo>
                <a:lnTo>
                  <a:pt x="5002949" y="1307325"/>
                </a:lnTo>
                <a:lnTo>
                  <a:pt x="5004066" y="1307782"/>
                </a:lnTo>
                <a:lnTo>
                  <a:pt x="5006695" y="1307782"/>
                </a:lnTo>
                <a:lnTo>
                  <a:pt x="5007813" y="1307325"/>
                </a:lnTo>
                <a:lnTo>
                  <a:pt x="5009680" y="1305458"/>
                </a:lnTo>
                <a:lnTo>
                  <a:pt x="5010137" y="1304340"/>
                </a:lnTo>
                <a:lnTo>
                  <a:pt x="5010137" y="1301711"/>
                </a:lnTo>
                <a:close/>
              </a:path>
              <a:path w="5819775" h="2606040">
                <a:moveTo>
                  <a:pt x="5010137" y="3454"/>
                </a:moveTo>
                <a:lnTo>
                  <a:pt x="5009680" y="2336"/>
                </a:lnTo>
                <a:lnTo>
                  <a:pt x="5007813" y="469"/>
                </a:lnTo>
                <a:lnTo>
                  <a:pt x="5006695" y="0"/>
                </a:lnTo>
                <a:lnTo>
                  <a:pt x="5004066" y="0"/>
                </a:lnTo>
                <a:lnTo>
                  <a:pt x="5002949" y="469"/>
                </a:lnTo>
                <a:lnTo>
                  <a:pt x="5001082" y="2336"/>
                </a:lnTo>
                <a:lnTo>
                  <a:pt x="5000612" y="3454"/>
                </a:lnTo>
                <a:lnTo>
                  <a:pt x="5000612" y="6083"/>
                </a:lnTo>
                <a:lnTo>
                  <a:pt x="5001082" y="7200"/>
                </a:lnTo>
                <a:lnTo>
                  <a:pt x="5002949" y="9067"/>
                </a:lnTo>
                <a:lnTo>
                  <a:pt x="5004066" y="9525"/>
                </a:lnTo>
                <a:lnTo>
                  <a:pt x="5006695" y="9525"/>
                </a:lnTo>
                <a:lnTo>
                  <a:pt x="5007813" y="9067"/>
                </a:lnTo>
                <a:lnTo>
                  <a:pt x="5009680" y="7200"/>
                </a:lnTo>
                <a:lnTo>
                  <a:pt x="5010137" y="6083"/>
                </a:lnTo>
                <a:lnTo>
                  <a:pt x="5010137" y="3454"/>
                </a:lnTo>
                <a:close/>
              </a:path>
              <a:path w="5819775" h="2606040">
                <a:moveTo>
                  <a:pt x="5057762" y="2599969"/>
                </a:moveTo>
                <a:lnTo>
                  <a:pt x="5057305" y="2598851"/>
                </a:lnTo>
                <a:lnTo>
                  <a:pt x="5055438" y="2596985"/>
                </a:lnTo>
                <a:lnTo>
                  <a:pt x="5054320" y="2596515"/>
                </a:lnTo>
                <a:lnTo>
                  <a:pt x="5051691" y="2596515"/>
                </a:lnTo>
                <a:lnTo>
                  <a:pt x="5050574" y="2596985"/>
                </a:lnTo>
                <a:lnTo>
                  <a:pt x="5048707" y="2598851"/>
                </a:lnTo>
                <a:lnTo>
                  <a:pt x="5048237" y="2599969"/>
                </a:lnTo>
                <a:lnTo>
                  <a:pt x="5048237" y="2602598"/>
                </a:lnTo>
                <a:lnTo>
                  <a:pt x="5048707" y="2603716"/>
                </a:lnTo>
                <a:lnTo>
                  <a:pt x="5050574" y="2605582"/>
                </a:lnTo>
                <a:lnTo>
                  <a:pt x="5051691" y="2606040"/>
                </a:lnTo>
                <a:lnTo>
                  <a:pt x="5054320" y="2606040"/>
                </a:lnTo>
                <a:lnTo>
                  <a:pt x="5055438" y="2605582"/>
                </a:lnTo>
                <a:lnTo>
                  <a:pt x="5057305" y="2603716"/>
                </a:lnTo>
                <a:lnTo>
                  <a:pt x="5057762" y="2602598"/>
                </a:lnTo>
                <a:lnTo>
                  <a:pt x="5057762" y="2599969"/>
                </a:lnTo>
                <a:close/>
              </a:path>
              <a:path w="5819775" h="2606040">
                <a:moveTo>
                  <a:pt x="5057762" y="1301711"/>
                </a:moveTo>
                <a:lnTo>
                  <a:pt x="5057305" y="1300594"/>
                </a:lnTo>
                <a:lnTo>
                  <a:pt x="5055438" y="1298727"/>
                </a:lnTo>
                <a:lnTo>
                  <a:pt x="5054320" y="1298257"/>
                </a:lnTo>
                <a:lnTo>
                  <a:pt x="5051691" y="1298257"/>
                </a:lnTo>
                <a:lnTo>
                  <a:pt x="5050574" y="1298727"/>
                </a:lnTo>
                <a:lnTo>
                  <a:pt x="5048707" y="1300594"/>
                </a:lnTo>
                <a:lnTo>
                  <a:pt x="5048237" y="1301711"/>
                </a:lnTo>
                <a:lnTo>
                  <a:pt x="5048237" y="1304340"/>
                </a:lnTo>
                <a:lnTo>
                  <a:pt x="5048707" y="1305458"/>
                </a:lnTo>
                <a:lnTo>
                  <a:pt x="5050574" y="1307325"/>
                </a:lnTo>
                <a:lnTo>
                  <a:pt x="5051691" y="1307782"/>
                </a:lnTo>
                <a:lnTo>
                  <a:pt x="5054320" y="1307782"/>
                </a:lnTo>
                <a:lnTo>
                  <a:pt x="5055438" y="1307325"/>
                </a:lnTo>
                <a:lnTo>
                  <a:pt x="5057305" y="1305458"/>
                </a:lnTo>
                <a:lnTo>
                  <a:pt x="5057762" y="1304340"/>
                </a:lnTo>
                <a:lnTo>
                  <a:pt x="5057762" y="1301711"/>
                </a:lnTo>
                <a:close/>
              </a:path>
              <a:path w="5819775" h="2606040">
                <a:moveTo>
                  <a:pt x="5057762" y="3454"/>
                </a:moveTo>
                <a:lnTo>
                  <a:pt x="5057305" y="2336"/>
                </a:lnTo>
                <a:lnTo>
                  <a:pt x="5055438" y="469"/>
                </a:lnTo>
                <a:lnTo>
                  <a:pt x="5054320" y="0"/>
                </a:lnTo>
                <a:lnTo>
                  <a:pt x="5051691" y="0"/>
                </a:lnTo>
                <a:lnTo>
                  <a:pt x="5050574" y="469"/>
                </a:lnTo>
                <a:lnTo>
                  <a:pt x="5048707" y="2336"/>
                </a:lnTo>
                <a:lnTo>
                  <a:pt x="5048237" y="3454"/>
                </a:lnTo>
                <a:lnTo>
                  <a:pt x="5048237" y="6083"/>
                </a:lnTo>
                <a:lnTo>
                  <a:pt x="5048707" y="7200"/>
                </a:lnTo>
                <a:lnTo>
                  <a:pt x="5050574" y="9067"/>
                </a:lnTo>
                <a:lnTo>
                  <a:pt x="5051691" y="9525"/>
                </a:lnTo>
                <a:lnTo>
                  <a:pt x="5054320" y="9525"/>
                </a:lnTo>
                <a:lnTo>
                  <a:pt x="5055438" y="9067"/>
                </a:lnTo>
                <a:lnTo>
                  <a:pt x="5057305" y="7200"/>
                </a:lnTo>
                <a:lnTo>
                  <a:pt x="5057762" y="6083"/>
                </a:lnTo>
                <a:lnTo>
                  <a:pt x="5057762" y="3454"/>
                </a:lnTo>
                <a:close/>
              </a:path>
              <a:path w="5819775" h="2606040">
                <a:moveTo>
                  <a:pt x="5105387" y="2599969"/>
                </a:moveTo>
                <a:lnTo>
                  <a:pt x="5104930" y="2598851"/>
                </a:lnTo>
                <a:lnTo>
                  <a:pt x="5103063" y="2596985"/>
                </a:lnTo>
                <a:lnTo>
                  <a:pt x="5101945" y="2596515"/>
                </a:lnTo>
                <a:lnTo>
                  <a:pt x="5099316" y="2596515"/>
                </a:lnTo>
                <a:lnTo>
                  <a:pt x="5098199" y="2596985"/>
                </a:lnTo>
                <a:lnTo>
                  <a:pt x="5096332" y="2598851"/>
                </a:lnTo>
                <a:lnTo>
                  <a:pt x="5095862" y="2599969"/>
                </a:lnTo>
                <a:lnTo>
                  <a:pt x="5095862" y="2602598"/>
                </a:lnTo>
                <a:lnTo>
                  <a:pt x="5096332" y="2603716"/>
                </a:lnTo>
                <a:lnTo>
                  <a:pt x="5098199" y="2605582"/>
                </a:lnTo>
                <a:lnTo>
                  <a:pt x="5099316" y="2606040"/>
                </a:lnTo>
                <a:lnTo>
                  <a:pt x="5101945" y="2606040"/>
                </a:lnTo>
                <a:lnTo>
                  <a:pt x="5103063" y="2605582"/>
                </a:lnTo>
                <a:lnTo>
                  <a:pt x="5104930" y="2603716"/>
                </a:lnTo>
                <a:lnTo>
                  <a:pt x="5105387" y="2602598"/>
                </a:lnTo>
                <a:lnTo>
                  <a:pt x="5105387" y="2599969"/>
                </a:lnTo>
                <a:close/>
              </a:path>
              <a:path w="5819775" h="2606040">
                <a:moveTo>
                  <a:pt x="5105387" y="1301711"/>
                </a:moveTo>
                <a:lnTo>
                  <a:pt x="5104930" y="1300594"/>
                </a:lnTo>
                <a:lnTo>
                  <a:pt x="5103063" y="1298727"/>
                </a:lnTo>
                <a:lnTo>
                  <a:pt x="5101945" y="1298257"/>
                </a:lnTo>
                <a:lnTo>
                  <a:pt x="5099316" y="1298257"/>
                </a:lnTo>
                <a:lnTo>
                  <a:pt x="5098199" y="1298727"/>
                </a:lnTo>
                <a:lnTo>
                  <a:pt x="5096332" y="1300594"/>
                </a:lnTo>
                <a:lnTo>
                  <a:pt x="5095862" y="1301711"/>
                </a:lnTo>
                <a:lnTo>
                  <a:pt x="5095862" y="1304340"/>
                </a:lnTo>
                <a:lnTo>
                  <a:pt x="5096332" y="1305458"/>
                </a:lnTo>
                <a:lnTo>
                  <a:pt x="5098199" y="1307325"/>
                </a:lnTo>
                <a:lnTo>
                  <a:pt x="5099316" y="1307782"/>
                </a:lnTo>
                <a:lnTo>
                  <a:pt x="5101945" y="1307782"/>
                </a:lnTo>
                <a:lnTo>
                  <a:pt x="5103063" y="1307325"/>
                </a:lnTo>
                <a:lnTo>
                  <a:pt x="5104930" y="1305458"/>
                </a:lnTo>
                <a:lnTo>
                  <a:pt x="5105387" y="1304340"/>
                </a:lnTo>
                <a:lnTo>
                  <a:pt x="5105387" y="1301711"/>
                </a:lnTo>
                <a:close/>
              </a:path>
              <a:path w="5819775" h="2606040">
                <a:moveTo>
                  <a:pt x="5105387" y="3454"/>
                </a:moveTo>
                <a:lnTo>
                  <a:pt x="5104930" y="2336"/>
                </a:lnTo>
                <a:lnTo>
                  <a:pt x="5103063" y="469"/>
                </a:lnTo>
                <a:lnTo>
                  <a:pt x="5101945" y="0"/>
                </a:lnTo>
                <a:lnTo>
                  <a:pt x="5099316" y="0"/>
                </a:lnTo>
                <a:lnTo>
                  <a:pt x="5098199" y="469"/>
                </a:lnTo>
                <a:lnTo>
                  <a:pt x="5096332" y="2336"/>
                </a:lnTo>
                <a:lnTo>
                  <a:pt x="5095862" y="3454"/>
                </a:lnTo>
                <a:lnTo>
                  <a:pt x="5095862" y="6083"/>
                </a:lnTo>
                <a:lnTo>
                  <a:pt x="5096332" y="7200"/>
                </a:lnTo>
                <a:lnTo>
                  <a:pt x="5098199" y="9067"/>
                </a:lnTo>
                <a:lnTo>
                  <a:pt x="5099316" y="9525"/>
                </a:lnTo>
                <a:lnTo>
                  <a:pt x="5101945" y="9525"/>
                </a:lnTo>
                <a:lnTo>
                  <a:pt x="5103063" y="9067"/>
                </a:lnTo>
                <a:lnTo>
                  <a:pt x="5104930" y="7200"/>
                </a:lnTo>
                <a:lnTo>
                  <a:pt x="5105387" y="6083"/>
                </a:lnTo>
                <a:lnTo>
                  <a:pt x="5105387" y="3454"/>
                </a:lnTo>
                <a:close/>
              </a:path>
              <a:path w="5819775" h="2606040">
                <a:moveTo>
                  <a:pt x="5153012" y="2599969"/>
                </a:moveTo>
                <a:lnTo>
                  <a:pt x="5152555" y="2598851"/>
                </a:lnTo>
                <a:lnTo>
                  <a:pt x="5150688" y="2596985"/>
                </a:lnTo>
                <a:lnTo>
                  <a:pt x="5149570" y="2596515"/>
                </a:lnTo>
                <a:lnTo>
                  <a:pt x="5146941" y="2596515"/>
                </a:lnTo>
                <a:lnTo>
                  <a:pt x="5145824" y="2596985"/>
                </a:lnTo>
                <a:lnTo>
                  <a:pt x="5143957" y="2598851"/>
                </a:lnTo>
                <a:lnTo>
                  <a:pt x="5143487" y="2599969"/>
                </a:lnTo>
                <a:lnTo>
                  <a:pt x="5143487" y="2602598"/>
                </a:lnTo>
                <a:lnTo>
                  <a:pt x="5143957" y="2603716"/>
                </a:lnTo>
                <a:lnTo>
                  <a:pt x="5145824" y="2605582"/>
                </a:lnTo>
                <a:lnTo>
                  <a:pt x="5146941" y="2606040"/>
                </a:lnTo>
                <a:lnTo>
                  <a:pt x="5149570" y="2606040"/>
                </a:lnTo>
                <a:lnTo>
                  <a:pt x="5150688" y="2605582"/>
                </a:lnTo>
                <a:lnTo>
                  <a:pt x="5152555" y="2603716"/>
                </a:lnTo>
                <a:lnTo>
                  <a:pt x="5153012" y="2602598"/>
                </a:lnTo>
                <a:lnTo>
                  <a:pt x="5153012" y="2599969"/>
                </a:lnTo>
                <a:close/>
              </a:path>
              <a:path w="5819775" h="2606040">
                <a:moveTo>
                  <a:pt x="5153012" y="1301711"/>
                </a:moveTo>
                <a:lnTo>
                  <a:pt x="5152555" y="1300594"/>
                </a:lnTo>
                <a:lnTo>
                  <a:pt x="5150688" y="1298727"/>
                </a:lnTo>
                <a:lnTo>
                  <a:pt x="5149570" y="1298257"/>
                </a:lnTo>
                <a:lnTo>
                  <a:pt x="5146941" y="1298257"/>
                </a:lnTo>
                <a:lnTo>
                  <a:pt x="5145824" y="1298727"/>
                </a:lnTo>
                <a:lnTo>
                  <a:pt x="5143957" y="1300594"/>
                </a:lnTo>
                <a:lnTo>
                  <a:pt x="5143487" y="1301711"/>
                </a:lnTo>
                <a:lnTo>
                  <a:pt x="5143487" y="1304340"/>
                </a:lnTo>
                <a:lnTo>
                  <a:pt x="5143957" y="1305458"/>
                </a:lnTo>
                <a:lnTo>
                  <a:pt x="5145824" y="1307325"/>
                </a:lnTo>
                <a:lnTo>
                  <a:pt x="5146941" y="1307782"/>
                </a:lnTo>
                <a:lnTo>
                  <a:pt x="5149570" y="1307782"/>
                </a:lnTo>
                <a:lnTo>
                  <a:pt x="5150688" y="1307325"/>
                </a:lnTo>
                <a:lnTo>
                  <a:pt x="5152555" y="1305458"/>
                </a:lnTo>
                <a:lnTo>
                  <a:pt x="5153012" y="1304340"/>
                </a:lnTo>
                <a:lnTo>
                  <a:pt x="5153012" y="1301711"/>
                </a:lnTo>
                <a:close/>
              </a:path>
              <a:path w="5819775" h="2606040">
                <a:moveTo>
                  <a:pt x="5153012" y="3454"/>
                </a:moveTo>
                <a:lnTo>
                  <a:pt x="5152555" y="2336"/>
                </a:lnTo>
                <a:lnTo>
                  <a:pt x="5150688" y="469"/>
                </a:lnTo>
                <a:lnTo>
                  <a:pt x="5149570" y="0"/>
                </a:lnTo>
                <a:lnTo>
                  <a:pt x="5146941" y="0"/>
                </a:lnTo>
                <a:lnTo>
                  <a:pt x="5145824" y="469"/>
                </a:lnTo>
                <a:lnTo>
                  <a:pt x="5143957" y="2336"/>
                </a:lnTo>
                <a:lnTo>
                  <a:pt x="5143487" y="3454"/>
                </a:lnTo>
                <a:lnTo>
                  <a:pt x="5143487" y="6083"/>
                </a:lnTo>
                <a:lnTo>
                  <a:pt x="5143957" y="7200"/>
                </a:lnTo>
                <a:lnTo>
                  <a:pt x="5145824" y="9067"/>
                </a:lnTo>
                <a:lnTo>
                  <a:pt x="5146941" y="9525"/>
                </a:lnTo>
                <a:lnTo>
                  <a:pt x="5149570" y="9525"/>
                </a:lnTo>
                <a:lnTo>
                  <a:pt x="5150688" y="9067"/>
                </a:lnTo>
                <a:lnTo>
                  <a:pt x="5152555" y="7200"/>
                </a:lnTo>
                <a:lnTo>
                  <a:pt x="5153012" y="6083"/>
                </a:lnTo>
                <a:lnTo>
                  <a:pt x="5153012" y="3454"/>
                </a:lnTo>
                <a:close/>
              </a:path>
              <a:path w="5819775" h="2606040">
                <a:moveTo>
                  <a:pt x="5200637" y="2599969"/>
                </a:moveTo>
                <a:lnTo>
                  <a:pt x="5200180" y="2598851"/>
                </a:lnTo>
                <a:lnTo>
                  <a:pt x="5198313" y="2596985"/>
                </a:lnTo>
                <a:lnTo>
                  <a:pt x="5197195" y="2596515"/>
                </a:lnTo>
                <a:lnTo>
                  <a:pt x="5194566" y="2596515"/>
                </a:lnTo>
                <a:lnTo>
                  <a:pt x="5193449" y="2596985"/>
                </a:lnTo>
                <a:lnTo>
                  <a:pt x="5191582" y="2598851"/>
                </a:lnTo>
                <a:lnTo>
                  <a:pt x="5191112" y="2599969"/>
                </a:lnTo>
                <a:lnTo>
                  <a:pt x="5191112" y="2602598"/>
                </a:lnTo>
                <a:lnTo>
                  <a:pt x="5191582" y="2603716"/>
                </a:lnTo>
                <a:lnTo>
                  <a:pt x="5193449" y="2605582"/>
                </a:lnTo>
                <a:lnTo>
                  <a:pt x="5194566" y="2606040"/>
                </a:lnTo>
                <a:lnTo>
                  <a:pt x="5197195" y="2606040"/>
                </a:lnTo>
                <a:lnTo>
                  <a:pt x="5198313" y="2605582"/>
                </a:lnTo>
                <a:lnTo>
                  <a:pt x="5200180" y="2603716"/>
                </a:lnTo>
                <a:lnTo>
                  <a:pt x="5200637" y="2602598"/>
                </a:lnTo>
                <a:lnTo>
                  <a:pt x="5200637" y="2599969"/>
                </a:lnTo>
                <a:close/>
              </a:path>
              <a:path w="5819775" h="2606040">
                <a:moveTo>
                  <a:pt x="5200637" y="1301711"/>
                </a:moveTo>
                <a:lnTo>
                  <a:pt x="5200180" y="1300594"/>
                </a:lnTo>
                <a:lnTo>
                  <a:pt x="5198313" y="1298727"/>
                </a:lnTo>
                <a:lnTo>
                  <a:pt x="5197195" y="1298257"/>
                </a:lnTo>
                <a:lnTo>
                  <a:pt x="5194566" y="1298257"/>
                </a:lnTo>
                <a:lnTo>
                  <a:pt x="5193449" y="1298727"/>
                </a:lnTo>
                <a:lnTo>
                  <a:pt x="5191582" y="1300594"/>
                </a:lnTo>
                <a:lnTo>
                  <a:pt x="5191112" y="1301711"/>
                </a:lnTo>
                <a:lnTo>
                  <a:pt x="5191112" y="1304340"/>
                </a:lnTo>
                <a:lnTo>
                  <a:pt x="5191582" y="1305458"/>
                </a:lnTo>
                <a:lnTo>
                  <a:pt x="5193449" y="1307325"/>
                </a:lnTo>
                <a:lnTo>
                  <a:pt x="5194566" y="1307782"/>
                </a:lnTo>
                <a:lnTo>
                  <a:pt x="5197195" y="1307782"/>
                </a:lnTo>
                <a:lnTo>
                  <a:pt x="5198313" y="1307325"/>
                </a:lnTo>
                <a:lnTo>
                  <a:pt x="5200180" y="1305458"/>
                </a:lnTo>
                <a:lnTo>
                  <a:pt x="5200637" y="1304340"/>
                </a:lnTo>
                <a:lnTo>
                  <a:pt x="5200637" y="1301711"/>
                </a:lnTo>
                <a:close/>
              </a:path>
              <a:path w="5819775" h="2606040">
                <a:moveTo>
                  <a:pt x="5200637" y="3454"/>
                </a:moveTo>
                <a:lnTo>
                  <a:pt x="5200180" y="2336"/>
                </a:lnTo>
                <a:lnTo>
                  <a:pt x="5198313" y="469"/>
                </a:lnTo>
                <a:lnTo>
                  <a:pt x="5197195" y="0"/>
                </a:lnTo>
                <a:lnTo>
                  <a:pt x="5194566" y="0"/>
                </a:lnTo>
                <a:lnTo>
                  <a:pt x="5193449" y="469"/>
                </a:lnTo>
                <a:lnTo>
                  <a:pt x="5191582" y="2336"/>
                </a:lnTo>
                <a:lnTo>
                  <a:pt x="5191112" y="3454"/>
                </a:lnTo>
                <a:lnTo>
                  <a:pt x="5191112" y="6083"/>
                </a:lnTo>
                <a:lnTo>
                  <a:pt x="5191582" y="7200"/>
                </a:lnTo>
                <a:lnTo>
                  <a:pt x="5193449" y="9067"/>
                </a:lnTo>
                <a:lnTo>
                  <a:pt x="5194566" y="9525"/>
                </a:lnTo>
                <a:lnTo>
                  <a:pt x="5197195" y="9525"/>
                </a:lnTo>
                <a:lnTo>
                  <a:pt x="5198313" y="9067"/>
                </a:lnTo>
                <a:lnTo>
                  <a:pt x="5200180" y="7200"/>
                </a:lnTo>
                <a:lnTo>
                  <a:pt x="5200637" y="6083"/>
                </a:lnTo>
                <a:lnTo>
                  <a:pt x="5200637" y="3454"/>
                </a:lnTo>
                <a:close/>
              </a:path>
              <a:path w="5819775" h="2606040">
                <a:moveTo>
                  <a:pt x="5248262" y="2599969"/>
                </a:moveTo>
                <a:lnTo>
                  <a:pt x="5247805" y="2598851"/>
                </a:lnTo>
                <a:lnTo>
                  <a:pt x="5245938" y="2596985"/>
                </a:lnTo>
                <a:lnTo>
                  <a:pt x="5244820" y="2596515"/>
                </a:lnTo>
                <a:lnTo>
                  <a:pt x="5242191" y="2596515"/>
                </a:lnTo>
                <a:lnTo>
                  <a:pt x="5241074" y="2596985"/>
                </a:lnTo>
                <a:lnTo>
                  <a:pt x="5239207" y="2598851"/>
                </a:lnTo>
                <a:lnTo>
                  <a:pt x="5238737" y="2599969"/>
                </a:lnTo>
                <a:lnTo>
                  <a:pt x="5238737" y="2602598"/>
                </a:lnTo>
                <a:lnTo>
                  <a:pt x="5239207" y="2603716"/>
                </a:lnTo>
                <a:lnTo>
                  <a:pt x="5241074" y="2605582"/>
                </a:lnTo>
                <a:lnTo>
                  <a:pt x="5242191" y="2606040"/>
                </a:lnTo>
                <a:lnTo>
                  <a:pt x="5244820" y="2606040"/>
                </a:lnTo>
                <a:lnTo>
                  <a:pt x="5245938" y="2605582"/>
                </a:lnTo>
                <a:lnTo>
                  <a:pt x="5247805" y="2603716"/>
                </a:lnTo>
                <a:lnTo>
                  <a:pt x="5248262" y="2602598"/>
                </a:lnTo>
                <a:lnTo>
                  <a:pt x="5248262" y="2599969"/>
                </a:lnTo>
                <a:close/>
              </a:path>
              <a:path w="5819775" h="2606040">
                <a:moveTo>
                  <a:pt x="5248262" y="1301711"/>
                </a:moveTo>
                <a:lnTo>
                  <a:pt x="5247805" y="1300594"/>
                </a:lnTo>
                <a:lnTo>
                  <a:pt x="5245938" y="1298727"/>
                </a:lnTo>
                <a:lnTo>
                  <a:pt x="5244820" y="1298257"/>
                </a:lnTo>
                <a:lnTo>
                  <a:pt x="5242191" y="1298257"/>
                </a:lnTo>
                <a:lnTo>
                  <a:pt x="5241074" y="1298727"/>
                </a:lnTo>
                <a:lnTo>
                  <a:pt x="5239207" y="1300594"/>
                </a:lnTo>
                <a:lnTo>
                  <a:pt x="5238737" y="1301711"/>
                </a:lnTo>
                <a:lnTo>
                  <a:pt x="5238737" y="1304340"/>
                </a:lnTo>
                <a:lnTo>
                  <a:pt x="5239207" y="1305458"/>
                </a:lnTo>
                <a:lnTo>
                  <a:pt x="5241074" y="1307325"/>
                </a:lnTo>
                <a:lnTo>
                  <a:pt x="5242191" y="1307782"/>
                </a:lnTo>
                <a:lnTo>
                  <a:pt x="5244820" y="1307782"/>
                </a:lnTo>
                <a:lnTo>
                  <a:pt x="5245938" y="1307325"/>
                </a:lnTo>
                <a:lnTo>
                  <a:pt x="5247805" y="1305458"/>
                </a:lnTo>
                <a:lnTo>
                  <a:pt x="5248262" y="1304340"/>
                </a:lnTo>
                <a:lnTo>
                  <a:pt x="5248262" y="1301711"/>
                </a:lnTo>
                <a:close/>
              </a:path>
              <a:path w="5819775" h="2606040">
                <a:moveTo>
                  <a:pt x="5248262" y="3454"/>
                </a:moveTo>
                <a:lnTo>
                  <a:pt x="5247805" y="2336"/>
                </a:lnTo>
                <a:lnTo>
                  <a:pt x="5245938" y="469"/>
                </a:lnTo>
                <a:lnTo>
                  <a:pt x="5244820" y="0"/>
                </a:lnTo>
                <a:lnTo>
                  <a:pt x="5242191" y="0"/>
                </a:lnTo>
                <a:lnTo>
                  <a:pt x="5241074" y="469"/>
                </a:lnTo>
                <a:lnTo>
                  <a:pt x="5239207" y="2336"/>
                </a:lnTo>
                <a:lnTo>
                  <a:pt x="5238737" y="3454"/>
                </a:lnTo>
                <a:lnTo>
                  <a:pt x="5238737" y="6083"/>
                </a:lnTo>
                <a:lnTo>
                  <a:pt x="5239207" y="7200"/>
                </a:lnTo>
                <a:lnTo>
                  <a:pt x="5241074" y="9067"/>
                </a:lnTo>
                <a:lnTo>
                  <a:pt x="5242191" y="9525"/>
                </a:lnTo>
                <a:lnTo>
                  <a:pt x="5244820" y="9525"/>
                </a:lnTo>
                <a:lnTo>
                  <a:pt x="5245938" y="9067"/>
                </a:lnTo>
                <a:lnTo>
                  <a:pt x="5247805" y="7200"/>
                </a:lnTo>
                <a:lnTo>
                  <a:pt x="5248262" y="6083"/>
                </a:lnTo>
                <a:lnTo>
                  <a:pt x="5248262" y="3454"/>
                </a:lnTo>
                <a:close/>
              </a:path>
              <a:path w="5819775" h="2606040">
                <a:moveTo>
                  <a:pt x="5295887" y="2599969"/>
                </a:moveTo>
                <a:lnTo>
                  <a:pt x="5295430" y="2598851"/>
                </a:lnTo>
                <a:lnTo>
                  <a:pt x="5293563" y="2596985"/>
                </a:lnTo>
                <a:lnTo>
                  <a:pt x="5292445" y="2596515"/>
                </a:lnTo>
                <a:lnTo>
                  <a:pt x="5289816" y="2596515"/>
                </a:lnTo>
                <a:lnTo>
                  <a:pt x="5288699" y="2596985"/>
                </a:lnTo>
                <a:lnTo>
                  <a:pt x="5286832" y="2598851"/>
                </a:lnTo>
                <a:lnTo>
                  <a:pt x="5286362" y="2599969"/>
                </a:lnTo>
                <a:lnTo>
                  <a:pt x="5286362" y="2602598"/>
                </a:lnTo>
                <a:lnTo>
                  <a:pt x="5286832" y="2603716"/>
                </a:lnTo>
                <a:lnTo>
                  <a:pt x="5288699" y="2605582"/>
                </a:lnTo>
                <a:lnTo>
                  <a:pt x="5289816" y="2606040"/>
                </a:lnTo>
                <a:lnTo>
                  <a:pt x="5292445" y="2606040"/>
                </a:lnTo>
                <a:lnTo>
                  <a:pt x="5293563" y="2605582"/>
                </a:lnTo>
                <a:lnTo>
                  <a:pt x="5295430" y="2603716"/>
                </a:lnTo>
                <a:lnTo>
                  <a:pt x="5295887" y="2602598"/>
                </a:lnTo>
                <a:lnTo>
                  <a:pt x="5295887" y="2599969"/>
                </a:lnTo>
                <a:close/>
              </a:path>
              <a:path w="5819775" h="2606040">
                <a:moveTo>
                  <a:pt x="5295887" y="1301711"/>
                </a:moveTo>
                <a:lnTo>
                  <a:pt x="5295430" y="1300594"/>
                </a:lnTo>
                <a:lnTo>
                  <a:pt x="5293563" y="1298727"/>
                </a:lnTo>
                <a:lnTo>
                  <a:pt x="5292445" y="1298257"/>
                </a:lnTo>
                <a:lnTo>
                  <a:pt x="5289816" y="1298257"/>
                </a:lnTo>
                <a:lnTo>
                  <a:pt x="5288699" y="1298727"/>
                </a:lnTo>
                <a:lnTo>
                  <a:pt x="5286832" y="1300594"/>
                </a:lnTo>
                <a:lnTo>
                  <a:pt x="5286362" y="1301711"/>
                </a:lnTo>
                <a:lnTo>
                  <a:pt x="5286362" y="1304340"/>
                </a:lnTo>
                <a:lnTo>
                  <a:pt x="5286832" y="1305458"/>
                </a:lnTo>
                <a:lnTo>
                  <a:pt x="5288699" y="1307325"/>
                </a:lnTo>
                <a:lnTo>
                  <a:pt x="5289816" y="1307782"/>
                </a:lnTo>
                <a:lnTo>
                  <a:pt x="5292445" y="1307782"/>
                </a:lnTo>
                <a:lnTo>
                  <a:pt x="5293563" y="1307325"/>
                </a:lnTo>
                <a:lnTo>
                  <a:pt x="5295430" y="1305458"/>
                </a:lnTo>
                <a:lnTo>
                  <a:pt x="5295887" y="1304340"/>
                </a:lnTo>
                <a:lnTo>
                  <a:pt x="5295887" y="1301711"/>
                </a:lnTo>
                <a:close/>
              </a:path>
              <a:path w="5819775" h="2606040">
                <a:moveTo>
                  <a:pt x="5295887" y="3454"/>
                </a:moveTo>
                <a:lnTo>
                  <a:pt x="5295430" y="2336"/>
                </a:lnTo>
                <a:lnTo>
                  <a:pt x="5293563" y="469"/>
                </a:lnTo>
                <a:lnTo>
                  <a:pt x="5292445" y="0"/>
                </a:lnTo>
                <a:lnTo>
                  <a:pt x="5289816" y="0"/>
                </a:lnTo>
                <a:lnTo>
                  <a:pt x="5288699" y="469"/>
                </a:lnTo>
                <a:lnTo>
                  <a:pt x="5286832" y="2336"/>
                </a:lnTo>
                <a:lnTo>
                  <a:pt x="5286362" y="3454"/>
                </a:lnTo>
                <a:lnTo>
                  <a:pt x="5286362" y="6083"/>
                </a:lnTo>
                <a:lnTo>
                  <a:pt x="5286832" y="7200"/>
                </a:lnTo>
                <a:lnTo>
                  <a:pt x="5288699" y="9067"/>
                </a:lnTo>
                <a:lnTo>
                  <a:pt x="5289816" y="9525"/>
                </a:lnTo>
                <a:lnTo>
                  <a:pt x="5292445" y="9525"/>
                </a:lnTo>
                <a:lnTo>
                  <a:pt x="5293563" y="9067"/>
                </a:lnTo>
                <a:lnTo>
                  <a:pt x="5295430" y="7200"/>
                </a:lnTo>
                <a:lnTo>
                  <a:pt x="5295887" y="6083"/>
                </a:lnTo>
                <a:lnTo>
                  <a:pt x="5295887" y="3454"/>
                </a:lnTo>
                <a:close/>
              </a:path>
              <a:path w="5819775" h="2606040">
                <a:moveTo>
                  <a:pt x="5343512" y="2599969"/>
                </a:moveTo>
                <a:lnTo>
                  <a:pt x="5343055" y="2598851"/>
                </a:lnTo>
                <a:lnTo>
                  <a:pt x="5341188" y="2596985"/>
                </a:lnTo>
                <a:lnTo>
                  <a:pt x="5340070" y="2596515"/>
                </a:lnTo>
                <a:lnTo>
                  <a:pt x="5337441" y="2596515"/>
                </a:lnTo>
                <a:lnTo>
                  <a:pt x="5336311" y="2596985"/>
                </a:lnTo>
                <a:lnTo>
                  <a:pt x="5334457" y="2598851"/>
                </a:lnTo>
                <a:lnTo>
                  <a:pt x="5333987" y="2599969"/>
                </a:lnTo>
                <a:lnTo>
                  <a:pt x="5333987" y="2602598"/>
                </a:lnTo>
                <a:lnTo>
                  <a:pt x="5334457" y="2603716"/>
                </a:lnTo>
                <a:lnTo>
                  <a:pt x="5336311" y="2605582"/>
                </a:lnTo>
                <a:lnTo>
                  <a:pt x="5337441" y="2606040"/>
                </a:lnTo>
                <a:lnTo>
                  <a:pt x="5340070" y="2606040"/>
                </a:lnTo>
                <a:lnTo>
                  <a:pt x="5341188" y="2605582"/>
                </a:lnTo>
                <a:lnTo>
                  <a:pt x="5343055" y="2603716"/>
                </a:lnTo>
                <a:lnTo>
                  <a:pt x="5343512" y="2602598"/>
                </a:lnTo>
                <a:lnTo>
                  <a:pt x="5343512" y="2599969"/>
                </a:lnTo>
                <a:close/>
              </a:path>
              <a:path w="5819775" h="2606040">
                <a:moveTo>
                  <a:pt x="5343512" y="1301711"/>
                </a:moveTo>
                <a:lnTo>
                  <a:pt x="5343055" y="1300594"/>
                </a:lnTo>
                <a:lnTo>
                  <a:pt x="5341188" y="1298727"/>
                </a:lnTo>
                <a:lnTo>
                  <a:pt x="5340070" y="1298257"/>
                </a:lnTo>
                <a:lnTo>
                  <a:pt x="5337441" y="1298257"/>
                </a:lnTo>
                <a:lnTo>
                  <a:pt x="5336311" y="1298727"/>
                </a:lnTo>
                <a:lnTo>
                  <a:pt x="5334457" y="1300594"/>
                </a:lnTo>
                <a:lnTo>
                  <a:pt x="5333987" y="1301711"/>
                </a:lnTo>
                <a:lnTo>
                  <a:pt x="5333987" y="1304340"/>
                </a:lnTo>
                <a:lnTo>
                  <a:pt x="5334457" y="1305458"/>
                </a:lnTo>
                <a:lnTo>
                  <a:pt x="5336311" y="1307325"/>
                </a:lnTo>
                <a:lnTo>
                  <a:pt x="5337441" y="1307782"/>
                </a:lnTo>
                <a:lnTo>
                  <a:pt x="5340070" y="1307782"/>
                </a:lnTo>
                <a:lnTo>
                  <a:pt x="5341188" y="1307325"/>
                </a:lnTo>
                <a:lnTo>
                  <a:pt x="5343055" y="1305458"/>
                </a:lnTo>
                <a:lnTo>
                  <a:pt x="5343512" y="1304340"/>
                </a:lnTo>
                <a:lnTo>
                  <a:pt x="5343512" y="1301711"/>
                </a:lnTo>
                <a:close/>
              </a:path>
              <a:path w="5819775" h="2606040">
                <a:moveTo>
                  <a:pt x="5343512" y="3454"/>
                </a:moveTo>
                <a:lnTo>
                  <a:pt x="5343055" y="2336"/>
                </a:lnTo>
                <a:lnTo>
                  <a:pt x="5341188" y="469"/>
                </a:lnTo>
                <a:lnTo>
                  <a:pt x="5340070" y="0"/>
                </a:lnTo>
                <a:lnTo>
                  <a:pt x="5337441" y="0"/>
                </a:lnTo>
                <a:lnTo>
                  <a:pt x="5336311" y="469"/>
                </a:lnTo>
                <a:lnTo>
                  <a:pt x="5334457" y="2336"/>
                </a:lnTo>
                <a:lnTo>
                  <a:pt x="5333987" y="3454"/>
                </a:lnTo>
                <a:lnTo>
                  <a:pt x="5333987" y="6083"/>
                </a:lnTo>
                <a:lnTo>
                  <a:pt x="5334457" y="7200"/>
                </a:lnTo>
                <a:lnTo>
                  <a:pt x="5336311" y="9067"/>
                </a:lnTo>
                <a:lnTo>
                  <a:pt x="5337441" y="9525"/>
                </a:lnTo>
                <a:lnTo>
                  <a:pt x="5340070" y="9525"/>
                </a:lnTo>
                <a:lnTo>
                  <a:pt x="5341188" y="9067"/>
                </a:lnTo>
                <a:lnTo>
                  <a:pt x="5343055" y="7200"/>
                </a:lnTo>
                <a:lnTo>
                  <a:pt x="5343512" y="6083"/>
                </a:lnTo>
                <a:lnTo>
                  <a:pt x="5343512" y="3454"/>
                </a:lnTo>
                <a:close/>
              </a:path>
              <a:path w="5819775" h="2606040">
                <a:moveTo>
                  <a:pt x="5391137" y="2599969"/>
                </a:moveTo>
                <a:lnTo>
                  <a:pt x="5390680" y="2598851"/>
                </a:lnTo>
                <a:lnTo>
                  <a:pt x="5388813" y="2596985"/>
                </a:lnTo>
                <a:lnTo>
                  <a:pt x="5387695" y="2596515"/>
                </a:lnTo>
                <a:lnTo>
                  <a:pt x="5385066" y="2596515"/>
                </a:lnTo>
                <a:lnTo>
                  <a:pt x="5383936" y="2596985"/>
                </a:lnTo>
                <a:lnTo>
                  <a:pt x="5382082" y="2598851"/>
                </a:lnTo>
                <a:lnTo>
                  <a:pt x="5381612" y="2599969"/>
                </a:lnTo>
                <a:lnTo>
                  <a:pt x="5381612" y="2602598"/>
                </a:lnTo>
                <a:lnTo>
                  <a:pt x="5382082" y="2603716"/>
                </a:lnTo>
                <a:lnTo>
                  <a:pt x="5383936" y="2605582"/>
                </a:lnTo>
                <a:lnTo>
                  <a:pt x="5385066" y="2606040"/>
                </a:lnTo>
                <a:lnTo>
                  <a:pt x="5387695" y="2606040"/>
                </a:lnTo>
                <a:lnTo>
                  <a:pt x="5388813" y="2605582"/>
                </a:lnTo>
                <a:lnTo>
                  <a:pt x="5390680" y="2603716"/>
                </a:lnTo>
                <a:lnTo>
                  <a:pt x="5391137" y="2602598"/>
                </a:lnTo>
                <a:lnTo>
                  <a:pt x="5391137" y="2599969"/>
                </a:lnTo>
                <a:close/>
              </a:path>
              <a:path w="5819775" h="2606040">
                <a:moveTo>
                  <a:pt x="5391137" y="1301711"/>
                </a:moveTo>
                <a:lnTo>
                  <a:pt x="5390680" y="1300594"/>
                </a:lnTo>
                <a:lnTo>
                  <a:pt x="5388813" y="1298727"/>
                </a:lnTo>
                <a:lnTo>
                  <a:pt x="5387695" y="1298257"/>
                </a:lnTo>
                <a:lnTo>
                  <a:pt x="5385066" y="1298257"/>
                </a:lnTo>
                <a:lnTo>
                  <a:pt x="5383936" y="1298727"/>
                </a:lnTo>
                <a:lnTo>
                  <a:pt x="5382082" y="1300594"/>
                </a:lnTo>
                <a:lnTo>
                  <a:pt x="5381612" y="1301711"/>
                </a:lnTo>
                <a:lnTo>
                  <a:pt x="5381612" y="1304340"/>
                </a:lnTo>
                <a:lnTo>
                  <a:pt x="5382082" y="1305458"/>
                </a:lnTo>
                <a:lnTo>
                  <a:pt x="5383936" y="1307325"/>
                </a:lnTo>
                <a:lnTo>
                  <a:pt x="5385066" y="1307782"/>
                </a:lnTo>
                <a:lnTo>
                  <a:pt x="5387695" y="1307782"/>
                </a:lnTo>
                <a:lnTo>
                  <a:pt x="5388813" y="1307325"/>
                </a:lnTo>
                <a:lnTo>
                  <a:pt x="5390680" y="1305458"/>
                </a:lnTo>
                <a:lnTo>
                  <a:pt x="5391137" y="1304340"/>
                </a:lnTo>
                <a:lnTo>
                  <a:pt x="5391137" y="1301711"/>
                </a:lnTo>
                <a:close/>
              </a:path>
              <a:path w="5819775" h="2606040">
                <a:moveTo>
                  <a:pt x="5391137" y="3454"/>
                </a:moveTo>
                <a:lnTo>
                  <a:pt x="5390680" y="2336"/>
                </a:lnTo>
                <a:lnTo>
                  <a:pt x="5388813" y="469"/>
                </a:lnTo>
                <a:lnTo>
                  <a:pt x="5387695" y="0"/>
                </a:lnTo>
                <a:lnTo>
                  <a:pt x="5385066" y="0"/>
                </a:lnTo>
                <a:lnTo>
                  <a:pt x="5383936" y="469"/>
                </a:lnTo>
                <a:lnTo>
                  <a:pt x="5382082" y="2336"/>
                </a:lnTo>
                <a:lnTo>
                  <a:pt x="5381612" y="3454"/>
                </a:lnTo>
                <a:lnTo>
                  <a:pt x="5381612" y="6083"/>
                </a:lnTo>
                <a:lnTo>
                  <a:pt x="5382082" y="7200"/>
                </a:lnTo>
                <a:lnTo>
                  <a:pt x="5383936" y="9067"/>
                </a:lnTo>
                <a:lnTo>
                  <a:pt x="5385066" y="9525"/>
                </a:lnTo>
                <a:lnTo>
                  <a:pt x="5387695" y="9525"/>
                </a:lnTo>
                <a:lnTo>
                  <a:pt x="5388813" y="9067"/>
                </a:lnTo>
                <a:lnTo>
                  <a:pt x="5390680" y="7200"/>
                </a:lnTo>
                <a:lnTo>
                  <a:pt x="5391137" y="6083"/>
                </a:lnTo>
                <a:lnTo>
                  <a:pt x="5391137" y="3454"/>
                </a:lnTo>
                <a:close/>
              </a:path>
              <a:path w="5819775" h="2606040">
                <a:moveTo>
                  <a:pt x="5438762" y="2599969"/>
                </a:moveTo>
                <a:lnTo>
                  <a:pt x="5438305" y="2598851"/>
                </a:lnTo>
                <a:lnTo>
                  <a:pt x="5436438" y="2596985"/>
                </a:lnTo>
                <a:lnTo>
                  <a:pt x="5435320" y="2596515"/>
                </a:lnTo>
                <a:lnTo>
                  <a:pt x="5432691" y="2596515"/>
                </a:lnTo>
                <a:lnTo>
                  <a:pt x="5431561" y="2596985"/>
                </a:lnTo>
                <a:lnTo>
                  <a:pt x="5429707" y="2598851"/>
                </a:lnTo>
                <a:lnTo>
                  <a:pt x="5429237" y="2599969"/>
                </a:lnTo>
                <a:lnTo>
                  <a:pt x="5429237" y="2602598"/>
                </a:lnTo>
                <a:lnTo>
                  <a:pt x="5429707" y="2603716"/>
                </a:lnTo>
                <a:lnTo>
                  <a:pt x="5431561" y="2605582"/>
                </a:lnTo>
                <a:lnTo>
                  <a:pt x="5432691" y="2606040"/>
                </a:lnTo>
                <a:lnTo>
                  <a:pt x="5435320" y="2606040"/>
                </a:lnTo>
                <a:lnTo>
                  <a:pt x="5436438" y="2605582"/>
                </a:lnTo>
                <a:lnTo>
                  <a:pt x="5438305" y="2603716"/>
                </a:lnTo>
                <a:lnTo>
                  <a:pt x="5438762" y="2602598"/>
                </a:lnTo>
                <a:lnTo>
                  <a:pt x="5438762" y="2599969"/>
                </a:lnTo>
                <a:close/>
              </a:path>
              <a:path w="5819775" h="2606040">
                <a:moveTo>
                  <a:pt x="5438762" y="1301711"/>
                </a:moveTo>
                <a:lnTo>
                  <a:pt x="5438305" y="1300594"/>
                </a:lnTo>
                <a:lnTo>
                  <a:pt x="5436438" y="1298727"/>
                </a:lnTo>
                <a:lnTo>
                  <a:pt x="5435320" y="1298257"/>
                </a:lnTo>
                <a:lnTo>
                  <a:pt x="5432691" y="1298257"/>
                </a:lnTo>
                <a:lnTo>
                  <a:pt x="5431561" y="1298727"/>
                </a:lnTo>
                <a:lnTo>
                  <a:pt x="5429707" y="1300594"/>
                </a:lnTo>
                <a:lnTo>
                  <a:pt x="5429237" y="1301711"/>
                </a:lnTo>
                <a:lnTo>
                  <a:pt x="5429237" y="1304340"/>
                </a:lnTo>
                <a:lnTo>
                  <a:pt x="5429707" y="1305458"/>
                </a:lnTo>
                <a:lnTo>
                  <a:pt x="5431561" y="1307325"/>
                </a:lnTo>
                <a:lnTo>
                  <a:pt x="5432691" y="1307782"/>
                </a:lnTo>
                <a:lnTo>
                  <a:pt x="5435320" y="1307782"/>
                </a:lnTo>
                <a:lnTo>
                  <a:pt x="5436438" y="1307325"/>
                </a:lnTo>
                <a:lnTo>
                  <a:pt x="5438305" y="1305458"/>
                </a:lnTo>
                <a:lnTo>
                  <a:pt x="5438762" y="1304340"/>
                </a:lnTo>
                <a:lnTo>
                  <a:pt x="5438762" y="1301711"/>
                </a:lnTo>
                <a:close/>
              </a:path>
              <a:path w="5819775" h="2606040">
                <a:moveTo>
                  <a:pt x="5438762" y="3454"/>
                </a:moveTo>
                <a:lnTo>
                  <a:pt x="5438305" y="2336"/>
                </a:lnTo>
                <a:lnTo>
                  <a:pt x="5436438" y="469"/>
                </a:lnTo>
                <a:lnTo>
                  <a:pt x="5435320" y="0"/>
                </a:lnTo>
                <a:lnTo>
                  <a:pt x="5432691" y="0"/>
                </a:lnTo>
                <a:lnTo>
                  <a:pt x="5431561" y="469"/>
                </a:lnTo>
                <a:lnTo>
                  <a:pt x="5429707" y="2336"/>
                </a:lnTo>
                <a:lnTo>
                  <a:pt x="5429237" y="3454"/>
                </a:lnTo>
                <a:lnTo>
                  <a:pt x="5429237" y="6083"/>
                </a:lnTo>
                <a:lnTo>
                  <a:pt x="5429707" y="7200"/>
                </a:lnTo>
                <a:lnTo>
                  <a:pt x="5431561" y="9067"/>
                </a:lnTo>
                <a:lnTo>
                  <a:pt x="5432691" y="9525"/>
                </a:lnTo>
                <a:lnTo>
                  <a:pt x="5435320" y="9525"/>
                </a:lnTo>
                <a:lnTo>
                  <a:pt x="5436438" y="9067"/>
                </a:lnTo>
                <a:lnTo>
                  <a:pt x="5438305" y="7200"/>
                </a:lnTo>
                <a:lnTo>
                  <a:pt x="5438762" y="6083"/>
                </a:lnTo>
                <a:lnTo>
                  <a:pt x="5438762" y="3454"/>
                </a:lnTo>
                <a:close/>
              </a:path>
              <a:path w="5819775" h="2606040">
                <a:moveTo>
                  <a:pt x="5486387" y="2599969"/>
                </a:moveTo>
                <a:lnTo>
                  <a:pt x="5485930" y="2598851"/>
                </a:lnTo>
                <a:lnTo>
                  <a:pt x="5484063" y="2596985"/>
                </a:lnTo>
                <a:lnTo>
                  <a:pt x="5482945" y="2596515"/>
                </a:lnTo>
                <a:lnTo>
                  <a:pt x="5480316" y="2596515"/>
                </a:lnTo>
                <a:lnTo>
                  <a:pt x="5479186" y="2596985"/>
                </a:lnTo>
                <a:lnTo>
                  <a:pt x="5477332" y="2598851"/>
                </a:lnTo>
                <a:lnTo>
                  <a:pt x="5476862" y="2599969"/>
                </a:lnTo>
                <a:lnTo>
                  <a:pt x="5476862" y="2602598"/>
                </a:lnTo>
                <a:lnTo>
                  <a:pt x="5477332" y="2603716"/>
                </a:lnTo>
                <a:lnTo>
                  <a:pt x="5479186" y="2605582"/>
                </a:lnTo>
                <a:lnTo>
                  <a:pt x="5480316" y="2606040"/>
                </a:lnTo>
                <a:lnTo>
                  <a:pt x="5482945" y="2606040"/>
                </a:lnTo>
                <a:lnTo>
                  <a:pt x="5484063" y="2605582"/>
                </a:lnTo>
                <a:lnTo>
                  <a:pt x="5485930" y="2603716"/>
                </a:lnTo>
                <a:lnTo>
                  <a:pt x="5486387" y="2602598"/>
                </a:lnTo>
                <a:lnTo>
                  <a:pt x="5486387" y="2599969"/>
                </a:lnTo>
                <a:close/>
              </a:path>
              <a:path w="5819775" h="2606040">
                <a:moveTo>
                  <a:pt x="5486387" y="1301711"/>
                </a:moveTo>
                <a:lnTo>
                  <a:pt x="5485930" y="1300594"/>
                </a:lnTo>
                <a:lnTo>
                  <a:pt x="5484063" y="1298727"/>
                </a:lnTo>
                <a:lnTo>
                  <a:pt x="5482945" y="1298257"/>
                </a:lnTo>
                <a:lnTo>
                  <a:pt x="5480316" y="1298257"/>
                </a:lnTo>
                <a:lnTo>
                  <a:pt x="5479186" y="1298727"/>
                </a:lnTo>
                <a:lnTo>
                  <a:pt x="5477332" y="1300594"/>
                </a:lnTo>
                <a:lnTo>
                  <a:pt x="5476862" y="1301711"/>
                </a:lnTo>
                <a:lnTo>
                  <a:pt x="5476862" y="1304340"/>
                </a:lnTo>
                <a:lnTo>
                  <a:pt x="5477332" y="1305458"/>
                </a:lnTo>
                <a:lnTo>
                  <a:pt x="5479186" y="1307325"/>
                </a:lnTo>
                <a:lnTo>
                  <a:pt x="5480316" y="1307782"/>
                </a:lnTo>
                <a:lnTo>
                  <a:pt x="5482945" y="1307782"/>
                </a:lnTo>
                <a:lnTo>
                  <a:pt x="5484063" y="1307325"/>
                </a:lnTo>
                <a:lnTo>
                  <a:pt x="5485930" y="1305458"/>
                </a:lnTo>
                <a:lnTo>
                  <a:pt x="5486387" y="1304340"/>
                </a:lnTo>
                <a:lnTo>
                  <a:pt x="5486387" y="1301711"/>
                </a:lnTo>
                <a:close/>
              </a:path>
              <a:path w="5819775" h="2606040">
                <a:moveTo>
                  <a:pt x="5486387" y="3454"/>
                </a:moveTo>
                <a:lnTo>
                  <a:pt x="5485930" y="2336"/>
                </a:lnTo>
                <a:lnTo>
                  <a:pt x="5484063" y="469"/>
                </a:lnTo>
                <a:lnTo>
                  <a:pt x="5482945" y="0"/>
                </a:lnTo>
                <a:lnTo>
                  <a:pt x="5480316" y="0"/>
                </a:lnTo>
                <a:lnTo>
                  <a:pt x="5479186" y="469"/>
                </a:lnTo>
                <a:lnTo>
                  <a:pt x="5477332" y="2336"/>
                </a:lnTo>
                <a:lnTo>
                  <a:pt x="5476862" y="3454"/>
                </a:lnTo>
                <a:lnTo>
                  <a:pt x="5476862" y="6083"/>
                </a:lnTo>
                <a:lnTo>
                  <a:pt x="5477332" y="7200"/>
                </a:lnTo>
                <a:lnTo>
                  <a:pt x="5479186" y="9067"/>
                </a:lnTo>
                <a:lnTo>
                  <a:pt x="5480316" y="9525"/>
                </a:lnTo>
                <a:lnTo>
                  <a:pt x="5482945" y="9525"/>
                </a:lnTo>
                <a:lnTo>
                  <a:pt x="5484063" y="9067"/>
                </a:lnTo>
                <a:lnTo>
                  <a:pt x="5485930" y="7200"/>
                </a:lnTo>
                <a:lnTo>
                  <a:pt x="5486387" y="6083"/>
                </a:lnTo>
                <a:lnTo>
                  <a:pt x="5486387" y="3454"/>
                </a:lnTo>
                <a:close/>
              </a:path>
              <a:path w="5819775" h="2606040">
                <a:moveTo>
                  <a:pt x="5534012" y="2599969"/>
                </a:moveTo>
                <a:lnTo>
                  <a:pt x="5533555" y="2598851"/>
                </a:lnTo>
                <a:lnTo>
                  <a:pt x="5531688" y="2596985"/>
                </a:lnTo>
                <a:lnTo>
                  <a:pt x="5530570" y="2596515"/>
                </a:lnTo>
                <a:lnTo>
                  <a:pt x="5527941" y="2596515"/>
                </a:lnTo>
                <a:lnTo>
                  <a:pt x="5526811" y="2596985"/>
                </a:lnTo>
                <a:lnTo>
                  <a:pt x="5524957" y="2598851"/>
                </a:lnTo>
                <a:lnTo>
                  <a:pt x="5524487" y="2599969"/>
                </a:lnTo>
                <a:lnTo>
                  <a:pt x="5524487" y="2602598"/>
                </a:lnTo>
                <a:lnTo>
                  <a:pt x="5524957" y="2603716"/>
                </a:lnTo>
                <a:lnTo>
                  <a:pt x="5526811" y="2605582"/>
                </a:lnTo>
                <a:lnTo>
                  <a:pt x="5527941" y="2606040"/>
                </a:lnTo>
                <a:lnTo>
                  <a:pt x="5530570" y="2606040"/>
                </a:lnTo>
                <a:lnTo>
                  <a:pt x="5531688" y="2605582"/>
                </a:lnTo>
                <a:lnTo>
                  <a:pt x="5533555" y="2603716"/>
                </a:lnTo>
                <a:lnTo>
                  <a:pt x="5534012" y="2602598"/>
                </a:lnTo>
                <a:lnTo>
                  <a:pt x="5534012" y="2599969"/>
                </a:lnTo>
                <a:close/>
              </a:path>
              <a:path w="5819775" h="2606040">
                <a:moveTo>
                  <a:pt x="5534012" y="1301711"/>
                </a:moveTo>
                <a:lnTo>
                  <a:pt x="5533555" y="1300594"/>
                </a:lnTo>
                <a:lnTo>
                  <a:pt x="5531688" y="1298727"/>
                </a:lnTo>
                <a:lnTo>
                  <a:pt x="5530570" y="1298257"/>
                </a:lnTo>
                <a:lnTo>
                  <a:pt x="5527941" y="1298257"/>
                </a:lnTo>
                <a:lnTo>
                  <a:pt x="5526811" y="1298727"/>
                </a:lnTo>
                <a:lnTo>
                  <a:pt x="5524957" y="1300594"/>
                </a:lnTo>
                <a:lnTo>
                  <a:pt x="5524487" y="1301711"/>
                </a:lnTo>
                <a:lnTo>
                  <a:pt x="5524487" y="1304340"/>
                </a:lnTo>
                <a:lnTo>
                  <a:pt x="5524957" y="1305458"/>
                </a:lnTo>
                <a:lnTo>
                  <a:pt x="5526811" y="1307325"/>
                </a:lnTo>
                <a:lnTo>
                  <a:pt x="5527941" y="1307782"/>
                </a:lnTo>
                <a:lnTo>
                  <a:pt x="5530570" y="1307782"/>
                </a:lnTo>
                <a:lnTo>
                  <a:pt x="5531688" y="1307325"/>
                </a:lnTo>
                <a:lnTo>
                  <a:pt x="5533555" y="1305458"/>
                </a:lnTo>
                <a:lnTo>
                  <a:pt x="5534012" y="1304340"/>
                </a:lnTo>
                <a:lnTo>
                  <a:pt x="5534012" y="1301711"/>
                </a:lnTo>
                <a:close/>
              </a:path>
              <a:path w="5819775" h="2606040">
                <a:moveTo>
                  <a:pt x="5534012" y="3454"/>
                </a:moveTo>
                <a:lnTo>
                  <a:pt x="5533555" y="2336"/>
                </a:lnTo>
                <a:lnTo>
                  <a:pt x="5531688" y="469"/>
                </a:lnTo>
                <a:lnTo>
                  <a:pt x="5530570" y="0"/>
                </a:lnTo>
                <a:lnTo>
                  <a:pt x="5527941" y="0"/>
                </a:lnTo>
                <a:lnTo>
                  <a:pt x="5526811" y="469"/>
                </a:lnTo>
                <a:lnTo>
                  <a:pt x="5524957" y="2336"/>
                </a:lnTo>
                <a:lnTo>
                  <a:pt x="5524487" y="3454"/>
                </a:lnTo>
                <a:lnTo>
                  <a:pt x="5524487" y="6083"/>
                </a:lnTo>
                <a:lnTo>
                  <a:pt x="5524957" y="7200"/>
                </a:lnTo>
                <a:lnTo>
                  <a:pt x="5526811" y="9067"/>
                </a:lnTo>
                <a:lnTo>
                  <a:pt x="5527941" y="9525"/>
                </a:lnTo>
                <a:lnTo>
                  <a:pt x="5530570" y="9525"/>
                </a:lnTo>
                <a:lnTo>
                  <a:pt x="5531688" y="9067"/>
                </a:lnTo>
                <a:lnTo>
                  <a:pt x="5533555" y="7200"/>
                </a:lnTo>
                <a:lnTo>
                  <a:pt x="5534012" y="6083"/>
                </a:lnTo>
                <a:lnTo>
                  <a:pt x="5534012" y="3454"/>
                </a:lnTo>
                <a:close/>
              </a:path>
              <a:path w="5819775" h="2606040">
                <a:moveTo>
                  <a:pt x="5581637" y="2599969"/>
                </a:moveTo>
                <a:lnTo>
                  <a:pt x="5581180" y="2598851"/>
                </a:lnTo>
                <a:lnTo>
                  <a:pt x="5579313" y="2596985"/>
                </a:lnTo>
                <a:lnTo>
                  <a:pt x="5578195" y="2596515"/>
                </a:lnTo>
                <a:lnTo>
                  <a:pt x="5575566" y="2596515"/>
                </a:lnTo>
                <a:lnTo>
                  <a:pt x="5574436" y="2596985"/>
                </a:lnTo>
                <a:lnTo>
                  <a:pt x="5572582" y="2598851"/>
                </a:lnTo>
                <a:lnTo>
                  <a:pt x="5572112" y="2599969"/>
                </a:lnTo>
                <a:lnTo>
                  <a:pt x="5572112" y="2602598"/>
                </a:lnTo>
                <a:lnTo>
                  <a:pt x="5572582" y="2603716"/>
                </a:lnTo>
                <a:lnTo>
                  <a:pt x="5574436" y="2605582"/>
                </a:lnTo>
                <a:lnTo>
                  <a:pt x="5575566" y="2606040"/>
                </a:lnTo>
                <a:lnTo>
                  <a:pt x="5578195" y="2606040"/>
                </a:lnTo>
                <a:lnTo>
                  <a:pt x="5579313" y="2605582"/>
                </a:lnTo>
                <a:lnTo>
                  <a:pt x="5581180" y="2603716"/>
                </a:lnTo>
                <a:lnTo>
                  <a:pt x="5581637" y="2602598"/>
                </a:lnTo>
                <a:lnTo>
                  <a:pt x="5581637" y="2599969"/>
                </a:lnTo>
                <a:close/>
              </a:path>
              <a:path w="5819775" h="2606040">
                <a:moveTo>
                  <a:pt x="5581637" y="1301711"/>
                </a:moveTo>
                <a:lnTo>
                  <a:pt x="5581180" y="1300594"/>
                </a:lnTo>
                <a:lnTo>
                  <a:pt x="5579313" y="1298727"/>
                </a:lnTo>
                <a:lnTo>
                  <a:pt x="5578195" y="1298257"/>
                </a:lnTo>
                <a:lnTo>
                  <a:pt x="5575566" y="1298257"/>
                </a:lnTo>
                <a:lnTo>
                  <a:pt x="5574436" y="1298727"/>
                </a:lnTo>
                <a:lnTo>
                  <a:pt x="5572582" y="1300594"/>
                </a:lnTo>
                <a:lnTo>
                  <a:pt x="5572112" y="1301711"/>
                </a:lnTo>
                <a:lnTo>
                  <a:pt x="5572112" y="1304340"/>
                </a:lnTo>
                <a:lnTo>
                  <a:pt x="5572582" y="1305458"/>
                </a:lnTo>
                <a:lnTo>
                  <a:pt x="5574436" y="1307325"/>
                </a:lnTo>
                <a:lnTo>
                  <a:pt x="5575566" y="1307782"/>
                </a:lnTo>
                <a:lnTo>
                  <a:pt x="5578195" y="1307782"/>
                </a:lnTo>
                <a:lnTo>
                  <a:pt x="5579313" y="1307325"/>
                </a:lnTo>
                <a:lnTo>
                  <a:pt x="5581180" y="1305458"/>
                </a:lnTo>
                <a:lnTo>
                  <a:pt x="5581637" y="1304340"/>
                </a:lnTo>
                <a:lnTo>
                  <a:pt x="5581637" y="1301711"/>
                </a:lnTo>
                <a:close/>
              </a:path>
              <a:path w="5819775" h="2606040">
                <a:moveTo>
                  <a:pt x="5581637" y="3454"/>
                </a:moveTo>
                <a:lnTo>
                  <a:pt x="5581180" y="2336"/>
                </a:lnTo>
                <a:lnTo>
                  <a:pt x="5579313" y="469"/>
                </a:lnTo>
                <a:lnTo>
                  <a:pt x="5578195" y="0"/>
                </a:lnTo>
                <a:lnTo>
                  <a:pt x="5575566" y="0"/>
                </a:lnTo>
                <a:lnTo>
                  <a:pt x="5574436" y="469"/>
                </a:lnTo>
                <a:lnTo>
                  <a:pt x="5572582" y="2336"/>
                </a:lnTo>
                <a:lnTo>
                  <a:pt x="5572112" y="3454"/>
                </a:lnTo>
                <a:lnTo>
                  <a:pt x="5572112" y="6083"/>
                </a:lnTo>
                <a:lnTo>
                  <a:pt x="5572582" y="7200"/>
                </a:lnTo>
                <a:lnTo>
                  <a:pt x="5574436" y="9067"/>
                </a:lnTo>
                <a:lnTo>
                  <a:pt x="5575566" y="9525"/>
                </a:lnTo>
                <a:lnTo>
                  <a:pt x="5578195" y="9525"/>
                </a:lnTo>
                <a:lnTo>
                  <a:pt x="5579313" y="9067"/>
                </a:lnTo>
                <a:lnTo>
                  <a:pt x="5581180" y="7200"/>
                </a:lnTo>
                <a:lnTo>
                  <a:pt x="5581637" y="6083"/>
                </a:lnTo>
                <a:lnTo>
                  <a:pt x="5581637" y="3454"/>
                </a:lnTo>
                <a:close/>
              </a:path>
              <a:path w="5819775" h="2606040">
                <a:moveTo>
                  <a:pt x="5629262" y="2599969"/>
                </a:moveTo>
                <a:lnTo>
                  <a:pt x="5628805" y="2598851"/>
                </a:lnTo>
                <a:lnTo>
                  <a:pt x="5626938" y="2596985"/>
                </a:lnTo>
                <a:lnTo>
                  <a:pt x="5625820" y="2596515"/>
                </a:lnTo>
                <a:lnTo>
                  <a:pt x="5623191" y="2596515"/>
                </a:lnTo>
                <a:lnTo>
                  <a:pt x="5622061" y="2596985"/>
                </a:lnTo>
                <a:lnTo>
                  <a:pt x="5620207" y="2598851"/>
                </a:lnTo>
                <a:lnTo>
                  <a:pt x="5619737" y="2599969"/>
                </a:lnTo>
                <a:lnTo>
                  <a:pt x="5619737" y="2602598"/>
                </a:lnTo>
                <a:lnTo>
                  <a:pt x="5620207" y="2603716"/>
                </a:lnTo>
                <a:lnTo>
                  <a:pt x="5622061" y="2605582"/>
                </a:lnTo>
                <a:lnTo>
                  <a:pt x="5623191" y="2606040"/>
                </a:lnTo>
                <a:lnTo>
                  <a:pt x="5625820" y="2606040"/>
                </a:lnTo>
                <a:lnTo>
                  <a:pt x="5626938" y="2605582"/>
                </a:lnTo>
                <a:lnTo>
                  <a:pt x="5628805" y="2603716"/>
                </a:lnTo>
                <a:lnTo>
                  <a:pt x="5629262" y="2602598"/>
                </a:lnTo>
                <a:lnTo>
                  <a:pt x="5629262" y="2599969"/>
                </a:lnTo>
                <a:close/>
              </a:path>
              <a:path w="5819775" h="2606040">
                <a:moveTo>
                  <a:pt x="5629262" y="1301711"/>
                </a:moveTo>
                <a:lnTo>
                  <a:pt x="5628805" y="1300594"/>
                </a:lnTo>
                <a:lnTo>
                  <a:pt x="5626938" y="1298727"/>
                </a:lnTo>
                <a:lnTo>
                  <a:pt x="5625820" y="1298257"/>
                </a:lnTo>
                <a:lnTo>
                  <a:pt x="5623191" y="1298257"/>
                </a:lnTo>
                <a:lnTo>
                  <a:pt x="5622061" y="1298727"/>
                </a:lnTo>
                <a:lnTo>
                  <a:pt x="5620207" y="1300594"/>
                </a:lnTo>
                <a:lnTo>
                  <a:pt x="5619737" y="1301711"/>
                </a:lnTo>
                <a:lnTo>
                  <a:pt x="5619737" y="1304340"/>
                </a:lnTo>
                <a:lnTo>
                  <a:pt x="5620207" y="1305458"/>
                </a:lnTo>
                <a:lnTo>
                  <a:pt x="5622061" y="1307325"/>
                </a:lnTo>
                <a:lnTo>
                  <a:pt x="5623191" y="1307782"/>
                </a:lnTo>
                <a:lnTo>
                  <a:pt x="5625820" y="1307782"/>
                </a:lnTo>
                <a:lnTo>
                  <a:pt x="5626938" y="1307325"/>
                </a:lnTo>
                <a:lnTo>
                  <a:pt x="5628805" y="1305458"/>
                </a:lnTo>
                <a:lnTo>
                  <a:pt x="5629262" y="1304340"/>
                </a:lnTo>
                <a:lnTo>
                  <a:pt x="5629262" y="1301711"/>
                </a:lnTo>
                <a:close/>
              </a:path>
              <a:path w="5819775" h="2606040">
                <a:moveTo>
                  <a:pt x="5629262" y="3454"/>
                </a:moveTo>
                <a:lnTo>
                  <a:pt x="5628805" y="2336"/>
                </a:lnTo>
                <a:lnTo>
                  <a:pt x="5626938" y="469"/>
                </a:lnTo>
                <a:lnTo>
                  <a:pt x="5625820" y="0"/>
                </a:lnTo>
                <a:lnTo>
                  <a:pt x="5623191" y="0"/>
                </a:lnTo>
                <a:lnTo>
                  <a:pt x="5622061" y="469"/>
                </a:lnTo>
                <a:lnTo>
                  <a:pt x="5620207" y="2336"/>
                </a:lnTo>
                <a:lnTo>
                  <a:pt x="5619737" y="3454"/>
                </a:lnTo>
                <a:lnTo>
                  <a:pt x="5619737" y="6083"/>
                </a:lnTo>
                <a:lnTo>
                  <a:pt x="5620207" y="7200"/>
                </a:lnTo>
                <a:lnTo>
                  <a:pt x="5622061" y="9067"/>
                </a:lnTo>
                <a:lnTo>
                  <a:pt x="5623191" y="9525"/>
                </a:lnTo>
                <a:lnTo>
                  <a:pt x="5625820" y="9525"/>
                </a:lnTo>
                <a:lnTo>
                  <a:pt x="5626938" y="9067"/>
                </a:lnTo>
                <a:lnTo>
                  <a:pt x="5628805" y="7200"/>
                </a:lnTo>
                <a:lnTo>
                  <a:pt x="5629262" y="6083"/>
                </a:lnTo>
                <a:lnTo>
                  <a:pt x="5629262" y="3454"/>
                </a:lnTo>
                <a:close/>
              </a:path>
              <a:path w="5819775" h="2606040">
                <a:moveTo>
                  <a:pt x="5676887" y="2599969"/>
                </a:moveTo>
                <a:lnTo>
                  <a:pt x="5676430" y="2598851"/>
                </a:lnTo>
                <a:lnTo>
                  <a:pt x="5674563" y="2596985"/>
                </a:lnTo>
                <a:lnTo>
                  <a:pt x="5673445" y="2596515"/>
                </a:lnTo>
                <a:lnTo>
                  <a:pt x="5670816" y="2596515"/>
                </a:lnTo>
                <a:lnTo>
                  <a:pt x="5669686" y="2596985"/>
                </a:lnTo>
                <a:lnTo>
                  <a:pt x="5667832" y="2598851"/>
                </a:lnTo>
                <a:lnTo>
                  <a:pt x="5667362" y="2599969"/>
                </a:lnTo>
                <a:lnTo>
                  <a:pt x="5667362" y="2602598"/>
                </a:lnTo>
                <a:lnTo>
                  <a:pt x="5667832" y="2603716"/>
                </a:lnTo>
                <a:lnTo>
                  <a:pt x="5669686" y="2605582"/>
                </a:lnTo>
                <a:lnTo>
                  <a:pt x="5670816" y="2606040"/>
                </a:lnTo>
                <a:lnTo>
                  <a:pt x="5673445" y="2606040"/>
                </a:lnTo>
                <a:lnTo>
                  <a:pt x="5674563" y="2605582"/>
                </a:lnTo>
                <a:lnTo>
                  <a:pt x="5676430" y="2603716"/>
                </a:lnTo>
                <a:lnTo>
                  <a:pt x="5676887" y="2602598"/>
                </a:lnTo>
                <a:lnTo>
                  <a:pt x="5676887" y="2599969"/>
                </a:lnTo>
                <a:close/>
              </a:path>
              <a:path w="5819775" h="2606040">
                <a:moveTo>
                  <a:pt x="5676887" y="1301711"/>
                </a:moveTo>
                <a:lnTo>
                  <a:pt x="5676430" y="1300594"/>
                </a:lnTo>
                <a:lnTo>
                  <a:pt x="5674563" y="1298727"/>
                </a:lnTo>
                <a:lnTo>
                  <a:pt x="5673445" y="1298257"/>
                </a:lnTo>
                <a:lnTo>
                  <a:pt x="5670816" y="1298257"/>
                </a:lnTo>
                <a:lnTo>
                  <a:pt x="5669686" y="1298727"/>
                </a:lnTo>
                <a:lnTo>
                  <a:pt x="5667832" y="1300594"/>
                </a:lnTo>
                <a:lnTo>
                  <a:pt x="5667362" y="1301711"/>
                </a:lnTo>
                <a:lnTo>
                  <a:pt x="5667362" y="1304340"/>
                </a:lnTo>
                <a:lnTo>
                  <a:pt x="5667832" y="1305458"/>
                </a:lnTo>
                <a:lnTo>
                  <a:pt x="5669686" y="1307325"/>
                </a:lnTo>
                <a:lnTo>
                  <a:pt x="5670816" y="1307782"/>
                </a:lnTo>
                <a:lnTo>
                  <a:pt x="5673445" y="1307782"/>
                </a:lnTo>
                <a:lnTo>
                  <a:pt x="5674563" y="1307325"/>
                </a:lnTo>
                <a:lnTo>
                  <a:pt x="5676430" y="1305458"/>
                </a:lnTo>
                <a:lnTo>
                  <a:pt x="5676887" y="1304340"/>
                </a:lnTo>
                <a:lnTo>
                  <a:pt x="5676887" y="1301711"/>
                </a:lnTo>
                <a:close/>
              </a:path>
              <a:path w="5819775" h="2606040">
                <a:moveTo>
                  <a:pt x="5676887" y="3454"/>
                </a:moveTo>
                <a:lnTo>
                  <a:pt x="5676430" y="2336"/>
                </a:lnTo>
                <a:lnTo>
                  <a:pt x="5674563" y="469"/>
                </a:lnTo>
                <a:lnTo>
                  <a:pt x="5673445" y="0"/>
                </a:lnTo>
                <a:lnTo>
                  <a:pt x="5670816" y="0"/>
                </a:lnTo>
                <a:lnTo>
                  <a:pt x="5669686" y="469"/>
                </a:lnTo>
                <a:lnTo>
                  <a:pt x="5667832" y="2336"/>
                </a:lnTo>
                <a:lnTo>
                  <a:pt x="5667362" y="3454"/>
                </a:lnTo>
                <a:lnTo>
                  <a:pt x="5667362" y="6083"/>
                </a:lnTo>
                <a:lnTo>
                  <a:pt x="5667832" y="7200"/>
                </a:lnTo>
                <a:lnTo>
                  <a:pt x="5669686" y="9067"/>
                </a:lnTo>
                <a:lnTo>
                  <a:pt x="5670816" y="9525"/>
                </a:lnTo>
                <a:lnTo>
                  <a:pt x="5673445" y="9525"/>
                </a:lnTo>
                <a:lnTo>
                  <a:pt x="5674563" y="9067"/>
                </a:lnTo>
                <a:lnTo>
                  <a:pt x="5676430" y="7200"/>
                </a:lnTo>
                <a:lnTo>
                  <a:pt x="5676887" y="6083"/>
                </a:lnTo>
                <a:lnTo>
                  <a:pt x="5676887" y="3454"/>
                </a:lnTo>
                <a:close/>
              </a:path>
              <a:path w="5819775" h="2606040">
                <a:moveTo>
                  <a:pt x="5724512" y="2599969"/>
                </a:moveTo>
                <a:lnTo>
                  <a:pt x="5724055" y="2598851"/>
                </a:lnTo>
                <a:lnTo>
                  <a:pt x="5722188" y="2596985"/>
                </a:lnTo>
                <a:lnTo>
                  <a:pt x="5721070" y="2596515"/>
                </a:lnTo>
                <a:lnTo>
                  <a:pt x="5718441" y="2596515"/>
                </a:lnTo>
                <a:lnTo>
                  <a:pt x="5717311" y="2596985"/>
                </a:lnTo>
                <a:lnTo>
                  <a:pt x="5715457" y="2598851"/>
                </a:lnTo>
                <a:lnTo>
                  <a:pt x="5714987" y="2599969"/>
                </a:lnTo>
                <a:lnTo>
                  <a:pt x="5714987" y="2602598"/>
                </a:lnTo>
                <a:lnTo>
                  <a:pt x="5715457" y="2603716"/>
                </a:lnTo>
                <a:lnTo>
                  <a:pt x="5717311" y="2605582"/>
                </a:lnTo>
                <a:lnTo>
                  <a:pt x="5718441" y="2606040"/>
                </a:lnTo>
                <a:lnTo>
                  <a:pt x="5721070" y="2606040"/>
                </a:lnTo>
                <a:lnTo>
                  <a:pt x="5722188" y="2605582"/>
                </a:lnTo>
                <a:lnTo>
                  <a:pt x="5724055" y="2603716"/>
                </a:lnTo>
                <a:lnTo>
                  <a:pt x="5724512" y="2602598"/>
                </a:lnTo>
                <a:lnTo>
                  <a:pt x="5724512" y="2599969"/>
                </a:lnTo>
                <a:close/>
              </a:path>
              <a:path w="5819775" h="2606040">
                <a:moveTo>
                  <a:pt x="5724512" y="1301711"/>
                </a:moveTo>
                <a:lnTo>
                  <a:pt x="5724055" y="1300594"/>
                </a:lnTo>
                <a:lnTo>
                  <a:pt x="5722188" y="1298727"/>
                </a:lnTo>
                <a:lnTo>
                  <a:pt x="5721070" y="1298257"/>
                </a:lnTo>
                <a:lnTo>
                  <a:pt x="5718441" y="1298257"/>
                </a:lnTo>
                <a:lnTo>
                  <a:pt x="5717311" y="1298727"/>
                </a:lnTo>
                <a:lnTo>
                  <a:pt x="5715457" y="1300594"/>
                </a:lnTo>
                <a:lnTo>
                  <a:pt x="5714987" y="1301711"/>
                </a:lnTo>
                <a:lnTo>
                  <a:pt x="5714987" y="1304340"/>
                </a:lnTo>
                <a:lnTo>
                  <a:pt x="5715457" y="1305458"/>
                </a:lnTo>
                <a:lnTo>
                  <a:pt x="5717311" y="1307325"/>
                </a:lnTo>
                <a:lnTo>
                  <a:pt x="5718441" y="1307782"/>
                </a:lnTo>
                <a:lnTo>
                  <a:pt x="5721070" y="1307782"/>
                </a:lnTo>
                <a:lnTo>
                  <a:pt x="5722188" y="1307325"/>
                </a:lnTo>
                <a:lnTo>
                  <a:pt x="5724055" y="1305458"/>
                </a:lnTo>
                <a:lnTo>
                  <a:pt x="5724512" y="1304340"/>
                </a:lnTo>
                <a:lnTo>
                  <a:pt x="5724512" y="1301711"/>
                </a:lnTo>
                <a:close/>
              </a:path>
              <a:path w="5819775" h="2606040">
                <a:moveTo>
                  <a:pt x="5724512" y="3454"/>
                </a:moveTo>
                <a:lnTo>
                  <a:pt x="5724055" y="2336"/>
                </a:lnTo>
                <a:lnTo>
                  <a:pt x="5722188" y="469"/>
                </a:lnTo>
                <a:lnTo>
                  <a:pt x="5721070" y="0"/>
                </a:lnTo>
                <a:lnTo>
                  <a:pt x="5718441" y="0"/>
                </a:lnTo>
                <a:lnTo>
                  <a:pt x="5717311" y="469"/>
                </a:lnTo>
                <a:lnTo>
                  <a:pt x="5715457" y="2336"/>
                </a:lnTo>
                <a:lnTo>
                  <a:pt x="5714987" y="3454"/>
                </a:lnTo>
                <a:lnTo>
                  <a:pt x="5714987" y="6083"/>
                </a:lnTo>
                <a:lnTo>
                  <a:pt x="5715457" y="7200"/>
                </a:lnTo>
                <a:lnTo>
                  <a:pt x="5717311" y="9067"/>
                </a:lnTo>
                <a:lnTo>
                  <a:pt x="5718441" y="9525"/>
                </a:lnTo>
                <a:lnTo>
                  <a:pt x="5721070" y="9525"/>
                </a:lnTo>
                <a:lnTo>
                  <a:pt x="5722188" y="9067"/>
                </a:lnTo>
                <a:lnTo>
                  <a:pt x="5724055" y="7200"/>
                </a:lnTo>
                <a:lnTo>
                  <a:pt x="5724512" y="6083"/>
                </a:lnTo>
                <a:lnTo>
                  <a:pt x="5724512" y="3454"/>
                </a:lnTo>
                <a:close/>
              </a:path>
              <a:path w="5819775" h="2606040">
                <a:moveTo>
                  <a:pt x="5772137" y="2599969"/>
                </a:moveTo>
                <a:lnTo>
                  <a:pt x="5771680" y="2598851"/>
                </a:lnTo>
                <a:lnTo>
                  <a:pt x="5769813" y="2596985"/>
                </a:lnTo>
                <a:lnTo>
                  <a:pt x="5768695" y="2596515"/>
                </a:lnTo>
                <a:lnTo>
                  <a:pt x="5766066" y="2596515"/>
                </a:lnTo>
                <a:lnTo>
                  <a:pt x="5764936" y="2596985"/>
                </a:lnTo>
                <a:lnTo>
                  <a:pt x="5763082" y="2598851"/>
                </a:lnTo>
                <a:lnTo>
                  <a:pt x="5762612" y="2599969"/>
                </a:lnTo>
                <a:lnTo>
                  <a:pt x="5762612" y="2602598"/>
                </a:lnTo>
                <a:lnTo>
                  <a:pt x="5763082" y="2603716"/>
                </a:lnTo>
                <a:lnTo>
                  <a:pt x="5764936" y="2605582"/>
                </a:lnTo>
                <a:lnTo>
                  <a:pt x="5766066" y="2606040"/>
                </a:lnTo>
                <a:lnTo>
                  <a:pt x="5768695" y="2606040"/>
                </a:lnTo>
                <a:lnTo>
                  <a:pt x="5769813" y="2605582"/>
                </a:lnTo>
                <a:lnTo>
                  <a:pt x="5771680" y="2603716"/>
                </a:lnTo>
                <a:lnTo>
                  <a:pt x="5772137" y="2602598"/>
                </a:lnTo>
                <a:lnTo>
                  <a:pt x="5772137" y="2599969"/>
                </a:lnTo>
                <a:close/>
              </a:path>
              <a:path w="5819775" h="2606040">
                <a:moveTo>
                  <a:pt x="5772137" y="1301711"/>
                </a:moveTo>
                <a:lnTo>
                  <a:pt x="5771680" y="1300594"/>
                </a:lnTo>
                <a:lnTo>
                  <a:pt x="5769813" y="1298727"/>
                </a:lnTo>
                <a:lnTo>
                  <a:pt x="5768695" y="1298257"/>
                </a:lnTo>
                <a:lnTo>
                  <a:pt x="5766066" y="1298257"/>
                </a:lnTo>
                <a:lnTo>
                  <a:pt x="5764936" y="1298727"/>
                </a:lnTo>
                <a:lnTo>
                  <a:pt x="5763082" y="1300594"/>
                </a:lnTo>
                <a:lnTo>
                  <a:pt x="5762612" y="1301711"/>
                </a:lnTo>
                <a:lnTo>
                  <a:pt x="5762612" y="1304340"/>
                </a:lnTo>
                <a:lnTo>
                  <a:pt x="5763082" y="1305458"/>
                </a:lnTo>
                <a:lnTo>
                  <a:pt x="5764936" y="1307325"/>
                </a:lnTo>
                <a:lnTo>
                  <a:pt x="5766066" y="1307782"/>
                </a:lnTo>
                <a:lnTo>
                  <a:pt x="5768695" y="1307782"/>
                </a:lnTo>
                <a:lnTo>
                  <a:pt x="5769813" y="1307325"/>
                </a:lnTo>
                <a:lnTo>
                  <a:pt x="5771680" y="1305458"/>
                </a:lnTo>
                <a:lnTo>
                  <a:pt x="5772137" y="1304340"/>
                </a:lnTo>
                <a:lnTo>
                  <a:pt x="5772137" y="1301711"/>
                </a:lnTo>
                <a:close/>
              </a:path>
              <a:path w="5819775" h="2606040">
                <a:moveTo>
                  <a:pt x="5772137" y="3454"/>
                </a:moveTo>
                <a:lnTo>
                  <a:pt x="5771680" y="2336"/>
                </a:lnTo>
                <a:lnTo>
                  <a:pt x="5769813" y="469"/>
                </a:lnTo>
                <a:lnTo>
                  <a:pt x="5768695" y="0"/>
                </a:lnTo>
                <a:lnTo>
                  <a:pt x="5766066" y="0"/>
                </a:lnTo>
                <a:lnTo>
                  <a:pt x="5764936" y="469"/>
                </a:lnTo>
                <a:lnTo>
                  <a:pt x="5763082" y="2336"/>
                </a:lnTo>
                <a:lnTo>
                  <a:pt x="5762612" y="3454"/>
                </a:lnTo>
                <a:lnTo>
                  <a:pt x="5762612" y="6083"/>
                </a:lnTo>
                <a:lnTo>
                  <a:pt x="5763082" y="7200"/>
                </a:lnTo>
                <a:lnTo>
                  <a:pt x="5764936" y="9067"/>
                </a:lnTo>
                <a:lnTo>
                  <a:pt x="5766066" y="9525"/>
                </a:lnTo>
                <a:lnTo>
                  <a:pt x="5768695" y="9525"/>
                </a:lnTo>
                <a:lnTo>
                  <a:pt x="5769813" y="9067"/>
                </a:lnTo>
                <a:lnTo>
                  <a:pt x="5771680" y="7200"/>
                </a:lnTo>
                <a:lnTo>
                  <a:pt x="5772137" y="6083"/>
                </a:lnTo>
                <a:lnTo>
                  <a:pt x="5772137" y="3454"/>
                </a:lnTo>
                <a:close/>
              </a:path>
              <a:path w="5819775" h="2606040">
                <a:moveTo>
                  <a:pt x="5819762" y="2599969"/>
                </a:moveTo>
                <a:lnTo>
                  <a:pt x="5819305" y="2598851"/>
                </a:lnTo>
                <a:lnTo>
                  <a:pt x="5817438" y="2596985"/>
                </a:lnTo>
                <a:lnTo>
                  <a:pt x="5816320" y="2596515"/>
                </a:lnTo>
                <a:lnTo>
                  <a:pt x="5813691" y="2596515"/>
                </a:lnTo>
                <a:lnTo>
                  <a:pt x="5812561" y="2596985"/>
                </a:lnTo>
                <a:lnTo>
                  <a:pt x="5810707" y="2598851"/>
                </a:lnTo>
                <a:lnTo>
                  <a:pt x="5810237" y="2599969"/>
                </a:lnTo>
                <a:lnTo>
                  <a:pt x="5810237" y="2602598"/>
                </a:lnTo>
                <a:lnTo>
                  <a:pt x="5810707" y="2603716"/>
                </a:lnTo>
                <a:lnTo>
                  <a:pt x="5812561" y="2605582"/>
                </a:lnTo>
                <a:lnTo>
                  <a:pt x="5813691" y="2606040"/>
                </a:lnTo>
                <a:lnTo>
                  <a:pt x="5816320" y="2606040"/>
                </a:lnTo>
                <a:lnTo>
                  <a:pt x="5817438" y="2605582"/>
                </a:lnTo>
                <a:lnTo>
                  <a:pt x="5819305" y="2603716"/>
                </a:lnTo>
                <a:lnTo>
                  <a:pt x="5819762" y="2602598"/>
                </a:lnTo>
                <a:lnTo>
                  <a:pt x="5819762" y="2599969"/>
                </a:lnTo>
                <a:close/>
              </a:path>
              <a:path w="5819775" h="2606040">
                <a:moveTo>
                  <a:pt x="5819762" y="1301711"/>
                </a:moveTo>
                <a:lnTo>
                  <a:pt x="5819305" y="1300594"/>
                </a:lnTo>
                <a:lnTo>
                  <a:pt x="5817438" y="1298727"/>
                </a:lnTo>
                <a:lnTo>
                  <a:pt x="5816320" y="1298257"/>
                </a:lnTo>
                <a:lnTo>
                  <a:pt x="5813691" y="1298257"/>
                </a:lnTo>
                <a:lnTo>
                  <a:pt x="5812561" y="1298727"/>
                </a:lnTo>
                <a:lnTo>
                  <a:pt x="5810707" y="1300594"/>
                </a:lnTo>
                <a:lnTo>
                  <a:pt x="5810237" y="1301711"/>
                </a:lnTo>
                <a:lnTo>
                  <a:pt x="5810237" y="1304340"/>
                </a:lnTo>
                <a:lnTo>
                  <a:pt x="5810707" y="1305458"/>
                </a:lnTo>
                <a:lnTo>
                  <a:pt x="5812561" y="1307325"/>
                </a:lnTo>
                <a:lnTo>
                  <a:pt x="5813691" y="1307782"/>
                </a:lnTo>
                <a:lnTo>
                  <a:pt x="5816320" y="1307782"/>
                </a:lnTo>
                <a:lnTo>
                  <a:pt x="5817438" y="1307325"/>
                </a:lnTo>
                <a:lnTo>
                  <a:pt x="5819305" y="1305458"/>
                </a:lnTo>
                <a:lnTo>
                  <a:pt x="5819762" y="1304340"/>
                </a:lnTo>
                <a:lnTo>
                  <a:pt x="5819762" y="1301711"/>
                </a:lnTo>
                <a:close/>
              </a:path>
              <a:path w="5819775" h="2606040">
                <a:moveTo>
                  <a:pt x="5819762" y="3454"/>
                </a:moveTo>
                <a:lnTo>
                  <a:pt x="5819305" y="2336"/>
                </a:lnTo>
                <a:lnTo>
                  <a:pt x="5817438" y="469"/>
                </a:lnTo>
                <a:lnTo>
                  <a:pt x="5816320" y="0"/>
                </a:lnTo>
                <a:lnTo>
                  <a:pt x="5813691" y="0"/>
                </a:lnTo>
                <a:lnTo>
                  <a:pt x="5812561" y="469"/>
                </a:lnTo>
                <a:lnTo>
                  <a:pt x="5810707" y="2336"/>
                </a:lnTo>
                <a:lnTo>
                  <a:pt x="5810237" y="3454"/>
                </a:lnTo>
                <a:lnTo>
                  <a:pt x="5810237" y="6083"/>
                </a:lnTo>
                <a:lnTo>
                  <a:pt x="5810707" y="7200"/>
                </a:lnTo>
                <a:lnTo>
                  <a:pt x="5812561" y="9067"/>
                </a:lnTo>
                <a:lnTo>
                  <a:pt x="5813691" y="9525"/>
                </a:lnTo>
                <a:lnTo>
                  <a:pt x="5816320" y="9525"/>
                </a:lnTo>
                <a:lnTo>
                  <a:pt x="5817438" y="9067"/>
                </a:lnTo>
                <a:lnTo>
                  <a:pt x="5819305" y="7200"/>
                </a:lnTo>
                <a:lnTo>
                  <a:pt x="5819762" y="6083"/>
                </a:lnTo>
                <a:lnTo>
                  <a:pt x="5819762" y="34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5486" y="6587588"/>
            <a:ext cx="173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486" y="5289331"/>
            <a:ext cx="173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486" y="3991074"/>
            <a:ext cx="173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1.0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6313" y="6847085"/>
            <a:ext cx="260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252423"/>
                </a:solidFill>
                <a:latin typeface="Tahoma"/>
                <a:cs typeface="Tahoma"/>
              </a:rPr>
              <a:t>City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625" y="4728740"/>
            <a:ext cx="177800" cy="12928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Count</a:t>
            </a: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 </a:t>
            </a: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CustomerID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4666" y="6698614"/>
            <a:ext cx="688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Barquisimeto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4871" y="6698614"/>
            <a:ext cx="4121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Caracas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2239" y="6698614"/>
            <a:ext cx="760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I.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de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Margarita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1538" y="6698614"/>
            <a:ext cx="685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San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Cristóbal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40231" y="4076700"/>
            <a:ext cx="4790440" cy="2596515"/>
          </a:xfrm>
          <a:custGeom>
            <a:avLst/>
            <a:gdLst/>
            <a:ahLst/>
            <a:cxnLst/>
            <a:rect l="l" t="t" r="r" b="b"/>
            <a:pathLst>
              <a:path w="4790440" h="2596515">
                <a:moveTo>
                  <a:pt x="975042" y="0"/>
                </a:moveTo>
                <a:lnTo>
                  <a:pt x="0" y="0"/>
                </a:lnTo>
                <a:lnTo>
                  <a:pt x="0" y="2596515"/>
                </a:lnTo>
                <a:lnTo>
                  <a:pt x="975042" y="2596515"/>
                </a:lnTo>
                <a:lnTo>
                  <a:pt x="975042" y="0"/>
                </a:lnTo>
                <a:close/>
              </a:path>
              <a:path w="4790440" h="2596515">
                <a:moveTo>
                  <a:pt x="2246833" y="0"/>
                </a:moveTo>
                <a:lnTo>
                  <a:pt x="1271790" y="0"/>
                </a:lnTo>
                <a:lnTo>
                  <a:pt x="1271790" y="2596515"/>
                </a:lnTo>
                <a:lnTo>
                  <a:pt x="2246833" y="2596515"/>
                </a:lnTo>
                <a:lnTo>
                  <a:pt x="2246833" y="0"/>
                </a:lnTo>
                <a:close/>
              </a:path>
              <a:path w="4790440" h="2596515">
                <a:moveTo>
                  <a:pt x="3518636" y="0"/>
                </a:moveTo>
                <a:lnTo>
                  <a:pt x="2543594" y="0"/>
                </a:lnTo>
                <a:lnTo>
                  <a:pt x="2543594" y="2596515"/>
                </a:lnTo>
                <a:lnTo>
                  <a:pt x="3518636" y="2596515"/>
                </a:lnTo>
                <a:lnTo>
                  <a:pt x="3518636" y="0"/>
                </a:lnTo>
                <a:close/>
              </a:path>
              <a:path w="4790440" h="2596515">
                <a:moveTo>
                  <a:pt x="4790427" y="0"/>
                </a:moveTo>
                <a:lnTo>
                  <a:pt x="3815384" y="0"/>
                </a:lnTo>
                <a:lnTo>
                  <a:pt x="3815384" y="2596515"/>
                </a:lnTo>
                <a:lnTo>
                  <a:pt x="4790427" y="2596515"/>
                </a:lnTo>
                <a:lnTo>
                  <a:pt x="4790427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3525" y="1859603"/>
            <a:ext cx="22402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65" dirty="0">
                <a:solidFill>
                  <a:srgbClr val="252423"/>
                </a:solidFill>
                <a:latin typeface="Tahoma"/>
                <a:cs typeface="Tahoma"/>
              </a:rPr>
              <a:t>Customer</a:t>
            </a:r>
            <a:r>
              <a:rPr sz="16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252423"/>
                </a:solidFill>
                <a:latin typeface="Tahoma"/>
                <a:cs typeface="Tahoma"/>
              </a:rPr>
              <a:t>orders</a:t>
            </a:r>
            <a:r>
              <a:rPr sz="16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252423"/>
                </a:solidFill>
                <a:latin typeface="Tahoma"/>
                <a:cs typeface="Tahoma"/>
              </a:rPr>
              <a:t>over</a:t>
            </a:r>
            <a:r>
              <a:rPr sz="16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52423"/>
                </a:solidFill>
                <a:latin typeface="Tahoma"/>
                <a:cs typeface="Tahoma"/>
              </a:rPr>
              <a:t>time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9607" y="2510789"/>
            <a:ext cx="9725025" cy="535305"/>
          </a:xfrm>
          <a:custGeom>
            <a:avLst/>
            <a:gdLst/>
            <a:ahLst/>
            <a:cxnLst/>
            <a:rect l="l" t="t" r="r" b="b"/>
            <a:pathLst>
              <a:path w="9725025" h="535305">
                <a:moveTo>
                  <a:pt x="9525" y="529234"/>
                </a:moveTo>
                <a:lnTo>
                  <a:pt x="9055" y="528116"/>
                </a:lnTo>
                <a:lnTo>
                  <a:pt x="7188" y="526249"/>
                </a:lnTo>
                <a:lnTo>
                  <a:pt x="6070" y="525780"/>
                </a:lnTo>
                <a:lnTo>
                  <a:pt x="3441" y="525780"/>
                </a:lnTo>
                <a:lnTo>
                  <a:pt x="2324" y="526249"/>
                </a:lnTo>
                <a:lnTo>
                  <a:pt x="457" y="528116"/>
                </a:lnTo>
                <a:lnTo>
                  <a:pt x="0" y="529234"/>
                </a:lnTo>
                <a:lnTo>
                  <a:pt x="0" y="531863"/>
                </a:lnTo>
                <a:lnTo>
                  <a:pt x="457" y="532980"/>
                </a:lnTo>
                <a:lnTo>
                  <a:pt x="2324" y="534847"/>
                </a:lnTo>
                <a:lnTo>
                  <a:pt x="3441" y="535305"/>
                </a:lnTo>
                <a:lnTo>
                  <a:pt x="6070" y="535305"/>
                </a:lnTo>
                <a:lnTo>
                  <a:pt x="7188" y="534847"/>
                </a:lnTo>
                <a:lnTo>
                  <a:pt x="9055" y="532980"/>
                </a:lnTo>
                <a:lnTo>
                  <a:pt x="9525" y="531863"/>
                </a:lnTo>
                <a:lnTo>
                  <a:pt x="9525" y="529234"/>
                </a:lnTo>
                <a:close/>
              </a:path>
              <a:path w="9725025" h="535305">
                <a:moveTo>
                  <a:pt x="9525" y="3454"/>
                </a:moveTo>
                <a:lnTo>
                  <a:pt x="9055" y="2336"/>
                </a:lnTo>
                <a:lnTo>
                  <a:pt x="7188" y="469"/>
                </a:lnTo>
                <a:lnTo>
                  <a:pt x="6070" y="0"/>
                </a:lnTo>
                <a:lnTo>
                  <a:pt x="3441" y="0"/>
                </a:lnTo>
                <a:lnTo>
                  <a:pt x="2324" y="469"/>
                </a:lnTo>
                <a:lnTo>
                  <a:pt x="457" y="2336"/>
                </a:lnTo>
                <a:lnTo>
                  <a:pt x="0" y="3454"/>
                </a:lnTo>
                <a:lnTo>
                  <a:pt x="0" y="6083"/>
                </a:lnTo>
                <a:lnTo>
                  <a:pt x="457" y="7200"/>
                </a:lnTo>
                <a:lnTo>
                  <a:pt x="2324" y="9067"/>
                </a:lnTo>
                <a:lnTo>
                  <a:pt x="3441" y="9525"/>
                </a:lnTo>
                <a:lnTo>
                  <a:pt x="6070" y="9525"/>
                </a:lnTo>
                <a:lnTo>
                  <a:pt x="7188" y="9067"/>
                </a:lnTo>
                <a:lnTo>
                  <a:pt x="9055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9725025" h="535305">
                <a:moveTo>
                  <a:pt x="57150" y="529234"/>
                </a:moveTo>
                <a:lnTo>
                  <a:pt x="56680" y="528116"/>
                </a:lnTo>
                <a:lnTo>
                  <a:pt x="54813" y="526249"/>
                </a:lnTo>
                <a:lnTo>
                  <a:pt x="53695" y="525780"/>
                </a:lnTo>
                <a:lnTo>
                  <a:pt x="51066" y="525780"/>
                </a:lnTo>
                <a:lnTo>
                  <a:pt x="49949" y="526249"/>
                </a:lnTo>
                <a:lnTo>
                  <a:pt x="48082" y="528116"/>
                </a:lnTo>
                <a:lnTo>
                  <a:pt x="47625" y="529234"/>
                </a:lnTo>
                <a:lnTo>
                  <a:pt x="47625" y="531863"/>
                </a:lnTo>
                <a:lnTo>
                  <a:pt x="48082" y="532980"/>
                </a:lnTo>
                <a:lnTo>
                  <a:pt x="49949" y="534847"/>
                </a:lnTo>
                <a:lnTo>
                  <a:pt x="51066" y="535305"/>
                </a:lnTo>
                <a:lnTo>
                  <a:pt x="53695" y="535305"/>
                </a:lnTo>
                <a:lnTo>
                  <a:pt x="54813" y="534847"/>
                </a:lnTo>
                <a:lnTo>
                  <a:pt x="56680" y="532980"/>
                </a:lnTo>
                <a:lnTo>
                  <a:pt x="57150" y="531863"/>
                </a:lnTo>
                <a:lnTo>
                  <a:pt x="57150" y="529234"/>
                </a:lnTo>
                <a:close/>
              </a:path>
              <a:path w="9725025" h="535305">
                <a:moveTo>
                  <a:pt x="57150" y="3454"/>
                </a:moveTo>
                <a:lnTo>
                  <a:pt x="56680" y="2336"/>
                </a:lnTo>
                <a:lnTo>
                  <a:pt x="54813" y="469"/>
                </a:lnTo>
                <a:lnTo>
                  <a:pt x="53695" y="0"/>
                </a:lnTo>
                <a:lnTo>
                  <a:pt x="51066" y="0"/>
                </a:lnTo>
                <a:lnTo>
                  <a:pt x="49949" y="469"/>
                </a:lnTo>
                <a:lnTo>
                  <a:pt x="48082" y="2336"/>
                </a:lnTo>
                <a:lnTo>
                  <a:pt x="47625" y="3454"/>
                </a:lnTo>
                <a:lnTo>
                  <a:pt x="47625" y="6083"/>
                </a:lnTo>
                <a:lnTo>
                  <a:pt x="48082" y="7200"/>
                </a:lnTo>
                <a:lnTo>
                  <a:pt x="49949" y="9067"/>
                </a:lnTo>
                <a:lnTo>
                  <a:pt x="51066" y="9525"/>
                </a:lnTo>
                <a:lnTo>
                  <a:pt x="53695" y="9525"/>
                </a:lnTo>
                <a:lnTo>
                  <a:pt x="54813" y="9067"/>
                </a:lnTo>
                <a:lnTo>
                  <a:pt x="56680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9725025" h="535305">
                <a:moveTo>
                  <a:pt x="104775" y="529234"/>
                </a:moveTo>
                <a:lnTo>
                  <a:pt x="104305" y="528116"/>
                </a:lnTo>
                <a:lnTo>
                  <a:pt x="102438" y="526249"/>
                </a:lnTo>
                <a:lnTo>
                  <a:pt x="101320" y="525780"/>
                </a:lnTo>
                <a:lnTo>
                  <a:pt x="98691" y="525780"/>
                </a:lnTo>
                <a:lnTo>
                  <a:pt x="97574" y="526249"/>
                </a:lnTo>
                <a:lnTo>
                  <a:pt x="95707" y="528116"/>
                </a:lnTo>
                <a:lnTo>
                  <a:pt x="95250" y="529234"/>
                </a:lnTo>
                <a:lnTo>
                  <a:pt x="95250" y="531863"/>
                </a:lnTo>
                <a:lnTo>
                  <a:pt x="95707" y="532980"/>
                </a:lnTo>
                <a:lnTo>
                  <a:pt x="97574" y="534847"/>
                </a:lnTo>
                <a:lnTo>
                  <a:pt x="98691" y="535305"/>
                </a:lnTo>
                <a:lnTo>
                  <a:pt x="101320" y="535305"/>
                </a:lnTo>
                <a:lnTo>
                  <a:pt x="102438" y="534847"/>
                </a:lnTo>
                <a:lnTo>
                  <a:pt x="104305" y="532980"/>
                </a:lnTo>
                <a:lnTo>
                  <a:pt x="104775" y="531863"/>
                </a:lnTo>
                <a:lnTo>
                  <a:pt x="104775" y="529234"/>
                </a:lnTo>
                <a:close/>
              </a:path>
              <a:path w="9725025" h="535305">
                <a:moveTo>
                  <a:pt x="104775" y="3454"/>
                </a:moveTo>
                <a:lnTo>
                  <a:pt x="104305" y="2336"/>
                </a:lnTo>
                <a:lnTo>
                  <a:pt x="102438" y="469"/>
                </a:lnTo>
                <a:lnTo>
                  <a:pt x="101320" y="0"/>
                </a:lnTo>
                <a:lnTo>
                  <a:pt x="98691" y="0"/>
                </a:lnTo>
                <a:lnTo>
                  <a:pt x="97574" y="469"/>
                </a:lnTo>
                <a:lnTo>
                  <a:pt x="95707" y="2336"/>
                </a:lnTo>
                <a:lnTo>
                  <a:pt x="95250" y="3454"/>
                </a:lnTo>
                <a:lnTo>
                  <a:pt x="95250" y="6083"/>
                </a:lnTo>
                <a:lnTo>
                  <a:pt x="95707" y="7200"/>
                </a:lnTo>
                <a:lnTo>
                  <a:pt x="97574" y="9067"/>
                </a:lnTo>
                <a:lnTo>
                  <a:pt x="98691" y="9525"/>
                </a:lnTo>
                <a:lnTo>
                  <a:pt x="101320" y="9525"/>
                </a:lnTo>
                <a:lnTo>
                  <a:pt x="102438" y="9067"/>
                </a:lnTo>
                <a:lnTo>
                  <a:pt x="104305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9725025" h="535305">
                <a:moveTo>
                  <a:pt x="152400" y="529234"/>
                </a:moveTo>
                <a:lnTo>
                  <a:pt x="151930" y="528116"/>
                </a:lnTo>
                <a:lnTo>
                  <a:pt x="150063" y="526249"/>
                </a:lnTo>
                <a:lnTo>
                  <a:pt x="148945" y="525780"/>
                </a:lnTo>
                <a:lnTo>
                  <a:pt x="146316" y="525780"/>
                </a:lnTo>
                <a:lnTo>
                  <a:pt x="145199" y="526249"/>
                </a:lnTo>
                <a:lnTo>
                  <a:pt x="143332" y="528116"/>
                </a:lnTo>
                <a:lnTo>
                  <a:pt x="142875" y="529234"/>
                </a:lnTo>
                <a:lnTo>
                  <a:pt x="142875" y="531863"/>
                </a:lnTo>
                <a:lnTo>
                  <a:pt x="143332" y="532980"/>
                </a:lnTo>
                <a:lnTo>
                  <a:pt x="145199" y="534847"/>
                </a:lnTo>
                <a:lnTo>
                  <a:pt x="146316" y="535305"/>
                </a:lnTo>
                <a:lnTo>
                  <a:pt x="148945" y="535305"/>
                </a:lnTo>
                <a:lnTo>
                  <a:pt x="150063" y="534847"/>
                </a:lnTo>
                <a:lnTo>
                  <a:pt x="151930" y="532980"/>
                </a:lnTo>
                <a:lnTo>
                  <a:pt x="152400" y="531863"/>
                </a:lnTo>
                <a:lnTo>
                  <a:pt x="152400" y="529234"/>
                </a:lnTo>
                <a:close/>
              </a:path>
              <a:path w="9725025" h="535305">
                <a:moveTo>
                  <a:pt x="152400" y="3454"/>
                </a:moveTo>
                <a:lnTo>
                  <a:pt x="151930" y="2336"/>
                </a:lnTo>
                <a:lnTo>
                  <a:pt x="150063" y="469"/>
                </a:lnTo>
                <a:lnTo>
                  <a:pt x="148945" y="0"/>
                </a:lnTo>
                <a:lnTo>
                  <a:pt x="146316" y="0"/>
                </a:lnTo>
                <a:lnTo>
                  <a:pt x="145199" y="469"/>
                </a:lnTo>
                <a:lnTo>
                  <a:pt x="143332" y="2336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32" y="7200"/>
                </a:lnTo>
                <a:lnTo>
                  <a:pt x="145199" y="9067"/>
                </a:lnTo>
                <a:lnTo>
                  <a:pt x="146316" y="9525"/>
                </a:lnTo>
                <a:lnTo>
                  <a:pt x="148945" y="9525"/>
                </a:lnTo>
                <a:lnTo>
                  <a:pt x="150063" y="9067"/>
                </a:lnTo>
                <a:lnTo>
                  <a:pt x="151930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9725025" h="535305">
                <a:moveTo>
                  <a:pt x="200025" y="529234"/>
                </a:moveTo>
                <a:lnTo>
                  <a:pt x="199555" y="528116"/>
                </a:lnTo>
                <a:lnTo>
                  <a:pt x="197688" y="526249"/>
                </a:lnTo>
                <a:lnTo>
                  <a:pt x="196570" y="525780"/>
                </a:lnTo>
                <a:lnTo>
                  <a:pt x="193941" y="525780"/>
                </a:lnTo>
                <a:lnTo>
                  <a:pt x="192824" y="526249"/>
                </a:lnTo>
                <a:lnTo>
                  <a:pt x="190957" y="528116"/>
                </a:lnTo>
                <a:lnTo>
                  <a:pt x="190500" y="529234"/>
                </a:lnTo>
                <a:lnTo>
                  <a:pt x="190500" y="531863"/>
                </a:lnTo>
                <a:lnTo>
                  <a:pt x="190957" y="532980"/>
                </a:lnTo>
                <a:lnTo>
                  <a:pt x="192824" y="534847"/>
                </a:lnTo>
                <a:lnTo>
                  <a:pt x="193941" y="535305"/>
                </a:lnTo>
                <a:lnTo>
                  <a:pt x="196570" y="535305"/>
                </a:lnTo>
                <a:lnTo>
                  <a:pt x="197688" y="534847"/>
                </a:lnTo>
                <a:lnTo>
                  <a:pt x="199555" y="532980"/>
                </a:lnTo>
                <a:lnTo>
                  <a:pt x="200025" y="531863"/>
                </a:lnTo>
                <a:lnTo>
                  <a:pt x="200025" y="529234"/>
                </a:lnTo>
                <a:close/>
              </a:path>
              <a:path w="9725025" h="535305">
                <a:moveTo>
                  <a:pt x="200025" y="3454"/>
                </a:moveTo>
                <a:lnTo>
                  <a:pt x="199555" y="2336"/>
                </a:lnTo>
                <a:lnTo>
                  <a:pt x="197688" y="469"/>
                </a:lnTo>
                <a:lnTo>
                  <a:pt x="196570" y="0"/>
                </a:lnTo>
                <a:lnTo>
                  <a:pt x="193941" y="0"/>
                </a:lnTo>
                <a:lnTo>
                  <a:pt x="192824" y="469"/>
                </a:lnTo>
                <a:lnTo>
                  <a:pt x="190957" y="2336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57" y="7200"/>
                </a:lnTo>
                <a:lnTo>
                  <a:pt x="192824" y="9067"/>
                </a:lnTo>
                <a:lnTo>
                  <a:pt x="193941" y="9525"/>
                </a:lnTo>
                <a:lnTo>
                  <a:pt x="196570" y="9525"/>
                </a:lnTo>
                <a:lnTo>
                  <a:pt x="197688" y="9067"/>
                </a:lnTo>
                <a:lnTo>
                  <a:pt x="199555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9725025" h="535305">
                <a:moveTo>
                  <a:pt x="247650" y="529234"/>
                </a:moveTo>
                <a:lnTo>
                  <a:pt x="247180" y="528116"/>
                </a:lnTo>
                <a:lnTo>
                  <a:pt x="245313" y="526249"/>
                </a:lnTo>
                <a:lnTo>
                  <a:pt x="244195" y="525780"/>
                </a:lnTo>
                <a:lnTo>
                  <a:pt x="241566" y="525780"/>
                </a:lnTo>
                <a:lnTo>
                  <a:pt x="240449" y="526249"/>
                </a:lnTo>
                <a:lnTo>
                  <a:pt x="238582" y="528116"/>
                </a:lnTo>
                <a:lnTo>
                  <a:pt x="238125" y="529234"/>
                </a:lnTo>
                <a:lnTo>
                  <a:pt x="238125" y="531863"/>
                </a:lnTo>
                <a:lnTo>
                  <a:pt x="238582" y="532980"/>
                </a:lnTo>
                <a:lnTo>
                  <a:pt x="240449" y="534847"/>
                </a:lnTo>
                <a:lnTo>
                  <a:pt x="241566" y="535305"/>
                </a:lnTo>
                <a:lnTo>
                  <a:pt x="244195" y="535305"/>
                </a:lnTo>
                <a:lnTo>
                  <a:pt x="245313" y="534847"/>
                </a:lnTo>
                <a:lnTo>
                  <a:pt x="247180" y="532980"/>
                </a:lnTo>
                <a:lnTo>
                  <a:pt x="247650" y="531863"/>
                </a:lnTo>
                <a:lnTo>
                  <a:pt x="247650" y="529234"/>
                </a:lnTo>
                <a:close/>
              </a:path>
              <a:path w="9725025" h="535305">
                <a:moveTo>
                  <a:pt x="247650" y="3454"/>
                </a:moveTo>
                <a:lnTo>
                  <a:pt x="247180" y="2336"/>
                </a:lnTo>
                <a:lnTo>
                  <a:pt x="245313" y="469"/>
                </a:lnTo>
                <a:lnTo>
                  <a:pt x="244195" y="0"/>
                </a:lnTo>
                <a:lnTo>
                  <a:pt x="241566" y="0"/>
                </a:lnTo>
                <a:lnTo>
                  <a:pt x="240449" y="469"/>
                </a:lnTo>
                <a:lnTo>
                  <a:pt x="238582" y="2336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82" y="7200"/>
                </a:lnTo>
                <a:lnTo>
                  <a:pt x="240449" y="9067"/>
                </a:lnTo>
                <a:lnTo>
                  <a:pt x="241566" y="9525"/>
                </a:lnTo>
                <a:lnTo>
                  <a:pt x="244195" y="9525"/>
                </a:lnTo>
                <a:lnTo>
                  <a:pt x="245313" y="9067"/>
                </a:lnTo>
                <a:lnTo>
                  <a:pt x="247180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9725025" h="535305">
                <a:moveTo>
                  <a:pt x="295275" y="529234"/>
                </a:moveTo>
                <a:lnTo>
                  <a:pt x="294805" y="528116"/>
                </a:lnTo>
                <a:lnTo>
                  <a:pt x="292938" y="526249"/>
                </a:lnTo>
                <a:lnTo>
                  <a:pt x="291820" y="525780"/>
                </a:lnTo>
                <a:lnTo>
                  <a:pt x="289191" y="525780"/>
                </a:lnTo>
                <a:lnTo>
                  <a:pt x="288074" y="526249"/>
                </a:lnTo>
                <a:lnTo>
                  <a:pt x="286207" y="528116"/>
                </a:lnTo>
                <a:lnTo>
                  <a:pt x="285750" y="529234"/>
                </a:lnTo>
                <a:lnTo>
                  <a:pt x="285750" y="531863"/>
                </a:lnTo>
                <a:lnTo>
                  <a:pt x="286207" y="532980"/>
                </a:lnTo>
                <a:lnTo>
                  <a:pt x="288074" y="534847"/>
                </a:lnTo>
                <a:lnTo>
                  <a:pt x="289191" y="535305"/>
                </a:lnTo>
                <a:lnTo>
                  <a:pt x="291820" y="535305"/>
                </a:lnTo>
                <a:lnTo>
                  <a:pt x="292938" y="534847"/>
                </a:lnTo>
                <a:lnTo>
                  <a:pt x="294805" y="532980"/>
                </a:lnTo>
                <a:lnTo>
                  <a:pt x="295275" y="531863"/>
                </a:lnTo>
                <a:lnTo>
                  <a:pt x="295275" y="529234"/>
                </a:lnTo>
                <a:close/>
              </a:path>
              <a:path w="9725025" h="535305">
                <a:moveTo>
                  <a:pt x="295275" y="3454"/>
                </a:moveTo>
                <a:lnTo>
                  <a:pt x="294805" y="2336"/>
                </a:lnTo>
                <a:lnTo>
                  <a:pt x="292938" y="469"/>
                </a:lnTo>
                <a:lnTo>
                  <a:pt x="291820" y="0"/>
                </a:lnTo>
                <a:lnTo>
                  <a:pt x="289191" y="0"/>
                </a:lnTo>
                <a:lnTo>
                  <a:pt x="288074" y="469"/>
                </a:lnTo>
                <a:lnTo>
                  <a:pt x="286207" y="2336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07" y="7200"/>
                </a:lnTo>
                <a:lnTo>
                  <a:pt x="288074" y="9067"/>
                </a:lnTo>
                <a:lnTo>
                  <a:pt x="289191" y="9525"/>
                </a:lnTo>
                <a:lnTo>
                  <a:pt x="291820" y="9525"/>
                </a:lnTo>
                <a:lnTo>
                  <a:pt x="292938" y="9067"/>
                </a:lnTo>
                <a:lnTo>
                  <a:pt x="294805" y="7200"/>
                </a:lnTo>
                <a:lnTo>
                  <a:pt x="295275" y="6083"/>
                </a:lnTo>
                <a:lnTo>
                  <a:pt x="295275" y="3454"/>
                </a:lnTo>
                <a:close/>
              </a:path>
              <a:path w="9725025" h="535305">
                <a:moveTo>
                  <a:pt x="342887" y="529234"/>
                </a:moveTo>
                <a:lnTo>
                  <a:pt x="342430" y="528116"/>
                </a:lnTo>
                <a:lnTo>
                  <a:pt x="340563" y="526249"/>
                </a:lnTo>
                <a:lnTo>
                  <a:pt x="339445" y="525780"/>
                </a:lnTo>
                <a:lnTo>
                  <a:pt x="336816" y="525780"/>
                </a:lnTo>
                <a:lnTo>
                  <a:pt x="335699" y="526249"/>
                </a:lnTo>
                <a:lnTo>
                  <a:pt x="333832" y="528116"/>
                </a:lnTo>
                <a:lnTo>
                  <a:pt x="333362" y="529234"/>
                </a:lnTo>
                <a:lnTo>
                  <a:pt x="333362" y="531863"/>
                </a:lnTo>
                <a:lnTo>
                  <a:pt x="333832" y="532980"/>
                </a:lnTo>
                <a:lnTo>
                  <a:pt x="335699" y="534847"/>
                </a:lnTo>
                <a:lnTo>
                  <a:pt x="336816" y="535305"/>
                </a:lnTo>
                <a:lnTo>
                  <a:pt x="339445" y="535305"/>
                </a:lnTo>
                <a:lnTo>
                  <a:pt x="340563" y="534847"/>
                </a:lnTo>
                <a:lnTo>
                  <a:pt x="342430" y="532980"/>
                </a:lnTo>
                <a:lnTo>
                  <a:pt x="342887" y="531863"/>
                </a:lnTo>
                <a:lnTo>
                  <a:pt x="342887" y="529234"/>
                </a:lnTo>
                <a:close/>
              </a:path>
              <a:path w="9725025" h="535305">
                <a:moveTo>
                  <a:pt x="342887" y="3454"/>
                </a:moveTo>
                <a:lnTo>
                  <a:pt x="342430" y="2336"/>
                </a:lnTo>
                <a:lnTo>
                  <a:pt x="340563" y="469"/>
                </a:lnTo>
                <a:lnTo>
                  <a:pt x="339445" y="0"/>
                </a:lnTo>
                <a:lnTo>
                  <a:pt x="336816" y="0"/>
                </a:lnTo>
                <a:lnTo>
                  <a:pt x="335699" y="469"/>
                </a:lnTo>
                <a:lnTo>
                  <a:pt x="333832" y="2336"/>
                </a:lnTo>
                <a:lnTo>
                  <a:pt x="333362" y="3454"/>
                </a:lnTo>
                <a:lnTo>
                  <a:pt x="333362" y="6083"/>
                </a:lnTo>
                <a:lnTo>
                  <a:pt x="333832" y="7200"/>
                </a:lnTo>
                <a:lnTo>
                  <a:pt x="335699" y="9067"/>
                </a:lnTo>
                <a:lnTo>
                  <a:pt x="336816" y="9525"/>
                </a:lnTo>
                <a:lnTo>
                  <a:pt x="339445" y="9525"/>
                </a:lnTo>
                <a:lnTo>
                  <a:pt x="340563" y="9067"/>
                </a:lnTo>
                <a:lnTo>
                  <a:pt x="342430" y="7200"/>
                </a:lnTo>
                <a:lnTo>
                  <a:pt x="342887" y="6083"/>
                </a:lnTo>
                <a:lnTo>
                  <a:pt x="342887" y="3454"/>
                </a:lnTo>
                <a:close/>
              </a:path>
              <a:path w="9725025" h="535305">
                <a:moveTo>
                  <a:pt x="390512" y="529234"/>
                </a:moveTo>
                <a:lnTo>
                  <a:pt x="390055" y="528116"/>
                </a:lnTo>
                <a:lnTo>
                  <a:pt x="388188" y="526249"/>
                </a:lnTo>
                <a:lnTo>
                  <a:pt x="387070" y="525780"/>
                </a:lnTo>
                <a:lnTo>
                  <a:pt x="384441" y="525780"/>
                </a:lnTo>
                <a:lnTo>
                  <a:pt x="383324" y="526249"/>
                </a:lnTo>
                <a:lnTo>
                  <a:pt x="381457" y="528116"/>
                </a:lnTo>
                <a:lnTo>
                  <a:pt x="380987" y="529234"/>
                </a:lnTo>
                <a:lnTo>
                  <a:pt x="380987" y="531863"/>
                </a:lnTo>
                <a:lnTo>
                  <a:pt x="381457" y="532980"/>
                </a:lnTo>
                <a:lnTo>
                  <a:pt x="383324" y="534847"/>
                </a:lnTo>
                <a:lnTo>
                  <a:pt x="384441" y="535305"/>
                </a:lnTo>
                <a:lnTo>
                  <a:pt x="387070" y="535305"/>
                </a:lnTo>
                <a:lnTo>
                  <a:pt x="388188" y="534847"/>
                </a:lnTo>
                <a:lnTo>
                  <a:pt x="390055" y="532980"/>
                </a:lnTo>
                <a:lnTo>
                  <a:pt x="390512" y="531863"/>
                </a:lnTo>
                <a:lnTo>
                  <a:pt x="390512" y="529234"/>
                </a:lnTo>
                <a:close/>
              </a:path>
              <a:path w="9725025" h="535305">
                <a:moveTo>
                  <a:pt x="390512" y="3454"/>
                </a:moveTo>
                <a:lnTo>
                  <a:pt x="390055" y="2336"/>
                </a:lnTo>
                <a:lnTo>
                  <a:pt x="388188" y="469"/>
                </a:lnTo>
                <a:lnTo>
                  <a:pt x="387070" y="0"/>
                </a:lnTo>
                <a:lnTo>
                  <a:pt x="384441" y="0"/>
                </a:lnTo>
                <a:lnTo>
                  <a:pt x="383324" y="469"/>
                </a:lnTo>
                <a:lnTo>
                  <a:pt x="381457" y="2336"/>
                </a:lnTo>
                <a:lnTo>
                  <a:pt x="380987" y="3454"/>
                </a:lnTo>
                <a:lnTo>
                  <a:pt x="380987" y="6083"/>
                </a:lnTo>
                <a:lnTo>
                  <a:pt x="381457" y="7200"/>
                </a:lnTo>
                <a:lnTo>
                  <a:pt x="383324" y="9067"/>
                </a:lnTo>
                <a:lnTo>
                  <a:pt x="384441" y="9525"/>
                </a:lnTo>
                <a:lnTo>
                  <a:pt x="387070" y="9525"/>
                </a:lnTo>
                <a:lnTo>
                  <a:pt x="388188" y="9067"/>
                </a:lnTo>
                <a:lnTo>
                  <a:pt x="390055" y="7200"/>
                </a:lnTo>
                <a:lnTo>
                  <a:pt x="390512" y="6083"/>
                </a:lnTo>
                <a:lnTo>
                  <a:pt x="390512" y="3454"/>
                </a:lnTo>
                <a:close/>
              </a:path>
              <a:path w="9725025" h="535305">
                <a:moveTo>
                  <a:pt x="438137" y="529234"/>
                </a:moveTo>
                <a:lnTo>
                  <a:pt x="437680" y="528116"/>
                </a:lnTo>
                <a:lnTo>
                  <a:pt x="435813" y="526249"/>
                </a:lnTo>
                <a:lnTo>
                  <a:pt x="434695" y="525780"/>
                </a:lnTo>
                <a:lnTo>
                  <a:pt x="432066" y="525780"/>
                </a:lnTo>
                <a:lnTo>
                  <a:pt x="430949" y="526249"/>
                </a:lnTo>
                <a:lnTo>
                  <a:pt x="429082" y="528116"/>
                </a:lnTo>
                <a:lnTo>
                  <a:pt x="428612" y="529234"/>
                </a:lnTo>
                <a:lnTo>
                  <a:pt x="428612" y="531863"/>
                </a:lnTo>
                <a:lnTo>
                  <a:pt x="429082" y="532980"/>
                </a:lnTo>
                <a:lnTo>
                  <a:pt x="430949" y="534847"/>
                </a:lnTo>
                <a:lnTo>
                  <a:pt x="432066" y="535305"/>
                </a:lnTo>
                <a:lnTo>
                  <a:pt x="434695" y="535305"/>
                </a:lnTo>
                <a:lnTo>
                  <a:pt x="435813" y="534847"/>
                </a:lnTo>
                <a:lnTo>
                  <a:pt x="437680" y="532980"/>
                </a:lnTo>
                <a:lnTo>
                  <a:pt x="438137" y="531863"/>
                </a:lnTo>
                <a:lnTo>
                  <a:pt x="438137" y="529234"/>
                </a:lnTo>
                <a:close/>
              </a:path>
              <a:path w="9725025" h="535305">
                <a:moveTo>
                  <a:pt x="438137" y="3454"/>
                </a:moveTo>
                <a:lnTo>
                  <a:pt x="437680" y="2336"/>
                </a:lnTo>
                <a:lnTo>
                  <a:pt x="435813" y="469"/>
                </a:lnTo>
                <a:lnTo>
                  <a:pt x="434695" y="0"/>
                </a:lnTo>
                <a:lnTo>
                  <a:pt x="432066" y="0"/>
                </a:lnTo>
                <a:lnTo>
                  <a:pt x="430949" y="469"/>
                </a:lnTo>
                <a:lnTo>
                  <a:pt x="429082" y="2336"/>
                </a:lnTo>
                <a:lnTo>
                  <a:pt x="428612" y="3454"/>
                </a:lnTo>
                <a:lnTo>
                  <a:pt x="428612" y="6083"/>
                </a:lnTo>
                <a:lnTo>
                  <a:pt x="429082" y="7200"/>
                </a:lnTo>
                <a:lnTo>
                  <a:pt x="430949" y="9067"/>
                </a:lnTo>
                <a:lnTo>
                  <a:pt x="432066" y="9525"/>
                </a:lnTo>
                <a:lnTo>
                  <a:pt x="434695" y="9525"/>
                </a:lnTo>
                <a:lnTo>
                  <a:pt x="435813" y="9067"/>
                </a:lnTo>
                <a:lnTo>
                  <a:pt x="437680" y="7200"/>
                </a:lnTo>
                <a:lnTo>
                  <a:pt x="438137" y="6083"/>
                </a:lnTo>
                <a:lnTo>
                  <a:pt x="438137" y="3454"/>
                </a:lnTo>
                <a:close/>
              </a:path>
              <a:path w="9725025" h="535305">
                <a:moveTo>
                  <a:pt x="485762" y="529234"/>
                </a:moveTo>
                <a:lnTo>
                  <a:pt x="485305" y="528116"/>
                </a:lnTo>
                <a:lnTo>
                  <a:pt x="483438" y="526249"/>
                </a:lnTo>
                <a:lnTo>
                  <a:pt x="482320" y="525780"/>
                </a:lnTo>
                <a:lnTo>
                  <a:pt x="479691" y="525780"/>
                </a:lnTo>
                <a:lnTo>
                  <a:pt x="478574" y="526249"/>
                </a:lnTo>
                <a:lnTo>
                  <a:pt x="476707" y="528116"/>
                </a:lnTo>
                <a:lnTo>
                  <a:pt x="476237" y="529234"/>
                </a:lnTo>
                <a:lnTo>
                  <a:pt x="476237" y="531863"/>
                </a:lnTo>
                <a:lnTo>
                  <a:pt x="476707" y="532980"/>
                </a:lnTo>
                <a:lnTo>
                  <a:pt x="478574" y="534847"/>
                </a:lnTo>
                <a:lnTo>
                  <a:pt x="479691" y="535305"/>
                </a:lnTo>
                <a:lnTo>
                  <a:pt x="482320" y="535305"/>
                </a:lnTo>
                <a:lnTo>
                  <a:pt x="483438" y="534847"/>
                </a:lnTo>
                <a:lnTo>
                  <a:pt x="485305" y="532980"/>
                </a:lnTo>
                <a:lnTo>
                  <a:pt x="485762" y="531863"/>
                </a:lnTo>
                <a:lnTo>
                  <a:pt x="485762" y="529234"/>
                </a:lnTo>
                <a:close/>
              </a:path>
              <a:path w="9725025" h="535305">
                <a:moveTo>
                  <a:pt x="485762" y="3454"/>
                </a:moveTo>
                <a:lnTo>
                  <a:pt x="485305" y="2336"/>
                </a:lnTo>
                <a:lnTo>
                  <a:pt x="483438" y="469"/>
                </a:lnTo>
                <a:lnTo>
                  <a:pt x="482320" y="0"/>
                </a:lnTo>
                <a:lnTo>
                  <a:pt x="479691" y="0"/>
                </a:lnTo>
                <a:lnTo>
                  <a:pt x="478574" y="469"/>
                </a:lnTo>
                <a:lnTo>
                  <a:pt x="476707" y="2336"/>
                </a:lnTo>
                <a:lnTo>
                  <a:pt x="476237" y="3454"/>
                </a:lnTo>
                <a:lnTo>
                  <a:pt x="476237" y="6083"/>
                </a:lnTo>
                <a:lnTo>
                  <a:pt x="476707" y="7200"/>
                </a:lnTo>
                <a:lnTo>
                  <a:pt x="478574" y="9067"/>
                </a:lnTo>
                <a:lnTo>
                  <a:pt x="479691" y="9525"/>
                </a:lnTo>
                <a:lnTo>
                  <a:pt x="482320" y="9525"/>
                </a:lnTo>
                <a:lnTo>
                  <a:pt x="483438" y="9067"/>
                </a:lnTo>
                <a:lnTo>
                  <a:pt x="485305" y="7200"/>
                </a:lnTo>
                <a:lnTo>
                  <a:pt x="485762" y="6083"/>
                </a:lnTo>
                <a:lnTo>
                  <a:pt x="485762" y="3454"/>
                </a:lnTo>
                <a:close/>
              </a:path>
              <a:path w="9725025" h="535305">
                <a:moveTo>
                  <a:pt x="533400" y="529234"/>
                </a:moveTo>
                <a:lnTo>
                  <a:pt x="532930" y="528116"/>
                </a:lnTo>
                <a:lnTo>
                  <a:pt x="531063" y="526249"/>
                </a:lnTo>
                <a:lnTo>
                  <a:pt x="529945" y="525780"/>
                </a:lnTo>
                <a:lnTo>
                  <a:pt x="527316" y="525780"/>
                </a:lnTo>
                <a:lnTo>
                  <a:pt x="526199" y="526249"/>
                </a:lnTo>
                <a:lnTo>
                  <a:pt x="524332" y="528116"/>
                </a:lnTo>
                <a:lnTo>
                  <a:pt x="523875" y="529234"/>
                </a:lnTo>
                <a:lnTo>
                  <a:pt x="523875" y="531863"/>
                </a:lnTo>
                <a:lnTo>
                  <a:pt x="524332" y="532980"/>
                </a:lnTo>
                <a:lnTo>
                  <a:pt x="526199" y="534847"/>
                </a:lnTo>
                <a:lnTo>
                  <a:pt x="527316" y="535305"/>
                </a:lnTo>
                <a:lnTo>
                  <a:pt x="529945" y="535305"/>
                </a:lnTo>
                <a:lnTo>
                  <a:pt x="531063" y="534847"/>
                </a:lnTo>
                <a:lnTo>
                  <a:pt x="532930" y="532980"/>
                </a:lnTo>
                <a:lnTo>
                  <a:pt x="533400" y="531863"/>
                </a:lnTo>
                <a:lnTo>
                  <a:pt x="533400" y="529234"/>
                </a:lnTo>
                <a:close/>
              </a:path>
              <a:path w="9725025" h="535305">
                <a:moveTo>
                  <a:pt x="533400" y="3454"/>
                </a:moveTo>
                <a:lnTo>
                  <a:pt x="532930" y="2336"/>
                </a:lnTo>
                <a:lnTo>
                  <a:pt x="531063" y="469"/>
                </a:lnTo>
                <a:lnTo>
                  <a:pt x="529945" y="0"/>
                </a:lnTo>
                <a:lnTo>
                  <a:pt x="527316" y="0"/>
                </a:lnTo>
                <a:lnTo>
                  <a:pt x="526199" y="469"/>
                </a:lnTo>
                <a:lnTo>
                  <a:pt x="524332" y="2336"/>
                </a:lnTo>
                <a:lnTo>
                  <a:pt x="523875" y="3454"/>
                </a:lnTo>
                <a:lnTo>
                  <a:pt x="523875" y="6083"/>
                </a:lnTo>
                <a:lnTo>
                  <a:pt x="524332" y="7200"/>
                </a:lnTo>
                <a:lnTo>
                  <a:pt x="526199" y="9067"/>
                </a:lnTo>
                <a:lnTo>
                  <a:pt x="527316" y="9525"/>
                </a:lnTo>
                <a:lnTo>
                  <a:pt x="529945" y="9525"/>
                </a:lnTo>
                <a:lnTo>
                  <a:pt x="531063" y="9067"/>
                </a:lnTo>
                <a:lnTo>
                  <a:pt x="532930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9725025" h="535305">
                <a:moveTo>
                  <a:pt x="581012" y="529234"/>
                </a:moveTo>
                <a:lnTo>
                  <a:pt x="580555" y="528116"/>
                </a:lnTo>
                <a:lnTo>
                  <a:pt x="578688" y="526249"/>
                </a:lnTo>
                <a:lnTo>
                  <a:pt x="577570" y="525780"/>
                </a:lnTo>
                <a:lnTo>
                  <a:pt x="574941" y="525780"/>
                </a:lnTo>
                <a:lnTo>
                  <a:pt x="573824" y="526249"/>
                </a:lnTo>
                <a:lnTo>
                  <a:pt x="571957" y="528116"/>
                </a:lnTo>
                <a:lnTo>
                  <a:pt x="571487" y="529234"/>
                </a:lnTo>
                <a:lnTo>
                  <a:pt x="571487" y="531863"/>
                </a:lnTo>
                <a:lnTo>
                  <a:pt x="571957" y="532980"/>
                </a:lnTo>
                <a:lnTo>
                  <a:pt x="573824" y="534847"/>
                </a:lnTo>
                <a:lnTo>
                  <a:pt x="574941" y="535305"/>
                </a:lnTo>
                <a:lnTo>
                  <a:pt x="577570" y="535305"/>
                </a:lnTo>
                <a:lnTo>
                  <a:pt x="578688" y="534847"/>
                </a:lnTo>
                <a:lnTo>
                  <a:pt x="580555" y="532980"/>
                </a:lnTo>
                <a:lnTo>
                  <a:pt x="581012" y="531863"/>
                </a:lnTo>
                <a:lnTo>
                  <a:pt x="581012" y="529234"/>
                </a:lnTo>
                <a:close/>
              </a:path>
              <a:path w="9725025" h="535305">
                <a:moveTo>
                  <a:pt x="581012" y="3454"/>
                </a:moveTo>
                <a:lnTo>
                  <a:pt x="580555" y="2336"/>
                </a:lnTo>
                <a:lnTo>
                  <a:pt x="578688" y="469"/>
                </a:lnTo>
                <a:lnTo>
                  <a:pt x="577570" y="0"/>
                </a:lnTo>
                <a:lnTo>
                  <a:pt x="574941" y="0"/>
                </a:lnTo>
                <a:lnTo>
                  <a:pt x="573824" y="469"/>
                </a:lnTo>
                <a:lnTo>
                  <a:pt x="571957" y="2336"/>
                </a:lnTo>
                <a:lnTo>
                  <a:pt x="571487" y="3454"/>
                </a:lnTo>
                <a:lnTo>
                  <a:pt x="571487" y="6083"/>
                </a:lnTo>
                <a:lnTo>
                  <a:pt x="571957" y="7200"/>
                </a:lnTo>
                <a:lnTo>
                  <a:pt x="573824" y="9067"/>
                </a:lnTo>
                <a:lnTo>
                  <a:pt x="574941" y="9525"/>
                </a:lnTo>
                <a:lnTo>
                  <a:pt x="577570" y="9525"/>
                </a:lnTo>
                <a:lnTo>
                  <a:pt x="578688" y="9067"/>
                </a:lnTo>
                <a:lnTo>
                  <a:pt x="580555" y="7200"/>
                </a:lnTo>
                <a:lnTo>
                  <a:pt x="581012" y="6083"/>
                </a:lnTo>
                <a:lnTo>
                  <a:pt x="581012" y="3454"/>
                </a:lnTo>
                <a:close/>
              </a:path>
              <a:path w="9725025" h="535305">
                <a:moveTo>
                  <a:pt x="628637" y="529234"/>
                </a:moveTo>
                <a:lnTo>
                  <a:pt x="628180" y="528116"/>
                </a:lnTo>
                <a:lnTo>
                  <a:pt x="626313" y="526249"/>
                </a:lnTo>
                <a:lnTo>
                  <a:pt x="625195" y="525780"/>
                </a:lnTo>
                <a:lnTo>
                  <a:pt x="622566" y="525780"/>
                </a:lnTo>
                <a:lnTo>
                  <a:pt x="621449" y="526249"/>
                </a:lnTo>
                <a:lnTo>
                  <a:pt x="619582" y="528116"/>
                </a:lnTo>
                <a:lnTo>
                  <a:pt x="619112" y="529234"/>
                </a:lnTo>
                <a:lnTo>
                  <a:pt x="619112" y="531863"/>
                </a:lnTo>
                <a:lnTo>
                  <a:pt x="619582" y="532980"/>
                </a:lnTo>
                <a:lnTo>
                  <a:pt x="621449" y="534847"/>
                </a:lnTo>
                <a:lnTo>
                  <a:pt x="622566" y="535305"/>
                </a:lnTo>
                <a:lnTo>
                  <a:pt x="625195" y="535305"/>
                </a:lnTo>
                <a:lnTo>
                  <a:pt x="626313" y="534847"/>
                </a:lnTo>
                <a:lnTo>
                  <a:pt x="628180" y="532980"/>
                </a:lnTo>
                <a:lnTo>
                  <a:pt x="628637" y="531863"/>
                </a:lnTo>
                <a:lnTo>
                  <a:pt x="628637" y="529234"/>
                </a:lnTo>
                <a:close/>
              </a:path>
              <a:path w="9725025" h="535305">
                <a:moveTo>
                  <a:pt x="628637" y="3454"/>
                </a:moveTo>
                <a:lnTo>
                  <a:pt x="628180" y="2336"/>
                </a:lnTo>
                <a:lnTo>
                  <a:pt x="626313" y="469"/>
                </a:lnTo>
                <a:lnTo>
                  <a:pt x="625195" y="0"/>
                </a:lnTo>
                <a:lnTo>
                  <a:pt x="622566" y="0"/>
                </a:lnTo>
                <a:lnTo>
                  <a:pt x="621449" y="469"/>
                </a:lnTo>
                <a:lnTo>
                  <a:pt x="619582" y="2336"/>
                </a:lnTo>
                <a:lnTo>
                  <a:pt x="619112" y="3454"/>
                </a:lnTo>
                <a:lnTo>
                  <a:pt x="619112" y="6083"/>
                </a:lnTo>
                <a:lnTo>
                  <a:pt x="619582" y="7200"/>
                </a:lnTo>
                <a:lnTo>
                  <a:pt x="621449" y="9067"/>
                </a:lnTo>
                <a:lnTo>
                  <a:pt x="622566" y="9525"/>
                </a:lnTo>
                <a:lnTo>
                  <a:pt x="625195" y="9525"/>
                </a:lnTo>
                <a:lnTo>
                  <a:pt x="626313" y="9067"/>
                </a:lnTo>
                <a:lnTo>
                  <a:pt x="628180" y="7200"/>
                </a:lnTo>
                <a:lnTo>
                  <a:pt x="628637" y="6083"/>
                </a:lnTo>
                <a:lnTo>
                  <a:pt x="628637" y="3454"/>
                </a:lnTo>
                <a:close/>
              </a:path>
              <a:path w="9725025" h="535305">
                <a:moveTo>
                  <a:pt x="676262" y="529234"/>
                </a:moveTo>
                <a:lnTo>
                  <a:pt x="675805" y="528116"/>
                </a:lnTo>
                <a:lnTo>
                  <a:pt x="673938" y="526249"/>
                </a:lnTo>
                <a:lnTo>
                  <a:pt x="672820" y="525780"/>
                </a:lnTo>
                <a:lnTo>
                  <a:pt x="670191" y="525780"/>
                </a:lnTo>
                <a:lnTo>
                  <a:pt x="669074" y="526249"/>
                </a:lnTo>
                <a:lnTo>
                  <a:pt x="667207" y="528116"/>
                </a:lnTo>
                <a:lnTo>
                  <a:pt x="666737" y="529234"/>
                </a:lnTo>
                <a:lnTo>
                  <a:pt x="666737" y="531863"/>
                </a:lnTo>
                <a:lnTo>
                  <a:pt x="667207" y="532980"/>
                </a:lnTo>
                <a:lnTo>
                  <a:pt x="669074" y="534847"/>
                </a:lnTo>
                <a:lnTo>
                  <a:pt x="670191" y="535305"/>
                </a:lnTo>
                <a:lnTo>
                  <a:pt x="672820" y="535305"/>
                </a:lnTo>
                <a:lnTo>
                  <a:pt x="673938" y="534847"/>
                </a:lnTo>
                <a:lnTo>
                  <a:pt x="675805" y="532980"/>
                </a:lnTo>
                <a:lnTo>
                  <a:pt x="676262" y="531863"/>
                </a:lnTo>
                <a:lnTo>
                  <a:pt x="676262" y="529234"/>
                </a:lnTo>
                <a:close/>
              </a:path>
              <a:path w="9725025" h="535305">
                <a:moveTo>
                  <a:pt x="676262" y="3454"/>
                </a:moveTo>
                <a:lnTo>
                  <a:pt x="675805" y="2336"/>
                </a:lnTo>
                <a:lnTo>
                  <a:pt x="673938" y="469"/>
                </a:lnTo>
                <a:lnTo>
                  <a:pt x="672820" y="0"/>
                </a:lnTo>
                <a:lnTo>
                  <a:pt x="670191" y="0"/>
                </a:lnTo>
                <a:lnTo>
                  <a:pt x="669074" y="469"/>
                </a:lnTo>
                <a:lnTo>
                  <a:pt x="667207" y="2336"/>
                </a:lnTo>
                <a:lnTo>
                  <a:pt x="666737" y="3454"/>
                </a:lnTo>
                <a:lnTo>
                  <a:pt x="666737" y="6083"/>
                </a:lnTo>
                <a:lnTo>
                  <a:pt x="667207" y="7200"/>
                </a:lnTo>
                <a:lnTo>
                  <a:pt x="669074" y="9067"/>
                </a:lnTo>
                <a:lnTo>
                  <a:pt x="670191" y="9525"/>
                </a:lnTo>
                <a:lnTo>
                  <a:pt x="672820" y="9525"/>
                </a:lnTo>
                <a:lnTo>
                  <a:pt x="673938" y="9067"/>
                </a:lnTo>
                <a:lnTo>
                  <a:pt x="675805" y="7200"/>
                </a:lnTo>
                <a:lnTo>
                  <a:pt x="676262" y="6083"/>
                </a:lnTo>
                <a:lnTo>
                  <a:pt x="676262" y="3454"/>
                </a:lnTo>
                <a:close/>
              </a:path>
              <a:path w="9725025" h="535305">
                <a:moveTo>
                  <a:pt x="723900" y="529234"/>
                </a:moveTo>
                <a:lnTo>
                  <a:pt x="723430" y="528116"/>
                </a:lnTo>
                <a:lnTo>
                  <a:pt x="721563" y="526249"/>
                </a:lnTo>
                <a:lnTo>
                  <a:pt x="720445" y="525780"/>
                </a:lnTo>
                <a:lnTo>
                  <a:pt x="717816" y="525780"/>
                </a:lnTo>
                <a:lnTo>
                  <a:pt x="716699" y="526249"/>
                </a:lnTo>
                <a:lnTo>
                  <a:pt x="714832" y="528116"/>
                </a:lnTo>
                <a:lnTo>
                  <a:pt x="714375" y="529234"/>
                </a:lnTo>
                <a:lnTo>
                  <a:pt x="714375" y="531863"/>
                </a:lnTo>
                <a:lnTo>
                  <a:pt x="714832" y="532980"/>
                </a:lnTo>
                <a:lnTo>
                  <a:pt x="716699" y="534847"/>
                </a:lnTo>
                <a:lnTo>
                  <a:pt x="717816" y="535305"/>
                </a:lnTo>
                <a:lnTo>
                  <a:pt x="720445" y="535305"/>
                </a:lnTo>
                <a:lnTo>
                  <a:pt x="721563" y="534847"/>
                </a:lnTo>
                <a:lnTo>
                  <a:pt x="723430" y="532980"/>
                </a:lnTo>
                <a:lnTo>
                  <a:pt x="723900" y="531863"/>
                </a:lnTo>
                <a:lnTo>
                  <a:pt x="723900" y="529234"/>
                </a:lnTo>
                <a:close/>
              </a:path>
              <a:path w="9725025" h="535305">
                <a:moveTo>
                  <a:pt x="723900" y="3454"/>
                </a:moveTo>
                <a:lnTo>
                  <a:pt x="723430" y="2336"/>
                </a:lnTo>
                <a:lnTo>
                  <a:pt x="721563" y="469"/>
                </a:lnTo>
                <a:lnTo>
                  <a:pt x="720445" y="0"/>
                </a:lnTo>
                <a:lnTo>
                  <a:pt x="717816" y="0"/>
                </a:lnTo>
                <a:lnTo>
                  <a:pt x="716699" y="469"/>
                </a:lnTo>
                <a:lnTo>
                  <a:pt x="714832" y="2336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32" y="7200"/>
                </a:lnTo>
                <a:lnTo>
                  <a:pt x="716699" y="9067"/>
                </a:lnTo>
                <a:lnTo>
                  <a:pt x="717816" y="9525"/>
                </a:lnTo>
                <a:lnTo>
                  <a:pt x="720445" y="9525"/>
                </a:lnTo>
                <a:lnTo>
                  <a:pt x="721563" y="9067"/>
                </a:lnTo>
                <a:lnTo>
                  <a:pt x="723430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9725025" h="535305">
                <a:moveTo>
                  <a:pt x="771512" y="529234"/>
                </a:moveTo>
                <a:lnTo>
                  <a:pt x="771055" y="528116"/>
                </a:lnTo>
                <a:lnTo>
                  <a:pt x="769188" y="526249"/>
                </a:lnTo>
                <a:lnTo>
                  <a:pt x="768070" y="525780"/>
                </a:lnTo>
                <a:lnTo>
                  <a:pt x="765441" y="525780"/>
                </a:lnTo>
                <a:lnTo>
                  <a:pt x="764324" y="526249"/>
                </a:lnTo>
                <a:lnTo>
                  <a:pt x="762457" y="528116"/>
                </a:lnTo>
                <a:lnTo>
                  <a:pt x="762000" y="529234"/>
                </a:lnTo>
                <a:lnTo>
                  <a:pt x="762000" y="531863"/>
                </a:lnTo>
                <a:lnTo>
                  <a:pt x="762457" y="532980"/>
                </a:lnTo>
                <a:lnTo>
                  <a:pt x="764324" y="534847"/>
                </a:lnTo>
                <a:lnTo>
                  <a:pt x="765441" y="535305"/>
                </a:lnTo>
                <a:lnTo>
                  <a:pt x="768070" y="535305"/>
                </a:lnTo>
                <a:lnTo>
                  <a:pt x="769188" y="534847"/>
                </a:lnTo>
                <a:lnTo>
                  <a:pt x="771055" y="532980"/>
                </a:lnTo>
                <a:lnTo>
                  <a:pt x="771512" y="531863"/>
                </a:lnTo>
                <a:lnTo>
                  <a:pt x="771512" y="529234"/>
                </a:lnTo>
                <a:close/>
              </a:path>
              <a:path w="9725025" h="535305">
                <a:moveTo>
                  <a:pt x="771512" y="3454"/>
                </a:moveTo>
                <a:lnTo>
                  <a:pt x="771055" y="2336"/>
                </a:lnTo>
                <a:lnTo>
                  <a:pt x="769188" y="469"/>
                </a:lnTo>
                <a:lnTo>
                  <a:pt x="768070" y="0"/>
                </a:lnTo>
                <a:lnTo>
                  <a:pt x="765441" y="0"/>
                </a:lnTo>
                <a:lnTo>
                  <a:pt x="764324" y="469"/>
                </a:lnTo>
                <a:lnTo>
                  <a:pt x="762457" y="2336"/>
                </a:lnTo>
                <a:lnTo>
                  <a:pt x="762000" y="3454"/>
                </a:lnTo>
                <a:lnTo>
                  <a:pt x="762000" y="6083"/>
                </a:lnTo>
                <a:lnTo>
                  <a:pt x="762457" y="7200"/>
                </a:lnTo>
                <a:lnTo>
                  <a:pt x="764324" y="9067"/>
                </a:lnTo>
                <a:lnTo>
                  <a:pt x="765441" y="9525"/>
                </a:lnTo>
                <a:lnTo>
                  <a:pt x="768070" y="9525"/>
                </a:lnTo>
                <a:lnTo>
                  <a:pt x="769188" y="9067"/>
                </a:lnTo>
                <a:lnTo>
                  <a:pt x="771055" y="7200"/>
                </a:lnTo>
                <a:lnTo>
                  <a:pt x="771512" y="6083"/>
                </a:lnTo>
                <a:lnTo>
                  <a:pt x="771512" y="3454"/>
                </a:lnTo>
                <a:close/>
              </a:path>
              <a:path w="9725025" h="535305">
                <a:moveTo>
                  <a:pt x="819137" y="529234"/>
                </a:moveTo>
                <a:lnTo>
                  <a:pt x="818680" y="528116"/>
                </a:lnTo>
                <a:lnTo>
                  <a:pt x="816813" y="526249"/>
                </a:lnTo>
                <a:lnTo>
                  <a:pt x="815695" y="525780"/>
                </a:lnTo>
                <a:lnTo>
                  <a:pt x="813066" y="525780"/>
                </a:lnTo>
                <a:lnTo>
                  <a:pt x="811949" y="526249"/>
                </a:lnTo>
                <a:lnTo>
                  <a:pt x="810082" y="528116"/>
                </a:lnTo>
                <a:lnTo>
                  <a:pt x="809612" y="529234"/>
                </a:lnTo>
                <a:lnTo>
                  <a:pt x="809612" y="531863"/>
                </a:lnTo>
                <a:lnTo>
                  <a:pt x="810082" y="532980"/>
                </a:lnTo>
                <a:lnTo>
                  <a:pt x="811949" y="534847"/>
                </a:lnTo>
                <a:lnTo>
                  <a:pt x="813066" y="535305"/>
                </a:lnTo>
                <a:lnTo>
                  <a:pt x="815695" y="535305"/>
                </a:lnTo>
                <a:lnTo>
                  <a:pt x="816813" y="534847"/>
                </a:lnTo>
                <a:lnTo>
                  <a:pt x="818680" y="532980"/>
                </a:lnTo>
                <a:lnTo>
                  <a:pt x="819137" y="531863"/>
                </a:lnTo>
                <a:lnTo>
                  <a:pt x="819137" y="529234"/>
                </a:lnTo>
                <a:close/>
              </a:path>
              <a:path w="9725025" h="535305">
                <a:moveTo>
                  <a:pt x="819137" y="3454"/>
                </a:moveTo>
                <a:lnTo>
                  <a:pt x="818680" y="2336"/>
                </a:lnTo>
                <a:lnTo>
                  <a:pt x="816813" y="469"/>
                </a:lnTo>
                <a:lnTo>
                  <a:pt x="815695" y="0"/>
                </a:lnTo>
                <a:lnTo>
                  <a:pt x="813066" y="0"/>
                </a:lnTo>
                <a:lnTo>
                  <a:pt x="811949" y="469"/>
                </a:lnTo>
                <a:lnTo>
                  <a:pt x="810082" y="2336"/>
                </a:lnTo>
                <a:lnTo>
                  <a:pt x="809612" y="3454"/>
                </a:lnTo>
                <a:lnTo>
                  <a:pt x="809612" y="6083"/>
                </a:lnTo>
                <a:lnTo>
                  <a:pt x="810082" y="7200"/>
                </a:lnTo>
                <a:lnTo>
                  <a:pt x="811949" y="9067"/>
                </a:lnTo>
                <a:lnTo>
                  <a:pt x="813066" y="9525"/>
                </a:lnTo>
                <a:lnTo>
                  <a:pt x="815695" y="9525"/>
                </a:lnTo>
                <a:lnTo>
                  <a:pt x="816813" y="9067"/>
                </a:lnTo>
                <a:lnTo>
                  <a:pt x="818680" y="7200"/>
                </a:lnTo>
                <a:lnTo>
                  <a:pt x="819137" y="6083"/>
                </a:lnTo>
                <a:lnTo>
                  <a:pt x="819137" y="3454"/>
                </a:lnTo>
                <a:close/>
              </a:path>
              <a:path w="9725025" h="535305">
                <a:moveTo>
                  <a:pt x="866762" y="529234"/>
                </a:moveTo>
                <a:lnTo>
                  <a:pt x="866305" y="528116"/>
                </a:lnTo>
                <a:lnTo>
                  <a:pt x="864438" y="526249"/>
                </a:lnTo>
                <a:lnTo>
                  <a:pt x="863320" y="525780"/>
                </a:lnTo>
                <a:lnTo>
                  <a:pt x="860691" y="525780"/>
                </a:lnTo>
                <a:lnTo>
                  <a:pt x="859574" y="526249"/>
                </a:lnTo>
                <a:lnTo>
                  <a:pt x="857707" y="528116"/>
                </a:lnTo>
                <a:lnTo>
                  <a:pt x="857237" y="529234"/>
                </a:lnTo>
                <a:lnTo>
                  <a:pt x="857237" y="531863"/>
                </a:lnTo>
                <a:lnTo>
                  <a:pt x="857707" y="532980"/>
                </a:lnTo>
                <a:lnTo>
                  <a:pt x="859574" y="534847"/>
                </a:lnTo>
                <a:lnTo>
                  <a:pt x="860691" y="535305"/>
                </a:lnTo>
                <a:lnTo>
                  <a:pt x="863320" y="535305"/>
                </a:lnTo>
                <a:lnTo>
                  <a:pt x="864438" y="534847"/>
                </a:lnTo>
                <a:lnTo>
                  <a:pt x="866305" y="532980"/>
                </a:lnTo>
                <a:lnTo>
                  <a:pt x="866762" y="531863"/>
                </a:lnTo>
                <a:lnTo>
                  <a:pt x="866762" y="529234"/>
                </a:lnTo>
                <a:close/>
              </a:path>
              <a:path w="9725025" h="535305">
                <a:moveTo>
                  <a:pt x="866762" y="3454"/>
                </a:moveTo>
                <a:lnTo>
                  <a:pt x="866305" y="2336"/>
                </a:lnTo>
                <a:lnTo>
                  <a:pt x="864438" y="469"/>
                </a:lnTo>
                <a:lnTo>
                  <a:pt x="863320" y="0"/>
                </a:lnTo>
                <a:lnTo>
                  <a:pt x="860691" y="0"/>
                </a:lnTo>
                <a:lnTo>
                  <a:pt x="859574" y="469"/>
                </a:lnTo>
                <a:lnTo>
                  <a:pt x="857707" y="2336"/>
                </a:lnTo>
                <a:lnTo>
                  <a:pt x="857237" y="3454"/>
                </a:lnTo>
                <a:lnTo>
                  <a:pt x="857237" y="6083"/>
                </a:lnTo>
                <a:lnTo>
                  <a:pt x="857707" y="7200"/>
                </a:lnTo>
                <a:lnTo>
                  <a:pt x="859574" y="9067"/>
                </a:lnTo>
                <a:lnTo>
                  <a:pt x="860691" y="9525"/>
                </a:lnTo>
                <a:lnTo>
                  <a:pt x="863320" y="9525"/>
                </a:lnTo>
                <a:lnTo>
                  <a:pt x="864438" y="9067"/>
                </a:lnTo>
                <a:lnTo>
                  <a:pt x="866305" y="7200"/>
                </a:lnTo>
                <a:lnTo>
                  <a:pt x="866762" y="6083"/>
                </a:lnTo>
                <a:lnTo>
                  <a:pt x="866762" y="3454"/>
                </a:lnTo>
                <a:close/>
              </a:path>
              <a:path w="9725025" h="535305">
                <a:moveTo>
                  <a:pt x="914387" y="529234"/>
                </a:moveTo>
                <a:lnTo>
                  <a:pt x="913930" y="528116"/>
                </a:lnTo>
                <a:lnTo>
                  <a:pt x="912063" y="526249"/>
                </a:lnTo>
                <a:lnTo>
                  <a:pt x="910945" y="525780"/>
                </a:lnTo>
                <a:lnTo>
                  <a:pt x="908316" y="525780"/>
                </a:lnTo>
                <a:lnTo>
                  <a:pt x="907199" y="526249"/>
                </a:lnTo>
                <a:lnTo>
                  <a:pt x="905332" y="528116"/>
                </a:lnTo>
                <a:lnTo>
                  <a:pt x="904862" y="529234"/>
                </a:lnTo>
                <a:lnTo>
                  <a:pt x="904862" y="531863"/>
                </a:lnTo>
                <a:lnTo>
                  <a:pt x="905332" y="532980"/>
                </a:lnTo>
                <a:lnTo>
                  <a:pt x="907199" y="534847"/>
                </a:lnTo>
                <a:lnTo>
                  <a:pt x="908316" y="535305"/>
                </a:lnTo>
                <a:lnTo>
                  <a:pt x="910945" y="535305"/>
                </a:lnTo>
                <a:lnTo>
                  <a:pt x="912063" y="534847"/>
                </a:lnTo>
                <a:lnTo>
                  <a:pt x="913930" y="532980"/>
                </a:lnTo>
                <a:lnTo>
                  <a:pt x="914387" y="531863"/>
                </a:lnTo>
                <a:lnTo>
                  <a:pt x="914387" y="529234"/>
                </a:lnTo>
                <a:close/>
              </a:path>
              <a:path w="9725025" h="535305">
                <a:moveTo>
                  <a:pt x="914387" y="3454"/>
                </a:moveTo>
                <a:lnTo>
                  <a:pt x="913930" y="2336"/>
                </a:lnTo>
                <a:lnTo>
                  <a:pt x="912063" y="469"/>
                </a:lnTo>
                <a:lnTo>
                  <a:pt x="910945" y="0"/>
                </a:lnTo>
                <a:lnTo>
                  <a:pt x="908316" y="0"/>
                </a:lnTo>
                <a:lnTo>
                  <a:pt x="907199" y="469"/>
                </a:lnTo>
                <a:lnTo>
                  <a:pt x="905332" y="2336"/>
                </a:lnTo>
                <a:lnTo>
                  <a:pt x="904862" y="3454"/>
                </a:lnTo>
                <a:lnTo>
                  <a:pt x="904862" y="6083"/>
                </a:lnTo>
                <a:lnTo>
                  <a:pt x="905332" y="7200"/>
                </a:lnTo>
                <a:lnTo>
                  <a:pt x="907199" y="9067"/>
                </a:lnTo>
                <a:lnTo>
                  <a:pt x="908316" y="9525"/>
                </a:lnTo>
                <a:lnTo>
                  <a:pt x="910945" y="9525"/>
                </a:lnTo>
                <a:lnTo>
                  <a:pt x="912063" y="9067"/>
                </a:lnTo>
                <a:lnTo>
                  <a:pt x="913930" y="7200"/>
                </a:lnTo>
                <a:lnTo>
                  <a:pt x="914387" y="6083"/>
                </a:lnTo>
                <a:lnTo>
                  <a:pt x="914387" y="3454"/>
                </a:lnTo>
                <a:close/>
              </a:path>
              <a:path w="9725025" h="535305">
                <a:moveTo>
                  <a:pt x="962012" y="529234"/>
                </a:moveTo>
                <a:lnTo>
                  <a:pt x="961555" y="528116"/>
                </a:lnTo>
                <a:lnTo>
                  <a:pt x="959688" y="526249"/>
                </a:lnTo>
                <a:lnTo>
                  <a:pt x="958570" y="525780"/>
                </a:lnTo>
                <a:lnTo>
                  <a:pt x="955941" y="525780"/>
                </a:lnTo>
                <a:lnTo>
                  <a:pt x="954824" y="526249"/>
                </a:lnTo>
                <a:lnTo>
                  <a:pt x="952957" y="528116"/>
                </a:lnTo>
                <a:lnTo>
                  <a:pt x="952487" y="529234"/>
                </a:lnTo>
                <a:lnTo>
                  <a:pt x="952487" y="531863"/>
                </a:lnTo>
                <a:lnTo>
                  <a:pt x="952957" y="532980"/>
                </a:lnTo>
                <a:lnTo>
                  <a:pt x="954824" y="534847"/>
                </a:lnTo>
                <a:lnTo>
                  <a:pt x="955941" y="535305"/>
                </a:lnTo>
                <a:lnTo>
                  <a:pt x="958570" y="535305"/>
                </a:lnTo>
                <a:lnTo>
                  <a:pt x="959688" y="534847"/>
                </a:lnTo>
                <a:lnTo>
                  <a:pt x="961555" y="532980"/>
                </a:lnTo>
                <a:lnTo>
                  <a:pt x="962012" y="531863"/>
                </a:lnTo>
                <a:lnTo>
                  <a:pt x="962012" y="529234"/>
                </a:lnTo>
                <a:close/>
              </a:path>
              <a:path w="9725025" h="535305">
                <a:moveTo>
                  <a:pt x="962012" y="3454"/>
                </a:moveTo>
                <a:lnTo>
                  <a:pt x="961555" y="2336"/>
                </a:lnTo>
                <a:lnTo>
                  <a:pt x="959688" y="469"/>
                </a:lnTo>
                <a:lnTo>
                  <a:pt x="958570" y="0"/>
                </a:lnTo>
                <a:lnTo>
                  <a:pt x="955941" y="0"/>
                </a:lnTo>
                <a:lnTo>
                  <a:pt x="954824" y="469"/>
                </a:lnTo>
                <a:lnTo>
                  <a:pt x="952957" y="2336"/>
                </a:lnTo>
                <a:lnTo>
                  <a:pt x="952487" y="3454"/>
                </a:lnTo>
                <a:lnTo>
                  <a:pt x="952487" y="6083"/>
                </a:lnTo>
                <a:lnTo>
                  <a:pt x="952957" y="7200"/>
                </a:lnTo>
                <a:lnTo>
                  <a:pt x="954824" y="9067"/>
                </a:lnTo>
                <a:lnTo>
                  <a:pt x="955941" y="9525"/>
                </a:lnTo>
                <a:lnTo>
                  <a:pt x="958570" y="9525"/>
                </a:lnTo>
                <a:lnTo>
                  <a:pt x="959688" y="9067"/>
                </a:lnTo>
                <a:lnTo>
                  <a:pt x="961555" y="7200"/>
                </a:lnTo>
                <a:lnTo>
                  <a:pt x="962012" y="6083"/>
                </a:lnTo>
                <a:lnTo>
                  <a:pt x="962012" y="3454"/>
                </a:lnTo>
                <a:close/>
              </a:path>
              <a:path w="9725025" h="535305">
                <a:moveTo>
                  <a:pt x="1009637" y="529234"/>
                </a:moveTo>
                <a:lnTo>
                  <a:pt x="1009180" y="528116"/>
                </a:lnTo>
                <a:lnTo>
                  <a:pt x="1007313" y="526249"/>
                </a:lnTo>
                <a:lnTo>
                  <a:pt x="1006195" y="525780"/>
                </a:lnTo>
                <a:lnTo>
                  <a:pt x="1003566" y="525780"/>
                </a:lnTo>
                <a:lnTo>
                  <a:pt x="1002449" y="526249"/>
                </a:lnTo>
                <a:lnTo>
                  <a:pt x="1000582" y="528116"/>
                </a:lnTo>
                <a:lnTo>
                  <a:pt x="1000112" y="529234"/>
                </a:lnTo>
                <a:lnTo>
                  <a:pt x="1000112" y="531863"/>
                </a:lnTo>
                <a:lnTo>
                  <a:pt x="1000582" y="532980"/>
                </a:lnTo>
                <a:lnTo>
                  <a:pt x="1002449" y="534847"/>
                </a:lnTo>
                <a:lnTo>
                  <a:pt x="1003566" y="535305"/>
                </a:lnTo>
                <a:lnTo>
                  <a:pt x="1006195" y="535305"/>
                </a:lnTo>
                <a:lnTo>
                  <a:pt x="1007313" y="534847"/>
                </a:lnTo>
                <a:lnTo>
                  <a:pt x="1009180" y="532980"/>
                </a:lnTo>
                <a:lnTo>
                  <a:pt x="1009637" y="531863"/>
                </a:lnTo>
                <a:lnTo>
                  <a:pt x="1009637" y="529234"/>
                </a:lnTo>
                <a:close/>
              </a:path>
              <a:path w="9725025" h="535305">
                <a:moveTo>
                  <a:pt x="1009637" y="3454"/>
                </a:moveTo>
                <a:lnTo>
                  <a:pt x="1009180" y="2336"/>
                </a:lnTo>
                <a:lnTo>
                  <a:pt x="1007313" y="469"/>
                </a:lnTo>
                <a:lnTo>
                  <a:pt x="1006195" y="0"/>
                </a:lnTo>
                <a:lnTo>
                  <a:pt x="1003566" y="0"/>
                </a:lnTo>
                <a:lnTo>
                  <a:pt x="1002449" y="469"/>
                </a:lnTo>
                <a:lnTo>
                  <a:pt x="1000582" y="2336"/>
                </a:lnTo>
                <a:lnTo>
                  <a:pt x="1000112" y="3454"/>
                </a:lnTo>
                <a:lnTo>
                  <a:pt x="1000112" y="6083"/>
                </a:lnTo>
                <a:lnTo>
                  <a:pt x="1000582" y="7200"/>
                </a:lnTo>
                <a:lnTo>
                  <a:pt x="1002449" y="9067"/>
                </a:lnTo>
                <a:lnTo>
                  <a:pt x="1003566" y="9525"/>
                </a:lnTo>
                <a:lnTo>
                  <a:pt x="1006195" y="9525"/>
                </a:lnTo>
                <a:lnTo>
                  <a:pt x="1007313" y="9067"/>
                </a:lnTo>
                <a:lnTo>
                  <a:pt x="1009180" y="7200"/>
                </a:lnTo>
                <a:lnTo>
                  <a:pt x="1009637" y="6083"/>
                </a:lnTo>
                <a:lnTo>
                  <a:pt x="1009637" y="3454"/>
                </a:lnTo>
                <a:close/>
              </a:path>
              <a:path w="9725025" h="535305">
                <a:moveTo>
                  <a:pt x="1057262" y="529234"/>
                </a:moveTo>
                <a:lnTo>
                  <a:pt x="1056805" y="528116"/>
                </a:lnTo>
                <a:lnTo>
                  <a:pt x="1054938" y="526249"/>
                </a:lnTo>
                <a:lnTo>
                  <a:pt x="1053820" y="525780"/>
                </a:lnTo>
                <a:lnTo>
                  <a:pt x="1051191" y="525780"/>
                </a:lnTo>
                <a:lnTo>
                  <a:pt x="1050074" y="526249"/>
                </a:lnTo>
                <a:lnTo>
                  <a:pt x="1048207" y="528116"/>
                </a:lnTo>
                <a:lnTo>
                  <a:pt x="1047737" y="529234"/>
                </a:lnTo>
                <a:lnTo>
                  <a:pt x="1047737" y="531863"/>
                </a:lnTo>
                <a:lnTo>
                  <a:pt x="1048207" y="532980"/>
                </a:lnTo>
                <a:lnTo>
                  <a:pt x="1050074" y="534847"/>
                </a:lnTo>
                <a:lnTo>
                  <a:pt x="1051191" y="535305"/>
                </a:lnTo>
                <a:lnTo>
                  <a:pt x="1053820" y="535305"/>
                </a:lnTo>
                <a:lnTo>
                  <a:pt x="1054938" y="534847"/>
                </a:lnTo>
                <a:lnTo>
                  <a:pt x="1056805" y="532980"/>
                </a:lnTo>
                <a:lnTo>
                  <a:pt x="1057262" y="531863"/>
                </a:lnTo>
                <a:lnTo>
                  <a:pt x="1057262" y="529234"/>
                </a:lnTo>
                <a:close/>
              </a:path>
              <a:path w="9725025" h="535305">
                <a:moveTo>
                  <a:pt x="1057262" y="3454"/>
                </a:moveTo>
                <a:lnTo>
                  <a:pt x="1056805" y="2336"/>
                </a:lnTo>
                <a:lnTo>
                  <a:pt x="1054938" y="469"/>
                </a:lnTo>
                <a:lnTo>
                  <a:pt x="1053820" y="0"/>
                </a:lnTo>
                <a:lnTo>
                  <a:pt x="1051191" y="0"/>
                </a:lnTo>
                <a:lnTo>
                  <a:pt x="1050074" y="469"/>
                </a:lnTo>
                <a:lnTo>
                  <a:pt x="1048207" y="2336"/>
                </a:lnTo>
                <a:lnTo>
                  <a:pt x="1047737" y="3454"/>
                </a:lnTo>
                <a:lnTo>
                  <a:pt x="1047737" y="6083"/>
                </a:lnTo>
                <a:lnTo>
                  <a:pt x="1048207" y="7200"/>
                </a:lnTo>
                <a:lnTo>
                  <a:pt x="1050074" y="9067"/>
                </a:lnTo>
                <a:lnTo>
                  <a:pt x="1051191" y="9525"/>
                </a:lnTo>
                <a:lnTo>
                  <a:pt x="1053820" y="9525"/>
                </a:lnTo>
                <a:lnTo>
                  <a:pt x="1054938" y="9067"/>
                </a:lnTo>
                <a:lnTo>
                  <a:pt x="1056805" y="7200"/>
                </a:lnTo>
                <a:lnTo>
                  <a:pt x="1057262" y="6083"/>
                </a:lnTo>
                <a:lnTo>
                  <a:pt x="1057262" y="3454"/>
                </a:lnTo>
                <a:close/>
              </a:path>
              <a:path w="9725025" h="535305">
                <a:moveTo>
                  <a:pt x="1104887" y="529234"/>
                </a:moveTo>
                <a:lnTo>
                  <a:pt x="1104430" y="528116"/>
                </a:lnTo>
                <a:lnTo>
                  <a:pt x="1102563" y="526249"/>
                </a:lnTo>
                <a:lnTo>
                  <a:pt x="1101445" y="525780"/>
                </a:lnTo>
                <a:lnTo>
                  <a:pt x="1098816" y="525780"/>
                </a:lnTo>
                <a:lnTo>
                  <a:pt x="1097699" y="526249"/>
                </a:lnTo>
                <a:lnTo>
                  <a:pt x="1095832" y="528116"/>
                </a:lnTo>
                <a:lnTo>
                  <a:pt x="1095362" y="529234"/>
                </a:lnTo>
                <a:lnTo>
                  <a:pt x="1095362" y="531863"/>
                </a:lnTo>
                <a:lnTo>
                  <a:pt x="1095832" y="532980"/>
                </a:lnTo>
                <a:lnTo>
                  <a:pt x="1097699" y="534847"/>
                </a:lnTo>
                <a:lnTo>
                  <a:pt x="1098816" y="535305"/>
                </a:lnTo>
                <a:lnTo>
                  <a:pt x="1101445" y="535305"/>
                </a:lnTo>
                <a:lnTo>
                  <a:pt x="1102563" y="534847"/>
                </a:lnTo>
                <a:lnTo>
                  <a:pt x="1104430" y="532980"/>
                </a:lnTo>
                <a:lnTo>
                  <a:pt x="1104887" y="531863"/>
                </a:lnTo>
                <a:lnTo>
                  <a:pt x="1104887" y="529234"/>
                </a:lnTo>
                <a:close/>
              </a:path>
              <a:path w="9725025" h="535305">
                <a:moveTo>
                  <a:pt x="1104887" y="3454"/>
                </a:moveTo>
                <a:lnTo>
                  <a:pt x="1104430" y="2336"/>
                </a:lnTo>
                <a:lnTo>
                  <a:pt x="1102563" y="469"/>
                </a:lnTo>
                <a:lnTo>
                  <a:pt x="1101445" y="0"/>
                </a:lnTo>
                <a:lnTo>
                  <a:pt x="1098816" y="0"/>
                </a:lnTo>
                <a:lnTo>
                  <a:pt x="1097699" y="469"/>
                </a:lnTo>
                <a:lnTo>
                  <a:pt x="1095832" y="2336"/>
                </a:lnTo>
                <a:lnTo>
                  <a:pt x="1095362" y="3454"/>
                </a:lnTo>
                <a:lnTo>
                  <a:pt x="1095362" y="6083"/>
                </a:lnTo>
                <a:lnTo>
                  <a:pt x="1095832" y="7200"/>
                </a:lnTo>
                <a:lnTo>
                  <a:pt x="1097699" y="9067"/>
                </a:lnTo>
                <a:lnTo>
                  <a:pt x="1098816" y="9525"/>
                </a:lnTo>
                <a:lnTo>
                  <a:pt x="1101445" y="9525"/>
                </a:lnTo>
                <a:lnTo>
                  <a:pt x="1102563" y="9067"/>
                </a:lnTo>
                <a:lnTo>
                  <a:pt x="1104430" y="7200"/>
                </a:lnTo>
                <a:lnTo>
                  <a:pt x="1104887" y="6083"/>
                </a:lnTo>
                <a:lnTo>
                  <a:pt x="1104887" y="3454"/>
                </a:lnTo>
                <a:close/>
              </a:path>
              <a:path w="9725025" h="535305">
                <a:moveTo>
                  <a:pt x="1152512" y="529234"/>
                </a:moveTo>
                <a:lnTo>
                  <a:pt x="1152055" y="528116"/>
                </a:lnTo>
                <a:lnTo>
                  <a:pt x="1150188" y="526249"/>
                </a:lnTo>
                <a:lnTo>
                  <a:pt x="1149070" y="525780"/>
                </a:lnTo>
                <a:lnTo>
                  <a:pt x="1146441" y="525780"/>
                </a:lnTo>
                <a:lnTo>
                  <a:pt x="1145324" y="526249"/>
                </a:lnTo>
                <a:lnTo>
                  <a:pt x="1143457" y="528116"/>
                </a:lnTo>
                <a:lnTo>
                  <a:pt x="1142987" y="529234"/>
                </a:lnTo>
                <a:lnTo>
                  <a:pt x="1142987" y="531863"/>
                </a:lnTo>
                <a:lnTo>
                  <a:pt x="1143457" y="532980"/>
                </a:lnTo>
                <a:lnTo>
                  <a:pt x="1145324" y="534847"/>
                </a:lnTo>
                <a:lnTo>
                  <a:pt x="1146441" y="535305"/>
                </a:lnTo>
                <a:lnTo>
                  <a:pt x="1149070" y="535305"/>
                </a:lnTo>
                <a:lnTo>
                  <a:pt x="1150188" y="534847"/>
                </a:lnTo>
                <a:lnTo>
                  <a:pt x="1152055" y="532980"/>
                </a:lnTo>
                <a:lnTo>
                  <a:pt x="1152512" y="531863"/>
                </a:lnTo>
                <a:lnTo>
                  <a:pt x="1152512" y="529234"/>
                </a:lnTo>
                <a:close/>
              </a:path>
              <a:path w="9725025" h="535305">
                <a:moveTo>
                  <a:pt x="1152512" y="3454"/>
                </a:moveTo>
                <a:lnTo>
                  <a:pt x="1152055" y="2336"/>
                </a:lnTo>
                <a:lnTo>
                  <a:pt x="1150188" y="469"/>
                </a:lnTo>
                <a:lnTo>
                  <a:pt x="1149070" y="0"/>
                </a:lnTo>
                <a:lnTo>
                  <a:pt x="1146441" y="0"/>
                </a:lnTo>
                <a:lnTo>
                  <a:pt x="1145324" y="469"/>
                </a:lnTo>
                <a:lnTo>
                  <a:pt x="1143457" y="2336"/>
                </a:lnTo>
                <a:lnTo>
                  <a:pt x="1142987" y="3454"/>
                </a:lnTo>
                <a:lnTo>
                  <a:pt x="1142987" y="6083"/>
                </a:lnTo>
                <a:lnTo>
                  <a:pt x="1143457" y="7200"/>
                </a:lnTo>
                <a:lnTo>
                  <a:pt x="1145324" y="9067"/>
                </a:lnTo>
                <a:lnTo>
                  <a:pt x="1146441" y="9525"/>
                </a:lnTo>
                <a:lnTo>
                  <a:pt x="1149070" y="9525"/>
                </a:lnTo>
                <a:lnTo>
                  <a:pt x="1150188" y="9067"/>
                </a:lnTo>
                <a:lnTo>
                  <a:pt x="1152055" y="7200"/>
                </a:lnTo>
                <a:lnTo>
                  <a:pt x="1152512" y="6083"/>
                </a:lnTo>
                <a:lnTo>
                  <a:pt x="1152512" y="3454"/>
                </a:lnTo>
                <a:close/>
              </a:path>
              <a:path w="9725025" h="535305">
                <a:moveTo>
                  <a:pt x="1200137" y="529234"/>
                </a:moveTo>
                <a:lnTo>
                  <a:pt x="1199680" y="528116"/>
                </a:lnTo>
                <a:lnTo>
                  <a:pt x="1197813" y="526249"/>
                </a:lnTo>
                <a:lnTo>
                  <a:pt x="1196695" y="525780"/>
                </a:lnTo>
                <a:lnTo>
                  <a:pt x="1194066" y="525780"/>
                </a:lnTo>
                <a:lnTo>
                  <a:pt x="1192949" y="526249"/>
                </a:lnTo>
                <a:lnTo>
                  <a:pt x="1191082" y="528116"/>
                </a:lnTo>
                <a:lnTo>
                  <a:pt x="1190612" y="529234"/>
                </a:lnTo>
                <a:lnTo>
                  <a:pt x="1190612" y="531863"/>
                </a:lnTo>
                <a:lnTo>
                  <a:pt x="1191082" y="532980"/>
                </a:lnTo>
                <a:lnTo>
                  <a:pt x="1192949" y="534847"/>
                </a:lnTo>
                <a:lnTo>
                  <a:pt x="1194066" y="535305"/>
                </a:lnTo>
                <a:lnTo>
                  <a:pt x="1196695" y="535305"/>
                </a:lnTo>
                <a:lnTo>
                  <a:pt x="1197813" y="534847"/>
                </a:lnTo>
                <a:lnTo>
                  <a:pt x="1199680" y="532980"/>
                </a:lnTo>
                <a:lnTo>
                  <a:pt x="1200137" y="531863"/>
                </a:lnTo>
                <a:lnTo>
                  <a:pt x="1200137" y="529234"/>
                </a:lnTo>
                <a:close/>
              </a:path>
              <a:path w="9725025" h="535305">
                <a:moveTo>
                  <a:pt x="1200137" y="3454"/>
                </a:moveTo>
                <a:lnTo>
                  <a:pt x="1199680" y="2336"/>
                </a:lnTo>
                <a:lnTo>
                  <a:pt x="1197813" y="469"/>
                </a:lnTo>
                <a:lnTo>
                  <a:pt x="1196695" y="0"/>
                </a:lnTo>
                <a:lnTo>
                  <a:pt x="1194066" y="0"/>
                </a:lnTo>
                <a:lnTo>
                  <a:pt x="1192949" y="469"/>
                </a:lnTo>
                <a:lnTo>
                  <a:pt x="1191082" y="2336"/>
                </a:lnTo>
                <a:lnTo>
                  <a:pt x="1190612" y="3454"/>
                </a:lnTo>
                <a:lnTo>
                  <a:pt x="1190612" y="6083"/>
                </a:lnTo>
                <a:lnTo>
                  <a:pt x="1191082" y="7200"/>
                </a:lnTo>
                <a:lnTo>
                  <a:pt x="1192949" y="9067"/>
                </a:lnTo>
                <a:lnTo>
                  <a:pt x="1194066" y="9525"/>
                </a:lnTo>
                <a:lnTo>
                  <a:pt x="1196695" y="9525"/>
                </a:lnTo>
                <a:lnTo>
                  <a:pt x="1197813" y="9067"/>
                </a:lnTo>
                <a:lnTo>
                  <a:pt x="1199680" y="7200"/>
                </a:lnTo>
                <a:lnTo>
                  <a:pt x="1200137" y="6083"/>
                </a:lnTo>
                <a:lnTo>
                  <a:pt x="1200137" y="3454"/>
                </a:lnTo>
                <a:close/>
              </a:path>
              <a:path w="9725025" h="535305">
                <a:moveTo>
                  <a:pt x="1247762" y="529234"/>
                </a:moveTo>
                <a:lnTo>
                  <a:pt x="1247305" y="528116"/>
                </a:lnTo>
                <a:lnTo>
                  <a:pt x="1245438" y="526249"/>
                </a:lnTo>
                <a:lnTo>
                  <a:pt x="1244320" y="525780"/>
                </a:lnTo>
                <a:lnTo>
                  <a:pt x="1241691" y="525780"/>
                </a:lnTo>
                <a:lnTo>
                  <a:pt x="1240574" y="526249"/>
                </a:lnTo>
                <a:lnTo>
                  <a:pt x="1238707" y="528116"/>
                </a:lnTo>
                <a:lnTo>
                  <a:pt x="1238237" y="529234"/>
                </a:lnTo>
                <a:lnTo>
                  <a:pt x="1238237" y="531863"/>
                </a:lnTo>
                <a:lnTo>
                  <a:pt x="1238707" y="532980"/>
                </a:lnTo>
                <a:lnTo>
                  <a:pt x="1240574" y="534847"/>
                </a:lnTo>
                <a:lnTo>
                  <a:pt x="1241691" y="535305"/>
                </a:lnTo>
                <a:lnTo>
                  <a:pt x="1244320" y="535305"/>
                </a:lnTo>
                <a:lnTo>
                  <a:pt x="1245438" y="534847"/>
                </a:lnTo>
                <a:lnTo>
                  <a:pt x="1247305" y="532980"/>
                </a:lnTo>
                <a:lnTo>
                  <a:pt x="1247762" y="531863"/>
                </a:lnTo>
                <a:lnTo>
                  <a:pt x="1247762" y="529234"/>
                </a:lnTo>
                <a:close/>
              </a:path>
              <a:path w="9725025" h="535305">
                <a:moveTo>
                  <a:pt x="1247762" y="3454"/>
                </a:moveTo>
                <a:lnTo>
                  <a:pt x="1247305" y="2336"/>
                </a:lnTo>
                <a:lnTo>
                  <a:pt x="1245438" y="469"/>
                </a:lnTo>
                <a:lnTo>
                  <a:pt x="1244320" y="0"/>
                </a:lnTo>
                <a:lnTo>
                  <a:pt x="1241691" y="0"/>
                </a:lnTo>
                <a:lnTo>
                  <a:pt x="1240574" y="469"/>
                </a:lnTo>
                <a:lnTo>
                  <a:pt x="1238707" y="2336"/>
                </a:lnTo>
                <a:lnTo>
                  <a:pt x="1238237" y="3454"/>
                </a:lnTo>
                <a:lnTo>
                  <a:pt x="1238237" y="6083"/>
                </a:lnTo>
                <a:lnTo>
                  <a:pt x="1238707" y="7200"/>
                </a:lnTo>
                <a:lnTo>
                  <a:pt x="1240574" y="9067"/>
                </a:lnTo>
                <a:lnTo>
                  <a:pt x="1241691" y="9525"/>
                </a:lnTo>
                <a:lnTo>
                  <a:pt x="1244320" y="9525"/>
                </a:lnTo>
                <a:lnTo>
                  <a:pt x="1245438" y="9067"/>
                </a:lnTo>
                <a:lnTo>
                  <a:pt x="1247305" y="7200"/>
                </a:lnTo>
                <a:lnTo>
                  <a:pt x="1247762" y="6083"/>
                </a:lnTo>
                <a:lnTo>
                  <a:pt x="1247762" y="3454"/>
                </a:lnTo>
                <a:close/>
              </a:path>
              <a:path w="9725025" h="535305">
                <a:moveTo>
                  <a:pt x="1295387" y="529234"/>
                </a:moveTo>
                <a:lnTo>
                  <a:pt x="1294930" y="528116"/>
                </a:lnTo>
                <a:lnTo>
                  <a:pt x="1293063" y="526249"/>
                </a:lnTo>
                <a:lnTo>
                  <a:pt x="1291945" y="525780"/>
                </a:lnTo>
                <a:lnTo>
                  <a:pt x="1289316" y="525780"/>
                </a:lnTo>
                <a:lnTo>
                  <a:pt x="1288199" y="526249"/>
                </a:lnTo>
                <a:lnTo>
                  <a:pt x="1286332" y="528116"/>
                </a:lnTo>
                <a:lnTo>
                  <a:pt x="1285862" y="529234"/>
                </a:lnTo>
                <a:lnTo>
                  <a:pt x="1285862" y="531863"/>
                </a:lnTo>
                <a:lnTo>
                  <a:pt x="1286332" y="532980"/>
                </a:lnTo>
                <a:lnTo>
                  <a:pt x="1288199" y="534847"/>
                </a:lnTo>
                <a:lnTo>
                  <a:pt x="1289316" y="535305"/>
                </a:lnTo>
                <a:lnTo>
                  <a:pt x="1291945" y="535305"/>
                </a:lnTo>
                <a:lnTo>
                  <a:pt x="1293063" y="534847"/>
                </a:lnTo>
                <a:lnTo>
                  <a:pt x="1294930" y="532980"/>
                </a:lnTo>
                <a:lnTo>
                  <a:pt x="1295387" y="531863"/>
                </a:lnTo>
                <a:lnTo>
                  <a:pt x="1295387" y="529234"/>
                </a:lnTo>
                <a:close/>
              </a:path>
              <a:path w="9725025" h="535305">
                <a:moveTo>
                  <a:pt x="1295387" y="3454"/>
                </a:moveTo>
                <a:lnTo>
                  <a:pt x="1294930" y="2336"/>
                </a:lnTo>
                <a:lnTo>
                  <a:pt x="1293063" y="469"/>
                </a:lnTo>
                <a:lnTo>
                  <a:pt x="1291945" y="0"/>
                </a:lnTo>
                <a:lnTo>
                  <a:pt x="1289316" y="0"/>
                </a:lnTo>
                <a:lnTo>
                  <a:pt x="1288199" y="469"/>
                </a:lnTo>
                <a:lnTo>
                  <a:pt x="1286332" y="2336"/>
                </a:lnTo>
                <a:lnTo>
                  <a:pt x="1285862" y="3454"/>
                </a:lnTo>
                <a:lnTo>
                  <a:pt x="1285862" y="6083"/>
                </a:lnTo>
                <a:lnTo>
                  <a:pt x="1286332" y="7200"/>
                </a:lnTo>
                <a:lnTo>
                  <a:pt x="1288199" y="9067"/>
                </a:lnTo>
                <a:lnTo>
                  <a:pt x="1289316" y="9525"/>
                </a:lnTo>
                <a:lnTo>
                  <a:pt x="1291945" y="9525"/>
                </a:lnTo>
                <a:lnTo>
                  <a:pt x="1293063" y="9067"/>
                </a:lnTo>
                <a:lnTo>
                  <a:pt x="1294930" y="7200"/>
                </a:lnTo>
                <a:lnTo>
                  <a:pt x="1295387" y="6083"/>
                </a:lnTo>
                <a:lnTo>
                  <a:pt x="1295387" y="3454"/>
                </a:lnTo>
                <a:close/>
              </a:path>
              <a:path w="9725025" h="535305">
                <a:moveTo>
                  <a:pt x="1343012" y="529234"/>
                </a:moveTo>
                <a:lnTo>
                  <a:pt x="1342555" y="528116"/>
                </a:lnTo>
                <a:lnTo>
                  <a:pt x="1340688" y="526249"/>
                </a:lnTo>
                <a:lnTo>
                  <a:pt x="1339570" y="525780"/>
                </a:lnTo>
                <a:lnTo>
                  <a:pt x="1336941" y="525780"/>
                </a:lnTo>
                <a:lnTo>
                  <a:pt x="1335824" y="526249"/>
                </a:lnTo>
                <a:lnTo>
                  <a:pt x="1333957" y="528116"/>
                </a:lnTo>
                <a:lnTo>
                  <a:pt x="1333487" y="529234"/>
                </a:lnTo>
                <a:lnTo>
                  <a:pt x="1333487" y="531863"/>
                </a:lnTo>
                <a:lnTo>
                  <a:pt x="1333957" y="532980"/>
                </a:lnTo>
                <a:lnTo>
                  <a:pt x="1335824" y="534847"/>
                </a:lnTo>
                <a:lnTo>
                  <a:pt x="1336941" y="535305"/>
                </a:lnTo>
                <a:lnTo>
                  <a:pt x="1339570" y="535305"/>
                </a:lnTo>
                <a:lnTo>
                  <a:pt x="1340688" y="534847"/>
                </a:lnTo>
                <a:lnTo>
                  <a:pt x="1342555" y="532980"/>
                </a:lnTo>
                <a:lnTo>
                  <a:pt x="1343012" y="531863"/>
                </a:lnTo>
                <a:lnTo>
                  <a:pt x="1343012" y="529234"/>
                </a:lnTo>
                <a:close/>
              </a:path>
              <a:path w="9725025" h="535305">
                <a:moveTo>
                  <a:pt x="1343012" y="3454"/>
                </a:moveTo>
                <a:lnTo>
                  <a:pt x="1342555" y="2336"/>
                </a:lnTo>
                <a:lnTo>
                  <a:pt x="1340688" y="469"/>
                </a:lnTo>
                <a:lnTo>
                  <a:pt x="1339570" y="0"/>
                </a:lnTo>
                <a:lnTo>
                  <a:pt x="1336941" y="0"/>
                </a:lnTo>
                <a:lnTo>
                  <a:pt x="1335824" y="469"/>
                </a:lnTo>
                <a:lnTo>
                  <a:pt x="1333957" y="2336"/>
                </a:lnTo>
                <a:lnTo>
                  <a:pt x="1333487" y="3454"/>
                </a:lnTo>
                <a:lnTo>
                  <a:pt x="1333487" y="6083"/>
                </a:lnTo>
                <a:lnTo>
                  <a:pt x="1333957" y="7200"/>
                </a:lnTo>
                <a:lnTo>
                  <a:pt x="1335824" y="9067"/>
                </a:lnTo>
                <a:lnTo>
                  <a:pt x="1336941" y="9525"/>
                </a:lnTo>
                <a:lnTo>
                  <a:pt x="1339570" y="9525"/>
                </a:lnTo>
                <a:lnTo>
                  <a:pt x="1340688" y="9067"/>
                </a:lnTo>
                <a:lnTo>
                  <a:pt x="1342555" y="7200"/>
                </a:lnTo>
                <a:lnTo>
                  <a:pt x="1343012" y="6083"/>
                </a:lnTo>
                <a:lnTo>
                  <a:pt x="1343012" y="3454"/>
                </a:lnTo>
                <a:close/>
              </a:path>
              <a:path w="9725025" h="535305">
                <a:moveTo>
                  <a:pt x="1390637" y="529234"/>
                </a:moveTo>
                <a:lnTo>
                  <a:pt x="1390180" y="528116"/>
                </a:lnTo>
                <a:lnTo>
                  <a:pt x="1388313" y="526249"/>
                </a:lnTo>
                <a:lnTo>
                  <a:pt x="1387195" y="525780"/>
                </a:lnTo>
                <a:lnTo>
                  <a:pt x="1384566" y="525780"/>
                </a:lnTo>
                <a:lnTo>
                  <a:pt x="1383449" y="526249"/>
                </a:lnTo>
                <a:lnTo>
                  <a:pt x="1381582" y="528116"/>
                </a:lnTo>
                <a:lnTo>
                  <a:pt x="1381112" y="529234"/>
                </a:lnTo>
                <a:lnTo>
                  <a:pt x="1381112" y="531863"/>
                </a:lnTo>
                <a:lnTo>
                  <a:pt x="1381582" y="532980"/>
                </a:lnTo>
                <a:lnTo>
                  <a:pt x="1383449" y="534847"/>
                </a:lnTo>
                <a:lnTo>
                  <a:pt x="1384566" y="535305"/>
                </a:lnTo>
                <a:lnTo>
                  <a:pt x="1387195" y="535305"/>
                </a:lnTo>
                <a:lnTo>
                  <a:pt x="1388313" y="534847"/>
                </a:lnTo>
                <a:lnTo>
                  <a:pt x="1390180" y="532980"/>
                </a:lnTo>
                <a:lnTo>
                  <a:pt x="1390637" y="531863"/>
                </a:lnTo>
                <a:lnTo>
                  <a:pt x="1390637" y="529234"/>
                </a:lnTo>
                <a:close/>
              </a:path>
              <a:path w="9725025" h="535305">
                <a:moveTo>
                  <a:pt x="1390637" y="3454"/>
                </a:moveTo>
                <a:lnTo>
                  <a:pt x="1390180" y="2336"/>
                </a:lnTo>
                <a:lnTo>
                  <a:pt x="1388313" y="469"/>
                </a:lnTo>
                <a:lnTo>
                  <a:pt x="1387195" y="0"/>
                </a:lnTo>
                <a:lnTo>
                  <a:pt x="1384566" y="0"/>
                </a:lnTo>
                <a:lnTo>
                  <a:pt x="1383449" y="469"/>
                </a:lnTo>
                <a:lnTo>
                  <a:pt x="1381582" y="2336"/>
                </a:lnTo>
                <a:lnTo>
                  <a:pt x="1381112" y="3454"/>
                </a:lnTo>
                <a:lnTo>
                  <a:pt x="1381112" y="6083"/>
                </a:lnTo>
                <a:lnTo>
                  <a:pt x="1381582" y="7200"/>
                </a:lnTo>
                <a:lnTo>
                  <a:pt x="1383449" y="9067"/>
                </a:lnTo>
                <a:lnTo>
                  <a:pt x="1384566" y="9525"/>
                </a:lnTo>
                <a:lnTo>
                  <a:pt x="1387195" y="9525"/>
                </a:lnTo>
                <a:lnTo>
                  <a:pt x="1388313" y="9067"/>
                </a:lnTo>
                <a:lnTo>
                  <a:pt x="1390180" y="7200"/>
                </a:lnTo>
                <a:lnTo>
                  <a:pt x="1390637" y="6083"/>
                </a:lnTo>
                <a:lnTo>
                  <a:pt x="1390637" y="3454"/>
                </a:lnTo>
                <a:close/>
              </a:path>
              <a:path w="9725025" h="535305">
                <a:moveTo>
                  <a:pt x="1438262" y="529234"/>
                </a:moveTo>
                <a:lnTo>
                  <a:pt x="1437805" y="528116"/>
                </a:lnTo>
                <a:lnTo>
                  <a:pt x="1435938" y="526249"/>
                </a:lnTo>
                <a:lnTo>
                  <a:pt x="1434820" y="525780"/>
                </a:lnTo>
                <a:lnTo>
                  <a:pt x="1432191" y="525780"/>
                </a:lnTo>
                <a:lnTo>
                  <a:pt x="1431074" y="526249"/>
                </a:lnTo>
                <a:lnTo>
                  <a:pt x="1429207" y="528116"/>
                </a:lnTo>
                <a:lnTo>
                  <a:pt x="1428737" y="529234"/>
                </a:lnTo>
                <a:lnTo>
                  <a:pt x="1428737" y="531863"/>
                </a:lnTo>
                <a:lnTo>
                  <a:pt x="1429207" y="532980"/>
                </a:lnTo>
                <a:lnTo>
                  <a:pt x="1431074" y="534847"/>
                </a:lnTo>
                <a:lnTo>
                  <a:pt x="1432191" y="535305"/>
                </a:lnTo>
                <a:lnTo>
                  <a:pt x="1434820" y="535305"/>
                </a:lnTo>
                <a:lnTo>
                  <a:pt x="1435938" y="534847"/>
                </a:lnTo>
                <a:lnTo>
                  <a:pt x="1437805" y="532980"/>
                </a:lnTo>
                <a:lnTo>
                  <a:pt x="1438262" y="531863"/>
                </a:lnTo>
                <a:lnTo>
                  <a:pt x="1438262" y="529234"/>
                </a:lnTo>
                <a:close/>
              </a:path>
              <a:path w="9725025" h="535305">
                <a:moveTo>
                  <a:pt x="1438262" y="3454"/>
                </a:moveTo>
                <a:lnTo>
                  <a:pt x="1437805" y="2336"/>
                </a:lnTo>
                <a:lnTo>
                  <a:pt x="1435938" y="469"/>
                </a:lnTo>
                <a:lnTo>
                  <a:pt x="1434820" y="0"/>
                </a:lnTo>
                <a:lnTo>
                  <a:pt x="1432191" y="0"/>
                </a:lnTo>
                <a:lnTo>
                  <a:pt x="1431074" y="469"/>
                </a:lnTo>
                <a:lnTo>
                  <a:pt x="1429207" y="2336"/>
                </a:lnTo>
                <a:lnTo>
                  <a:pt x="1428737" y="3454"/>
                </a:lnTo>
                <a:lnTo>
                  <a:pt x="1428737" y="6083"/>
                </a:lnTo>
                <a:lnTo>
                  <a:pt x="1429207" y="7200"/>
                </a:lnTo>
                <a:lnTo>
                  <a:pt x="1431074" y="9067"/>
                </a:lnTo>
                <a:lnTo>
                  <a:pt x="1432191" y="9525"/>
                </a:lnTo>
                <a:lnTo>
                  <a:pt x="1434820" y="9525"/>
                </a:lnTo>
                <a:lnTo>
                  <a:pt x="1435938" y="9067"/>
                </a:lnTo>
                <a:lnTo>
                  <a:pt x="1437805" y="7200"/>
                </a:lnTo>
                <a:lnTo>
                  <a:pt x="1438262" y="6083"/>
                </a:lnTo>
                <a:lnTo>
                  <a:pt x="1438262" y="3454"/>
                </a:lnTo>
                <a:close/>
              </a:path>
              <a:path w="9725025" h="535305">
                <a:moveTo>
                  <a:pt x="1485887" y="529234"/>
                </a:moveTo>
                <a:lnTo>
                  <a:pt x="1485430" y="528116"/>
                </a:lnTo>
                <a:lnTo>
                  <a:pt x="1483563" y="526249"/>
                </a:lnTo>
                <a:lnTo>
                  <a:pt x="1482445" y="525780"/>
                </a:lnTo>
                <a:lnTo>
                  <a:pt x="1479816" y="525780"/>
                </a:lnTo>
                <a:lnTo>
                  <a:pt x="1478699" y="526249"/>
                </a:lnTo>
                <a:lnTo>
                  <a:pt x="1476832" y="528116"/>
                </a:lnTo>
                <a:lnTo>
                  <a:pt x="1476362" y="529234"/>
                </a:lnTo>
                <a:lnTo>
                  <a:pt x="1476362" y="531863"/>
                </a:lnTo>
                <a:lnTo>
                  <a:pt x="1476832" y="532980"/>
                </a:lnTo>
                <a:lnTo>
                  <a:pt x="1478699" y="534847"/>
                </a:lnTo>
                <a:lnTo>
                  <a:pt x="1479816" y="535305"/>
                </a:lnTo>
                <a:lnTo>
                  <a:pt x="1482445" y="535305"/>
                </a:lnTo>
                <a:lnTo>
                  <a:pt x="1483563" y="534847"/>
                </a:lnTo>
                <a:lnTo>
                  <a:pt x="1485430" y="532980"/>
                </a:lnTo>
                <a:lnTo>
                  <a:pt x="1485887" y="531863"/>
                </a:lnTo>
                <a:lnTo>
                  <a:pt x="1485887" y="529234"/>
                </a:lnTo>
                <a:close/>
              </a:path>
              <a:path w="9725025" h="535305">
                <a:moveTo>
                  <a:pt x="1485887" y="3454"/>
                </a:moveTo>
                <a:lnTo>
                  <a:pt x="1485430" y="2336"/>
                </a:lnTo>
                <a:lnTo>
                  <a:pt x="1483563" y="469"/>
                </a:lnTo>
                <a:lnTo>
                  <a:pt x="1482445" y="0"/>
                </a:lnTo>
                <a:lnTo>
                  <a:pt x="1479816" y="0"/>
                </a:lnTo>
                <a:lnTo>
                  <a:pt x="1478699" y="469"/>
                </a:lnTo>
                <a:lnTo>
                  <a:pt x="1476832" y="2336"/>
                </a:lnTo>
                <a:lnTo>
                  <a:pt x="1476362" y="3454"/>
                </a:lnTo>
                <a:lnTo>
                  <a:pt x="1476362" y="6083"/>
                </a:lnTo>
                <a:lnTo>
                  <a:pt x="1476832" y="7200"/>
                </a:lnTo>
                <a:lnTo>
                  <a:pt x="1478699" y="9067"/>
                </a:lnTo>
                <a:lnTo>
                  <a:pt x="1479816" y="9525"/>
                </a:lnTo>
                <a:lnTo>
                  <a:pt x="1482445" y="9525"/>
                </a:lnTo>
                <a:lnTo>
                  <a:pt x="1483563" y="9067"/>
                </a:lnTo>
                <a:lnTo>
                  <a:pt x="1485430" y="7200"/>
                </a:lnTo>
                <a:lnTo>
                  <a:pt x="1485887" y="6083"/>
                </a:lnTo>
                <a:lnTo>
                  <a:pt x="1485887" y="3454"/>
                </a:lnTo>
                <a:close/>
              </a:path>
              <a:path w="9725025" h="535305">
                <a:moveTo>
                  <a:pt x="1533512" y="529234"/>
                </a:moveTo>
                <a:lnTo>
                  <a:pt x="1533055" y="528116"/>
                </a:lnTo>
                <a:lnTo>
                  <a:pt x="1531188" y="526249"/>
                </a:lnTo>
                <a:lnTo>
                  <a:pt x="1530070" y="525780"/>
                </a:lnTo>
                <a:lnTo>
                  <a:pt x="1527441" y="525780"/>
                </a:lnTo>
                <a:lnTo>
                  <a:pt x="1526324" y="526249"/>
                </a:lnTo>
                <a:lnTo>
                  <a:pt x="1524457" y="528116"/>
                </a:lnTo>
                <a:lnTo>
                  <a:pt x="1523987" y="529234"/>
                </a:lnTo>
                <a:lnTo>
                  <a:pt x="1523987" y="531863"/>
                </a:lnTo>
                <a:lnTo>
                  <a:pt x="1524457" y="532980"/>
                </a:lnTo>
                <a:lnTo>
                  <a:pt x="1526324" y="534847"/>
                </a:lnTo>
                <a:lnTo>
                  <a:pt x="1527441" y="535305"/>
                </a:lnTo>
                <a:lnTo>
                  <a:pt x="1530070" y="535305"/>
                </a:lnTo>
                <a:lnTo>
                  <a:pt x="1531188" y="534847"/>
                </a:lnTo>
                <a:lnTo>
                  <a:pt x="1533055" y="532980"/>
                </a:lnTo>
                <a:lnTo>
                  <a:pt x="1533512" y="531863"/>
                </a:lnTo>
                <a:lnTo>
                  <a:pt x="1533512" y="529234"/>
                </a:lnTo>
                <a:close/>
              </a:path>
              <a:path w="9725025" h="535305">
                <a:moveTo>
                  <a:pt x="1533512" y="3454"/>
                </a:moveTo>
                <a:lnTo>
                  <a:pt x="1533055" y="2336"/>
                </a:lnTo>
                <a:lnTo>
                  <a:pt x="1531188" y="469"/>
                </a:lnTo>
                <a:lnTo>
                  <a:pt x="1530070" y="0"/>
                </a:lnTo>
                <a:lnTo>
                  <a:pt x="1527441" y="0"/>
                </a:lnTo>
                <a:lnTo>
                  <a:pt x="1526324" y="469"/>
                </a:lnTo>
                <a:lnTo>
                  <a:pt x="1524457" y="2336"/>
                </a:lnTo>
                <a:lnTo>
                  <a:pt x="1523987" y="3454"/>
                </a:lnTo>
                <a:lnTo>
                  <a:pt x="1523987" y="6083"/>
                </a:lnTo>
                <a:lnTo>
                  <a:pt x="1524457" y="7200"/>
                </a:lnTo>
                <a:lnTo>
                  <a:pt x="1526324" y="9067"/>
                </a:lnTo>
                <a:lnTo>
                  <a:pt x="1527441" y="9525"/>
                </a:lnTo>
                <a:lnTo>
                  <a:pt x="1530070" y="9525"/>
                </a:lnTo>
                <a:lnTo>
                  <a:pt x="1531188" y="9067"/>
                </a:lnTo>
                <a:lnTo>
                  <a:pt x="1533055" y="7200"/>
                </a:lnTo>
                <a:lnTo>
                  <a:pt x="1533512" y="6083"/>
                </a:lnTo>
                <a:lnTo>
                  <a:pt x="1533512" y="3454"/>
                </a:lnTo>
                <a:close/>
              </a:path>
              <a:path w="9725025" h="535305">
                <a:moveTo>
                  <a:pt x="1581137" y="529234"/>
                </a:moveTo>
                <a:lnTo>
                  <a:pt x="1580680" y="528116"/>
                </a:lnTo>
                <a:lnTo>
                  <a:pt x="1578813" y="526249"/>
                </a:lnTo>
                <a:lnTo>
                  <a:pt x="1577695" y="525780"/>
                </a:lnTo>
                <a:lnTo>
                  <a:pt x="1575066" y="525780"/>
                </a:lnTo>
                <a:lnTo>
                  <a:pt x="1573949" y="526249"/>
                </a:lnTo>
                <a:lnTo>
                  <a:pt x="1572082" y="528116"/>
                </a:lnTo>
                <a:lnTo>
                  <a:pt x="1571612" y="529234"/>
                </a:lnTo>
                <a:lnTo>
                  <a:pt x="1571612" y="531863"/>
                </a:lnTo>
                <a:lnTo>
                  <a:pt x="1572082" y="532980"/>
                </a:lnTo>
                <a:lnTo>
                  <a:pt x="1573949" y="534847"/>
                </a:lnTo>
                <a:lnTo>
                  <a:pt x="1575066" y="535305"/>
                </a:lnTo>
                <a:lnTo>
                  <a:pt x="1577695" y="535305"/>
                </a:lnTo>
                <a:lnTo>
                  <a:pt x="1578813" y="534847"/>
                </a:lnTo>
                <a:lnTo>
                  <a:pt x="1580680" y="532980"/>
                </a:lnTo>
                <a:lnTo>
                  <a:pt x="1581137" y="531863"/>
                </a:lnTo>
                <a:lnTo>
                  <a:pt x="1581137" y="529234"/>
                </a:lnTo>
                <a:close/>
              </a:path>
              <a:path w="9725025" h="535305">
                <a:moveTo>
                  <a:pt x="1581137" y="3454"/>
                </a:moveTo>
                <a:lnTo>
                  <a:pt x="1580680" y="2336"/>
                </a:lnTo>
                <a:lnTo>
                  <a:pt x="1578813" y="469"/>
                </a:lnTo>
                <a:lnTo>
                  <a:pt x="1577695" y="0"/>
                </a:lnTo>
                <a:lnTo>
                  <a:pt x="1575066" y="0"/>
                </a:lnTo>
                <a:lnTo>
                  <a:pt x="1573949" y="469"/>
                </a:lnTo>
                <a:lnTo>
                  <a:pt x="1572082" y="2336"/>
                </a:lnTo>
                <a:lnTo>
                  <a:pt x="1571612" y="3454"/>
                </a:lnTo>
                <a:lnTo>
                  <a:pt x="1571612" y="6083"/>
                </a:lnTo>
                <a:lnTo>
                  <a:pt x="1572082" y="7200"/>
                </a:lnTo>
                <a:lnTo>
                  <a:pt x="1573949" y="9067"/>
                </a:lnTo>
                <a:lnTo>
                  <a:pt x="1575066" y="9525"/>
                </a:lnTo>
                <a:lnTo>
                  <a:pt x="1577695" y="9525"/>
                </a:lnTo>
                <a:lnTo>
                  <a:pt x="1578813" y="9067"/>
                </a:lnTo>
                <a:lnTo>
                  <a:pt x="1580680" y="7200"/>
                </a:lnTo>
                <a:lnTo>
                  <a:pt x="1581137" y="6083"/>
                </a:lnTo>
                <a:lnTo>
                  <a:pt x="1581137" y="3454"/>
                </a:lnTo>
                <a:close/>
              </a:path>
              <a:path w="9725025" h="535305">
                <a:moveTo>
                  <a:pt x="1628762" y="529234"/>
                </a:moveTo>
                <a:lnTo>
                  <a:pt x="1628305" y="528116"/>
                </a:lnTo>
                <a:lnTo>
                  <a:pt x="1626438" y="526249"/>
                </a:lnTo>
                <a:lnTo>
                  <a:pt x="1625320" y="525780"/>
                </a:lnTo>
                <a:lnTo>
                  <a:pt x="1622691" y="525780"/>
                </a:lnTo>
                <a:lnTo>
                  <a:pt x="1621574" y="526249"/>
                </a:lnTo>
                <a:lnTo>
                  <a:pt x="1619707" y="528116"/>
                </a:lnTo>
                <a:lnTo>
                  <a:pt x="1619237" y="529234"/>
                </a:lnTo>
                <a:lnTo>
                  <a:pt x="1619237" y="531863"/>
                </a:lnTo>
                <a:lnTo>
                  <a:pt x="1619707" y="532980"/>
                </a:lnTo>
                <a:lnTo>
                  <a:pt x="1621574" y="534847"/>
                </a:lnTo>
                <a:lnTo>
                  <a:pt x="1622691" y="535305"/>
                </a:lnTo>
                <a:lnTo>
                  <a:pt x="1625320" y="535305"/>
                </a:lnTo>
                <a:lnTo>
                  <a:pt x="1626438" y="534847"/>
                </a:lnTo>
                <a:lnTo>
                  <a:pt x="1628305" y="532980"/>
                </a:lnTo>
                <a:lnTo>
                  <a:pt x="1628762" y="531863"/>
                </a:lnTo>
                <a:lnTo>
                  <a:pt x="1628762" y="529234"/>
                </a:lnTo>
                <a:close/>
              </a:path>
              <a:path w="9725025" h="535305">
                <a:moveTo>
                  <a:pt x="1628762" y="3454"/>
                </a:moveTo>
                <a:lnTo>
                  <a:pt x="1628305" y="2336"/>
                </a:lnTo>
                <a:lnTo>
                  <a:pt x="1626438" y="469"/>
                </a:lnTo>
                <a:lnTo>
                  <a:pt x="1625320" y="0"/>
                </a:lnTo>
                <a:lnTo>
                  <a:pt x="1622691" y="0"/>
                </a:lnTo>
                <a:lnTo>
                  <a:pt x="1621574" y="469"/>
                </a:lnTo>
                <a:lnTo>
                  <a:pt x="1619707" y="2336"/>
                </a:lnTo>
                <a:lnTo>
                  <a:pt x="1619237" y="3454"/>
                </a:lnTo>
                <a:lnTo>
                  <a:pt x="1619237" y="6083"/>
                </a:lnTo>
                <a:lnTo>
                  <a:pt x="1619707" y="7200"/>
                </a:lnTo>
                <a:lnTo>
                  <a:pt x="1621574" y="9067"/>
                </a:lnTo>
                <a:lnTo>
                  <a:pt x="1622691" y="9525"/>
                </a:lnTo>
                <a:lnTo>
                  <a:pt x="1625320" y="9525"/>
                </a:lnTo>
                <a:lnTo>
                  <a:pt x="1626438" y="9067"/>
                </a:lnTo>
                <a:lnTo>
                  <a:pt x="1628305" y="7200"/>
                </a:lnTo>
                <a:lnTo>
                  <a:pt x="1628762" y="6083"/>
                </a:lnTo>
                <a:lnTo>
                  <a:pt x="1628762" y="3454"/>
                </a:lnTo>
                <a:close/>
              </a:path>
              <a:path w="9725025" h="535305">
                <a:moveTo>
                  <a:pt x="1676387" y="529234"/>
                </a:moveTo>
                <a:lnTo>
                  <a:pt x="1675930" y="528116"/>
                </a:lnTo>
                <a:lnTo>
                  <a:pt x="1674063" y="526249"/>
                </a:lnTo>
                <a:lnTo>
                  <a:pt x="1672945" y="525780"/>
                </a:lnTo>
                <a:lnTo>
                  <a:pt x="1670316" y="525780"/>
                </a:lnTo>
                <a:lnTo>
                  <a:pt x="1669199" y="526249"/>
                </a:lnTo>
                <a:lnTo>
                  <a:pt x="1667332" y="528116"/>
                </a:lnTo>
                <a:lnTo>
                  <a:pt x="1666862" y="529234"/>
                </a:lnTo>
                <a:lnTo>
                  <a:pt x="1666862" y="531863"/>
                </a:lnTo>
                <a:lnTo>
                  <a:pt x="1667332" y="532980"/>
                </a:lnTo>
                <a:lnTo>
                  <a:pt x="1669199" y="534847"/>
                </a:lnTo>
                <a:lnTo>
                  <a:pt x="1670316" y="535305"/>
                </a:lnTo>
                <a:lnTo>
                  <a:pt x="1672945" y="535305"/>
                </a:lnTo>
                <a:lnTo>
                  <a:pt x="1674063" y="534847"/>
                </a:lnTo>
                <a:lnTo>
                  <a:pt x="1675930" y="532980"/>
                </a:lnTo>
                <a:lnTo>
                  <a:pt x="1676387" y="531863"/>
                </a:lnTo>
                <a:lnTo>
                  <a:pt x="1676387" y="529234"/>
                </a:lnTo>
                <a:close/>
              </a:path>
              <a:path w="9725025" h="535305">
                <a:moveTo>
                  <a:pt x="1676387" y="3454"/>
                </a:moveTo>
                <a:lnTo>
                  <a:pt x="1675930" y="2336"/>
                </a:lnTo>
                <a:lnTo>
                  <a:pt x="1674063" y="469"/>
                </a:lnTo>
                <a:lnTo>
                  <a:pt x="1672945" y="0"/>
                </a:lnTo>
                <a:lnTo>
                  <a:pt x="1670316" y="0"/>
                </a:lnTo>
                <a:lnTo>
                  <a:pt x="1669199" y="469"/>
                </a:lnTo>
                <a:lnTo>
                  <a:pt x="1667332" y="2336"/>
                </a:lnTo>
                <a:lnTo>
                  <a:pt x="1666862" y="3454"/>
                </a:lnTo>
                <a:lnTo>
                  <a:pt x="1666862" y="6083"/>
                </a:lnTo>
                <a:lnTo>
                  <a:pt x="1667332" y="7200"/>
                </a:lnTo>
                <a:lnTo>
                  <a:pt x="1669199" y="9067"/>
                </a:lnTo>
                <a:lnTo>
                  <a:pt x="1670316" y="9525"/>
                </a:lnTo>
                <a:lnTo>
                  <a:pt x="1672945" y="9525"/>
                </a:lnTo>
                <a:lnTo>
                  <a:pt x="1674063" y="9067"/>
                </a:lnTo>
                <a:lnTo>
                  <a:pt x="1675930" y="7200"/>
                </a:lnTo>
                <a:lnTo>
                  <a:pt x="1676387" y="6083"/>
                </a:lnTo>
                <a:lnTo>
                  <a:pt x="1676387" y="3454"/>
                </a:lnTo>
                <a:close/>
              </a:path>
              <a:path w="9725025" h="535305">
                <a:moveTo>
                  <a:pt x="1724012" y="529234"/>
                </a:moveTo>
                <a:lnTo>
                  <a:pt x="1723555" y="528116"/>
                </a:lnTo>
                <a:lnTo>
                  <a:pt x="1721688" y="526249"/>
                </a:lnTo>
                <a:lnTo>
                  <a:pt x="1720570" y="525780"/>
                </a:lnTo>
                <a:lnTo>
                  <a:pt x="1717941" y="525780"/>
                </a:lnTo>
                <a:lnTo>
                  <a:pt x="1716824" y="526249"/>
                </a:lnTo>
                <a:lnTo>
                  <a:pt x="1714957" y="528116"/>
                </a:lnTo>
                <a:lnTo>
                  <a:pt x="1714487" y="529234"/>
                </a:lnTo>
                <a:lnTo>
                  <a:pt x="1714487" y="531863"/>
                </a:lnTo>
                <a:lnTo>
                  <a:pt x="1714957" y="532980"/>
                </a:lnTo>
                <a:lnTo>
                  <a:pt x="1716824" y="534847"/>
                </a:lnTo>
                <a:lnTo>
                  <a:pt x="1717941" y="535305"/>
                </a:lnTo>
                <a:lnTo>
                  <a:pt x="1720570" y="535305"/>
                </a:lnTo>
                <a:lnTo>
                  <a:pt x="1721688" y="534847"/>
                </a:lnTo>
                <a:lnTo>
                  <a:pt x="1723555" y="532980"/>
                </a:lnTo>
                <a:lnTo>
                  <a:pt x="1724012" y="531863"/>
                </a:lnTo>
                <a:lnTo>
                  <a:pt x="1724012" y="529234"/>
                </a:lnTo>
                <a:close/>
              </a:path>
              <a:path w="9725025" h="535305">
                <a:moveTo>
                  <a:pt x="1724012" y="3454"/>
                </a:moveTo>
                <a:lnTo>
                  <a:pt x="1723555" y="2336"/>
                </a:lnTo>
                <a:lnTo>
                  <a:pt x="1721688" y="469"/>
                </a:lnTo>
                <a:lnTo>
                  <a:pt x="1720570" y="0"/>
                </a:lnTo>
                <a:lnTo>
                  <a:pt x="1717941" y="0"/>
                </a:lnTo>
                <a:lnTo>
                  <a:pt x="1716824" y="469"/>
                </a:lnTo>
                <a:lnTo>
                  <a:pt x="1714957" y="2336"/>
                </a:lnTo>
                <a:lnTo>
                  <a:pt x="1714487" y="3454"/>
                </a:lnTo>
                <a:lnTo>
                  <a:pt x="1714487" y="6083"/>
                </a:lnTo>
                <a:lnTo>
                  <a:pt x="1714957" y="7200"/>
                </a:lnTo>
                <a:lnTo>
                  <a:pt x="1716824" y="9067"/>
                </a:lnTo>
                <a:lnTo>
                  <a:pt x="1717941" y="9525"/>
                </a:lnTo>
                <a:lnTo>
                  <a:pt x="1720570" y="9525"/>
                </a:lnTo>
                <a:lnTo>
                  <a:pt x="1721688" y="9067"/>
                </a:lnTo>
                <a:lnTo>
                  <a:pt x="1723555" y="7200"/>
                </a:lnTo>
                <a:lnTo>
                  <a:pt x="1724012" y="6083"/>
                </a:lnTo>
                <a:lnTo>
                  <a:pt x="1724012" y="3454"/>
                </a:lnTo>
                <a:close/>
              </a:path>
              <a:path w="9725025" h="535305">
                <a:moveTo>
                  <a:pt x="1771637" y="529234"/>
                </a:moveTo>
                <a:lnTo>
                  <a:pt x="1771180" y="528116"/>
                </a:lnTo>
                <a:lnTo>
                  <a:pt x="1769313" y="526249"/>
                </a:lnTo>
                <a:lnTo>
                  <a:pt x="1768195" y="525780"/>
                </a:lnTo>
                <a:lnTo>
                  <a:pt x="1765566" y="525780"/>
                </a:lnTo>
                <a:lnTo>
                  <a:pt x="1764449" y="526249"/>
                </a:lnTo>
                <a:lnTo>
                  <a:pt x="1762582" y="528116"/>
                </a:lnTo>
                <a:lnTo>
                  <a:pt x="1762112" y="529234"/>
                </a:lnTo>
                <a:lnTo>
                  <a:pt x="1762112" y="531863"/>
                </a:lnTo>
                <a:lnTo>
                  <a:pt x="1762582" y="532980"/>
                </a:lnTo>
                <a:lnTo>
                  <a:pt x="1764449" y="534847"/>
                </a:lnTo>
                <a:lnTo>
                  <a:pt x="1765566" y="535305"/>
                </a:lnTo>
                <a:lnTo>
                  <a:pt x="1768195" y="535305"/>
                </a:lnTo>
                <a:lnTo>
                  <a:pt x="1769313" y="534847"/>
                </a:lnTo>
                <a:lnTo>
                  <a:pt x="1771180" y="532980"/>
                </a:lnTo>
                <a:lnTo>
                  <a:pt x="1771637" y="531863"/>
                </a:lnTo>
                <a:lnTo>
                  <a:pt x="1771637" y="529234"/>
                </a:lnTo>
                <a:close/>
              </a:path>
              <a:path w="9725025" h="535305">
                <a:moveTo>
                  <a:pt x="1771637" y="3454"/>
                </a:moveTo>
                <a:lnTo>
                  <a:pt x="1771180" y="2336"/>
                </a:lnTo>
                <a:lnTo>
                  <a:pt x="1769313" y="469"/>
                </a:lnTo>
                <a:lnTo>
                  <a:pt x="1768195" y="0"/>
                </a:lnTo>
                <a:lnTo>
                  <a:pt x="1765566" y="0"/>
                </a:lnTo>
                <a:lnTo>
                  <a:pt x="1764449" y="469"/>
                </a:lnTo>
                <a:lnTo>
                  <a:pt x="1762582" y="2336"/>
                </a:lnTo>
                <a:lnTo>
                  <a:pt x="1762112" y="3454"/>
                </a:lnTo>
                <a:lnTo>
                  <a:pt x="1762112" y="6083"/>
                </a:lnTo>
                <a:lnTo>
                  <a:pt x="1762582" y="7200"/>
                </a:lnTo>
                <a:lnTo>
                  <a:pt x="1764449" y="9067"/>
                </a:lnTo>
                <a:lnTo>
                  <a:pt x="1765566" y="9525"/>
                </a:lnTo>
                <a:lnTo>
                  <a:pt x="1768195" y="9525"/>
                </a:lnTo>
                <a:lnTo>
                  <a:pt x="1769313" y="9067"/>
                </a:lnTo>
                <a:lnTo>
                  <a:pt x="1771180" y="7200"/>
                </a:lnTo>
                <a:lnTo>
                  <a:pt x="1771637" y="6083"/>
                </a:lnTo>
                <a:lnTo>
                  <a:pt x="1771637" y="3454"/>
                </a:lnTo>
                <a:close/>
              </a:path>
              <a:path w="9725025" h="535305">
                <a:moveTo>
                  <a:pt x="1819262" y="529234"/>
                </a:moveTo>
                <a:lnTo>
                  <a:pt x="1818805" y="528116"/>
                </a:lnTo>
                <a:lnTo>
                  <a:pt x="1816938" y="526249"/>
                </a:lnTo>
                <a:lnTo>
                  <a:pt x="1815820" y="525780"/>
                </a:lnTo>
                <a:lnTo>
                  <a:pt x="1813191" y="525780"/>
                </a:lnTo>
                <a:lnTo>
                  <a:pt x="1812074" y="526249"/>
                </a:lnTo>
                <a:lnTo>
                  <a:pt x="1810207" y="528116"/>
                </a:lnTo>
                <a:lnTo>
                  <a:pt x="1809737" y="529234"/>
                </a:lnTo>
                <a:lnTo>
                  <a:pt x="1809737" y="531863"/>
                </a:lnTo>
                <a:lnTo>
                  <a:pt x="1810207" y="532980"/>
                </a:lnTo>
                <a:lnTo>
                  <a:pt x="1812074" y="534847"/>
                </a:lnTo>
                <a:lnTo>
                  <a:pt x="1813191" y="535305"/>
                </a:lnTo>
                <a:lnTo>
                  <a:pt x="1815820" y="535305"/>
                </a:lnTo>
                <a:lnTo>
                  <a:pt x="1816938" y="534847"/>
                </a:lnTo>
                <a:lnTo>
                  <a:pt x="1818805" y="532980"/>
                </a:lnTo>
                <a:lnTo>
                  <a:pt x="1819262" y="531863"/>
                </a:lnTo>
                <a:lnTo>
                  <a:pt x="1819262" y="529234"/>
                </a:lnTo>
                <a:close/>
              </a:path>
              <a:path w="9725025" h="535305">
                <a:moveTo>
                  <a:pt x="1819262" y="3454"/>
                </a:moveTo>
                <a:lnTo>
                  <a:pt x="1818805" y="2336"/>
                </a:lnTo>
                <a:lnTo>
                  <a:pt x="1816938" y="469"/>
                </a:lnTo>
                <a:lnTo>
                  <a:pt x="1815820" y="0"/>
                </a:lnTo>
                <a:lnTo>
                  <a:pt x="1813191" y="0"/>
                </a:lnTo>
                <a:lnTo>
                  <a:pt x="1812074" y="469"/>
                </a:lnTo>
                <a:lnTo>
                  <a:pt x="1810207" y="2336"/>
                </a:lnTo>
                <a:lnTo>
                  <a:pt x="1809737" y="3454"/>
                </a:lnTo>
                <a:lnTo>
                  <a:pt x="1809737" y="6083"/>
                </a:lnTo>
                <a:lnTo>
                  <a:pt x="1810207" y="7200"/>
                </a:lnTo>
                <a:lnTo>
                  <a:pt x="1812074" y="9067"/>
                </a:lnTo>
                <a:lnTo>
                  <a:pt x="1813191" y="9525"/>
                </a:lnTo>
                <a:lnTo>
                  <a:pt x="1815820" y="9525"/>
                </a:lnTo>
                <a:lnTo>
                  <a:pt x="1816938" y="9067"/>
                </a:lnTo>
                <a:lnTo>
                  <a:pt x="1818805" y="7200"/>
                </a:lnTo>
                <a:lnTo>
                  <a:pt x="1819262" y="6083"/>
                </a:lnTo>
                <a:lnTo>
                  <a:pt x="1819262" y="3454"/>
                </a:lnTo>
                <a:close/>
              </a:path>
              <a:path w="9725025" h="535305">
                <a:moveTo>
                  <a:pt x="1866887" y="529234"/>
                </a:moveTo>
                <a:lnTo>
                  <a:pt x="1866430" y="528116"/>
                </a:lnTo>
                <a:lnTo>
                  <a:pt x="1864563" y="526249"/>
                </a:lnTo>
                <a:lnTo>
                  <a:pt x="1863445" y="525780"/>
                </a:lnTo>
                <a:lnTo>
                  <a:pt x="1860816" y="525780"/>
                </a:lnTo>
                <a:lnTo>
                  <a:pt x="1859699" y="526249"/>
                </a:lnTo>
                <a:lnTo>
                  <a:pt x="1857832" y="528116"/>
                </a:lnTo>
                <a:lnTo>
                  <a:pt x="1857362" y="529234"/>
                </a:lnTo>
                <a:lnTo>
                  <a:pt x="1857362" y="531863"/>
                </a:lnTo>
                <a:lnTo>
                  <a:pt x="1857832" y="532980"/>
                </a:lnTo>
                <a:lnTo>
                  <a:pt x="1859699" y="534847"/>
                </a:lnTo>
                <a:lnTo>
                  <a:pt x="1860816" y="535305"/>
                </a:lnTo>
                <a:lnTo>
                  <a:pt x="1863445" y="535305"/>
                </a:lnTo>
                <a:lnTo>
                  <a:pt x="1864563" y="534847"/>
                </a:lnTo>
                <a:lnTo>
                  <a:pt x="1866430" y="532980"/>
                </a:lnTo>
                <a:lnTo>
                  <a:pt x="1866887" y="531863"/>
                </a:lnTo>
                <a:lnTo>
                  <a:pt x="1866887" y="529234"/>
                </a:lnTo>
                <a:close/>
              </a:path>
              <a:path w="9725025" h="535305">
                <a:moveTo>
                  <a:pt x="1866887" y="3454"/>
                </a:moveTo>
                <a:lnTo>
                  <a:pt x="1866430" y="2336"/>
                </a:lnTo>
                <a:lnTo>
                  <a:pt x="1864563" y="469"/>
                </a:lnTo>
                <a:lnTo>
                  <a:pt x="1863445" y="0"/>
                </a:lnTo>
                <a:lnTo>
                  <a:pt x="1860816" y="0"/>
                </a:lnTo>
                <a:lnTo>
                  <a:pt x="1859699" y="469"/>
                </a:lnTo>
                <a:lnTo>
                  <a:pt x="1857832" y="2336"/>
                </a:lnTo>
                <a:lnTo>
                  <a:pt x="1857362" y="3454"/>
                </a:lnTo>
                <a:lnTo>
                  <a:pt x="1857362" y="6083"/>
                </a:lnTo>
                <a:lnTo>
                  <a:pt x="1857832" y="7200"/>
                </a:lnTo>
                <a:lnTo>
                  <a:pt x="1859699" y="9067"/>
                </a:lnTo>
                <a:lnTo>
                  <a:pt x="1860816" y="9525"/>
                </a:lnTo>
                <a:lnTo>
                  <a:pt x="1863445" y="9525"/>
                </a:lnTo>
                <a:lnTo>
                  <a:pt x="1864563" y="9067"/>
                </a:lnTo>
                <a:lnTo>
                  <a:pt x="1866430" y="7200"/>
                </a:lnTo>
                <a:lnTo>
                  <a:pt x="1866887" y="6083"/>
                </a:lnTo>
                <a:lnTo>
                  <a:pt x="1866887" y="3454"/>
                </a:lnTo>
                <a:close/>
              </a:path>
              <a:path w="9725025" h="535305">
                <a:moveTo>
                  <a:pt x="1914512" y="529234"/>
                </a:moveTo>
                <a:lnTo>
                  <a:pt x="1914055" y="528116"/>
                </a:lnTo>
                <a:lnTo>
                  <a:pt x="1912188" y="526249"/>
                </a:lnTo>
                <a:lnTo>
                  <a:pt x="1911070" y="525780"/>
                </a:lnTo>
                <a:lnTo>
                  <a:pt x="1908441" y="525780"/>
                </a:lnTo>
                <a:lnTo>
                  <a:pt x="1907324" y="526249"/>
                </a:lnTo>
                <a:lnTo>
                  <a:pt x="1905457" y="528116"/>
                </a:lnTo>
                <a:lnTo>
                  <a:pt x="1904987" y="529234"/>
                </a:lnTo>
                <a:lnTo>
                  <a:pt x="1904987" y="531863"/>
                </a:lnTo>
                <a:lnTo>
                  <a:pt x="1905457" y="532980"/>
                </a:lnTo>
                <a:lnTo>
                  <a:pt x="1907324" y="534847"/>
                </a:lnTo>
                <a:lnTo>
                  <a:pt x="1908441" y="535305"/>
                </a:lnTo>
                <a:lnTo>
                  <a:pt x="1911070" y="535305"/>
                </a:lnTo>
                <a:lnTo>
                  <a:pt x="1912188" y="534847"/>
                </a:lnTo>
                <a:lnTo>
                  <a:pt x="1914055" y="532980"/>
                </a:lnTo>
                <a:lnTo>
                  <a:pt x="1914512" y="531863"/>
                </a:lnTo>
                <a:lnTo>
                  <a:pt x="1914512" y="529234"/>
                </a:lnTo>
                <a:close/>
              </a:path>
              <a:path w="9725025" h="535305">
                <a:moveTo>
                  <a:pt x="1914512" y="3454"/>
                </a:moveTo>
                <a:lnTo>
                  <a:pt x="1914055" y="2336"/>
                </a:lnTo>
                <a:lnTo>
                  <a:pt x="1912188" y="469"/>
                </a:lnTo>
                <a:lnTo>
                  <a:pt x="1911070" y="0"/>
                </a:lnTo>
                <a:lnTo>
                  <a:pt x="1908441" y="0"/>
                </a:lnTo>
                <a:lnTo>
                  <a:pt x="1907324" y="469"/>
                </a:lnTo>
                <a:lnTo>
                  <a:pt x="1905457" y="2336"/>
                </a:lnTo>
                <a:lnTo>
                  <a:pt x="1904987" y="3454"/>
                </a:lnTo>
                <a:lnTo>
                  <a:pt x="1904987" y="6083"/>
                </a:lnTo>
                <a:lnTo>
                  <a:pt x="1905457" y="7200"/>
                </a:lnTo>
                <a:lnTo>
                  <a:pt x="1907324" y="9067"/>
                </a:lnTo>
                <a:lnTo>
                  <a:pt x="1908441" y="9525"/>
                </a:lnTo>
                <a:lnTo>
                  <a:pt x="1911070" y="9525"/>
                </a:lnTo>
                <a:lnTo>
                  <a:pt x="1912188" y="9067"/>
                </a:lnTo>
                <a:lnTo>
                  <a:pt x="1914055" y="7200"/>
                </a:lnTo>
                <a:lnTo>
                  <a:pt x="1914512" y="6083"/>
                </a:lnTo>
                <a:lnTo>
                  <a:pt x="1914512" y="3454"/>
                </a:lnTo>
                <a:close/>
              </a:path>
              <a:path w="9725025" h="535305">
                <a:moveTo>
                  <a:pt x="1962137" y="529234"/>
                </a:moveTo>
                <a:lnTo>
                  <a:pt x="1961680" y="528116"/>
                </a:lnTo>
                <a:lnTo>
                  <a:pt x="1959813" y="526249"/>
                </a:lnTo>
                <a:lnTo>
                  <a:pt x="1958695" y="525780"/>
                </a:lnTo>
                <a:lnTo>
                  <a:pt x="1956066" y="525780"/>
                </a:lnTo>
                <a:lnTo>
                  <a:pt x="1954949" y="526249"/>
                </a:lnTo>
                <a:lnTo>
                  <a:pt x="1953082" y="528116"/>
                </a:lnTo>
                <a:lnTo>
                  <a:pt x="1952612" y="529234"/>
                </a:lnTo>
                <a:lnTo>
                  <a:pt x="1952612" y="531863"/>
                </a:lnTo>
                <a:lnTo>
                  <a:pt x="1953082" y="532980"/>
                </a:lnTo>
                <a:lnTo>
                  <a:pt x="1954949" y="534847"/>
                </a:lnTo>
                <a:lnTo>
                  <a:pt x="1956066" y="535305"/>
                </a:lnTo>
                <a:lnTo>
                  <a:pt x="1958695" y="535305"/>
                </a:lnTo>
                <a:lnTo>
                  <a:pt x="1959813" y="534847"/>
                </a:lnTo>
                <a:lnTo>
                  <a:pt x="1961680" y="532980"/>
                </a:lnTo>
                <a:lnTo>
                  <a:pt x="1962137" y="531863"/>
                </a:lnTo>
                <a:lnTo>
                  <a:pt x="1962137" y="529234"/>
                </a:lnTo>
                <a:close/>
              </a:path>
              <a:path w="9725025" h="535305">
                <a:moveTo>
                  <a:pt x="1962137" y="3454"/>
                </a:moveTo>
                <a:lnTo>
                  <a:pt x="1961680" y="2336"/>
                </a:lnTo>
                <a:lnTo>
                  <a:pt x="1959813" y="469"/>
                </a:lnTo>
                <a:lnTo>
                  <a:pt x="1958695" y="0"/>
                </a:lnTo>
                <a:lnTo>
                  <a:pt x="1956066" y="0"/>
                </a:lnTo>
                <a:lnTo>
                  <a:pt x="1954949" y="469"/>
                </a:lnTo>
                <a:lnTo>
                  <a:pt x="1953082" y="2336"/>
                </a:lnTo>
                <a:lnTo>
                  <a:pt x="1952612" y="3454"/>
                </a:lnTo>
                <a:lnTo>
                  <a:pt x="1952612" y="6083"/>
                </a:lnTo>
                <a:lnTo>
                  <a:pt x="1953082" y="7200"/>
                </a:lnTo>
                <a:lnTo>
                  <a:pt x="1954949" y="9067"/>
                </a:lnTo>
                <a:lnTo>
                  <a:pt x="1956066" y="9525"/>
                </a:lnTo>
                <a:lnTo>
                  <a:pt x="1958695" y="9525"/>
                </a:lnTo>
                <a:lnTo>
                  <a:pt x="1959813" y="9067"/>
                </a:lnTo>
                <a:lnTo>
                  <a:pt x="1961680" y="7200"/>
                </a:lnTo>
                <a:lnTo>
                  <a:pt x="1962137" y="6083"/>
                </a:lnTo>
                <a:lnTo>
                  <a:pt x="1962137" y="3454"/>
                </a:lnTo>
                <a:close/>
              </a:path>
              <a:path w="9725025" h="535305">
                <a:moveTo>
                  <a:pt x="2009762" y="529234"/>
                </a:moveTo>
                <a:lnTo>
                  <a:pt x="2009305" y="528116"/>
                </a:lnTo>
                <a:lnTo>
                  <a:pt x="2007438" y="526249"/>
                </a:lnTo>
                <a:lnTo>
                  <a:pt x="2006320" y="525780"/>
                </a:lnTo>
                <a:lnTo>
                  <a:pt x="2003691" y="525780"/>
                </a:lnTo>
                <a:lnTo>
                  <a:pt x="2002574" y="526249"/>
                </a:lnTo>
                <a:lnTo>
                  <a:pt x="2000707" y="528116"/>
                </a:lnTo>
                <a:lnTo>
                  <a:pt x="2000237" y="529234"/>
                </a:lnTo>
                <a:lnTo>
                  <a:pt x="2000237" y="531863"/>
                </a:lnTo>
                <a:lnTo>
                  <a:pt x="2000707" y="532980"/>
                </a:lnTo>
                <a:lnTo>
                  <a:pt x="2002574" y="534847"/>
                </a:lnTo>
                <a:lnTo>
                  <a:pt x="2003691" y="535305"/>
                </a:lnTo>
                <a:lnTo>
                  <a:pt x="2006320" y="535305"/>
                </a:lnTo>
                <a:lnTo>
                  <a:pt x="2007438" y="534847"/>
                </a:lnTo>
                <a:lnTo>
                  <a:pt x="2009305" y="532980"/>
                </a:lnTo>
                <a:lnTo>
                  <a:pt x="2009762" y="531863"/>
                </a:lnTo>
                <a:lnTo>
                  <a:pt x="2009762" y="529234"/>
                </a:lnTo>
                <a:close/>
              </a:path>
              <a:path w="9725025" h="535305">
                <a:moveTo>
                  <a:pt x="2009762" y="3454"/>
                </a:moveTo>
                <a:lnTo>
                  <a:pt x="2009305" y="2336"/>
                </a:lnTo>
                <a:lnTo>
                  <a:pt x="2007438" y="469"/>
                </a:lnTo>
                <a:lnTo>
                  <a:pt x="2006320" y="0"/>
                </a:lnTo>
                <a:lnTo>
                  <a:pt x="2003691" y="0"/>
                </a:lnTo>
                <a:lnTo>
                  <a:pt x="2002574" y="469"/>
                </a:lnTo>
                <a:lnTo>
                  <a:pt x="2000707" y="2336"/>
                </a:lnTo>
                <a:lnTo>
                  <a:pt x="2000237" y="3454"/>
                </a:lnTo>
                <a:lnTo>
                  <a:pt x="2000237" y="6083"/>
                </a:lnTo>
                <a:lnTo>
                  <a:pt x="2000707" y="7200"/>
                </a:lnTo>
                <a:lnTo>
                  <a:pt x="2002574" y="9067"/>
                </a:lnTo>
                <a:lnTo>
                  <a:pt x="2003691" y="9525"/>
                </a:lnTo>
                <a:lnTo>
                  <a:pt x="2006320" y="9525"/>
                </a:lnTo>
                <a:lnTo>
                  <a:pt x="2007438" y="9067"/>
                </a:lnTo>
                <a:lnTo>
                  <a:pt x="2009305" y="7200"/>
                </a:lnTo>
                <a:lnTo>
                  <a:pt x="2009762" y="6083"/>
                </a:lnTo>
                <a:lnTo>
                  <a:pt x="2009762" y="3454"/>
                </a:lnTo>
                <a:close/>
              </a:path>
              <a:path w="9725025" h="535305">
                <a:moveTo>
                  <a:pt x="2057387" y="529234"/>
                </a:moveTo>
                <a:lnTo>
                  <a:pt x="2056930" y="528116"/>
                </a:lnTo>
                <a:lnTo>
                  <a:pt x="2055063" y="526249"/>
                </a:lnTo>
                <a:lnTo>
                  <a:pt x="2053945" y="525780"/>
                </a:lnTo>
                <a:lnTo>
                  <a:pt x="2051316" y="525780"/>
                </a:lnTo>
                <a:lnTo>
                  <a:pt x="2050199" y="526249"/>
                </a:lnTo>
                <a:lnTo>
                  <a:pt x="2048332" y="528116"/>
                </a:lnTo>
                <a:lnTo>
                  <a:pt x="2047862" y="529234"/>
                </a:lnTo>
                <a:lnTo>
                  <a:pt x="2047862" y="531863"/>
                </a:lnTo>
                <a:lnTo>
                  <a:pt x="2048332" y="532980"/>
                </a:lnTo>
                <a:lnTo>
                  <a:pt x="2050199" y="534847"/>
                </a:lnTo>
                <a:lnTo>
                  <a:pt x="2051316" y="535305"/>
                </a:lnTo>
                <a:lnTo>
                  <a:pt x="2053945" y="535305"/>
                </a:lnTo>
                <a:lnTo>
                  <a:pt x="2055063" y="534847"/>
                </a:lnTo>
                <a:lnTo>
                  <a:pt x="2056930" y="532980"/>
                </a:lnTo>
                <a:lnTo>
                  <a:pt x="2057387" y="531863"/>
                </a:lnTo>
                <a:lnTo>
                  <a:pt x="2057387" y="529234"/>
                </a:lnTo>
                <a:close/>
              </a:path>
              <a:path w="9725025" h="535305">
                <a:moveTo>
                  <a:pt x="2057387" y="3454"/>
                </a:moveTo>
                <a:lnTo>
                  <a:pt x="2056930" y="2336"/>
                </a:lnTo>
                <a:lnTo>
                  <a:pt x="2055063" y="469"/>
                </a:lnTo>
                <a:lnTo>
                  <a:pt x="2053945" y="0"/>
                </a:lnTo>
                <a:lnTo>
                  <a:pt x="2051316" y="0"/>
                </a:lnTo>
                <a:lnTo>
                  <a:pt x="2050199" y="469"/>
                </a:lnTo>
                <a:lnTo>
                  <a:pt x="2048332" y="2336"/>
                </a:lnTo>
                <a:lnTo>
                  <a:pt x="2047862" y="3454"/>
                </a:lnTo>
                <a:lnTo>
                  <a:pt x="2047862" y="6083"/>
                </a:lnTo>
                <a:lnTo>
                  <a:pt x="2048332" y="7200"/>
                </a:lnTo>
                <a:lnTo>
                  <a:pt x="2050199" y="9067"/>
                </a:lnTo>
                <a:lnTo>
                  <a:pt x="2051316" y="9525"/>
                </a:lnTo>
                <a:lnTo>
                  <a:pt x="2053945" y="9525"/>
                </a:lnTo>
                <a:lnTo>
                  <a:pt x="2055063" y="9067"/>
                </a:lnTo>
                <a:lnTo>
                  <a:pt x="2056930" y="7200"/>
                </a:lnTo>
                <a:lnTo>
                  <a:pt x="2057387" y="6083"/>
                </a:lnTo>
                <a:lnTo>
                  <a:pt x="2057387" y="3454"/>
                </a:lnTo>
                <a:close/>
              </a:path>
              <a:path w="9725025" h="535305">
                <a:moveTo>
                  <a:pt x="2105012" y="529234"/>
                </a:moveTo>
                <a:lnTo>
                  <a:pt x="2104555" y="528116"/>
                </a:lnTo>
                <a:lnTo>
                  <a:pt x="2102688" y="526249"/>
                </a:lnTo>
                <a:lnTo>
                  <a:pt x="2101570" y="525780"/>
                </a:lnTo>
                <a:lnTo>
                  <a:pt x="2098941" y="525780"/>
                </a:lnTo>
                <a:lnTo>
                  <a:pt x="2097824" y="526249"/>
                </a:lnTo>
                <a:lnTo>
                  <a:pt x="2095957" y="528116"/>
                </a:lnTo>
                <a:lnTo>
                  <a:pt x="2095487" y="529234"/>
                </a:lnTo>
                <a:lnTo>
                  <a:pt x="2095487" y="531863"/>
                </a:lnTo>
                <a:lnTo>
                  <a:pt x="2095957" y="532980"/>
                </a:lnTo>
                <a:lnTo>
                  <a:pt x="2097824" y="534847"/>
                </a:lnTo>
                <a:lnTo>
                  <a:pt x="2098941" y="535305"/>
                </a:lnTo>
                <a:lnTo>
                  <a:pt x="2101570" y="535305"/>
                </a:lnTo>
                <a:lnTo>
                  <a:pt x="2102688" y="534847"/>
                </a:lnTo>
                <a:lnTo>
                  <a:pt x="2104555" y="532980"/>
                </a:lnTo>
                <a:lnTo>
                  <a:pt x="2105012" y="531863"/>
                </a:lnTo>
                <a:lnTo>
                  <a:pt x="2105012" y="529234"/>
                </a:lnTo>
                <a:close/>
              </a:path>
              <a:path w="9725025" h="535305">
                <a:moveTo>
                  <a:pt x="2105012" y="3454"/>
                </a:moveTo>
                <a:lnTo>
                  <a:pt x="2104555" y="2336"/>
                </a:lnTo>
                <a:lnTo>
                  <a:pt x="2102688" y="469"/>
                </a:lnTo>
                <a:lnTo>
                  <a:pt x="2101570" y="0"/>
                </a:lnTo>
                <a:lnTo>
                  <a:pt x="2098941" y="0"/>
                </a:lnTo>
                <a:lnTo>
                  <a:pt x="2097824" y="469"/>
                </a:lnTo>
                <a:lnTo>
                  <a:pt x="2095957" y="2336"/>
                </a:lnTo>
                <a:lnTo>
                  <a:pt x="2095487" y="3454"/>
                </a:lnTo>
                <a:lnTo>
                  <a:pt x="2095487" y="6083"/>
                </a:lnTo>
                <a:lnTo>
                  <a:pt x="2095957" y="7200"/>
                </a:lnTo>
                <a:lnTo>
                  <a:pt x="2097824" y="9067"/>
                </a:lnTo>
                <a:lnTo>
                  <a:pt x="2098941" y="9525"/>
                </a:lnTo>
                <a:lnTo>
                  <a:pt x="2101570" y="9525"/>
                </a:lnTo>
                <a:lnTo>
                  <a:pt x="2102688" y="9067"/>
                </a:lnTo>
                <a:lnTo>
                  <a:pt x="2104555" y="7200"/>
                </a:lnTo>
                <a:lnTo>
                  <a:pt x="2105012" y="6083"/>
                </a:lnTo>
                <a:lnTo>
                  <a:pt x="2105012" y="3454"/>
                </a:lnTo>
                <a:close/>
              </a:path>
              <a:path w="9725025" h="535305">
                <a:moveTo>
                  <a:pt x="2152637" y="529234"/>
                </a:moveTo>
                <a:lnTo>
                  <a:pt x="2152180" y="528116"/>
                </a:lnTo>
                <a:lnTo>
                  <a:pt x="2150313" y="526249"/>
                </a:lnTo>
                <a:lnTo>
                  <a:pt x="2149195" y="525780"/>
                </a:lnTo>
                <a:lnTo>
                  <a:pt x="2146566" y="525780"/>
                </a:lnTo>
                <a:lnTo>
                  <a:pt x="2145449" y="526249"/>
                </a:lnTo>
                <a:lnTo>
                  <a:pt x="2143582" y="528116"/>
                </a:lnTo>
                <a:lnTo>
                  <a:pt x="2143112" y="529234"/>
                </a:lnTo>
                <a:lnTo>
                  <a:pt x="2143112" y="531863"/>
                </a:lnTo>
                <a:lnTo>
                  <a:pt x="2143582" y="532980"/>
                </a:lnTo>
                <a:lnTo>
                  <a:pt x="2145449" y="534847"/>
                </a:lnTo>
                <a:lnTo>
                  <a:pt x="2146566" y="535305"/>
                </a:lnTo>
                <a:lnTo>
                  <a:pt x="2149195" y="535305"/>
                </a:lnTo>
                <a:lnTo>
                  <a:pt x="2150313" y="534847"/>
                </a:lnTo>
                <a:lnTo>
                  <a:pt x="2152180" y="532980"/>
                </a:lnTo>
                <a:lnTo>
                  <a:pt x="2152637" y="531863"/>
                </a:lnTo>
                <a:lnTo>
                  <a:pt x="2152637" y="529234"/>
                </a:lnTo>
                <a:close/>
              </a:path>
              <a:path w="9725025" h="535305">
                <a:moveTo>
                  <a:pt x="2152637" y="3454"/>
                </a:moveTo>
                <a:lnTo>
                  <a:pt x="2152180" y="2336"/>
                </a:lnTo>
                <a:lnTo>
                  <a:pt x="2150313" y="469"/>
                </a:lnTo>
                <a:lnTo>
                  <a:pt x="2149195" y="0"/>
                </a:lnTo>
                <a:lnTo>
                  <a:pt x="2146566" y="0"/>
                </a:lnTo>
                <a:lnTo>
                  <a:pt x="2145449" y="469"/>
                </a:lnTo>
                <a:lnTo>
                  <a:pt x="2143582" y="2336"/>
                </a:lnTo>
                <a:lnTo>
                  <a:pt x="2143112" y="3454"/>
                </a:lnTo>
                <a:lnTo>
                  <a:pt x="2143112" y="6083"/>
                </a:lnTo>
                <a:lnTo>
                  <a:pt x="2143582" y="7200"/>
                </a:lnTo>
                <a:lnTo>
                  <a:pt x="2145449" y="9067"/>
                </a:lnTo>
                <a:lnTo>
                  <a:pt x="2146566" y="9525"/>
                </a:lnTo>
                <a:lnTo>
                  <a:pt x="2149195" y="9525"/>
                </a:lnTo>
                <a:lnTo>
                  <a:pt x="2150313" y="9067"/>
                </a:lnTo>
                <a:lnTo>
                  <a:pt x="2152180" y="7200"/>
                </a:lnTo>
                <a:lnTo>
                  <a:pt x="2152637" y="6083"/>
                </a:lnTo>
                <a:lnTo>
                  <a:pt x="2152637" y="3454"/>
                </a:lnTo>
                <a:close/>
              </a:path>
              <a:path w="9725025" h="535305">
                <a:moveTo>
                  <a:pt x="2200262" y="529234"/>
                </a:moveTo>
                <a:lnTo>
                  <a:pt x="2199805" y="528116"/>
                </a:lnTo>
                <a:lnTo>
                  <a:pt x="2197938" y="526249"/>
                </a:lnTo>
                <a:lnTo>
                  <a:pt x="2196820" y="525780"/>
                </a:lnTo>
                <a:lnTo>
                  <a:pt x="2194191" y="525780"/>
                </a:lnTo>
                <a:lnTo>
                  <a:pt x="2193074" y="526249"/>
                </a:lnTo>
                <a:lnTo>
                  <a:pt x="2191207" y="528116"/>
                </a:lnTo>
                <a:lnTo>
                  <a:pt x="2190737" y="529234"/>
                </a:lnTo>
                <a:lnTo>
                  <a:pt x="2190737" y="531863"/>
                </a:lnTo>
                <a:lnTo>
                  <a:pt x="2191207" y="532980"/>
                </a:lnTo>
                <a:lnTo>
                  <a:pt x="2193074" y="534847"/>
                </a:lnTo>
                <a:lnTo>
                  <a:pt x="2194191" y="535305"/>
                </a:lnTo>
                <a:lnTo>
                  <a:pt x="2196820" y="535305"/>
                </a:lnTo>
                <a:lnTo>
                  <a:pt x="2197938" y="534847"/>
                </a:lnTo>
                <a:lnTo>
                  <a:pt x="2199805" y="532980"/>
                </a:lnTo>
                <a:lnTo>
                  <a:pt x="2200262" y="531863"/>
                </a:lnTo>
                <a:lnTo>
                  <a:pt x="2200262" y="529234"/>
                </a:lnTo>
                <a:close/>
              </a:path>
              <a:path w="9725025" h="535305">
                <a:moveTo>
                  <a:pt x="2200262" y="3454"/>
                </a:moveTo>
                <a:lnTo>
                  <a:pt x="2199805" y="2336"/>
                </a:lnTo>
                <a:lnTo>
                  <a:pt x="2197938" y="469"/>
                </a:lnTo>
                <a:lnTo>
                  <a:pt x="2196820" y="0"/>
                </a:lnTo>
                <a:lnTo>
                  <a:pt x="2194191" y="0"/>
                </a:lnTo>
                <a:lnTo>
                  <a:pt x="2193074" y="469"/>
                </a:lnTo>
                <a:lnTo>
                  <a:pt x="2191207" y="2336"/>
                </a:lnTo>
                <a:lnTo>
                  <a:pt x="2190737" y="3454"/>
                </a:lnTo>
                <a:lnTo>
                  <a:pt x="2190737" y="6083"/>
                </a:lnTo>
                <a:lnTo>
                  <a:pt x="2191207" y="7200"/>
                </a:lnTo>
                <a:lnTo>
                  <a:pt x="2193074" y="9067"/>
                </a:lnTo>
                <a:lnTo>
                  <a:pt x="2194191" y="9525"/>
                </a:lnTo>
                <a:lnTo>
                  <a:pt x="2196820" y="9525"/>
                </a:lnTo>
                <a:lnTo>
                  <a:pt x="2197938" y="9067"/>
                </a:lnTo>
                <a:lnTo>
                  <a:pt x="2199805" y="7200"/>
                </a:lnTo>
                <a:lnTo>
                  <a:pt x="2200262" y="6083"/>
                </a:lnTo>
                <a:lnTo>
                  <a:pt x="2200262" y="3454"/>
                </a:lnTo>
                <a:close/>
              </a:path>
              <a:path w="9725025" h="535305">
                <a:moveTo>
                  <a:pt x="2247887" y="529234"/>
                </a:moveTo>
                <a:lnTo>
                  <a:pt x="2247430" y="528116"/>
                </a:lnTo>
                <a:lnTo>
                  <a:pt x="2245563" y="526249"/>
                </a:lnTo>
                <a:lnTo>
                  <a:pt x="2244445" y="525780"/>
                </a:lnTo>
                <a:lnTo>
                  <a:pt x="2241816" y="525780"/>
                </a:lnTo>
                <a:lnTo>
                  <a:pt x="2240699" y="526249"/>
                </a:lnTo>
                <a:lnTo>
                  <a:pt x="2238832" y="528116"/>
                </a:lnTo>
                <a:lnTo>
                  <a:pt x="2238362" y="529234"/>
                </a:lnTo>
                <a:lnTo>
                  <a:pt x="2238362" y="531863"/>
                </a:lnTo>
                <a:lnTo>
                  <a:pt x="2238832" y="532980"/>
                </a:lnTo>
                <a:lnTo>
                  <a:pt x="2240699" y="534847"/>
                </a:lnTo>
                <a:lnTo>
                  <a:pt x="2241816" y="535305"/>
                </a:lnTo>
                <a:lnTo>
                  <a:pt x="2244445" y="535305"/>
                </a:lnTo>
                <a:lnTo>
                  <a:pt x="2245563" y="534847"/>
                </a:lnTo>
                <a:lnTo>
                  <a:pt x="2247430" y="532980"/>
                </a:lnTo>
                <a:lnTo>
                  <a:pt x="2247887" y="531863"/>
                </a:lnTo>
                <a:lnTo>
                  <a:pt x="2247887" y="529234"/>
                </a:lnTo>
                <a:close/>
              </a:path>
              <a:path w="9725025" h="535305">
                <a:moveTo>
                  <a:pt x="2247887" y="3454"/>
                </a:moveTo>
                <a:lnTo>
                  <a:pt x="2247430" y="2336"/>
                </a:lnTo>
                <a:lnTo>
                  <a:pt x="2245563" y="469"/>
                </a:lnTo>
                <a:lnTo>
                  <a:pt x="2244445" y="0"/>
                </a:lnTo>
                <a:lnTo>
                  <a:pt x="2241816" y="0"/>
                </a:lnTo>
                <a:lnTo>
                  <a:pt x="2240699" y="469"/>
                </a:lnTo>
                <a:lnTo>
                  <a:pt x="2238832" y="2336"/>
                </a:lnTo>
                <a:lnTo>
                  <a:pt x="2238362" y="3454"/>
                </a:lnTo>
                <a:lnTo>
                  <a:pt x="2238362" y="6083"/>
                </a:lnTo>
                <a:lnTo>
                  <a:pt x="2238832" y="7200"/>
                </a:lnTo>
                <a:lnTo>
                  <a:pt x="2240699" y="9067"/>
                </a:lnTo>
                <a:lnTo>
                  <a:pt x="2241816" y="9525"/>
                </a:lnTo>
                <a:lnTo>
                  <a:pt x="2244445" y="9525"/>
                </a:lnTo>
                <a:lnTo>
                  <a:pt x="2245563" y="9067"/>
                </a:lnTo>
                <a:lnTo>
                  <a:pt x="2247430" y="7200"/>
                </a:lnTo>
                <a:lnTo>
                  <a:pt x="2247887" y="6083"/>
                </a:lnTo>
                <a:lnTo>
                  <a:pt x="2247887" y="3454"/>
                </a:lnTo>
                <a:close/>
              </a:path>
              <a:path w="9725025" h="535305">
                <a:moveTo>
                  <a:pt x="2295512" y="529234"/>
                </a:moveTo>
                <a:lnTo>
                  <a:pt x="2295055" y="528116"/>
                </a:lnTo>
                <a:lnTo>
                  <a:pt x="2293188" y="526249"/>
                </a:lnTo>
                <a:lnTo>
                  <a:pt x="2292070" y="525780"/>
                </a:lnTo>
                <a:lnTo>
                  <a:pt x="2289441" y="525780"/>
                </a:lnTo>
                <a:lnTo>
                  <a:pt x="2288324" y="526249"/>
                </a:lnTo>
                <a:lnTo>
                  <a:pt x="2286457" y="528116"/>
                </a:lnTo>
                <a:lnTo>
                  <a:pt x="2285987" y="529234"/>
                </a:lnTo>
                <a:lnTo>
                  <a:pt x="2285987" y="531863"/>
                </a:lnTo>
                <a:lnTo>
                  <a:pt x="2286457" y="532980"/>
                </a:lnTo>
                <a:lnTo>
                  <a:pt x="2288324" y="534847"/>
                </a:lnTo>
                <a:lnTo>
                  <a:pt x="2289441" y="535305"/>
                </a:lnTo>
                <a:lnTo>
                  <a:pt x="2292070" y="535305"/>
                </a:lnTo>
                <a:lnTo>
                  <a:pt x="2293188" y="534847"/>
                </a:lnTo>
                <a:lnTo>
                  <a:pt x="2295055" y="532980"/>
                </a:lnTo>
                <a:lnTo>
                  <a:pt x="2295512" y="531863"/>
                </a:lnTo>
                <a:lnTo>
                  <a:pt x="2295512" y="529234"/>
                </a:lnTo>
                <a:close/>
              </a:path>
              <a:path w="9725025" h="535305">
                <a:moveTo>
                  <a:pt x="2295512" y="3454"/>
                </a:moveTo>
                <a:lnTo>
                  <a:pt x="2295055" y="2336"/>
                </a:lnTo>
                <a:lnTo>
                  <a:pt x="2293188" y="469"/>
                </a:lnTo>
                <a:lnTo>
                  <a:pt x="2292070" y="0"/>
                </a:lnTo>
                <a:lnTo>
                  <a:pt x="2289441" y="0"/>
                </a:lnTo>
                <a:lnTo>
                  <a:pt x="2288324" y="469"/>
                </a:lnTo>
                <a:lnTo>
                  <a:pt x="2286457" y="2336"/>
                </a:lnTo>
                <a:lnTo>
                  <a:pt x="2285987" y="3454"/>
                </a:lnTo>
                <a:lnTo>
                  <a:pt x="2285987" y="6083"/>
                </a:lnTo>
                <a:lnTo>
                  <a:pt x="2286457" y="7200"/>
                </a:lnTo>
                <a:lnTo>
                  <a:pt x="2288324" y="9067"/>
                </a:lnTo>
                <a:lnTo>
                  <a:pt x="2289441" y="9525"/>
                </a:lnTo>
                <a:lnTo>
                  <a:pt x="2292070" y="9525"/>
                </a:lnTo>
                <a:lnTo>
                  <a:pt x="2293188" y="9067"/>
                </a:lnTo>
                <a:lnTo>
                  <a:pt x="2295055" y="7200"/>
                </a:lnTo>
                <a:lnTo>
                  <a:pt x="2295512" y="6083"/>
                </a:lnTo>
                <a:lnTo>
                  <a:pt x="2295512" y="3454"/>
                </a:lnTo>
                <a:close/>
              </a:path>
              <a:path w="9725025" h="535305">
                <a:moveTo>
                  <a:pt x="2343137" y="529234"/>
                </a:moveTo>
                <a:lnTo>
                  <a:pt x="2342680" y="528116"/>
                </a:lnTo>
                <a:lnTo>
                  <a:pt x="2340813" y="526249"/>
                </a:lnTo>
                <a:lnTo>
                  <a:pt x="2339695" y="525780"/>
                </a:lnTo>
                <a:lnTo>
                  <a:pt x="2337066" y="525780"/>
                </a:lnTo>
                <a:lnTo>
                  <a:pt x="2335949" y="526249"/>
                </a:lnTo>
                <a:lnTo>
                  <a:pt x="2334082" y="528116"/>
                </a:lnTo>
                <a:lnTo>
                  <a:pt x="2333612" y="529234"/>
                </a:lnTo>
                <a:lnTo>
                  <a:pt x="2333612" y="531863"/>
                </a:lnTo>
                <a:lnTo>
                  <a:pt x="2334082" y="532980"/>
                </a:lnTo>
                <a:lnTo>
                  <a:pt x="2335949" y="534847"/>
                </a:lnTo>
                <a:lnTo>
                  <a:pt x="2337066" y="535305"/>
                </a:lnTo>
                <a:lnTo>
                  <a:pt x="2339695" y="535305"/>
                </a:lnTo>
                <a:lnTo>
                  <a:pt x="2340813" y="534847"/>
                </a:lnTo>
                <a:lnTo>
                  <a:pt x="2342680" y="532980"/>
                </a:lnTo>
                <a:lnTo>
                  <a:pt x="2343137" y="531863"/>
                </a:lnTo>
                <a:lnTo>
                  <a:pt x="2343137" y="529234"/>
                </a:lnTo>
                <a:close/>
              </a:path>
              <a:path w="9725025" h="535305">
                <a:moveTo>
                  <a:pt x="2343137" y="3454"/>
                </a:moveTo>
                <a:lnTo>
                  <a:pt x="2342680" y="2336"/>
                </a:lnTo>
                <a:lnTo>
                  <a:pt x="2340813" y="469"/>
                </a:lnTo>
                <a:lnTo>
                  <a:pt x="2339695" y="0"/>
                </a:lnTo>
                <a:lnTo>
                  <a:pt x="2337066" y="0"/>
                </a:lnTo>
                <a:lnTo>
                  <a:pt x="2335949" y="469"/>
                </a:lnTo>
                <a:lnTo>
                  <a:pt x="2334082" y="2336"/>
                </a:lnTo>
                <a:lnTo>
                  <a:pt x="2333612" y="3454"/>
                </a:lnTo>
                <a:lnTo>
                  <a:pt x="2333612" y="6083"/>
                </a:lnTo>
                <a:lnTo>
                  <a:pt x="2334082" y="7200"/>
                </a:lnTo>
                <a:lnTo>
                  <a:pt x="2335949" y="9067"/>
                </a:lnTo>
                <a:lnTo>
                  <a:pt x="2337066" y="9525"/>
                </a:lnTo>
                <a:lnTo>
                  <a:pt x="2339695" y="9525"/>
                </a:lnTo>
                <a:lnTo>
                  <a:pt x="2340813" y="9067"/>
                </a:lnTo>
                <a:lnTo>
                  <a:pt x="2342680" y="7200"/>
                </a:lnTo>
                <a:lnTo>
                  <a:pt x="2343137" y="6083"/>
                </a:lnTo>
                <a:lnTo>
                  <a:pt x="2343137" y="3454"/>
                </a:lnTo>
                <a:close/>
              </a:path>
              <a:path w="9725025" h="535305">
                <a:moveTo>
                  <a:pt x="2390762" y="529234"/>
                </a:moveTo>
                <a:lnTo>
                  <a:pt x="2390305" y="528116"/>
                </a:lnTo>
                <a:lnTo>
                  <a:pt x="2388438" y="526249"/>
                </a:lnTo>
                <a:lnTo>
                  <a:pt x="2387320" y="525780"/>
                </a:lnTo>
                <a:lnTo>
                  <a:pt x="2384691" y="525780"/>
                </a:lnTo>
                <a:lnTo>
                  <a:pt x="2383574" y="526249"/>
                </a:lnTo>
                <a:lnTo>
                  <a:pt x="2381707" y="528116"/>
                </a:lnTo>
                <a:lnTo>
                  <a:pt x="2381237" y="529234"/>
                </a:lnTo>
                <a:lnTo>
                  <a:pt x="2381237" y="531863"/>
                </a:lnTo>
                <a:lnTo>
                  <a:pt x="2381707" y="532980"/>
                </a:lnTo>
                <a:lnTo>
                  <a:pt x="2383574" y="534847"/>
                </a:lnTo>
                <a:lnTo>
                  <a:pt x="2384691" y="535305"/>
                </a:lnTo>
                <a:lnTo>
                  <a:pt x="2387320" y="535305"/>
                </a:lnTo>
                <a:lnTo>
                  <a:pt x="2388438" y="534847"/>
                </a:lnTo>
                <a:lnTo>
                  <a:pt x="2390305" y="532980"/>
                </a:lnTo>
                <a:lnTo>
                  <a:pt x="2390762" y="531863"/>
                </a:lnTo>
                <a:lnTo>
                  <a:pt x="2390762" y="529234"/>
                </a:lnTo>
                <a:close/>
              </a:path>
              <a:path w="9725025" h="535305">
                <a:moveTo>
                  <a:pt x="2390762" y="3454"/>
                </a:moveTo>
                <a:lnTo>
                  <a:pt x="2390305" y="2336"/>
                </a:lnTo>
                <a:lnTo>
                  <a:pt x="2388438" y="469"/>
                </a:lnTo>
                <a:lnTo>
                  <a:pt x="2387320" y="0"/>
                </a:lnTo>
                <a:lnTo>
                  <a:pt x="2384691" y="0"/>
                </a:lnTo>
                <a:lnTo>
                  <a:pt x="2383574" y="469"/>
                </a:lnTo>
                <a:lnTo>
                  <a:pt x="2381707" y="2336"/>
                </a:lnTo>
                <a:lnTo>
                  <a:pt x="2381237" y="3454"/>
                </a:lnTo>
                <a:lnTo>
                  <a:pt x="2381237" y="6083"/>
                </a:lnTo>
                <a:lnTo>
                  <a:pt x="2381707" y="7200"/>
                </a:lnTo>
                <a:lnTo>
                  <a:pt x="2383574" y="9067"/>
                </a:lnTo>
                <a:lnTo>
                  <a:pt x="2384691" y="9525"/>
                </a:lnTo>
                <a:lnTo>
                  <a:pt x="2387320" y="9525"/>
                </a:lnTo>
                <a:lnTo>
                  <a:pt x="2388438" y="9067"/>
                </a:lnTo>
                <a:lnTo>
                  <a:pt x="2390305" y="7200"/>
                </a:lnTo>
                <a:lnTo>
                  <a:pt x="2390762" y="6083"/>
                </a:lnTo>
                <a:lnTo>
                  <a:pt x="2390762" y="3454"/>
                </a:lnTo>
                <a:close/>
              </a:path>
              <a:path w="9725025" h="535305">
                <a:moveTo>
                  <a:pt x="2438387" y="529234"/>
                </a:moveTo>
                <a:lnTo>
                  <a:pt x="2437930" y="528116"/>
                </a:lnTo>
                <a:lnTo>
                  <a:pt x="2436063" y="526249"/>
                </a:lnTo>
                <a:lnTo>
                  <a:pt x="2434945" y="525780"/>
                </a:lnTo>
                <a:lnTo>
                  <a:pt x="2432316" y="525780"/>
                </a:lnTo>
                <a:lnTo>
                  <a:pt x="2431199" y="526249"/>
                </a:lnTo>
                <a:lnTo>
                  <a:pt x="2429332" y="528116"/>
                </a:lnTo>
                <a:lnTo>
                  <a:pt x="2428862" y="529234"/>
                </a:lnTo>
                <a:lnTo>
                  <a:pt x="2428862" y="531863"/>
                </a:lnTo>
                <a:lnTo>
                  <a:pt x="2429332" y="532980"/>
                </a:lnTo>
                <a:lnTo>
                  <a:pt x="2431199" y="534847"/>
                </a:lnTo>
                <a:lnTo>
                  <a:pt x="2432316" y="535305"/>
                </a:lnTo>
                <a:lnTo>
                  <a:pt x="2434945" y="535305"/>
                </a:lnTo>
                <a:lnTo>
                  <a:pt x="2436063" y="534847"/>
                </a:lnTo>
                <a:lnTo>
                  <a:pt x="2437930" y="532980"/>
                </a:lnTo>
                <a:lnTo>
                  <a:pt x="2438387" y="531863"/>
                </a:lnTo>
                <a:lnTo>
                  <a:pt x="2438387" y="529234"/>
                </a:lnTo>
                <a:close/>
              </a:path>
              <a:path w="9725025" h="535305">
                <a:moveTo>
                  <a:pt x="2438387" y="3454"/>
                </a:moveTo>
                <a:lnTo>
                  <a:pt x="2437930" y="2336"/>
                </a:lnTo>
                <a:lnTo>
                  <a:pt x="2436063" y="469"/>
                </a:lnTo>
                <a:lnTo>
                  <a:pt x="2434945" y="0"/>
                </a:lnTo>
                <a:lnTo>
                  <a:pt x="2432316" y="0"/>
                </a:lnTo>
                <a:lnTo>
                  <a:pt x="2431199" y="469"/>
                </a:lnTo>
                <a:lnTo>
                  <a:pt x="2429332" y="2336"/>
                </a:lnTo>
                <a:lnTo>
                  <a:pt x="2428862" y="3454"/>
                </a:lnTo>
                <a:lnTo>
                  <a:pt x="2428862" y="6083"/>
                </a:lnTo>
                <a:lnTo>
                  <a:pt x="2429332" y="7200"/>
                </a:lnTo>
                <a:lnTo>
                  <a:pt x="2431199" y="9067"/>
                </a:lnTo>
                <a:lnTo>
                  <a:pt x="2432316" y="9525"/>
                </a:lnTo>
                <a:lnTo>
                  <a:pt x="2434945" y="9525"/>
                </a:lnTo>
                <a:lnTo>
                  <a:pt x="2436063" y="9067"/>
                </a:lnTo>
                <a:lnTo>
                  <a:pt x="2437930" y="7200"/>
                </a:lnTo>
                <a:lnTo>
                  <a:pt x="2438387" y="6083"/>
                </a:lnTo>
                <a:lnTo>
                  <a:pt x="2438387" y="3454"/>
                </a:lnTo>
                <a:close/>
              </a:path>
              <a:path w="9725025" h="535305">
                <a:moveTo>
                  <a:pt x="2486012" y="529234"/>
                </a:moveTo>
                <a:lnTo>
                  <a:pt x="2485555" y="528116"/>
                </a:lnTo>
                <a:lnTo>
                  <a:pt x="2483688" y="526249"/>
                </a:lnTo>
                <a:lnTo>
                  <a:pt x="2482570" y="525780"/>
                </a:lnTo>
                <a:lnTo>
                  <a:pt x="2479941" y="525780"/>
                </a:lnTo>
                <a:lnTo>
                  <a:pt x="2478824" y="526249"/>
                </a:lnTo>
                <a:lnTo>
                  <a:pt x="2476957" y="528116"/>
                </a:lnTo>
                <a:lnTo>
                  <a:pt x="2476487" y="529234"/>
                </a:lnTo>
                <a:lnTo>
                  <a:pt x="2476487" y="531863"/>
                </a:lnTo>
                <a:lnTo>
                  <a:pt x="2476957" y="532980"/>
                </a:lnTo>
                <a:lnTo>
                  <a:pt x="2478824" y="534847"/>
                </a:lnTo>
                <a:lnTo>
                  <a:pt x="2479941" y="535305"/>
                </a:lnTo>
                <a:lnTo>
                  <a:pt x="2482570" y="535305"/>
                </a:lnTo>
                <a:lnTo>
                  <a:pt x="2483688" y="534847"/>
                </a:lnTo>
                <a:lnTo>
                  <a:pt x="2485555" y="532980"/>
                </a:lnTo>
                <a:lnTo>
                  <a:pt x="2486012" y="531863"/>
                </a:lnTo>
                <a:lnTo>
                  <a:pt x="2486012" y="529234"/>
                </a:lnTo>
                <a:close/>
              </a:path>
              <a:path w="9725025" h="535305">
                <a:moveTo>
                  <a:pt x="2486012" y="3454"/>
                </a:moveTo>
                <a:lnTo>
                  <a:pt x="2485555" y="2336"/>
                </a:lnTo>
                <a:lnTo>
                  <a:pt x="2483688" y="469"/>
                </a:lnTo>
                <a:lnTo>
                  <a:pt x="2482570" y="0"/>
                </a:lnTo>
                <a:lnTo>
                  <a:pt x="2479941" y="0"/>
                </a:lnTo>
                <a:lnTo>
                  <a:pt x="2478824" y="469"/>
                </a:lnTo>
                <a:lnTo>
                  <a:pt x="2476957" y="2336"/>
                </a:lnTo>
                <a:lnTo>
                  <a:pt x="2476487" y="3454"/>
                </a:lnTo>
                <a:lnTo>
                  <a:pt x="2476487" y="6083"/>
                </a:lnTo>
                <a:lnTo>
                  <a:pt x="2476957" y="7200"/>
                </a:lnTo>
                <a:lnTo>
                  <a:pt x="2478824" y="9067"/>
                </a:lnTo>
                <a:lnTo>
                  <a:pt x="2479941" y="9525"/>
                </a:lnTo>
                <a:lnTo>
                  <a:pt x="2482570" y="9525"/>
                </a:lnTo>
                <a:lnTo>
                  <a:pt x="2483688" y="9067"/>
                </a:lnTo>
                <a:lnTo>
                  <a:pt x="2485555" y="7200"/>
                </a:lnTo>
                <a:lnTo>
                  <a:pt x="2486012" y="6083"/>
                </a:lnTo>
                <a:lnTo>
                  <a:pt x="2486012" y="3454"/>
                </a:lnTo>
                <a:close/>
              </a:path>
              <a:path w="9725025" h="535305">
                <a:moveTo>
                  <a:pt x="2533637" y="529234"/>
                </a:moveTo>
                <a:lnTo>
                  <a:pt x="2533180" y="528116"/>
                </a:lnTo>
                <a:lnTo>
                  <a:pt x="2531313" y="526249"/>
                </a:lnTo>
                <a:lnTo>
                  <a:pt x="2530195" y="525780"/>
                </a:lnTo>
                <a:lnTo>
                  <a:pt x="2527566" y="525780"/>
                </a:lnTo>
                <a:lnTo>
                  <a:pt x="2526449" y="526249"/>
                </a:lnTo>
                <a:lnTo>
                  <a:pt x="2524582" y="528116"/>
                </a:lnTo>
                <a:lnTo>
                  <a:pt x="2524112" y="529234"/>
                </a:lnTo>
                <a:lnTo>
                  <a:pt x="2524112" y="531863"/>
                </a:lnTo>
                <a:lnTo>
                  <a:pt x="2524582" y="532980"/>
                </a:lnTo>
                <a:lnTo>
                  <a:pt x="2526449" y="534847"/>
                </a:lnTo>
                <a:lnTo>
                  <a:pt x="2527566" y="535305"/>
                </a:lnTo>
                <a:lnTo>
                  <a:pt x="2530195" y="535305"/>
                </a:lnTo>
                <a:lnTo>
                  <a:pt x="2531313" y="534847"/>
                </a:lnTo>
                <a:lnTo>
                  <a:pt x="2533180" y="532980"/>
                </a:lnTo>
                <a:lnTo>
                  <a:pt x="2533637" y="531863"/>
                </a:lnTo>
                <a:lnTo>
                  <a:pt x="2533637" y="529234"/>
                </a:lnTo>
                <a:close/>
              </a:path>
              <a:path w="9725025" h="535305">
                <a:moveTo>
                  <a:pt x="2533637" y="3454"/>
                </a:moveTo>
                <a:lnTo>
                  <a:pt x="2533180" y="2336"/>
                </a:lnTo>
                <a:lnTo>
                  <a:pt x="2531313" y="469"/>
                </a:lnTo>
                <a:lnTo>
                  <a:pt x="2530195" y="0"/>
                </a:lnTo>
                <a:lnTo>
                  <a:pt x="2527566" y="0"/>
                </a:lnTo>
                <a:lnTo>
                  <a:pt x="2526449" y="469"/>
                </a:lnTo>
                <a:lnTo>
                  <a:pt x="2524582" y="2336"/>
                </a:lnTo>
                <a:lnTo>
                  <a:pt x="2524112" y="3454"/>
                </a:lnTo>
                <a:lnTo>
                  <a:pt x="2524112" y="6083"/>
                </a:lnTo>
                <a:lnTo>
                  <a:pt x="2524582" y="7200"/>
                </a:lnTo>
                <a:lnTo>
                  <a:pt x="2526449" y="9067"/>
                </a:lnTo>
                <a:lnTo>
                  <a:pt x="2527566" y="9525"/>
                </a:lnTo>
                <a:lnTo>
                  <a:pt x="2530195" y="9525"/>
                </a:lnTo>
                <a:lnTo>
                  <a:pt x="2531313" y="9067"/>
                </a:lnTo>
                <a:lnTo>
                  <a:pt x="2533180" y="7200"/>
                </a:lnTo>
                <a:lnTo>
                  <a:pt x="2533637" y="6083"/>
                </a:lnTo>
                <a:lnTo>
                  <a:pt x="2533637" y="3454"/>
                </a:lnTo>
                <a:close/>
              </a:path>
              <a:path w="9725025" h="535305">
                <a:moveTo>
                  <a:pt x="2581262" y="529234"/>
                </a:moveTo>
                <a:lnTo>
                  <a:pt x="2580805" y="528116"/>
                </a:lnTo>
                <a:lnTo>
                  <a:pt x="2578938" y="526249"/>
                </a:lnTo>
                <a:lnTo>
                  <a:pt x="2577820" y="525780"/>
                </a:lnTo>
                <a:lnTo>
                  <a:pt x="2575191" y="525780"/>
                </a:lnTo>
                <a:lnTo>
                  <a:pt x="2574074" y="526249"/>
                </a:lnTo>
                <a:lnTo>
                  <a:pt x="2572207" y="528116"/>
                </a:lnTo>
                <a:lnTo>
                  <a:pt x="2571737" y="529234"/>
                </a:lnTo>
                <a:lnTo>
                  <a:pt x="2571737" y="531863"/>
                </a:lnTo>
                <a:lnTo>
                  <a:pt x="2572207" y="532980"/>
                </a:lnTo>
                <a:lnTo>
                  <a:pt x="2574074" y="534847"/>
                </a:lnTo>
                <a:lnTo>
                  <a:pt x="2575191" y="535305"/>
                </a:lnTo>
                <a:lnTo>
                  <a:pt x="2577820" y="535305"/>
                </a:lnTo>
                <a:lnTo>
                  <a:pt x="2578938" y="534847"/>
                </a:lnTo>
                <a:lnTo>
                  <a:pt x="2580805" y="532980"/>
                </a:lnTo>
                <a:lnTo>
                  <a:pt x="2581262" y="531863"/>
                </a:lnTo>
                <a:lnTo>
                  <a:pt x="2581262" y="529234"/>
                </a:lnTo>
                <a:close/>
              </a:path>
              <a:path w="9725025" h="535305">
                <a:moveTo>
                  <a:pt x="2581262" y="3454"/>
                </a:moveTo>
                <a:lnTo>
                  <a:pt x="2580805" y="2336"/>
                </a:lnTo>
                <a:lnTo>
                  <a:pt x="2578938" y="469"/>
                </a:lnTo>
                <a:lnTo>
                  <a:pt x="2577820" y="0"/>
                </a:lnTo>
                <a:lnTo>
                  <a:pt x="2575191" y="0"/>
                </a:lnTo>
                <a:lnTo>
                  <a:pt x="2574074" y="469"/>
                </a:lnTo>
                <a:lnTo>
                  <a:pt x="2572207" y="2336"/>
                </a:lnTo>
                <a:lnTo>
                  <a:pt x="2571737" y="3454"/>
                </a:lnTo>
                <a:lnTo>
                  <a:pt x="2571737" y="6083"/>
                </a:lnTo>
                <a:lnTo>
                  <a:pt x="2572207" y="7200"/>
                </a:lnTo>
                <a:lnTo>
                  <a:pt x="2574074" y="9067"/>
                </a:lnTo>
                <a:lnTo>
                  <a:pt x="2575191" y="9525"/>
                </a:lnTo>
                <a:lnTo>
                  <a:pt x="2577820" y="9525"/>
                </a:lnTo>
                <a:lnTo>
                  <a:pt x="2578938" y="9067"/>
                </a:lnTo>
                <a:lnTo>
                  <a:pt x="2580805" y="7200"/>
                </a:lnTo>
                <a:lnTo>
                  <a:pt x="2581262" y="6083"/>
                </a:lnTo>
                <a:lnTo>
                  <a:pt x="2581262" y="3454"/>
                </a:lnTo>
                <a:close/>
              </a:path>
              <a:path w="9725025" h="535305">
                <a:moveTo>
                  <a:pt x="2628887" y="529234"/>
                </a:moveTo>
                <a:lnTo>
                  <a:pt x="2628430" y="528116"/>
                </a:lnTo>
                <a:lnTo>
                  <a:pt x="2626563" y="526249"/>
                </a:lnTo>
                <a:lnTo>
                  <a:pt x="2625445" y="525780"/>
                </a:lnTo>
                <a:lnTo>
                  <a:pt x="2622816" y="525780"/>
                </a:lnTo>
                <a:lnTo>
                  <a:pt x="2621699" y="526249"/>
                </a:lnTo>
                <a:lnTo>
                  <a:pt x="2619832" y="528116"/>
                </a:lnTo>
                <a:lnTo>
                  <a:pt x="2619362" y="529234"/>
                </a:lnTo>
                <a:lnTo>
                  <a:pt x="2619362" y="531863"/>
                </a:lnTo>
                <a:lnTo>
                  <a:pt x="2619832" y="532980"/>
                </a:lnTo>
                <a:lnTo>
                  <a:pt x="2621699" y="534847"/>
                </a:lnTo>
                <a:lnTo>
                  <a:pt x="2622816" y="535305"/>
                </a:lnTo>
                <a:lnTo>
                  <a:pt x="2625445" y="535305"/>
                </a:lnTo>
                <a:lnTo>
                  <a:pt x="2626563" y="534847"/>
                </a:lnTo>
                <a:lnTo>
                  <a:pt x="2628430" y="532980"/>
                </a:lnTo>
                <a:lnTo>
                  <a:pt x="2628887" y="531863"/>
                </a:lnTo>
                <a:lnTo>
                  <a:pt x="2628887" y="529234"/>
                </a:lnTo>
                <a:close/>
              </a:path>
              <a:path w="9725025" h="535305">
                <a:moveTo>
                  <a:pt x="2628887" y="3454"/>
                </a:moveTo>
                <a:lnTo>
                  <a:pt x="2628430" y="2336"/>
                </a:lnTo>
                <a:lnTo>
                  <a:pt x="2626563" y="469"/>
                </a:lnTo>
                <a:lnTo>
                  <a:pt x="2625445" y="0"/>
                </a:lnTo>
                <a:lnTo>
                  <a:pt x="2622816" y="0"/>
                </a:lnTo>
                <a:lnTo>
                  <a:pt x="2621699" y="469"/>
                </a:lnTo>
                <a:lnTo>
                  <a:pt x="2619832" y="2336"/>
                </a:lnTo>
                <a:lnTo>
                  <a:pt x="2619362" y="3454"/>
                </a:lnTo>
                <a:lnTo>
                  <a:pt x="2619362" y="6083"/>
                </a:lnTo>
                <a:lnTo>
                  <a:pt x="2619832" y="7200"/>
                </a:lnTo>
                <a:lnTo>
                  <a:pt x="2621699" y="9067"/>
                </a:lnTo>
                <a:lnTo>
                  <a:pt x="2622816" y="9525"/>
                </a:lnTo>
                <a:lnTo>
                  <a:pt x="2625445" y="9525"/>
                </a:lnTo>
                <a:lnTo>
                  <a:pt x="2626563" y="9067"/>
                </a:lnTo>
                <a:lnTo>
                  <a:pt x="2628430" y="7200"/>
                </a:lnTo>
                <a:lnTo>
                  <a:pt x="2628887" y="6083"/>
                </a:lnTo>
                <a:lnTo>
                  <a:pt x="2628887" y="3454"/>
                </a:lnTo>
                <a:close/>
              </a:path>
              <a:path w="9725025" h="535305">
                <a:moveTo>
                  <a:pt x="2676512" y="529234"/>
                </a:moveTo>
                <a:lnTo>
                  <a:pt x="2676055" y="528116"/>
                </a:lnTo>
                <a:lnTo>
                  <a:pt x="2674188" y="526249"/>
                </a:lnTo>
                <a:lnTo>
                  <a:pt x="2673070" y="525780"/>
                </a:lnTo>
                <a:lnTo>
                  <a:pt x="2670441" y="525780"/>
                </a:lnTo>
                <a:lnTo>
                  <a:pt x="2669324" y="526249"/>
                </a:lnTo>
                <a:lnTo>
                  <a:pt x="2667457" y="528116"/>
                </a:lnTo>
                <a:lnTo>
                  <a:pt x="2666987" y="529234"/>
                </a:lnTo>
                <a:lnTo>
                  <a:pt x="2666987" y="531863"/>
                </a:lnTo>
                <a:lnTo>
                  <a:pt x="2667457" y="532980"/>
                </a:lnTo>
                <a:lnTo>
                  <a:pt x="2669324" y="534847"/>
                </a:lnTo>
                <a:lnTo>
                  <a:pt x="2670441" y="535305"/>
                </a:lnTo>
                <a:lnTo>
                  <a:pt x="2673070" y="535305"/>
                </a:lnTo>
                <a:lnTo>
                  <a:pt x="2674188" y="534847"/>
                </a:lnTo>
                <a:lnTo>
                  <a:pt x="2676055" y="532980"/>
                </a:lnTo>
                <a:lnTo>
                  <a:pt x="2676512" y="531863"/>
                </a:lnTo>
                <a:lnTo>
                  <a:pt x="2676512" y="529234"/>
                </a:lnTo>
                <a:close/>
              </a:path>
              <a:path w="9725025" h="535305">
                <a:moveTo>
                  <a:pt x="2676512" y="3454"/>
                </a:moveTo>
                <a:lnTo>
                  <a:pt x="2676055" y="2336"/>
                </a:lnTo>
                <a:lnTo>
                  <a:pt x="2674188" y="469"/>
                </a:lnTo>
                <a:lnTo>
                  <a:pt x="2673070" y="0"/>
                </a:lnTo>
                <a:lnTo>
                  <a:pt x="2670441" y="0"/>
                </a:lnTo>
                <a:lnTo>
                  <a:pt x="2669324" y="469"/>
                </a:lnTo>
                <a:lnTo>
                  <a:pt x="2667457" y="2336"/>
                </a:lnTo>
                <a:lnTo>
                  <a:pt x="2666987" y="3454"/>
                </a:lnTo>
                <a:lnTo>
                  <a:pt x="2666987" y="6083"/>
                </a:lnTo>
                <a:lnTo>
                  <a:pt x="2667457" y="7200"/>
                </a:lnTo>
                <a:lnTo>
                  <a:pt x="2669324" y="9067"/>
                </a:lnTo>
                <a:lnTo>
                  <a:pt x="2670441" y="9525"/>
                </a:lnTo>
                <a:lnTo>
                  <a:pt x="2673070" y="9525"/>
                </a:lnTo>
                <a:lnTo>
                  <a:pt x="2674188" y="9067"/>
                </a:lnTo>
                <a:lnTo>
                  <a:pt x="2676055" y="7200"/>
                </a:lnTo>
                <a:lnTo>
                  <a:pt x="2676512" y="6083"/>
                </a:lnTo>
                <a:lnTo>
                  <a:pt x="2676512" y="3454"/>
                </a:lnTo>
                <a:close/>
              </a:path>
              <a:path w="9725025" h="535305">
                <a:moveTo>
                  <a:pt x="2724137" y="529234"/>
                </a:moveTo>
                <a:lnTo>
                  <a:pt x="2723680" y="528116"/>
                </a:lnTo>
                <a:lnTo>
                  <a:pt x="2721813" y="526249"/>
                </a:lnTo>
                <a:lnTo>
                  <a:pt x="2720695" y="525780"/>
                </a:lnTo>
                <a:lnTo>
                  <a:pt x="2718066" y="525780"/>
                </a:lnTo>
                <a:lnTo>
                  <a:pt x="2716949" y="526249"/>
                </a:lnTo>
                <a:lnTo>
                  <a:pt x="2715082" y="528116"/>
                </a:lnTo>
                <a:lnTo>
                  <a:pt x="2714612" y="529234"/>
                </a:lnTo>
                <a:lnTo>
                  <a:pt x="2714612" y="531863"/>
                </a:lnTo>
                <a:lnTo>
                  <a:pt x="2715082" y="532980"/>
                </a:lnTo>
                <a:lnTo>
                  <a:pt x="2716949" y="534847"/>
                </a:lnTo>
                <a:lnTo>
                  <a:pt x="2718066" y="535305"/>
                </a:lnTo>
                <a:lnTo>
                  <a:pt x="2720695" y="535305"/>
                </a:lnTo>
                <a:lnTo>
                  <a:pt x="2721813" y="534847"/>
                </a:lnTo>
                <a:lnTo>
                  <a:pt x="2723680" y="532980"/>
                </a:lnTo>
                <a:lnTo>
                  <a:pt x="2724137" y="531863"/>
                </a:lnTo>
                <a:lnTo>
                  <a:pt x="2724137" y="529234"/>
                </a:lnTo>
                <a:close/>
              </a:path>
              <a:path w="9725025" h="535305">
                <a:moveTo>
                  <a:pt x="2724137" y="3454"/>
                </a:moveTo>
                <a:lnTo>
                  <a:pt x="2723680" y="2336"/>
                </a:lnTo>
                <a:lnTo>
                  <a:pt x="2721813" y="469"/>
                </a:lnTo>
                <a:lnTo>
                  <a:pt x="2720695" y="0"/>
                </a:lnTo>
                <a:lnTo>
                  <a:pt x="2718066" y="0"/>
                </a:lnTo>
                <a:lnTo>
                  <a:pt x="2716949" y="469"/>
                </a:lnTo>
                <a:lnTo>
                  <a:pt x="2715082" y="2336"/>
                </a:lnTo>
                <a:lnTo>
                  <a:pt x="2714612" y="3454"/>
                </a:lnTo>
                <a:lnTo>
                  <a:pt x="2714612" y="6083"/>
                </a:lnTo>
                <a:lnTo>
                  <a:pt x="2715082" y="7200"/>
                </a:lnTo>
                <a:lnTo>
                  <a:pt x="2716949" y="9067"/>
                </a:lnTo>
                <a:lnTo>
                  <a:pt x="2718066" y="9525"/>
                </a:lnTo>
                <a:lnTo>
                  <a:pt x="2720695" y="9525"/>
                </a:lnTo>
                <a:lnTo>
                  <a:pt x="2721813" y="9067"/>
                </a:lnTo>
                <a:lnTo>
                  <a:pt x="2723680" y="7200"/>
                </a:lnTo>
                <a:lnTo>
                  <a:pt x="2724137" y="6083"/>
                </a:lnTo>
                <a:lnTo>
                  <a:pt x="2724137" y="3454"/>
                </a:lnTo>
                <a:close/>
              </a:path>
              <a:path w="9725025" h="535305">
                <a:moveTo>
                  <a:pt x="2771762" y="529234"/>
                </a:moveTo>
                <a:lnTo>
                  <a:pt x="2771305" y="528116"/>
                </a:lnTo>
                <a:lnTo>
                  <a:pt x="2769438" y="526249"/>
                </a:lnTo>
                <a:lnTo>
                  <a:pt x="2768320" y="525780"/>
                </a:lnTo>
                <a:lnTo>
                  <a:pt x="2765691" y="525780"/>
                </a:lnTo>
                <a:lnTo>
                  <a:pt x="2764574" y="526249"/>
                </a:lnTo>
                <a:lnTo>
                  <a:pt x="2762707" y="528116"/>
                </a:lnTo>
                <a:lnTo>
                  <a:pt x="2762237" y="529234"/>
                </a:lnTo>
                <a:lnTo>
                  <a:pt x="2762237" y="531863"/>
                </a:lnTo>
                <a:lnTo>
                  <a:pt x="2762707" y="532980"/>
                </a:lnTo>
                <a:lnTo>
                  <a:pt x="2764574" y="534847"/>
                </a:lnTo>
                <a:lnTo>
                  <a:pt x="2765691" y="535305"/>
                </a:lnTo>
                <a:lnTo>
                  <a:pt x="2768320" y="535305"/>
                </a:lnTo>
                <a:lnTo>
                  <a:pt x="2769438" y="534847"/>
                </a:lnTo>
                <a:lnTo>
                  <a:pt x="2771305" y="532980"/>
                </a:lnTo>
                <a:lnTo>
                  <a:pt x="2771762" y="531863"/>
                </a:lnTo>
                <a:lnTo>
                  <a:pt x="2771762" y="529234"/>
                </a:lnTo>
                <a:close/>
              </a:path>
              <a:path w="9725025" h="535305">
                <a:moveTo>
                  <a:pt x="2771762" y="3454"/>
                </a:moveTo>
                <a:lnTo>
                  <a:pt x="2771305" y="2336"/>
                </a:lnTo>
                <a:lnTo>
                  <a:pt x="2769438" y="469"/>
                </a:lnTo>
                <a:lnTo>
                  <a:pt x="2768320" y="0"/>
                </a:lnTo>
                <a:lnTo>
                  <a:pt x="2765691" y="0"/>
                </a:lnTo>
                <a:lnTo>
                  <a:pt x="2764574" y="469"/>
                </a:lnTo>
                <a:lnTo>
                  <a:pt x="2762707" y="2336"/>
                </a:lnTo>
                <a:lnTo>
                  <a:pt x="2762237" y="3454"/>
                </a:lnTo>
                <a:lnTo>
                  <a:pt x="2762237" y="6083"/>
                </a:lnTo>
                <a:lnTo>
                  <a:pt x="2762707" y="7200"/>
                </a:lnTo>
                <a:lnTo>
                  <a:pt x="2764574" y="9067"/>
                </a:lnTo>
                <a:lnTo>
                  <a:pt x="2765691" y="9525"/>
                </a:lnTo>
                <a:lnTo>
                  <a:pt x="2768320" y="9525"/>
                </a:lnTo>
                <a:lnTo>
                  <a:pt x="2769438" y="9067"/>
                </a:lnTo>
                <a:lnTo>
                  <a:pt x="2771305" y="7200"/>
                </a:lnTo>
                <a:lnTo>
                  <a:pt x="2771762" y="6083"/>
                </a:lnTo>
                <a:lnTo>
                  <a:pt x="2771762" y="3454"/>
                </a:lnTo>
                <a:close/>
              </a:path>
              <a:path w="9725025" h="535305">
                <a:moveTo>
                  <a:pt x="2819387" y="529234"/>
                </a:moveTo>
                <a:lnTo>
                  <a:pt x="2818930" y="528116"/>
                </a:lnTo>
                <a:lnTo>
                  <a:pt x="2817063" y="526249"/>
                </a:lnTo>
                <a:lnTo>
                  <a:pt x="2815945" y="525780"/>
                </a:lnTo>
                <a:lnTo>
                  <a:pt x="2813316" y="525780"/>
                </a:lnTo>
                <a:lnTo>
                  <a:pt x="2812199" y="526249"/>
                </a:lnTo>
                <a:lnTo>
                  <a:pt x="2810332" y="528116"/>
                </a:lnTo>
                <a:lnTo>
                  <a:pt x="2809862" y="529234"/>
                </a:lnTo>
                <a:lnTo>
                  <a:pt x="2809862" y="531863"/>
                </a:lnTo>
                <a:lnTo>
                  <a:pt x="2810332" y="532980"/>
                </a:lnTo>
                <a:lnTo>
                  <a:pt x="2812199" y="534847"/>
                </a:lnTo>
                <a:lnTo>
                  <a:pt x="2813316" y="535305"/>
                </a:lnTo>
                <a:lnTo>
                  <a:pt x="2815945" y="535305"/>
                </a:lnTo>
                <a:lnTo>
                  <a:pt x="2817063" y="534847"/>
                </a:lnTo>
                <a:lnTo>
                  <a:pt x="2818930" y="532980"/>
                </a:lnTo>
                <a:lnTo>
                  <a:pt x="2819387" y="531863"/>
                </a:lnTo>
                <a:lnTo>
                  <a:pt x="2819387" y="529234"/>
                </a:lnTo>
                <a:close/>
              </a:path>
              <a:path w="9725025" h="535305">
                <a:moveTo>
                  <a:pt x="2819387" y="3454"/>
                </a:moveTo>
                <a:lnTo>
                  <a:pt x="2818930" y="2336"/>
                </a:lnTo>
                <a:lnTo>
                  <a:pt x="2817063" y="469"/>
                </a:lnTo>
                <a:lnTo>
                  <a:pt x="2815945" y="0"/>
                </a:lnTo>
                <a:lnTo>
                  <a:pt x="2813316" y="0"/>
                </a:lnTo>
                <a:lnTo>
                  <a:pt x="2812199" y="469"/>
                </a:lnTo>
                <a:lnTo>
                  <a:pt x="2810332" y="2336"/>
                </a:lnTo>
                <a:lnTo>
                  <a:pt x="2809862" y="3454"/>
                </a:lnTo>
                <a:lnTo>
                  <a:pt x="2809862" y="6083"/>
                </a:lnTo>
                <a:lnTo>
                  <a:pt x="2810332" y="7200"/>
                </a:lnTo>
                <a:lnTo>
                  <a:pt x="2812199" y="9067"/>
                </a:lnTo>
                <a:lnTo>
                  <a:pt x="2813316" y="9525"/>
                </a:lnTo>
                <a:lnTo>
                  <a:pt x="2815945" y="9525"/>
                </a:lnTo>
                <a:lnTo>
                  <a:pt x="2817063" y="9067"/>
                </a:lnTo>
                <a:lnTo>
                  <a:pt x="2818930" y="7200"/>
                </a:lnTo>
                <a:lnTo>
                  <a:pt x="2819387" y="6083"/>
                </a:lnTo>
                <a:lnTo>
                  <a:pt x="2819387" y="3454"/>
                </a:lnTo>
                <a:close/>
              </a:path>
              <a:path w="9725025" h="535305">
                <a:moveTo>
                  <a:pt x="2867012" y="529234"/>
                </a:moveTo>
                <a:lnTo>
                  <a:pt x="2866555" y="528116"/>
                </a:lnTo>
                <a:lnTo>
                  <a:pt x="2864688" y="526249"/>
                </a:lnTo>
                <a:lnTo>
                  <a:pt x="2863570" y="525780"/>
                </a:lnTo>
                <a:lnTo>
                  <a:pt x="2860941" y="525780"/>
                </a:lnTo>
                <a:lnTo>
                  <a:pt x="2859824" y="526249"/>
                </a:lnTo>
                <a:lnTo>
                  <a:pt x="2857957" y="528116"/>
                </a:lnTo>
                <a:lnTo>
                  <a:pt x="2857487" y="529234"/>
                </a:lnTo>
                <a:lnTo>
                  <a:pt x="2857487" y="531863"/>
                </a:lnTo>
                <a:lnTo>
                  <a:pt x="2857957" y="532980"/>
                </a:lnTo>
                <a:lnTo>
                  <a:pt x="2859824" y="534847"/>
                </a:lnTo>
                <a:lnTo>
                  <a:pt x="2860941" y="535305"/>
                </a:lnTo>
                <a:lnTo>
                  <a:pt x="2863570" y="535305"/>
                </a:lnTo>
                <a:lnTo>
                  <a:pt x="2864688" y="534847"/>
                </a:lnTo>
                <a:lnTo>
                  <a:pt x="2866555" y="532980"/>
                </a:lnTo>
                <a:lnTo>
                  <a:pt x="2867012" y="531863"/>
                </a:lnTo>
                <a:lnTo>
                  <a:pt x="2867012" y="529234"/>
                </a:lnTo>
                <a:close/>
              </a:path>
              <a:path w="9725025" h="535305">
                <a:moveTo>
                  <a:pt x="2867012" y="3454"/>
                </a:moveTo>
                <a:lnTo>
                  <a:pt x="2866555" y="2336"/>
                </a:lnTo>
                <a:lnTo>
                  <a:pt x="2864688" y="469"/>
                </a:lnTo>
                <a:lnTo>
                  <a:pt x="2863570" y="0"/>
                </a:lnTo>
                <a:lnTo>
                  <a:pt x="2860941" y="0"/>
                </a:lnTo>
                <a:lnTo>
                  <a:pt x="2859824" y="469"/>
                </a:lnTo>
                <a:lnTo>
                  <a:pt x="2857957" y="2336"/>
                </a:lnTo>
                <a:lnTo>
                  <a:pt x="2857487" y="3454"/>
                </a:lnTo>
                <a:lnTo>
                  <a:pt x="2857487" y="6083"/>
                </a:lnTo>
                <a:lnTo>
                  <a:pt x="2857957" y="7200"/>
                </a:lnTo>
                <a:lnTo>
                  <a:pt x="2859824" y="9067"/>
                </a:lnTo>
                <a:lnTo>
                  <a:pt x="2860941" y="9525"/>
                </a:lnTo>
                <a:lnTo>
                  <a:pt x="2863570" y="9525"/>
                </a:lnTo>
                <a:lnTo>
                  <a:pt x="2864688" y="9067"/>
                </a:lnTo>
                <a:lnTo>
                  <a:pt x="2866555" y="7200"/>
                </a:lnTo>
                <a:lnTo>
                  <a:pt x="2867012" y="6083"/>
                </a:lnTo>
                <a:lnTo>
                  <a:pt x="2867012" y="3454"/>
                </a:lnTo>
                <a:close/>
              </a:path>
              <a:path w="9725025" h="535305">
                <a:moveTo>
                  <a:pt x="2914637" y="529234"/>
                </a:moveTo>
                <a:lnTo>
                  <a:pt x="2914180" y="528116"/>
                </a:lnTo>
                <a:lnTo>
                  <a:pt x="2912313" y="526249"/>
                </a:lnTo>
                <a:lnTo>
                  <a:pt x="2911195" y="525780"/>
                </a:lnTo>
                <a:lnTo>
                  <a:pt x="2908566" y="525780"/>
                </a:lnTo>
                <a:lnTo>
                  <a:pt x="2907449" y="526249"/>
                </a:lnTo>
                <a:lnTo>
                  <a:pt x="2905582" y="528116"/>
                </a:lnTo>
                <a:lnTo>
                  <a:pt x="2905112" y="529234"/>
                </a:lnTo>
                <a:lnTo>
                  <a:pt x="2905112" y="531863"/>
                </a:lnTo>
                <a:lnTo>
                  <a:pt x="2905582" y="532980"/>
                </a:lnTo>
                <a:lnTo>
                  <a:pt x="2907449" y="534847"/>
                </a:lnTo>
                <a:lnTo>
                  <a:pt x="2908566" y="535305"/>
                </a:lnTo>
                <a:lnTo>
                  <a:pt x="2911195" y="535305"/>
                </a:lnTo>
                <a:lnTo>
                  <a:pt x="2912313" y="534847"/>
                </a:lnTo>
                <a:lnTo>
                  <a:pt x="2914180" y="532980"/>
                </a:lnTo>
                <a:lnTo>
                  <a:pt x="2914637" y="531863"/>
                </a:lnTo>
                <a:lnTo>
                  <a:pt x="2914637" y="529234"/>
                </a:lnTo>
                <a:close/>
              </a:path>
              <a:path w="9725025" h="535305">
                <a:moveTo>
                  <a:pt x="2914637" y="3454"/>
                </a:moveTo>
                <a:lnTo>
                  <a:pt x="2914180" y="2336"/>
                </a:lnTo>
                <a:lnTo>
                  <a:pt x="2912313" y="469"/>
                </a:lnTo>
                <a:lnTo>
                  <a:pt x="2911195" y="0"/>
                </a:lnTo>
                <a:lnTo>
                  <a:pt x="2908566" y="0"/>
                </a:lnTo>
                <a:lnTo>
                  <a:pt x="2907449" y="469"/>
                </a:lnTo>
                <a:lnTo>
                  <a:pt x="2905582" y="2336"/>
                </a:lnTo>
                <a:lnTo>
                  <a:pt x="2905112" y="3454"/>
                </a:lnTo>
                <a:lnTo>
                  <a:pt x="2905112" y="6083"/>
                </a:lnTo>
                <a:lnTo>
                  <a:pt x="2905582" y="7200"/>
                </a:lnTo>
                <a:lnTo>
                  <a:pt x="2907449" y="9067"/>
                </a:lnTo>
                <a:lnTo>
                  <a:pt x="2908566" y="9525"/>
                </a:lnTo>
                <a:lnTo>
                  <a:pt x="2911195" y="9525"/>
                </a:lnTo>
                <a:lnTo>
                  <a:pt x="2912313" y="9067"/>
                </a:lnTo>
                <a:lnTo>
                  <a:pt x="2914180" y="7200"/>
                </a:lnTo>
                <a:lnTo>
                  <a:pt x="2914637" y="6083"/>
                </a:lnTo>
                <a:lnTo>
                  <a:pt x="2914637" y="3454"/>
                </a:lnTo>
                <a:close/>
              </a:path>
              <a:path w="9725025" h="535305">
                <a:moveTo>
                  <a:pt x="2962262" y="529234"/>
                </a:moveTo>
                <a:lnTo>
                  <a:pt x="2961805" y="528116"/>
                </a:lnTo>
                <a:lnTo>
                  <a:pt x="2959938" y="526249"/>
                </a:lnTo>
                <a:lnTo>
                  <a:pt x="2958820" y="525780"/>
                </a:lnTo>
                <a:lnTo>
                  <a:pt x="2956191" y="525780"/>
                </a:lnTo>
                <a:lnTo>
                  <a:pt x="2955074" y="526249"/>
                </a:lnTo>
                <a:lnTo>
                  <a:pt x="2953207" y="528116"/>
                </a:lnTo>
                <a:lnTo>
                  <a:pt x="2952737" y="529234"/>
                </a:lnTo>
                <a:lnTo>
                  <a:pt x="2952737" y="531863"/>
                </a:lnTo>
                <a:lnTo>
                  <a:pt x="2953207" y="532980"/>
                </a:lnTo>
                <a:lnTo>
                  <a:pt x="2955074" y="534847"/>
                </a:lnTo>
                <a:lnTo>
                  <a:pt x="2956191" y="535305"/>
                </a:lnTo>
                <a:lnTo>
                  <a:pt x="2958820" y="535305"/>
                </a:lnTo>
                <a:lnTo>
                  <a:pt x="2959938" y="534847"/>
                </a:lnTo>
                <a:lnTo>
                  <a:pt x="2961805" y="532980"/>
                </a:lnTo>
                <a:lnTo>
                  <a:pt x="2962262" y="531863"/>
                </a:lnTo>
                <a:lnTo>
                  <a:pt x="2962262" y="529234"/>
                </a:lnTo>
                <a:close/>
              </a:path>
              <a:path w="9725025" h="535305">
                <a:moveTo>
                  <a:pt x="2962262" y="3454"/>
                </a:moveTo>
                <a:lnTo>
                  <a:pt x="2961805" y="2336"/>
                </a:lnTo>
                <a:lnTo>
                  <a:pt x="2959938" y="469"/>
                </a:lnTo>
                <a:lnTo>
                  <a:pt x="2958820" y="0"/>
                </a:lnTo>
                <a:lnTo>
                  <a:pt x="2956191" y="0"/>
                </a:lnTo>
                <a:lnTo>
                  <a:pt x="2955074" y="469"/>
                </a:lnTo>
                <a:lnTo>
                  <a:pt x="2953207" y="2336"/>
                </a:lnTo>
                <a:lnTo>
                  <a:pt x="2952737" y="3454"/>
                </a:lnTo>
                <a:lnTo>
                  <a:pt x="2952737" y="6083"/>
                </a:lnTo>
                <a:lnTo>
                  <a:pt x="2953207" y="7200"/>
                </a:lnTo>
                <a:lnTo>
                  <a:pt x="2955074" y="9067"/>
                </a:lnTo>
                <a:lnTo>
                  <a:pt x="2956191" y="9525"/>
                </a:lnTo>
                <a:lnTo>
                  <a:pt x="2958820" y="9525"/>
                </a:lnTo>
                <a:lnTo>
                  <a:pt x="2959938" y="9067"/>
                </a:lnTo>
                <a:lnTo>
                  <a:pt x="2961805" y="7200"/>
                </a:lnTo>
                <a:lnTo>
                  <a:pt x="2962262" y="6083"/>
                </a:lnTo>
                <a:lnTo>
                  <a:pt x="2962262" y="3454"/>
                </a:lnTo>
                <a:close/>
              </a:path>
              <a:path w="9725025" h="535305">
                <a:moveTo>
                  <a:pt x="3009887" y="529234"/>
                </a:moveTo>
                <a:lnTo>
                  <a:pt x="3009430" y="528116"/>
                </a:lnTo>
                <a:lnTo>
                  <a:pt x="3007563" y="526249"/>
                </a:lnTo>
                <a:lnTo>
                  <a:pt x="3006445" y="525780"/>
                </a:lnTo>
                <a:lnTo>
                  <a:pt x="3003816" y="525780"/>
                </a:lnTo>
                <a:lnTo>
                  <a:pt x="3002699" y="526249"/>
                </a:lnTo>
                <a:lnTo>
                  <a:pt x="3000832" y="528116"/>
                </a:lnTo>
                <a:lnTo>
                  <a:pt x="3000362" y="529234"/>
                </a:lnTo>
                <a:lnTo>
                  <a:pt x="3000362" y="531863"/>
                </a:lnTo>
                <a:lnTo>
                  <a:pt x="3000832" y="532980"/>
                </a:lnTo>
                <a:lnTo>
                  <a:pt x="3002699" y="534847"/>
                </a:lnTo>
                <a:lnTo>
                  <a:pt x="3003816" y="535305"/>
                </a:lnTo>
                <a:lnTo>
                  <a:pt x="3006445" y="535305"/>
                </a:lnTo>
                <a:lnTo>
                  <a:pt x="3007563" y="534847"/>
                </a:lnTo>
                <a:lnTo>
                  <a:pt x="3009430" y="532980"/>
                </a:lnTo>
                <a:lnTo>
                  <a:pt x="3009887" y="531863"/>
                </a:lnTo>
                <a:lnTo>
                  <a:pt x="3009887" y="529234"/>
                </a:lnTo>
                <a:close/>
              </a:path>
              <a:path w="9725025" h="535305">
                <a:moveTo>
                  <a:pt x="3009887" y="3454"/>
                </a:moveTo>
                <a:lnTo>
                  <a:pt x="3009430" y="2336"/>
                </a:lnTo>
                <a:lnTo>
                  <a:pt x="3007563" y="469"/>
                </a:lnTo>
                <a:lnTo>
                  <a:pt x="3006445" y="0"/>
                </a:lnTo>
                <a:lnTo>
                  <a:pt x="3003816" y="0"/>
                </a:lnTo>
                <a:lnTo>
                  <a:pt x="3002699" y="469"/>
                </a:lnTo>
                <a:lnTo>
                  <a:pt x="3000832" y="2336"/>
                </a:lnTo>
                <a:lnTo>
                  <a:pt x="3000362" y="3454"/>
                </a:lnTo>
                <a:lnTo>
                  <a:pt x="3000362" y="6083"/>
                </a:lnTo>
                <a:lnTo>
                  <a:pt x="3000832" y="7200"/>
                </a:lnTo>
                <a:lnTo>
                  <a:pt x="3002699" y="9067"/>
                </a:lnTo>
                <a:lnTo>
                  <a:pt x="3003816" y="9525"/>
                </a:lnTo>
                <a:lnTo>
                  <a:pt x="3006445" y="9525"/>
                </a:lnTo>
                <a:lnTo>
                  <a:pt x="3007563" y="9067"/>
                </a:lnTo>
                <a:lnTo>
                  <a:pt x="3009430" y="7200"/>
                </a:lnTo>
                <a:lnTo>
                  <a:pt x="3009887" y="6083"/>
                </a:lnTo>
                <a:lnTo>
                  <a:pt x="3009887" y="3454"/>
                </a:lnTo>
                <a:close/>
              </a:path>
              <a:path w="9725025" h="535305">
                <a:moveTo>
                  <a:pt x="3057512" y="529234"/>
                </a:moveTo>
                <a:lnTo>
                  <a:pt x="3057055" y="528116"/>
                </a:lnTo>
                <a:lnTo>
                  <a:pt x="3055188" y="526249"/>
                </a:lnTo>
                <a:lnTo>
                  <a:pt x="3054070" y="525780"/>
                </a:lnTo>
                <a:lnTo>
                  <a:pt x="3051441" y="525780"/>
                </a:lnTo>
                <a:lnTo>
                  <a:pt x="3050324" y="526249"/>
                </a:lnTo>
                <a:lnTo>
                  <a:pt x="3048457" y="528116"/>
                </a:lnTo>
                <a:lnTo>
                  <a:pt x="3047987" y="529234"/>
                </a:lnTo>
                <a:lnTo>
                  <a:pt x="3047987" y="531863"/>
                </a:lnTo>
                <a:lnTo>
                  <a:pt x="3048457" y="532980"/>
                </a:lnTo>
                <a:lnTo>
                  <a:pt x="3050324" y="534847"/>
                </a:lnTo>
                <a:lnTo>
                  <a:pt x="3051441" y="535305"/>
                </a:lnTo>
                <a:lnTo>
                  <a:pt x="3054070" y="535305"/>
                </a:lnTo>
                <a:lnTo>
                  <a:pt x="3055188" y="534847"/>
                </a:lnTo>
                <a:lnTo>
                  <a:pt x="3057055" y="532980"/>
                </a:lnTo>
                <a:lnTo>
                  <a:pt x="3057512" y="531863"/>
                </a:lnTo>
                <a:lnTo>
                  <a:pt x="3057512" y="529234"/>
                </a:lnTo>
                <a:close/>
              </a:path>
              <a:path w="9725025" h="535305">
                <a:moveTo>
                  <a:pt x="3057512" y="3454"/>
                </a:moveTo>
                <a:lnTo>
                  <a:pt x="3057055" y="2336"/>
                </a:lnTo>
                <a:lnTo>
                  <a:pt x="3055188" y="469"/>
                </a:lnTo>
                <a:lnTo>
                  <a:pt x="3054070" y="0"/>
                </a:lnTo>
                <a:lnTo>
                  <a:pt x="3051441" y="0"/>
                </a:lnTo>
                <a:lnTo>
                  <a:pt x="3050324" y="469"/>
                </a:lnTo>
                <a:lnTo>
                  <a:pt x="3048457" y="2336"/>
                </a:lnTo>
                <a:lnTo>
                  <a:pt x="3047987" y="3454"/>
                </a:lnTo>
                <a:lnTo>
                  <a:pt x="3047987" y="6083"/>
                </a:lnTo>
                <a:lnTo>
                  <a:pt x="3048457" y="7200"/>
                </a:lnTo>
                <a:lnTo>
                  <a:pt x="3050324" y="9067"/>
                </a:lnTo>
                <a:lnTo>
                  <a:pt x="3051441" y="9525"/>
                </a:lnTo>
                <a:lnTo>
                  <a:pt x="3054070" y="9525"/>
                </a:lnTo>
                <a:lnTo>
                  <a:pt x="3055188" y="9067"/>
                </a:lnTo>
                <a:lnTo>
                  <a:pt x="3057055" y="7200"/>
                </a:lnTo>
                <a:lnTo>
                  <a:pt x="3057512" y="6083"/>
                </a:lnTo>
                <a:lnTo>
                  <a:pt x="3057512" y="3454"/>
                </a:lnTo>
                <a:close/>
              </a:path>
              <a:path w="9725025" h="535305">
                <a:moveTo>
                  <a:pt x="3105137" y="529234"/>
                </a:moveTo>
                <a:lnTo>
                  <a:pt x="3104680" y="528116"/>
                </a:lnTo>
                <a:lnTo>
                  <a:pt x="3102813" y="526249"/>
                </a:lnTo>
                <a:lnTo>
                  <a:pt x="3101695" y="525780"/>
                </a:lnTo>
                <a:lnTo>
                  <a:pt x="3099066" y="525780"/>
                </a:lnTo>
                <a:lnTo>
                  <a:pt x="3097949" y="526249"/>
                </a:lnTo>
                <a:lnTo>
                  <a:pt x="3096082" y="528116"/>
                </a:lnTo>
                <a:lnTo>
                  <a:pt x="3095612" y="529234"/>
                </a:lnTo>
                <a:lnTo>
                  <a:pt x="3095612" y="531863"/>
                </a:lnTo>
                <a:lnTo>
                  <a:pt x="3096082" y="532980"/>
                </a:lnTo>
                <a:lnTo>
                  <a:pt x="3097949" y="534847"/>
                </a:lnTo>
                <a:lnTo>
                  <a:pt x="3099066" y="535305"/>
                </a:lnTo>
                <a:lnTo>
                  <a:pt x="3101695" y="535305"/>
                </a:lnTo>
                <a:lnTo>
                  <a:pt x="3102813" y="534847"/>
                </a:lnTo>
                <a:lnTo>
                  <a:pt x="3104680" y="532980"/>
                </a:lnTo>
                <a:lnTo>
                  <a:pt x="3105137" y="531863"/>
                </a:lnTo>
                <a:lnTo>
                  <a:pt x="3105137" y="529234"/>
                </a:lnTo>
                <a:close/>
              </a:path>
              <a:path w="9725025" h="535305">
                <a:moveTo>
                  <a:pt x="3105137" y="3454"/>
                </a:moveTo>
                <a:lnTo>
                  <a:pt x="3104680" y="2336"/>
                </a:lnTo>
                <a:lnTo>
                  <a:pt x="3102813" y="469"/>
                </a:lnTo>
                <a:lnTo>
                  <a:pt x="3101695" y="0"/>
                </a:lnTo>
                <a:lnTo>
                  <a:pt x="3099066" y="0"/>
                </a:lnTo>
                <a:lnTo>
                  <a:pt x="3097949" y="469"/>
                </a:lnTo>
                <a:lnTo>
                  <a:pt x="3096082" y="2336"/>
                </a:lnTo>
                <a:lnTo>
                  <a:pt x="3095612" y="3454"/>
                </a:lnTo>
                <a:lnTo>
                  <a:pt x="3095612" y="6083"/>
                </a:lnTo>
                <a:lnTo>
                  <a:pt x="3096082" y="7200"/>
                </a:lnTo>
                <a:lnTo>
                  <a:pt x="3097949" y="9067"/>
                </a:lnTo>
                <a:lnTo>
                  <a:pt x="3099066" y="9525"/>
                </a:lnTo>
                <a:lnTo>
                  <a:pt x="3101695" y="9525"/>
                </a:lnTo>
                <a:lnTo>
                  <a:pt x="3102813" y="9067"/>
                </a:lnTo>
                <a:lnTo>
                  <a:pt x="3104680" y="7200"/>
                </a:lnTo>
                <a:lnTo>
                  <a:pt x="3105137" y="6083"/>
                </a:lnTo>
                <a:lnTo>
                  <a:pt x="3105137" y="3454"/>
                </a:lnTo>
                <a:close/>
              </a:path>
              <a:path w="9725025" h="535305">
                <a:moveTo>
                  <a:pt x="3152762" y="529234"/>
                </a:moveTo>
                <a:lnTo>
                  <a:pt x="3152305" y="528116"/>
                </a:lnTo>
                <a:lnTo>
                  <a:pt x="3150438" y="526249"/>
                </a:lnTo>
                <a:lnTo>
                  <a:pt x="3149320" y="525780"/>
                </a:lnTo>
                <a:lnTo>
                  <a:pt x="3146691" y="525780"/>
                </a:lnTo>
                <a:lnTo>
                  <a:pt x="3145574" y="526249"/>
                </a:lnTo>
                <a:lnTo>
                  <a:pt x="3143707" y="528116"/>
                </a:lnTo>
                <a:lnTo>
                  <a:pt x="3143237" y="529234"/>
                </a:lnTo>
                <a:lnTo>
                  <a:pt x="3143237" y="531863"/>
                </a:lnTo>
                <a:lnTo>
                  <a:pt x="3143707" y="532980"/>
                </a:lnTo>
                <a:lnTo>
                  <a:pt x="3145574" y="534847"/>
                </a:lnTo>
                <a:lnTo>
                  <a:pt x="3146691" y="535305"/>
                </a:lnTo>
                <a:lnTo>
                  <a:pt x="3149320" y="535305"/>
                </a:lnTo>
                <a:lnTo>
                  <a:pt x="3150438" y="534847"/>
                </a:lnTo>
                <a:lnTo>
                  <a:pt x="3152305" y="532980"/>
                </a:lnTo>
                <a:lnTo>
                  <a:pt x="3152762" y="531863"/>
                </a:lnTo>
                <a:lnTo>
                  <a:pt x="3152762" y="529234"/>
                </a:lnTo>
                <a:close/>
              </a:path>
              <a:path w="9725025" h="535305">
                <a:moveTo>
                  <a:pt x="3152762" y="3454"/>
                </a:moveTo>
                <a:lnTo>
                  <a:pt x="3152305" y="2336"/>
                </a:lnTo>
                <a:lnTo>
                  <a:pt x="3150438" y="469"/>
                </a:lnTo>
                <a:lnTo>
                  <a:pt x="3149320" y="0"/>
                </a:lnTo>
                <a:lnTo>
                  <a:pt x="3146691" y="0"/>
                </a:lnTo>
                <a:lnTo>
                  <a:pt x="3145574" y="469"/>
                </a:lnTo>
                <a:lnTo>
                  <a:pt x="3143707" y="2336"/>
                </a:lnTo>
                <a:lnTo>
                  <a:pt x="3143237" y="3454"/>
                </a:lnTo>
                <a:lnTo>
                  <a:pt x="3143237" y="6083"/>
                </a:lnTo>
                <a:lnTo>
                  <a:pt x="3143707" y="7200"/>
                </a:lnTo>
                <a:lnTo>
                  <a:pt x="3145574" y="9067"/>
                </a:lnTo>
                <a:lnTo>
                  <a:pt x="3146691" y="9525"/>
                </a:lnTo>
                <a:lnTo>
                  <a:pt x="3149320" y="9525"/>
                </a:lnTo>
                <a:lnTo>
                  <a:pt x="3150438" y="9067"/>
                </a:lnTo>
                <a:lnTo>
                  <a:pt x="3152305" y="7200"/>
                </a:lnTo>
                <a:lnTo>
                  <a:pt x="3152762" y="6083"/>
                </a:lnTo>
                <a:lnTo>
                  <a:pt x="3152762" y="3454"/>
                </a:lnTo>
                <a:close/>
              </a:path>
              <a:path w="9725025" h="535305">
                <a:moveTo>
                  <a:pt x="3200387" y="529234"/>
                </a:moveTo>
                <a:lnTo>
                  <a:pt x="3199930" y="528116"/>
                </a:lnTo>
                <a:lnTo>
                  <a:pt x="3198063" y="526249"/>
                </a:lnTo>
                <a:lnTo>
                  <a:pt x="3196945" y="525780"/>
                </a:lnTo>
                <a:lnTo>
                  <a:pt x="3194316" y="525780"/>
                </a:lnTo>
                <a:lnTo>
                  <a:pt x="3193199" y="526249"/>
                </a:lnTo>
                <a:lnTo>
                  <a:pt x="3191332" y="528116"/>
                </a:lnTo>
                <a:lnTo>
                  <a:pt x="3190862" y="529234"/>
                </a:lnTo>
                <a:lnTo>
                  <a:pt x="3190862" y="531863"/>
                </a:lnTo>
                <a:lnTo>
                  <a:pt x="3191332" y="532980"/>
                </a:lnTo>
                <a:lnTo>
                  <a:pt x="3193199" y="534847"/>
                </a:lnTo>
                <a:lnTo>
                  <a:pt x="3194316" y="535305"/>
                </a:lnTo>
                <a:lnTo>
                  <a:pt x="3196945" y="535305"/>
                </a:lnTo>
                <a:lnTo>
                  <a:pt x="3198063" y="534847"/>
                </a:lnTo>
                <a:lnTo>
                  <a:pt x="3199930" y="532980"/>
                </a:lnTo>
                <a:lnTo>
                  <a:pt x="3200387" y="531863"/>
                </a:lnTo>
                <a:lnTo>
                  <a:pt x="3200387" y="529234"/>
                </a:lnTo>
                <a:close/>
              </a:path>
              <a:path w="9725025" h="535305">
                <a:moveTo>
                  <a:pt x="3200387" y="3454"/>
                </a:moveTo>
                <a:lnTo>
                  <a:pt x="3199930" y="2336"/>
                </a:lnTo>
                <a:lnTo>
                  <a:pt x="3198063" y="469"/>
                </a:lnTo>
                <a:lnTo>
                  <a:pt x="3196945" y="0"/>
                </a:lnTo>
                <a:lnTo>
                  <a:pt x="3194316" y="0"/>
                </a:lnTo>
                <a:lnTo>
                  <a:pt x="3193199" y="469"/>
                </a:lnTo>
                <a:lnTo>
                  <a:pt x="3191332" y="2336"/>
                </a:lnTo>
                <a:lnTo>
                  <a:pt x="3190862" y="3454"/>
                </a:lnTo>
                <a:lnTo>
                  <a:pt x="3190862" y="6083"/>
                </a:lnTo>
                <a:lnTo>
                  <a:pt x="3191332" y="7200"/>
                </a:lnTo>
                <a:lnTo>
                  <a:pt x="3193199" y="9067"/>
                </a:lnTo>
                <a:lnTo>
                  <a:pt x="3194316" y="9525"/>
                </a:lnTo>
                <a:lnTo>
                  <a:pt x="3196945" y="9525"/>
                </a:lnTo>
                <a:lnTo>
                  <a:pt x="3198063" y="9067"/>
                </a:lnTo>
                <a:lnTo>
                  <a:pt x="3199930" y="7200"/>
                </a:lnTo>
                <a:lnTo>
                  <a:pt x="3200387" y="6083"/>
                </a:lnTo>
                <a:lnTo>
                  <a:pt x="3200387" y="3454"/>
                </a:lnTo>
                <a:close/>
              </a:path>
              <a:path w="9725025" h="535305">
                <a:moveTo>
                  <a:pt x="3248012" y="529234"/>
                </a:moveTo>
                <a:lnTo>
                  <a:pt x="3247555" y="528116"/>
                </a:lnTo>
                <a:lnTo>
                  <a:pt x="3245688" y="526249"/>
                </a:lnTo>
                <a:lnTo>
                  <a:pt x="3244570" y="525780"/>
                </a:lnTo>
                <a:lnTo>
                  <a:pt x="3241941" y="525780"/>
                </a:lnTo>
                <a:lnTo>
                  <a:pt x="3240824" y="526249"/>
                </a:lnTo>
                <a:lnTo>
                  <a:pt x="3238957" y="528116"/>
                </a:lnTo>
                <a:lnTo>
                  <a:pt x="3238487" y="529234"/>
                </a:lnTo>
                <a:lnTo>
                  <a:pt x="3238487" y="531863"/>
                </a:lnTo>
                <a:lnTo>
                  <a:pt x="3238957" y="532980"/>
                </a:lnTo>
                <a:lnTo>
                  <a:pt x="3240824" y="534847"/>
                </a:lnTo>
                <a:lnTo>
                  <a:pt x="3241941" y="535305"/>
                </a:lnTo>
                <a:lnTo>
                  <a:pt x="3244570" y="535305"/>
                </a:lnTo>
                <a:lnTo>
                  <a:pt x="3245688" y="534847"/>
                </a:lnTo>
                <a:lnTo>
                  <a:pt x="3247555" y="532980"/>
                </a:lnTo>
                <a:lnTo>
                  <a:pt x="3248012" y="531863"/>
                </a:lnTo>
                <a:lnTo>
                  <a:pt x="3248012" y="529234"/>
                </a:lnTo>
                <a:close/>
              </a:path>
              <a:path w="9725025" h="535305">
                <a:moveTo>
                  <a:pt x="3248012" y="3454"/>
                </a:moveTo>
                <a:lnTo>
                  <a:pt x="3247555" y="2336"/>
                </a:lnTo>
                <a:lnTo>
                  <a:pt x="3245688" y="469"/>
                </a:lnTo>
                <a:lnTo>
                  <a:pt x="3244570" y="0"/>
                </a:lnTo>
                <a:lnTo>
                  <a:pt x="3241941" y="0"/>
                </a:lnTo>
                <a:lnTo>
                  <a:pt x="3240824" y="469"/>
                </a:lnTo>
                <a:lnTo>
                  <a:pt x="3238957" y="2336"/>
                </a:lnTo>
                <a:lnTo>
                  <a:pt x="3238487" y="3454"/>
                </a:lnTo>
                <a:lnTo>
                  <a:pt x="3238487" y="6083"/>
                </a:lnTo>
                <a:lnTo>
                  <a:pt x="3238957" y="7200"/>
                </a:lnTo>
                <a:lnTo>
                  <a:pt x="3240824" y="9067"/>
                </a:lnTo>
                <a:lnTo>
                  <a:pt x="3241941" y="9525"/>
                </a:lnTo>
                <a:lnTo>
                  <a:pt x="3244570" y="9525"/>
                </a:lnTo>
                <a:lnTo>
                  <a:pt x="3245688" y="9067"/>
                </a:lnTo>
                <a:lnTo>
                  <a:pt x="3247555" y="7200"/>
                </a:lnTo>
                <a:lnTo>
                  <a:pt x="3248012" y="6083"/>
                </a:lnTo>
                <a:lnTo>
                  <a:pt x="3248012" y="3454"/>
                </a:lnTo>
                <a:close/>
              </a:path>
              <a:path w="9725025" h="535305">
                <a:moveTo>
                  <a:pt x="3295637" y="529234"/>
                </a:moveTo>
                <a:lnTo>
                  <a:pt x="3295180" y="528116"/>
                </a:lnTo>
                <a:lnTo>
                  <a:pt x="3293313" y="526249"/>
                </a:lnTo>
                <a:lnTo>
                  <a:pt x="3292195" y="525780"/>
                </a:lnTo>
                <a:lnTo>
                  <a:pt x="3289566" y="525780"/>
                </a:lnTo>
                <a:lnTo>
                  <a:pt x="3288449" y="526249"/>
                </a:lnTo>
                <a:lnTo>
                  <a:pt x="3286582" y="528116"/>
                </a:lnTo>
                <a:lnTo>
                  <a:pt x="3286112" y="529234"/>
                </a:lnTo>
                <a:lnTo>
                  <a:pt x="3286112" y="531863"/>
                </a:lnTo>
                <a:lnTo>
                  <a:pt x="3286582" y="532980"/>
                </a:lnTo>
                <a:lnTo>
                  <a:pt x="3288449" y="534847"/>
                </a:lnTo>
                <a:lnTo>
                  <a:pt x="3289566" y="535305"/>
                </a:lnTo>
                <a:lnTo>
                  <a:pt x="3292195" y="535305"/>
                </a:lnTo>
                <a:lnTo>
                  <a:pt x="3293313" y="534847"/>
                </a:lnTo>
                <a:lnTo>
                  <a:pt x="3295180" y="532980"/>
                </a:lnTo>
                <a:lnTo>
                  <a:pt x="3295637" y="531863"/>
                </a:lnTo>
                <a:lnTo>
                  <a:pt x="3295637" y="529234"/>
                </a:lnTo>
                <a:close/>
              </a:path>
              <a:path w="9725025" h="535305">
                <a:moveTo>
                  <a:pt x="3295637" y="3454"/>
                </a:moveTo>
                <a:lnTo>
                  <a:pt x="3295180" y="2336"/>
                </a:lnTo>
                <a:lnTo>
                  <a:pt x="3293313" y="469"/>
                </a:lnTo>
                <a:lnTo>
                  <a:pt x="3292195" y="0"/>
                </a:lnTo>
                <a:lnTo>
                  <a:pt x="3289566" y="0"/>
                </a:lnTo>
                <a:lnTo>
                  <a:pt x="3288449" y="469"/>
                </a:lnTo>
                <a:lnTo>
                  <a:pt x="3286582" y="2336"/>
                </a:lnTo>
                <a:lnTo>
                  <a:pt x="3286112" y="3454"/>
                </a:lnTo>
                <a:lnTo>
                  <a:pt x="3286112" y="6083"/>
                </a:lnTo>
                <a:lnTo>
                  <a:pt x="3286582" y="7200"/>
                </a:lnTo>
                <a:lnTo>
                  <a:pt x="3288449" y="9067"/>
                </a:lnTo>
                <a:lnTo>
                  <a:pt x="3289566" y="9525"/>
                </a:lnTo>
                <a:lnTo>
                  <a:pt x="3292195" y="9525"/>
                </a:lnTo>
                <a:lnTo>
                  <a:pt x="3293313" y="9067"/>
                </a:lnTo>
                <a:lnTo>
                  <a:pt x="3295180" y="7200"/>
                </a:lnTo>
                <a:lnTo>
                  <a:pt x="3295637" y="6083"/>
                </a:lnTo>
                <a:lnTo>
                  <a:pt x="3295637" y="3454"/>
                </a:lnTo>
                <a:close/>
              </a:path>
              <a:path w="9725025" h="535305">
                <a:moveTo>
                  <a:pt x="3343262" y="529234"/>
                </a:moveTo>
                <a:lnTo>
                  <a:pt x="3342805" y="528116"/>
                </a:lnTo>
                <a:lnTo>
                  <a:pt x="3340938" y="526249"/>
                </a:lnTo>
                <a:lnTo>
                  <a:pt x="3339820" y="525780"/>
                </a:lnTo>
                <a:lnTo>
                  <a:pt x="3337191" y="525780"/>
                </a:lnTo>
                <a:lnTo>
                  <a:pt x="3336074" y="526249"/>
                </a:lnTo>
                <a:lnTo>
                  <a:pt x="3334207" y="528116"/>
                </a:lnTo>
                <a:lnTo>
                  <a:pt x="3333737" y="529234"/>
                </a:lnTo>
                <a:lnTo>
                  <a:pt x="3333737" y="531863"/>
                </a:lnTo>
                <a:lnTo>
                  <a:pt x="3334207" y="532980"/>
                </a:lnTo>
                <a:lnTo>
                  <a:pt x="3336074" y="534847"/>
                </a:lnTo>
                <a:lnTo>
                  <a:pt x="3337191" y="535305"/>
                </a:lnTo>
                <a:lnTo>
                  <a:pt x="3339820" y="535305"/>
                </a:lnTo>
                <a:lnTo>
                  <a:pt x="3340938" y="534847"/>
                </a:lnTo>
                <a:lnTo>
                  <a:pt x="3342805" y="532980"/>
                </a:lnTo>
                <a:lnTo>
                  <a:pt x="3343262" y="531863"/>
                </a:lnTo>
                <a:lnTo>
                  <a:pt x="3343262" y="529234"/>
                </a:lnTo>
                <a:close/>
              </a:path>
              <a:path w="9725025" h="535305">
                <a:moveTo>
                  <a:pt x="3343262" y="3454"/>
                </a:moveTo>
                <a:lnTo>
                  <a:pt x="3342805" y="2336"/>
                </a:lnTo>
                <a:lnTo>
                  <a:pt x="3340938" y="469"/>
                </a:lnTo>
                <a:lnTo>
                  <a:pt x="3339820" y="0"/>
                </a:lnTo>
                <a:lnTo>
                  <a:pt x="3337191" y="0"/>
                </a:lnTo>
                <a:lnTo>
                  <a:pt x="3336074" y="469"/>
                </a:lnTo>
                <a:lnTo>
                  <a:pt x="3334207" y="2336"/>
                </a:lnTo>
                <a:lnTo>
                  <a:pt x="3333737" y="3454"/>
                </a:lnTo>
                <a:lnTo>
                  <a:pt x="3333737" y="6083"/>
                </a:lnTo>
                <a:lnTo>
                  <a:pt x="3334207" y="7200"/>
                </a:lnTo>
                <a:lnTo>
                  <a:pt x="3336074" y="9067"/>
                </a:lnTo>
                <a:lnTo>
                  <a:pt x="3337191" y="9525"/>
                </a:lnTo>
                <a:lnTo>
                  <a:pt x="3339820" y="9525"/>
                </a:lnTo>
                <a:lnTo>
                  <a:pt x="3340938" y="9067"/>
                </a:lnTo>
                <a:lnTo>
                  <a:pt x="3342805" y="7200"/>
                </a:lnTo>
                <a:lnTo>
                  <a:pt x="3343262" y="6083"/>
                </a:lnTo>
                <a:lnTo>
                  <a:pt x="3343262" y="3454"/>
                </a:lnTo>
                <a:close/>
              </a:path>
              <a:path w="9725025" h="535305">
                <a:moveTo>
                  <a:pt x="3390887" y="529234"/>
                </a:moveTo>
                <a:lnTo>
                  <a:pt x="3390430" y="528116"/>
                </a:lnTo>
                <a:lnTo>
                  <a:pt x="3388563" y="526249"/>
                </a:lnTo>
                <a:lnTo>
                  <a:pt x="3387445" y="525780"/>
                </a:lnTo>
                <a:lnTo>
                  <a:pt x="3384816" y="525780"/>
                </a:lnTo>
                <a:lnTo>
                  <a:pt x="3383699" y="526249"/>
                </a:lnTo>
                <a:lnTo>
                  <a:pt x="3381832" y="528116"/>
                </a:lnTo>
                <a:lnTo>
                  <a:pt x="3381362" y="529234"/>
                </a:lnTo>
                <a:lnTo>
                  <a:pt x="3381362" y="531863"/>
                </a:lnTo>
                <a:lnTo>
                  <a:pt x="3381832" y="532980"/>
                </a:lnTo>
                <a:lnTo>
                  <a:pt x="3383699" y="534847"/>
                </a:lnTo>
                <a:lnTo>
                  <a:pt x="3384816" y="535305"/>
                </a:lnTo>
                <a:lnTo>
                  <a:pt x="3387445" y="535305"/>
                </a:lnTo>
                <a:lnTo>
                  <a:pt x="3388563" y="534847"/>
                </a:lnTo>
                <a:lnTo>
                  <a:pt x="3390430" y="532980"/>
                </a:lnTo>
                <a:lnTo>
                  <a:pt x="3390887" y="531863"/>
                </a:lnTo>
                <a:lnTo>
                  <a:pt x="3390887" y="529234"/>
                </a:lnTo>
                <a:close/>
              </a:path>
              <a:path w="9725025" h="535305">
                <a:moveTo>
                  <a:pt x="3390887" y="3454"/>
                </a:moveTo>
                <a:lnTo>
                  <a:pt x="3390430" y="2336"/>
                </a:lnTo>
                <a:lnTo>
                  <a:pt x="3388563" y="469"/>
                </a:lnTo>
                <a:lnTo>
                  <a:pt x="3387445" y="0"/>
                </a:lnTo>
                <a:lnTo>
                  <a:pt x="3384816" y="0"/>
                </a:lnTo>
                <a:lnTo>
                  <a:pt x="3383699" y="469"/>
                </a:lnTo>
                <a:lnTo>
                  <a:pt x="3381832" y="2336"/>
                </a:lnTo>
                <a:lnTo>
                  <a:pt x="3381362" y="3454"/>
                </a:lnTo>
                <a:lnTo>
                  <a:pt x="3381362" y="6083"/>
                </a:lnTo>
                <a:lnTo>
                  <a:pt x="3381832" y="7200"/>
                </a:lnTo>
                <a:lnTo>
                  <a:pt x="3383699" y="9067"/>
                </a:lnTo>
                <a:lnTo>
                  <a:pt x="3384816" y="9525"/>
                </a:lnTo>
                <a:lnTo>
                  <a:pt x="3387445" y="9525"/>
                </a:lnTo>
                <a:lnTo>
                  <a:pt x="3388563" y="9067"/>
                </a:lnTo>
                <a:lnTo>
                  <a:pt x="3390430" y="7200"/>
                </a:lnTo>
                <a:lnTo>
                  <a:pt x="3390887" y="6083"/>
                </a:lnTo>
                <a:lnTo>
                  <a:pt x="3390887" y="3454"/>
                </a:lnTo>
                <a:close/>
              </a:path>
              <a:path w="9725025" h="535305">
                <a:moveTo>
                  <a:pt x="3438512" y="529234"/>
                </a:moveTo>
                <a:lnTo>
                  <a:pt x="3438055" y="528116"/>
                </a:lnTo>
                <a:lnTo>
                  <a:pt x="3436188" y="526249"/>
                </a:lnTo>
                <a:lnTo>
                  <a:pt x="3435070" y="525780"/>
                </a:lnTo>
                <a:lnTo>
                  <a:pt x="3432441" y="525780"/>
                </a:lnTo>
                <a:lnTo>
                  <a:pt x="3431324" y="526249"/>
                </a:lnTo>
                <a:lnTo>
                  <a:pt x="3429457" y="528116"/>
                </a:lnTo>
                <a:lnTo>
                  <a:pt x="3428987" y="529234"/>
                </a:lnTo>
                <a:lnTo>
                  <a:pt x="3428987" y="531863"/>
                </a:lnTo>
                <a:lnTo>
                  <a:pt x="3429457" y="532980"/>
                </a:lnTo>
                <a:lnTo>
                  <a:pt x="3431324" y="534847"/>
                </a:lnTo>
                <a:lnTo>
                  <a:pt x="3432441" y="535305"/>
                </a:lnTo>
                <a:lnTo>
                  <a:pt x="3435070" y="535305"/>
                </a:lnTo>
                <a:lnTo>
                  <a:pt x="3436188" y="534847"/>
                </a:lnTo>
                <a:lnTo>
                  <a:pt x="3438055" y="532980"/>
                </a:lnTo>
                <a:lnTo>
                  <a:pt x="3438512" y="531863"/>
                </a:lnTo>
                <a:lnTo>
                  <a:pt x="3438512" y="529234"/>
                </a:lnTo>
                <a:close/>
              </a:path>
              <a:path w="9725025" h="535305">
                <a:moveTo>
                  <a:pt x="3438512" y="3454"/>
                </a:moveTo>
                <a:lnTo>
                  <a:pt x="3438055" y="2336"/>
                </a:lnTo>
                <a:lnTo>
                  <a:pt x="3436188" y="469"/>
                </a:lnTo>
                <a:lnTo>
                  <a:pt x="3435070" y="0"/>
                </a:lnTo>
                <a:lnTo>
                  <a:pt x="3432441" y="0"/>
                </a:lnTo>
                <a:lnTo>
                  <a:pt x="3431324" y="469"/>
                </a:lnTo>
                <a:lnTo>
                  <a:pt x="3429457" y="2336"/>
                </a:lnTo>
                <a:lnTo>
                  <a:pt x="3428987" y="3454"/>
                </a:lnTo>
                <a:lnTo>
                  <a:pt x="3428987" y="6083"/>
                </a:lnTo>
                <a:lnTo>
                  <a:pt x="3429457" y="7200"/>
                </a:lnTo>
                <a:lnTo>
                  <a:pt x="3431324" y="9067"/>
                </a:lnTo>
                <a:lnTo>
                  <a:pt x="3432441" y="9525"/>
                </a:lnTo>
                <a:lnTo>
                  <a:pt x="3435070" y="9525"/>
                </a:lnTo>
                <a:lnTo>
                  <a:pt x="3436188" y="9067"/>
                </a:lnTo>
                <a:lnTo>
                  <a:pt x="3438055" y="7200"/>
                </a:lnTo>
                <a:lnTo>
                  <a:pt x="3438512" y="6083"/>
                </a:lnTo>
                <a:lnTo>
                  <a:pt x="3438512" y="3454"/>
                </a:lnTo>
                <a:close/>
              </a:path>
              <a:path w="9725025" h="535305">
                <a:moveTo>
                  <a:pt x="3486137" y="529234"/>
                </a:moveTo>
                <a:lnTo>
                  <a:pt x="3485680" y="528116"/>
                </a:lnTo>
                <a:lnTo>
                  <a:pt x="3483813" y="526249"/>
                </a:lnTo>
                <a:lnTo>
                  <a:pt x="3482695" y="525780"/>
                </a:lnTo>
                <a:lnTo>
                  <a:pt x="3480066" y="525780"/>
                </a:lnTo>
                <a:lnTo>
                  <a:pt x="3478949" y="526249"/>
                </a:lnTo>
                <a:lnTo>
                  <a:pt x="3477082" y="528116"/>
                </a:lnTo>
                <a:lnTo>
                  <a:pt x="3476612" y="529234"/>
                </a:lnTo>
                <a:lnTo>
                  <a:pt x="3476612" y="531863"/>
                </a:lnTo>
                <a:lnTo>
                  <a:pt x="3477082" y="532980"/>
                </a:lnTo>
                <a:lnTo>
                  <a:pt x="3478949" y="534847"/>
                </a:lnTo>
                <a:lnTo>
                  <a:pt x="3480066" y="535305"/>
                </a:lnTo>
                <a:lnTo>
                  <a:pt x="3482695" y="535305"/>
                </a:lnTo>
                <a:lnTo>
                  <a:pt x="3483813" y="534847"/>
                </a:lnTo>
                <a:lnTo>
                  <a:pt x="3485680" y="532980"/>
                </a:lnTo>
                <a:lnTo>
                  <a:pt x="3486137" y="531863"/>
                </a:lnTo>
                <a:lnTo>
                  <a:pt x="3486137" y="529234"/>
                </a:lnTo>
                <a:close/>
              </a:path>
              <a:path w="9725025" h="535305">
                <a:moveTo>
                  <a:pt x="3486137" y="3454"/>
                </a:moveTo>
                <a:lnTo>
                  <a:pt x="3485680" y="2336"/>
                </a:lnTo>
                <a:lnTo>
                  <a:pt x="3483813" y="469"/>
                </a:lnTo>
                <a:lnTo>
                  <a:pt x="3482695" y="0"/>
                </a:lnTo>
                <a:lnTo>
                  <a:pt x="3480066" y="0"/>
                </a:lnTo>
                <a:lnTo>
                  <a:pt x="3478949" y="469"/>
                </a:lnTo>
                <a:lnTo>
                  <a:pt x="3477082" y="2336"/>
                </a:lnTo>
                <a:lnTo>
                  <a:pt x="3476612" y="3454"/>
                </a:lnTo>
                <a:lnTo>
                  <a:pt x="3476612" y="6083"/>
                </a:lnTo>
                <a:lnTo>
                  <a:pt x="3477082" y="7200"/>
                </a:lnTo>
                <a:lnTo>
                  <a:pt x="3478949" y="9067"/>
                </a:lnTo>
                <a:lnTo>
                  <a:pt x="3480066" y="9525"/>
                </a:lnTo>
                <a:lnTo>
                  <a:pt x="3482695" y="9525"/>
                </a:lnTo>
                <a:lnTo>
                  <a:pt x="3483813" y="9067"/>
                </a:lnTo>
                <a:lnTo>
                  <a:pt x="3485680" y="7200"/>
                </a:lnTo>
                <a:lnTo>
                  <a:pt x="3486137" y="6083"/>
                </a:lnTo>
                <a:lnTo>
                  <a:pt x="3486137" y="3454"/>
                </a:lnTo>
                <a:close/>
              </a:path>
              <a:path w="9725025" h="535305">
                <a:moveTo>
                  <a:pt x="3533762" y="529234"/>
                </a:moveTo>
                <a:lnTo>
                  <a:pt x="3533305" y="528116"/>
                </a:lnTo>
                <a:lnTo>
                  <a:pt x="3531438" y="526249"/>
                </a:lnTo>
                <a:lnTo>
                  <a:pt x="3530320" y="525780"/>
                </a:lnTo>
                <a:lnTo>
                  <a:pt x="3527691" y="525780"/>
                </a:lnTo>
                <a:lnTo>
                  <a:pt x="3526574" y="526249"/>
                </a:lnTo>
                <a:lnTo>
                  <a:pt x="3524707" y="528116"/>
                </a:lnTo>
                <a:lnTo>
                  <a:pt x="3524237" y="529234"/>
                </a:lnTo>
                <a:lnTo>
                  <a:pt x="3524237" y="531863"/>
                </a:lnTo>
                <a:lnTo>
                  <a:pt x="3524707" y="532980"/>
                </a:lnTo>
                <a:lnTo>
                  <a:pt x="3526574" y="534847"/>
                </a:lnTo>
                <a:lnTo>
                  <a:pt x="3527691" y="535305"/>
                </a:lnTo>
                <a:lnTo>
                  <a:pt x="3530320" y="535305"/>
                </a:lnTo>
                <a:lnTo>
                  <a:pt x="3531438" y="534847"/>
                </a:lnTo>
                <a:lnTo>
                  <a:pt x="3533305" y="532980"/>
                </a:lnTo>
                <a:lnTo>
                  <a:pt x="3533762" y="531863"/>
                </a:lnTo>
                <a:lnTo>
                  <a:pt x="3533762" y="529234"/>
                </a:lnTo>
                <a:close/>
              </a:path>
              <a:path w="9725025" h="535305">
                <a:moveTo>
                  <a:pt x="3533762" y="3454"/>
                </a:moveTo>
                <a:lnTo>
                  <a:pt x="3533305" y="2336"/>
                </a:lnTo>
                <a:lnTo>
                  <a:pt x="3531438" y="469"/>
                </a:lnTo>
                <a:lnTo>
                  <a:pt x="3530320" y="0"/>
                </a:lnTo>
                <a:lnTo>
                  <a:pt x="3527691" y="0"/>
                </a:lnTo>
                <a:lnTo>
                  <a:pt x="3526574" y="469"/>
                </a:lnTo>
                <a:lnTo>
                  <a:pt x="3524707" y="2336"/>
                </a:lnTo>
                <a:lnTo>
                  <a:pt x="3524237" y="3454"/>
                </a:lnTo>
                <a:lnTo>
                  <a:pt x="3524237" y="6083"/>
                </a:lnTo>
                <a:lnTo>
                  <a:pt x="3524707" y="7200"/>
                </a:lnTo>
                <a:lnTo>
                  <a:pt x="3526574" y="9067"/>
                </a:lnTo>
                <a:lnTo>
                  <a:pt x="3527691" y="9525"/>
                </a:lnTo>
                <a:lnTo>
                  <a:pt x="3530320" y="9525"/>
                </a:lnTo>
                <a:lnTo>
                  <a:pt x="3531438" y="9067"/>
                </a:lnTo>
                <a:lnTo>
                  <a:pt x="3533305" y="7200"/>
                </a:lnTo>
                <a:lnTo>
                  <a:pt x="3533762" y="6083"/>
                </a:lnTo>
                <a:lnTo>
                  <a:pt x="3533762" y="3454"/>
                </a:lnTo>
                <a:close/>
              </a:path>
              <a:path w="9725025" h="535305">
                <a:moveTo>
                  <a:pt x="3581387" y="529234"/>
                </a:moveTo>
                <a:lnTo>
                  <a:pt x="3580930" y="528116"/>
                </a:lnTo>
                <a:lnTo>
                  <a:pt x="3579063" y="526249"/>
                </a:lnTo>
                <a:lnTo>
                  <a:pt x="3577945" y="525780"/>
                </a:lnTo>
                <a:lnTo>
                  <a:pt x="3575316" y="525780"/>
                </a:lnTo>
                <a:lnTo>
                  <a:pt x="3574199" y="526249"/>
                </a:lnTo>
                <a:lnTo>
                  <a:pt x="3572332" y="528116"/>
                </a:lnTo>
                <a:lnTo>
                  <a:pt x="3571862" y="529234"/>
                </a:lnTo>
                <a:lnTo>
                  <a:pt x="3571862" y="531863"/>
                </a:lnTo>
                <a:lnTo>
                  <a:pt x="3572332" y="532980"/>
                </a:lnTo>
                <a:lnTo>
                  <a:pt x="3574199" y="534847"/>
                </a:lnTo>
                <a:lnTo>
                  <a:pt x="3575316" y="535305"/>
                </a:lnTo>
                <a:lnTo>
                  <a:pt x="3577945" y="535305"/>
                </a:lnTo>
                <a:lnTo>
                  <a:pt x="3579063" y="534847"/>
                </a:lnTo>
                <a:lnTo>
                  <a:pt x="3580930" y="532980"/>
                </a:lnTo>
                <a:lnTo>
                  <a:pt x="3581387" y="531863"/>
                </a:lnTo>
                <a:lnTo>
                  <a:pt x="3581387" y="529234"/>
                </a:lnTo>
                <a:close/>
              </a:path>
              <a:path w="9725025" h="535305">
                <a:moveTo>
                  <a:pt x="3581387" y="3454"/>
                </a:moveTo>
                <a:lnTo>
                  <a:pt x="3580930" y="2336"/>
                </a:lnTo>
                <a:lnTo>
                  <a:pt x="3579063" y="469"/>
                </a:lnTo>
                <a:lnTo>
                  <a:pt x="3577945" y="0"/>
                </a:lnTo>
                <a:lnTo>
                  <a:pt x="3575316" y="0"/>
                </a:lnTo>
                <a:lnTo>
                  <a:pt x="3574199" y="469"/>
                </a:lnTo>
                <a:lnTo>
                  <a:pt x="3572332" y="2336"/>
                </a:lnTo>
                <a:lnTo>
                  <a:pt x="3571862" y="3454"/>
                </a:lnTo>
                <a:lnTo>
                  <a:pt x="3571862" y="6083"/>
                </a:lnTo>
                <a:lnTo>
                  <a:pt x="3572332" y="7200"/>
                </a:lnTo>
                <a:lnTo>
                  <a:pt x="3574199" y="9067"/>
                </a:lnTo>
                <a:lnTo>
                  <a:pt x="3575316" y="9525"/>
                </a:lnTo>
                <a:lnTo>
                  <a:pt x="3577945" y="9525"/>
                </a:lnTo>
                <a:lnTo>
                  <a:pt x="3579063" y="9067"/>
                </a:lnTo>
                <a:lnTo>
                  <a:pt x="3580930" y="7200"/>
                </a:lnTo>
                <a:lnTo>
                  <a:pt x="3581387" y="6083"/>
                </a:lnTo>
                <a:lnTo>
                  <a:pt x="3581387" y="3454"/>
                </a:lnTo>
                <a:close/>
              </a:path>
              <a:path w="9725025" h="535305">
                <a:moveTo>
                  <a:pt x="3629012" y="529234"/>
                </a:moveTo>
                <a:lnTo>
                  <a:pt x="3628555" y="528116"/>
                </a:lnTo>
                <a:lnTo>
                  <a:pt x="3626688" y="526249"/>
                </a:lnTo>
                <a:lnTo>
                  <a:pt x="3625570" y="525780"/>
                </a:lnTo>
                <a:lnTo>
                  <a:pt x="3622941" y="525780"/>
                </a:lnTo>
                <a:lnTo>
                  <a:pt x="3621824" y="526249"/>
                </a:lnTo>
                <a:lnTo>
                  <a:pt x="3619957" y="528116"/>
                </a:lnTo>
                <a:lnTo>
                  <a:pt x="3619487" y="529234"/>
                </a:lnTo>
                <a:lnTo>
                  <a:pt x="3619487" y="531863"/>
                </a:lnTo>
                <a:lnTo>
                  <a:pt x="3619957" y="532980"/>
                </a:lnTo>
                <a:lnTo>
                  <a:pt x="3621824" y="534847"/>
                </a:lnTo>
                <a:lnTo>
                  <a:pt x="3622941" y="535305"/>
                </a:lnTo>
                <a:lnTo>
                  <a:pt x="3625570" y="535305"/>
                </a:lnTo>
                <a:lnTo>
                  <a:pt x="3626688" y="534847"/>
                </a:lnTo>
                <a:lnTo>
                  <a:pt x="3628555" y="532980"/>
                </a:lnTo>
                <a:lnTo>
                  <a:pt x="3629012" y="531863"/>
                </a:lnTo>
                <a:lnTo>
                  <a:pt x="3629012" y="529234"/>
                </a:lnTo>
                <a:close/>
              </a:path>
              <a:path w="9725025" h="535305">
                <a:moveTo>
                  <a:pt x="3629012" y="3454"/>
                </a:moveTo>
                <a:lnTo>
                  <a:pt x="3628555" y="2336"/>
                </a:lnTo>
                <a:lnTo>
                  <a:pt x="3626688" y="469"/>
                </a:lnTo>
                <a:lnTo>
                  <a:pt x="3625570" y="0"/>
                </a:lnTo>
                <a:lnTo>
                  <a:pt x="3622941" y="0"/>
                </a:lnTo>
                <a:lnTo>
                  <a:pt x="3621824" y="469"/>
                </a:lnTo>
                <a:lnTo>
                  <a:pt x="3619957" y="2336"/>
                </a:lnTo>
                <a:lnTo>
                  <a:pt x="3619487" y="3454"/>
                </a:lnTo>
                <a:lnTo>
                  <a:pt x="3619487" y="6083"/>
                </a:lnTo>
                <a:lnTo>
                  <a:pt x="3619957" y="7200"/>
                </a:lnTo>
                <a:lnTo>
                  <a:pt x="3621824" y="9067"/>
                </a:lnTo>
                <a:lnTo>
                  <a:pt x="3622941" y="9525"/>
                </a:lnTo>
                <a:lnTo>
                  <a:pt x="3625570" y="9525"/>
                </a:lnTo>
                <a:lnTo>
                  <a:pt x="3626688" y="9067"/>
                </a:lnTo>
                <a:lnTo>
                  <a:pt x="3628555" y="7200"/>
                </a:lnTo>
                <a:lnTo>
                  <a:pt x="3629012" y="6083"/>
                </a:lnTo>
                <a:lnTo>
                  <a:pt x="3629012" y="3454"/>
                </a:lnTo>
                <a:close/>
              </a:path>
              <a:path w="9725025" h="535305">
                <a:moveTo>
                  <a:pt x="3676637" y="529234"/>
                </a:moveTo>
                <a:lnTo>
                  <a:pt x="3676180" y="528116"/>
                </a:lnTo>
                <a:lnTo>
                  <a:pt x="3674313" y="526249"/>
                </a:lnTo>
                <a:lnTo>
                  <a:pt x="3673195" y="525780"/>
                </a:lnTo>
                <a:lnTo>
                  <a:pt x="3670566" y="525780"/>
                </a:lnTo>
                <a:lnTo>
                  <a:pt x="3669449" y="526249"/>
                </a:lnTo>
                <a:lnTo>
                  <a:pt x="3667582" y="528116"/>
                </a:lnTo>
                <a:lnTo>
                  <a:pt x="3667112" y="529234"/>
                </a:lnTo>
                <a:lnTo>
                  <a:pt x="3667112" y="531863"/>
                </a:lnTo>
                <a:lnTo>
                  <a:pt x="3667582" y="532980"/>
                </a:lnTo>
                <a:lnTo>
                  <a:pt x="3669449" y="534847"/>
                </a:lnTo>
                <a:lnTo>
                  <a:pt x="3670566" y="535305"/>
                </a:lnTo>
                <a:lnTo>
                  <a:pt x="3673195" y="535305"/>
                </a:lnTo>
                <a:lnTo>
                  <a:pt x="3674313" y="534847"/>
                </a:lnTo>
                <a:lnTo>
                  <a:pt x="3676180" y="532980"/>
                </a:lnTo>
                <a:lnTo>
                  <a:pt x="3676637" y="531863"/>
                </a:lnTo>
                <a:lnTo>
                  <a:pt x="3676637" y="529234"/>
                </a:lnTo>
                <a:close/>
              </a:path>
              <a:path w="9725025" h="535305">
                <a:moveTo>
                  <a:pt x="3676637" y="3454"/>
                </a:moveTo>
                <a:lnTo>
                  <a:pt x="3676180" y="2336"/>
                </a:lnTo>
                <a:lnTo>
                  <a:pt x="3674313" y="469"/>
                </a:lnTo>
                <a:lnTo>
                  <a:pt x="3673195" y="0"/>
                </a:lnTo>
                <a:lnTo>
                  <a:pt x="3670566" y="0"/>
                </a:lnTo>
                <a:lnTo>
                  <a:pt x="3669449" y="469"/>
                </a:lnTo>
                <a:lnTo>
                  <a:pt x="3667582" y="2336"/>
                </a:lnTo>
                <a:lnTo>
                  <a:pt x="3667112" y="3454"/>
                </a:lnTo>
                <a:lnTo>
                  <a:pt x="3667112" y="6083"/>
                </a:lnTo>
                <a:lnTo>
                  <a:pt x="3667582" y="7200"/>
                </a:lnTo>
                <a:lnTo>
                  <a:pt x="3669449" y="9067"/>
                </a:lnTo>
                <a:lnTo>
                  <a:pt x="3670566" y="9525"/>
                </a:lnTo>
                <a:lnTo>
                  <a:pt x="3673195" y="9525"/>
                </a:lnTo>
                <a:lnTo>
                  <a:pt x="3674313" y="9067"/>
                </a:lnTo>
                <a:lnTo>
                  <a:pt x="3676180" y="7200"/>
                </a:lnTo>
                <a:lnTo>
                  <a:pt x="3676637" y="6083"/>
                </a:lnTo>
                <a:lnTo>
                  <a:pt x="3676637" y="3454"/>
                </a:lnTo>
                <a:close/>
              </a:path>
              <a:path w="9725025" h="535305">
                <a:moveTo>
                  <a:pt x="3724262" y="529234"/>
                </a:moveTo>
                <a:lnTo>
                  <a:pt x="3723805" y="528116"/>
                </a:lnTo>
                <a:lnTo>
                  <a:pt x="3721938" y="526249"/>
                </a:lnTo>
                <a:lnTo>
                  <a:pt x="3720820" y="525780"/>
                </a:lnTo>
                <a:lnTo>
                  <a:pt x="3718191" y="525780"/>
                </a:lnTo>
                <a:lnTo>
                  <a:pt x="3717074" y="526249"/>
                </a:lnTo>
                <a:lnTo>
                  <a:pt x="3715207" y="528116"/>
                </a:lnTo>
                <a:lnTo>
                  <a:pt x="3714737" y="529234"/>
                </a:lnTo>
                <a:lnTo>
                  <a:pt x="3714737" y="531863"/>
                </a:lnTo>
                <a:lnTo>
                  <a:pt x="3715207" y="532980"/>
                </a:lnTo>
                <a:lnTo>
                  <a:pt x="3717074" y="534847"/>
                </a:lnTo>
                <a:lnTo>
                  <a:pt x="3718191" y="535305"/>
                </a:lnTo>
                <a:lnTo>
                  <a:pt x="3720820" y="535305"/>
                </a:lnTo>
                <a:lnTo>
                  <a:pt x="3721938" y="534847"/>
                </a:lnTo>
                <a:lnTo>
                  <a:pt x="3723805" y="532980"/>
                </a:lnTo>
                <a:lnTo>
                  <a:pt x="3724262" y="531863"/>
                </a:lnTo>
                <a:lnTo>
                  <a:pt x="3724262" y="529234"/>
                </a:lnTo>
                <a:close/>
              </a:path>
              <a:path w="9725025" h="535305">
                <a:moveTo>
                  <a:pt x="3724262" y="3454"/>
                </a:moveTo>
                <a:lnTo>
                  <a:pt x="3723805" y="2336"/>
                </a:lnTo>
                <a:lnTo>
                  <a:pt x="3721938" y="469"/>
                </a:lnTo>
                <a:lnTo>
                  <a:pt x="3720820" y="0"/>
                </a:lnTo>
                <a:lnTo>
                  <a:pt x="3718191" y="0"/>
                </a:lnTo>
                <a:lnTo>
                  <a:pt x="3717074" y="469"/>
                </a:lnTo>
                <a:lnTo>
                  <a:pt x="3715207" y="2336"/>
                </a:lnTo>
                <a:lnTo>
                  <a:pt x="3714737" y="3454"/>
                </a:lnTo>
                <a:lnTo>
                  <a:pt x="3714737" y="6083"/>
                </a:lnTo>
                <a:lnTo>
                  <a:pt x="3715207" y="7200"/>
                </a:lnTo>
                <a:lnTo>
                  <a:pt x="3717074" y="9067"/>
                </a:lnTo>
                <a:lnTo>
                  <a:pt x="3718191" y="9525"/>
                </a:lnTo>
                <a:lnTo>
                  <a:pt x="3720820" y="9525"/>
                </a:lnTo>
                <a:lnTo>
                  <a:pt x="3721938" y="9067"/>
                </a:lnTo>
                <a:lnTo>
                  <a:pt x="3723805" y="7200"/>
                </a:lnTo>
                <a:lnTo>
                  <a:pt x="3724262" y="6083"/>
                </a:lnTo>
                <a:lnTo>
                  <a:pt x="3724262" y="3454"/>
                </a:lnTo>
                <a:close/>
              </a:path>
              <a:path w="9725025" h="535305">
                <a:moveTo>
                  <a:pt x="3771887" y="529234"/>
                </a:moveTo>
                <a:lnTo>
                  <a:pt x="3771430" y="528116"/>
                </a:lnTo>
                <a:lnTo>
                  <a:pt x="3769563" y="526249"/>
                </a:lnTo>
                <a:lnTo>
                  <a:pt x="3768445" y="525780"/>
                </a:lnTo>
                <a:lnTo>
                  <a:pt x="3765816" y="525780"/>
                </a:lnTo>
                <a:lnTo>
                  <a:pt x="3764699" y="526249"/>
                </a:lnTo>
                <a:lnTo>
                  <a:pt x="3762832" y="528116"/>
                </a:lnTo>
                <a:lnTo>
                  <a:pt x="3762362" y="529234"/>
                </a:lnTo>
                <a:lnTo>
                  <a:pt x="3762362" y="531863"/>
                </a:lnTo>
                <a:lnTo>
                  <a:pt x="3762832" y="532980"/>
                </a:lnTo>
                <a:lnTo>
                  <a:pt x="3764699" y="534847"/>
                </a:lnTo>
                <a:lnTo>
                  <a:pt x="3765816" y="535305"/>
                </a:lnTo>
                <a:lnTo>
                  <a:pt x="3768445" y="535305"/>
                </a:lnTo>
                <a:lnTo>
                  <a:pt x="3769563" y="534847"/>
                </a:lnTo>
                <a:lnTo>
                  <a:pt x="3771430" y="532980"/>
                </a:lnTo>
                <a:lnTo>
                  <a:pt x="3771887" y="531863"/>
                </a:lnTo>
                <a:lnTo>
                  <a:pt x="3771887" y="529234"/>
                </a:lnTo>
                <a:close/>
              </a:path>
              <a:path w="9725025" h="535305">
                <a:moveTo>
                  <a:pt x="3771887" y="3454"/>
                </a:moveTo>
                <a:lnTo>
                  <a:pt x="3771430" y="2336"/>
                </a:lnTo>
                <a:lnTo>
                  <a:pt x="3769563" y="469"/>
                </a:lnTo>
                <a:lnTo>
                  <a:pt x="3768445" y="0"/>
                </a:lnTo>
                <a:lnTo>
                  <a:pt x="3765816" y="0"/>
                </a:lnTo>
                <a:lnTo>
                  <a:pt x="3764699" y="469"/>
                </a:lnTo>
                <a:lnTo>
                  <a:pt x="3762832" y="2336"/>
                </a:lnTo>
                <a:lnTo>
                  <a:pt x="3762362" y="3454"/>
                </a:lnTo>
                <a:lnTo>
                  <a:pt x="3762362" y="6083"/>
                </a:lnTo>
                <a:lnTo>
                  <a:pt x="3762832" y="7200"/>
                </a:lnTo>
                <a:lnTo>
                  <a:pt x="3764699" y="9067"/>
                </a:lnTo>
                <a:lnTo>
                  <a:pt x="3765816" y="9525"/>
                </a:lnTo>
                <a:lnTo>
                  <a:pt x="3768445" y="9525"/>
                </a:lnTo>
                <a:lnTo>
                  <a:pt x="3769563" y="9067"/>
                </a:lnTo>
                <a:lnTo>
                  <a:pt x="3771430" y="7200"/>
                </a:lnTo>
                <a:lnTo>
                  <a:pt x="3771887" y="6083"/>
                </a:lnTo>
                <a:lnTo>
                  <a:pt x="3771887" y="3454"/>
                </a:lnTo>
                <a:close/>
              </a:path>
              <a:path w="9725025" h="535305">
                <a:moveTo>
                  <a:pt x="3819512" y="529234"/>
                </a:moveTo>
                <a:lnTo>
                  <a:pt x="3819055" y="528116"/>
                </a:lnTo>
                <a:lnTo>
                  <a:pt x="3817188" y="526249"/>
                </a:lnTo>
                <a:lnTo>
                  <a:pt x="3816070" y="525780"/>
                </a:lnTo>
                <a:lnTo>
                  <a:pt x="3813441" y="525780"/>
                </a:lnTo>
                <a:lnTo>
                  <a:pt x="3812324" y="526249"/>
                </a:lnTo>
                <a:lnTo>
                  <a:pt x="3810457" y="528116"/>
                </a:lnTo>
                <a:lnTo>
                  <a:pt x="3809987" y="529234"/>
                </a:lnTo>
                <a:lnTo>
                  <a:pt x="3809987" y="531863"/>
                </a:lnTo>
                <a:lnTo>
                  <a:pt x="3810457" y="532980"/>
                </a:lnTo>
                <a:lnTo>
                  <a:pt x="3812324" y="534847"/>
                </a:lnTo>
                <a:lnTo>
                  <a:pt x="3813441" y="535305"/>
                </a:lnTo>
                <a:lnTo>
                  <a:pt x="3816070" y="535305"/>
                </a:lnTo>
                <a:lnTo>
                  <a:pt x="3817188" y="534847"/>
                </a:lnTo>
                <a:lnTo>
                  <a:pt x="3819055" y="532980"/>
                </a:lnTo>
                <a:lnTo>
                  <a:pt x="3819512" y="531863"/>
                </a:lnTo>
                <a:lnTo>
                  <a:pt x="3819512" y="529234"/>
                </a:lnTo>
                <a:close/>
              </a:path>
              <a:path w="9725025" h="535305">
                <a:moveTo>
                  <a:pt x="3819512" y="3454"/>
                </a:moveTo>
                <a:lnTo>
                  <a:pt x="3819055" y="2336"/>
                </a:lnTo>
                <a:lnTo>
                  <a:pt x="3817188" y="469"/>
                </a:lnTo>
                <a:lnTo>
                  <a:pt x="3816070" y="0"/>
                </a:lnTo>
                <a:lnTo>
                  <a:pt x="3813441" y="0"/>
                </a:lnTo>
                <a:lnTo>
                  <a:pt x="3812324" y="469"/>
                </a:lnTo>
                <a:lnTo>
                  <a:pt x="3810457" y="2336"/>
                </a:lnTo>
                <a:lnTo>
                  <a:pt x="3809987" y="3454"/>
                </a:lnTo>
                <a:lnTo>
                  <a:pt x="3809987" y="6083"/>
                </a:lnTo>
                <a:lnTo>
                  <a:pt x="3810457" y="7200"/>
                </a:lnTo>
                <a:lnTo>
                  <a:pt x="3812324" y="9067"/>
                </a:lnTo>
                <a:lnTo>
                  <a:pt x="3813441" y="9525"/>
                </a:lnTo>
                <a:lnTo>
                  <a:pt x="3816070" y="9525"/>
                </a:lnTo>
                <a:lnTo>
                  <a:pt x="3817188" y="9067"/>
                </a:lnTo>
                <a:lnTo>
                  <a:pt x="3819055" y="7200"/>
                </a:lnTo>
                <a:lnTo>
                  <a:pt x="3819512" y="6083"/>
                </a:lnTo>
                <a:lnTo>
                  <a:pt x="3819512" y="3454"/>
                </a:lnTo>
                <a:close/>
              </a:path>
              <a:path w="9725025" h="535305">
                <a:moveTo>
                  <a:pt x="3867137" y="529234"/>
                </a:moveTo>
                <a:lnTo>
                  <a:pt x="3866680" y="528116"/>
                </a:lnTo>
                <a:lnTo>
                  <a:pt x="3864813" y="526249"/>
                </a:lnTo>
                <a:lnTo>
                  <a:pt x="3863695" y="525780"/>
                </a:lnTo>
                <a:lnTo>
                  <a:pt x="3861066" y="525780"/>
                </a:lnTo>
                <a:lnTo>
                  <a:pt x="3859949" y="526249"/>
                </a:lnTo>
                <a:lnTo>
                  <a:pt x="3858082" y="528116"/>
                </a:lnTo>
                <a:lnTo>
                  <a:pt x="3857612" y="529234"/>
                </a:lnTo>
                <a:lnTo>
                  <a:pt x="3857612" y="531863"/>
                </a:lnTo>
                <a:lnTo>
                  <a:pt x="3858082" y="532980"/>
                </a:lnTo>
                <a:lnTo>
                  <a:pt x="3859949" y="534847"/>
                </a:lnTo>
                <a:lnTo>
                  <a:pt x="3861066" y="535305"/>
                </a:lnTo>
                <a:lnTo>
                  <a:pt x="3863695" y="535305"/>
                </a:lnTo>
                <a:lnTo>
                  <a:pt x="3864813" y="534847"/>
                </a:lnTo>
                <a:lnTo>
                  <a:pt x="3866680" y="532980"/>
                </a:lnTo>
                <a:lnTo>
                  <a:pt x="3867137" y="531863"/>
                </a:lnTo>
                <a:lnTo>
                  <a:pt x="3867137" y="529234"/>
                </a:lnTo>
                <a:close/>
              </a:path>
              <a:path w="9725025" h="535305">
                <a:moveTo>
                  <a:pt x="3867137" y="3454"/>
                </a:moveTo>
                <a:lnTo>
                  <a:pt x="3866680" y="2336"/>
                </a:lnTo>
                <a:lnTo>
                  <a:pt x="3864813" y="469"/>
                </a:lnTo>
                <a:lnTo>
                  <a:pt x="3863695" y="0"/>
                </a:lnTo>
                <a:lnTo>
                  <a:pt x="3861066" y="0"/>
                </a:lnTo>
                <a:lnTo>
                  <a:pt x="3859949" y="469"/>
                </a:lnTo>
                <a:lnTo>
                  <a:pt x="3858082" y="2336"/>
                </a:lnTo>
                <a:lnTo>
                  <a:pt x="3857612" y="3454"/>
                </a:lnTo>
                <a:lnTo>
                  <a:pt x="3857612" y="6083"/>
                </a:lnTo>
                <a:lnTo>
                  <a:pt x="3858082" y="7200"/>
                </a:lnTo>
                <a:lnTo>
                  <a:pt x="3859949" y="9067"/>
                </a:lnTo>
                <a:lnTo>
                  <a:pt x="3861066" y="9525"/>
                </a:lnTo>
                <a:lnTo>
                  <a:pt x="3863695" y="9525"/>
                </a:lnTo>
                <a:lnTo>
                  <a:pt x="3864813" y="9067"/>
                </a:lnTo>
                <a:lnTo>
                  <a:pt x="3866680" y="7200"/>
                </a:lnTo>
                <a:lnTo>
                  <a:pt x="3867137" y="6083"/>
                </a:lnTo>
                <a:lnTo>
                  <a:pt x="3867137" y="3454"/>
                </a:lnTo>
                <a:close/>
              </a:path>
              <a:path w="9725025" h="535305">
                <a:moveTo>
                  <a:pt x="3914762" y="529234"/>
                </a:moveTo>
                <a:lnTo>
                  <a:pt x="3914305" y="528116"/>
                </a:lnTo>
                <a:lnTo>
                  <a:pt x="3912438" y="526249"/>
                </a:lnTo>
                <a:lnTo>
                  <a:pt x="3911320" y="525780"/>
                </a:lnTo>
                <a:lnTo>
                  <a:pt x="3908691" y="525780"/>
                </a:lnTo>
                <a:lnTo>
                  <a:pt x="3907574" y="526249"/>
                </a:lnTo>
                <a:lnTo>
                  <a:pt x="3905707" y="528116"/>
                </a:lnTo>
                <a:lnTo>
                  <a:pt x="3905237" y="529234"/>
                </a:lnTo>
                <a:lnTo>
                  <a:pt x="3905237" y="531863"/>
                </a:lnTo>
                <a:lnTo>
                  <a:pt x="3905707" y="532980"/>
                </a:lnTo>
                <a:lnTo>
                  <a:pt x="3907574" y="534847"/>
                </a:lnTo>
                <a:lnTo>
                  <a:pt x="3908691" y="535305"/>
                </a:lnTo>
                <a:lnTo>
                  <a:pt x="3911320" y="535305"/>
                </a:lnTo>
                <a:lnTo>
                  <a:pt x="3912438" y="534847"/>
                </a:lnTo>
                <a:lnTo>
                  <a:pt x="3914305" y="532980"/>
                </a:lnTo>
                <a:lnTo>
                  <a:pt x="3914762" y="531863"/>
                </a:lnTo>
                <a:lnTo>
                  <a:pt x="3914762" y="529234"/>
                </a:lnTo>
                <a:close/>
              </a:path>
              <a:path w="9725025" h="535305">
                <a:moveTo>
                  <a:pt x="3914762" y="3454"/>
                </a:moveTo>
                <a:lnTo>
                  <a:pt x="3914305" y="2336"/>
                </a:lnTo>
                <a:lnTo>
                  <a:pt x="3912438" y="469"/>
                </a:lnTo>
                <a:lnTo>
                  <a:pt x="3911320" y="0"/>
                </a:lnTo>
                <a:lnTo>
                  <a:pt x="3908691" y="0"/>
                </a:lnTo>
                <a:lnTo>
                  <a:pt x="3907574" y="469"/>
                </a:lnTo>
                <a:lnTo>
                  <a:pt x="3905707" y="2336"/>
                </a:lnTo>
                <a:lnTo>
                  <a:pt x="3905237" y="3454"/>
                </a:lnTo>
                <a:lnTo>
                  <a:pt x="3905237" y="6083"/>
                </a:lnTo>
                <a:lnTo>
                  <a:pt x="3905707" y="7200"/>
                </a:lnTo>
                <a:lnTo>
                  <a:pt x="3907574" y="9067"/>
                </a:lnTo>
                <a:lnTo>
                  <a:pt x="3908691" y="9525"/>
                </a:lnTo>
                <a:lnTo>
                  <a:pt x="3911320" y="9525"/>
                </a:lnTo>
                <a:lnTo>
                  <a:pt x="3912438" y="9067"/>
                </a:lnTo>
                <a:lnTo>
                  <a:pt x="3914305" y="7200"/>
                </a:lnTo>
                <a:lnTo>
                  <a:pt x="3914762" y="6083"/>
                </a:lnTo>
                <a:lnTo>
                  <a:pt x="3914762" y="3454"/>
                </a:lnTo>
                <a:close/>
              </a:path>
              <a:path w="9725025" h="535305">
                <a:moveTo>
                  <a:pt x="3962387" y="529234"/>
                </a:moveTo>
                <a:lnTo>
                  <a:pt x="3961930" y="528116"/>
                </a:lnTo>
                <a:lnTo>
                  <a:pt x="3960063" y="526249"/>
                </a:lnTo>
                <a:lnTo>
                  <a:pt x="3958945" y="525780"/>
                </a:lnTo>
                <a:lnTo>
                  <a:pt x="3956316" y="525780"/>
                </a:lnTo>
                <a:lnTo>
                  <a:pt x="3955199" y="526249"/>
                </a:lnTo>
                <a:lnTo>
                  <a:pt x="3953332" y="528116"/>
                </a:lnTo>
                <a:lnTo>
                  <a:pt x="3952862" y="529234"/>
                </a:lnTo>
                <a:lnTo>
                  <a:pt x="3952862" y="531863"/>
                </a:lnTo>
                <a:lnTo>
                  <a:pt x="3953332" y="532980"/>
                </a:lnTo>
                <a:lnTo>
                  <a:pt x="3955199" y="534847"/>
                </a:lnTo>
                <a:lnTo>
                  <a:pt x="3956316" y="535305"/>
                </a:lnTo>
                <a:lnTo>
                  <a:pt x="3958945" y="535305"/>
                </a:lnTo>
                <a:lnTo>
                  <a:pt x="3960063" y="534847"/>
                </a:lnTo>
                <a:lnTo>
                  <a:pt x="3961930" y="532980"/>
                </a:lnTo>
                <a:lnTo>
                  <a:pt x="3962387" y="531863"/>
                </a:lnTo>
                <a:lnTo>
                  <a:pt x="3962387" y="529234"/>
                </a:lnTo>
                <a:close/>
              </a:path>
              <a:path w="9725025" h="535305">
                <a:moveTo>
                  <a:pt x="3962387" y="3454"/>
                </a:moveTo>
                <a:lnTo>
                  <a:pt x="3961930" y="2336"/>
                </a:lnTo>
                <a:lnTo>
                  <a:pt x="3960063" y="469"/>
                </a:lnTo>
                <a:lnTo>
                  <a:pt x="3958945" y="0"/>
                </a:lnTo>
                <a:lnTo>
                  <a:pt x="3956316" y="0"/>
                </a:lnTo>
                <a:lnTo>
                  <a:pt x="3955199" y="469"/>
                </a:lnTo>
                <a:lnTo>
                  <a:pt x="3953332" y="2336"/>
                </a:lnTo>
                <a:lnTo>
                  <a:pt x="3952862" y="3454"/>
                </a:lnTo>
                <a:lnTo>
                  <a:pt x="3952862" y="6083"/>
                </a:lnTo>
                <a:lnTo>
                  <a:pt x="3953332" y="7200"/>
                </a:lnTo>
                <a:lnTo>
                  <a:pt x="3955199" y="9067"/>
                </a:lnTo>
                <a:lnTo>
                  <a:pt x="3956316" y="9525"/>
                </a:lnTo>
                <a:lnTo>
                  <a:pt x="3958945" y="9525"/>
                </a:lnTo>
                <a:lnTo>
                  <a:pt x="3960063" y="9067"/>
                </a:lnTo>
                <a:lnTo>
                  <a:pt x="3961930" y="7200"/>
                </a:lnTo>
                <a:lnTo>
                  <a:pt x="3962387" y="6083"/>
                </a:lnTo>
                <a:lnTo>
                  <a:pt x="3962387" y="3454"/>
                </a:lnTo>
                <a:close/>
              </a:path>
              <a:path w="9725025" h="535305">
                <a:moveTo>
                  <a:pt x="4010012" y="529234"/>
                </a:moveTo>
                <a:lnTo>
                  <a:pt x="4009555" y="528116"/>
                </a:lnTo>
                <a:lnTo>
                  <a:pt x="4007688" y="526249"/>
                </a:lnTo>
                <a:lnTo>
                  <a:pt x="4006570" y="525780"/>
                </a:lnTo>
                <a:lnTo>
                  <a:pt x="4003941" y="525780"/>
                </a:lnTo>
                <a:lnTo>
                  <a:pt x="4002824" y="526249"/>
                </a:lnTo>
                <a:lnTo>
                  <a:pt x="4000957" y="528116"/>
                </a:lnTo>
                <a:lnTo>
                  <a:pt x="4000487" y="529234"/>
                </a:lnTo>
                <a:lnTo>
                  <a:pt x="4000487" y="531863"/>
                </a:lnTo>
                <a:lnTo>
                  <a:pt x="4000957" y="532980"/>
                </a:lnTo>
                <a:lnTo>
                  <a:pt x="4002824" y="534847"/>
                </a:lnTo>
                <a:lnTo>
                  <a:pt x="4003941" y="535305"/>
                </a:lnTo>
                <a:lnTo>
                  <a:pt x="4006570" y="535305"/>
                </a:lnTo>
                <a:lnTo>
                  <a:pt x="4007688" y="534847"/>
                </a:lnTo>
                <a:lnTo>
                  <a:pt x="4009555" y="532980"/>
                </a:lnTo>
                <a:lnTo>
                  <a:pt x="4010012" y="531863"/>
                </a:lnTo>
                <a:lnTo>
                  <a:pt x="4010012" y="529234"/>
                </a:lnTo>
                <a:close/>
              </a:path>
              <a:path w="9725025" h="535305">
                <a:moveTo>
                  <a:pt x="4010012" y="3454"/>
                </a:moveTo>
                <a:lnTo>
                  <a:pt x="4009555" y="2336"/>
                </a:lnTo>
                <a:lnTo>
                  <a:pt x="4007688" y="469"/>
                </a:lnTo>
                <a:lnTo>
                  <a:pt x="4006570" y="0"/>
                </a:lnTo>
                <a:lnTo>
                  <a:pt x="4003941" y="0"/>
                </a:lnTo>
                <a:lnTo>
                  <a:pt x="4002824" y="469"/>
                </a:lnTo>
                <a:lnTo>
                  <a:pt x="4000957" y="2336"/>
                </a:lnTo>
                <a:lnTo>
                  <a:pt x="4000487" y="3454"/>
                </a:lnTo>
                <a:lnTo>
                  <a:pt x="4000487" y="6083"/>
                </a:lnTo>
                <a:lnTo>
                  <a:pt x="4000957" y="7200"/>
                </a:lnTo>
                <a:lnTo>
                  <a:pt x="4002824" y="9067"/>
                </a:lnTo>
                <a:lnTo>
                  <a:pt x="4003941" y="9525"/>
                </a:lnTo>
                <a:lnTo>
                  <a:pt x="4006570" y="9525"/>
                </a:lnTo>
                <a:lnTo>
                  <a:pt x="4007688" y="9067"/>
                </a:lnTo>
                <a:lnTo>
                  <a:pt x="4009555" y="7200"/>
                </a:lnTo>
                <a:lnTo>
                  <a:pt x="4010012" y="6083"/>
                </a:lnTo>
                <a:lnTo>
                  <a:pt x="4010012" y="3454"/>
                </a:lnTo>
                <a:close/>
              </a:path>
              <a:path w="9725025" h="535305">
                <a:moveTo>
                  <a:pt x="4057637" y="529234"/>
                </a:moveTo>
                <a:lnTo>
                  <a:pt x="4057180" y="528116"/>
                </a:lnTo>
                <a:lnTo>
                  <a:pt x="4055313" y="526249"/>
                </a:lnTo>
                <a:lnTo>
                  <a:pt x="4054195" y="525780"/>
                </a:lnTo>
                <a:lnTo>
                  <a:pt x="4051566" y="525780"/>
                </a:lnTo>
                <a:lnTo>
                  <a:pt x="4050449" y="526249"/>
                </a:lnTo>
                <a:lnTo>
                  <a:pt x="4048582" y="528116"/>
                </a:lnTo>
                <a:lnTo>
                  <a:pt x="4048112" y="529234"/>
                </a:lnTo>
                <a:lnTo>
                  <a:pt x="4048112" y="531863"/>
                </a:lnTo>
                <a:lnTo>
                  <a:pt x="4048582" y="532980"/>
                </a:lnTo>
                <a:lnTo>
                  <a:pt x="4050449" y="534847"/>
                </a:lnTo>
                <a:lnTo>
                  <a:pt x="4051566" y="535305"/>
                </a:lnTo>
                <a:lnTo>
                  <a:pt x="4054195" y="535305"/>
                </a:lnTo>
                <a:lnTo>
                  <a:pt x="4055313" y="534847"/>
                </a:lnTo>
                <a:lnTo>
                  <a:pt x="4057180" y="532980"/>
                </a:lnTo>
                <a:lnTo>
                  <a:pt x="4057637" y="531863"/>
                </a:lnTo>
                <a:lnTo>
                  <a:pt x="4057637" y="529234"/>
                </a:lnTo>
                <a:close/>
              </a:path>
              <a:path w="9725025" h="535305">
                <a:moveTo>
                  <a:pt x="4057637" y="3454"/>
                </a:moveTo>
                <a:lnTo>
                  <a:pt x="4057180" y="2336"/>
                </a:lnTo>
                <a:lnTo>
                  <a:pt x="4055313" y="469"/>
                </a:lnTo>
                <a:lnTo>
                  <a:pt x="4054195" y="0"/>
                </a:lnTo>
                <a:lnTo>
                  <a:pt x="4051566" y="0"/>
                </a:lnTo>
                <a:lnTo>
                  <a:pt x="4050449" y="469"/>
                </a:lnTo>
                <a:lnTo>
                  <a:pt x="4048582" y="2336"/>
                </a:lnTo>
                <a:lnTo>
                  <a:pt x="4048112" y="3454"/>
                </a:lnTo>
                <a:lnTo>
                  <a:pt x="4048112" y="6083"/>
                </a:lnTo>
                <a:lnTo>
                  <a:pt x="4048582" y="7200"/>
                </a:lnTo>
                <a:lnTo>
                  <a:pt x="4050449" y="9067"/>
                </a:lnTo>
                <a:lnTo>
                  <a:pt x="4051566" y="9525"/>
                </a:lnTo>
                <a:lnTo>
                  <a:pt x="4054195" y="9525"/>
                </a:lnTo>
                <a:lnTo>
                  <a:pt x="4055313" y="9067"/>
                </a:lnTo>
                <a:lnTo>
                  <a:pt x="4057180" y="7200"/>
                </a:lnTo>
                <a:lnTo>
                  <a:pt x="4057637" y="6083"/>
                </a:lnTo>
                <a:lnTo>
                  <a:pt x="4057637" y="3454"/>
                </a:lnTo>
                <a:close/>
              </a:path>
              <a:path w="9725025" h="535305">
                <a:moveTo>
                  <a:pt x="4105262" y="529234"/>
                </a:moveTo>
                <a:lnTo>
                  <a:pt x="4104805" y="528116"/>
                </a:lnTo>
                <a:lnTo>
                  <a:pt x="4102938" y="526249"/>
                </a:lnTo>
                <a:lnTo>
                  <a:pt x="4101820" y="525780"/>
                </a:lnTo>
                <a:lnTo>
                  <a:pt x="4099191" y="525780"/>
                </a:lnTo>
                <a:lnTo>
                  <a:pt x="4098074" y="526249"/>
                </a:lnTo>
                <a:lnTo>
                  <a:pt x="4096207" y="528116"/>
                </a:lnTo>
                <a:lnTo>
                  <a:pt x="4095737" y="529234"/>
                </a:lnTo>
                <a:lnTo>
                  <a:pt x="4095737" y="531863"/>
                </a:lnTo>
                <a:lnTo>
                  <a:pt x="4096207" y="532980"/>
                </a:lnTo>
                <a:lnTo>
                  <a:pt x="4098074" y="534847"/>
                </a:lnTo>
                <a:lnTo>
                  <a:pt x="4099191" y="535305"/>
                </a:lnTo>
                <a:lnTo>
                  <a:pt x="4101820" y="535305"/>
                </a:lnTo>
                <a:lnTo>
                  <a:pt x="4102938" y="534847"/>
                </a:lnTo>
                <a:lnTo>
                  <a:pt x="4104805" y="532980"/>
                </a:lnTo>
                <a:lnTo>
                  <a:pt x="4105262" y="531863"/>
                </a:lnTo>
                <a:lnTo>
                  <a:pt x="4105262" y="529234"/>
                </a:lnTo>
                <a:close/>
              </a:path>
              <a:path w="9725025" h="535305">
                <a:moveTo>
                  <a:pt x="4105262" y="3454"/>
                </a:moveTo>
                <a:lnTo>
                  <a:pt x="4104805" y="2336"/>
                </a:lnTo>
                <a:lnTo>
                  <a:pt x="4102938" y="469"/>
                </a:lnTo>
                <a:lnTo>
                  <a:pt x="4101820" y="0"/>
                </a:lnTo>
                <a:lnTo>
                  <a:pt x="4099191" y="0"/>
                </a:lnTo>
                <a:lnTo>
                  <a:pt x="4098074" y="469"/>
                </a:lnTo>
                <a:lnTo>
                  <a:pt x="4096207" y="2336"/>
                </a:lnTo>
                <a:lnTo>
                  <a:pt x="4095737" y="3454"/>
                </a:lnTo>
                <a:lnTo>
                  <a:pt x="4095737" y="6083"/>
                </a:lnTo>
                <a:lnTo>
                  <a:pt x="4096207" y="7200"/>
                </a:lnTo>
                <a:lnTo>
                  <a:pt x="4098074" y="9067"/>
                </a:lnTo>
                <a:lnTo>
                  <a:pt x="4099191" y="9525"/>
                </a:lnTo>
                <a:lnTo>
                  <a:pt x="4101820" y="9525"/>
                </a:lnTo>
                <a:lnTo>
                  <a:pt x="4102938" y="9067"/>
                </a:lnTo>
                <a:lnTo>
                  <a:pt x="4104805" y="7200"/>
                </a:lnTo>
                <a:lnTo>
                  <a:pt x="4105262" y="6083"/>
                </a:lnTo>
                <a:lnTo>
                  <a:pt x="4105262" y="3454"/>
                </a:lnTo>
                <a:close/>
              </a:path>
              <a:path w="9725025" h="535305">
                <a:moveTo>
                  <a:pt x="4152887" y="529234"/>
                </a:moveTo>
                <a:lnTo>
                  <a:pt x="4152430" y="528116"/>
                </a:lnTo>
                <a:lnTo>
                  <a:pt x="4150563" y="526249"/>
                </a:lnTo>
                <a:lnTo>
                  <a:pt x="4149445" y="525780"/>
                </a:lnTo>
                <a:lnTo>
                  <a:pt x="4146816" y="525780"/>
                </a:lnTo>
                <a:lnTo>
                  <a:pt x="4145699" y="526249"/>
                </a:lnTo>
                <a:lnTo>
                  <a:pt x="4143832" y="528116"/>
                </a:lnTo>
                <a:lnTo>
                  <a:pt x="4143362" y="529234"/>
                </a:lnTo>
                <a:lnTo>
                  <a:pt x="4143362" y="531863"/>
                </a:lnTo>
                <a:lnTo>
                  <a:pt x="4143832" y="532980"/>
                </a:lnTo>
                <a:lnTo>
                  <a:pt x="4145699" y="534847"/>
                </a:lnTo>
                <a:lnTo>
                  <a:pt x="4146816" y="535305"/>
                </a:lnTo>
                <a:lnTo>
                  <a:pt x="4149445" y="535305"/>
                </a:lnTo>
                <a:lnTo>
                  <a:pt x="4150563" y="534847"/>
                </a:lnTo>
                <a:lnTo>
                  <a:pt x="4152430" y="532980"/>
                </a:lnTo>
                <a:lnTo>
                  <a:pt x="4152887" y="531863"/>
                </a:lnTo>
                <a:lnTo>
                  <a:pt x="4152887" y="529234"/>
                </a:lnTo>
                <a:close/>
              </a:path>
              <a:path w="9725025" h="535305">
                <a:moveTo>
                  <a:pt x="4152887" y="3454"/>
                </a:moveTo>
                <a:lnTo>
                  <a:pt x="4152430" y="2336"/>
                </a:lnTo>
                <a:lnTo>
                  <a:pt x="4150563" y="469"/>
                </a:lnTo>
                <a:lnTo>
                  <a:pt x="4149445" y="0"/>
                </a:lnTo>
                <a:lnTo>
                  <a:pt x="4146816" y="0"/>
                </a:lnTo>
                <a:lnTo>
                  <a:pt x="4145699" y="469"/>
                </a:lnTo>
                <a:lnTo>
                  <a:pt x="4143832" y="2336"/>
                </a:lnTo>
                <a:lnTo>
                  <a:pt x="4143362" y="3454"/>
                </a:lnTo>
                <a:lnTo>
                  <a:pt x="4143362" y="6083"/>
                </a:lnTo>
                <a:lnTo>
                  <a:pt x="4143832" y="7200"/>
                </a:lnTo>
                <a:lnTo>
                  <a:pt x="4145699" y="9067"/>
                </a:lnTo>
                <a:lnTo>
                  <a:pt x="4146816" y="9525"/>
                </a:lnTo>
                <a:lnTo>
                  <a:pt x="4149445" y="9525"/>
                </a:lnTo>
                <a:lnTo>
                  <a:pt x="4150563" y="9067"/>
                </a:lnTo>
                <a:lnTo>
                  <a:pt x="4152430" y="7200"/>
                </a:lnTo>
                <a:lnTo>
                  <a:pt x="4152887" y="6083"/>
                </a:lnTo>
                <a:lnTo>
                  <a:pt x="4152887" y="3454"/>
                </a:lnTo>
                <a:close/>
              </a:path>
              <a:path w="9725025" h="535305">
                <a:moveTo>
                  <a:pt x="4200512" y="529234"/>
                </a:moveTo>
                <a:lnTo>
                  <a:pt x="4200055" y="528116"/>
                </a:lnTo>
                <a:lnTo>
                  <a:pt x="4198188" y="526249"/>
                </a:lnTo>
                <a:lnTo>
                  <a:pt x="4197070" y="525780"/>
                </a:lnTo>
                <a:lnTo>
                  <a:pt x="4194441" y="525780"/>
                </a:lnTo>
                <a:lnTo>
                  <a:pt x="4193324" y="526249"/>
                </a:lnTo>
                <a:lnTo>
                  <a:pt x="4191457" y="528116"/>
                </a:lnTo>
                <a:lnTo>
                  <a:pt x="4190987" y="529234"/>
                </a:lnTo>
                <a:lnTo>
                  <a:pt x="4190987" y="531863"/>
                </a:lnTo>
                <a:lnTo>
                  <a:pt x="4191457" y="532980"/>
                </a:lnTo>
                <a:lnTo>
                  <a:pt x="4193324" y="534847"/>
                </a:lnTo>
                <a:lnTo>
                  <a:pt x="4194441" y="535305"/>
                </a:lnTo>
                <a:lnTo>
                  <a:pt x="4197070" y="535305"/>
                </a:lnTo>
                <a:lnTo>
                  <a:pt x="4198188" y="534847"/>
                </a:lnTo>
                <a:lnTo>
                  <a:pt x="4200055" y="532980"/>
                </a:lnTo>
                <a:lnTo>
                  <a:pt x="4200512" y="531863"/>
                </a:lnTo>
                <a:lnTo>
                  <a:pt x="4200512" y="529234"/>
                </a:lnTo>
                <a:close/>
              </a:path>
              <a:path w="9725025" h="535305">
                <a:moveTo>
                  <a:pt x="4200512" y="3454"/>
                </a:moveTo>
                <a:lnTo>
                  <a:pt x="4200055" y="2336"/>
                </a:lnTo>
                <a:lnTo>
                  <a:pt x="4198188" y="469"/>
                </a:lnTo>
                <a:lnTo>
                  <a:pt x="4197070" y="0"/>
                </a:lnTo>
                <a:lnTo>
                  <a:pt x="4194441" y="0"/>
                </a:lnTo>
                <a:lnTo>
                  <a:pt x="4193324" y="469"/>
                </a:lnTo>
                <a:lnTo>
                  <a:pt x="4191457" y="2336"/>
                </a:lnTo>
                <a:lnTo>
                  <a:pt x="4190987" y="3454"/>
                </a:lnTo>
                <a:lnTo>
                  <a:pt x="4190987" y="6083"/>
                </a:lnTo>
                <a:lnTo>
                  <a:pt x="4191457" y="7200"/>
                </a:lnTo>
                <a:lnTo>
                  <a:pt x="4193324" y="9067"/>
                </a:lnTo>
                <a:lnTo>
                  <a:pt x="4194441" y="9525"/>
                </a:lnTo>
                <a:lnTo>
                  <a:pt x="4197070" y="9525"/>
                </a:lnTo>
                <a:lnTo>
                  <a:pt x="4198188" y="9067"/>
                </a:lnTo>
                <a:lnTo>
                  <a:pt x="4200055" y="7200"/>
                </a:lnTo>
                <a:lnTo>
                  <a:pt x="4200512" y="6083"/>
                </a:lnTo>
                <a:lnTo>
                  <a:pt x="4200512" y="3454"/>
                </a:lnTo>
                <a:close/>
              </a:path>
              <a:path w="9725025" h="535305">
                <a:moveTo>
                  <a:pt x="4248137" y="529234"/>
                </a:moveTo>
                <a:lnTo>
                  <a:pt x="4247680" y="528116"/>
                </a:lnTo>
                <a:lnTo>
                  <a:pt x="4245813" y="526249"/>
                </a:lnTo>
                <a:lnTo>
                  <a:pt x="4244695" y="525780"/>
                </a:lnTo>
                <a:lnTo>
                  <a:pt x="4242066" y="525780"/>
                </a:lnTo>
                <a:lnTo>
                  <a:pt x="4240949" y="526249"/>
                </a:lnTo>
                <a:lnTo>
                  <a:pt x="4239082" y="528116"/>
                </a:lnTo>
                <a:lnTo>
                  <a:pt x="4238612" y="529234"/>
                </a:lnTo>
                <a:lnTo>
                  <a:pt x="4238612" y="531863"/>
                </a:lnTo>
                <a:lnTo>
                  <a:pt x="4239082" y="532980"/>
                </a:lnTo>
                <a:lnTo>
                  <a:pt x="4240949" y="534847"/>
                </a:lnTo>
                <a:lnTo>
                  <a:pt x="4242066" y="535305"/>
                </a:lnTo>
                <a:lnTo>
                  <a:pt x="4244695" y="535305"/>
                </a:lnTo>
                <a:lnTo>
                  <a:pt x="4245813" y="534847"/>
                </a:lnTo>
                <a:lnTo>
                  <a:pt x="4247680" y="532980"/>
                </a:lnTo>
                <a:lnTo>
                  <a:pt x="4248137" y="531863"/>
                </a:lnTo>
                <a:lnTo>
                  <a:pt x="4248137" y="529234"/>
                </a:lnTo>
                <a:close/>
              </a:path>
              <a:path w="9725025" h="535305">
                <a:moveTo>
                  <a:pt x="4248137" y="3454"/>
                </a:moveTo>
                <a:lnTo>
                  <a:pt x="4247680" y="2336"/>
                </a:lnTo>
                <a:lnTo>
                  <a:pt x="4245813" y="469"/>
                </a:lnTo>
                <a:lnTo>
                  <a:pt x="4244695" y="0"/>
                </a:lnTo>
                <a:lnTo>
                  <a:pt x="4242066" y="0"/>
                </a:lnTo>
                <a:lnTo>
                  <a:pt x="4240949" y="469"/>
                </a:lnTo>
                <a:lnTo>
                  <a:pt x="4239082" y="2336"/>
                </a:lnTo>
                <a:lnTo>
                  <a:pt x="4238612" y="3454"/>
                </a:lnTo>
                <a:lnTo>
                  <a:pt x="4238612" y="6083"/>
                </a:lnTo>
                <a:lnTo>
                  <a:pt x="4239082" y="7200"/>
                </a:lnTo>
                <a:lnTo>
                  <a:pt x="4240949" y="9067"/>
                </a:lnTo>
                <a:lnTo>
                  <a:pt x="4242066" y="9525"/>
                </a:lnTo>
                <a:lnTo>
                  <a:pt x="4244695" y="9525"/>
                </a:lnTo>
                <a:lnTo>
                  <a:pt x="4245813" y="9067"/>
                </a:lnTo>
                <a:lnTo>
                  <a:pt x="4247680" y="7200"/>
                </a:lnTo>
                <a:lnTo>
                  <a:pt x="4248137" y="6083"/>
                </a:lnTo>
                <a:lnTo>
                  <a:pt x="4248137" y="3454"/>
                </a:lnTo>
                <a:close/>
              </a:path>
              <a:path w="9725025" h="535305">
                <a:moveTo>
                  <a:pt x="4295762" y="529234"/>
                </a:moveTo>
                <a:lnTo>
                  <a:pt x="4295305" y="528116"/>
                </a:lnTo>
                <a:lnTo>
                  <a:pt x="4293438" y="526249"/>
                </a:lnTo>
                <a:lnTo>
                  <a:pt x="4292320" y="525780"/>
                </a:lnTo>
                <a:lnTo>
                  <a:pt x="4289691" y="525780"/>
                </a:lnTo>
                <a:lnTo>
                  <a:pt x="4288574" y="526249"/>
                </a:lnTo>
                <a:lnTo>
                  <a:pt x="4286707" y="528116"/>
                </a:lnTo>
                <a:lnTo>
                  <a:pt x="4286237" y="529234"/>
                </a:lnTo>
                <a:lnTo>
                  <a:pt x="4286237" y="531863"/>
                </a:lnTo>
                <a:lnTo>
                  <a:pt x="4286707" y="532980"/>
                </a:lnTo>
                <a:lnTo>
                  <a:pt x="4288574" y="534847"/>
                </a:lnTo>
                <a:lnTo>
                  <a:pt x="4289691" y="535305"/>
                </a:lnTo>
                <a:lnTo>
                  <a:pt x="4292320" y="535305"/>
                </a:lnTo>
                <a:lnTo>
                  <a:pt x="4293438" y="534847"/>
                </a:lnTo>
                <a:lnTo>
                  <a:pt x="4295305" y="532980"/>
                </a:lnTo>
                <a:lnTo>
                  <a:pt x="4295762" y="531863"/>
                </a:lnTo>
                <a:lnTo>
                  <a:pt x="4295762" y="529234"/>
                </a:lnTo>
                <a:close/>
              </a:path>
              <a:path w="9725025" h="535305">
                <a:moveTo>
                  <a:pt x="4295762" y="3454"/>
                </a:moveTo>
                <a:lnTo>
                  <a:pt x="4295305" y="2336"/>
                </a:lnTo>
                <a:lnTo>
                  <a:pt x="4293438" y="469"/>
                </a:lnTo>
                <a:lnTo>
                  <a:pt x="4292320" y="0"/>
                </a:lnTo>
                <a:lnTo>
                  <a:pt x="4289691" y="0"/>
                </a:lnTo>
                <a:lnTo>
                  <a:pt x="4288574" y="469"/>
                </a:lnTo>
                <a:lnTo>
                  <a:pt x="4286707" y="2336"/>
                </a:lnTo>
                <a:lnTo>
                  <a:pt x="4286237" y="3454"/>
                </a:lnTo>
                <a:lnTo>
                  <a:pt x="4286237" y="6083"/>
                </a:lnTo>
                <a:lnTo>
                  <a:pt x="4286707" y="7200"/>
                </a:lnTo>
                <a:lnTo>
                  <a:pt x="4288574" y="9067"/>
                </a:lnTo>
                <a:lnTo>
                  <a:pt x="4289691" y="9525"/>
                </a:lnTo>
                <a:lnTo>
                  <a:pt x="4292320" y="9525"/>
                </a:lnTo>
                <a:lnTo>
                  <a:pt x="4293438" y="9067"/>
                </a:lnTo>
                <a:lnTo>
                  <a:pt x="4295305" y="7200"/>
                </a:lnTo>
                <a:lnTo>
                  <a:pt x="4295762" y="6083"/>
                </a:lnTo>
                <a:lnTo>
                  <a:pt x="4295762" y="3454"/>
                </a:lnTo>
                <a:close/>
              </a:path>
              <a:path w="9725025" h="535305">
                <a:moveTo>
                  <a:pt x="4343387" y="529234"/>
                </a:moveTo>
                <a:lnTo>
                  <a:pt x="4342930" y="528116"/>
                </a:lnTo>
                <a:lnTo>
                  <a:pt x="4341063" y="526249"/>
                </a:lnTo>
                <a:lnTo>
                  <a:pt x="4339945" y="525780"/>
                </a:lnTo>
                <a:lnTo>
                  <a:pt x="4337316" y="525780"/>
                </a:lnTo>
                <a:lnTo>
                  <a:pt x="4336199" y="526249"/>
                </a:lnTo>
                <a:lnTo>
                  <a:pt x="4334332" y="528116"/>
                </a:lnTo>
                <a:lnTo>
                  <a:pt x="4333862" y="529234"/>
                </a:lnTo>
                <a:lnTo>
                  <a:pt x="4333862" y="531863"/>
                </a:lnTo>
                <a:lnTo>
                  <a:pt x="4334332" y="532980"/>
                </a:lnTo>
                <a:lnTo>
                  <a:pt x="4336199" y="534847"/>
                </a:lnTo>
                <a:lnTo>
                  <a:pt x="4337316" y="535305"/>
                </a:lnTo>
                <a:lnTo>
                  <a:pt x="4339945" y="535305"/>
                </a:lnTo>
                <a:lnTo>
                  <a:pt x="4341063" y="534847"/>
                </a:lnTo>
                <a:lnTo>
                  <a:pt x="4342930" y="532980"/>
                </a:lnTo>
                <a:lnTo>
                  <a:pt x="4343387" y="531863"/>
                </a:lnTo>
                <a:lnTo>
                  <a:pt x="4343387" y="529234"/>
                </a:lnTo>
                <a:close/>
              </a:path>
              <a:path w="9725025" h="535305">
                <a:moveTo>
                  <a:pt x="4343387" y="3454"/>
                </a:moveTo>
                <a:lnTo>
                  <a:pt x="4342930" y="2336"/>
                </a:lnTo>
                <a:lnTo>
                  <a:pt x="4341063" y="469"/>
                </a:lnTo>
                <a:lnTo>
                  <a:pt x="4339945" y="0"/>
                </a:lnTo>
                <a:lnTo>
                  <a:pt x="4337316" y="0"/>
                </a:lnTo>
                <a:lnTo>
                  <a:pt x="4336199" y="469"/>
                </a:lnTo>
                <a:lnTo>
                  <a:pt x="4334332" y="2336"/>
                </a:lnTo>
                <a:lnTo>
                  <a:pt x="4333862" y="3454"/>
                </a:lnTo>
                <a:lnTo>
                  <a:pt x="4333862" y="6083"/>
                </a:lnTo>
                <a:lnTo>
                  <a:pt x="4334332" y="7200"/>
                </a:lnTo>
                <a:lnTo>
                  <a:pt x="4336199" y="9067"/>
                </a:lnTo>
                <a:lnTo>
                  <a:pt x="4337316" y="9525"/>
                </a:lnTo>
                <a:lnTo>
                  <a:pt x="4339945" y="9525"/>
                </a:lnTo>
                <a:lnTo>
                  <a:pt x="4341063" y="9067"/>
                </a:lnTo>
                <a:lnTo>
                  <a:pt x="4342930" y="7200"/>
                </a:lnTo>
                <a:lnTo>
                  <a:pt x="4343387" y="6083"/>
                </a:lnTo>
                <a:lnTo>
                  <a:pt x="4343387" y="3454"/>
                </a:lnTo>
                <a:close/>
              </a:path>
              <a:path w="9725025" h="535305">
                <a:moveTo>
                  <a:pt x="4391012" y="529234"/>
                </a:moveTo>
                <a:lnTo>
                  <a:pt x="4390555" y="528116"/>
                </a:lnTo>
                <a:lnTo>
                  <a:pt x="4388688" y="526249"/>
                </a:lnTo>
                <a:lnTo>
                  <a:pt x="4387570" y="525780"/>
                </a:lnTo>
                <a:lnTo>
                  <a:pt x="4384941" y="525780"/>
                </a:lnTo>
                <a:lnTo>
                  <a:pt x="4383824" y="526249"/>
                </a:lnTo>
                <a:lnTo>
                  <a:pt x="4381957" y="528116"/>
                </a:lnTo>
                <a:lnTo>
                  <a:pt x="4381487" y="529234"/>
                </a:lnTo>
                <a:lnTo>
                  <a:pt x="4381487" y="531863"/>
                </a:lnTo>
                <a:lnTo>
                  <a:pt x="4381957" y="532980"/>
                </a:lnTo>
                <a:lnTo>
                  <a:pt x="4383824" y="534847"/>
                </a:lnTo>
                <a:lnTo>
                  <a:pt x="4384941" y="535305"/>
                </a:lnTo>
                <a:lnTo>
                  <a:pt x="4387570" y="535305"/>
                </a:lnTo>
                <a:lnTo>
                  <a:pt x="4388688" y="534847"/>
                </a:lnTo>
                <a:lnTo>
                  <a:pt x="4390555" y="532980"/>
                </a:lnTo>
                <a:lnTo>
                  <a:pt x="4391012" y="531863"/>
                </a:lnTo>
                <a:lnTo>
                  <a:pt x="4391012" y="529234"/>
                </a:lnTo>
                <a:close/>
              </a:path>
              <a:path w="9725025" h="535305">
                <a:moveTo>
                  <a:pt x="4391012" y="3454"/>
                </a:moveTo>
                <a:lnTo>
                  <a:pt x="4390555" y="2336"/>
                </a:lnTo>
                <a:lnTo>
                  <a:pt x="4388688" y="469"/>
                </a:lnTo>
                <a:lnTo>
                  <a:pt x="4387570" y="0"/>
                </a:lnTo>
                <a:lnTo>
                  <a:pt x="4384941" y="0"/>
                </a:lnTo>
                <a:lnTo>
                  <a:pt x="4383824" y="469"/>
                </a:lnTo>
                <a:lnTo>
                  <a:pt x="4381957" y="2336"/>
                </a:lnTo>
                <a:lnTo>
                  <a:pt x="4381487" y="3454"/>
                </a:lnTo>
                <a:lnTo>
                  <a:pt x="4381487" y="6083"/>
                </a:lnTo>
                <a:lnTo>
                  <a:pt x="4381957" y="7200"/>
                </a:lnTo>
                <a:lnTo>
                  <a:pt x="4383824" y="9067"/>
                </a:lnTo>
                <a:lnTo>
                  <a:pt x="4384941" y="9525"/>
                </a:lnTo>
                <a:lnTo>
                  <a:pt x="4387570" y="9525"/>
                </a:lnTo>
                <a:lnTo>
                  <a:pt x="4388688" y="9067"/>
                </a:lnTo>
                <a:lnTo>
                  <a:pt x="4390555" y="7200"/>
                </a:lnTo>
                <a:lnTo>
                  <a:pt x="4391012" y="6083"/>
                </a:lnTo>
                <a:lnTo>
                  <a:pt x="4391012" y="3454"/>
                </a:lnTo>
                <a:close/>
              </a:path>
              <a:path w="9725025" h="535305">
                <a:moveTo>
                  <a:pt x="4438637" y="529234"/>
                </a:moveTo>
                <a:lnTo>
                  <a:pt x="4438180" y="528116"/>
                </a:lnTo>
                <a:lnTo>
                  <a:pt x="4436313" y="526249"/>
                </a:lnTo>
                <a:lnTo>
                  <a:pt x="4435195" y="525780"/>
                </a:lnTo>
                <a:lnTo>
                  <a:pt x="4432566" y="525780"/>
                </a:lnTo>
                <a:lnTo>
                  <a:pt x="4431449" y="526249"/>
                </a:lnTo>
                <a:lnTo>
                  <a:pt x="4429582" y="528116"/>
                </a:lnTo>
                <a:lnTo>
                  <a:pt x="4429112" y="529234"/>
                </a:lnTo>
                <a:lnTo>
                  <a:pt x="4429112" y="531863"/>
                </a:lnTo>
                <a:lnTo>
                  <a:pt x="4429582" y="532980"/>
                </a:lnTo>
                <a:lnTo>
                  <a:pt x="4431449" y="534847"/>
                </a:lnTo>
                <a:lnTo>
                  <a:pt x="4432566" y="535305"/>
                </a:lnTo>
                <a:lnTo>
                  <a:pt x="4435195" y="535305"/>
                </a:lnTo>
                <a:lnTo>
                  <a:pt x="4436313" y="534847"/>
                </a:lnTo>
                <a:lnTo>
                  <a:pt x="4438180" y="532980"/>
                </a:lnTo>
                <a:lnTo>
                  <a:pt x="4438637" y="531863"/>
                </a:lnTo>
                <a:lnTo>
                  <a:pt x="4438637" y="529234"/>
                </a:lnTo>
                <a:close/>
              </a:path>
              <a:path w="9725025" h="535305">
                <a:moveTo>
                  <a:pt x="4438637" y="3454"/>
                </a:moveTo>
                <a:lnTo>
                  <a:pt x="4438180" y="2336"/>
                </a:lnTo>
                <a:lnTo>
                  <a:pt x="4436313" y="469"/>
                </a:lnTo>
                <a:lnTo>
                  <a:pt x="4435195" y="0"/>
                </a:lnTo>
                <a:lnTo>
                  <a:pt x="4432566" y="0"/>
                </a:lnTo>
                <a:lnTo>
                  <a:pt x="4431449" y="469"/>
                </a:lnTo>
                <a:lnTo>
                  <a:pt x="4429582" y="2336"/>
                </a:lnTo>
                <a:lnTo>
                  <a:pt x="4429112" y="3454"/>
                </a:lnTo>
                <a:lnTo>
                  <a:pt x="4429112" y="6083"/>
                </a:lnTo>
                <a:lnTo>
                  <a:pt x="4429582" y="7200"/>
                </a:lnTo>
                <a:lnTo>
                  <a:pt x="4431449" y="9067"/>
                </a:lnTo>
                <a:lnTo>
                  <a:pt x="4432566" y="9525"/>
                </a:lnTo>
                <a:lnTo>
                  <a:pt x="4435195" y="9525"/>
                </a:lnTo>
                <a:lnTo>
                  <a:pt x="4436313" y="9067"/>
                </a:lnTo>
                <a:lnTo>
                  <a:pt x="4438180" y="7200"/>
                </a:lnTo>
                <a:lnTo>
                  <a:pt x="4438637" y="6083"/>
                </a:lnTo>
                <a:lnTo>
                  <a:pt x="4438637" y="3454"/>
                </a:lnTo>
                <a:close/>
              </a:path>
              <a:path w="9725025" h="535305">
                <a:moveTo>
                  <a:pt x="4486262" y="529234"/>
                </a:moveTo>
                <a:lnTo>
                  <a:pt x="4485805" y="528116"/>
                </a:lnTo>
                <a:lnTo>
                  <a:pt x="4483938" y="526249"/>
                </a:lnTo>
                <a:lnTo>
                  <a:pt x="4482820" y="525780"/>
                </a:lnTo>
                <a:lnTo>
                  <a:pt x="4480191" y="525780"/>
                </a:lnTo>
                <a:lnTo>
                  <a:pt x="4479074" y="526249"/>
                </a:lnTo>
                <a:lnTo>
                  <a:pt x="4477207" y="528116"/>
                </a:lnTo>
                <a:lnTo>
                  <a:pt x="4476737" y="529234"/>
                </a:lnTo>
                <a:lnTo>
                  <a:pt x="4476737" y="531863"/>
                </a:lnTo>
                <a:lnTo>
                  <a:pt x="4477207" y="532980"/>
                </a:lnTo>
                <a:lnTo>
                  <a:pt x="4479074" y="534847"/>
                </a:lnTo>
                <a:lnTo>
                  <a:pt x="4480191" y="535305"/>
                </a:lnTo>
                <a:lnTo>
                  <a:pt x="4482820" y="535305"/>
                </a:lnTo>
                <a:lnTo>
                  <a:pt x="4483938" y="534847"/>
                </a:lnTo>
                <a:lnTo>
                  <a:pt x="4485805" y="532980"/>
                </a:lnTo>
                <a:lnTo>
                  <a:pt x="4486262" y="531863"/>
                </a:lnTo>
                <a:lnTo>
                  <a:pt x="4486262" y="529234"/>
                </a:lnTo>
                <a:close/>
              </a:path>
              <a:path w="9725025" h="535305">
                <a:moveTo>
                  <a:pt x="4486262" y="3454"/>
                </a:moveTo>
                <a:lnTo>
                  <a:pt x="4485805" y="2336"/>
                </a:lnTo>
                <a:lnTo>
                  <a:pt x="4483938" y="469"/>
                </a:lnTo>
                <a:lnTo>
                  <a:pt x="4482820" y="0"/>
                </a:lnTo>
                <a:lnTo>
                  <a:pt x="4480191" y="0"/>
                </a:lnTo>
                <a:lnTo>
                  <a:pt x="4479074" y="469"/>
                </a:lnTo>
                <a:lnTo>
                  <a:pt x="4477207" y="2336"/>
                </a:lnTo>
                <a:lnTo>
                  <a:pt x="4476737" y="3454"/>
                </a:lnTo>
                <a:lnTo>
                  <a:pt x="4476737" y="6083"/>
                </a:lnTo>
                <a:lnTo>
                  <a:pt x="4477207" y="7200"/>
                </a:lnTo>
                <a:lnTo>
                  <a:pt x="4479074" y="9067"/>
                </a:lnTo>
                <a:lnTo>
                  <a:pt x="4480191" y="9525"/>
                </a:lnTo>
                <a:lnTo>
                  <a:pt x="4482820" y="9525"/>
                </a:lnTo>
                <a:lnTo>
                  <a:pt x="4483938" y="9067"/>
                </a:lnTo>
                <a:lnTo>
                  <a:pt x="4485805" y="7200"/>
                </a:lnTo>
                <a:lnTo>
                  <a:pt x="4486262" y="6083"/>
                </a:lnTo>
                <a:lnTo>
                  <a:pt x="4486262" y="3454"/>
                </a:lnTo>
                <a:close/>
              </a:path>
              <a:path w="9725025" h="535305">
                <a:moveTo>
                  <a:pt x="4533887" y="529234"/>
                </a:moveTo>
                <a:lnTo>
                  <a:pt x="4533430" y="528116"/>
                </a:lnTo>
                <a:lnTo>
                  <a:pt x="4531563" y="526249"/>
                </a:lnTo>
                <a:lnTo>
                  <a:pt x="4530445" y="525780"/>
                </a:lnTo>
                <a:lnTo>
                  <a:pt x="4527816" y="525780"/>
                </a:lnTo>
                <a:lnTo>
                  <a:pt x="4526699" y="526249"/>
                </a:lnTo>
                <a:lnTo>
                  <a:pt x="4524832" y="528116"/>
                </a:lnTo>
                <a:lnTo>
                  <a:pt x="4524362" y="529234"/>
                </a:lnTo>
                <a:lnTo>
                  <a:pt x="4524362" y="531863"/>
                </a:lnTo>
                <a:lnTo>
                  <a:pt x="4524832" y="532980"/>
                </a:lnTo>
                <a:lnTo>
                  <a:pt x="4526699" y="534847"/>
                </a:lnTo>
                <a:lnTo>
                  <a:pt x="4527816" y="535305"/>
                </a:lnTo>
                <a:lnTo>
                  <a:pt x="4530445" y="535305"/>
                </a:lnTo>
                <a:lnTo>
                  <a:pt x="4531563" y="534847"/>
                </a:lnTo>
                <a:lnTo>
                  <a:pt x="4533430" y="532980"/>
                </a:lnTo>
                <a:lnTo>
                  <a:pt x="4533887" y="531863"/>
                </a:lnTo>
                <a:lnTo>
                  <a:pt x="4533887" y="529234"/>
                </a:lnTo>
                <a:close/>
              </a:path>
              <a:path w="9725025" h="535305">
                <a:moveTo>
                  <a:pt x="4533887" y="3454"/>
                </a:moveTo>
                <a:lnTo>
                  <a:pt x="4533430" y="2336"/>
                </a:lnTo>
                <a:lnTo>
                  <a:pt x="4531563" y="469"/>
                </a:lnTo>
                <a:lnTo>
                  <a:pt x="4530445" y="0"/>
                </a:lnTo>
                <a:lnTo>
                  <a:pt x="4527816" y="0"/>
                </a:lnTo>
                <a:lnTo>
                  <a:pt x="4526699" y="469"/>
                </a:lnTo>
                <a:lnTo>
                  <a:pt x="4524832" y="2336"/>
                </a:lnTo>
                <a:lnTo>
                  <a:pt x="4524362" y="3454"/>
                </a:lnTo>
                <a:lnTo>
                  <a:pt x="4524362" y="6083"/>
                </a:lnTo>
                <a:lnTo>
                  <a:pt x="4524832" y="7200"/>
                </a:lnTo>
                <a:lnTo>
                  <a:pt x="4526699" y="9067"/>
                </a:lnTo>
                <a:lnTo>
                  <a:pt x="4527816" y="9525"/>
                </a:lnTo>
                <a:lnTo>
                  <a:pt x="4530445" y="9525"/>
                </a:lnTo>
                <a:lnTo>
                  <a:pt x="4531563" y="9067"/>
                </a:lnTo>
                <a:lnTo>
                  <a:pt x="4533430" y="7200"/>
                </a:lnTo>
                <a:lnTo>
                  <a:pt x="4533887" y="6083"/>
                </a:lnTo>
                <a:lnTo>
                  <a:pt x="4533887" y="3454"/>
                </a:lnTo>
                <a:close/>
              </a:path>
              <a:path w="9725025" h="535305">
                <a:moveTo>
                  <a:pt x="4581512" y="529234"/>
                </a:moveTo>
                <a:lnTo>
                  <a:pt x="4581055" y="528116"/>
                </a:lnTo>
                <a:lnTo>
                  <a:pt x="4579188" y="526249"/>
                </a:lnTo>
                <a:lnTo>
                  <a:pt x="4578070" y="525780"/>
                </a:lnTo>
                <a:lnTo>
                  <a:pt x="4575441" y="525780"/>
                </a:lnTo>
                <a:lnTo>
                  <a:pt x="4574324" y="526249"/>
                </a:lnTo>
                <a:lnTo>
                  <a:pt x="4572457" y="528116"/>
                </a:lnTo>
                <a:lnTo>
                  <a:pt x="4571987" y="529234"/>
                </a:lnTo>
                <a:lnTo>
                  <a:pt x="4571987" y="531863"/>
                </a:lnTo>
                <a:lnTo>
                  <a:pt x="4572457" y="532980"/>
                </a:lnTo>
                <a:lnTo>
                  <a:pt x="4574324" y="534847"/>
                </a:lnTo>
                <a:lnTo>
                  <a:pt x="4575441" y="535305"/>
                </a:lnTo>
                <a:lnTo>
                  <a:pt x="4578070" y="535305"/>
                </a:lnTo>
                <a:lnTo>
                  <a:pt x="4579188" y="534847"/>
                </a:lnTo>
                <a:lnTo>
                  <a:pt x="4581055" y="532980"/>
                </a:lnTo>
                <a:lnTo>
                  <a:pt x="4581512" y="531863"/>
                </a:lnTo>
                <a:lnTo>
                  <a:pt x="4581512" y="529234"/>
                </a:lnTo>
                <a:close/>
              </a:path>
              <a:path w="9725025" h="535305">
                <a:moveTo>
                  <a:pt x="4581512" y="3454"/>
                </a:moveTo>
                <a:lnTo>
                  <a:pt x="4581055" y="2336"/>
                </a:lnTo>
                <a:lnTo>
                  <a:pt x="4579188" y="469"/>
                </a:lnTo>
                <a:lnTo>
                  <a:pt x="4578070" y="0"/>
                </a:lnTo>
                <a:lnTo>
                  <a:pt x="4575441" y="0"/>
                </a:lnTo>
                <a:lnTo>
                  <a:pt x="4574324" y="469"/>
                </a:lnTo>
                <a:lnTo>
                  <a:pt x="4572457" y="2336"/>
                </a:lnTo>
                <a:lnTo>
                  <a:pt x="4571987" y="3454"/>
                </a:lnTo>
                <a:lnTo>
                  <a:pt x="4571987" y="6083"/>
                </a:lnTo>
                <a:lnTo>
                  <a:pt x="4572457" y="7200"/>
                </a:lnTo>
                <a:lnTo>
                  <a:pt x="4574324" y="9067"/>
                </a:lnTo>
                <a:lnTo>
                  <a:pt x="4575441" y="9525"/>
                </a:lnTo>
                <a:lnTo>
                  <a:pt x="4578070" y="9525"/>
                </a:lnTo>
                <a:lnTo>
                  <a:pt x="4579188" y="9067"/>
                </a:lnTo>
                <a:lnTo>
                  <a:pt x="4581055" y="7200"/>
                </a:lnTo>
                <a:lnTo>
                  <a:pt x="4581512" y="6083"/>
                </a:lnTo>
                <a:lnTo>
                  <a:pt x="4581512" y="3454"/>
                </a:lnTo>
                <a:close/>
              </a:path>
              <a:path w="9725025" h="535305">
                <a:moveTo>
                  <a:pt x="4629137" y="529234"/>
                </a:moveTo>
                <a:lnTo>
                  <a:pt x="4628680" y="528116"/>
                </a:lnTo>
                <a:lnTo>
                  <a:pt x="4626813" y="526249"/>
                </a:lnTo>
                <a:lnTo>
                  <a:pt x="4625695" y="525780"/>
                </a:lnTo>
                <a:lnTo>
                  <a:pt x="4623066" y="525780"/>
                </a:lnTo>
                <a:lnTo>
                  <a:pt x="4621949" y="526249"/>
                </a:lnTo>
                <a:lnTo>
                  <a:pt x="4620082" y="528116"/>
                </a:lnTo>
                <a:lnTo>
                  <a:pt x="4619612" y="529234"/>
                </a:lnTo>
                <a:lnTo>
                  <a:pt x="4619612" y="531863"/>
                </a:lnTo>
                <a:lnTo>
                  <a:pt x="4620082" y="532980"/>
                </a:lnTo>
                <a:lnTo>
                  <a:pt x="4621949" y="534847"/>
                </a:lnTo>
                <a:lnTo>
                  <a:pt x="4623066" y="535305"/>
                </a:lnTo>
                <a:lnTo>
                  <a:pt x="4625695" y="535305"/>
                </a:lnTo>
                <a:lnTo>
                  <a:pt x="4626813" y="534847"/>
                </a:lnTo>
                <a:lnTo>
                  <a:pt x="4628680" y="532980"/>
                </a:lnTo>
                <a:lnTo>
                  <a:pt x="4629137" y="531863"/>
                </a:lnTo>
                <a:lnTo>
                  <a:pt x="4629137" y="529234"/>
                </a:lnTo>
                <a:close/>
              </a:path>
              <a:path w="9725025" h="535305">
                <a:moveTo>
                  <a:pt x="4629137" y="3454"/>
                </a:moveTo>
                <a:lnTo>
                  <a:pt x="4628680" y="2336"/>
                </a:lnTo>
                <a:lnTo>
                  <a:pt x="4626813" y="469"/>
                </a:lnTo>
                <a:lnTo>
                  <a:pt x="4625695" y="0"/>
                </a:lnTo>
                <a:lnTo>
                  <a:pt x="4623066" y="0"/>
                </a:lnTo>
                <a:lnTo>
                  <a:pt x="4621949" y="469"/>
                </a:lnTo>
                <a:lnTo>
                  <a:pt x="4620082" y="2336"/>
                </a:lnTo>
                <a:lnTo>
                  <a:pt x="4619612" y="3454"/>
                </a:lnTo>
                <a:lnTo>
                  <a:pt x="4619612" y="6083"/>
                </a:lnTo>
                <a:lnTo>
                  <a:pt x="4620082" y="7200"/>
                </a:lnTo>
                <a:lnTo>
                  <a:pt x="4621949" y="9067"/>
                </a:lnTo>
                <a:lnTo>
                  <a:pt x="4623066" y="9525"/>
                </a:lnTo>
                <a:lnTo>
                  <a:pt x="4625695" y="9525"/>
                </a:lnTo>
                <a:lnTo>
                  <a:pt x="4626813" y="9067"/>
                </a:lnTo>
                <a:lnTo>
                  <a:pt x="4628680" y="7200"/>
                </a:lnTo>
                <a:lnTo>
                  <a:pt x="4629137" y="6083"/>
                </a:lnTo>
                <a:lnTo>
                  <a:pt x="4629137" y="3454"/>
                </a:lnTo>
                <a:close/>
              </a:path>
              <a:path w="9725025" h="535305">
                <a:moveTo>
                  <a:pt x="4676762" y="529234"/>
                </a:moveTo>
                <a:lnTo>
                  <a:pt x="4676305" y="528116"/>
                </a:lnTo>
                <a:lnTo>
                  <a:pt x="4674438" y="526249"/>
                </a:lnTo>
                <a:lnTo>
                  <a:pt x="4673320" y="525780"/>
                </a:lnTo>
                <a:lnTo>
                  <a:pt x="4670691" y="525780"/>
                </a:lnTo>
                <a:lnTo>
                  <a:pt x="4669574" y="526249"/>
                </a:lnTo>
                <a:lnTo>
                  <a:pt x="4667707" y="528116"/>
                </a:lnTo>
                <a:lnTo>
                  <a:pt x="4667237" y="529234"/>
                </a:lnTo>
                <a:lnTo>
                  <a:pt x="4667237" y="531863"/>
                </a:lnTo>
                <a:lnTo>
                  <a:pt x="4667707" y="532980"/>
                </a:lnTo>
                <a:lnTo>
                  <a:pt x="4669574" y="534847"/>
                </a:lnTo>
                <a:lnTo>
                  <a:pt x="4670691" y="535305"/>
                </a:lnTo>
                <a:lnTo>
                  <a:pt x="4673320" y="535305"/>
                </a:lnTo>
                <a:lnTo>
                  <a:pt x="4674438" y="534847"/>
                </a:lnTo>
                <a:lnTo>
                  <a:pt x="4676305" y="532980"/>
                </a:lnTo>
                <a:lnTo>
                  <a:pt x="4676762" y="531863"/>
                </a:lnTo>
                <a:lnTo>
                  <a:pt x="4676762" y="529234"/>
                </a:lnTo>
                <a:close/>
              </a:path>
              <a:path w="9725025" h="535305">
                <a:moveTo>
                  <a:pt x="4676762" y="3454"/>
                </a:moveTo>
                <a:lnTo>
                  <a:pt x="4676305" y="2336"/>
                </a:lnTo>
                <a:lnTo>
                  <a:pt x="4674438" y="469"/>
                </a:lnTo>
                <a:lnTo>
                  <a:pt x="4673320" y="0"/>
                </a:lnTo>
                <a:lnTo>
                  <a:pt x="4670691" y="0"/>
                </a:lnTo>
                <a:lnTo>
                  <a:pt x="4669574" y="469"/>
                </a:lnTo>
                <a:lnTo>
                  <a:pt x="4667707" y="2336"/>
                </a:lnTo>
                <a:lnTo>
                  <a:pt x="4667237" y="3454"/>
                </a:lnTo>
                <a:lnTo>
                  <a:pt x="4667237" y="6083"/>
                </a:lnTo>
                <a:lnTo>
                  <a:pt x="4667707" y="7200"/>
                </a:lnTo>
                <a:lnTo>
                  <a:pt x="4669574" y="9067"/>
                </a:lnTo>
                <a:lnTo>
                  <a:pt x="4670691" y="9525"/>
                </a:lnTo>
                <a:lnTo>
                  <a:pt x="4673320" y="9525"/>
                </a:lnTo>
                <a:lnTo>
                  <a:pt x="4674438" y="9067"/>
                </a:lnTo>
                <a:lnTo>
                  <a:pt x="4676305" y="7200"/>
                </a:lnTo>
                <a:lnTo>
                  <a:pt x="4676762" y="6083"/>
                </a:lnTo>
                <a:lnTo>
                  <a:pt x="4676762" y="3454"/>
                </a:lnTo>
                <a:close/>
              </a:path>
              <a:path w="9725025" h="535305">
                <a:moveTo>
                  <a:pt x="4724387" y="529234"/>
                </a:moveTo>
                <a:lnTo>
                  <a:pt x="4723930" y="528116"/>
                </a:lnTo>
                <a:lnTo>
                  <a:pt x="4722063" y="526249"/>
                </a:lnTo>
                <a:lnTo>
                  <a:pt x="4720945" y="525780"/>
                </a:lnTo>
                <a:lnTo>
                  <a:pt x="4718316" y="525780"/>
                </a:lnTo>
                <a:lnTo>
                  <a:pt x="4717199" y="526249"/>
                </a:lnTo>
                <a:lnTo>
                  <a:pt x="4715332" y="528116"/>
                </a:lnTo>
                <a:lnTo>
                  <a:pt x="4714862" y="529234"/>
                </a:lnTo>
                <a:lnTo>
                  <a:pt x="4714862" y="531863"/>
                </a:lnTo>
                <a:lnTo>
                  <a:pt x="4715332" y="532980"/>
                </a:lnTo>
                <a:lnTo>
                  <a:pt x="4717199" y="534847"/>
                </a:lnTo>
                <a:lnTo>
                  <a:pt x="4718316" y="535305"/>
                </a:lnTo>
                <a:lnTo>
                  <a:pt x="4720945" y="535305"/>
                </a:lnTo>
                <a:lnTo>
                  <a:pt x="4722063" y="534847"/>
                </a:lnTo>
                <a:lnTo>
                  <a:pt x="4723930" y="532980"/>
                </a:lnTo>
                <a:lnTo>
                  <a:pt x="4724387" y="531863"/>
                </a:lnTo>
                <a:lnTo>
                  <a:pt x="4724387" y="529234"/>
                </a:lnTo>
                <a:close/>
              </a:path>
              <a:path w="9725025" h="535305">
                <a:moveTo>
                  <a:pt x="4724387" y="3454"/>
                </a:moveTo>
                <a:lnTo>
                  <a:pt x="4723930" y="2336"/>
                </a:lnTo>
                <a:lnTo>
                  <a:pt x="4722063" y="469"/>
                </a:lnTo>
                <a:lnTo>
                  <a:pt x="4720945" y="0"/>
                </a:lnTo>
                <a:lnTo>
                  <a:pt x="4718316" y="0"/>
                </a:lnTo>
                <a:lnTo>
                  <a:pt x="4717199" y="469"/>
                </a:lnTo>
                <a:lnTo>
                  <a:pt x="4715332" y="2336"/>
                </a:lnTo>
                <a:lnTo>
                  <a:pt x="4714862" y="3454"/>
                </a:lnTo>
                <a:lnTo>
                  <a:pt x="4714862" y="6083"/>
                </a:lnTo>
                <a:lnTo>
                  <a:pt x="4715332" y="7200"/>
                </a:lnTo>
                <a:lnTo>
                  <a:pt x="4717199" y="9067"/>
                </a:lnTo>
                <a:lnTo>
                  <a:pt x="4718316" y="9525"/>
                </a:lnTo>
                <a:lnTo>
                  <a:pt x="4720945" y="9525"/>
                </a:lnTo>
                <a:lnTo>
                  <a:pt x="4722063" y="9067"/>
                </a:lnTo>
                <a:lnTo>
                  <a:pt x="4723930" y="7200"/>
                </a:lnTo>
                <a:lnTo>
                  <a:pt x="4724387" y="6083"/>
                </a:lnTo>
                <a:lnTo>
                  <a:pt x="4724387" y="3454"/>
                </a:lnTo>
                <a:close/>
              </a:path>
              <a:path w="9725025" h="535305">
                <a:moveTo>
                  <a:pt x="4772012" y="529234"/>
                </a:moveTo>
                <a:lnTo>
                  <a:pt x="4771555" y="528116"/>
                </a:lnTo>
                <a:lnTo>
                  <a:pt x="4769688" y="526249"/>
                </a:lnTo>
                <a:lnTo>
                  <a:pt x="4768570" y="525780"/>
                </a:lnTo>
                <a:lnTo>
                  <a:pt x="4765941" y="525780"/>
                </a:lnTo>
                <a:lnTo>
                  <a:pt x="4764824" y="526249"/>
                </a:lnTo>
                <a:lnTo>
                  <a:pt x="4762957" y="528116"/>
                </a:lnTo>
                <a:lnTo>
                  <a:pt x="4762487" y="529234"/>
                </a:lnTo>
                <a:lnTo>
                  <a:pt x="4762487" y="531863"/>
                </a:lnTo>
                <a:lnTo>
                  <a:pt x="4762957" y="532980"/>
                </a:lnTo>
                <a:lnTo>
                  <a:pt x="4764824" y="534847"/>
                </a:lnTo>
                <a:lnTo>
                  <a:pt x="4765941" y="535305"/>
                </a:lnTo>
                <a:lnTo>
                  <a:pt x="4768570" y="535305"/>
                </a:lnTo>
                <a:lnTo>
                  <a:pt x="4769688" y="534847"/>
                </a:lnTo>
                <a:lnTo>
                  <a:pt x="4771555" y="532980"/>
                </a:lnTo>
                <a:lnTo>
                  <a:pt x="4772012" y="531863"/>
                </a:lnTo>
                <a:lnTo>
                  <a:pt x="4772012" y="529234"/>
                </a:lnTo>
                <a:close/>
              </a:path>
              <a:path w="9725025" h="535305">
                <a:moveTo>
                  <a:pt x="4772012" y="3454"/>
                </a:moveTo>
                <a:lnTo>
                  <a:pt x="4771555" y="2336"/>
                </a:lnTo>
                <a:lnTo>
                  <a:pt x="4769688" y="469"/>
                </a:lnTo>
                <a:lnTo>
                  <a:pt x="4768570" y="0"/>
                </a:lnTo>
                <a:lnTo>
                  <a:pt x="4765941" y="0"/>
                </a:lnTo>
                <a:lnTo>
                  <a:pt x="4764824" y="469"/>
                </a:lnTo>
                <a:lnTo>
                  <a:pt x="4762957" y="2336"/>
                </a:lnTo>
                <a:lnTo>
                  <a:pt x="4762487" y="3454"/>
                </a:lnTo>
                <a:lnTo>
                  <a:pt x="4762487" y="6083"/>
                </a:lnTo>
                <a:lnTo>
                  <a:pt x="4762957" y="7200"/>
                </a:lnTo>
                <a:lnTo>
                  <a:pt x="4764824" y="9067"/>
                </a:lnTo>
                <a:lnTo>
                  <a:pt x="4765941" y="9525"/>
                </a:lnTo>
                <a:lnTo>
                  <a:pt x="4768570" y="9525"/>
                </a:lnTo>
                <a:lnTo>
                  <a:pt x="4769688" y="9067"/>
                </a:lnTo>
                <a:lnTo>
                  <a:pt x="4771555" y="7200"/>
                </a:lnTo>
                <a:lnTo>
                  <a:pt x="4772012" y="6083"/>
                </a:lnTo>
                <a:lnTo>
                  <a:pt x="4772012" y="3454"/>
                </a:lnTo>
                <a:close/>
              </a:path>
              <a:path w="9725025" h="535305">
                <a:moveTo>
                  <a:pt x="4819637" y="529234"/>
                </a:moveTo>
                <a:lnTo>
                  <a:pt x="4819180" y="528116"/>
                </a:lnTo>
                <a:lnTo>
                  <a:pt x="4817313" y="526249"/>
                </a:lnTo>
                <a:lnTo>
                  <a:pt x="4816195" y="525780"/>
                </a:lnTo>
                <a:lnTo>
                  <a:pt x="4813566" y="525780"/>
                </a:lnTo>
                <a:lnTo>
                  <a:pt x="4812449" y="526249"/>
                </a:lnTo>
                <a:lnTo>
                  <a:pt x="4810582" y="528116"/>
                </a:lnTo>
                <a:lnTo>
                  <a:pt x="4810112" y="529234"/>
                </a:lnTo>
                <a:lnTo>
                  <a:pt x="4810112" y="531863"/>
                </a:lnTo>
                <a:lnTo>
                  <a:pt x="4810582" y="532980"/>
                </a:lnTo>
                <a:lnTo>
                  <a:pt x="4812449" y="534847"/>
                </a:lnTo>
                <a:lnTo>
                  <a:pt x="4813566" y="535305"/>
                </a:lnTo>
                <a:lnTo>
                  <a:pt x="4816195" y="535305"/>
                </a:lnTo>
                <a:lnTo>
                  <a:pt x="4817313" y="534847"/>
                </a:lnTo>
                <a:lnTo>
                  <a:pt x="4819180" y="532980"/>
                </a:lnTo>
                <a:lnTo>
                  <a:pt x="4819637" y="531863"/>
                </a:lnTo>
                <a:lnTo>
                  <a:pt x="4819637" y="529234"/>
                </a:lnTo>
                <a:close/>
              </a:path>
              <a:path w="9725025" h="535305">
                <a:moveTo>
                  <a:pt x="4819637" y="3454"/>
                </a:moveTo>
                <a:lnTo>
                  <a:pt x="4819180" y="2336"/>
                </a:lnTo>
                <a:lnTo>
                  <a:pt x="4817313" y="469"/>
                </a:lnTo>
                <a:lnTo>
                  <a:pt x="4816195" y="0"/>
                </a:lnTo>
                <a:lnTo>
                  <a:pt x="4813566" y="0"/>
                </a:lnTo>
                <a:lnTo>
                  <a:pt x="4812449" y="469"/>
                </a:lnTo>
                <a:lnTo>
                  <a:pt x="4810582" y="2336"/>
                </a:lnTo>
                <a:lnTo>
                  <a:pt x="4810112" y="3454"/>
                </a:lnTo>
                <a:lnTo>
                  <a:pt x="4810112" y="6083"/>
                </a:lnTo>
                <a:lnTo>
                  <a:pt x="4810582" y="7200"/>
                </a:lnTo>
                <a:lnTo>
                  <a:pt x="4812449" y="9067"/>
                </a:lnTo>
                <a:lnTo>
                  <a:pt x="4813566" y="9525"/>
                </a:lnTo>
                <a:lnTo>
                  <a:pt x="4816195" y="9525"/>
                </a:lnTo>
                <a:lnTo>
                  <a:pt x="4817313" y="9067"/>
                </a:lnTo>
                <a:lnTo>
                  <a:pt x="4819180" y="7200"/>
                </a:lnTo>
                <a:lnTo>
                  <a:pt x="4819637" y="6083"/>
                </a:lnTo>
                <a:lnTo>
                  <a:pt x="4819637" y="3454"/>
                </a:lnTo>
                <a:close/>
              </a:path>
              <a:path w="9725025" h="535305">
                <a:moveTo>
                  <a:pt x="4867262" y="529234"/>
                </a:moveTo>
                <a:lnTo>
                  <a:pt x="4866805" y="528116"/>
                </a:lnTo>
                <a:lnTo>
                  <a:pt x="4864938" y="526249"/>
                </a:lnTo>
                <a:lnTo>
                  <a:pt x="4863820" y="525780"/>
                </a:lnTo>
                <a:lnTo>
                  <a:pt x="4861191" y="525780"/>
                </a:lnTo>
                <a:lnTo>
                  <a:pt x="4860074" y="526249"/>
                </a:lnTo>
                <a:lnTo>
                  <a:pt x="4858207" y="528116"/>
                </a:lnTo>
                <a:lnTo>
                  <a:pt x="4857737" y="529234"/>
                </a:lnTo>
                <a:lnTo>
                  <a:pt x="4857737" y="531863"/>
                </a:lnTo>
                <a:lnTo>
                  <a:pt x="4858207" y="532980"/>
                </a:lnTo>
                <a:lnTo>
                  <a:pt x="4860074" y="534847"/>
                </a:lnTo>
                <a:lnTo>
                  <a:pt x="4861191" y="535305"/>
                </a:lnTo>
                <a:lnTo>
                  <a:pt x="4863820" y="535305"/>
                </a:lnTo>
                <a:lnTo>
                  <a:pt x="4864938" y="534847"/>
                </a:lnTo>
                <a:lnTo>
                  <a:pt x="4866805" y="532980"/>
                </a:lnTo>
                <a:lnTo>
                  <a:pt x="4867262" y="531863"/>
                </a:lnTo>
                <a:lnTo>
                  <a:pt x="4867262" y="529234"/>
                </a:lnTo>
                <a:close/>
              </a:path>
              <a:path w="9725025" h="535305">
                <a:moveTo>
                  <a:pt x="4867262" y="3454"/>
                </a:moveTo>
                <a:lnTo>
                  <a:pt x="4866805" y="2336"/>
                </a:lnTo>
                <a:lnTo>
                  <a:pt x="4864938" y="469"/>
                </a:lnTo>
                <a:lnTo>
                  <a:pt x="4863820" y="0"/>
                </a:lnTo>
                <a:lnTo>
                  <a:pt x="4861191" y="0"/>
                </a:lnTo>
                <a:lnTo>
                  <a:pt x="4860074" y="469"/>
                </a:lnTo>
                <a:lnTo>
                  <a:pt x="4858207" y="2336"/>
                </a:lnTo>
                <a:lnTo>
                  <a:pt x="4857737" y="3454"/>
                </a:lnTo>
                <a:lnTo>
                  <a:pt x="4857737" y="6083"/>
                </a:lnTo>
                <a:lnTo>
                  <a:pt x="4858207" y="7200"/>
                </a:lnTo>
                <a:lnTo>
                  <a:pt x="4860074" y="9067"/>
                </a:lnTo>
                <a:lnTo>
                  <a:pt x="4861191" y="9525"/>
                </a:lnTo>
                <a:lnTo>
                  <a:pt x="4863820" y="9525"/>
                </a:lnTo>
                <a:lnTo>
                  <a:pt x="4864938" y="9067"/>
                </a:lnTo>
                <a:lnTo>
                  <a:pt x="4866805" y="7200"/>
                </a:lnTo>
                <a:lnTo>
                  <a:pt x="4867262" y="6083"/>
                </a:lnTo>
                <a:lnTo>
                  <a:pt x="4867262" y="3454"/>
                </a:lnTo>
                <a:close/>
              </a:path>
              <a:path w="9725025" h="535305">
                <a:moveTo>
                  <a:pt x="4914887" y="529234"/>
                </a:moveTo>
                <a:lnTo>
                  <a:pt x="4914430" y="528116"/>
                </a:lnTo>
                <a:lnTo>
                  <a:pt x="4912563" y="526249"/>
                </a:lnTo>
                <a:lnTo>
                  <a:pt x="4911445" y="525780"/>
                </a:lnTo>
                <a:lnTo>
                  <a:pt x="4908816" y="525780"/>
                </a:lnTo>
                <a:lnTo>
                  <a:pt x="4907699" y="526249"/>
                </a:lnTo>
                <a:lnTo>
                  <a:pt x="4905832" y="528116"/>
                </a:lnTo>
                <a:lnTo>
                  <a:pt x="4905362" y="529234"/>
                </a:lnTo>
                <a:lnTo>
                  <a:pt x="4905362" y="531863"/>
                </a:lnTo>
                <a:lnTo>
                  <a:pt x="4905832" y="532980"/>
                </a:lnTo>
                <a:lnTo>
                  <a:pt x="4907699" y="534847"/>
                </a:lnTo>
                <a:lnTo>
                  <a:pt x="4908816" y="535305"/>
                </a:lnTo>
                <a:lnTo>
                  <a:pt x="4911445" y="535305"/>
                </a:lnTo>
                <a:lnTo>
                  <a:pt x="4912563" y="534847"/>
                </a:lnTo>
                <a:lnTo>
                  <a:pt x="4914430" y="532980"/>
                </a:lnTo>
                <a:lnTo>
                  <a:pt x="4914887" y="531863"/>
                </a:lnTo>
                <a:lnTo>
                  <a:pt x="4914887" y="529234"/>
                </a:lnTo>
                <a:close/>
              </a:path>
              <a:path w="9725025" h="535305">
                <a:moveTo>
                  <a:pt x="4914887" y="3454"/>
                </a:moveTo>
                <a:lnTo>
                  <a:pt x="4914430" y="2336"/>
                </a:lnTo>
                <a:lnTo>
                  <a:pt x="4912563" y="469"/>
                </a:lnTo>
                <a:lnTo>
                  <a:pt x="4911445" y="0"/>
                </a:lnTo>
                <a:lnTo>
                  <a:pt x="4908816" y="0"/>
                </a:lnTo>
                <a:lnTo>
                  <a:pt x="4907699" y="469"/>
                </a:lnTo>
                <a:lnTo>
                  <a:pt x="4905832" y="2336"/>
                </a:lnTo>
                <a:lnTo>
                  <a:pt x="4905362" y="3454"/>
                </a:lnTo>
                <a:lnTo>
                  <a:pt x="4905362" y="6083"/>
                </a:lnTo>
                <a:lnTo>
                  <a:pt x="4905832" y="7200"/>
                </a:lnTo>
                <a:lnTo>
                  <a:pt x="4907699" y="9067"/>
                </a:lnTo>
                <a:lnTo>
                  <a:pt x="4908816" y="9525"/>
                </a:lnTo>
                <a:lnTo>
                  <a:pt x="4911445" y="9525"/>
                </a:lnTo>
                <a:lnTo>
                  <a:pt x="4912563" y="9067"/>
                </a:lnTo>
                <a:lnTo>
                  <a:pt x="4914430" y="7200"/>
                </a:lnTo>
                <a:lnTo>
                  <a:pt x="4914887" y="6083"/>
                </a:lnTo>
                <a:lnTo>
                  <a:pt x="4914887" y="3454"/>
                </a:lnTo>
                <a:close/>
              </a:path>
              <a:path w="9725025" h="535305">
                <a:moveTo>
                  <a:pt x="4962512" y="529234"/>
                </a:moveTo>
                <a:lnTo>
                  <a:pt x="4962055" y="528116"/>
                </a:lnTo>
                <a:lnTo>
                  <a:pt x="4960188" y="526249"/>
                </a:lnTo>
                <a:lnTo>
                  <a:pt x="4959070" y="525780"/>
                </a:lnTo>
                <a:lnTo>
                  <a:pt x="4956441" y="525780"/>
                </a:lnTo>
                <a:lnTo>
                  <a:pt x="4955324" y="526249"/>
                </a:lnTo>
                <a:lnTo>
                  <a:pt x="4953457" y="528116"/>
                </a:lnTo>
                <a:lnTo>
                  <a:pt x="4952987" y="529234"/>
                </a:lnTo>
                <a:lnTo>
                  <a:pt x="4952987" y="531863"/>
                </a:lnTo>
                <a:lnTo>
                  <a:pt x="4953457" y="532980"/>
                </a:lnTo>
                <a:lnTo>
                  <a:pt x="4955324" y="534847"/>
                </a:lnTo>
                <a:lnTo>
                  <a:pt x="4956441" y="535305"/>
                </a:lnTo>
                <a:lnTo>
                  <a:pt x="4959070" y="535305"/>
                </a:lnTo>
                <a:lnTo>
                  <a:pt x="4960188" y="534847"/>
                </a:lnTo>
                <a:lnTo>
                  <a:pt x="4962055" y="532980"/>
                </a:lnTo>
                <a:lnTo>
                  <a:pt x="4962512" y="531863"/>
                </a:lnTo>
                <a:lnTo>
                  <a:pt x="4962512" y="529234"/>
                </a:lnTo>
                <a:close/>
              </a:path>
              <a:path w="9725025" h="535305">
                <a:moveTo>
                  <a:pt x="4962512" y="3454"/>
                </a:moveTo>
                <a:lnTo>
                  <a:pt x="4962055" y="2336"/>
                </a:lnTo>
                <a:lnTo>
                  <a:pt x="4960188" y="469"/>
                </a:lnTo>
                <a:lnTo>
                  <a:pt x="4959070" y="0"/>
                </a:lnTo>
                <a:lnTo>
                  <a:pt x="4956441" y="0"/>
                </a:lnTo>
                <a:lnTo>
                  <a:pt x="4955324" y="469"/>
                </a:lnTo>
                <a:lnTo>
                  <a:pt x="4953457" y="2336"/>
                </a:lnTo>
                <a:lnTo>
                  <a:pt x="4952987" y="3454"/>
                </a:lnTo>
                <a:lnTo>
                  <a:pt x="4952987" y="6083"/>
                </a:lnTo>
                <a:lnTo>
                  <a:pt x="4953457" y="7200"/>
                </a:lnTo>
                <a:lnTo>
                  <a:pt x="4955324" y="9067"/>
                </a:lnTo>
                <a:lnTo>
                  <a:pt x="4956441" y="9525"/>
                </a:lnTo>
                <a:lnTo>
                  <a:pt x="4959070" y="9525"/>
                </a:lnTo>
                <a:lnTo>
                  <a:pt x="4960188" y="9067"/>
                </a:lnTo>
                <a:lnTo>
                  <a:pt x="4962055" y="7200"/>
                </a:lnTo>
                <a:lnTo>
                  <a:pt x="4962512" y="6083"/>
                </a:lnTo>
                <a:lnTo>
                  <a:pt x="4962512" y="3454"/>
                </a:lnTo>
                <a:close/>
              </a:path>
              <a:path w="9725025" h="535305">
                <a:moveTo>
                  <a:pt x="5010137" y="529234"/>
                </a:moveTo>
                <a:lnTo>
                  <a:pt x="5009680" y="528116"/>
                </a:lnTo>
                <a:lnTo>
                  <a:pt x="5007813" y="526249"/>
                </a:lnTo>
                <a:lnTo>
                  <a:pt x="5006695" y="525780"/>
                </a:lnTo>
                <a:lnTo>
                  <a:pt x="5004066" y="525780"/>
                </a:lnTo>
                <a:lnTo>
                  <a:pt x="5002949" y="526249"/>
                </a:lnTo>
                <a:lnTo>
                  <a:pt x="5001082" y="528116"/>
                </a:lnTo>
                <a:lnTo>
                  <a:pt x="5000612" y="529234"/>
                </a:lnTo>
                <a:lnTo>
                  <a:pt x="5000612" y="531863"/>
                </a:lnTo>
                <a:lnTo>
                  <a:pt x="5001082" y="532980"/>
                </a:lnTo>
                <a:lnTo>
                  <a:pt x="5002949" y="534847"/>
                </a:lnTo>
                <a:lnTo>
                  <a:pt x="5004066" y="535305"/>
                </a:lnTo>
                <a:lnTo>
                  <a:pt x="5006695" y="535305"/>
                </a:lnTo>
                <a:lnTo>
                  <a:pt x="5007813" y="534847"/>
                </a:lnTo>
                <a:lnTo>
                  <a:pt x="5009680" y="532980"/>
                </a:lnTo>
                <a:lnTo>
                  <a:pt x="5010137" y="531863"/>
                </a:lnTo>
                <a:lnTo>
                  <a:pt x="5010137" y="529234"/>
                </a:lnTo>
                <a:close/>
              </a:path>
              <a:path w="9725025" h="535305">
                <a:moveTo>
                  <a:pt x="5010137" y="3454"/>
                </a:moveTo>
                <a:lnTo>
                  <a:pt x="5009680" y="2336"/>
                </a:lnTo>
                <a:lnTo>
                  <a:pt x="5007813" y="469"/>
                </a:lnTo>
                <a:lnTo>
                  <a:pt x="5006695" y="0"/>
                </a:lnTo>
                <a:lnTo>
                  <a:pt x="5004066" y="0"/>
                </a:lnTo>
                <a:lnTo>
                  <a:pt x="5002949" y="469"/>
                </a:lnTo>
                <a:lnTo>
                  <a:pt x="5001082" y="2336"/>
                </a:lnTo>
                <a:lnTo>
                  <a:pt x="5000612" y="3454"/>
                </a:lnTo>
                <a:lnTo>
                  <a:pt x="5000612" y="6083"/>
                </a:lnTo>
                <a:lnTo>
                  <a:pt x="5001082" y="7200"/>
                </a:lnTo>
                <a:lnTo>
                  <a:pt x="5002949" y="9067"/>
                </a:lnTo>
                <a:lnTo>
                  <a:pt x="5004066" y="9525"/>
                </a:lnTo>
                <a:lnTo>
                  <a:pt x="5006695" y="9525"/>
                </a:lnTo>
                <a:lnTo>
                  <a:pt x="5007813" y="9067"/>
                </a:lnTo>
                <a:lnTo>
                  <a:pt x="5009680" y="7200"/>
                </a:lnTo>
                <a:lnTo>
                  <a:pt x="5010137" y="6083"/>
                </a:lnTo>
                <a:lnTo>
                  <a:pt x="5010137" y="3454"/>
                </a:lnTo>
                <a:close/>
              </a:path>
              <a:path w="9725025" h="535305">
                <a:moveTo>
                  <a:pt x="5057762" y="529234"/>
                </a:moveTo>
                <a:lnTo>
                  <a:pt x="5057305" y="528116"/>
                </a:lnTo>
                <a:lnTo>
                  <a:pt x="5055438" y="526249"/>
                </a:lnTo>
                <a:lnTo>
                  <a:pt x="5054320" y="525780"/>
                </a:lnTo>
                <a:lnTo>
                  <a:pt x="5051691" y="525780"/>
                </a:lnTo>
                <a:lnTo>
                  <a:pt x="5050574" y="526249"/>
                </a:lnTo>
                <a:lnTo>
                  <a:pt x="5048707" y="528116"/>
                </a:lnTo>
                <a:lnTo>
                  <a:pt x="5048237" y="529234"/>
                </a:lnTo>
                <a:lnTo>
                  <a:pt x="5048237" y="531863"/>
                </a:lnTo>
                <a:lnTo>
                  <a:pt x="5048707" y="532980"/>
                </a:lnTo>
                <a:lnTo>
                  <a:pt x="5050574" y="534847"/>
                </a:lnTo>
                <a:lnTo>
                  <a:pt x="5051691" y="535305"/>
                </a:lnTo>
                <a:lnTo>
                  <a:pt x="5054320" y="535305"/>
                </a:lnTo>
                <a:lnTo>
                  <a:pt x="5055438" y="534847"/>
                </a:lnTo>
                <a:lnTo>
                  <a:pt x="5057305" y="532980"/>
                </a:lnTo>
                <a:lnTo>
                  <a:pt x="5057762" y="531863"/>
                </a:lnTo>
                <a:lnTo>
                  <a:pt x="5057762" y="529234"/>
                </a:lnTo>
                <a:close/>
              </a:path>
              <a:path w="9725025" h="535305">
                <a:moveTo>
                  <a:pt x="5057762" y="3454"/>
                </a:moveTo>
                <a:lnTo>
                  <a:pt x="5057305" y="2336"/>
                </a:lnTo>
                <a:lnTo>
                  <a:pt x="5055438" y="469"/>
                </a:lnTo>
                <a:lnTo>
                  <a:pt x="5054320" y="0"/>
                </a:lnTo>
                <a:lnTo>
                  <a:pt x="5051691" y="0"/>
                </a:lnTo>
                <a:lnTo>
                  <a:pt x="5050574" y="469"/>
                </a:lnTo>
                <a:lnTo>
                  <a:pt x="5048707" y="2336"/>
                </a:lnTo>
                <a:lnTo>
                  <a:pt x="5048237" y="3454"/>
                </a:lnTo>
                <a:lnTo>
                  <a:pt x="5048237" y="6083"/>
                </a:lnTo>
                <a:lnTo>
                  <a:pt x="5048707" y="7200"/>
                </a:lnTo>
                <a:lnTo>
                  <a:pt x="5050574" y="9067"/>
                </a:lnTo>
                <a:lnTo>
                  <a:pt x="5051691" y="9525"/>
                </a:lnTo>
                <a:lnTo>
                  <a:pt x="5054320" y="9525"/>
                </a:lnTo>
                <a:lnTo>
                  <a:pt x="5055438" y="9067"/>
                </a:lnTo>
                <a:lnTo>
                  <a:pt x="5057305" y="7200"/>
                </a:lnTo>
                <a:lnTo>
                  <a:pt x="5057762" y="6083"/>
                </a:lnTo>
                <a:lnTo>
                  <a:pt x="5057762" y="3454"/>
                </a:lnTo>
                <a:close/>
              </a:path>
              <a:path w="9725025" h="535305">
                <a:moveTo>
                  <a:pt x="5105387" y="529234"/>
                </a:moveTo>
                <a:lnTo>
                  <a:pt x="5104930" y="528116"/>
                </a:lnTo>
                <a:lnTo>
                  <a:pt x="5103063" y="526249"/>
                </a:lnTo>
                <a:lnTo>
                  <a:pt x="5101945" y="525780"/>
                </a:lnTo>
                <a:lnTo>
                  <a:pt x="5099316" y="525780"/>
                </a:lnTo>
                <a:lnTo>
                  <a:pt x="5098199" y="526249"/>
                </a:lnTo>
                <a:lnTo>
                  <a:pt x="5096332" y="528116"/>
                </a:lnTo>
                <a:lnTo>
                  <a:pt x="5095862" y="529234"/>
                </a:lnTo>
                <a:lnTo>
                  <a:pt x="5095862" y="531863"/>
                </a:lnTo>
                <a:lnTo>
                  <a:pt x="5096332" y="532980"/>
                </a:lnTo>
                <a:lnTo>
                  <a:pt x="5098199" y="534847"/>
                </a:lnTo>
                <a:lnTo>
                  <a:pt x="5099316" y="535305"/>
                </a:lnTo>
                <a:lnTo>
                  <a:pt x="5101945" y="535305"/>
                </a:lnTo>
                <a:lnTo>
                  <a:pt x="5103063" y="534847"/>
                </a:lnTo>
                <a:lnTo>
                  <a:pt x="5104930" y="532980"/>
                </a:lnTo>
                <a:lnTo>
                  <a:pt x="5105387" y="531863"/>
                </a:lnTo>
                <a:lnTo>
                  <a:pt x="5105387" y="529234"/>
                </a:lnTo>
                <a:close/>
              </a:path>
              <a:path w="9725025" h="535305">
                <a:moveTo>
                  <a:pt x="5105387" y="3454"/>
                </a:moveTo>
                <a:lnTo>
                  <a:pt x="5104930" y="2336"/>
                </a:lnTo>
                <a:lnTo>
                  <a:pt x="5103063" y="469"/>
                </a:lnTo>
                <a:lnTo>
                  <a:pt x="5101945" y="0"/>
                </a:lnTo>
                <a:lnTo>
                  <a:pt x="5099316" y="0"/>
                </a:lnTo>
                <a:lnTo>
                  <a:pt x="5098199" y="469"/>
                </a:lnTo>
                <a:lnTo>
                  <a:pt x="5096332" y="2336"/>
                </a:lnTo>
                <a:lnTo>
                  <a:pt x="5095862" y="3454"/>
                </a:lnTo>
                <a:lnTo>
                  <a:pt x="5095862" y="6083"/>
                </a:lnTo>
                <a:lnTo>
                  <a:pt x="5096332" y="7200"/>
                </a:lnTo>
                <a:lnTo>
                  <a:pt x="5098199" y="9067"/>
                </a:lnTo>
                <a:lnTo>
                  <a:pt x="5099316" y="9525"/>
                </a:lnTo>
                <a:lnTo>
                  <a:pt x="5101945" y="9525"/>
                </a:lnTo>
                <a:lnTo>
                  <a:pt x="5103063" y="9067"/>
                </a:lnTo>
                <a:lnTo>
                  <a:pt x="5104930" y="7200"/>
                </a:lnTo>
                <a:lnTo>
                  <a:pt x="5105387" y="6083"/>
                </a:lnTo>
                <a:lnTo>
                  <a:pt x="5105387" y="3454"/>
                </a:lnTo>
                <a:close/>
              </a:path>
              <a:path w="9725025" h="535305">
                <a:moveTo>
                  <a:pt x="5153012" y="529234"/>
                </a:moveTo>
                <a:lnTo>
                  <a:pt x="5152555" y="528116"/>
                </a:lnTo>
                <a:lnTo>
                  <a:pt x="5150688" y="526249"/>
                </a:lnTo>
                <a:lnTo>
                  <a:pt x="5149570" y="525780"/>
                </a:lnTo>
                <a:lnTo>
                  <a:pt x="5146941" y="525780"/>
                </a:lnTo>
                <a:lnTo>
                  <a:pt x="5145824" y="526249"/>
                </a:lnTo>
                <a:lnTo>
                  <a:pt x="5143957" y="528116"/>
                </a:lnTo>
                <a:lnTo>
                  <a:pt x="5143487" y="529234"/>
                </a:lnTo>
                <a:lnTo>
                  <a:pt x="5143487" y="531863"/>
                </a:lnTo>
                <a:lnTo>
                  <a:pt x="5143957" y="532980"/>
                </a:lnTo>
                <a:lnTo>
                  <a:pt x="5145824" y="534847"/>
                </a:lnTo>
                <a:lnTo>
                  <a:pt x="5146941" y="535305"/>
                </a:lnTo>
                <a:lnTo>
                  <a:pt x="5149570" y="535305"/>
                </a:lnTo>
                <a:lnTo>
                  <a:pt x="5150688" y="534847"/>
                </a:lnTo>
                <a:lnTo>
                  <a:pt x="5152555" y="532980"/>
                </a:lnTo>
                <a:lnTo>
                  <a:pt x="5153012" y="531863"/>
                </a:lnTo>
                <a:lnTo>
                  <a:pt x="5153012" y="529234"/>
                </a:lnTo>
                <a:close/>
              </a:path>
              <a:path w="9725025" h="535305">
                <a:moveTo>
                  <a:pt x="5153012" y="3454"/>
                </a:moveTo>
                <a:lnTo>
                  <a:pt x="5152555" y="2336"/>
                </a:lnTo>
                <a:lnTo>
                  <a:pt x="5150688" y="469"/>
                </a:lnTo>
                <a:lnTo>
                  <a:pt x="5149570" y="0"/>
                </a:lnTo>
                <a:lnTo>
                  <a:pt x="5146941" y="0"/>
                </a:lnTo>
                <a:lnTo>
                  <a:pt x="5145824" y="469"/>
                </a:lnTo>
                <a:lnTo>
                  <a:pt x="5143957" y="2336"/>
                </a:lnTo>
                <a:lnTo>
                  <a:pt x="5143487" y="3454"/>
                </a:lnTo>
                <a:lnTo>
                  <a:pt x="5143487" y="6083"/>
                </a:lnTo>
                <a:lnTo>
                  <a:pt x="5143957" y="7200"/>
                </a:lnTo>
                <a:lnTo>
                  <a:pt x="5145824" y="9067"/>
                </a:lnTo>
                <a:lnTo>
                  <a:pt x="5146941" y="9525"/>
                </a:lnTo>
                <a:lnTo>
                  <a:pt x="5149570" y="9525"/>
                </a:lnTo>
                <a:lnTo>
                  <a:pt x="5150688" y="9067"/>
                </a:lnTo>
                <a:lnTo>
                  <a:pt x="5152555" y="7200"/>
                </a:lnTo>
                <a:lnTo>
                  <a:pt x="5153012" y="6083"/>
                </a:lnTo>
                <a:lnTo>
                  <a:pt x="5153012" y="3454"/>
                </a:lnTo>
                <a:close/>
              </a:path>
              <a:path w="9725025" h="535305">
                <a:moveTo>
                  <a:pt x="5200637" y="529234"/>
                </a:moveTo>
                <a:lnTo>
                  <a:pt x="5200180" y="528116"/>
                </a:lnTo>
                <a:lnTo>
                  <a:pt x="5198313" y="526249"/>
                </a:lnTo>
                <a:lnTo>
                  <a:pt x="5197195" y="525780"/>
                </a:lnTo>
                <a:lnTo>
                  <a:pt x="5194566" y="525780"/>
                </a:lnTo>
                <a:lnTo>
                  <a:pt x="5193449" y="526249"/>
                </a:lnTo>
                <a:lnTo>
                  <a:pt x="5191582" y="528116"/>
                </a:lnTo>
                <a:lnTo>
                  <a:pt x="5191112" y="529234"/>
                </a:lnTo>
                <a:lnTo>
                  <a:pt x="5191112" y="531863"/>
                </a:lnTo>
                <a:lnTo>
                  <a:pt x="5191582" y="532980"/>
                </a:lnTo>
                <a:lnTo>
                  <a:pt x="5193449" y="534847"/>
                </a:lnTo>
                <a:lnTo>
                  <a:pt x="5194566" y="535305"/>
                </a:lnTo>
                <a:lnTo>
                  <a:pt x="5197195" y="535305"/>
                </a:lnTo>
                <a:lnTo>
                  <a:pt x="5198313" y="534847"/>
                </a:lnTo>
                <a:lnTo>
                  <a:pt x="5200180" y="532980"/>
                </a:lnTo>
                <a:lnTo>
                  <a:pt x="5200637" y="531863"/>
                </a:lnTo>
                <a:lnTo>
                  <a:pt x="5200637" y="529234"/>
                </a:lnTo>
                <a:close/>
              </a:path>
              <a:path w="9725025" h="535305">
                <a:moveTo>
                  <a:pt x="5200637" y="3454"/>
                </a:moveTo>
                <a:lnTo>
                  <a:pt x="5200180" y="2336"/>
                </a:lnTo>
                <a:lnTo>
                  <a:pt x="5198313" y="469"/>
                </a:lnTo>
                <a:lnTo>
                  <a:pt x="5197195" y="0"/>
                </a:lnTo>
                <a:lnTo>
                  <a:pt x="5194566" y="0"/>
                </a:lnTo>
                <a:lnTo>
                  <a:pt x="5193449" y="469"/>
                </a:lnTo>
                <a:lnTo>
                  <a:pt x="5191582" y="2336"/>
                </a:lnTo>
                <a:lnTo>
                  <a:pt x="5191112" y="3454"/>
                </a:lnTo>
                <a:lnTo>
                  <a:pt x="5191112" y="6083"/>
                </a:lnTo>
                <a:lnTo>
                  <a:pt x="5191582" y="7200"/>
                </a:lnTo>
                <a:lnTo>
                  <a:pt x="5193449" y="9067"/>
                </a:lnTo>
                <a:lnTo>
                  <a:pt x="5194566" y="9525"/>
                </a:lnTo>
                <a:lnTo>
                  <a:pt x="5197195" y="9525"/>
                </a:lnTo>
                <a:lnTo>
                  <a:pt x="5198313" y="9067"/>
                </a:lnTo>
                <a:lnTo>
                  <a:pt x="5200180" y="7200"/>
                </a:lnTo>
                <a:lnTo>
                  <a:pt x="5200637" y="6083"/>
                </a:lnTo>
                <a:lnTo>
                  <a:pt x="5200637" y="3454"/>
                </a:lnTo>
                <a:close/>
              </a:path>
              <a:path w="9725025" h="535305">
                <a:moveTo>
                  <a:pt x="5248262" y="529234"/>
                </a:moveTo>
                <a:lnTo>
                  <a:pt x="5247805" y="528116"/>
                </a:lnTo>
                <a:lnTo>
                  <a:pt x="5245938" y="526249"/>
                </a:lnTo>
                <a:lnTo>
                  <a:pt x="5244820" y="525780"/>
                </a:lnTo>
                <a:lnTo>
                  <a:pt x="5242191" y="525780"/>
                </a:lnTo>
                <a:lnTo>
                  <a:pt x="5241074" y="526249"/>
                </a:lnTo>
                <a:lnTo>
                  <a:pt x="5239207" y="528116"/>
                </a:lnTo>
                <a:lnTo>
                  <a:pt x="5238737" y="529234"/>
                </a:lnTo>
                <a:lnTo>
                  <a:pt x="5238737" y="531863"/>
                </a:lnTo>
                <a:lnTo>
                  <a:pt x="5239207" y="532980"/>
                </a:lnTo>
                <a:lnTo>
                  <a:pt x="5241074" y="534847"/>
                </a:lnTo>
                <a:lnTo>
                  <a:pt x="5242191" y="535305"/>
                </a:lnTo>
                <a:lnTo>
                  <a:pt x="5244820" y="535305"/>
                </a:lnTo>
                <a:lnTo>
                  <a:pt x="5245938" y="534847"/>
                </a:lnTo>
                <a:lnTo>
                  <a:pt x="5247805" y="532980"/>
                </a:lnTo>
                <a:lnTo>
                  <a:pt x="5248262" y="531863"/>
                </a:lnTo>
                <a:lnTo>
                  <a:pt x="5248262" y="529234"/>
                </a:lnTo>
                <a:close/>
              </a:path>
              <a:path w="9725025" h="535305">
                <a:moveTo>
                  <a:pt x="5248262" y="3454"/>
                </a:moveTo>
                <a:lnTo>
                  <a:pt x="5247805" y="2336"/>
                </a:lnTo>
                <a:lnTo>
                  <a:pt x="5245938" y="469"/>
                </a:lnTo>
                <a:lnTo>
                  <a:pt x="5244820" y="0"/>
                </a:lnTo>
                <a:lnTo>
                  <a:pt x="5242191" y="0"/>
                </a:lnTo>
                <a:lnTo>
                  <a:pt x="5241074" y="469"/>
                </a:lnTo>
                <a:lnTo>
                  <a:pt x="5239207" y="2336"/>
                </a:lnTo>
                <a:lnTo>
                  <a:pt x="5238737" y="3454"/>
                </a:lnTo>
                <a:lnTo>
                  <a:pt x="5238737" y="6083"/>
                </a:lnTo>
                <a:lnTo>
                  <a:pt x="5239207" y="7200"/>
                </a:lnTo>
                <a:lnTo>
                  <a:pt x="5241074" y="9067"/>
                </a:lnTo>
                <a:lnTo>
                  <a:pt x="5242191" y="9525"/>
                </a:lnTo>
                <a:lnTo>
                  <a:pt x="5244820" y="9525"/>
                </a:lnTo>
                <a:lnTo>
                  <a:pt x="5245938" y="9067"/>
                </a:lnTo>
                <a:lnTo>
                  <a:pt x="5247805" y="7200"/>
                </a:lnTo>
                <a:lnTo>
                  <a:pt x="5248262" y="6083"/>
                </a:lnTo>
                <a:lnTo>
                  <a:pt x="5248262" y="3454"/>
                </a:lnTo>
                <a:close/>
              </a:path>
              <a:path w="9725025" h="535305">
                <a:moveTo>
                  <a:pt x="5295887" y="529234"/>
                </a:moveTo>
                <a:lnTo>
                  <a:pt x="5295430" y="528116"/>
                </a:lnTo>
                <a:lnTo>
                  <a:pt x="5293563" y="526249"/>
                </a:lnTo>
                <a:lnTo>
                  <a:pt x="5292445" y="525780"/>
                </a:lnTo>
                <a:lnTo>
                  <a:pt x="5289816" y="525780"/>
                </a:lnTo>
                <a:lnTo>
                  <a:pt x="5288699" y="526249"/>
                </a:lnTo>
                <a:lnTo>
                  <a:pt x="5286832" y="528116"/>
                </a:lnTo>
                <a:lnTo>
                  <a:pt x="5286362" y="529234"/>
                </a:lnTo>
                <a:lnTo>
                  <a:pt x="5286362" y="531863"/>
                </a:lnTo>
                <a:lnTo>
                  <a:pt x="5286832" y="532980"/>
                </a:lnTo>
                <a:lnTo>
                  <a:pt x="5288699" y="534847"/>
                </a:lnTo>
                <a:lnTo>
                  <a:pt x="5289816" y="535305"/>
                </a:lnTo>
                <a:lnTo>
                  <a:pt x="5292445" y="535305"/>
                </a:lnTo>
                <a:lnTo>
                  <a:pt x="5293563" y="534847"/>
                </a:lnTo>
                <a:lnTo>
                  <a:pt x="5295430" y="532980"/>
                </a:lnTo>
                <a:lnTo>
                  <a:pt x="5295887" y="531863"/>
                </a:lnTo>
                <a:lnTo>
                  <a:pt x="5295887" y="529234"/>
                </a:lnTo>
                <a:close/>
              </a:path>
              <a:path w="9725025" h="535305">
                <a:moveTo>
                  <a:pt x="5295887" y="3454"/>
                </a:moveTo>
                <a:lnTo>
                  <a:pt x="5295430" y="2336"/>
                </a:lnTo>
                <a:lnTo>
                  <a:pt x="5293563" y="469"/>
                </a:lnTo>
                <a:lnTo>
                  <a:pt x="5292445" y="0"/>
                </a:lnTo>
                <a:lnTo>
                  <a:pt x="5289816" y="0"/>
                </a:lnTo>
                <a:lnTo>
                  <a:pt x="5288699" y="469"/>
                </a:lnTo>
                <a:lnTo>
                  <a:pt x="5286832" y="2336"/>
                </a:lnTo>
                <a:lnTo>
                  <a:pt x="5286362" y="3454"/>
                </a:lnTo>
                <a:lnTo>
                  <a:pt x="5286362" y="6083"/>
                </a:lnTo>
                <a:lnTo>
                  <a:pt x="5286832" y="7200"/>
                </a:lnTo>
                <a:lnTo>
                  <a:pt x="5288699" y="9067"/>
                </a:lnTo>
                <a:lnTo>
                  <a:pt x="5289816" y="9525"/>
                </a:lnTo>
                <a:lnTo>
                  <a:pt x="5292445" y="9525"/>
                </a:lnTo>
                <a:lnTo>
                  <a:pt x="5293563" y="9067"/>
                </a:lnTo>
                <a:lnTo>
                  <a:pt x="5295430" y="7200"/>
                </a:lnTo>
                <a:lnTo>
                  <a:pt x="5295887" y="6083"/>
                </a:lnTo>
                <a:lnTo>
                  <a:pt x="5295887" y="3454"/>
                </a:lnTo>
                <a:close/>
              </a:path>
              <a:path w="9725025" h="535305">
                <a:moveTo>
                  <a:pt x="5343512" y="529234"/>
                </a:moveTo>
                <a:lnTo>
                  <a:pt x="5343055" y="528116"/>
                </a:lnTo>
                <a:lnTo>
                  <a:pt x="5341188" y="526249"/>
                </a:lnTo>
                <a:lnTo>
                  <a:pt x="5340070" y="525780"/>
                </a:lnTo>
                <a:lnTo>
                  <a:pt x="5337441" y="525780"/>
                </a:lnTo>
                <a:lnTo>
                  <a:pt x="5336324" y="526249"/>
                </a:lnTo>
                <a:lnTo>
                  <a:pt x="5334457" y="528116"/>
                </a:lnTo>
                <a:lnTo>
                  <a:pt x="5333987" y="529234"/>
                </a:lnTo>
                <a:lnTo>
                  <a:pt x="5333987" y="531863"/>
                </a:lnTo>
                <a:lnTo>
                  <a:pt x="5334457" y="532980"/>
                </a:lnTo>
                <a:lnTo>
                  <a:pt x="5336324" y="534847"/>
                </a:lnTo>
                <a:lnTo>
                  <a:pt x="5337441" y="535305"/>
                </a:lnTo>
                <a:lnTo>
                  <a:pt x="5340070" y="535305"/>
                </a:lnTo>
                <a:lnTo>
                  <a:pt x="5341188" y="534847"/>
                </a:lnTo>
                <a:lnTo>
                  <a:pt x="5343055" y="532980"/>
                </a:lnTo>
                <a:lnTo>
                  <a:pt x="5343512" y="531863"/>
                </a:lnTo>
                <a:lnTo>
                  <a:pt x="5343512" y="529234"/>
                </a:lnTo>
                <a:close/>
              </a:path>
              <a:path w="9725025" h="535305">
                <a:moveTo>
                  <a:pt x="5343512" y="3454"/>
                </a:moveTo>
                <a:lnTo>
                  <a:pt x="5343055" y="2336"/>
                </a:lnTo>
                <a:lnTo>
                  <a:pt x="5341188" y="469"/>
                </a:lnTo>
                <a:lnTo>
                  <a:pt x="5340070" y="0"/>
                </a:lnTo>
                <a:lnTo>
                  <a:pt x="5337441" y="0"/>
                </a:lnTo>
                <a:lnTo>
                  <a:pt x="5336324" y="469"/>
                </a:lnTo>
                <a:lnTo>
                  <a:pt x="5334457" y="2336"/>
                </a:lnTo>
                <a:lnTo>
                  <a:pt x="5333987" y="3454"/>
                </a:lnTo>
                <a:lnTo>
                  <a:pt x="5333987" y="6083"/>
                </a:lnTo>
                <a:lnTo>
                  <a:pt x="5334457" y="7200"/>
                </a:lnTo>
                <a:lnTo>
                  <a:pt x="5336324" y="9067"/>
                </a:lnTo>
                <a:lnTo>
                  <a:pt x="5337441" y="9525"/>
                </a:lnTo>
                <a:lnTo>
                  <a:pt x="5340070" y="9525"/>
                </a:lnTo>
                <a:lnTo>
                  <a:pt x="5341188" y="9067"/>
                </a:lnTo>
                <a:lnTo>
                  <a:pt x="5343055" y="7200"/>
                </a:lnTo>
                <a:lnTo>
                  <a:pt x="5343512" y="6083"/>
                </a:lnTo>
                <a:lnTo>
                  <a:pt x="5343512" y="3454"/>
                </a:lnTo>
                <a:close/>
              </a:path>
              <a:path w="9725025" h="535305">
                <a:moveTo>
                  <a:pt x="5391137" y="529234"/>
                </a:moveTo>
                <a:lnTo>
                  <a:pt x="5390680" y="528116"/>
                </a:lnTo>
                <a:lnTo>
                  <a:pt x="5388813" y="526249"/>
                </a:lnTo>
                <a:lnTo>
                  <a:pt x="5387695" y="525780"/>
                </a:lnTo>
                <a:lnTo>
                  <a:pt x="5385066" y="525780"/>
                </a:lnTo>
                <a:lnTo>
                  <a:pt x="5383936" y="526249"/>
                </a:lnTo>
                <a:lnTo>
                  <a:pt x="5382082" y="528116"/>
                </a:lnTo>
                <a:lnTo>
                  <a:pt x="5381612" y="529234"/>
                </a:lnTo>
                <a:lnTo>
                  <a:pt x="5381612" y="531863"/>
                </a:lnTo>
                <a:lnTo>
                  <a:pt x="5382082" y="532980"/>
                </a:lnTo>
                <a:lnTo>
                  <a:pt x="5383936" y="534847"/>
                </a:lnTo>
                <a:lnTo>
                  <a:pt x="5385066" y="535305"/>
                </a:lnTo>
                <a:lnTo>
                  <a:pt x="5387695" y="535305"/>
                </a:lnTo>
                <a:lnTo>
                  <a:pt x="5388813" y="534847"/>
                </a:lnTo>
                <a:lnTo>
                  <a:pt x="5390680" y="532980"/>
                </a:lnTo>
                <a:lnTo>
                  <a:pt x="5391137" y="531863"/>
                </a:lnTo>
                <a:lnTo>
                  <a:pt x="5391137" y="529234"/>
                </a:lnTo>
                <a:close/>
              </a:path>
              <a:path w="9725025" h="535305">
                <a:moveTo>
                  <a:pt x="5391137" y="3454"/>
                </a:moveTo>
                <a:lnTo>
                  <a:pt x="5390680" y="2336"/>
                </a:lnTo>
                <a:lnTo>
                  <a:pt x="5388813" y="469"/>
                </a:lnTo>
                <a:lnTo>
                  <a:pt x="5387695" y="0"/>
                </a:lnTo>
                <a:lnTo>
                  <a:pt x="5385066" y="0"/>
                </a:lnTo>
                <a:lnTo>
                  <a:pt x="5383936" y="469"/>
                </a:lnTo>
                <a:lnTo>
                  <a:pt x="5382082" y="2336"/>
                </a:lnTo>
                <a:lnTo>
                  <a:pt x="5381612" y="3454"/>
                </a:lnTo>
                <a:lnTo>
                  <a:pt x="5381612" y="6083"/>
                </a:lnTo>
                <a:lnTo>
                  <a:pt x="5382082" y="7200"/>
                </a:lnTo>
                <a:lnTo>
                  <a:pt x="5383936" y="9067"/>
                </a:lnTo>
                <a:lnTo>
                  <a:pt x="5385066" y="9525"/>
                </a:lnTo>
                <a:lnTo>
                  <a:pt x="5387695" y="9525"/>
                </a:lnTo>
                <a:lnTo>
                  <a:pt x="5388813" y="9067"/>
                </a:lnTo>
                <a:lnTo>
                  <a:pt x="5390680" y="7200"/>
                </a:lnTo>
                <a:lnTo>
                  <a:pt x="5391137" y="6083"/>
                </a:lnTo>
                <a:lnTo>
                  <a:pt x="5391137" y="3454"/>
                </a:lnTo>
                <a:close/>
              </a:path>
              <a:path w="9725025" h="535305">
                <a:moveTo>
                  <a:pt x="5438762" y="529234"/>
                </a:moveTo>
                <a:lnTo>
                  <a:pt x="5438305" y="528116"/>
                </a:lnTo>
                <a:lnTo>
                  <a:pt x="5436438" y="526249"/>
                </a:lnTo>
                <a:lnTo>
                  <a:pt x="5435320" y="525780"/>
                </a:lnTo>
                <a:lnTo>
                  <a:pt x="5432691" y="525780"/>
                </a:lnTo>
                <a:lnTo>
                  <a:pt x="5431561" y="526249"/>
                </a:lnTo>
                <a:lnTo>
                  <a:pt x="5429707" y="528116"/>
                </a:lnTo>
                <a:lnTo>
                  <a:pt x="5429237" y="529234"/>
                </a:lnTo>
                <a:lnTo>
                  <a:pt x="5429237" y="531863"/>
                </a:lnTo>
                <a:lnTo>
                  <a:pt x="5429707" y="532980"/>
                </a:lnTo>
                <a:lnTo>
                  <a:pt x="5431561" y="534847"/>
                </a:lnTo>
                <a:lnTo>
                  <a:pt x="5432691" y="535305"/>
                </a:lnTo>
                <a:lnTo>
                  <a:pt x="5435320" y="535305"/>
                </a:lnTo>
                <a:lnTo>
                  <a:pt x="5436438" y="534847"/>
                </a:lnTo>
                <a:lnTo>
                  <a:pt x="5438305" y="532980"/>
                </a:lnTo>
                <a:lnTo>
                  <a:pt x="5438762" y="531863"/>
                </a:lnTo>
                <a:lnTo>
                  <a:pt x="5438762" y="529234"/>
                </a:lnTo>
                <a:close/>
              </a:path>
              <a:path w="9725025" h="535305">
                <a:moveTo>
                  <a:pt x="5438762" y="3454"/>
                </a:moveTo>
                <a:lnTo>
                  <a:pt x="5438305" y="2336"/>
                </a:lnTo>
                <a:lnTo>
                  <a:pt x="5436438" y="469"/>
                </a:lnTo>
                <a:lnTo>
                  <a:pt x="5435320" y="0"/>
                </a:lnTo>
                <a:lnTo>
                  <a:pt x="5432691" y="0"/>
                </a:lnTo>
                <a:lnTo>
                  <a:pt x="5431561" y="469"/>
                </a:lnTo>
                <a:lnTo>
                  <a:pt x="5429707" y="2336"/>
                </a:lnTo>
                <a:lnTo>
                  <a:pt x="5429237" y="3454"/>
                </a:lnTo>
                <a:lnTo>
                  <a:pt x="5429237" y="6083"/>
                </a:lnTo>
                <a:lnTo>
                  <a:pt x="5429707" y="7200"/>
                </a:lnTo>
                <a:lnTo>
                  <a:pt x="5431561" y="9067"/>
                </a:lnTo>
                <a:lnTo>
                  <a:pt x="5432691" y="9525"/>
                </a:lnTo>
                <a:lnTo>
                  <a:pt x="5435320" y="9525"/>
                </a:lnTo>
                <a:lnTo>
                  <a:pt x="5436438" y="9067"/>
                </a:lnTo>
                <a:lnTo>
                  <a:pt x="5438305" y="7200"/>
                </a:lnTo>
                <a:lnTo>
                  <a:pt x="5438762" y="6083"/>
                </a:lnTo>
                <a:lnTo>
                  <a:pt x="5438762" y="3454"/>
                </a:lnTo>
                <a:close/>
              </a:path>
              <a:path w="9725025" h="535305">
                <a:moveTo>
                  <a:pt x="5486387" y="529234"/>
                </a:moveTo>
                <a:lnTo>
                  <a:pt x="5485930" y="528116"/>
                </a:lnTo>
                <a:lnTo>
                  <a:pt x="5484063" y="526249"/>
                </a:lnTo>
                <a:lnTo>
                  <a:pt x="5482945" y="525780"/>
                </a:lnTo>
                <a:lnTo>
                  <a:pt x="5480316" y="525780"/>
                </a:lnTo>
                <a:lnTo>
                  <a:pt x="5479186" y="526249"/>
                </a:lnTo>
                <a:lnTo>
                  <a:pt x="5477332" y="528116"/>
                </a:lnTo>
                <a:lnTo>
                  <a:pt x="5476862" y="529234"/>
                </a:lnTo>
                <a:lnTo>
                  <a:pt x="5476862" y="531863"/>
                </a:lnTo>
                <a:lnTo>
                  <a:pt x="5477332" y="532980"/>
                </a:lnTo>
                <a:lnTo>
                  <a:pt x="5479186" y="534847"/>
                </a:lnTo>
                <a:lnTo>
                  <a:pt x="5480316" y="535305"/>
                </a:lnTo>
                <a:lnTo>
                  <a:pt x="5482945" y="535305"/>
                </a:lnTo>
                <a:lnTo>
                  <a:pt x="5484063" y="534847"/>
                </a:lnTo>
                <a:lnTo>
                  <a:pt x="5485930" y="532980"/>
                </a:lnTo>
                <a:lnTo>
                  <a:pt x="5486387" y="531863"/>
                </a:lnTo>
                <a:lnTo>
                  <a:pt x="5486387" y="529234"/>
                </a:lnTo>
                <a:close/>
              </a:path>
              <a:path w="9725025" h="535305">
                <a:moveTo>
                  <a:pt x="5486387" y="3454"/>
                </a:moveTo>
                <a:lnTo>
                  <a:pt x="5485930" y="2336"/>
                </a:lnTo>
                <a:lnTo>
                  <a:pt x="5484063" y="469"/>
                </a:lnTo>
                <a:lnTo>
                  <a:pt x="5482945" y="0"/>
                </a:lnTo>
                <a:lnTo>
                  <a:pt x="5480316" y="0"/>
                </a:lnTo>
                <a:lnTo>
                  <a:pt x="5479186" y="469"/>
                </a:lnTo>
                <a:lnTo>
                  <a:pt x="5477332" y="2336"/>
                </a:lnTo>
                <a:lnTo>
                  <a:pt x="5476862" y="3454"/>
                </a:lnTo>
                <a:lnTo>
                  <a:pt x="5476862" y="6083"/>
                </a:lnTo>
                <a:lnTo>
                  <a:pt x="5477332" y="7200"/>
                </a:lnTo>
                <a:lnTo>
                  <a:pt x="5479186" y="9067"/>
                </a:lnTo>
                <a:lnTo>
                  <a:pt x="5480316" y="9525"/>
                </a:lnTo>
                <a:lnTo>
                  <a:pt x="5482945" y="9525"/>
                </a:lnTo>
                <a:lnTo>
                  <a:pt x="5484063" y="9067"/>
                </a:lnTo>
                <a:lnTo>
                  <a:pt x="5485930" y="7200"/>
                </a:lnTo>
                <a:lnTo>
                  <a:pt x="5486387" y="6083"/>
                </a:lnTo>
                <a:lnTo>
                  <a:pt x="5486387" y="3454"/>
                </a:lnTo>
                <a:close/>
              </a:path>
              <a:path w="9725025" h="535305">
                <a:moveTo>
                  <a:pt x="5534012" y="529234"/>
                </a:moveTo>
                <a:lnTo>
                  <a:pt x="5533555" y="528116"/>
                </a:lnTo>
                <a:lnTo>
                  <a:pt x="5531688" y="526249"/>
                </a:lnTo>
                <a:lnTo>
                  <a:pt x="5530570" y="525780"/>
                </a:lnTo>
                <a:lnTo>
                  <a:pt x="5527941" y="525780"/>
                </a:lnTo>
                <a:lnTo>
                  <a:pt x="5526811" y="526249"/>
                </a:lnTo>
                <a:lnTo>
                  <a:pt x="5524957" y="528116"/>
                </a:lnTo>
                <a:lnTo>
                  <a:pt x="5524487" y="529234"/>
                </a:lnTo>
                <a:lnTo>
                  <a:pt x="5524487" y="531863"/>
                </a:lnTo>
                <a:lnTo>
                  <a:pt x="5524957" y="532980"/>
                </a:lnTo>
                <a:lnTo>
                  <a:pt x="5526811" y="534847"/>
                </a:lnTo>
                <a:lnTo>
                  <a:pt x="5527941" y="535305"/>
                </a:lnTo>
                <a:lnTo>
                  <a:pt x="5530570" y="535305"/>
                </a:lnTo>
                <a:lnTo>
                  <a:pt x="5531688" y="534847"/>
                </a:lnTo>
                <a:lnTo>
                  <a:pt x="5533555" y="532980"/>
                </a:lnTo>
                <a:lnTo>
                  <a:pt x="5534012" y="531863"/>
                </a:lnTo>
                <a:lnTo>
                  <a:pt x="5534012" y="529234"/>
                </a:lnTo>
                <a:close/>
              </a:path>
              <a:path w="9725025" h="535305">
                <a:moveTo>
                  <a:pt x="5534012" y="3454"/>
                </a:moveTo>
                <a:lnTo>
                  <a:pt x="5533555" y="2336"/>
                </a:lnTo>
                <a:lnTo>
                  <a:pt x="5531688" y="469"/>
                </a:lnTo>
                <a:lnTo>
                  <a:pt x="5530570" y="0"/>
                </a:lnTo>
                <a:lnTo>
                  <a:pt x="5527941" y="0"/>
                </a:lnTo>
                <a:lnTo>
                  <a:pt x="5526811" y="469"/>
                </a:lnTo>
                <a:lnTo>
                  <a:pt x="5524957" y="2336"/>
                </a:lnTo>
                <a:lnTo>
                  <a:pt x="5524487" y="3454"/>
                </a:lnTo>
                <a:lnTo>
                  <a:pt x="5524487" y="6083"/>
                </a:lnTo>
                <a:lnTo>
                  <a:pt x="5524957" y="7200"/>
                </a:lnTo>
                <a:lnTo>
                  <a:pt x="5526811" y="9067"/>
                </a:lnTo>
                <a:lnTo>
                  <a:pt x="5527941" y="9525"/>
                </a:lnTo>
                <a:lnTo>
                  <a:pt x="5530570" y="9525"/>
                </a:lnTo>
                <a:lnTo>
                  <a:pt x="5531688" y="9067"/>
                </a:lnTo>
                <a:lnTo>
                  <a:pt x="5533555" y="7200"/>
                </a:lnTo>
                <a:lnTo>
                  <a:pt x="5534012" y="6083"/>
                </a:lnTo>
                <a:lnTo>
                  <a:pt x="5534012" y="3454"/>
                </a:lnTo>
                <a:close/>
              </a:path>
              <a:path w="9725025" h="535305">
                <a:moveTo>
                  <a:pt x="5581637" y="529234"/>
                </a:moveTo>
                <a:lnTo>
                  <a:pt x="5581180" y="528116"/>
                </a:lnTo>
                <a:lnTo>
                  <a:pt x="5579313" y="526249"/>
                </a:lnTo>
                <a:lnTo>
                  <a:pt x="5578195" y="525780"/>
                </a:lnTo>
                <a:lnTo>
                  <a:pt x="5575566" y="525780"/>
                </a:lnTo>
                <a:lnTo>
                  <a:pt x="5574436" y="526249"/>
                </a:lnTo>
                <a:lnTo>
                  <a:pt x="5572582" y="528116"/>
                </a:lnTo>
                <a:lnTo>
                  <a:pt x="5572112" y="529234"/>
                </a:lnTo>
                <a:lnTo>
                  <a:pt x="5572112" y="531863"/>
                </a:lnTo>
                <a:lnTo>
                  <a:pt x="5572582" y="532980"/>
                </a:lnTo>
                <a:lnTo>
                  <a:pt x="5574436" y="534847"/>
                </a:lnTo>
                <a:lnTo>
                  <a:pt x="5575566" y="535305"/>
                </a:lnTo>
                <a:lnTo>
                  <a:pt x="5578195" y="535305"/>
                </a:lnTo>
                <a:lnTo>
                  <a:pt x="5579313" y="534847"/>
                </a:lnTo>
                <a:lnTo>
                  <a:pt x="5581180" y="532980"/>
                </a:lnTo>
                <a:lnTo>
                  <a:pt x="5581637" y="531863"/>
                </a:lnTo>
                <a:lnTo>
                  <a:pt x="5581637" y="529234"/>
                </a:lnTo>
                <a:close/>
              </a:path>
              <a:path w="9725025" h="535305">
                <a:moveTo>
                  <a:pt x="5581637" y="3454"/>
                </a:moveTo>
                <a:lnTo>
                  <a:pt x="5581180" y="2336"/>
                </a:lnTo>
                <a:lnTo>
                  <a:pt x="5579313" y="469"/>
                </a:lnTo>
                <a:lnTo>
                  <a:pt x="5578195" y="0"/>
                </a:lnTo>
                <a:lnTo>
                  <a:pt x="5575566" y="0"/>
                </a:lnTo>
                <a:lnTo>
                  <a:pt x="5574436" y="469"/>
                </a:lnTo>
                <a:lnTo>
                  <a:pt x="5572582" y="2336"/>
                </a:lnTo>
                <a:lnTo>
                  <a:pt x="5572112" y="3454"/>
                </a:lnTo>
                <a:lnTo>
                  <a:pt x="5572112" y="6083"/>
                </a:lnTo>
                <a:lnTo>
                  <a:pt x="5572582" y="7200"/>
                </a:lnTo>
                <a:lnTo>
                  <a:pt x="5574436" y="9067"/>
                </a:lnTo>
                <a:lnTo>
                  <a:pt x="5575566" y="9525"/>
                </a:lnTo>
                <a:lnTo>
                  <a:pt x="5578195" y="9525"/>
                </a:lnTo>
                <a:lnTo>
                  <a:pt x="5579313" y="9067"/>
                </a:lnTo>
                <a:lnTo>
                  <a:pt x="5581180" y="7200"/>
                </a:lnTo>
                <a:lnTo>
                  <a:pt x="5581637" y="6083"/>
                </a:lnTo>
                <a:lnTo>
                  <a:pt x="5581637" y="3454"/>
                </a:lnTo>
                <a:close/>
              </a:path>
              <a:path w="9725025" h="535305">
                <a:moveTo>
                  <a:pt x="5629262" y="529234"/>
                </a:moveTo>
                <a:lnTo>
                  <a:pt x="5628805" y="528116"/>
                </a:lnTo>
                <a:lnTo>
                  <a:pt x="5626938" y="526249"/>
                </a:lnTo>
                <a:lnTo>
                  <a:pt x="5625820" y="525780"/>
                </a:lnTo>
                <a:lnTo>
                  <a:pt x="5623191" y="525780"/>
                </a:lnTo>
                <a:lnTo>
                  <a:pt x="5622061" y="526249"/>
                </a:lnTo>
                <a:lnTo>
                  <a:pt x="5620207" y="528116"/>
                </a:lnTo>
                <a:lnTo>
                  <a:pt x="5619737" y="529234"/>
                </a:lnTo>
                <a:lnTo>
                  <a:pt x="5619737" y="531863"/>
                </a:lnTo>
                <a:lnTo>
                  <a:pt x="5620207" y="532980"/>
                </a:lnTo>
                <a:lnTo>
                  <a:pt x="5622061" y="534847"/>
                </a:lnTo>
                <a:lnTo>
                  <a:pt x="5623191" y="535305"/>
                </a:lnTo>
                <a:lnTo>
                  <a:pt x="5625820" y="535305"/>
                </a:lnTo>
                <a:lnTo>
                  <a:pt x="5626938" y="534847"/>
                </a:lnTo>
                <a:lnTo>
                  <a:pt x="5628805" y="532980"/>
                </a:lnTo>
                <a:lnTo>
                  <a:pt x="5629262" y="531863"/>
                </a:lnTo>
                <a:lnTo>
                  <a:pt x="5629262" y="529234"/>
                </a:lnTo>
                <a:close/>
              </a:path>
              <a:path w="9725025" h="535305">
                <a:moveTo>
                  <a:pt x="5629262" y="3454"/>
                </a:moveTo>
                <a:lnTo>
                  <a:pt x="5628805" y="2336"/>
                </a:lnTo>
                <a:lnTo>
                  <a:pt x="5626938" y="469"/>
                </a:lnTo>
                <a:lnTo>
                  <a:pt x="5625820" y="0"/>
                </a:lnTo>
                <a:lnTo>
                  <a:pt x="5623191" y="0"/>
                </a:lnTo>
                <a:lnTo>
                  <a:pt x="5622061" y="469"/>
                </a:lnTo>
                <a:lnTo>
                  <a:pt x="5620207" y="2336"/>
                </a:lnTo>
                <a:lnTo>
                  <a:pt x="5619737" y="3454"/>
                </a:lnTo>
                <a:lnTo>
                  <a:pt x="5619737" y="6083"/>
                </a:lnTo>
                <a:lnTo>
                  <a:pt x="5620207" y="7200"/>
                </a:lnTo>
                <a:lnTo>
                  <a:pt x="5622061" y="9067"/>
                </a:lnTo>
                <a:lnTo>
                  <a:pt x="5623191" y="9525"/>
                </a:lnTo>
                <a:lnTo>
                  <a:pt x="5625820" y="9525"/>
                </a:lnTo>
                <a:lnTo>
                  <a:pt x="5626938" y="9067"/>
                </a:lnTo>
                <a:lnTo>
                  <a:pt x="5628805" y="7200"/>
                </a:lnTo>
                <a:lnTo>
                  <a:pt x="5629262" y="6083"/>
                </a:lnTo>
                <a:lnTo>
                  <a:pt x="5629262" y="3454"/>
                </a:lnTo>
                <a:close/>
              </a:path>
              <a:path w="9725025" h="535305">
                <a:moveTo>
                  <a:pt x="5676887" y="529234"/>
                </a:moveTo>
                <a:lnTo>
                  <a:pt x="5676430" y="528116"/>
                </a:lnTo>
                <a:lnTo>
                  <a:pt x="5674563" y="526249"/>
                </a:lnTo>
                <a:lnTo>
                  <a:pt x="5673445" y="525780"/>
                </a:lnTo>
                <a:lnTo>
                  <a:pt x="5670816" y="525780"/>
                </a:lnTo>
                <a:lnTo>
                  <a:pt x="5669686" y="526249"/>
                </a:lnTo>
                <a:lnTo>
                  <a:pt x="5667832" y="528116"/>
                </a:lnTo>
                <a:lnTo>
                  <a:pt x="5667362" y="529234"/>
                </a:lnTo>
                <a:lnTo>
                  <a:pt x="5667362" y="531863"/>
                </a:lnTo>
                <a:lnTo>
                  <a:pt x="5667832" y="532980"/>
                </a:lnTo>
                <a:lnTo>
                  <a:pt x="5669686" y="534847"/>
                </a:lnTo>
                <a:lnTo>
                  <a:pt x="5670816" y="535305"/>
                </a:lnTo>
                <a:lnTo>
                  <a:pt x="5673445" y="535305"/>
                </a:lnTo>
                <a:lnTo>
                  <a:pt x="5674563" y="534847"/>
                </a:lnTo>
                <a:lnTo>
                  <a:pt x="5676430" y="532980"/>
                </a:lnTo>
                <a:lnTo>
                  <a:pt x="5676887" y="531863"/>
                </a:lnTo>
                <a:lnTo>
                  <a:pt x="5676887" y="529234"/>
                </a:lnTo>
                <a:close/>
              </a:path>
              <a:path w="9725025" h="535305">
                <a:moveTo>
                  <a:pt x="5676887" y="3454"/>
                </a:moveTo>
                <a:lnTo>
                  <a:pt x="5676430" y="2336"/>
                </a:lnTo>
                <a:lnTo>
                  <a:pt x="5674563" y="469"/>
                </a:lnTo>
                <a:lnTo>
                  <a:pt x="5673445" y="0"/>
                </a:lnTo>
                <a:lnTo>
                  <a:pt x="5670816" y="0"/>
                </a:lnTo>
                <a:lnTo>
                  <a:pt x="5669686" y="469"/>
                </a:lnTo>
                <a:lnTo>
                  <a:pt x="5667832" y="2336"/>
                </a:lnTo>
                <a:lnTo>
                  <a:pt x="5667362" y="3454"/>
                </a:lnTo>
                <a:lnTo>
                  <a:pt x="5667362" y="6083"/>
                </a:lnTo>
                <a:lnTo>
                  <a:pt x="5667832" y="7200"/>
                </a:lnTo>
                <a:lnTo>
                  <a:pt x="5669686" y="9067"/>
                </a:lnTo>
                <a:lnTo>
                  <a:pt x="5670816" y="9525"/>
                </a:lnTo>
                <a:lnTo>
                  <a:pt x="5673445" y="9525"/>
                </a:lnTo>
                <a:lnTo>
                  <a:pt x="5674563" y="9067"/>
                </a:lnTo>
                <a:lnTo>
                  <a:pt x="5676430" y="7200"/>
                </a:lnTo>
                <a:lnTo>
                  <a:pt x="5676887" y="6083"/>
                </a:lnTo>
                <a:lnTo>
                  <a:pt x="5676887" y="3454"/>
                </a:lnTo>
                <a:close/>
              </a:path>
              <a:path w="9725025" h="535305">
                <a:moveTo>
                  <a:pt x="5724512" y="529234"/>
                </a:moveTo>
                <a:lnTo>
                  <a:pt x="5724055" y="528116"/>
                </a:lnTo>
                <a:lnTo>
                  <a:pt x="5722188" y="526249"/>
                </a:lnTo>
                <a:lnTo>
                  <a:pt x="5721070" y="525780"/>
                </a:lnTo>
                <a:lnTo>
                  <a:pt x="5718441" y="525780"/>
                </a:lnTo>
                <a:lnTo>
                  <a:pt x="5717311" y="526249"/>
                </a:lnTo>
                <a:lnTo>
                  <a:pt x="5715457" y="528116"/>
                </a:lnTo>
                <a:lnTo>
                  <a:pt x="5714987" y="529234"/>
                </a:lnTo>
                <a:lnTo>
                  <a:pt x="5714987" y="531863"/>
                </a:lnTo>
                <a:lnTo>
                  <a:pt x="5715457" y="532980"/>
                </a:lnTo>
                <a:lnTo>
                  <a:pt x="5717311" y="534847"/>
                </a:lnTo>
                <a:lnTo>
                  <a:pt x="5718441" y="535305"/>
                </a:lnTo>
                <a:lnTo>
                  <a:pt x="5721070" y="535305"/>
                </a:lnTo>
                <a:lnTo>
                  <a:pt x="5722188" y="534847"/>
                </a:lnTo>
                <a:lnTo>
                  <a:pt x="5724055" y="532980"/>
                </a:lnTo>
                <a:lnTo>
                  <a:pt x="5724512" y="531863"/>
                </a:lnTo>
                <a:lnTo>
                  <a:pt x="5724512" y="529234"/>
                </a:lnTo>
                <a:close/>
              </a:path>
              <a:path w="9725025" h="535305">
                <a:moveTo>
                  <a:pt x="5724512" y="3454"/>
                </a:moveTo>
                <a:lnTo>
                  <a:pt x="5724055" y="2336"/>
                </a:lnTo>
                <a:lnTo>
                  <a:pt x="5722188" y="469"/>
                </a:lnTo>
                <a:lnTo>
                  <a:pt x="5721070" y="0"/>
                </a:lnTo>
                <a:lnTo>
                  <a:pt x="5718441" y="0"/>
                </a:lnTo>
                <a:lnTo>
                  <a:pt x="5717311" y="469"/>
                </a:lnTo>
                <a:lnTo>
                  <a:pt x="5715457" y="2336"/>
                </a:lnTo>
                <a:lnTo>
                  <a:pt x="5714987" y="3454"/>
                </a:lnTo>
                <a:lnTo>
                  <a:pt x="5714987" y="6083"/>
                </a:lnTo>
                <a:lnTo>
                  <a:pt x="5715457" y="7200"/>
                </a:lnTo>
                <a:lnTo>
                  <a:pt x="5717311" y="9067"/>
                </a:lnTo>
                <a:lnTo>
                  <a:pt x="5718441" y="9525"/>
                </a:lnTo>
                <a:lnTo>
                  <a:pt x="5721070" y="9525"/>
                </a:lnTo>
                <a:lnTo>
                  <a:pt x="5722188" y="9067"/>
                </a:lnTo>
                <a:lnTo>
                  <a:pt x="5724055" y="7200"/>
                </a:lnTo>
                <a:lnTo>
                  <a:pt x="5724512" y="6083"/>
                </a:lnTo>
                <a:lnTo>
                  <a:pt x="5724512" y="3454"/>
                </a:lnTo>
                <a:close/>
              </a:path>
              <a:path w="9725025" h="535305">
                <a:moveTo>
                  <a:pt x="5772137" y="529234"/>
                </a:moveTo>
                <a:lnTo>
                  <a:pt x="5771680" y="528116"/>
                </a:lnTo>
                <a:lnTo>
                  <a:pt x="5769813" y="526249"/>
                </a:lnTo>
                <a:lnTo>
                  <a:pt x="5768695" y="525780"/>
                </a:lnTo>
                <a:lnTo>
                  <a:pt x="5766066" y="525780"/>
                </a:lnTo>
                <a:lnTo>
                  <a:pt x="5764936" y="526249"/>
                </a:lnTo>
                <a:lnTo>
                  <a:pt x="5763082" y="528116"/>
                </a:lnTo>
                <a:lnTo>
                  <a:pt x="5762612" y="529234"/>
                </a:lnTo>
                <a:lnTo>
                  <a:pt x="5762612" y="531863"/>
                </a:lnTo>
                <a:lnTo>
                  <a:pt x="5763082" y="532980"/>
                </a:lnTo>
                <a:lnTo>
                  <a:pt x="5764936" y="534847"/>
                </a:lnTo>
                <a:lnTo>
                  <a:pt x="5766066" y="535305"/>
                </a:lnTo>
                <a:lnTo>
                  <a:pt x="5768695" y="535305"/>
                </a:lnTo>
                <a:lnTo>
                  <a:pt x="5769813" y="534847"/>
                </a:lnTo>
                <a:lnTo>
                  <a:pt x="5771680" y="532980"/>
                </a:lnTo>
                <a:lnTo>
                  <a:pt x="5772137" y="531863"/>
                </a:lnTo>
                <a:lnTo>
                  <a:pt x="5772137" y="529234"/>
                </a:lnTo>
                <a:close/>
              </a:path>
              <a:path w="9725025" h="535305">
                <a:moveTo>
                  <a:pt x="5772137" y="3454"/>
                </a:moveTo>
                <a:lnTo>
                  <a:pt x="5771680" y="2336"/>
                </a:lnTo>
                <a:lnTo>
                  <a:pt x="5769813" y="469"/>
                </a:lnTo>
                <a:lnTo>
                  <a:pt x="5768695" y="0"/>
                </a:lnTo>
                <a:lnTo>
                  <a:pt x="5766066" y="0"/>
                </a:lnTo>
                <a:lnTo>
                  <a:pt x="5764936" y="469"/>
                </a:lnTo>
                <a:lnTo>
                  <a:pt x="5763082" y="2336"/>
                </a:lnTo>
                <a:lnTo>
                  <a:pt x="5762612" y="3454"/>
                </a:lnTo>
                <a:lnTo>
                  <a:pt x="5762612" y="6083"/>
                </a:lnTo>
                <a:lnTo>
                  <a:pt x="5763082" y="7200"/>
                </a:lnTo>
                <a:lnTo>
                  <a:pt x="5764936" y="9067"/>
                </a:lnTo>
                <a:lnTo>
                  <a:pt x="5766066" y="9525"/>
                </a:lnTo>
                <a:lnTo>
                  <a:pt x="5768695" y="9525"/>
                </a:lnTo>
                <a:lnTo>
                  <a:pt x="5769813" y="9067"/>
                </a:lnTo>
                <a:lnTo>
                  <a:pt x="5771680" y="7200"/>
                </a:lnTo>
                <a:lnTo>
                  <a:pt x="5772137" y="6083"/>
                </a:lnTo>
                <a:lnTo>
                  <a:pt x="5772137" y="3454"/>
                </a:lnTo>
                <a:close/>
              </a:path>
              <a:path w="9725025" h="535305">
                <a:moveTo>
                  <a:pt x="5819762" y="529234"/>
                </a:moveTo>
                <a:lnTo>
                  <a:pt x="5819305" y="528116"/>
                </a:lnTo>
                <a:lnTo>
                  <a:pt x="5817438" y="526249"/>
                </a:lnTo>
                <a:lnTo>
                  <a:pt x="5816320" y="525780"/>
                </a:lnTo>
                <a:lnTo>
                  <a:pt x="5813691" y="525780"/>
                </a:lnTo>
                <a:lnTo>
                  <a:pt x="5812561" y="526249"/>
                </a:lnTo>
                <a:lnTo>
                  <a:pt x="5810707" y="528116"/>
                </a:lnTo>
                <a:lnTo>
                  <a:pt x="5810237" y="529234"/>
                </a:lnTo>
                <a:lnTo>
                  <a:pt x="5810237" y="531863"/>
                </a:lnTo>
                <a:lnTo>
                  <a:pt x="5810707" y="532980"/>
                </a:lnTo>
                <a:lnTo>
                  <a:pt x="5812561" y="534847"/>
                </a:lnTo>
                <a:lnTo>
                  <a:pt x="5813691" y="535305"/>
                </a:lnTo>
                <a:lnTo>
                  <a:pt x="5816320" y="535305"/>
                </a:lnTo>
                <a:lnTo>
                  <a:pt x="5817438" y="534847"/>
                </a:lnTo>
                <a:lnTo>
                  <a:pt x="5819305" y="532980"/>
                </a:lnTo>
                <a:lnTo>
                  <a:pt x="5819762" y="531863"/>
                </a:lnTo>
                <a:lnTo>
                  <a:pt x="5819762" y="529234"/>
                </a:lnTo>
                <a:close/>
              </a:path>
              <a:path w="9725025" h="535305">
                <a:moveTo>
                  <a:pt x="5819762" y="3454"/>
                </a:moveTo>
                <a:lnTo>
                  <a:pt x="5819305" y="2336"/>
                </a:lnTo>
                <a:lnTo>
                  <a:pt x="5817438" y="469"/>
                </a:lnTo>
                <a:lnTo>
                  <a:pt x="5816320" y="0"/>
                </a:lnTo>
                <a:lnTo>
                  <a:pt x="5813691" y="0"/>
                </a:lnTo>
                <a:lnTo>
                  <a:pt x="5812561" y="469"/>
                </a:lnTo>
                <a:lnTo>
                  <a:pt x="5810707" y="2336"/>
                </a:lnTo>
                <a:lnTo>
                  <a:pt x="5810237" y="3454"/>
                </a:lnTo>
                <a:lnTo>
                  <a:pt x="5810237" y="6083"/>
                </a:lnTo>
                <a:lnTo>
                  <a:pt x="5810707" y="7200"/>
                </a:lnTo>
                <a:lnTo>
                  <a:pt x="5812561" y="9067"/>
                </a:lnTo>
                <a:lnTo>
                  <a:pt x="5813691" y="9525"/>
                </a:lnTo>
                <a:lnTo>
                  <a:pt x="5816320" y="9525"/>
                </a:lnTo>
                <a:lnTo>
                  <a:pt x="5817438" y="9067"/>
                </a:lnTo>
                <a:lnTo>
                  <a:pt x="5819305" y="7200"/>
                </a:lnTo>
                <a:lnTo>
                  <a:pt x="5819762" y="6083"/>
                </a:lnTo>
                <a:lnTo>
                  <a:pt x="5819762" y="3454"/>
                </a:lnTo>
                <a:close/>
              </a:path>
              <a:path w="9725025" h="535305">
                <a:moveTo>
                  <a:pt x="5867387" y="529234"/>
                </a:moveTo>
                <a:lnTo>
                  <a:pt x="5866930" y="528116"/>
                </a:lnTo>
                <a:lnTo>
                  <a:pt x="5865063" y="526249"/>
                </a:lnTo>
                <a:lnTo>
                  <a:pt x="5863945" y="525780"/>
                </a:lnTo>
                <a:lnTo>
                  <a:pt x="5861316" y="525780"/>
                </a:lnTo>
                <a:lnTo>
                  <a:pt x="5860186" y="526249"/>
                </a:lnTo>
                <a:lnTo>
                  <a:pt x="5858332" y="528116"/>
                </a:lnTo>
                <a:lnTo>
                  <a:pt x="5857862" y="529234"/>
                </a:lnTo>
                <a:lnTo>
                  <a:pt x="5857862" y="531863"/>
                </a:lnTo>
                <a:lnTo>
                  <a:pt x="5858332" y="532980"/>
                </a:lnTo>
                <a:lnTo>
                  <a:pt x="5860186" y="534847"/>
                </a:lnTo>
                <a:lnTo>
                  <a:pt x="5861316" y="535305"/>
                </a:lnTo>
                <a:lnTo>
                  <a:pt x="5863945" y="535305"/>
                </a:lnTo>
                <a:lnTo>
                  <a:pt x="5865063" y="534847"/>
                </a:lnTo>
                <a:lnTo>
                  <a:pt x="5866930" y="532980"/>
                </a:lnTo>
                <a:lnTo>
                  <a:pt x="5867387" y="531863"/>
                </a:lnTo>
                <a:lnTo>
                  <a:pt x="5867387" y="529234"/>
                </a:lnTo>
                <a:close/>
              </a:path>
              <a:path w="9725025" h="535305">
                <a:moveTo>
                  <a:pt x="5867387" y="3454"/>
                </a:moveTo>
                <a:lnTo>
                  <a:pt x="5866930" y="2336"/>
                </a:lnTo>
                <a:lnTo>
                  <a:pt x="5865063" y="469"/>
                </a:lnTo>
                <a:lnTo>
                  <a:pt x="5863945" y="0"/>
                </a:lnTo>
                <a:lnTo>
                  <a:pt x="5861316" y="0"/>
                </a:lnTo>
                <a:lnTo>
                  <a:pt x="5860186" y="469"/>
                </a:lnTo>
                <a:lnTo>
                  <a:pt x="5858332" y="2336"/>
                </a:lnTo>
                <a:lnTo>
                  <a:pt x="5857862" y="3454"/>
                </a:lnTo>
                <a:lnTo>
                  <a:pt x="5857862" y="6083"/>
                </a:lnTo>
                <a:lnTo>
                  <a:pt x="5858332" y="7200"/>
                </a:lnTo>
                <a:lnTo>
                  <a:pt x="5860186" y="9067"/>
                </a:lnTo>
                <a:lnTo>
                  <a:pt x="5861316" y="9525"/>
                </a:lnTo>
                <a:lnTo>
                  <a:pt x="5863945" y="9525"/>
                </a:lnTo>
                <a:lnTo>
                  <a:pt x="5865063" y="9067"/>
                </a:lnTo>
                <a:lnTo>
                  <a:pt x="5866930" y="7200"/>
                </a:lnTo>
                <a:lnTo>
                  <a:pt x="5867387" y="6083"/>
                </a:lnTo>
                <a:lnTo>
                  <a:pt x="5867387" y="3454"/>
                </a:lnTo>
                <a:close/>
              </a:path>
              <a:path w="9725025" h="535305">
                <a:moveTo>
                  <a:pt x="5915012" y="529234"/>
                </a:moveTo>
                <a:lnTo>
                  <a:pt x="5914555" y="528116"/>
                </a:lnTo>
                <a:lnTo>
                  <a:pt x="5912688" y="526249"/>
                </a:lnTo>
                <a:lnTo>
                  <a:pt x="5911570" y="525780"/>
                </a:lnTo>
                <a:lnTo>
                  <a:pt x="5908941" y="525780"/>
                </a:lnTo>
                <a:lnTo>
                  <a:pt x="5907811" y="526249"/>
                </a:lnTo>
                <a:lnTo>
                  <a:pt x="5905957" y="528116"/>
                </a:lnTo>
                <a:lnTo>
                  <a:pt x="5905487" y="529234"/>
                </a:lnTo>
                <a:lnTo>
                  <a:pt x="5905487" y="531863"/>
                </a:lnTo>
                <a:lnTo>
                  <a:pt x="5905957" y="532980"/>
                </a:lnTo>
                <a:lnTo>
                  <a:pt x="5907811" y="534847"/>
                </a:lnTo>
                <a:lnTo>
                  <a:pt x="5908941" y="535305"/>
                </a:lnTo>
                <a:lnTo>
                  <a:pt x="5911570" y="535305"/>
                </a:lnTo>
                <a:lnTo>
                  <a:pt x="5912688" y="534847"/>
                </a:lnTo>
                <a:lnTo>
                  <a:pt x="5914555" y="532980"/>
                </a:lnTo>
                <a:lnTo>
                  <a:pt x="5915012" y="531863"/>
                </a:lnTo>
                <a:lnTo>
                  <a:pt x="5915012" y="529234"/>
                </a:lnTo>
                <a:close/>
              </a:path>
              <a:path w="9725025" h="535305">
                <a:moveTo>
                  <a:pt x="5915012" y="3454"/>
                </a:moveTo>
                <a:lnTo>
                  <a:pt x="5914555" y="2336"/>
                </a:lnTo>
                <a:lnTo>
                  <a:pt x="5912688" y="469"/>
                </a:lnTo>
                <a:lnTo>
                  <a:pt x="5911570" y="0"/>
                </a:lnTo>
                <a:lnTo>
                  <a:pt x="5908941" y="0"/>
                </a:lnTo>
                <a:lnTo>
                  <a:pt x="5907811" y="469"/>
                </a:lnTo>
                <a:lnTo>
                  <a:pt x="5905957" y="2336"/>
                </a:lnTo>
                <a:lnTo>
                  <a:pt x="5905487" y="3454"/>
                </a:lnTo>
                <a:lnTo>
                  <a:pt x="5905487" y="6083"/>
                </a:lnTo>
                <a:lnTo>
                  <a:pt x="5905957" y="7200"/>
                </a:lnTo>
                <a:lnTo>
                  <a:pt x="5907811" y="9067"/>
                </a:lnTo>
                <a:lnTo>
                  <a:pt x="5908941" y="9525"/>
                </a:lnTo>
                <a:lnTo>
                  <a:pt x="5911570" y="9525"/>
                </a:lnTo>
                <a:lnTo>
                  <a:pt x="5912688" y="9067"/>
                </a:lnTo>
                <a:lnTo>
                  <a:pt x="5914555" y="7200"/>
                </a:lnTo>
                <a:lnTo>
                  <a:pt x="5915012" y="6083"/>
                </a:lnTo>
                <a:lnTo>
                  <a:pt x="5915012" y="3454"/>
                </a:lnTo>
                <a:close/>
              </a:path>
              <a:path w="9725025" h="535305">
                <a:moveTo>
                  <a:pt x="5962637" y="529234"/>
                </a:moveTo>
                <a:lnTo>
                  <a:pt x="5962180" y="528116"/>
                </a:lnTo>
                <a:lnTo>
                  <a:pt x="5960313" y="526249"/>
                </a:lnTo>
                <a:lnTo>
                  <a:pt x="5959195" y="525780"/>
                </a:lnTo>
                <a:lnTo>
                  <a:pt x="5956566" y="525780"/>
                </a:lnTo>
                <a:lnTo>
                  <a:pt x="5955436" y="526249"/>
                </a:lnTo>
                <a:lnTo>
                  <a:pt x="5953582" y="528116"/>
                </a:lnTo>
                <a:lnTo>
                  <a:pt x="5953112" y="529234"/>
                </a:lnTo>
                <a:lnTo>
                  <a:pt x="5953112" y="531863"/>
                </a:lnTo>
                <a:lnTo>
                  <a:pt x="5953582" y="532980"/>
                </a:lnTo>
                <a:lnTo>
                  <a:pt x="5955436" y="534847"/>
                </a:lnTo>
                <a:lnTo>
                  <a:pt x="5956566" y="535305"/>
                </a:lnTo>
                <a:lnTo>
                  <a:pt x="5959195" y="535305"/>
                </a:lnTo>
                <a:lnTo>
                  <a:pt x="5960313" y="534847"/>
                </a:lnTo>
                <a:lnTo>
                  <a:pt x="5962180" y="532980"/>
                </a:lnTo>
                <a:lnTo>
                  <a:pt x="5962637" y="531863"/>
                </a:lnTo>
                <a:lnTo>
                  <a:pt x="5962637" y="529234"/>
                </a:lnTo>
                <a:close/>
              </a:path>
              <a:path w="9725025" h="535305">
                <a:moveTo>
                  <a:pt x="5962637" y="3454"/>
                </a:moveTo>
                <a:lnTo>
                  <a:pt x="5962180" y="2336"/>
                </a:lnTo>
                <a:lnTo>
                  <a:pt x="5960313" y="469"/>
                </a:lnTo>
                <a:lnTo>
                  <a:pt x="5959195" y="0"/>
                </a:lnTo>
                <a:lnTo>
                  <a:pt x="5956566" y="0"/>
                </a:lnTo>
                <a:lnTo>
                  <a:pt x="5955436" y="469"/>
                </a:lnTo>
                <a:lnTo>
                  <a:pt x="5953582" y="2336"/>
                </a:lnTo>
                <a:lnTo>
                  <a:pt x="5953112" y="3454"/>
                </a:lnTo>
                <a:lnTo>
                  <a:pt x="5953112" y="6083"/>
                </a:lnTo>
                <a:lnTo>
                  <a:pt x="5953582" y="7200"/>
                </a:lnTo>
                <a:lnTo>
                  <a:pt x="5955436" y="9067"/>
                </a:lnTo>
                <a:lnTo>
                  <a:pt x="5956566" y="9525"/>
                </a:lnTo>
                <a:lnTo>
                  <a:pt x="5959195" y="9525"/>
                </a:lnTo>
                <a:lnTo>
                  <a:pt x="5960313" y="9067"/>
                </a:lnTo>
                <a:lnTo>
                  <a:pt x="5962180" y="7200"/>
                </a:lnTo>
                <a:lnTo>
                  <a:pt x="5962637" y="6083"/>
                </a:lnTo>
                <a:lnTo>
                  <a:pt x="5962637" y="3454"/>
                </a:lnTo>
                <a:close/>
              </a:path>
              <a:path w="9725025" h="535305">
                <a:moveTo>
                  <a:pt x="6010262" y="529234"/>
                </a:moveTo>
                <a:lnTo>
                  <a:pt x="6009805" y="528116"/>
                </a:lnTo>
                <a:lnTo>
                  <a:pt x="6007938" y="526249"/>
                </a:lnTo>
                <a:lnTo>
                  <a:pt x="6006820" y="525780"/>
                </a:lnTo>
                <a:lnTo>
                  <a:pt x="6004191" y="525780"/>
                </a:lnTo>
                <a:lnTo>
                  <a:pt x="6003074" y="526249"/>
                </a:lnTo>
                <a:lnTo>
                  <a:pt x="6001207" y="528116"/>
                </a:lnTo>
                <a:lnTo>
                  <a:pt x="6000737" y="529234"/>
                </a:lnTo>
                <a:lnTo>
                  <a:pt x="6000737" y="531863"/>
                </a:lnTo>
                <a:lnTo>
                  <a:pt x="6001207" y="532980"/>
                </a:lnTo>
                <a:lnTo>
                  <a:pt x="6003074" y="534847"/>
                </a:lnTo>
                <a:lnTo>
                  <a:pt x="6004191" y="535305"/>
                </a:lnTo>
                <a:lnTo>
                  <a:pt x="6006820" y="535305"/>
                </a:lnTo>
                <a:lnTo>
                  <a:pt x="6007938" y="534847"/>
                </a:lnTo>
                <a:lnTo>
                  <a:pt x="6009805" y="532980"/>
                </a:lnTo>
                <a:lnTo>
                  <a:pt x="6010262" y="531863"/>
                </a:lnTo>
                <a:lnTo>
                  <a:pt x="6010262" y="529234"/>
                </a:lnTo>
                <a:close/>
              </a:path>
              <a:path w="9725025" h="535305">
                <a:moveTo>
                  <a:pt x="6010262" y="3454"/>
                </a:moveTo>
                <a:lnTo>
                  <a:pt x="6009805" y="2336"/>
                </a:lnTo>
                <a:lnTo>
                  <a:pt x="6007938" y="469"/>
                </a:lnTo>
                <a:lnTo>
                  <a:pt x="6006820" y="0"/>
                </a:lnTo>
                <a:lnTo>
                  <a:pt x="6004191" y="0"/>
                </a:lnTo>
                <a:lnTo>
                  <a:pt x="6003074" y="469"/>
                </a:lnTo>
                <a:lnTo>
                  <a:pt x="6001207" y="2336"/>
                </a:lnTo>
                <a:lnTo>
                  <a:pt x="6000737" y="3454"/>
                </a:lnTo>
                <a:lnTo>
                  <a:pt x="6000737" y="6083"/>
                </a:lnTo>
                <a:lnTo>
                  <a:pt x="6001207" y="7200"/>
                </a:lnTo>
                <a:lnTo>
                  <a:pt x="6003074" y="9067"/>
                </a:lnTo>
                <a:lnTo>
                  <a:pt x="6004191" y="9525"/>
                </a:lnTo>
                <a:lnTo>
                  <a:pt x="6006820" y="9525"/>
                </a:lnTo>
                <a:lnTo>
                  <a:pt x="6007938" y="9067"/>
                </a:lnTo>
                <a:lnTo>
                  <a:pt x="6009805" y="7200"/>
                </a:lnTo>
                <a:lnTo>
                  <a:pt x="6010262" y="6083"/>
                </a:lnTo>
                <a:lnTo>
                  <a:pt x="6010262" y="3454"/>
                </a:lnTo>
                <a:close/>
              </a:path>
              <a:path w="9725025" h="535305">
                <a:moveTo>
                  <a:pt x="6057887" y="529234"/>
                </a:moveTo>
                <a:lnTo>
                  <a:pt x="6057430" y="528116"/>
                </a:lnTo>
                <a:lnTo>
                  <a:pt x="6055563" y="526249"/>
                </a:lnTo>
                <a:lnTo>
                  <a:pt x="6054445" y="525780"/>
                </a:lnTo>
                <a:lnTo>
                  <a:pt x="6051816" y="525780"/>
                </a:lnTo>
                <a:lnTo>
                  <a:pt x="6050686" y="526249"/>
                </a:lnTo>
                <a:lnTo>
                  <a:pt x="6048832" y="528116"/>
                </a:lnTo>
                <a:lnTo>
                  <a:pt x="6048362" y="529234"/>
                </a:lnTo>
                <a:lnTo>
                  <a:pt x="6048362" y="531863"/>
                </a:lnTo>
                <a:lnTo>
                  <a:pt x="6048832" y="532980"/>
                </a:lnTo>
                <a:lnTo>
                  <a:pt x="6050686" y="534847"/>
                </a:lnTo>
                <a:lnTo>
                  <a:pt x="6051816" y="535305"/>
                </a:lnTo>
                <a:lnTo>
                  <a:pt x="6054445" y="535305"/>
                </a:lnTo>
                <a:lnTo>
                  <a:pt x="6055563" y="534847"/>
                </a:lnTo>
                <a:lnTo>
                  <a:pt x="6057430" y="532980"/>
                </a:lnTo>
                <a:lnTo>
                  <a:pt x="6057887" y="531863"/>
                </a:lnTo>
                <a:lnTo>
                  <a:pt x="6057887" y="529234"/>
                </a:lnTo>
                <a:close/>
              </a:path>
              <a:path w="9725025" h="535305">
                <a:moveTo>
                  <a:pt x="6057887" y="3454"/>
                </a:moveTo>
                <a:lnTo>
                  <a:pt x="6057430" y="2336"/>
                </a:lnTo>
                <a:lnTo>
                  <a:pt x="6055563" y="469"/>
                </a:lnTo>
                <a:lnTo>
                  <a:pt x="6054445" y="0"/>
                </a:lnTo>
                <a:lnTo>
                  <a:pt x="6051816" y="0"/>
                </a:lnTo>
                <a:lnTo>
                  <a:pt x="6050686" y="469"/>
                </a:lnTo>
                <a:lnTo>
                  <a:pt x="6048832" y="2336"/>
                </a:lnTo>
                <a:lnTo>
                  <a:pt x="6048362" y="3454"/>
                </a:lnTo>
                <a:lnTo>
                  <a:pt x="6048362" y="6083"/>
                </a:lnTo>
                <a:lnTo>
                  <a:pt x="6048832" y="7200"/>
                </a:lnTo>
                <a:lnTo>
                  <a:pt x="6050686" y="9067"/>
                </a:lnTo>
                <a:lnTo>
                  <a:pt x="6051816" y="9525"/>
                </a:lnTo>
                <a:lnTo>
                  <a:pt x="6054445" y="9525"/>
                </a:lnTo>
                <a:lnTo>
                  <a:pt x="6055563" y="9067"/>
                </a:lnTo>
                <a:lnTo>
                  <a:pt x="6057430" y="7200"/>
                </a:lnTo>
                <a:lnTo>
                  <a:pt x="6057887" y="6083"/>
                </a:lnTo>
                <a:lnTo>
                  <a:pt x="6057887" y="3454"/>
                </a:lnTo>
                <a:close/>
              </a:path>
              <a:path w="9725025" h="535305">
                <a:moveTo>
                  <a:pt x="6105512" y="529234"/>
                </a:moveTo>
                <a:lnTo>
                  <a:pt x="6105055" y="528116"/>
                </a:lnTo>
                <a:lnTo>
                  <a:pt x="6103188" y="526249"/>
                </a:lnTo>
                <a:lnTo>
                  <a:pt x="6102070" y="525780"/>
                </a:lnTo>
                <a:lnTo>
                  <a:pt x="6099441" y="525780"/>
                </a:lnTo>
                <a:lnTo>
                  <a:pt x="6098311" y="526249"/>
                </a:lnTo>
                <a:lnTo>
                  <a:pt x="6096457" y="528116"/>
                </a:lnTo>
                <a:lnTo>
                  <a:pt x="6095987" y="529234"/>
                </a:lnTo>
                <a:lnTo>
                  <a:pt x="6095987" y="531863"/>
                </a:lnTo>
                <a:lnTo>
                  <a:pt x="6096457" y="532980"/>
                </a:lnTo>
                <a:lnTo>
                  <a:pt x="6098311" y="534847"/>
                </a:lnTo>
                <a:lnTo>
                  <a:pt x="6099441" y="535305"/>
                </a:lnTo>
                <a:lnTo>
                  <a:pt x="6102070" y="535305"/>
                </a:lnTo>
                <a:lnTo>
                  <a:pt x="6103188" y="534847"/>
                </a:lnTo>
                <a:lnTo>
                  <a:pt x="6105055" y="532980"/>
                </a:lnTo>
                <a:lnTo>
                  <a:pt x="6105512" y="531863"/>
                </a:lnTo>
                <a:lnTo>
                  <a:pt x="6105512" y="529234"/>
                </a:lnTo>
                <a:close/>
              </a:path>
              <a:path w="9725025" h="535305">
                <a:moveTo>
                  <a:pt x="6105512" y="3454"/>
                </a:moveTo>
                <a:lnTo>
                  <a:pt x="6105055" y="2336"/>
                </a:lnTo>
                <a:lnTo>
                  <a:pt x="6103188" y="469"/>
                </a:lnTo>
                <a:lnTo>
                  <a:pt x="6102070" y="0"/>
                </a:lnTo>
                <a:lnTo>
                  <a:pt x="6099441" y="0"/>
                </a:lnTo>
                <a:lnTo>
                  <a:pt x="6098311" y="469"/>
                </a:lnTo>
                <a:lnTo>
                  <a:pt x="6096457" y="2336"/>
                </a:lnTo>
                <a:lnTo>
                  <a:pt x="6095987" y="3454"/>
                </a:lnTo>
                <a:lnTo>
                  <a:pt x="6095987" y="6083"/>
                </a:lnTo>
                <a:lnTo>
                  <a:pt x="6096457" y="7200"/>
                </a:lnTo>
                <a:lnTo>
                  <a:pt x="6098311" y="9067"/>
                </a:lnTo>
                <a:lnTo>
                  <a:pt x="6099441" y="9525"/>
                </a:lnTo>
                <a:lnTo>
                  <a:pt x="6102070" y="9525"/>
                </a:lnTo>
                <a:lnTo>
                  <a:pt x="6103188" y="9067"/>
                </a:lnTo>
                <a:lnTo>
                  <a:pt x="6105055" y="7200"/>
                </a:lnTo>
                <a:lnTo>
                  <a:pt x="6105512" y="6083"/>
                </a:lnTo>
                <a:lnTo>
                  <a:pt x="6105512" y="3454"/>
                </a:lnTo>
                <a:close/>
              </a:path>
              <a:path w="9725025" h="535305">
                <a:moveTo>
                  <a:pt x="6153137" y="529234"/>
                </a:moveTo>
                <a:lnTo>
                  <a:pt x="6152680" y="528116"/>
                </a:lnTo>
                <a:lnTo>
                  <a:pt x="6150813" y="526249"/>
                </a:lnTo>
                <a:lnTo>
                  <a:pt x="6149695" y="525780"/>
                </a:lnTo>
                <a:lnTo>
                  <a:pt x="6147066" y="525780"/>
                </a:lnTo>
                <a:lnTo>
                  <a:pt x="6145936" y="526249"/>
                </a:lnTo>
                <a:lnTo>
                  <a:pt x="6144082" y="528116"/>
                </a:lnTo>
                <a:lnTo>
                  <a:pt x="6143612" y="529234"/>
                </a:lnTo>
                <a:lnTo>
                  <a:pt x="6143612" y="531863"/>
                </a:lnTo>
                <a:lnTo>
                  <a:pt x="6144082" y="532980"/>
                </a:lnTo>
                <a:lnTo>
                  <a:pt x="6145936" y="534847"/>
                </a:lnTo>
                <a:lnTo>
                  <a:pt x="6147066" y="535305"/>
                </a:lnTo>
                <a:lnTo>
                  <a:pt x="6149695" y="535305"/>
                </a:lnTo>
                <a:lnTo>
                  <a:pt x="6150813" y="534847"/>
                </a:lnTo>
                <a:lnTo>
                  <a:pt x="6152680" y="532980"/>
                </a:lnTo>
                <a:lnTo>
                  <a:pt x="6153137" y="531863"/>
                </a:lnTo>
                <a:lnTo>
                  <a:pt x="6153137" y="529234"/>
                </a:lnTo>
                <a:close/>
              </a:path>
              <a:path w="9725025" h="535305">
                <a:moveTo>
                  <a:pt x="6153137" y="3454"/>
                </a:moveTo>
                <a:lnTo>
                  <a:pt x="6152680" y="2336"/>
                </a:lnTo>
                <a:lnTo>
                  <a:pt x="6150813" y="469"/>
                </a:lnTo>
                <a:lnTo>
                  <a:pt x="6149695" y="0"/>
                </a:lnTo>
                <a:lnTo>
                  <a:pt x="6147066" y="0"/>
                </a:lnTo>
                <a:lnTo>
                  <a:pt x="6145936" y="469"/>
                </a:lnTo>
                <a:lnTo>
                  <a:pt x="6144082" y="2336"/>
                </a:lnTo>
                <a:lnTo>
                  <a:pt x="6143612" y="3454"/>
                </a:lnTo>
                <a:lnTo>
                  <a:pt x="6143612" y="6083"/>
                </a:lnTo>
                <a:lnTo>
                  <a:pt x="6144082" y="7200"/>
                </a:lnTo>
                <a:lnTo>
                  <a:pt x="6145936" y="9067"/>
                </a:lnTo>
                <a:lnTo>
                  <a:pt x="6147066" y="9525"/>
                </a:lnTo>
                <a:lnTo>
                  <a:pt x="6149695" y="9525"/>
                </a:lnTo>
                <a:lnTo>
                  <a:pt x="6150813" y="9067"/>
                </a:lnTo>
                <a:lnTo>
                  <a:pt x="6152680" y="7200"/>
                </a:lnTo>
                <a:lnTo>
                  <a:pt x="6153137" y="6083"/>
                </a:lnTo>
                <a:lnTo>
                  <a:pt x="6153137" y="3454"/>
                </a:lnTo>
                <a:close/>
              </a:path>
              <a:path w="9725025" h="535305">
                <a:moveTo>
                  <a:pt x="6200762" y="529234"/>
                </a:moveTo>
                <a:lnTo>
                  <a:pt x="6200305" y="528116"/>
                </a:lnTo>
                <a:lnTo>
                  <a:pt x="6198438" y="526249"/>
                </a:lnTo>
                <a:lnTo>
                  <a:pt x="6197320" y="525780"/>
                </a:lnTo>
                <a:lnTo>
                  <a:pt x="6194691" y="525780"/>
                </a:lnTo>
                <a:lnTo>
                  <a:pt x="6193561" y="526249"/>
                </a:lnTo>
                <a:lnTo>
                  <a:pt x="6191707" y="528116"/>
                </a:lnTo>
                <a:lnTo>
                  <a:pt x="6191237" y="529234"/>
                </a:lnTo>
                <a:lnTo>
                  <a:pt x="6191237" y="531863"/>
                </a:lnTo>
                <a:lnTo>
                  <a:pt x="6191707" y="532980"/>
                </a:lnTo>
                <a:lnTo>
                  <a:pt x="6193561" y="534847"/>
                </a:lnTo>
                <a:lnTo>
                  <a:pt x="6194691" y="535305"/>
                </a:lnTo>
                <a:lnTo>
                  <a:pt x="6197320" y="535305"/>
                </a:lnTo>
                <a:lnTo>
                  <a:pt x="6198438" y="534847"/>
                </a:lnTo>
                <a:lnTo>
                  <a:pt x="6200305" y="532980"/>
                </a:lnTo>
                <a:lnTo>
                  <a:pt x="6200762" y="531863"/>
                </a:lnTo>
                <a:lnTo>
                  <a:pt x="6200762" y="529234"/>
                </a:lnTo>
                <a:close/>
              </a:path>
              <a:path w="9725025" h="535305">
                <a:moveTo>
                  <a:pt x="6200762" y="3454"/>
                </a:moveTo>
                <a:lnTo>
                  <a:pt x="6200305" y="2336"/>
                </a:lnTo>
                <a:lnTo>
                  <a:pt x="6198438" y="469"/>
                </a:lnTo>
                <a:lnTo>
                  <a:pt x="6197320" y="0"/>
                </a:lnTo>
                <a:lnTo>
                  <a:pt x="6194691" y="0"/>
                </a:lnTo>
                <a:lnTo>
                  <a:pt x="6193561" y="469"/>
                </a:lnTo>
                <a:lnTo>
                  <a:pt x="6191707" y="2336"/>
                </a:lnTo>
                <a:lnTo>
                  <a:pt x="6191237" y="3454"/>
                </a:lnTo>
                <a:lnTo>
                  <a:pt x="6191237" y="6083"/>
                </a:lnTo>
                <a:lnTo>
                  <a:pt x="6191707" y="7200"/>
                </a:lnTo>
                <a:lnTo>
                  <a:pt x="6193561" y="9067"/>
                </a:lnTo>
                <a:lnTo>
                  <a:pt x="6194691" y="9525"/>
                </a:lnTo>
                <a:lnTo>
                  <a:pt x="6197320" y="9525"/>
                </a:lnTo>
                <a:lnTo>
                  <a:pt x="6198438" y="9067"/>
                </a:lnTo>
                <a:lnTo>
                  <a:pt x="6200305" y="7200"/>
                </a:lnTo>
                <a:lnTo>
                  <a:pt x="6200762" y="6083"/>
                </a:lnTo>
                <a:lnTo>
                  <a:pt x="6200762" y="3454"/>
                </a:lnTo>
                <a:close/>
              </a:path>
              <a:path w="9725025" h="535305">
                <a:moveTo>
                  <a:pt x="6248387" y="529234"/>
                </a:moveTo>
                <a:lnTo>
                  <a:pt x="6247930" y="528116"/>
                </a:lnTo>
                <a:lnTo>
                  <a:pt x="6246063" y="526249"/>
                </a:lnTo>
                <a:lnTo>
                  <a:pt x="6244945" y="525780"/>
                </a:lnTo>
                <a:lnTo>
                  <a:pt x="6242316" y="525780"/>
                </a:lnTo>
                <a:lnTo>
                  <a:pt x="6241186" y="526249"/>
                </a:lnTo>
                <a:lnTo>
                  <a:pt x="6239332" y="528116"/>
                </a:lnTo>
                <a:lnTo>
                  <a:pt x="6238862" y="529234"/>
                </a:lnTo>
                <a:lnTo>
                  <a:pt x="6238862" y="531863"/>
                </a:lnTo>
                <a:lnTo>
                  <a:pt x="6239332" y="532980"/>
                </a:lnTo>
                <a:lnTo>
                  <a:pt x="6241186" y="534847"/>
                </a:lnTo>
                <a:lnTo>
                  <a:pt x="6242316" y="535305"/>
                </a:lnTo>
                <a:lnTo>
                  <a:pt x="6244945" y="535305"/>
                </a:lnTo>
                <a:lnTo>
                  <a:pt x="6246063" y="534847"/>
                </a:lnTo>
                <a:lnTo>
                  <a:pt x="6247930" y="532980"/>
                </a:lnTo>
                <a:lnTo>
                  <a:pt x="6248387" y="531863"/>
                </a:lnTo>
                <a:lnTo>
                  <a:pt x="6248387" y="529234"/>
                </a:lnTo>
                <a:close/>
              </a:path>
              <a:path w="9725025" h="535305">
                <a:moveTo>
                  <a:pt x="6248387" y="3454"/>
                </a:moveTo>
                <a:lnTo>
                  <a:pt x="6247930" y="2336"/>
                </a:lnTo>
                <a:lnTo>
                  <a:pt x="6246063" y="469"/>
                </a:lnTo>
                <a:lnTo>
                  <a:pt x="6244945" y="0"/>
                </a:lnTo>
                <a:lnTo>
                  <a:pt x="6242316" y="0"/>
                </a:lnTo>
                <a:lnTo>
                  <a:pt x="6241186" y="469"/>
                </a:lnTo>
                <a:lnTo>
                  <a:pt x="6239332" y="2336"/>
                </a:lnTo>
                <a:lnTo>
                  <a:pt x="6238862" y="3454"/>
                </a:lnTo>
                <a:lnTo>
                  <a:pt x="6238862" y="6083"/>
                </a:lnTo>
                <a:lnTo>
                  <a:pt x="6239332" y="7200"/>
                </a:lnTo>
                <a:lnTo>
                  <a:pt x="6241186" y="9067"/>
                </a:lnTo>
                <a:lnTo>
                  <a:pt x="6242316" y="9525"/>
                </a:lnTo>
                <a:lnTo>
                  <a:pt x="6244945" y="9525"/>
                </a:lnTo>
                <a:lnTo>
                  <a:pt x="6246063" y="9067"/>
                </a:lnTo>
                <a:lnTo>
                  <a:pt x="6247930" y="7200"/>
                </a:lnTo>
                <a:lnTo>
                  <a:pt x="6248387" y="6083"/>
                </a:lnTo>
                <a:lnTo>
                  <a:pt x="6248387" y="3454"/>
                </a:lnTo>
                <a:close/>
              </a:path>
              <a:path w="9725025" h="535305">
                <a:moveTo>
                  <a:pt x="6296012" y="529234"/>
                </a:moveTo>
                <a:lnTo>
                  <a:pt x="6295555" y="528116"/>
                </a:lnTo>
                <a:lnTo>
                  <a:pt x="6293688" y="526249"/>
                </a:lnTo>
                <a:lnTo>
                  <a:pt x="6292570" y="525780"/>
                </a:lnTo>
                <a:lnTo>
                  <a:pt x="6289941" y="525780"/>
                </a:lnTo>
                <a:lnTo>
                  <a:pt x="6288811" y="526249"/>
                </a:lnTo>
                <a:lnTo>
                  <a:pt x="6286957" y="528116"/>
                </a:lnTo>
                <a:lnTo>
                  <a:pt x="6286487" y="529234"/>
                </a:lnTo>
                <a:lnTo>
                  <a:pt x="6286487" y="531863"/>
                </a:lnTo>
                <a:lnTo>
                  <a:pt x="6286957" y="532980"/>
                </a:lnTo>
                <a:lnTo>
                  <a:pt x="6288811" y="534847"/>
                </a:lnTo>
                <a:lnTo>
                  <a:pt x="6289941" y="535305"/>
                </a:lnTo>
                <a:lnTo>
                  <a:pt x="6292570" y="535305"/>
                </a:lnTo>
                <a:lnTo>
                  <a:pt x="6293688" y="534847"/>
                </a:lnTo>
                <a:lnTo>
                  <a:pt x="6295555" y="532980"/>
                </a:lnTo>
                <a:lnTo>
                  <a:pt x="6296012" y="531863"/>
                </a:lnTo>
                <a:lnTo>
                  <a:pt x="6296012" y="529234"/>
                </a:lnTo>
                <a:close/>
              </a:path>
              <a:path w="9725025" h="535305">
                <a:moveTo>
                  <a:pt x="6296012" y="3454"/>
                </a:moveTo>
                <a:lnTo>
                  <a:pt x="6295555" y="2336"/>
                </a:lnTo>
                <a:lnTo>
                  <a:pt x="6293688" y="469"/>
                </a:lnTo>
                <a:lnTo>
                  <a:pt x="6292570" y="0"/>
                </a:lnTo>
                <a:lnTo>
                  <a:pt x="6289941" y="0"/>
                </a:lnTo>
                <a:lnTo>
                  <a:pt x="6288811" y="469"/>
                </a:lnTo>
                <a:lnTo>
                  <a:pt x="6286957" y="2336"/>
                </a:lnTo>
                <a:lnTo>
                  <a:pt x="6286487" y="3454"/>
                </a:lnTo>
                <a:lnTo>
                  <a:pt x="6286487" y="6083"/>
                </a:lnTo>
                <a:lnTo>
                  <a:pt x="6286957" y="7200"/>
                </a:lnTo>
                <a:lnTo>
                  <a:pt x="6288811" y="9067"/>
                </a:lnTo>
                <a:lnTo>
                  <a:pt x="6289941" y="9525"/>
                </a:lnTo>
                <a:lnTo>
                  <a:pt x="6292570" y="9525"/>
                </a:lnTo>
                <a:lnTo>
                  <a:pt x="6293688" y="9067"/>
                </a:lnTo>
                <a:lnTo>
                  <a:pt x="6295555" y="7200"/>
                </a:lnTo>
                <a:lnTo>
                  <a:pt x="6296012" y="6083"/>
                </a:lnTo>
                <a:lnTo>
                  <a:pt x="6296012" y="3454"/>
                </a:lnTo>
                <a:close/>
              </a:path>
              <a:path w="9725025" h="535305">
                <a:moveTo>
                  <a:pt x="6343637" y="529234"/>
                </a:moveTo>
                <a:lnTo>
                  <a:pt x="6343180" y="528116"/>
                </a:lnTo>
                <a:lnTo>
                  <a:pt x="6341313" y="526249"/>
                </a:lnTo>
                <a:lnTo>
                  <a:pt x="6340195" y="525780"/>
                </a:lnTo>
                <a:lnTo>
                  <a:pt x="6337567" y="525780"/>
                </a:lnTo>
                <a:lnTo>
                  <a:pt x="6336436" y="526249"/>
                </a:lnTo>
                <a:lnTo>
                  <a:pt x="6334582" y="528116"/>
                </a:lnTo>
                <a:lnTo>
                  <a:pt x="6334112" y="529234"/>
                </a:lnTo>
                <a:lnTo>
                  <a:pt x="6334112" y="531863"/>
                </a:lnTo>
                <a:lnTo>
                  <a:pt x="6334582" y="532980"/>
                </a:lnTo>
                <a:lnTo>
                  <a:pt x="6336436" y="534847"/>
                </a:lnTo>
                <a:lnTo>
                  <a:pt x="6337567" y="535305"/>
                </a:lnTo>
                <a:lnTo>
                  <a:pt x="6340195" y="535305"/>
                </a:lnTo>
                <a:lnTo>
                  <a:pt x="6341313" y="534847"/>
                </a:lnTo>
                <a:lnTo>
                  <a:pt x="6343180" y="532980"/>
                </a:lnTo>
                <a:lnTo>
                  <a:pt x="6343637" y="531863"/>
                </a:lnTo>
                <a:lnTo>
                  <a:pt x="6343637" y="529234"/>
                </a:lnTo>
                <a:close/>
              </a:path>
              <a:path w="9725025" h="535305">
                <a:moveTo>
                  <a:pt x="6343637" y="3454"/>
                </a:moveTo>
                <a:lnTo>
                  <a:pt x="6343180" y="2336"/>
                </a:lnTo>
                <a:lnTo>
                  <a:pt x="6341313" y="469"/>
                </a:lnTo>
                <a:lnTo>
                  <a:pt x="6340195" y="0"/>
                </a:lnTo>
                <a:lnTo>
                  <a:pt x="6337567" y="0"/>
                </a:lnTo>
                <a:lnTo>
                  <a:pt x="6336436" y="469"/>
                </a:lnTo>
                <a:lnTo>
                  <a:pt x="6334582" y="2336"/>
                </a:lnTo>
                <a:lnTo>
                  <a:pt x="6334112" y="3454"/>
                </a:lnTo>
                <a:lnTo>
                  <a:pt x="6334112" y="6083"/>
                </a:lnTo>
                <a:lnTo>
                  <a:pt x="6334582" y="7200"/>
                </a:lnTo>
                <a:lnTo>
                  <a:pt x="6336436" y="9067"/>
                </a:lnTo>
                <a:lnTo>
                  <a:pt x="6337567" y="9525"/>
                </a:lnTo>
                <a:lnTo>
                  <a:pt x="6340195" y="9525"/>
                </a:lnTo>
                <a:lnTo>
                  <a:pt x="6341313" y="9067"/>
                </a:lnTo>
                <a:lnTo>
                  <a:pt x="6343180" y="7200"/>
                </a:lnTo>
                <a:lnTo>
                  <a:pt x="6343637" y="6083"/>
                </a:lnTo>
                <a:lnTo>
                  <a:pt x="6343637" y="3454"/>
                </a:lnTo>
                <a:close/>
              </a:path>
              <a:path w="9725025" h="535305">
                <a:moveTo>
                  <a:pt x="6391262" y="529234"/>
                </a:moveTo>
                <a:lnTo>
                  <a:pt x="6390805" y="528116"/>
                </a:lnTo>
                <a:lnTo>
                  <a:pt x="6388938" y="526249"/>
                </a:lnTo>
                <a:lnTo>
                  <a:pt x="6387820" y="525780"/>
                </a:lnTo>
                <a:lnTo>
                  <a:pt x="6385192" y="525780"/>
                </a:lnTo>
                <a:lnTo>
                  <a:pt x="6384061" y="526249"/>
                </a:lnTo>
                <a:lnTo>
                  <a:pt x="6382207" y="528116"/>
                </a:lnTo>
                <a:lnTo>
                  <a:pt x="6381737" y="529234"/>
                </a:lnTo>
                <a:lnTo>
                  <a:pt x="6381737" y="531863"/>
                </a:lnTo>
                <a:lnTo>
                  <a:pt x="6382207" y="532980"/>
                </a:lnTo>
                <a:lnTo>
                  <a:pt x="6384061" y="534847"/>
                </a:lnTo>
                <a:lnTo>
                  <a:pt x="6385192" y="535305"/>
                </a:lnTo>
                <a:lnTo>
                  <a:pt x="6387820" y="535305"/>
                </a:lnTo>
                <a:lnTo>
                  <a:pt x="6388938" y="534847"/>
                </a:lnTo>
                <a:lnTo>
                  <a:pt x="6390805" y="532980"/>
                </a:lnTo>
                <a:lnTo>
                  <a:pt x="6391262" y="531863"/>
                </a:lnTo>
                <a:lnTo>
                  <a:pt x="6391262" y="529234"/>
                </a:lnTo>
                <a:close/>
              </a:path>
              <a:path w="9725025" h="535305">
                <a:moveTo>
                  <a:pt x="6391262" y="3454"/>
                </a:moveTo>
                <a:lnTo>
                  <a:pt x="6390805" y="2336"/>
                </a:lnTo>
                <a:lnTo>
                  <a:pt x="6388938" y="469"/>
                </a:lnTo>
                <a:lnTo>
                  <a:pt x="6387820" y="0"/>
                </a:lnTo>
                <a:lnTo>
                  <a:pt x="6385192" y="0"/>
                </a:lnTo>
                <a:lnTo>
                  <a:pt x="6384061" y="469"/>
                </a:lnTo>
                <a:lnTo>
                  <a:pt x="6382207" y="2336"/>
                </a:lnTo>
                <a:lnTo>
                  <a:pt x="6381737" y="3454"/>
                </a:lnTo>
                <a:lnTo>
                  <a:pt x="6381737" y="6083"/>
                </a:lnTo>
                <a:lnTo>
                  <a:pt x="6382207" y="7200"/>
                </a:lnTo>
                <a:lnTo>
                  <a:pt x="6384061" y="9067"/>
                </a:lnTo>
                <a:lnTo>
                  <a:pt x="6385192" y="9525"/>
                </a:lnTo>
                <a:lnTo>
                  <a:pt x="6387820" y="9525"/>
                </a:lnTo>
                <a:lnTo>
                  <a:pt x="6388938" y="9067"/>
                </a:lnTo>
                <a:lnTo>
                  <a:pt x="6390805" y="7200"/>
                </a:lnTo>
                <a:lnTo>
                  <a:pt x="6391262" y="6083"/>
                </a:lnTo>
                <a:lnTo>
                  <a:pt x="6391262" y="3454"/>
                </a:lnTo>
                <a:close/>
              </a:path>
              <a:path w="9725025" h="535305">
                <a:moveTo>
                  <a:pt x="6438887" y="529234"/>
                </a:moveTo>
                <a:lnTo>
                  <a:pt x="6438430" y="528116"/>
                </a:lnTo>
                <a:lnTo>
                  <a:pt x="6436563" y="526249"/>
                </a:lnTo>
                <a:lnTo>
                  <a:pt x="6435445" y="525780"/>
                </a:lnTo>
                <a:lnTo>
                  <a:pt x="6432817" y="525780"/>
                </a:lnTo>
                <a:lnTo>
                  <a:pt x="6431686" y="526249"/>
                </a:lnTo>
                <a:lnTo>
                  <a:pt x="6429832" y="528116"/>
                </a:lnTo>
                <a:lnTo>
                  <a:pt x="6429362" y="529234"/>
                </a:lnTo>
                <a:lnTo>
                  <a:pt x="6429362" y="531863"/>
                </a:lnTo>
                <a:lnTo>
                  <a:pt x="6429832" y="532980"/>
                </a:lnTo>
                <a:lnTo>
                  <a:pt x="6431686" y="534847"/>
                </a:lnTo>
                <a:lnTo>
                  <a:pt x="6432817" y="535305"/>
                </a:lnTo>
                <a:lnTo>
                  <a:pt x="6435445" y="535305"/>
                </a:lnTo>
                <a:lnTo>
                  <a:pt x="6436563" y="534847"/>
                </a:lnTo>
                <a:lnTo>
                  <a:pt x="6438430" y="532980"/>
                </a:lnTo>
                <a:lnTo>
                  <a:pt x="6438887" y="531863"/>
                </a:lnTo>
                <a:lnTo>
                  <a:pt x="6438887" y="529234"/>
                </a:lnTo>
                <a:close/>
              </a:path>
              <a:path w="9725025" h="535305">
                <a:moveTo>
                  <a:pt x="6438887" y="3454"/>
                </a:moveTo>
                <a:lnTo>
                  <a:pt x="6438430" y="2336"/>
                </a:lnTo>
                <a:lnTo>
                  <a:pt x="6436563" y="469"/>
                </a:lnTo>
                <a:lnTo>
                  <a:pt x="6435445" y="0"/>
                </a:lnTo>
                <a:lnTo>
                  <a:pt x="6432817" y="0"/>
                </a:lnTo>
                <a:lnTo>
                  <a:pt x="6431686" y="469"/>
                </a:lnTo>
                <a:lnTo>
                  <a:pt x="6429832" y="2336"/>
                </a:lnTo>
                <a:lnTo>
                  <a:pt x="6429362" y="3454"/>
                </a:lnTo>
                <a:lnTo>
                  <a:pt x="6429362" y="6083"/>
                </a:lnTo>
                <a:lnTo>
                  <a:pt x="6429832" y="7200"/>
                </a:lnTo>
                <a:lnTo>
                  <a:pt x="6431686" y="9067"/>
                </a:lnTo>
                <a:lnTo>
                  <a:pt x="6432817" y="9525"/>
                </a:lnTo>
                <a:lnTo>
                  <a:pt x="6435445" y="9525"/>
                </a:lnTo>
                <a:lnTo>
                  <a:pt x="6436563" y="9067"/>
                </a:lnTo>
                <a:lnTo>
                  <a:pt x="6438430" y="7200"/>
                </a:lnTo>
                <a:lnTo>
                  <a:pt x="6438887" y="6083"/>
                </a:lnTo>
                <a:lnTo>
                  <a:pt x="6438887" y="3454"/>
                </a:lnTo>
                <a:close/>
              </a:path>
              <a:path w="9725025" h="535305">
                <a:moveTo>
                  <a:pt x="6486512" y="529234"/>
                </a:moveTo>
                <a:lnTo>
                  <a:pt x="6486055" y="528116"/>
                </a:lnTo>
                <a:lnTo>
                  <a:pt x="6484188" y="526249"/>
                </a:lnTo>
                <a:lnTo>
                  <a:pt x="6483070" y="525780"/>
                </a:lnTo>
                <a:lnTo>
                  <a:pt x="6480442" y="525780"/>
                </a:lnTo>
                <a:lnTo>
                  <a:pt x="6479311" y="526249"/>
                </a:lnTo>
                <a:lnTo>
                  <a:pt x="6477457" y="528116"/>
                </a:lnTo>
                <a:lnTo>
                  <a:pt x="6476987" y="529234"/>
                </a:lnTo>
                <a:lnTo>
                  <a:pt x="6476987" y="531863"/>
                </a:lnTo>
                <a:lnTo>
                  <a:pt x="6477457" y="532980"/>
                </a:lnTo>
                <a:lnTo>
                  <a:pt x="6479311" y="534847"/>
                </a:lnTo>
                <a:lnTo>
                  <a:pt x="6480442" y="535305"/>
                </a:lnTo>
                <a:lnTo>
                  <a:pt x="6483070" y="535305"/>
                </a:lnTo>
                <a:lnTo>
                  <a:pt x="6484188" y="534847"/>
                </a:lnTo>
                <a:lnTo>
                  <a:pt x="6486055" y="532980"/>
                </a:lnTo>
                <a:lnTo>
                  <a:pt x="6486512" y="531863"/>
                </a:lnTo>
                <a:lnTo>
                  <a:pt x="6486512" y="529234"/>
                </a:lnTo>
                <a:close/>
              </a:path>
              <a:path w="9725025" h="535305">
                <a:moveTo>
                  <a:pt x="6486512" y="3454"/>
                </a:moveTo>
                <a:lnTo>
                  <a:pt x="6486055" y="2336"/>
                </a:lnTo>
                <a:lnTo>
                  <a:pt x="6484188" y="469"/>
                </a:lnTo>
                <a:lnTo>
                  <a:pt x="6483070" y="0"/>
                </a:lnTo>
                <a:lnTo>
                  <a:pt x="6480442" y="0"/>
                </a:lnTo>
                <a:lnTo>
                  <a:pt x="6479311" y="469"/>
                </a:lnTo>
                <a:lnTo>
                  <a:pt x="6477457" y="2336"/>
                </a:lnTo>
                <a:lnTo>
                  <a:pt x="6476987" y="3454"/>
                </a:lnTo>
                <a:lnTo>
                  <a:pt x="6476987" y="6083"/>
                </a:lnTo>
                <a:lnTo>
                  <a:pt x="6477457" y="7200"/>
                </a:lnTo>
                <a:lnTo>
                  <a:pt x="6479311" y="9067"/>
                </a:lnTo>
                <a:lnTo>
                  <a:pt x="6480442" y="9525"/>
                </a:lnTo>
                <a:lnTo>
                  <a:pt x="6483070" y="9525"/>
                </a:lnTo>
                <a:lnTo>
                  <a:pt x="6484188" y="9067"/>
                </a:lnTo>
                <a:lnTo>
                  <a:pt x="6486055" y="7200"/>
                </a:lnTo>
                <a:lnTo>
                  <a:pt x="6486512" y="6083"/>
                </a:lnTo>
                <a:lnTo>
                  <a:pt x="6486512" y="3454"/>
                </a:lnTo>
                <a:close/>
              </a:path>
              <a:path w="9725025" h="535305">
                <a:moveTo>
                  <a:pt x="6534137" y="529234"/>
                </a:moveTo>
                <a:lnTo>
                  <a:pt x="6533680" y="528116"/>
                </a:lnTo>
                <a:lnTo>
                  <a:pt x="6531813" y="526249"/>
                </a:lnTo>
                <a:lnTo>
                  <a:pt x="6530695" y="525780"/>
                </a:lnTo>
                <a:lnTo>
                  <a:pt x="6528067" y="525780"/>
                </a:lnTo>
                <a:lnTo>
                  <a:pt x="6526949" y="526249"/>
                </a:lnTo>
                <a:lnTo>
                  <a:pt x="6525082" y="528116"/>
                </a:lnTo>
                <a:lnTo>
                  <a:pt x="6524612" y="529234"/>
                </a:lnTo>
                <a:lnTo>
                  <a:pt x="6524612" y="531863"/>
                </a:lnTo>
                <a:lnTo>
                  <a:pt x="6525082" y="532980"/>
                </a:lnTo>
                <a:lnTo>
                  <a:pt x="6526949" y="534847"/>
                </a:lnTo>
                <a:lnTo>
                  <a:pt x="6528067" y="535305"/>
                </a:lnTo>
                <a:lnTo>
                  <a:pt x="6530695" y="535305"/>
                </a:lnTo>
                <a:lnTo>
                  <a:pt x="6531813" y="534847"/>
                </a:lnTo>
                <a:lnTo>
                  <a:pt x="6533680" y="532980"/>
                </a:lnTo>
                <a:lnTo>
                  <a:pt x="6534137" y="531863"/>
                </a:lnTo>
                <a:lnTo>
                  <a:pt x="6534137" y="529234"/>
                </a:lnTo>
                <a:close/>
              </a:path>
              <a:path w="9725025" h="535305">
                <a:moveTo>
                  <a:pt x="6534137" y="3454"/>
                </a:moveTo>
                <a:lnTo>
                  <a:pt x="6533680" y="2336"/>
                </a:lnTo>
                <a:lnTo>
                  <a:pt x="6531813" y="469"/>
                </a:lnTo>
                <a:lnTo>
                  <a:pt x="6530695" y="0"/>
                </a:lnTo>
                <a:lnTo>
                  <a:pt x="6528067" y="0"/>
                </a:lnTo>
                <a:lnTo>
                  <a:pt x="6526949" y="469"/>
                </a:lnTo>
                <a:lnTo>
                  <a:pt x="6525082" y="2336"/>
                </a:lnTo>
                <a:lnTo>
                  <a:pt x="6524612" y="3454"/>
                </a:lnTo>
                <a:lnTo>
                  <a:pt x="6524612" y="6083"/>
                </a:lnTo>
                <a:lnTo>
                  <a:pt x="6525082" y="7200"/>
                </a:lnTo>
                <a:lnTo>
                  <a:pt x="6526949" y="9067"/>
                </a:lnTo>
                <a:lnTo>
                  <a:pt x="6528067" y="9525"/>
                </a:lnTo>
                <a:lnTo>
                  <a:pt x="6530695" y="9525"/>
                </a:lnTo>
                <a:lnTo>
                  <a:pt x="6531813" y="9067"/>
                </a:lnTo>
                <a:lnTo>
                  <a:pt x="6533680" y="7200"/>
                </a:lnTo>
                <a:lnTo>
                  <a:pt x="6534137" y="6083"/>
                </a:lnTo>
                <a:lnTo>
                  <a:pt x="6534137" y="3454"/>
                </a:lnTo>
                <a:close/>
              </a:path>
              <a:path w="9725025" h="535305">
                <a:moveTo>
                  <a:pt x="6581762" y="529234"/>
                </a:moveTo>
                <a:lnTo>
                  <a:pt x="6581305" y="528116"/>
                </a:lnTo>
                <a:lnTo>
                  <a:pt x="6579438" y="526249"/>
                </a:lnTo>
                <a:lnTo>
                  <a:pt x="6578320" y="525780"/>
                </a:lnTo>
                <a:lnTo>
                  <a:pt x="6575692" y="525780"/>
                </a:lnTo>
                <a:lnTo>
                  <a:pt x="6574561" y="526249"/>
                </a:lnTo>
                <a:lnTo>
                  <a:pt x="6572707" y="528116"/>
                </a:lnTo>
                <a:lnTo>
                  <a:pt x="6572237" y="529234"/>
                </a:lnTo>
                <a:lnTo>
                  <a:pt x="6572237" y="531863"/>
                </a:lnTo>
                <a:lnTo>
                  <a:pt x="6572707" y="532980"/>
                </a:lnTo>
                <a:lnTo>
                  <a:pt x="6574561" y="534847"/>
                </a:lnTo>
                <a:lnTo>
                  <a:pt x="6575692" y="535305"/>
                </a:lnTo>
                <a:lnTo>
                  <a:pt x="6578320" y="535305"/>
                </a:lnTo>
                <a:lnTo>
                  <a:pt x="6579438" y="534847"/>
                </a:lnTo>
                <a:lnTo>
                  <a:pt x="6581305" y="532980"/>
                </a:lnTo>
                <a:lnTo>
                  <a:pt x="6581762" y="531863"/>
                </a:lnTo>
                <a:lnTo>
                  <a:pt x="6581762" y="529234"/>
                </a:lnTo>
                <a:close/>
              </a:path>
              <a:path w="9725025" h="535305">
                <a:moveTo>
                  <a:pt x="6581762" y="3454"/>
                </a:moveTo>
                <a:lnTo>
                  <a:pt x="6581305" y="2336"/>
                </a:lnTo>
                <a:lnTo>
                  <a:pt x="6579438" y="469"/>
                </a:lnTo>
                <a:lnTo>
                  <a:pt x="6578320" y="0"/>
                </a:lnTo>
                <a:lnTo>
                  <a:pt x="6575692" y="0"/>
                </a:lnTo>
                <a:lnTo>
                  <a:pt x="6574561" y="469"/>
                </a:lnTo>
                <a:lnTo>
                  <a:pt x="6572707" y="2336"/>
                </a:lnTo>
                <a:lnTo>
                  <a:pt x="6572237" y="3454"/>
                </a:lnTo>
                <a:lnTo>
                  <a:pt x="6572237" y="6083"/>
                </a:lnTo>
                <a:lnTo>
                  <a:pt x="6572707" y="7200"/>
                </a:lnTo>
                <a:lnTo>
                  <a:pt x="6574561" y="9067"/>
                </a:lnTo>
                <a:lnTo>
                  <a:pt x="6575692" y="9525"/>
                </a:lnTo>
                <a:lnTo>
                  <a:pt x="6578320" y="9525"/>
                </a:lnTo>
                <a:lnTo>
                  <a:pt x="6579438" y="9067"/>
                </a:lnTo>
                <a:lnTo>
                  <a:pt x="6581305" y="7200"/>
                </a:lnTo>
                <a:lnTo>
                  <a:pt x="6581762" y="6083"/>
                </a:lnTo>
                <a:lnTo>
                  <a:pt x="6581762" y="3454"/>
                </a:lnTo>
                <a:close/>
              </a:path>
              <a:path w="9725025" h="535305">
                <a:moveTo>
                  <a:pt x="6629387" y="529234"/>
                </a:moveTo>
                <a:lnTo>
                  <a:pt x="6628930" y="528116"/>
                </a:lnTo>
                <a:lnTo>
                  <a:pt x="6627063" y="526249"/>
                </a:lnTo>
                <a:lnTo>
                  <a:pt x="6625945" y="525780"/>
                </a:lnTo>
                <a:lnTo>
                  <a:pt x="6623317" y="525780"/>
                </a:lnTo>
                <a:lnTo>
                  <a:pt x="6622186" y="526249"/>
                </a:lnTo>
                <a:lnTo>
                  <a:pt x="6620332" y="528116"/>
                </a:lnTo>
                <a:lnTo>
                  <a:pt x="6619862" y="529234"/>
                </a:lnTo>
                <a:lnTo>
                  <a:pt x="6619862" y="531863"/>
                </a:lnTo>
                <a:lnTo>
                  <a:pt x="6620332" y="532980"/>
                </a:lnTo>
                <a:lnTo>
                  <a:pt x="6622186" y="534847"/>
                </a:lnTo>
                <a:lnTo>
                  <a:pt x="6623317" y="535305"/>
                </a:lnTo>
                <a:lnTo>
                  <a:pt x="6625945" y="535305"/>
                </a:lnTo>
                <a:lnTo>
                  <a:pt x="6627063" y="534847"/>
                </a:lnTo>
                <a:lnTo>
                  <a:pt x="6628930" y="532980"/>
                </a:lnTo>
                <a:lnTo>
                  <a:pt x="6629387" y="531863"/>
                </a:lnTo>
                <a:lnTo>
                  <a:pt x="6629387" y="529234"/>
                </a:lnTo>
                <a:close/>
              </a:path>
              <a:path w="9725025" h="535305">
                <a:moveTo>
                  <a:pt x="6629387" y="3454"/>
                </a:moveTo>
                <a:lnTo>
                  <a:pt x="6628930" y="2336"/>
                </a:lnTo>
                <a:lnTo>
                  <a:pt x="6627063" y="469"/>
                </a:lnTo>
                <a:lnTo>
                  <a:pt x="6625945" y="0"/>
                </a:lnTo>
                <a:lnTo>
                  <a:pt x="6623317" y="0"/>
                </a:lnTo>
                <a:lnTo>
                  <a:pt x="6622186" y="469"/>
                </a:lnTo>
                <a:lnTo>
                  <a:pt x="6620332" y="2336"/>
                </a:lnTo>
                <a:lnTo>
                  <a:pt x="6619862" y="3454"/>
                </a:lnTo>
                <a:lnTo>
                  <a:pt x="6619862" y="6083"/>
                </a:lnTo>
                <a:lnTo>
                  <a:pt x="6620332" y="7200"/>
                </a:lnTo>
                <a:lnTo>
                  <a:pt x="6622186" y="9067"/>
                </a:lnTo>
                <a:lnTo>
                  <a:pt x="6623317" y="9525"/>
                </a:lnTo>
                <a:lnTo>
                  <a:pt x="6625945" y="9525"/>
                </a:lnTo>
                <a:lnTo>
                  <a:pt x="6627063" y="9067"/>
                </a:lnTo>
                <a:lnTo>
                  <a:pt x="6628930" y="7200"/>
                </a:lnTo>
                <a:lnTo>
                  <a:pt x="6629387" y="6083"/>
                </a:lnTo>
                <a:lnTo>
                  <a:pt x="6629387" y="3454"/>
                </a:lnTo>
                <a:close/>
              </a:path>
              <a:path w="9725025" h="535305">
                <a:moveTo>
                  <a:pt x="6677012" y="529234"/>
                </a:moveTo>
                <a:lnTo>
                  <a:pt x="6676555" y="528116"/>
                </a:lnTo>
                <a:lnTo>
                  <a:pt x="6674688" y="526249"/>
                </a:lnTo>
                <a:lnTo>
                  <a:pt x="6673570" y="525780"/>
                </a:lnTo>
                <a:lnTo>
                  <a:pt x="6670942" y="525780"/>
                </a:lnTo>
                <a:lnTo>
                  <a:pt x="6669811" y="526249"/>
                </a:lnTo>
                <a:lnTo>
                  <a:pt x="6667957" y="528116"/>
                </a:lnTo>
                <a:lnTo>
                  <a:pt x="6667487" y="529234"/>
                </a:lnTo>
                <a:lnTo>
                  <a:pt x="6667487" y="531863"/>
                </a:lnTo>
                <a:lnTo>
                  <a:pt x="6667957" y="532980"/>
                </a:lnTo>
                <a:lnTo>
                  <a:pt x="6669811" y="534847"/>
                </a:lnTo>
                <a:lnTo>
                  <a:pt x="6670942" y="535305"/>
                </a:lnTo>
                <a:lnTo>
                  <a:pt x="6673570" y="535305"/>
                </a:lnTo>
                <a:lnTo>
                  <a:pt x="6674688" y="534847"/>
                </a:lnTo>
                <a:lnTo>
                  <a:pt x="6676555" y="532980"/>
                </a:lnTo>
                <a:lnTo>
                  <a:pt x="6677012" y="531863"/>
                </a:lnTo>
                <a:lnTo>
                  <a:pt x="6677012" y="529234"/>
                </a:lnTo>
                <a:close/>
              </a:path>
              <a:path w="9725025" h="535305">
                <a:moveTo>
                  <a:pt x="6677012" y="3454"/>
                </a:moveTo>
                <a:lnTo>
                  <a:pt x="6676555" y="2336"/>
                </a:lnTo>
                <a:lnTo>
                  <a:pt x="6674688" y="469"/>
                </a:lnTo>
                <a:lnTo>
                  <a:pt x="6673570" y="0"/>
                </a:lnTo>
                <a:lnTo>
                  <a:pt x="6670942" y="0"/>
                </a:lnTo>
                <a:lnTo>
                  <a:pt x="6669811" y="469"/>
                </a:lnTo>
                <a:lnTo>
                  <a:pt x="6667957" y="2336"/>
                </a:lnTo>
                <a:lnTo>
                  <a:pt x="6667487" y="3454"/>
                </a:lnTo>
                <a:lnTo>
                  <a:pt x="6667487" y="6083"/>
                </a:lnTo>
                <a:lnTo>
                  <a:pt x="6667957" y="7200"/>
                </a:lnTo>
                <a:lnTo>
                  <a:pt x="6669811" y="9067"/>
                </a:lnTo>
                <a:lnTo>
                  <a:pt x="6670942" y="9525"/>
                </a:lnTo>
                <a:lnTo>
                  <a:pt x="6673570" y="9525"/>
                </a:lnTo>
                <a:lnTo>
                  <a:pt x="6674688" y="9067"/>
                </a:lnTo>
                <a:lnTo>
                  <a:pt x="6676555" y="7200"/>
                </a:lnTo>
                <a:lnTo>
                  <a:pt x="6677012" y="6083"/>
                </a:lnTo>
                <a:lnTo>
                  <a:pt x="6677012" y="3454"/>
                </a:lnTo>
                <a:close/>
              </a:path>
              <a:path w="9725025" h="535305">
                <a:moveTo>
                  <a:pt x="6724637" y="529234"/>
                </a:moveTo>
                <a:lnTo>
                  <a:pt x="6724180" y="528116"/>
                </a:lnTo>
                <a:lnTo>
                  <a:pt x="6722313" y="526249"/>
                </a:lnTo>
                <a:lnTo>
                  <a:pt x="6721195" y="525780"/>
                </a:lnTo>
                <a:lnTo>
                  <a:pt x="6718567" y="525780"/>
                </a:lnTo>
                <a:lnTo>
                  <a:pt x="6717436" y="526249"/>
                </a:lnTo>
                <a:lnTo>
                  <a:pt x="6715582" y="528116"/>
                </a:lnTo>
                <a:lnTo>
                  <a:pt x="6715112" y="529234"/>
                </a:lnTo>
                <a:lnTo>
                  <a:pt x="6715112" y="531863"/>
                </a:lnTo>
                <a:lnTo>
                  <a:pt x="6715582" y="532980"/>
                </a:lnTo>
                <a:lnTo>
                  <a:pt x="6717436" y="534847"/>
                </a:lnTo>
                <a:lnTo>
                  <a:pt x="6718567" y="535305"/>
                </a:lnTo>
                <a:lnTo>
                  <a:pt x="6721195" y="535305"/>
                </a:lnTo>
                <a:lnTo>
                  <a:pt x="6722313" y="534847"/>
                </a:lnTo>
                <a:lnTo>
                  <a:pt x="6724180" y="532980"/>
                </a:lnTo>
                <a:lnTo>
                  <a:pt x="6724637" y="531863"/>
                </a:lnTo>
                <a:lnTo>
                  <a:pt x="6724637" y="529234"/>
                </a:lnTo>
                <a:close/>
              </a:path>
              <a:path w="9725025" h="535305">
                <a:moveTo>
                  <a:pt x="6724637" y="3454"/>
                </a:moveTo>
                <a:lnTo>
                  <a:pt x="6724180" y="2336"/>
                </a:lnTo>
                <a:lnTo>
                  <a:pt x="6722313" y="469"/>
                </a:lnTo>
                <a:lnTo>
                  <a:pt x="6721195" y="0"/>
                </a:lnTo>
                <a:lnTo>
                  <a:pt x="6718567" y="0"/>
                </a:lnTo>
                <a:lnTo>
                  <a:pt x="6717436" y="469"/>
                </a:lnTo>
                <a:lnTo>
                  <a:pt x="6715582" y="2336"/>
                </a:lnTo>
                <a:lnTo>
                  <a:pt x="6715112" y="3454"/>
                </a:lnTo>
                <a:lnTo>
                  <a:pt x="6715112" y="6083"/>
                </a:lnTo>
                <a:lnTo>
                  <a:pt x="6715582" y="7200"/>
                </a:lnTo>
                <a:lnTo>
                  <a:pt x="6717436" y="9067"/>
                </a:lnTo>
                <a:lnTo>
                  <a:pt x="6718567" y="9525"/>
                </a:lnTo>
                <a:lnTo>
                  <a:pt x="6721195" y="9525"/>
                </a:lnTo>
                <a:lnTo>
                  <a:pt x="6722313" y="9067"/>
                </a:lnTo>
                <a:lnTo>
                  <a:pt x="6724180" y="7200"/>
                </a:lnTo>
                <a:lnTo>
                  <a:pt x="6724637" y="6083"/>
                </a:lnTo>
                <a:lnTo>
                  <a:pt x="6724637" y="3454"/>
                </a:lnTo>
                <a:close/>
              </a:path>
              <a:path w="9725025" h="535305">
                <a:moveTo>
                  <a:pt x="6772262" y="529234"/>
                </a:moveTo>
                <a:lnTo>
                  <a:pt x="6771805" y="528116"/>
                </a:lnTo>
                <a:lnTo>
                  <a:pt x="6769938" y="526249"/>
                </a:lnTo>
                <a:lnTo>
                  <a:pt x="6768820" y="525780"/>
                </a:lnTo>
                <a:lnTo>
                  <a:pt x="6766192" y="525780"/>
                </a:lnTo>
                <a:lnTo>
                  <a:pt x="6765061" y="526249"/>
                </a:lnTo>
                <a:lnTo>
                  <a:pt x="6763207" y="528116"/>
                </a:lnTo>
                <a:lnTo>
                  <a:pt x="6762737" y="529234"/>
                </a:lnTo>
                <a:lnTo>
                  <a:pt x="6762737" y="531863"/>
                </a:lnTo>
                <a:lnTo>
                  <a:pt x="6763207" y="532980"/>
                </a:lnTo>
                <a:lnTo>
                  <a:pt x="6765061" y="534847"/>
                </a:lnTo>
                <a:lnTo>
                  <a:pt x="6766192" y="535305"/>
                </a:lnTo>
                <a:lnTo>
                  <a:pt x="6768820" y="535305"/>
                </a:lnTo>
                <a:lnTo>
                  <a:pt x="6769938" y="534847"/>
                </a:lnTo>
                <a:lnTo>
                  <a:pt x="6771805" y="532980"/>
                </a:lnTo>
                <a:lnTo>
                  <a:pt x="6772262" y="531863"/>
                </a:lnTo>
                <a:lnTo>
                  <a:pt x="6772262" y="529234"/>
                </a:lnTo>
                <a:close/>
              </a:path>
              <a:path w="9725025" h="535305">
                <a:moveTo>
                  <a:pt x="6772262" y="3454"/>
                </a:moveTo>
                <a:lnTo>
                  <a:pt x="6771805" y="2336"/>
                </a:lnTo>
                <a:lnTo>
                  <a:pt x="6769938" y="469"/>
                </a:lnTo>
                <a:lnTo>
                  <a:pt x="6768820" y="0"/>
                </a:lnTo>
                <a:lnTo>
                  <a:pt x="6766192" y="0"/>
                </a:lnTo>
                <a:lnTo>
                  <a:pt x="6765061" y="469"/>
                </a:lnTo>
                <a:lnTo>
                  <a:pt x="6763207" y="2336"/>
                </a:lnTo>
                <a:lnTo>
                  <a:pt x="6762737" y="3454"/>
                </a:lnTo>
                <a:lnTo>
                  <a:pt x="6762737" y="6083"/>
                </a:lnTo>
                <a:lnTo>
                  <a:pt x="6763207" y="7200"/>
                </a:lnTo>
                <a:lnTo>
                  <a:pt x="6765061" y="9067"/>
                </a:lnTo>
                <a:lnTo>
                  <a:pt x="6766192" y="9525"/>
                </a:lnTo>
                <a:lnTo>
                  <a:pt x="6768820" y="9525"/>
                </a:lnTo>
                <a:lnTo>
                  <a:pt x="6769938" y="9067"/>
                </a:lnTo>
                <a:lnTo>
                  <a:pt x="6771805" y="7200"/>
                </a:lnTo>
                <a:lnTo>
                  <a:pt x="6772262" y="6083"/>
                </a:lnTo>
                <a:lnTo>
                  <a:pt x="6772262" y="3454"/>
                </a:lnTo>
                <a:close/>
              </a:path>
              <a:path w="9725025" h="535305">
                <a:moveTo>
                  <a:pt x="6819887" y="529234"/>
                </a:moveTo>
                <a:lnTo>
                  <a:pt x="6819430" y="528116"/>
                </a:lnTo>
                <a:lnTo>
                  <a:pt x="6817563" y="526249"/>
                </a:lnTo>
                <a:lnTo>
                  <a:pt x="6816445" y="525780"/>
                </a:lnTo>
                <a:lnTo>
                  <a:pt x="6813817" y="525780"/>
                </a:lnTo>
                <a:lnTo>
                  <a:pt x="6812686" y="526249"/>
                </a:lnTo>
                <a:lnTo>
                  <a:pt x="6810832" y="528116"/>
                </a:lnTo>
                <a:lnTo>
                  <a:pt x="6810362" y="529234"/>
                </a:lnTo>
                <a:lnTo>
                  <a:pt x="6810362" y="531863"/>
                </a:lnTo>
                <a:lnTo>
                  <a:pt x="6810832" y="532980"/>
                </a:lnTo>
                <a:lnTo>
                  <a:pt x="6812686" y="534847"/>
                </a:lnTo>
                <a:lnTo>
                  <a:pt x="6813817" y="535305"/>
                </a:lnTo>
                <a:lnTo>
                  <a:pt x="6816445" y="535305"/>
                </a:lnTo>
                <a:lnTo>
                  <a:pt x="6817563" y="534847"/>
                </a:lnTo>
                <a:lnTo>
                  <a:pt x="6819430" y="532980"/>
                </a:lnTo>
                <a:lnTo>
                  <a:pt x="6819887" y="531863"/>
                </a:lnTo>
                <a:lnTo>
                  <a:pt x="6819887" y="529234"/>
                </a:lnTo>
                <a:close/>
              </a:path>
              <a:path w="9725025" h="535305">
                <a:moveTo>
                  <a:pt x="6819887" y="3454"/>
                </a:moveTo>
                <a:lnTo>
                  <a:pt x="6819430" y="2336"/>
                </a:lnTo>
                <a:lnTo>
                  <a:pt x="6817563" y="469"/>
                </a:lnTo>
                <a:lnTo>
                  <a:pt x="6816445" y="0"/>
                </a:lnTo>
                <a:lnTo>
                  <a:pt x="6813817" y="0"/>
                </a:lnTo>
                <a:lnTo>
                  <a:pt x="6812686" y="469"/>
                </a:lnTo>
                <a:lnTo>
                  <a:pt x="6810832" y="2336"/>
                </a:lnTo>
                <a:lnTo>
                  <a:pt x="6810362" y="3454"/>
                </a:lnTo>
                <a:lnTo>
                  <a:pt x="6810362" y="6083"/>
                </a:lnTo>
                <a:lnTo>
                  <a:pt x="6810832" y="7200"/>
                </a:lnTo>
                <a:lnTo>
                  <a:pt x="6812686" y="9067"/>
                </a:lnTo>
                <a:lnTo>
                  <a:pt x="6813817" y="9525"/>
                </a:lnTo>
                <a:lnTo>
                  <a:pt x="6816445" y="9525"/>
                </a:lnTo>
                <a:lnTo>
                  <a:pt x="6817563" y="9067"/>
                </a:lnTo>
                <a:lnTo>
                  <a:pt x="6819430" y="7200"/>
                </a:lnTo>
                <a:lnTo>
                  <a:pt x="6819887" y="6083"/>
                </a:lnTo>
                <a:lnTo>
                  <a:pt x="6819887" y="3454"/>
                </a:lnTo>
                <a:close/>
              </a:path>
              <a:path w="9725025" h="535305">
                <a:moveTo>
                  <a:pt x="6867512" y="529234"/>
                </a:moveTo>
                <a:lnTo>
                  <a:pt x="6867055" y="528116"/>
                </a:lnTo>
                <a:lnTo>
                  <a:pt x="6865188" y="526249"/>
                </a:lnTo>
                <a:lnTo>
                  <a:pt x="6864070" y="525780"/>
                </a:lnTo>
                <a:lnTo>
                  <a:pt x="6861442" y="525780"/>
                </a:lnTo>
                <a:lnTo>
                  <a:pt x="6860311" y="526249"/>
                </a:lnTo>
                <a:lnTo>
                  <a:pt x="6858457" y="528116"/>
                </a:lnTo>
                <a:lnTo>
                  <a:pt x="6857987" y="529234"/>
                </a:lnTo>
                <a:lnTo>
                  <a:pt x="6857987" y="531863"/>
                </a:lnTo>
                <a:lnTo>
                  <a:pt x="6858457" y="532980"/>
                </a:lnTo>
                <a:lnTo>
                  <a:pt x="6860311" y="534847"/>
                </a:lnTo>
                <a:lnTo>
                  <a:pt x="6861442" y="535305"/>
                </a:lnTo>
                <a:lnTo>
                  <a:pt x="6864070" y="535305"/>
                </a:lnTo>
                <a:lnTo>
                  <a:pt x="6865188" y="534847"/>
                </a:lnTo>
                <a:lnTo>
                  <a:pt x="6867055" y="532980"/>
                </a:lnTo>
                <a:lnTo>
                  <a:pt x="6867512" y="531863"/>
                </a:lnTo>
                <a:lnTo>
                  <a:pt x="6867512" y="529234"/>
                </a:lnTo>
                <a:close/>
              </a:path>
              <a:path w="9725025" h="535305">
                <a:moveTo>
                  <a:pt x="6867512" y="3454"/>
                </a:moveTo>
                <a:lnTo>
                  <a:pt x="6867055" y="2336"/>
                </a:lnTo>
                <a:lnTo>
                  <a:pt x="6865188" y="469"/>
                </a:lnTo>
                <a:lnTo>
                  <a:pt x="6864070" y="0"/>
                </a:lnTo>
                <a:lnTo>
                  <a:pt x="6861442" y="0"/>
                </a:lnTo>
                <a:lnTo>
                  <a:pt x="6860311" y="469"/>
                </a:lnTo>
                <a:lnTo>
                  <a:pt x="6858457" y="2336"/>
                </a:lnTo>
                <a:lnTo>
                  <a:pt x="6857987" y="3454"/>
                </a:lnTo>
                <a:lnTo>
                  <a:pt x="6857987" y="6083"/>
                </a:lnTo>
                <a:lnTo>
                  <a:pt x="6858457" y="7200"/>
                </a:lnTo>
                <a:lnTo>
                  <a:pt x="6860311" y="9067"/>
                </a:lnTo>
                <a:lnTo>
                  <a:pt x="6861442" y="9525"/>
                </a:lnTo>
                <a:lnTo>
                  <a:pt x="6864070" y="9525"/>
                </a:lnTo>
                <a:lnTo>
                  <a:pt x="6865188" y="9067"/>
                </a:lnTo>
                <a:lnTo>
                  <a:pt x="6867055" y="7200"/>
                </a:lnTo>
                <a:lnTo>
                  <a:pt x="6867512" y="6083"/>
                </a:lnTo>
                <a:lnTo>
                  <a:pt x="6867512" y="3454"/>
                </a:lnTo>
                <a:close/>
              </a:path>
              <a:path w="9725025" h="535305">
                <a:moveTo>
                  <a:pt x="6915137" y="529234"/>
                </a:moveTo>
                <a:lnTo>
                  <a:pt x="6914680" y="528116"/>
                </a:lnTo>
                <a:lnTo>
                  <a:pt x="6912813" y="526249"/>
                </a:lnTo>
                <a:lnTo>
                  <a:pt x="6911695" y="525780"/>
                </a:lnTo>
                <a:lnTo>
                  <a:pt x="6909067" y="525780"/>
                </a:lnTo>
                <a:lnTo>
                  <a:pt x="6907936" y="526249"/>
                </a:lnTo>
                <a:lnTo>
                  <a:pt x="6906082" y="528116"/>
                </a:lnTo>
                <a:lnTo>
                  <a:pt x="6905612" y="529234"/>
                </a:lnTo>
                <a:lnTo>
                  <a:pt x="6905612" y="531863"/>
                </a:lnTo>
                <a:lnTo>
                  <a:pt x="6906082" y="532980"/>
                </a:lnTo>
                <a:lnTo>
                  <a:pt x="6907936" y="534847"/>
                </a:lnTo>
                <a:lnTo>
                  <a:pt x="6909067" y="535305"/>
                </a:lnTo>
                <a:lnTo>
                  <a:pt x="6911695" y="535305"/>
                </a:lnTo>
                <a:lnTo>
                  <a:pt x="6912813" y="534847"/>
                </a:lnTo>
                <a:lnTo>
                  <a:pt x="6914680" y="532980"/>
                </a:lnTo>
                <a:lnTo>
                  <a:pt x="6915137" y="531863"/>
                </a:lnTo>
                <a:lnTo>
                  <a:pt x="6915137" y="529234"/>
                </a:lnTo>
                <a:close/>
              </a:path>
              <a:path w="9725025" h="535305">
                <a:moveTo>
                  <a:pt x="6915137" y="3454"/>
                </a:moveTo>
                <a:lnTo>
                  <a:pt x="6914680" y="2336"/>
                </a:lnTo>
                <a:lnTo>
                  <a:pt x="6912813" y="469"/>
                </a:lnTo>
                <a:lnTo>
                  <a:pt x="6911695" y="0"/>
                </a:lnTo>
                <a:lnTo>
                  <a:pt x="6909067" y="0"/>
                </a:lnTo>
                <a:lnTo>
                  <a:pt x="6907936" y="469"/>
                </a:lnTo>
                <a:lnTo>
                  <a:pt x="6906082" y="2336"/>
                </a:lnTo>
                <a:lnTo>
                  <a:pt x="6905612" y="3454"/>
                </a:lnTo>
                <a:lnTo>
                  <a:pt x="6905612" y="6083"/>
                </a:lnTo>
                <a:lnTo>
                  <a:pt x="6906082" y="7200"/>
                </a:lnTo>
                <a:lnTo>
                  <a:pt x="6907936" y="9067"/>
                </a:lnTo>
                <a:lnTo>
                  <a:pt x="6909067" y="9525"/>
                </a:lnTo>
                <a:lnTo>
                  <a:pt x="6911695" y="9525"/>
                </a:lnTo>
                <a:lnTo>
                  <a:pt x="6912813" y="9067"/>
                </a:lnTo>
                <a:lnTo>
                  <a:pt x="6914680" y="7200"/>
                </a:lnTo>
                <a:lnTo>
                  <a:pt x="6915137" y="6083"/>
                </a:lnTo>
                <a:lnTo>
                  <a:pt x="6915137" y="3454"/>
                </a:lnTo>
                <a:close/>
              </a:path>
              <a:path w="9725025" h="535305">
                <a:moveTo>
                  <a:pt x="6962762" y="529234"/>
                </a:moveTo>
                <a:lnTo>
                  <a:pt x="6962305" y="528116"/>
                </a:lnTo>
                <a:lnTo>
                  <a:pt x="6960438" y="526249"/>
                </a:lnTo>
                <a:lnTo>
                  <a:pt x="6959320" y="525780"/>
                </a:lnTo>
                <a:lnTo>
                  <a:pt x="6956692" y="525780"/>
                </a:lnTo>
                <a:lnTo>
                  <a:pt x="6955574" y="526249"/>
                </a:lnTo>
                <a:lnTo>
                  <a:pt x="6953707" y="528116"/>
                </a:lnTo>
                <a:lnTo>
                  <a:pt x="6953237" y="529234"/>
                </a:lnTo>
                <a:lnTo>
                  <a:pt x="6953237" y="531863"/>
                </a:lnTo>
                <a:lnTo>
                  <a:pt x="6953707" y="532980"/>
                </a:lnTo>
                <a:lnTo>
                  <a:pt x="6955574" y="534847"/>
                </a:lnTo>
                <a:lnTo>
                  <a:pt x="6956692" y="535305"/>
                </a:lnTo>
                <a:lnTo>
                  <a:pt x="6959320" y="535305"/>
                </a:lnTo>
                <a:lnTo>
                  <a:pt x="6960438" y="534847"/>
                </a:lnTo>
                <a:lnTo>
                  <a:pt x="6962305" y="532980"/>
                </a:lnTo>
                <a:lnTo>
                  <a:pt x="6962762" y="531863"/>
                </a:lnTo>
                <a:lnTo>
                  <a:pt x="6962762" y="529234"/>
                </a:lnTo>
                <a:close/>
              </a:path>
              <a:path w="9725025" h="535305">
                <a:moveTo>
                  <a:pt x="6962762" y="3454"/>
                </a:moveTo>
                <a:lnTo>
                  <a:pt x="6962305" y="2336"/>
                </a:lnTo>
                <a:lnTo>
                  <a:pt x="6960438" y="469"/>
                </a:lnTo>
                <a:lnTo>
                  <a:pt x="6959320" y="0"/>
                </a:lnTo>
                <a:lnTo>
                  <a:pt x="6956692" y="0"/>
                </a:lnTo>
                <a:lnTo>
                  <a:pt x="6955574" y="469"/>
                </a:lnTo>
                <a:lnTo>
                  <a:pt x="6953707" y="2336"/>
                </a:lnTo>
                <a:lnTo>
                  <a:pt x="6953237" y="3454"/>
                </a:lnTo>
                <a:lnTo>
                  <a:pt x="6953237" y="6083"/>
                </a:lnTo>
                <a:lnTo>
                  <a:pt x="6953707" y="7200"/>
                </a:lnTo>
                <a:lnTo>
                  <a:pt x="6955574" y="9067"/>
                </a:lnTo>
                <a:lnTo>
                  <a:pt x="6956692" y="9525"/>
                </a:lnTo>
                <a:lnTo>
                  <a:pt x="6959320" y="9525"/>
                </a:lnTo>
                <a:lnTo>
                  <a:pt x="6960438" y="9067"/>
                </a:lnTo>
                <a:lnTo>
                  <a:pt x="6962305" y="7200"/>
                </a:lnTo>
                <a:lnTo>
                  <a:pt x="6962762" y="6083"/>
                </a:lnTo>
                <a:lnTo>
                  <a:pt x="6962762" y="3454"/>
                </a:lnTo>
                <a:close/>
              </a:path>
              <a:path w="9725025" h="535305">
                <a:moveTo>
                  <a:pt x="7010387" y="529234"/>
                </a:moveTo>
                <a:lnTo>
                  <a:pt x="7009930" y="528116"/>
                </a:lnTo>
                <a:lnTo>
                  <a:pt x="7008063" y="526249"/>
                </a:lnTo>
                <a:lnTo>
                  <a:pt x="7006945" y="525780"/>
                </a:lnTo>
                <a:lnTo>
                  <a:pt x="7004317" y="525780"/>
                </a:lnTo>
                <a:lnTo>
                  <a:pt x="7003186" y="526249"/>
                </a:lnTo>
                <a:lnTo>
                  <a:pt x="7001332" y="528116"/>
                </a:lnTo>
                <a:lnTo>
                  <a:pt x="7000862" y="529234"/>
                </a:lnTo>
                <a:lnTo>
                  <a:pt x="7000862" y="531863"/>
                </a:lnTo>
                <a:lnTo>
                  <a:pt x="7001332" y="532980"/>
                </a:lnTo>
                <a:lnTo>
                  <a:pt x="7003186" y="534847"/>
                </a:lnTo>
                <a:lnTo>
                  <a:pt x="7004317" y="535305"/>
                </a:lnTo>
                <a:lnTo>
                  <a:pt x="7006945" y="535305"/>
                </a:lnTo>
                <a:lnTo>
                  <a:pt x="7008063" y="534847"/>
                </a:lnTo>
                <a:lnTo>
                  <a:pt x="7009930" y="532980"/>
                </a:lnTo>
                <a:lnTo>
                  <a:pt x="7010387" y="531863"/>
                </a:lnTo>
                <a:lnTo>
                  <a:pt x="7010387" y="529234"/>
                </a:lnTo>
                <a:close/>
              </a:path>
              <a:path w="9725025" h="535305">
                <a:moveTo>
                  <a:pt x="7010387" y="3454"/>
                </a:moveTo>
                <a:lnTo>
                  <a:pt x="7009930" y="2336"/>
                </a:lnTo>
                <a:lnTo>
                  <a:pt x="7008063" y="469"/>
                </a:lnTo>
                <a:lnTo>
                  <a:pt x="7006945" y="0"/>
                </a:lnTo>
                <a:lnTo>
                  <a:pt x="7004317" y="0"/>
                </a:lnTo>
                <a:lnTo>
                  <a:pt x="7003186" y="469"/>
                </a:lnTo>
                <a:lnTo>
                  <a:pt x="7001332" y="2336"/>
                </a:lnTo>
                <a:lnTo>
                  <a:pt x="7000862" y="3454"/>
                </a:lnTo>
                <a:lnTo>
                  <a:pt x="7000862" y="6083"/>
                </a:lnTo>
                <a:lnTo>
                  <a:pt x="7001332" y="7200"/>
                </a:lnTo>
                <a:lnTo>
                  <a:pt x="7003186" y="9067"/>
                </a:lnTo>
                <a:lnTo>
                  <a:pt x="7004317" y="9525"/>
                </a:lnTo>
                <a:lnTo>
                  <a:pt x="7006945" y="9525"/>
                </a:lnTo>
                <a:lnTo>
                  <a:pt x="7008063" y="9067"/>
                </a:lnTo>
                <a:lnTo>
                  <a:pt x="7009930" y="7200"/>
                </a:lnTo>
                <a:lnTo>
                  <a:pt x="7010387" y="6083"/>
                </a:lnTo>
                <a:lnTo>
                  <a:pt x="7010387" y="3454"/>
                </a:lnTo>
                <a:close/>
              </a:path>
              <a:path w="9725025" h="535305">
                <a:moveTo>
                  <a:pt x="7058012" y="529234"/>
                </a:moveTo>
                <a:lnTo>
                  <a:pt x="7057555" y="528116"/>
                </a:lnTo>
                <a:lnTo>
                  <a:pt x="7055688" y="526249"/>
                </a:lnTo>
                <a:lnTo>
                  <a:pt x="7054570" y="525780"/>
                </a:lnTo>
                <a:lnTo>
                  <a:pt x="7051942" y="525780"/>
                </a:lnTo>
                <a:lnTo>
                  <a:pt x="7050824" y="526249"/>
                </a:lnTo>
                <a:lnTo>
                  <a:pt x="7048957" y="528116"/>
                </a:lnTo>
                <a:lnTo>
                  <a:pt x="7048487" y="529234"/>
                </a:lnTo>
                <a:lnTo>
                  <a:pt x="7048487" y="531863"/>
                </a:lnTo>
                <a:lnTo>
                  <a:pt x="7048957" y="532980"/>
                </a:lnTo>
                <a:lnTo>
                  <a:pt x="7050824" y="534847"/>
                </a:lnTo>
                <a:lnTo>
                  <a:pt x="7051942" y="535305"/>
                </a:lnTo>
                <a:lnTo>
                  <a:pt x="7054570" y="535305"/>
                </a:lnTo>
                <a:lnTo>
                  <a:pt x="7055688" y="534847"/>
                </a:lnTo>
                <a:lnTo>
                  <a:pt x="7057555" y="532980"/>
                </a:lnTo>
                <a:lnTo>
                  <a:pt x="7058012" y="531863"/>
                </a:lnTo>
                <a:lnTo>
                  <a:pt x="7058012" y="529234"/>
                </a:lnTo>
                <a:close/>
              </a:path>
              <a:path w="9725025" h="535305">
                <a:moveTo>
                  <a:pt x="7058012" y="3454"/>
                </a:moveTo>
                <a:lnTo>
                  <a:pt x="7057555" y="2336"/>
                </a:lnTo>
                <a:lnTo>
                  <a:pt x="7055688" y="469"/>
                </a:lnTo>
                <a:lnTo>
                  <a:pt x="7054570" y="0"/>
                </a:lnTo>
                <a:lnTo>
                  <a:pt x="7051942" y="0"/>
                </a:lnTo>
                <a:lnTo>
                  <a:pt x="7050824" y="469"/>
                </a:lnTo>
                <a:lnTo>
                  <a:pt x="7048957" y="2336"/>
                </a:lnTo>
                <a:lnTo>
                  <a:pt x="7048487" y="3454"/>
                </a:lnTo>
                <a:lnTo>
                  <a:pt x="7048487" y="6083"/>
                </a:lnTo>
                <a:lnTo>
                  <a:pt x="7048957" y="7200"/>
                </a:lnTo>
                <a:lnTo>
                  <a:pt x="7050824" y="9067"/>
                </a:lnTo>
                <a:lnTo>
                  <a:pt x="7051942" y="9525"/>
                </a:lnTo>
                <a:lnTo>
                  <a:pt x="7054570" y="9525"/>
                </a:lnTo>
                <a:lnTo>
                  <a:pt x="7055688" y="9067"/>
                </a:lnTo>
                <a:lnTo>
                  <a:pt x="7057555" y="7200"/>
                </a:lnTo>
                <a:lnTo>
                  <a:pt x="7058012" y="6083"/>
                </a:lnTo>
                <a:lnTo>
                  <a:pt x="7058012" y="3454"/>
                </a:lnTo>
                <a:close/>
              </a:path>
              <a:path w="9725025" h="535305">
                <a:moveTo>
                  <a:pt x="7105637" y="529234"/>
                </a:moveTo>
                <a:lnTo>
                  <a:pt x="7105180" y="528116"/>
                </a:lnTo>
                <a:lnTo>
                  <a:pt x="7103313" y="526249"/>
                </a:lnTo>
                <a:lnTo>
                  <a:pt x="7102195" y="525780"/>
                </a:lnTo>
                <a:lnTo>
                  <a:pt x="7099567" y="525780"/>
                </a:lnTo>
                <a:lnTo>
                  <a:pt x="7098436" y="526249"/>
                </a:lnTo>
                <a:lnTo>
                  <a:pt x="7096582" y="528116"/>
                </a:lnTo>
                <a:lnTo>
                  <a:pt x="7096112" y="529234"/>
                </a:lnTo>
                <a:lnTo>
                  <a:pt x="7096112" y="531863"/>
                </a:lnTo>
                <a:lnTo>
                  <a:pt x="7096582" y="532980"/>
                </a:lnTo>
                <a:lnTo>
                  <a:pt x="7098436" y="534847"/>
                </a:lnTo>
                <a:lnTo>
                  <a:pt x="7099567" y="535305"/>
                </a:lnTo>
                <a:lnTo>
                  <a:pt x="7102195" y="535305"/>
                </a:lnTo>
                <a:lnTo>
                  <a:pt x="7103313" y="534847"/>
                </a:lnTo>
                <a:lnTo>
                  <a:pt x="7105180" y="532980"/>
                </a:lnTo>
                <a:lnTo>
                  <a:pt x="7105637" y="531863"/>
                </a:lnTo>
                <a:lnTo>
                  <a:pt x="7105637" y="529234"/>
                </a:lnTo>
                <a:close/>
              </a:path>
              <a:path w="9725025" h="535305">
                <a:moveTo>
                  <a:pt x="7105637" y="3454"/>
                </a:moveTo>
                <a:lnTo>
                  <a:pt x="7105180" y="2336"/>
                </a:lnTo>
                <a:lnTo>
                  <a:pt x="7103313" y="469"/>
                </a:lnTo>
                <a:lnTo>
                  <a:pt x="7102195" y="0"/>
                </a:lnTo>
                <a:lnTo>
                  <a:pt x="7099567" y="0"/>
                </a:lnTo>
                <a:lnTo>
                  <a:pt x="7098436" y="469"/>
                </a:lnTo>
                <a:lnTo>
                  <a:pt x="7096582" y="2336"/>
                </a:lnTo>
                <a:lnTo>
                  <a:pt x="7096112" y="3454"/>
                </a:lnTo>
                <a:lnTo>
                  <a:pt x="7096112" y="6083"/>
                </a:lnTo>
                <a:lnTo>
                  <a:pt x="7096582" y="7200"/>
                </a:lnTo>
                <a:lnTo>
                  <a:pt x="7098436" y="9067"/>
                </a:lnTo>
                <a:lnTo>
                  <a:pt x="7099567" y="9525"/>
                </a:lnTo>
                <a:lnTo>
                  <a:pt x="7102195" y="9525"/>
                </a:lnTo>
                <a:lnTo>
                  <a:pt x="7103313" y="9067"/>
                </a:lnTo>
                <a:lnTo>
                  <a:pt x="7105180" y="7200"/>
                </a:lnTo>
                <a:lnTo>
                  <a:pt x="7105637" y="6083"/>
                </a:lnTo>
                <a:lnTo>
                  <a:pt x="7105637" y="3454"/>
                </a:lnTo>
                <a:close/>
              </a:path>
              <a:path w="9725025" h="535305">
                <a:moveTo>
                  <a:pt x="7153262" y="529234"/>
                </a:moveTo>
                <a:lnTo>
                  <a:pt x="7152805" y="528116"/>
                </a:lnTo>
                <a:lnTo>
                  <a:pt x="7150938" y="526249"/>
                </a:lnTo>
                <a:lnTo>
                  <a:pt x="7149820" y="525780"/>
                </a:lnTo>
                <a:lnTo>
                  <a:pt x="7147192" y="525780"/>
                </a:lnTo>
                <a:lnTo>
                  <a:pt x="7146061" y="526249"/>
                </a:lnTo>
                <a:lnTo>
                  <a:pt x="7144207" y="528116"/>
                </a:lnTo>
                <a:lnTo>
                  <a:pt x="7143737" y="529234"/>
                </a:lnTo>
                <a:lnTo>
                  <a:pt x="7143737" y="531863"/>
                </a:lnTo>
                <a:lnTo>
                  <a:pt x="7144207" y="532980"/>
                </a:lnTo>
                <a:lnTo>
                  <a:pt x="7146061" y="534847"/>
                </a:lnTo>
                <a:lnTo>
                  <a:pt x="7147192" y="535305"/>
                </a:lnTo>
                <a:lnTo>
                  <a:pt x="7149820" y="535305"/>
                </a:lnTo>
                <a:lnTo>
                  <a:pt x="7150938" y="534847"/>
                </a:lnTo>
                <a:lnTo>
                  <a:pt x="7152805" y="532980"/>
                </a:lnTo>
                <a:lnTo>
                  <a:pt x="7153262" y="531863"/>
                </a:lnTo>
                <a:lnTo>
                  <a:pt x="7153262" y="529234"/>
                </a:lnTo>
                <a:close/>
              </a:path>
              <a:path w="9725025" h="535305">
                <a:moveTo>
                  <a:pt x="7153262" y="3454"/>
                </a:moveTo>
                <a:lnTo>
                  <a:pt x="7152805" y="2336"/>
                </a:lnTo>
                <a:lnTo>
                  <a:pt x="7150938" y="469"/>
                </a:lnTo>
                <a:lnTo>
                  <a:pt x="7149820" y="0"/>
                </a:lnTo>
                <a:lnTo>
                  <a:pt x="7147192" y="0"/>
                </a:lnTo>
                <a:lnTo>
                  <a:pt x="7146061" y="469"/>
                </a:lnTo>
                <a:lnTo>
                  <a:pt x="7144207" y="2336"/>
                </a:lnTo>
                <a:lnTo>
                  <a:pt x="7143737" y="3454"/>
                </a:lnTo>
                <a:lnTo>
                  <a:pt x="7143737" y="6083"/>
                </a:lnTo>
                <a:lnTo>
                  <a:pt x="7144207" y="7200"/>
                </a:lnTo>
                <a:lnTo>
                  <a:pt x="7146061" y="9067"/>
                </a:lnTo>
                <a:lnTo>
                  <a:pt x="7147192" y="9525"/>
                </a:lnTo>
                <a:lnTo>
                  <a:pt x="7149820" y="9525"/>
                </a:lnTo>
                <a:lnTo>
                  <a:pt x="7150938" y="9067"/>
                </a:lnTo>
                <a:lnTo>
                  <a:pt x="7152805" y="7200"/>
                </a:lnTo>
                <a:lnTo>
                  <a:pt x="7153262" y="6083"/>
                </a:lnTo>
                <a:lnTo>
                  <a:pt x="7153262" y="3454"/>
                </a:lnTo>
                <a:close/>
              </a:path>
              <a:path w="9725025" h="535305">
                <a:moveTo>
                  <a:pt x="7200887" y="529234"/>
                </a:moveTo>
                <a:lnTo>
                  <a:pt x="7200430" y="528116"/>
                </a:lnTo>
                <a:lnTo>
                  <a:pt x="7198563" y="526249"/>
                </a:lnTo>
                <a:lnTo>
                  <a:pt x="7197445" y="525780"/>
                </a:lnTo>
                <a:lnTo>
                  <a:pt x="7194817" y="525780"/>
                </a:lnTo>
                <a:lnTo>
                  <a:pt x="7193686" y="526249"/>
                </a:lnTo>
                <a:lnTo>
                  <a:pt x="7191832" y="528116"/>
                </a:lnTo>
                <a:lnTo>
                  <a:pt x="7191362" y="529234"/>
                </a:lnTo>
                <a:lnTo>
                  <a:pt x="7191362" y="531863"/>
                </a:lnTo>
                <a:lnTo>
                  <a:pt x="7191832" y="532980"/>
                </a:lnTo>
                <a:lnTo>
                  <a:pt x="7193686" y="534847"/>
                </a:lnTo>
                <a:lnTo>
                  <a:pt x="7194817" y="535305"/>
                </a:lnTo>
                <a:lnTo>
                  <a:pt x="7197445" y="535305"/>
                </a:lnTo>
                <a:lnTo>
                  <a:pt x="7198563" y="534847"/>
                </a:lnTo>
                <a:lnTo>
                  <a:pt x="7200430" y="532980"/>
                </a:lnTo>
                <a:lnTo>
                  <a:pt x="7200887" y="531863"/>
                </a:lnTo>
                <a:lnTo>
                  <a:pt x="7200887" y="529234"/>
                </a:lnTo>
                <a:close/>
              </a:path>
              <a:path w="9725025" h="535305">
                <a:moveTo>
                  <a:pt x="7200887" y="3454"/>
                </a:moveTo>
                <a:lnTo>
                  <a:pt x="7200430" y="2336"/>
                </a:lnTo>
                <a:lnTo>
                  <a:pt x="7198563" y="469"/>
                </a:lnTo>
                <a:lnTo>
                  <a:pt x="7197445" y="0"/>
                </a:lnTo>
                <a:lnTo>
                  <a:pt x="7194817" y="0"/>
                </a:lnTo>
                <a:lnTo>
                  <a:pt x="7193686" y="469"/>
                </a:lnTo>
                <a:lnTo>
                  <a:pt x="7191832" y="2336"/>
                </a:lnTo>
                <a:lnTo>
                  <a:pt x="7191362" y="3454"/>
                </a:lnTo>
                <a:lnTo>
                  <a:pt x="7191362" y="6083"/>
                </a:lnTo>
                <a:lnTo>
                  <a:pt x="7191832" y="7200"/>
                </a:lnTo>
                <a:lnTo>
                  <a:pt x="7193686" y="9067"/>
                </a:lnTo>
                <a:lnTo>
                  <a:pt x="7194817" y="9525"/>
                </a:lnTo>
                <a:lnTo>
                  <a:pt x="7197445" y="9525"/>
                </a:lnTo>
                <a:lnTo>
                  <a:pt x="7198563" y="9067"/>
                </a:lnTo>
                <a:lnTo>
                  <a:pt x="7200430" y="7200"/>
                </a:lnTo>
                <a:lnTo>
                  <a:pt x="7200887" y="6083"/>
                </a:lnTo>
                <a:lnTo>
                  <a:pt x="7200887" y="3454"/>
                </a:lnTo>
                <a:close/>
              </a:path>
              <a:path w="9725025" h="535305">
                <a:moveTo>
                  <a:pt x="7248512" y="529234"/>
                </a:moveTo>
                <a:lnTo>
                  <a:pt x="7248055" y="528116"/>
                </a:lnTo>
                <a:lnTo>
                  <a:pt x="7246188" y="526249"/>
                </a:lnTo>
                <a:lnTo>
                  <a:pt x="7245070" y="525780"/>
                </a:lnTo>
                <a:lnTo>
                  <a:pt x="7242442" y="525780"/>
                </a:lnTo>
                <a:lnTo>
                  <a:pt x="7241311" y="526249"/>
                </a:lnTo>
                <a:lnTo>
                  <a:pt x="7239457" y="528116"/>
                </a:lnTo>
                <a:lnTo>
                  <a:pt x="7238987" y="529234"/>
                </a:lnTo>
                <a:lnTo>
                  <a:pt x="7238987" y="531863"/>
                </a:lnTo>
                <a:lnTo>
                  <a:pt x="7239457" y="532980"/>
                </a:lnTo>
                <a:lnTo>
                  <a:pt x="7241311" y="534847"/>
                </a:lnTo>
                <a:lnTo>
                  <a:pt x="7242442" y="535305"/>
                </a:lnTo>
                <a:lnTo>
                  <a:pt x="7245070" y="535305"/>
                </a:lnTo>
                <a:lnTo>
                  <a:pt x="7246188" y="534847"/>
                </a:lnTo>
                <a:lnTo>
                  <a:pt x="7248055" y="532980"/>
                </a:lnTo>
                <a:lnTo>
                  <a:pt x="7248512" y="531863"/>
                </a:lnTo>
                <a:lnTo>
                  <a:pt x="7248512" y="529234"/>
                </a:lnTo>
                <a:close/>
              </a:path>
              <a:path w="9725025" h="535305">
                <a:moveTo>
                  <a:pt x="7248512" y="3454"/>
                </a:moveTo>
                <a:lnTo>
                  <a:pt x="7248055" y="2336"/>
                </a:lnTo>
                <a:lnTo>
                  <a:pt x="7246188" y="469"/>
                </a:lnTo>
                <a:lnTo>
                  <a:pt x="7245070" y="0"/>
                </a:lnTo>
                <a:lnTo>
                  <a:pt x="7242442" y="0"/>
                </a:lnTo>
                <a:lnTo>
                  <a:pt x="7241311" y="469"/>
                </a:lnTo>
                <a:lnTo>
                  <a:pt x="7239457" y="2336"/>
                </a:lnTo>
                <a:lnTo>
                  <a:pt x="7238987" y="3454"/>
                </a:lnTo>
                <a:lnTo>
                  <a:pt x="7238987" y="6083"/>
                </a:lnTo>
                <a:lnTo>
                  <a:pt x="7239457" y="7200"/>
                </a:lnTo>
                <a:lnTo>
                  <a:pt x="7241311" y="9067"/>
                </a:lnTo>
                <a:lnTo>
                  <a:pt x="7242442" y="9525"/>
                </a:lnTo>
                <a:lnTo>
                  <a:pt x="7245070" y="9525"/>
                </a:lnTo>
                <a:lnTo>
                  <a:pt x="7246188" y="9067"/>
                </a:lnTo>
                <a:lnTo>
                  <a:pt x="7248055" y="7200"/>
                </a:lnTo>
                <a:lnTo>
                  <a:pt x="7248512" y="6083"/>
                </a:lnTo>
                <a:lnTo>
                  <a:pt x="7248512" y="3454"/>
                </a:lnTo>
                <a:close/>
              </a:path>
              <a:path w="9725025" h="535305">
                <a:moveTo>
                  <a:pt x="7296137" y="529234"/>
                </a:moveTo>
                <a:lnTo>
                  <a:pt x="7295680" y="528116"/>
                </a:lnTo>
                <a:lnTo>
                  <a:pt x="7293813" y="526249"/>
                </a:lnTo>
                <a:lnTo>
                  <a:pt x="7292695" y="525780"/>
                </a:lnTo>
                <a:lnTo>
                  <a:pt x="7290067" y="525780"/>
                </a:lnTo>
                <a:lnTo>
                  <a:pt x="7288936" y="526249"/>
                </a:lnTo>
                <a:lnTo>
                  <a:pt x="7287082" y="528116"/>
                </a:lnTo>
                <a:lnTo>
                  <a:pt x="7286612" y="529234"/>
                </a:lnTo>
                <a:lnTo>
                  <a:pt x="7286612" y="531863"/>
                </a:lnTo>
                <a:lnTo>
                  <a:pt x="7287082" y="532980"/>
                </a:lnTo>
                <a:lnTo>
                  <a:pt x="7288936" y="534847"/>
                </a:lnTo>
                <a:lnTo>
                  <a:pt x="7290067" y="535305"/>
                </a:lnTo>
                <a:lnTo>
                  <a:pt x="7292695" y="535305"/>
                </a:lnTo>
                <a:lnTo>
                  <a:pt x="7293813" y="534847"/>
                </a:lnTo>
                <a:lnTo>
                  <a:pt x="7295680" y="532980"/>
                </a:lnTo>
                <a:lnTo>
                  <a:pt x="7296137" y="531863"/>
                </a:lnTo>
                <a:lnTo>
                  <a:pt x="7296137" y="529234"/>
                </a:lnTo>
                <a:close/>
              </a:path>
              <a:path w="9725025" h="535305">
                <a:moveTo>
                  <a:pt x="7296137" y="3454"/>
                </a:moveTo>
                <a:lnTo>
                  <a:pt x="7295680" y="2336"/>
                </a:lnTo>
                <a:lnTo>
                  <a:pt x="7293813" y="469"/>
                </a:lnTo>
                <a:lnTo>
                  <a:pt x="7292695" y="0"/>
                </a:lnTo>
                <a:lnTo>
                  <a:pt x="7290067" y="0"/>
                </a:lnTo>
                <a:lnTo>
                  <a:pt x="7288936" y="469"/>
                </a:lnTo>
                <a:lnTo>
                  <a:pt x="7287082" y="2336"/>
                </a:lnTo>
                <a:lnTo>
                  <a:pt x="7286612" y="3454"/>
                </a:lnTo>
                <a:lnTo>
                  <a:pt x="7286612" y="6083"/>
                </a:lnTo>
                <a:lnTo>
                  <a:pt x="7287082" y="7200"/>
                </a:lnTo>
                <a:lnTo>
                  <a:pt x="7288936" y="9067"/>
                </a:lnTo>
                <a:lnTo>
                  <a:pt x="7290067" y="9525"/>
                </a:lnTo>
                <a:lnTo>
                  <a:pt x="7292695" y="9525"/>
                </a:lnTo>
                <a:lnTo>
                  <a:pt x="7293813" y="9067"/>
                </a:lnTo>
                <a:lnTo>
                  <a:pt x="7295680" y="7200"/>
                </a:lnTo>
                <a:lnTo>
                  <a:pt x="7296137" y="6083"/>
                </a:lnTo>
                <a:lnTo>
                  <a:pt x="7296137" y="3454"/>
                </a:lnTo>
                <a:close/>
              </a:path>
              <a:path w="9725025" h="535305">
                <a:moveTo>
                  <a:pt x="7343762" y="529234"/>
                </a:moveTo>
                <a:lnTo>
                  <a:pt x="7343305" y="528116"/>
                </a:lnTo>
                <a:lnTo>
                  <a:pt x="7341438" y="526249"/>
                </a:lnTo>
                <a:lnTo>
                  <a:pt x="7340320" y="525780"/>
                </a:lnTo>
                <a:lnTo>
                  <a:pt x="7337692" y="525780"/>
                </a:lnTo>
                <a:lnTo>
                  <a:pt x="7336561" y="526249"/>
                </a:lnTo>
                <a:lnTo>
                  <a:pt x="7334707" y="528116"/>
                </a:lnTo>
                <a:lnTo>
                  <a:pt x="7334237" y="529234"/>
                </a:lnTo>
                <a:lnTo>
                  <a:pt x="7334237" y="531863"/>
                </a:lnTo>
                <a:lnTo>
                  <a:pt x="7334707" y="532980"/>
                </a:lnTo>
                <a:lnTo>
                  <a:pt x="7336561" y="534847"/>
                </a:lnTo>
                <a:lnTo>
                  <a:pt x="7337692" y="535305"/>
                </a:lnTo>
                <a:lnTo>
                  <a:pt x="7340320" y="535305"/>
                </a:lnTo>
                <a:lnTo>
                  <a:pt x="7341438" y="534847"/>
                </a:lnTo>
                <a:lnTo>
                  <a:pt x="7343305" y="532980"/>
                </a:lnTo>
                <a:lnTo>
                  <a:pt x="7343762" y="531863"/>
                </a:lnTo>
                <a:lnTo>
                  <a:pt x="7343762" y="529234"/>
                </a:lnTo>
                <a:close/>
              </a:path>
              <a:path w="9725025" h="535305">
                <a:moveTo>
                  <a:pt x="7343762" y="3454"/>
                </a:moveTo>
                <a:lnTo>
                  <a:pt x="7343305" y="2336"/>
                </a:lnTo>
                <a:lnTo>
                  <a:pt x="7341438" y="469"/>
                </a:lnTo>
                <a:lnTo>
                  <a:pt x="7340320" y="0"/>
                </a:lnTo>
                <a:lnTo>
                  <a:pt x="7337692" y="0"/>
                </a:lnTo>
                <a:lnTo>
                  <a:pt x="7336561" y="469"/>
                </a:lnTo>
                <a:lnTo>
                  <a:pt x="7334707" y="2336"/>
                </a:lnTo>
                <a:lnTo>
                  <a:pt x="7334237" y="3454"/>
                </a:lnTo>
                <a:lnTo>
                  <a:pt x="7334237" y="6083"/>
                </a:lnTo>
                <a:lnTo>
                  <a:pt x="7334707" y="7200"/>
                </a:lnTo>
                <a:lnTo>
                  <a:pt x="7336561" y="9067"/>
                </a:lnTo>
                <a:lnTo>
                  <a:pt x="7337692" y="9525"/>
                </a:lnTo>
                <a:lnTo>
                  <a:pt x="7340320" y="9525"/>
                </a:lnTo>
                <a:lnTo>
                  <a:pt x="7341438" y="9067"/>
                </a:lnTo>
                <a:lnTo>
                  <a:pt x="7343305" y="7200"/>
                </a:lnTo>
                <a:lnTo>
                  <a:pt x="7343762" y="6083"/>
                </a:lnTo>
                <a:lnTo>
                  <a:pt x="7343762" y="3454"/>
                </a:lnTo>
                <a:close/>
              </a:path>
              <a:path w="9725025" h="535305">
                <a:moveTo>
                  <a:pt x="7391387" y="529234"/>
                </a:moveTo>
                <a:lnTo>
                  <a:pt x="7390930" y="528116"/>
                </a:lnTo>
                <a:lnTo>
                  <a:pt x="7389063" y="526249"/>
                </a:lnTo>
                <a:lnTo>
                  <a:pt x="7387945" y="525780"/>
                </a:lnTo>
                <a:lnTo>
                  <a:pt x="7385317" y="525780"/>
                </a:lnTo>
                <a:lnTo>
                  <a:pt x="7384186" y="526249"/>
                </a:lnTo>
                <a:lnTo>
                  <a:pt x="7382332" y="528116"/>
                </a:lnTo>
                <a:lnTo>
                  <a:pt x="7381862" y="529234"/>
                </a:lnTo>
                <a:lnTo>
                  <a:pt x="7381862" y="531863"/>
                </a:lnTo>
                <a:lnTo>
                  <a:pt x="7382332" y="532980"/>
                </a:lnTo>
                <a:lnTo>
                  <a:pt x="7384186" y="534847"/>
                </a:lnTo>
                <a:lnTo>
                  <a:pt x="7385317" y="535305"/>
                </a:lnTo>
                <a:lnTo>
                  <a:pt x="7387945" y="535305"/>
                </a:lnTo>
                <a:lnTo>
                  <a:pt x="7389063" y="534847"/>
                </a:lnTo>
                <a:lnTo>
                  <a:pt x="7390930" y="532980"/>
                </a:lnTo>
                <a:lnTo>
                  <a:pt x="7391387" y="531863"/>
                </a:lnTo>
                <a:lnTo>
                  <a:pt x="7391387" y="529234"/>
                </a:lnTo>
                <a:close/>
              </a:path>
              <a:path w="9725025" h="535305">
                <a:moveTo>
                  <a:pt x="7391387" y="3454"/>
                </a:moveTo>
                <a:lnTo>
                  <a:pt x="7390930" y="2336"/>
                </a:lnTo>
                <a:lnTo>
                  <a:pt x="7389063" y="469"/>
                </a:lnTo>
                <a:lnTo>
                  <a:pt x="7387945" y="0"/>
                </a:lnTo>
                <a:lnTo>
                  <a:pt x="7385317" y="0"/>
                </a:lnTo>
                <a:lnTo>
                  <a:pt x="7384186" y="469"/>
                </a:lnTo>
                <a:lnTo>
                  <a:pt x="7382332" y="2336"/>
                </a:lnTo>
                <a:lnTo>
                  <a:pt x="7381862" y="3454"/>
                </a:lnTo>
                <a:lnTo>
                  <a:pt x="7381862" y="6083"/>
                </a:lnTo>
                <a:lnTo>
                  <a:pt x="7382332" y="7200"/>
                </a:lnTo>
                <a:lnTo>
                  <a:pt x="7384186" y="9067"/>
                </a:lnTo>
                <a:lnTo>
                  <a:pt x="7385317" y="9525"/>
                </a:lnTo>
                <a:lnTo>
                  <a:pt x="7387945" y="9525"/>
                </a:lnTo>
                <a:lnTo>
                  <a:pt x="7389063" y="9067"/>
                </a:lnTo>
                <a:lnTo>
                  <a:pt x="7390930" y="7200"/>
                </a:lnTo>
                <a:lnTo>
                  <a:pt x="7391387" y="6083"/>
                </a:lnTo>
                <a:lnTo>
                  <a:pt x="7391387" y="3454"/>
                </a:lnTo>
                <a:close/>
              </a:path>
              <a:path w="9725025" h="535305">
                <a:moveTo>
                  <a:pt x="7439012" y="529234"/>
                </a:moveTo>
                <a:lnTo>
                  <a:pt x="7438555" y="528116"/>
                </a:lnTo>
                <a:lnTo>
                  <a:pt x="7436688" y="526249"/>
                </a:lnTo>
                <a:lnTo>
                  <a:pt x="7435570" y="525780"/>
                </a:lnTo>
                <a:lnTo>
                  <a:pt x="7432942" y="525780"/>
                </a:lnTo>
                <a:lnTo>
                  <a:pt x="7431811" y="526249"/>
                </a:lnTo>
                <a:lnTo>
                  <a:pt x="7429957" y="528116"/>
                </a:lnTo>
                <a:lnTo>
                  <a:pt x="7429487" y="529234"/>
                </a:lnTo>
                <a:lnTo>
                  <a:pt x="7429487" y="531863"/>
                </a:lnTo>
                <a:lnTo>
                  <a:pt x="7429957" y="532980"/>
                </a:lnTo>
                <a:lnTo>
                  <a:pt x="7431811" y="534847"/>
                </a:lnTo>
                <a:lnTo>
                  <a:pt x="7432942" y="535305"/>
                </a:lnTo>
                <a:lnTo>
                  <a:pt x="7435570" y="535305"/>
                </a:lnTo>
                <a:lnTo>
                  <a:pt x="7436688" y="534847"/>
                </a:lnTo>
                <a:lnTo>
                  <a:pt x="7438555" y="532980"/>
                </a:lnTo>
                <a:lnTo>
                  <a:pt x="7439012" y="531863"/>
                </a:lnTo>
                <a:lnTo>
                  <a:pt x="7439012" y="529234"/>
                </a:lnTo>
                <a:close/>
              </a:path>
              <a:path w="9725025" h="535305">
                <a:moveTo>
                  <a:pt x="7439012" y="3454"/>
                </a:moveTo>
                <a:lnTo>
                  <a:pt x="7438555" y="2336"/>
                </a:lnTo>
                <a:lnTo>
                  <a:pt x="7436688" y="469"/>
                </a:lnTo>
                <a:lnTo>
                  <a:pt x="7435570" y="0"/>
                </a:lnTo>
                <a:lnTo>
                  <a:pt x="7432942" y="0"/>
                </a:lnTo>
                <a:lnTo>
                  <a:pt x="7431811" y="469"/>
                </a:lnTo>
                <a:lnTo>
                  <a:pt x="7429957" y="2336"/>
                </a:lnTo>
                <a:lnTo>
                  <a:pt x="7429487" y="3454"/>
                </a:lnTo>
                <a:lnTo>
                  <a:pt x="7429487" y="6083"/>
                </a:lnTo>
                <a:lnTo>
                  <a:pt x="7429957" y="7200"/>
                </a:lnTo>
                <a:lnTo>
                  <a:pt x="7431811" y="9067"/>
                </a:lnTo>
                <a:lnTo>
                  <a:pt x="7432942" y="9525"/>
                </a:lnTo>
                <a:lnTo>
                  <a:pt x="7435570" y="9525"/>
                </a:lnTo>
                <a:lnTo>
                  <a:pt x="7436688" y="9067"/>
                </a:lnTo>
                <a:lnTo>
                  <a:pt x="7438555" y="7200"/>
                </a:lnTo>
                <a:lnTo>
                  <a:pt x="7439012" y="6083"/>
                </a:lnTo>
                <a:lnTo>
                  <a:pt x="7439012" y="3454"/>
                </a:lnTo>
                <a:close/>
              </a:path>
              <a:path w="9725025" h="535305">
                <a:moveTo>
                  <a:pt x="7486637" y="529234"/>
                </a:moveTo>
                <a:lnTo>
                  <a:pt x="7486180" y="528116"/>
                </a:lnTo>
                <a:lnTo>
                  <a:pt x="7484313" y="526249"/>
                </a:lnTo>
                <a:lnTo>
                  <a:pt x="7483195" y="525780"/>
                </a:lnTo>
                <a:lnTo>
                  <a:pt x="7480567" y="525780"/>
                </a:lnTo>
                <a:lnTo>
                  <a:pt x="7479449" y="526249"/>
                </a:lnTo>
                <a:lnTo>
                  <a:pt x="7477582" y="528116"/>
                </a:lnTo>
                <a:lnTo>
                  <a:pt x="7477112" y="529234"/>
                </a:lnTo>
                <a:lnTo>
                  <a:pt x="7477112" y="531863"/>
                </a:lnTo>
                <a:lnTo>
                  <a:pt x="7477582" y="532980"/>
                </a:lnTo>
                <a:lnTo>
                  <a:pt x="7479449" y="534847"/>
                </a:lnTo>
                <a:lnTo>
                  <a:pt x="7480567" y="535305"/>
                </a:lnTo>
                <a:lnTo>
                  <a:pt x="7483195" y="535305"/>
                </a:lnTo>
                <a:lnTo>
                  <a:pt x="7484313" y="534847"/>
                </a:lnTo>
                <a:lnTo>
                  <a:pt x="7486180" y="532980"/>
                </a:lnTo>
                <a:lnTo>
                  <a:pt x="7486637" y="531863"/>
                </a:lnTo>
                <a:lnTo>
                  <a:pt x="7486637" y="529234"/>
                </a:lnTo>
                <a:close/>
              </a:path>
              <a:path w="9725025" h="535305">
                <a:moveTo>
                  <a:pt x="7486637" y="3454"/>
                </a:moveTo>
                <a:lnTo>
                  <a:pt x="7486180" y="2336"/>
                </a:lnTo>
                <a:lnTo>
                  <a:pt x="7484313" y="469"/>
                </a:lnTo>
                <a:lnTo>
                  <a:pt x="7483195" y="0"/>
                </a:lnTo>
                <a:lnTo>
                  <a:pt x="7480567" y="0"/>
                </a:lnTo>
                <a:lnTo>
                  <a:pt x="7479449" y="469"/>
                </a:lnTo>
                <a:lnTo>
                  <a:pt x="7477582" y="2336"/>
                </a:lnTo>
                <a:lnTo>
                  <a:pt x="7477112" y="3454"/>
                </a:lnTo>
                <a:lnTo>
                  <a:pt x="7477112" y="6083"/>
                </a:lnTo>
                <a:lnTo>
                  <a:pt x="7477582" y="7200"/>
                </a:lnTo>
                <a:lnTo>
                  <a:pt x="7479449" y="9067"/>
                </a:lnTo>
                <a:lnTo>
                  <a:pt x="7480567" y="9525"/>
                </a:lnTo>
                <a:lnTo>
                  <a:pt x="7483195" y="9525"/>
                </a:lnTo>
                <a:lnTo>
                  <a:pt x="7484313" y="9067"/>
                </a:lnTo>
                <a:lnTo>
                  <a:pt x="7486180" y="7200"/>
                </a:lnTo>
                <a:lnTo>
                  <a:pt x="7486637" y="6083"/>
                </a:lnTo>
                <a:lnTo>
                  <a:pt x="7486637" y="3454"/>
                </a:lnTo>
                <a:close/>
              </a:path>
              <a:path w="9725025" h="535305">
                <a:moveTo>
                  <a:pt x="7534262" y="529234"/>
                </a:moveTo>
                <a:lnTo>
                  <a:pt x="7533805" y="528116"/>
                </a:lnTo>
                <a:lnTo>
                  <a:pt x="7531938" y="526249"/>
                </a:lnTo>
                <a:lnTo>
                  <a:pt x="7530820" y="525780"/>
                </a:lnTo>
                <a:lnTo>
                  <a:pt x="7528192" y="525780"/>
                </a:lnTo>
                <a:lnTo>
                  <a:pt x="7527061" y="526249"/>
                </a:lnTo>
                <a:lnTo>
                  <a:pt x="7525207" y="528116"/>
                </a:lnTo>
                <a:lnTo>
                  <a:pt x="7524737" y="529234"/>
                </a:lnTo>
                <a:lnTo>
                  <a:pt x="7524737" y="531863"/>
                </a:lnTo>
                <a:lnTo>
                  <a:pt x="7525207" y="532980"/>
                </a:lnTo>
                <a:lnTo>
                  <a:pt x="7527061" y="534847"/>
                </a:lnTo>
                <a:lnTo>
                  <a:pt x="7528192" y="535305"/>
                </a:lnTo>
                <a:lnTo>
                  <a:pt x="7530820" y="535305"/>
                </a:lnTo>
                <a:lnTo>
                  <a:pt x="7531938" y="534847"/>
                </a:lnTo>
                <a:lnTo>
                  <a:pt x="7533805" y="532980"/>
                </a:lnTo>
                <a:lnTo>
                  <a:pt x="7534262" y="531863"/>
                </a:lnTo>
                <a:lnTo>
                  <a:pt x="7534262" y="529234"/>
                </a:lnTo>
                <a:close/>
              </a:path>
              <a:path w="9725025" h="535305">
                <a:moveTo>
                  <a:pt x="7534262" y="3454"/>
                </a:moveTo>
                <a:lnTo>
                  <a:pt x="7533805" y="2336"/>
                </a:lnTo>
                <a:lnTo>
                  <a:pt x="7531938" y="469"/>
                </a:lnTo>
                <a:lnTo>
                  <a:pt x="7530820" y="0"/>
                </a:lnTo>
                <a:lnTo>
                  <a:pt x="7528192" y="0"/>
                </a:lnTo>
                <a:lnTo>
                  <a:pt x="7527061" y="469"/>
                </a:lnTo>
                <a:lnTo>
                  <a:pt x="7525207" y="2336"/>
                </a:lnTo>
                <a:lnTo>
                  <a:pt x="7524737" y="3454"/>
                </a:lnTo>
                <a:lnTo>
                  <a:pt x="7524737" y="6083"/>
                </a:lnTo>
                <a:lnTo>
                  <a:pt x="7525207" y="7200"/>
                </a:lnTo>
                <a:lnTo>
                  <a:pt x="7527061" y="9067"/>
                </a:lnTo>
                <a:lnTo>
                  <a:pt x="7528192" y="9525"/>
                </a:lnTo>
                <a:lnTo>
                  <a:pt x="7530820" y="9525"/>
                </a:lnTo>
                <a:lnTo>
                  <a:pt x="7531938" y="9067"/>
                </a:lnTo>
                <a:lnTo>
                  <a:pt x="7533805" y="7200"/>
                </a:lnTo>
                <a:lnTo>
                  <a:pt x="7534262" y="6083"/>
                </a:lnTo>
                <a:lnTo>
                  <a:pt x="7534262" y="3454"/>
                </a:lnTo>
                <a:close/>
              </a:path>
              <a:path w="9725025" h="535305">
                <a:moveTo>
                  <a:pt x="7581887" y="529234"/>
                </a:moveTo>
                <a:lnTo>
                  <a:pt x="7581430" y="528116"/>
                </a:lnTo>
                <a:lnTo>
                  <a:pt x="7579563" y="526249"/>
                </a:lnTo>
                <a:lnTo>
                  <a:pt x="7578445" y="525780"/>
                </a:lnTo>
                <a:lnTo>
                  <a:pt x="7575817" y="525780"/>
                </a:lnTo>
                <a:lnTo>
                  <a:pt x="7574686" y="526249"/>
                </a:lnTo>
                <a:lnTo>
                  <a:pt x="7572832" y="528116"/>
                </a:lnTo>
                <a:lnTo>
                  <a:pt x="7572362" y="529234"/>
                </a:lnTo>
                <a:lnTo>
                  <a:pt x="7572362" y="531863"/>
                </a:lnTo>
                <a:lnTo>
                  <a:pt x="7572832" y="532980"/>
                </a:lnTo>
                <a:lnTo>
                  <a:pt x="7574686" y="534847"/>
                </a:lnTo>
                <a:lnTo>
                  <a:pt x="7575817" y="535305"/>
                </a:lnTo>
                <a:lnTo>
                  <a:pt x="7578445" y="535305"/>
                </a:lnTo>
                <a:lnTo>
                  <a:pt x="7579563" y="534847"/>
                </a:lnTo>
                <a:lnTo>
                  <a:pt x="7581430" y="532980"/>
                </a:lnTo>
                <a:lnTo>
                  <a:pt x="7581887" y="531863"/>
                </a:lnTo>
                <a:lnTo>
                  <a:pt x="7581887" y="529234"/>
                </a:lnTo>
                <a:close/>
              </a:path>
              <a:path w="9725025" h="535305">
                <a:moveTo>
                  <a:pt x="7581887" y="3454"/>
                </a:moveTo>
                <a:lnTo>
                  <a:pt x="7581430" y="2336"/>
                </a:lnTo>
                <a:lnTo>
                  <a:pt x="7579563" y="469"/>
                </a:lnTo>
                <a:lnTo>
                  <a:pt x="7578445" y="0"/>
                </a:lnTo>
                <a:lnTo>
                  <a:pt x="7575817" y="0"/>
                </a:lnTo>
                <a:lnTo>
                  <a:pt x="7574686" y="469"/>
                </a:lnTo>
                <a:lnTo>
                  <a:pt x="7572832" y="2336"/>
                </a:lnTo>
                <a:lnTo>
                  <a:pt x="7572362" y="3454"/>
                </a:lnTo>
                <a:lnTo>
                  <a:pt x="7572362" y="6083"/>
                </a:lnTo>
                <a:lnTo>
                  <a:pt x="7572832" y="7200"/>
                </a:lnTo>
                <a:lnTo>
                  <a:pt x="7574686" y="9067"/>
                </a:lnTo>
                <a:lnTo>
                  <a:pt x="7575817" y="9525"/>
                </a:lnTo>
                <a:lnTo>
                  <a:pt x="7578445" y="9525"/>
                </a:lnTo>
                <a:lnTo>
                  <a:pt x="7579563" y="9067"/>
                </a:lnTo>
                <a:lnTo>
                  <a:pt x="7581430" y="7200"/>
                </a:lnTo>
                <a:lnTo>
                  <a:pt x="7581887" y="6083"/>
                </a:lnTo>
                <a:lnTo>
                  <a:pt x="7581887" y="3454"/>
                </a:lnTo>
                <a:close/>
              </a:path>
              <a:path w="9725025" h="535305">
                <a:moveTo>
                  <a:pt x="7629512" y="529234"/>
                </a:moveTo>
                <a:lnTo>
                  <a:pt x="7629055" y="528116"/>
                </a:lnTo>
                <a:lnTo>
                  <a:pt x="7627188" y="526249"/>
                </a:lnTo>
                <a:lnTo>
                  <a:pt x="7626070" y="525780"/>
                </a:lnTo>
                <a:lnTo>
                  <a:pt x="7623442" y="525780"/>
                </a:lnTo>
                <a:lnTo>
                  <a:pt x="7622311" y="526249"/>
                </a:lnTo>
                <a:lnTo>
                  <a:pt x="7620457" y="528116"/>
                </a:lnTo>
                <a:lnTo>
                  <a:pt x="7619987" y="529234"/>
                </a:lnTo>
                <a:lnTo>
                  <a:pt x="7619987" y="531863"/>
                </a:lnTo>
                <a:lnTo>
                  <a:pt x="7620457" y="532980"/>
                </a:lnTo>
                <a:lnTo>
                  <a:pt x="7622311" y="534847"/>
                </a:lnTo>
                <a:lnTo>
                  <a:pt x="7623442" y="535305"/>
                </a:lnTo>
                <a:lnTo>
                  <a:pt x="7626070" y="535305"/>
                </a:lnTo>
                <a:lnTo>
                  <a:pt x="7627188" y="534847"/>
                </a:lnTo>
                <a:lnTo>
                  <a:pt x="7629055" y="532980"/>
                </a:lnTo>
                <a:lnTo>
                  <a:pt x="7629512" y="531863"/>
                </a:lnTo>
                <a:lnTo>
                  <a:pt x="7629512" y="529234"/>
                </a:lnTo>
                <a:close/>
              </a:path>
              <a:path w="9725025" h="535305">
                <a:moveTo>
                  <a:pt x="7629512" y="3454"/>
                </a:moveTo>
                <a:lnTo>
                  <a:pt x="7629055" y="2336"/>
                </a:lnTo>
                <a:lnTo>
                  <a:pt x="7627188" y="469"/>
                </a:lnTo>
                <a:lnTo>
                  <a:pt x="7626070" y="0"/>
                </a:lnTo>
                <a:lnTo>
                  <a:pt x="7623442" y="0"/>
                </a:lnTo>
                <a:lnTo>
                  <a:pt x="7622311" y="469"/>
                </a:lnTo>
                <a:lnTo>
                  <a:pt x="7620457" y="2336"/>
                </a:lnTo>
                <a:lnTo>
                  <a:pt x="7619987" y="3454"/>
                </a:lnTo>
                <a:lnTo>
                  <a:pt x="7619987" y="6083"/>
                </a:lnTo>
                <a:lnTo>
                  <a:pt x="7620457" y="7200"/>
                </a:lnTo>
                <a:lnTo>
                  <a:pt x="7622311" y="9067"/>
                </a:lnTo>
                <a:lnTo>
                  <a:pt x="7623442" y="9525"/>
                </a:lnTo>
                <a:lnTo>
                  <a:pt x="7626070" y="9525"/>
                </a:lnTo>
                <a:lnTo>
                  <a:pt x="7627188" y="9067"/>
                </a:lnTo>
                <a:lnTo>
                  <a:pt x="7629055" y="7200"/>
                </a:lnTo>
                <a:lnTo>
                  <a:pt x="7629512" y="6083"/>
                </a:lnTo>
                <a:lnTo>
                  <a:pt x="7629512" y="3454"/>
                </a:lnTo>
                <a:close/>
              </a:path>
              <a:path w="9725025" h="535305">
                <a:moveTo>
                  <a:pt x="7677137" y="529234"/>
                </a:moveTo>
                <a:lnTo>
                  <a:pt x="7676680" y="528116"/>
                </a:lnTo>
                <a:lnTo>
                  <a:pt x="7674813" y="526249"/>
                </a:lnTo>
                <a:lnTo>
                  <a:pt x="7673695" y="525780"/>
                </a:lnTo>
                <a:lnTo>
                  <a:pt x="7671067" y="525780"/>
                </a:lnTo>
                <a:lnTo>
                  <a:pt x="7669936" y="526249"/>
                </a:lnTo>
                <a:lnTo>
                  <a:pt x="7668082" y="528116"/>
                </a:lnTo>
                <a:lnTo>
                  <a:pt x="7667612" y="529234"/>
                </a:lnTo>
                <a:lnTo>
                  <a:pt x="7667612" y="531863"/>
                </a:lnTo>
                <a:lnTo>
                  <a:pt x="7668082" y="532980"/>
                </a:lnTo>
                <a:lnTo>
                  <a:pt x="7669936" y="534847"/>
                </a:lnTo>
                <a:lnTo>
                  <a:pt x="7671067" y="535305"/>
                </a:lnTo>
                <a:lnTo>
                  <a:pt x="7673695" y="535305"/>
                </a:lnTo>
                <a:lnTo>
                  <a:pt x="7674813" y="534847"/>
                </a:lnTo>
                <a:lnTo>
                  <a:pt x="7676680" y="532980"/>
                </a:lnTo>
                <a:lnTo>
                  <a:pt x="7677137" y="531863"/>
                </a:lnTo>
                <a:lnTo>
                  <a:pt x="7677137" y="529234"/>
                </a:lnTo>
                <a:close/>
              </a:path>
              <a:path w="9725025" h="535305">
                <a:moveTo>
                  <a:pt x="7677137" y="3454"/>
                </a:moveTo>
                <a:lnTo>
                  <a:pt x="7676680" y="2336"/>
                </a:lnTo>
                <a:lnTo>
                  <a:pt x="7674813" y="469"/>
                </a:lnTo>
                <a:lnTo>
                  <a:pt x="7673695" y="0"/>
                </a:lnTo>
                <a:lnTo>
                  <a:pt x="7671067" y="0"/>
                </a:lnTo>
                <a:lnTo>
                  <a:pt x="7669936" y="469"/>
                </a:lnTo>
                <a:lnTo>
                  <a:pt x="7668082" y="2336"/>
                </a:lnTo>
                <a:lnTo>
                  <a:pt x="7667612" y="3454"/>
                </a:lnTo>
                <a:lnTo>
                  <a:pt x="7667612" y="6083"/>
                </a:lnTo>
                <a:lnTo>
                  <a:pt x="7668082" y="7200"/>
                </a:lnTo>
                <a:lnTo>
                  <a:pt x="7669936" y="9067"/>
                </a:lnTo>
                <a:lnTo>
                  <a:pt x="7671067" y="9525"/>
                </a:lnTo>
                <a:lnTo>
                  <a:pt x="7673695" y="9525"/>
                </a:lnTo>
                <a:lnTo>
                  <a:pt x="7674813" y="9067"/>
                </a:lnTo>
                <a:lnTo>
                  <a:pt x="7676680" y="7200"/>
                </a:lnTo>
                <a:lnTo>
                  <a:pt x="7677137" y="6083"/>
                </a:lnTo>
                <a:lnTo>
                  <a:pt x="7677137" y="3454"/>
                </a:lnTo>
                <a:close/>
              </a:path>
              <a:path w="9725025" h="535305">
                <a:moveTo>
                  <a:pt x="7724762" y="529234"/>
                </a:moveTo>
                <a:lnTo>
                  <a:pt x="7724305" y="528116"/>
                </a:lnTo>
                <a:lnTo>
                  <a:pt x="7722438" y="526249"/>
                </a:lnTo>
                <a:lnTo>
                  <a:pt x="7721320" y="525780"/>
                </a:lnTo>
                <a:lnTo>
                  <a:pt x="7718692" y="525780"/>
                </a:lnTo>
                <a:lnTo>
                  <a:pt x="7717561" y="526249"/>
                </a:lnTo>
                <a:lnTo>
                  <a:pt x="7715707" y="528116"/>
                </a:lnTo>
                <a:lnTo>
                  <a:pt x="7715237" y="529234"/>
                </a:lnTo>
                <a:lnTo>
                  <a:pt x="7715237" y="531863"/>
                </a:lnTo>
                <a:lnTo>
                  <a:pt x="7715707" y="532980"/>
                </a:lnTo>
                <a:lnTo>
                  <a:pt x="7717561" y="534847"/>
                </a:lnTo>
                <a:lnTo>
                  <a:pt x="7718692" y="535305"/>
                </a:lnTo>
                <a:lnTo>
                  <a:pt x="7721320" y="535305"/>
                </a:lnTo>
                <a:lnTo>
                  <a:pt x="7722438" y="534847"/>
                </a:lnTo>
                <a:lnTo>
                  <a:pt x="7724305" y="532980"/>
                </a:lnTo>
                <a:lnTo>
                  <a:pt x="7724762" y="531863"/>
                </a:lnTo>
                <a:lnTo>
                  <a:pt x="7724762" y="529234"/>
                </a:lnTo>
                <a:close/>
              </a:path>
              <a:path w="9725025" h="535305">
                <a:moveTo>
                  <a:pt x="7724762" y="3454"/>
                </a:moveTo>
                <a:lnTo>
                  <a:pt x="7724305" y="2336"/>
                </a:lnTo>
                <a:lnTo>
                  <a:pt x="7722438" y="469"/>
                </a:lnTo>
                <a:lnTo>
                  <a:pt x="7721320" y="0"/>
                </a:lnTo>
                <a:lnTo>
                  <a:pt x="7718692" y="0"/>
                </a:lnTo>
                <a:lnTo>
                  <a:pt x="7717561" y="469"/>
                </a:lnTo>
                <a:lnTo>
                  <a:pt x="7715707" y="2336"/>
                </a:lnTo>
                <a:lnTo>
                  <a:pt x="7715237" y="3454"/>
                </a:lnTo>
                <a:lnTo>
                  <a:pt x="7715237" y="6083"/>
                </a:lnTo>
                <a:lnTo>
                  <a:pt x="7715707" y="7200"/>
                </a:lnTo>
                <a:lnTo>
                  <a:pt x="7717561" y="9067"/>
                </a:lnTo>
                <a:lnTo>
                  <a:pt x="7718692" y="9525"/>
                </a:lnTo>
                <a:lnTo>
                  <a:pt x="7721320" y="9525"/>
                </a:lnTo>
                <a:lnTo>
                  <a:pt x="7722438" y="9067"/>
                </a:lnTo>
                <a:lnTo>
                  <a:pt x="7724305" y="7200"/>
                </a:lnTo>
                <a:lnTo>
                  <a:pt x="7724762" y="6083"/>
                </a:lnTo>
                <a:lnTo>
                  <a:pt x="7724762" y="3454"/>
                </a:lnTo>
                <a:close/>
              </a:path>
              <a:path w="9725025" h="535305">
                <a:moveTo>
                  <a:pt x="7772387" y="529234"/>
                </a:moveTo>
                <a:lnTo>
                  <a:pt x="7771930" y="528116"/>
                </a:lnTo>
                <a:lnTo>
                  <a:pt x="7770063" y="526249"/>
                </a:lnTo>
                <a:lnTo>
                  <a:pt x="7768945" y="525780"/>
                </a:lnTo>
                <a:lnTo>
                  <a:pt x="7766317" y="525780"/>
                </a:lnTo>
                <a:lnTo>
                  <a:pt x="7765186" y="526249"/>
                </a:lnTo>
                <a:lnTo>
                  <a:pt x="7763332" y="528116"/>
                </a:lnTo>
                <a:lnTo>
                  <a:pt x="7762862" y="529234"/>
                </a:lnTo>
                <a:lnTo>
                  <a:pt x="7762862" y="531863"/>
                </a:lnTo>
                <a:lnTo>
                  <a:pt x="7763332" y="532980"/>
                </a:lnTo>
                <a:lnTo>
                  <a:pt x="7765186" y="534847"/>
                </a:lnTo>
                <a:lnTo>
                  <a:pt x="7766317" y="535305"/>
                </a:lnTo>
                <a:lnTo>
                  <a:pt x="7768945" y="535305"/>
                </a:lnTo>
                <a:lnTo>
                  <a:pt x="7770063" y="534847"/>
                </a:lnTo>
                <a:lnTo>
                  <a:pt x="7771930" y="532980"/>
                </a:lnTo>
                <a:lnTo>
                  <a:pt x="7772387" y="531863"/>
                </a:lnTo>
                <a:lnTo>
                  <a:pt x="7772387" y="529234"/>
                </a:lnTo>
                <a:close/>
              </a:path>
              <a:path w="9725025" h="535305">
                <a:moveTo>
                  <a:pt x="7772387" y="3454"/>
                </a:moveTo>
                <a:lnTo>
                  <a:pt x="7771930" y="2336"/>
                </a:lnTo>
                <a:lnTo>
                  <a:pt x="7770063" y="469"/>
                </a:lnTo>
                <a:lnTo>
                  <a:pt x="7768945" y="0"/>
                </a:lnTo>
                <a:lnTo>
                  <a:pt x="7766317" y="0"/>
                </a:lnTo>
                <a:lnTo>
                  <a:pt x="7765186" y="469"/>
                </a:lnTo>
                <a:lnTo>
                  <a:pt x="7763332" y="2336"/>
                </a:lnTo>
                <a:lnTo>
                  <a:pt x="7762862" y="3454"/>
                </a:lnTo>
                <a:lnTo>
                  <a:pt x="7762862" y="6083"/>
                </a:lnTo>
                <a:lnTo>
                  <a:pt x="7763332" y="7200"/>
                </a:lnTo>
                <a:lnTo>
                  <a:pt x="7765186" y="9067"/>
                </a:lnTo>
                <a:lnTo>
                  <a:pt x="7766317" y="9525"/>
                </a:lnTo>
                <a:lnTo>
                  <a:pt x="7768945" y="9525"/>
                </a:lnTo>
                <a:lnTo>
                  <a:pt x="7770063" y="9067"/>
                </a:lnTo>
                <a:lnTo>
                  <a:pt x="7771930" y="7200"/>
                </a:lnTo>
                <a:lnTo>
                  <a:pt x="7772387" y="6083"/>
                </a:lnTo>
                <a:lnTo>
                  <a:pt x="7772387" y="3454"/>
                </a:lnTo>
                <a:close/>
              </a:path>
              <a:path w="9725025" h="535305">
                <a:moveTo>
                  <a:pt x="7820012" y="529234"/>
                </a:moveTo>
                <a:lnTo>
                  <a:pt x="7819555" y="528116"/>
                </a:lnTo>
                <a:lnTo>
                  <a:pt x="7817688" y="526249"/>
                </a:lnTo>
                <a:lnTo>
                  <a:pt x="7816570" y="525780"/>
                </a:lnTo>
                <a:lnTo>
                  <a:pt x="7813942" y="525780"/>
                </a:lnTo>
                <a:lnTo>
                  <a:pt x="7812811" y="526249"/>
                </a:lnTo>
                <a:lnTo>
                  <a:pt x="7810957" y="528116"/>
                </a:lnTo>
                <a:lnTo>
                  <a:pt x="7810487" y="529234"/>
                </a:lnTo>
                <a:lnTo>
                  <a:pt x="7810487" y="531863"/>
                </a:lnTo>
                <a:lnTo>
                  <a:pt x="7810957" y="532980"/>
                </a:lnTo>
                <a:lnTo>
                  <a:pt x="7812811" y="534847"/>
                </a:lnTo>
                <a:lnTo>
                  <a:pt x="7813942" y="535305"/>
                </a:lnTo>
                <a:lnTo>
                  <a:pt x="7816570" y="535305"/>
                </a:lnTo>
                <a:lnTo>
                  <a:pt x="7817688" y="534847"/>
                </a:lnTo>
                <a:lnTo>
                  <a:pt x="7819555" y="532980"/>
                </a:lnTo>
                <a:lnTo>
                  <a:pt x="7820012" y="531863"/>
                </a:lnTo>
                <a:lnTo>
                  <a:pt x="7820012" y="529234"/>
                </a:lnTo>
                <a:close/>
              </a:path>
              <a:path w="9725025" h="535305">
                <a:moveTo>
                  <a:pt x="7820012" y="3454"/>
                </a:moveTo>
                <a:lnTo>
                  <a:pt x="7819555" y="2336"/>
                </a:lnTo>
                <a:lnTo>
                  <a:pt x="7817688" y="469"/>
                </a:lnTo>
                <a:lnTo>
                  <a:pt x="7816570" y="0"/>
                </a:lnTo>
                <a:lnTo>
                  <a:pt x="7813942" y="0"/>
                </a:lnTo>
                <a:lnTo>
                  <a:pt x="7812811" y="469"/>
                </a:lnTo>
                <a:lnTo>
                  <a:pt x="7810957" y="2336"/>
                </a:lnTo>
                <a:lnTo>
                  <a:pt x="7810487" y="3454"/>
                </a:lnTo>
                <a:lnTo>
                  <a:pt x="7810487" y="6083"/>
                </a:lnTo>
                <a:lnTo>
                  <a:pt x="7810957" y="7200"/>
                </a:lnTo>
                <a:lnTo>
                  <a:pt x="7812811" y="9067"/>
                </a:lnTo>
                <a:lnTo>
                  <a:pt x="7813942" y="9525"/>
                </a:lnTo>
                <a:lnTo>
                  <a:pt x="7816570" y="9525"/>
                </a:lnTo>
                <a:lnTo>
                  <a:pt x="7817688" y="9067"/>
                </a:lnTo>
                <a:lnTo>
                  <a:pt x="7819555" y="7200"/>
                </a:lnTo>
                <a:lnTo>
                  <a:pt x="7820012" y="6083"/>
                </a:lnTo>
                <a:lnTo>
                  <a:pt x="7820012" y="3454"/>
                </a:lnTo>
                <a:close/>
              </a:path>
              <a:path w="9725025" h="535305">
                <a:moveTo>
                  <a:pt x="7867637" y="529234"/>
                </a:moveTo>
                <a:lnTo>
                  <a:pt x="7867180" y="528116"/>
                </a:lnTo>
                <a:lnTo>
                  <a:pt x="7865313" y="526249"/>
                </a:lnTo>
                <a:lnTo>
                  <a:pt x="7864195" y="525780"/>
                </a:lnTo>
                <a:lnTo>
                  <a:pt x="7861567" y="525780"/>
                </a:lnTo>
                <a:lnTo>
                  <a:pt x="7860436" y="526249"/>
                </a:lnTo>
                <a:lnTo>
                  <a:pt x="7858582" y="528116"/>
                </a:lnTo>
                <a:lnTo>
                  <a:pt x="7858112" y="529234"/>
                </a:lnTo>
                <a:lnTo>
                  <a:pt x="7858112" y="531863"/>
                </a:lnTo>
                <a:lnTo>
                  <a:pt x="7858582" y="532980"/>
                </a:lnTo>
                <a:lnTo>
                  <a:pt x="7860436" y="534847"/>
                </a:lnTo>
                <a:lnTo>
                  <a:pt x="7861567" y="535305"/>
                </a:lnTo>
                <a:lnTo>
                  <a:pt x="7864195" y="535305"/>
                </a:lnTo>
                <a:lnTo>
                  <a:pt x="7865313" y="534847"/>
                </a:lnTo>
                <a:lnTo>
                  <a:pt x="7867180" y="532980"/>
                </a:lnTo>
                <a:lnTo>
                  <a:pt x="7867637" y="531863"/>
                </a:lnTo>
                <a:lnTo>
                  <a:pt x="7867637" y="529234"/>
                </a:lnTo>
                <a:close/>
              </a:path>
              <a:path w="9725025" h="535305">
                <a:moveTo>
                  <a:pt x="7867637" y="3454"/>
                </a:moveTo>
                <a:lnTo>
                  <a:pt x="7867180" y="2336"/>
                </a:lnTo>
                <a:lnTo>
                  <a:pt x="7865313" y="469"/>
                </a:lnTo>
                <a:lnTo>
                  <a:pt x="7864195" y="0"/>
                </a:lnTo>
                <a:lnTo>
                  <a:pt x="7861567" y="0"/>
                </a:lnTo>
                <a:lnTo>
                  <a:pt x="7860436" y="469"/>
                </a:lnTo>
                <a:lnTo>
                  <a:pt x="7858582" y="2336"/>
                </a:lnTo>
                <a:lnTo>
                  <a:pt x="7858112" y="3454"/>
                </a:lnTo>
                <a:lnTo>
                  <a:pt x="7858112" y="6083"/>
                </a:lnTo>
                <a:lnTo>
                  <a:pt x="7858582" y="7200"/>
                </a:lnTo>
                <a:lnTo>
                  <a:pt x="7860436" y="9067"/>
                </a:lnTo>
                <a:lnTo>
                  <a:pt x="7861567" y="9525"/>
                </a:lnTo>
                <a:lnTo>
                  <a:pt x="7864195" y="9525"/>
                </a:lnTo>
                <a:lnTo>
                  <a:pt x="7865313" y="9067"/>
                </a:lnTo>
                <a:lnTo>
                  <a:pt x="7867180" y="7200"/>
                </a:lnTo>
                <a:lnTo>
                  <a:pt x="7867637" y="6083"/>
                </a:lnTo>
                <a:lnTo>
                  <a:pt x="7867637" y="3454"/>
                </a:lnTo>
                <a:close/>
              </a:path>
              <a:path w="9725025" h="535305">
                <a:moveTo>
                  <a:pt x="7915262" y="529234"/>
                </a:moveTo>
                <a:lnTo>
                  <a:pt x="7914805" y="528116"/>
                </a:lnTo>
                <a:lnTo>
                  <a:pt x="7912938" y="526249"/>
                </a:lnTo>
                <a:lnTo>
                  <a:pt x="7911820" y="525780"/>
                </a:lnTo>
                <a:lnTo>
                  <a:pt x="7909192" y="525780"/>
                </a:lnTo>
                <a:lnTo>
                  <a:pt x="7908061" y="526249"/>
                </a:lnTo>
                <a:lnTo>
                  <a:pt x="7906207" y="528116"/>
                </a:lnTo>
                <a:lnTo>
                  <a:pt x="7905737" y="529234"/>
                </a:lnTo>
                <a:lnTo>
                  <a:pt x="7905737" y="531863"/>
                </a:lnTo>
                <a:lnTo>
                  <a:pt x="7906207" y="532980"/>
                </a:lnTo>
                <a:lnTo>
                  <a:pt x="7908061" y="534847"/>
                </a:lnTo>
                <a:lnTo>
                  <a:pt x="7909192" y="535305"/>
                </a:lnTo>
                <a:lnTo>
                  <a:pt x="7911820" y="535305"/>
                </a:lnTo>
                <a:lnTo>
                  <a:pt x="7912938" y="534847"/>
                </a:lnTo>
                <a:lnTo>
                  <a:pt x="7914805" y="532980"/>
                </a:lnTo>
                <a:lnTo>
                  <a:pt x="7915262" y="531863"/>
                </a:lnTo>
                <a:lnTo>
                  <a:pt x="7915262" y="529234"/>
                </a:lnTo>
                <a:close/>
              </a:path>
              <a:path w="9725025" h="535305">
                <a:moveTo>
                  <a:pt x="7915262" y="3454"/>
                </a:moveTo>
                <a:lnTo>
                  <a:pt x="7914805" y="2336"/>
                </a:lnTo>
                <a:lnTo>
                  <a:pt x="7912938" y="469"/>
                </a:lnTo>
                <a:lnTo>
                  <a:pt x="7911820" y="0"/>
                </a:lnTo>
                <a:lnTo>
                  <a:pt x="7909192" y="0"/>
                </a:lnTo>
                <a:lnTo>
                  <a:pt x="7908061" y="469"/>
                </a:lnTo>
                <a:lnTo>
                  <a:pt x="7906207" y="2336"/>
                </a:lnTo>
                <a:lnTo>
                  <a:pt x="7905737" y="3454"/>
                </a:lnTo>
                <a:lnTo>
                  <a:pt x="7905737" y="6083"/>
                </a:lnTo>
                <a:lnTo>
                  <a:pt x="7906207" y="7200"/>
                </a:lnTo>
                <a:lnTo>
                  <a:pt x="7908061" y="9067"/>
                </a:lnTo>
                <a:lnTo>
                  <a:pt x="7909192" y="9525"/>
                </a:lnTo>
                <a:lnTo>
                  <a:pt x="7911820" y="9525"/>
                </a:lnTo>
                <a:lnTo>
                  <a:pt x="7912938" y="9067"/>
                </a:lnTo>
                <a:lnTo>
                  <a:pt x="7914805" y="7200"/>
                </a:lnTo>
                <a:lnTo>
                  <a:pt x="7915262" y="6083"/>
                </a:lnTo>
                <a:lnTo>
                  <a:pt x="7915262" y="3454"/>
                </a:lnTo>
                <a:close/>
              </a:path>
              <a:path w="9725025" h="535305">
                <a:moveTo>
                  <a:pt x="7962887" y="529234"/>
                </a:moveTo>
                <a:lnTo>
                  <a:pt x="7962430" y="528116"/>
                </a:lnTo>
                <a:lnTo>
                  <a:pt x="7960563" y="526249"/>
                </a:lnTo>
                <a:lnTo>
                  <a:pt x="7959445" y="525780"/>
                </a:lnTo>
                <a:lnTo>
                  <a:pt x="7956817" y="525780"/>
                </a:lnTo>
                <a:lnTo>
                  <a:pt x="7955686" y="526249"/>
                </a:lnTo>
                <a:lnTo>
                  <a:pt x="7953832" y="528116"/>
                </a:lnTo>
                <a:lnTo>
                  <a:pt x="7953362" y="529234"/>
                </a:lnTo>
                <a:lnTo>
                  <a:pt x="7953362" y="531863"/>
                </a:lnTo>
                <a:lnTo>
                  <a:pt x="7953832" y="532980"/>
                </a:lnTo>
                <a:lnTo>
                  <a:pt x="7955686" y="534847"/>
                </a:lnTo>
                <a:lnTo>
                  <a:pt x="7956817" y="535305"/>
                </a:lnTo>
                <a:lnTo>
                  <a:pt x="7959445" y="535305"/>
                </a:lnTo>
                <a:lnTo>
                  <a:pt x="7960563" y="534847"/>
                </a:lnTo>
                <a:lnTo>
                  <a:pt x="7962430" y="532980"/>
                </a:lnTo>
                <a:lnTo>
                  <a:pt x="7962887" y="531863"/>
                </a:lnTo>
                <a:lnTo>
                  <a:pt x="7962887" y="529234"/>
                </a:lnTo>
                <a:close/>
              </a:path>
              <a:path w="9725025" h="535305">
                <a:moveTo>
                  <a:pt x="7962887" y="3454"/>
                </a:moveTo>
                <a:lnTo>
                  <a:pt x="7962430" y="2336"/>
                </a:lnTo>
                <a:lnTo>
                  <a:pt x="7960563" y="469"/>
                </a:lnTo>
                <a:lnTo>
                  <a:pt x="7959445" y="0"/>
                </a:lnTo>
                <a:lnTo>
                  <a:pt x="7956817" y="0"/>
                </a:lnTo>
                <a:lnTo>
                  <a:pt x="7955686" y="469"/>
                </a:lnTo>
                <a:lnTo>
                  <a:pt x="7953832" y="2336"/>
                </a:lnTo>
                <a:lnTo>
                  <a:pt x="7953362" y="3454"/>
                </a:lnTo>
                <a:lnTo>
                  <a:pt x="7953362" y="6083"/>
                </a:lnTo>
                <a:lnTo>
                  <a:pt x="7953832" y="7200"/>
                </a:lnTo>
                <a:lnTo>
                  <a:pt x="7955686" y="9067"/>
                </a:lnTo>
                <a:lnTo>
                  <a:pt x="7956817" y="9525"/>
                </a:lnTo>
                <a:lnTo>
                  <a:pt x="7959445" y="9525"/>
                </a:lnTo>
                <a:lnTo>
                  <a:pt x="7960563" y="9067"/>
                </a:lnTo>
                <a:lnTo>
                  <a:pt x="7962430" y="7200"/>
                </a:lnTo>
                <a:lnTo>
                  <a:pt x="7962887" y="6083"/>
                </a:lnTo>
                <a:lnTo>
                  <a:pt x="7962887" y="3454"/>
                </a:lnTo>
                <a:close/>
              </a:path>
              <a:path w="9725025" h="535305">
                <a:moveTo>
                  <a:pt x="8010512" y="529234"/>
                </a:moveTo>
                <a:lnTo>
                  <a:pt x="8010055" y="528116"/>
                </a:lnTo>
                <a:lnTo>
                  <a:pt x="8008188" y="526249"/>
                </a:lnTo>
                <a:lnTo>
                  <a:pt x="8007070" y="525780"/>
                </a:lnTo>
                <a:lnTo>
                  <a:pt x="8004442" y="525780"/>
                </a:lnTo>
                <a:lnTo>
                  <a:pt x="8003324" y="526249"/>
                </a:lnTo>
                <a:lnTo>
                  <a:pt x="8001457" y="528116"/>
                </a:lnTo>
                <a:lnTo>
                  <a:pt x="8000987" y="529234"/>
                </a:lnTo>
                <a:lnTo>
                  <a:pt x="8000987" y="531863"/>
                </a:lnTo>
                <a:lnTo>
                  <a:pt x="8001457" y="532980"/>
                </a:lnTo>
                <a:lnTo>
                  <a:pt x="8003324" y="534847"/>
                </a:lnTo>
                <a:lnTo>
                  <a:pt x="8004442" y="535305"/>
                </a:lnTo>
                <a:lnTo>
                  <a:pt x="8007070" y="535305"/>
                </a:lnTo>
                <a:lnTo>
                  <a:pt x="8008188" y="534847"/>
                </a:lnTo>
                <a:lnTo>
                  <a:pt x="8010055" y="532980"/>
                </a:lnTo>
                <a:lnTo>
                  <a:pt x="8010512" y="531863"/>
                </a:lnTo>
                <a:lnTo>
                  <a:pt x="8010512" y="529234"/>
                </a:lnTo>
                <a:close/>
              </a:path>
              <a:path w="9725025" h="535305">
                <a:moveTo>
                  <a:pt x="8010512" y="3454"/>
                </a:moveTo>
                <a:lnTo>
                  <a:pt x="8010055" y="2336"/>
                </a:lnTo>
                <a:lnTo>
                  <a:pt x="8008188" y="469"/>
                </a:lnTo>
                <a:lnTo>
                  <a:pt x="8007070" y="0"/>
                </a:lnTo>
                <a:lnTo>
                  <a:pt x="8004442" y="0"/>
                </a:lnTo>
                <a:lnTo>
                  <a:pt x="8003324" y="469"/>
                </a:lnTo>
                <a:lnTo>
                  <a:pt x="8001457" y="2336"/>
                </a:lnTo>
                <a:lnTo>
                  <a:pt x="8000987" y="3454"/>
                </a:lnTo>
                <a:lnTo>
                  <a:pt x="8000987" y="6083"/>
                </a:lnTo>
                <a:lnTo>
                  <a:pt x="8001457" y="7200"/>
                </a:lnTo>
                <a:lnTo>
                  <a:pt x="8003324" y="9067"/>
                </a:lnTo>
                <a:lnTo>
                  <a:pt x="8004442" y="9525"/>
                </a:lnTo>
                <a:lnTo>
                  <a:pt x="8007070" y="9525"/>
                </a:lnTo>
                <a:lnTo>
                  <a:pt x="8008188" y="9067"/>
                </a:lnTo>
                <a:lnTo>
                  <a:pt x="8010055" y="7200"/>
                </a:lnTo>
                <a:lnTo>
                  <a:pt x="8010512" y="6083"/>
                </a:lnTo>
                <a:lnTo>
                  <a:pt x="8010512" y="3454"/>
                </a:lnTo>
                <a:close/>
              </a:path>
              <a:path w="9725025" h="535305">
                <a:moveTo>
                  <a:pt x="8058137" y="529234"/>
                </a:moveTo>
                <a:lnTo>
                  <a:pt x="8057680" y="528116"/>
                </a:lnTo>
                <a:lnTo>
                  <a:pt x="8055813" y="526249"/>
                </a:lnTo>
                <a:lnTo>
                  <a:pt x="8054695" y="525780"/>
                </a:lnTo>
                <a:lnTo>
                  <a:pt x="8052067" y="525780"/>
                </a:lnTo>
                <a:lnTo>
                  <a:pt x="8050936" y="526249"/>
                </a:lnTo>
                <a:lnTo>
                  <a:pt x="8049082" y="528116"/>
                </a:lnTo>
                <a:lnTo>
                  <a:pt x="8048612" y="529234"/>
                </a:lnTo>
                <a:lnTo>
                  <a:pt x="8048612" y="531863"/>
                </a:lnTo>
                <a:lnTo>
                  <a:pt x="8049082" y="532980"/>
                </a:lnTo>
                <a:lnTo>
                  <a:pt x="8050936" y="534847"/>
                </a:lnTo>
                <a:lnTo>
                  <a:pt x="8052067" y="535305"/>
                </a:lnTo>
                <a:lnTo>
                  <a:pt x="8054695" y="535305"/>
                </a:lnTo>
                <a:lnTo>
                  <a:pt x="8055813" y="534847"/>
                </a:lnTo>
                <a:lnTo>
                  <a:pt x="8057680" y="532980"/>
                </a:lnTo>
                <a:lnTo>
                  <a:pt x="8058137" y="531863"/>
                </a:lnTo>
                <a:lnTo>
                  <a:pt x="8058137" y="529234"/>
                </a:lnTo>
                <a:close/>
              </a:path>
              <a:path w="9725025" h="535305">
                <a:moveTo>
                  <a:pt x="8058137" y="3454"/>
                </a:moveTo>
                <a:lnTo>
                  <a:pt x="8057680" y="2336"/>
                </a:lnTo>
                <a:lnTo>
                  <a:pt x="8055813" y="469"/>
                </a:lnTo>
                <a:lnTo>
                  <a:pt x="8054695" y="0"/>
                </a:lnTo>
                <a:lnTo>
                  <a:pt x="8052067" y="0"/>
                </a:lnTo>
                <a:lnTo>
                  <a:pt x="8050936" y="469"/>
                </a:lnTo>
                <a:lnTo>
                  <a:pt x="8049082" y="2336"/>
                </a:lnTo>
                <a:lnTo>
                  <a:pt x="8048612" y="3454"/>
                </a:lnTo>
                <a:lnTo>
                  <a:pt x="8048612" y="6083"/>
                </a:lnTo>
                <a:lnTo>
                  <a:pt x="8049082" y="7200"/>
                </a:lnTo>
                <a:lnTo>
                  <a:pt x="8050936" y="9067"/>
                </a:lnTo>
                <a:lnTo>
                  <a:pt x="8052067" y="9525"/>
                </a:lnTo>
                <a:lnTo>
                  <a:pt x="8054695" y="9525"/>
                </a:lnTo>
                <a:lnTo>
                  <a:pt x="8055813" y="9067"/>
                </a:lnTo>
                <a:lnTo>
                  <a:pt x="8057680" y="7200"/>
                </a:lnTo>
                <a:lnTo>
                  <a:pt x="8058137" y="6083"/>
                </a:lnTo>
                <a:lnTo>
                  <a:pt x="8058137" y="3454"/>
                </a:lnTo>
                <a:close/>
              </a:path>
              <a:path w="9725025" h="535305">
                <a:moveTo>
                  <a:pt x="8105762" y="529234"/>
                </a:moveTo>
                <a:lnTo>
                  <a:pt x="8105305" y="528116"/>
                </a:lnTo>
                <a:lnTo>
                  <a:pt x="8103438" y="526249"/>
                </a:lnTo>
                <a:lnTo>
                  <a:pt x="8102320" y="525780"/>
                </a:lnTo>
                <a:lnTo>
                  <a:pt x="8099692" y="525780"/>
                </a:lnTo>
                <a:lnTo>
                  <a:pt x="8098561" y="526249"/>
                </a:lnTo>
                <a:lnTo>
                  <a:pt x="8096707" y="528116"/>
                </a:lnTo>
                <a:lnTo>
                  <a:pt x="8096237" y="529234"/>
                </a:lnTo>
                <a:lnTo>
                  <a:pt x="8096237" y="531863"/>
                </a:lnTo>
                <a:lnTo>
                  <a:pt x="8096707" y="532980"/>
                </a:lnTo>
                <a:lnTo>
                  <a:pt x="8098561" y="534847"/>
                </a:lnTo>
                <a:lnTo>
                  <a:pt x="8099692" y="535305"/>
                </a:lnTo>
                <a:lnTo>
                  <a:pt x="8102320" y="535305"/>
                </a:lnTo>
                <a:lnTo>
                  <a:pt x="8103438" y="534847"/>
                </a:lnTo>
                <a:lnTo>
                  <a:pt x="8105305" y="532980"/>
                </a:lnTo>
                <a:lnTo>
                  <a:pt x="8105762" y="531863"/>
                </a:lnTo>
                <a:lnTo>
                  <a:pt x="8105762" y="529234"/>
                </a:lnTo>
                <a:close/>
              </a:path>
              <a:path w="9725025" h="535305">
                <a:moveTo>
                  <a:pt x="8105762" y="3454"/>
                </a:moveTo>
                <a:lnTo>
                  <a:pt x="8105305" y="2336"/>
                </a:lnTo>
                <a:lnTo>
                  <a:pt x="8103438" y="469"/>
                </a:lnTo>
                <a:lnTo>
                  <a:pt x="8102320" y="0"/>
                </a:lnTo>
                <a:lnTo>
                  <a:pt x="8099692" y="0"/>
                </a:lnTo>
                <a:lnTo>
                  <a:pt x="8098561" y="469"/>
                </a:lnTo>
                <a:lnTo>
                  <a:pt x="8096707" y="2336"/>
                </a:lnTo>
                <a:lnTo>
                  <a:pt x="8096237" y="3454"/>
                </a:lnTo>
                <a:lnTo>
                  <a:pt x="8096237" y="6083"/>
                </a:lnTo>
                <a:lnTo>
                  <a:pt x="8096707" y="7200"/>
                </a:lnTo>
                <a:lnTo>
                  <a:pt x="8098561" y="9067"/>
                </a:lnTo>
                <a:lnTo>
                  <a:pt x="8099692" y="9525"/>
                </a:lnTo>
                <a:lnTo>
                  <a:pt x="8102320" y="9525"/>
                </a:lnTo>
                <a:lnTo>
                  <a:pt x="8103438" y="9067"/>
                </a:lnTo>
                <a:lnTo>
                  <a:pt x="8105305" y="7200"/>
                </a:lnTo>
                <a:lnTo>
                  <a:pt x="8105762" y="6083"/>
                </a:lnTo>
                <a:lnTo>
                  <a:pt x="8105762" y="3454"/>
                </a:lnTo>
                <a:close/>
              </a:path>
              <a:path w="9725025" h="535305">
                <a:moveTo>
                  <a:pt x="8153387" y="529234"/>
                </a:moveTo>
                <a:lnTo>
                  <a:pt x="8152930" y="528116"/>
                </a:lnTo>
                <a:lnTo>
                  <a:pt x="8151063" y="526249"/>
                </a:lnTo>
                <a:lnTo>
                  <a:pt x="8149945" y="525780"/>
                </a:lnTo>
                <a:lnTo>
                  <a:pt x="8147317" y="525780"/>
                </a:lnTo>
                <a:lnTo>
                  <a:pt x="8146186" y="526249"/>
                </a:lnTo>
                <a:lnTo>
                  <a:pt x="8144332" y="528116"/>
                </a:lnTo>
                <a:lnTo>
                  <a:pt x="8143862" y="529234"/>
                </a:lnTo>
                <a:lnTo>
                  <a:pt x="8143862" y="531863"/>
                </a:lnTo>
                <a:lnTo>
                  <a:pt x="8144332" y="532980"/>
                </a:lnTo>
                <a:lnTo>
                  <a:pt x="8146186" y="534847"/>
                </a:lnTo>
                <a:lnTo>
                  <a:pt x="8147317" y="535305"/>
                </a:lnTo>
                <a:lnTo>
                  <a:pt x="8149945" y="535305"/>
                </a:lnTo>
                <a:lnTo>
                  <a:pt x="8151063" y="534847"/>
                </a:lnTo>
                <a:lnTo>
                  <a:pt x="8152930" y="532980"/>
                </a:lnTo>
                <a:lnTo>
                  <a:pt x="8153387" y="531863"/>
                </a:lnTo>
                <a:lnTo>
                  <a:pt x="8153387" y="529234"/>
                </a:lnTo>
                <a:close/>
              </a:path>
              <a:path w="9725025" h="535305">
                <a:moveTo>
                  <a:pt x="8153387" y="3454"/>
                </a:moveTo>
                <a:lnTo>
                  <a:pt x="8152930" y="2336"/>
                </a:lnTo>
                <a:lnTo>
                  <a:pt x="8151063" y="469"/>
                </a:lnTo>
                <a:lnTo>
                  <a:pt x="8149945" y="0"/>
                </a:lnTo>
                <a:lnTo>
                  <a:pt x="8147317" y="0"/>
                </a:lnTo>
                <a:lnTo>
                  <a:pt x="8146186" y="469"/>
                </a:lnTo>
                <a:lnTo>
                  <a:pt x="8144332" y="2336"/>
                </a:lnTo>
                <a:lnTo>
                  <a:pt x="8143862" y="3454"/>
                </a:lnTo>
                <a:lnTo>
                  <a:pt x="8143862" y="6083"/>
                </a:lnTo>
                <a:lnTo>
                  <a:pt x="8144332" y="7200"/>
                </a:lnTo>
                <a:lnTo>
                  <a:pt x="8146186" y="9067"/>
                </a:lnTo>
                <a:lnTo>
                  <a:pt x="8147317" y="9525"/>
                </a:lnTo>
                <a:lnTo>
                  <a:pt x="8149945" y="9525"/>
                </a:lnTo>
                <a:lnTo>
                  <a:pt x="8151063" y="9067"/>
                </a:lnTo>
                <a:lnTo>
                  <a:pt x="8152930" y="7200"/>
                </a:lnTo>
                <a:lnTo>
                  <a:pt x="8153387" y="6083"/>
                </a:lnTo>
                <a:lnTo>
                  <a:pt x="8153387" y="3454"/>
                </a:lnTo>
                <a:close/>
              </a:path>
              <a:path w="9725025" h="535305">
                <a:moveTo>
                  <a:pt x="8201012" y="529234"/>
                </a:moveTo>
                <a:lnTo>
                  <a:pt x="8200555" y="528116"/>
                </a:lnTo>
                <a:lnTo>
                  <a:pt x="8198688" y="526249"/>
                </a:lnTo>
                <a:lnTo>
                  <a:pt x="8197570" y="525780"/>
                </a:lnTo>
                <a:lnTo>
                  <a:pt x="8194942" y="525780"/>
                </a:lnTo>
                <a:lnTo>
                  <a:pt x="8193811" y="526249"/>
                </a:lnTo>
                <a:lnTo>
                  <a:pt x="8191957" y="528116"/>
                </a:lnTo>
                <a:lnTo>
                  <a:pt x="8191487" y="529234"/>
                </a:lnTo>
                <a:lnTo>
                  <a:pt x="8191487" y="531863"/>
                </a:lnTo>
                <a:lnTo>
                  <a:pt x="8191957" y="532980"/>
                </a:lnTo>
                <a:lnTo>
                  <a:pt x="8193811" y="534847"/>
                </a:lnTo>
                <a:lnTo>
                  <a:pt x="8194942" y="535305"/>
                </a:lnTo>
                <a:lnTo>
                  <a:pt x="8197570" y="535305"/>
                </a:lnTo>
                <a:lnTo>
                  <a:pt x="8198688" y="534847"/>
                </a:lnTo>
                <a:lnTo>
                  <a:pt x="8200555" y="532980"/>
                </a:lnTo>
                <a:lnTo>
                  <a:pt x="8201012" y="531863"/>
                </a:lnTo>
                <a:lnTo>
                  <a:pt x="8201012" y="529234"/>
                </a:lnTo>
                <a:close/>
              </a:path>
              <a:path w="9725025" h="535305">
                <a:moveTo>
                  <a:pt x="8201012" y="3454"/>
                </a:moveTo>
                <a:lnTo>
                  <a:pt x="8200555" y="2336"/>
                </a:lnTo>
                <a:lnTo>
                  <a:pt x="8198688" y="469"/>
                </a:lnTo>
                <a:lnTo>
                  <a:pt x="8197570" y="0"/>
                </a:lnTo>
                <a:lnTo>
                  <a:pt x="8194942" y="0"/>
                </a:lnTo>
                <a:lnTo>
                  <a:pt x="8193811" y="469"/>
                </a:lnTo>
                <a:lnTo>
                  <a:pt x="8191957" y="2336"/>
                </a:lnTo>
                <a:lnTo>
                  <a:pt x="8191487" y="3454"/>
                </a:lnTo>
                <a:lnTo>
                  <a:pt x="8191487" y="6083"/>
                </a:lnTo>
                <a:lnTo>
                  <a:pt x="8191957" y="7200"/>
                </a:lnTo>
                <a:lnTo>
                  <a:pt x="8193811" y="9067"/>
                </a:lnTo>
                <a:lnTo>
                  <a:pt x="8194942" y="9525"/>
                </a:lnTo>
                <a:lnTo>
                  <a:pt x="8197570" y="9525"/>
                </a:lnTo>
                <a:lnTo>
                  <a:pt x="8198688" y="9067"/>
                </a:lnTo>
                <a:lnTo>
                  <a:pt x="8200555" y="7200"/>
                </a:lnTo>
                <a:lnTo>
                  <a:pt x="8201012" y="6083"/>
                </a:lnTo>
                <a:lnTo>
                  <a:pt x="8201012" y="3454"/>
                </a:lnTo>
                <a:close/>
              </a:path>
              <a:path w="9725025" h="535305">
                <a:moveTo>
                  <a:pt x="8248637" y="529234"/>
                </a:moveTo>
                <a:lnTo>
                  <a:pt x="8248180" y="528116"/>
                </a:lnTo>
                <a:lnTo>
                  <a:pt x="8246313" y="526249"/>
                </a:lnTo>
                <a:lnTo>
                  <a:pt x="8245195" y="525780"/>
                </a:lnTo>
                <a:lnTo>
                  <a:pt x="8242567" y="525780"/>
                </a:lnTo>
                <a:lnTo>
                  <a:pt x="8241436" y="526249"/>
                </a:lnTo>
                <a:lnTo>
                  <a:pt x="8239582" y="528116"/>
                </a:lnTo>
                <a:lnTo>
                  <a:pt x="8239112" y="529234"/>
                </a:lnTo>
                <a:lnTo>
                  <a:pt x="8239112" y="531863"/>
                </a:lnTo>
                <a:lnTo>
                  <a:pt x="8239582" y="532980"/>
                </a:lnTo>
                <a:lnTo>
                  <a:pt x="8241436" y="534847"/>
                </a:lnTo>
                <a:lnTo>
                  <a:pt x="8242567" y="535305"/>
                </a:lnTo>
                <a:lnTo>
                  <a:pt x="8245195" y="535305"/>
                </a:lnTo>
                <a:lnTo>
                  <a:pt x="8246313" y="534847"/>
                </a:lnTo>
                <a:lnTo>
                  <a:pt x="8248180" y="532980"/>
                </a:lnTo>
                <a:lnTo>
                  <a:pt x="8248637" y="531863"/>
                </a:lnTo>
                <a:lnTo>
                  <a:pt x="8248637" y="529234"/>
                </a:lnTo>
                <a:close/>
              </a:path>
              <a:path w="9725025" h="535305">
                <a:moveTo>
                  <a:pt x="8248637" y="3454"/>
                </a:moveTo>
                <a:lnTo>
                  <a:pt x="8248180" y="2336"/>
                </a:lnTo>
                <a:lnTo>
                  <a:pt x="8246313" y="469"/>
                </a:lnTo>
                <a:lnTo>
                  <a:pt x="8245195" y="0"/>
                </a:lnTo>
                <a:lnTo>
                  <a:pt x="8242567" y="0"/>
                </a:lnTo>
                <a:lnTo>
                  <a:pt x="8241436" y="469"/>
                </a:lnTo>
                <a:lnTo>
                  <a:pt x="8239582" y="2336"/>
                </a:lnTo>
                <a:lnTo>
                  <a:pt x="8239112" y="3454"/>
                </a:lnTo>
                <a:lnTo>
                  <a:pt x="8239112" y="6083"/>
                </a:lnTo>
                <a:lnTo>
                  <a:pt x="8239582" y="7200"/>
                </a:lnTo>
                <a:lnTo>
                  <a:pt x="8241436" y="9067"/>
                </a:lnTo>
                <a:lnTo>
                  <a:pt x="8242567" y="9525"/>
                </a:lnTo>
                <a:lnTo>
                  <a:pt x="8245195" y="9525"/>
                </a:lnTo>
                <a:lnTo>
                  <a:pt x="8246313" y="9067"/>
                </a:lnTo>
                <a:lnTo>
                  <a:pt x="8248180" y="7200"/>
                </a:lnTo>
                <a:lnTo>
                  <a:pt x="8248637" y="6083"/>
                </a:lnTo>
                <a:lnTo>
                  <a:pt x="8248637" y="3454"/>
                </a:lnTo>
                <a:close/>
              </a:path>
              <a:path w="9725025" h="535305">
                <a:moveTo>
                  <a:pt x="8296262" y="529234"/>
                </a:moveTo>
                <a:lnTo>
                  <a:pt x="8295805" y="528116"/>
                </a:lnTo>
                <a:lnTo>
                  <a:pt x="8293938" y="526249"/>
                </a:lnTo>
                <a:lnTo>
                  <a:pt x="8292820" y="525780"/>
                </a:lnTo>
                <a:lnTo>
                  <a:pt x="8290192" y="525780"/>
                </a:lnTo>
                <a:lnTo>
                  <a:pt x="8289061" y="526249"/>
                </a:lnTo>
                <a:lnTo>
                  <a:pt x="8287207" y="528116"/>
                </a:lnTo>
                <a:lnTo>
                  <a:pt x="8286737" y="529234"/>
                </a:lnTo>
                <a:lnTo>
                  <a:pt x="8286737" y="531863"/>
                </a:lnTo>
                <a:lnTo>
                  <a:pt x="8287207" y="532980"/>
                </a:lnTo>
                <a:lnTo>
                  <a:pt x="8289061" y="534847"/>
                </a:lnTo>
                <a:lnTo>
                  <a:pt x="8290192" y="535305"/>
                </a:lnTo>
                <a:lnTo>
                  <a:pt x="8292820" y="535305"/>
                </a:lnTo>
                <a:lnTo>
                  <a:pt x="8293938" y="534847"/>
                </a:lnTo>
                <a:lnTo>
                  <a:pt x="8295805" y="532980"/>
                </a:lnTo>
                <a:lnTo>
                  <a:pt x="8296262" y="531863"/>
                </a:lnTo>
                <a:lnTo>
                  <a:pt x="8296262" y="529234"/>
                </a:lnTo>
                <a:close/>
              </a:path>
              <a:path w="9725025" h="535305">
                <a:moveTo>
                  <a:pt x="8296262" y="3454"/>
                </a:moveTo>
                <a:lnTo>
                  <a:pt x="8295805" y="2336"/>
                </a:lnTo>
                <a:lnTo>
                  <a:pt x="8293938" y="469"/>
                </a:lnTo>
                <a:lnTo>
                  <a:pt x="8292820" y="0"/>
                </a:lnTo>
                <a:lnTo>
                  <a:pt x="8290192" y="0"/>
                </a:lnTo>
                <a:lnTo>
                  <a:pt x="8289061" y="469"/>
                </a:lnTo>
                <a:lnTo>
                  <a:pt x="8287207" y="2336"/>
                </a:lnTo>
                <a:lnTo>
                  <a:pt x="8286737" y="3454"/>
                </a:lnTo>
                <a:lnTo>
                  <a:pt x="8286737" y="6083"/>
                </a:lnTo>
                <a:lnTo>
                  <a:pt x="8287207" y="7200"/>
                </a:lnTo>
                <a:lnTo>
                  <a:pt x="8289061" y="9067"/>
                </a:lnTo>
                <a:lnTo>
                  <a:pt x="8290192" y="9525"/>
                </a:lnTo>
                <a:lnTo>
                  <a:pt x="8292820" y="9525"/>
                </a:lnTo>
                <a:lnTo>
                  <a:pt x="8293938" y="9067"/>
                </a:lnTo>
                <a:lnTo>
                  <a:pt x="8295805" y="7200"/>
                </a:lnTo>
                <a:lnTo>
                  <a:pt x="8296262" y="6083"/>
                </a:lnTo>
                <a:lnTo>
                  <a:pt x="8296262" y="3454"/>
                </a:lnTo>
                <a:close/>
              </a:path>
              <a:path w="9725025" h="535305">
                <a:moveTo>
                  <a:pt x="8343887" y="529234"/>
                </a:moveTo>
                <a:lnTo>
                  <a:pt x="8343430" y="528116"/>
                </a:lnTo>
                <a:lnTo>
                  <a:pt x="8341563" y="526249"/>
                </a:lnTo>
                <a:lnTo>
                  <a:pt x="8340445" y="525780"/>
                </a:lnTo>
                <a:lnTo>
                  <a:pt x="8337817" y="525780"/>
                </a:lnTo>
                <a:lnTo>
                  <a:pt x="8336686" y="526249"/>
                </a:lnTo>
                <a:lnTo>
                  <a:pt x="8334832" y="528116"/>
                </a:lnTo>
                <a:lnTo>
                  <a:pt x="8334362" y="529234"/>
                </a:lnTo>
                <a:lnTo>
                  <a:pt x="8334362" y="531863"/>
                </a:lnTo>
                <a:lnTo>
                  <a:pt x="8334832" y="532980"/>
                </a:lnTo>
                <a:lnTo>
                  <a:pt x="8336686" y="534847"/>
                </a:lnTo>
                <a:lnTo>
                  <a:pt x="8337817" y="535305"/>
                </a:lnTo>
                <a:lnTo>
                  <a:pt x="8340445" y="535305"/>
                </a:lnTo>
                <a:lnTo>
                  <a:pt x="8341563" y="534847"/>
                </a:lnTo>
                <a:lnTo>
                  <a:pt x="8343430" y="532980"/>
                </a:lnTo>
                <a:lnTo>
                  <a:pt x="8343887" y="531863"/>
                </a:lnTo>
                <a:lnTo>
                  <a:pt x="8343887" y="529234"/>
                </a:lnTo>
                <a:close/>
              </a:path>
              <a:path w="9725025" h="535305">
                <a:moveTo>
                  <a:pt x="8343887" y="3454"/>
                </a:moveTo>
                <a:lnTo>
                  <a:pt x="8343430" y="2336"/>
                </a:lnTo>
                <a:lnTo>
                  <a:pt x="8341563" y="469"/>
                </a:lnTo>
                <a:lnTo>
                  <a:pt x="8340445" y="0"/>
                </a:lnTo>
                <a:lnTo>
                  <a:pt x="8337817" y="0"/>
                </a:lnTo>
                <a:lnTo>
                  <a:pt x="8336686" y="469"/>
                </a:lnTo>
                <a:lnTo>
                  <a:pt x="8334832" y="2336"/>
                </a:lnTo>
                <a:lnTo>
                  <a:pt x="8334362" y="3454"/>
                </a:lnTo>
                <a:lnTo>
                  <a:pt x="8334362" y="6083"/>
                </a:lnTo>
                <a:lnTo>
                  <a:pt x="8334832" y="7200"/>
                </a:lnTo>
                <a:lnTo>
                  <a:pt x="8336686" y="9067"/>
                </a:lnTo>
                <a:lnTo>
                  <a:pt x="8337817" y="9525"/>
                </a:lnTo>
                <a:lnTo>
                  <a:pt x="8340445" y="9525"/>
                </a:lnTo>
                <a:lnTo>
                  <a:pt x="8341563" y="9067"/>
                </a:lnTo>
                <a:lnTo>
                  <a:pt x="8343430" y="7200"/>
                </a:lnTo>
                <a:lnTo>
                  <a:pt x="8343887" y="6083"/>
                </a:lnTo>
                <a:lnTo>
                  <a:pt x="8343887" y="3454"/>
                </a:lnTo>
                <a:close/>
              </a:path>
              <a:path w="9725025" h="535305">
                <a:moveTo>
                  <a:pt x="8391512" y="529234"/>
                </a:moveTo>
                <a:lnTo>
                  <a:pt x="8391055" y="528116"/>
                </a:lnTo>
                <a:lnTo>
                  <a:pt x="8389188" y="526249"/>
                </a:lnTo>
                <a:lnTo>
                  <a:pt x="8388070" y="525780"/>
                </a:lnTo>
                <a:lnTo>
                  <a:pt x="8385442" y="525780"/>
                </a:lnTo>
                <a:lnTo>
                  <a:pt x="8384311" y="526249"/>
                </a:lnTo>
                <a:lnTo>
                  <a:pt x="8382457" y="528116"/>
                </a:lnTo>
                <a:lnTo>
                  <a:pt x="8381987" y="529234"/>
                </a:lnTo>
                <a:lnTo>
                  <a:pt x="8381987" y="531863"/>
                </a:lnTo>
                <a:lnTo>
                  <a:pt x="8382457" y="532980"/>
                </a:lnTo>
                <a:lnTo>
                  <a:pt x="8384311" y="534847"/>
                </a:lnTo>
                <a:lnTo>
                  <a:pt x="8385442" y="535305"/>
                </a:lnTo>
                <a:lnTo>
                  <a:pt x="8388070" y="535305"/>
                </a:lnTo>
                <a:lnTo>
                  <a:pt x="8389188" y="534847"/>
                </a:lnTo>
                <a:lnTo>
                  <a:pt x="8391055" y="532980"/>
                </a:lnTo>
                <a:lnTo>
                  <a:pt x="8391512" y="531863"/>
                </a:lnTo>
                <a:lnTo>
                  <a:pt x="8391512" y="529234"/>
                </a:lnTo>
                <a:close/>
              </a:path>
              <a:path w="9725025" h="535305">
                <a:moveTo>
                  <a:pt x="8391512" y="3454"/>
                </a:moveTo>
                <a:lnTo>
                  <a:pt x="8391055" y="2336"/>
                </a:lnTo>
                <a:lnTo>
                  <a:pt x="8389188" y="469"/>
                </a:lnTo>
                <a:lnTo>
                  <a:pt x="8388070" y="0"/>
                </a:lnTo>
                <a:lnTo>
                  <a:pt x="8385442" y="0"/>
                </a:lnTo>
                <a:lnTo>
                  <a:pt x="8384311" y="469"/>
                </a:lnTo>
                <a:lnTo>
                  <a:pt x="8382457" y="2336"/>
                </a:lnTo>
                <a:lnTo>
                  <a:pt x="8381987" y="3454"/>
                </a:lnTo>
                <a:lnTo>
                  <a:pt x="8381987" y="6083"/>
                </a:lnTo>
                <a:lnTo>
                  <a:pt x="8382457" y="7200"/>
                </a:lnTo>
                <a:lnTo>
                  <a:pt x="8384311" y="9067"/>
                </a:lnTo>
                <a:lnTo>
                  <a:pt x="8385442" y="9525"/>
                </a:lnTo>
                <a:lnTo>
                  <a:pt x="8388070" y="9525"/>
                </a:lnTo>
                <a:lnTo>
                  <a:pt x="8389188" y="9067"/>
                </a:lnTo>
                <a:lnTo>
                  <a:pt x="8391055" y="7200"/>
                </a:lnTo>
                <a:lnTo>
                  <a:pt x="8391512" y="6083"/>
                </a:lnTo>
                <a:lnTo>
                  <a:pt x="8391512" y="3454"/>
                </a:lnTo>
                <a:close/>
              </a:path>
              <a:path w="9725025" h="535305">
                <a:moveTo>
                  <a:pt x="8439137" y="529234"/>
                </a:moveTo>
                <a:lnTo>
                  <a:pt x="8438680" y="528116"/>
                </a:lnTo>
                <a:lnTo>
                  <a:pt x="8436813" y="526249"/>
                </a:lnTo>
                <a:lnTo>
                  <a:pt x="8435696" y="525780"/>
                </a:lnTo>
                <a:lnTo>
                  <a:pt x="8433067" y="525780"/>
                </a:lnTo>
                <a:lnTo>
                  <a:pt x="8431936" y="526249"/>
                </a:lnTo>
                <a:lnTo>
                  <a:pt x="8430082" y="528116"/>
                </a:lnTo>
                <a:lnTo>
                  <a:pt x="8429612" y="529234"/>
                </a:lnTo>
                <a:lnTo>
                  <a:pt x="8429612" y="531863"/>
                </a:lnTo>
                <a:lnTo>
                  <a:pt x="8430082" y="532980"/>
                </a:lnTo>
                <a:lnTo>
                  <a:pt x="8431936" y="534847"/>
                </a:lnTo>
                <a:lnTo>
                  <a:pt x="8433067" y="535305"/>
                </a:lnTo>
                <a:lnTo>
                  <a:pt x="8435696" y="535305"/>
                </a:lnTo>
                <a:lnTo>
                  <a:pt x="8436813" y="534847"/>
                </a:lnTo>
                <a:lnTo>
                  <a:pt x="8438680" y="532980"/>
                </a:lnTo>
                <a:lnTo>
                  <a:pt x="8439137" y="531863"/>
                </a:lnTo>
                <a:lnTo>
                  <a:pt x="8439137" y="529234"/>
                </a:lnTo>
                <a:close/>
              </a:path>
              <a:path w="9725025" h="535305">
                <a:moveTo>
                  <a:pt x="8439137" y="3454"/>
                </a:moveTo>
                <a:lnTo>
                  <a:pt x="8438680" y="2336"/>
                </a:lnTo>
                <a:lnTo>
                  <a:pt x="8436813" y="469"/>
                </a:lnTo>
                <a:lnTo>
                  <a:pt x="8435696" y="0"/>
                </a:lnTo>
                <a:lnTo>
                  <a:pt x="8433067" y="0"/>
                </a:lnTo>
                <a:lnTo>
                  <a:pt x="8431936" y="469"/>
                </a:lnTo>
                <a:lnTo>
                  <a:pt x="8430082" y="2336"/>
                </a:lnTo>
                <a:lnTo>
                  <a:pt x="8429612" y="3454"/>
                </a:lnTo>
                <a:lnTo>
                  <a:pt x="8429612" y="6083"/>
                </a:lnTo>
                <a:lnTo>
                  <a:pt x="8430082" y="7200"/>
                </a:lnTo>
                <a:lnTo>
                  <a:pt x="8431936" y="9067"/>
                </a:lnTo>
                <a:lnTo>
                  <a:pt x="8433067" y="9525"/>
                </a:lnTo>
                <a:lnTo>
                  <a:pt x="8435696" y="9525"/>
                </a:lnTo>
                <a:lnTo>
                  <a:pt x="8436813" y="9067"/>
                </a:lnTo>
                <a:lnTo>
                  <a:pt x="8438680" y="7200"/>
                </a:lnTo>
                <a:lnTo>
                  <a:pt x="8439137" y="6083"/>
                </a:lnTo>
                <a:lnTo>
                  <a:pt x="8439137" y="3454"/>
                </a:lnTo>
                <a:close/>
              </a:path>
              <a:path w="9725025" h="535305">
                <a:moveTo>
                  <a:pt x="8486762" y="529234"/>
                </a:moveTo>
                <a:lnTo>
                  <a:pt x="8486305" y="528116"/>
                </a:lnTo>
                <a:lnTo>
                  <a:pt x="8484438" y="526249"/>
                </a:lnTo>
                <a:lnTo>
                  <a:pt x="8483321" y="525780"/>
                </a:lnTo>
                <a:lnTo>
                  <a:pt x="8480692" y="525780"/>
                </a:lnTo>
                <a:lnTo>
                  <a:pt x="8479561" y="526249"/>
                </a:lnTo>
                <a:lnTo>
                  <a:pt x="8477707" y="528116"/>
                </a:lnTo>
                <a:lnTo>
                  <a:pt x="8477237" y="529234"/>
                </a:lnTo>
                <a:lnTo>
                  <a:pt x="8477237" y="531863"/>
                </a:lnTo>
                <a:lnTo>
                  <a:pt x="8477707" y="532980"/>
                </a:lnTo>
                <a:lnTo>
                  <a:pt x="8479561" y="534847"/>
                </a:lnTo>
                <a:lnTo>
                  <a:pt x="8480692" y="535305"/>
                </a:lnTo>
                <a:lnTo>
                  <a:pt x="8483321" y="535305"/>
                </a:lnTo>
                <a:lnTo>
                  <a:pt x="8484438" y="534847"/>
                </a:lnTo>
                <a:lnTo>
                  <a:pt x="8486305" y="532980"/>
                </a:lnTo>
                <a:lnTo>
                  <a:pt x="8486762" y="531863"/>
                </a:lnTo>
                <a:lnTo>
                  <a:pt x="8486762" y="529234"/>
                </a:lnTo>
                <a:close/>
              </a:path>
              <a:path w="9725025" h="535305">
                <a:moveTo>
                  <a:pt x="8486762" y="3454"/>
                </a:moveTo>
                <a:lnTo>
                  <a:pt x="8486305" y="2336"/>
                </a:lnTo>
                <a:lnTo>
                  <a:pt x="8484438" y="469"/>
                </a:lnTo>
                <a:lnTo>
                  <a:pt x="8483321" y="0"/>
                </a:lnTo>
                <a:lnTo>
                  <a:pt x="8480692" y="0"/>
                </a:lnTo>
                <a:lnTo>
                  <a:pt x="8479561" y="469"/>
                </a:lnTo>
                <a:lnTo>
                  <a:pt x="8477707" y="2336"/>
                </a:lnTo>
                <a:lnTo>
                  <a:pt x="8477237" y="3454"/>
                </a:lnTo>
                <a:lnTo>
                  <a:pt x="8477237" y="6083"/>
                </a:lnTo>
                <a:lnTo>
                  <a:pt x="8477707" y="7200"/>
                </a:lnTo>
                <a:lnTo>
                  <a:pt x="8479561" y="9067"/>
                </a:lnTo>
                <a:lnTo>
                  <a:pt x="8480692" y="9525"/>
                </a:lnTo>
                <a:lnTo>
                  <a:pt x="8483321" y="9525"/>
                </a:lnTo>
                <a:lnTo>
                  <a:pt x="8484438" y="9067"/>
                </a:lnTo>
                <a:lnTo>
                  <a:pt x="8486305" y="7200"/>
                </a:lnTo>
                <a:lnTo>
                  <a:pt x="8486762" y="6083"/>
                </a:lnTo>
                <a:lnTo>
                  <a:pt x="8486762" y="3454"/>
                </a:lnTo>
                <a:close/>
              </a:path>
              <a:path w="9725025" h="535305">
                <a:moveTo>
                  <a:pt x="8534387" y="529234"/>
                </a:moveTo>
                <a:lnTo>
                  <a:pt x="8533930" y="528116"/>
                </a:lnTo>
                <a:lnTo>
                  <a:pt x="8532063" y="526249"/>
                </a:lnTo>
                <a:lnTo>
                  <a:pt x="8530946" y="525780"/>
                </a:lnTo>
                <a:lnTo>
                  <a:pt x="8528317" y="525780"/>
                </a:lnTo>
                <a:lnTo>
                  <a:pt x="8527186" y="526249"/>
                </a:lnTo>
                <a:lnTo>
                  <a:pt x="8525332" y="528116"/>
                </a:lnTo>
                <a:lnTo>
                  <a:pt x="8524862" y="529234"/>
                </a:lnTo>
                <a:lnTo>
                  <a:pt x="8524862" y="531863"/>
                </a:lnTo>
                <a:lnTo>
                  <a:pt x="8525332" y="532980"/>
                </a:lnTo>
                <a:lnTo>
                  <a:pt x="8527186" y="534847"/>
                </a:lnTo>
                <a:lnTo>
                  <a:pt x="8528317" y="535305"/>
                </a:lnTo>
                <a:lnTo>
                  <a:pt x="8530946" y="535305"/>
                </a:lnTo>
                <a:lnTo>
                  <a:pt x="8532063" y="534847"/>
                </a:lnTo>
                <a:lnTo>
                  <a:pt x="8533930" y="532980"/>
                </a:lnTo>
                <a:lnTo>
                  <a:pt x="8534387" y="531863"/>
                </a:lnTo>
                <a:lnTo>
                  <a:pt x="8534387" y="529234"/>
                </a:lnTo>
                <a:close/>
              </a:path>
              <a:path w="9725025" h="535305">
                <a:moveTo>
                  <a:pt x="8534387" y="3454"/>
                </a:moveTo>
                <a:lnTo>
                  <a:pt x="8533930" y="2336"/>
                </a:lnTo>
                <a:lnTo>
                  <a:pt x="8532063" y="469"/>
                </a:lnTo>
                <a:lnTo>
                  <a:pt x="8530946" y="0"/>
                </a:lnTo>
                <a:lnTo>
                  <a:pt x="8528317" y="0"/>
                </a:lnTo>
                <a:lnTo>
                  <a:pt x="8527186" y="469"/>
                </a:lnTo>
                <a:lnTo>
                  <a:pt x="8525332" y="2336"/>
                </a:lnTo>
                <a:lnTo>
                  <a:pt x="8524862" y="3454"/>
                </a:lnTo>
                <a:lnTo>
                  <a:pt x="8524862" y="6083"/>
                </a:lnTo>
                <a:lnTo>
                  <a:pt x="8525332" y="7200"/>
                </a:lnTo>
                <a:lnTo>
                  <a:pt x="8527186" y="9067"/>
                </a:lnTo>
                <a:lnTo>
                  <a:pt x="8528317" y="9525"/>
                </a:lnTo>
                <a:lnTo>
                  <a:pt x="8530946" y="9525"/>
                </a:lnTo>
                <a:lnTo>
                  <a:pt x="8532063" y="9067"/>
                </a:lnTo>
                <a:lnTo>
                  <a:pt x="8533930" y="7200"/>
                </a:lnTo>
                <a:lnTo>
                  <a:pt x="8534387" y="6083"/>
                </a:lnTo>
                <a:lnTo>
                  <a:pt x="8534387" y="3454"/>
                </a:lnTo>
                <a:close/>
              </a:path>
              <a:path w="9725025" h="535305">
                <a:moveTo>
                  <a:pt x="8582012" y="529234"/>
                </a:moveTo>
                <a:lnTo>
                  <a:pt x="8581555" y="528116"/>
                </a:lnTo>
                <a:lnTo>
                  <a:pt x="8579688" y="526249"/>
                </a:lnTo>
                <a:lnTo>
                  <a:pt x="8578571" y="525780"/>
                </a:lnTo>
                <a:lnTo>
                  <a:pt x="8575942" y="525780"/>
                </a:lnTo>
                <a:lnTo>
                  <a:pt x="8574811" y="526249"/>
                </a:lnTo>
                <a:lnTo>
                  <a:pt x="8572957" y="528116"/>
                </a:lnTo>
                <a:lnTo>
                  <a:pt x="8572487" y="529234"/>
                </a:lnTo>
                <a:lnTo>
                  <a:pt x="8572487" y="531863"/>
                </a:lnTo>
                <a:lnTo>
                  <a:pt x="8572957" y="532980"/>
                </a:lnTo>
                <a:lnTo>
                  <a:pt x="8574811" y="534847"/>
                </a:lnTo>
                <a:lnTo>
                  <a:pt x="8575942" y="535305"/>
                </a:lnTo>
                <a:lnTo>
                  <a:pt x="8578571" y="535305"/>
                </a:lnTo>
                <a:lnTo>
                  <a:pt x="8579688" y="534847"/>
                </a:lnTo>
                <a:lnTo>
                  <a:pt x="8581555" y="532980"/>
                </a:lnTo>
                <a:lnTo>
                  <a:pt x="8582012" y="531863"/>
                </a:lnTo>
                <a:lnTo>
                  <a:pt x="8582012" y="529234"/>
                </a:lnTo>
                <a:close/>
              </a:path>
              <a:path w="9725025" h="535305">
                <a:moveTo>
                  <a:pt x="8582012" y="3454"/>
                </a:moveTo>
                <a:lnTo>
                  <a:pt x="8581555" y="2336"/>
                </a:lnTo>
                <a:lnTo>
                  <a:pt x="8579688" y="469"/>
                </a:lnTo>
                <a:lnTo>
                  <a:pt x="8578571" y="0"/>
                </a:lnTo>
                <a:lnTo>
                  <a:pt x="8575942" y="0"/>
                </a:lnTo>
                <a:lnTo>
                  <a:pt x="8574811" y="469"/>
                </a:lnTo>
                <a:lnTo>
                  <a:pt x="8572957" y="2336"/>
                </a:lnTo>
                <a:lnTo>
                  <a:pt x="8572487" y="3454"/>
                </a:lnTo>
                <a:lnTo>
                  <a:pt x="8572487" y="6083"/>
                </a:lnTo>
                <a:lnTo>
                  <a:pt x="8572957" y="7200"/>
                </a:lnTo>
                <a:lnTo>
                  <a:pt x="8574811" y="9067"/>
                </a:lnTo>
                <a:lnTo>
                  <a:pt x="8575942" y="9525"/>
                </a:lnTo>
                <a:lnTo>
                  <a:pt x="8578571" y="9525"/>
                </a:lnTo>
                <a:lnTo>
                  <a:pt x="8579688" y="9067"/>
                </a:lnTo>
                <a:lnTo>
                  <a:pt x="8581555" y="7200"/>
                </a:lnTo>
                <a:lnTo>
                  <a:pt x="8582012" y="6083"/>
                </a:lnTo>
                <a:lnTo>
                  <a:pt x="8582012" y="3454"/>
                </a:lnTo>
                <a:close/>
              </a:path>
              <a:path w="9725025" h="535305">
                <a:moveTo>
                  <a:pt x="8629637" y="529234"/>
                </a:moveTo>
                <a:lnTo>
                  <a:pt x="8629180" y="528116"/>
                </a:lnTo>
                <a:lnTo>
                  <a:pt x="8627313" y="526249"/>
                </a:lnTo>
                <a:lnTo>
                  <a:pt x="8626196" y="525780"/>
                </a:lnTo>
                <a:lnTo>
                  <a:pt x="8623567" y="525780"/>
                </a:lnTo>
                <a:lnTo>
                  <a:pt x="8622436" y="526249"/>
                </a:lnTo>
                <a:lnTo>
                  <a:pt x="8620582" y="528116"/>
                </a:lnTo>
                <a:lnTo>
                  <a:pt x="8620112" y="529234"/>
                </a:lnTo>
                <a:lnTo>
                  <a:pt x="8620112" y="531863"/>
                </a:lnTo>
                <a:lnTo>
                  <a:pt x="8620582" y="532980"/>
                </a:lnTo>
                <a:lnTo>
                  <a:pt x="8622436" y="534847"/>
                </a:lnTo>
                <a:lnTo>
                  <a:pt x="8623567" y="535305"/>
                </a:lnTo>
                <a:lnTo>
                  <a:pt x="8626196" y="535305"/>
                </a:lnTo>
                <a:lnTo>
                  <a:pt x="8627313" y="534847"/>
                </a:lnTo>
                <a:lnTo>
                  <a:pt x="8629180" y="532980"/>
                </a:lnTo>
                <a:lnTo>
                  <a:pt x="8629637" y="531863"/>
                </a:lnTo>
                <a:lnTo>
                  <a:pt x="8629637" y="529234"/>
                </a:lnTo>
                <a:close/>
              </a:path>
              <a:path w="9725025" h="535305">
                <a:moveTo>
                  <a:pt x="8629637" y="3454"/>
                </a:moveTo>
                <a:lnTo>
                  <a:pt x="8629180" y="2336"/>
                </a:lnTo>
                <a:lnTo>
                  <a:pt x="8627313" y="469"/>
                </a:lnTo>
                <a:lnTo>
                  <a:pt x="8626196" y="0"/>
                </a:lnTo>
                <a:lnTo>
                  <a:pt x="8623567" y="0"/>
                </a:lnTo>
                <a:lnTo>
                  <a:pt x="8622436" y="469"/>
                </a:lnTo>
                <a:lnTo>
                  <a:pt x="8620582" y="2336"/>
                </a:lnTo>
                <a:lnTo>
                  <a:pt x="8620112" y="3454"/>
                </a:lnTo>
                <a:lnTo>
                  <a:pt x="8620112" y="6083"/>
                </a:lnTo>
                <a:lnTo>
                  <a:pt x="8620582" y="7200"/>
                </a:lnTo>
                <a:lnTo>
                  <a:pt x="8622436" y="9067"/>
                </a:lnTo>
                <a:lnTo>
                  <a:pt x="8623567" y="9525"/>
                </a:lnTo>
                <a:lnTo>
                  <a:pt x="8626196" y="9525"/>
                </a:lnTo>
                <a:lnTo>
                  <a:pt x="8627313" y="9067"/>
                </a:lnTo>
                <a:lnTo>
                  <a:pt x="8629180" y="7200"/>
                </a:lnTo>
                <a:lnTo>
                  <a:pt x="8629637" y="6083"/>
                </a:lnTo>
                <a:lnTo>
                  <a:pt x="8629637" y="3454"/>
                </a:lnTo>
                <a:close/>
              </a:path>
              <a:path w="9725025" h="535305">
                <a:moveTo>
                  <a:pt x="8677262" y="529234"/>
                </a:moveTo>
                <a:lnTo>
                  <a:pt x="8676805" y="528116"/>
                </a:lnTo>
                <a:lnTo>
                  <a:pt x="8674938" y="526249"/>
                </a:lnTo>
                <a:lnTo>
                  <a:pt x="8673821" y="525780"/>
                </a:lnTo>
                <a:lnTo>
                  <a:pt x="8671192" y="525780"/>
                </a:lnTo>
                <a:lnTo>
                  <a:pt x="8670061" y="526249"/>
                </a:lnTo>
                <a:lnTo>
                  <a:pt x="8668207" y="528116"/>
                </a:lnTo>
                <a:lnTo>
                  <a:pt x="8667737" y="529234"/>
                </a:lnTo>
                <a:lnTo>
                  <a:pt x="8667737" y="531863"/>
                </a:lnTo>
                <a:lnTo>
                  <a:pt x="8668207" y="532980"/>
                </a:lnTo>
                <a:lnTo>
                  <a:pt x="8670061" y="534847"/>
                </a:lnTo>
                <a:lnTo>
                  <a:pt x="8671192" y="535305"/>
                </a:lnTo>
                <a:lnTo>
                  <a:pt x="8673821" y="535305"/>
                </a:lnTo>
                <a:lnTo>
                  <a:pt x="8674938" y="534847"/>
                </a:lnTo>
                <a:lnTo>
                  <a:pt x="8676805" y="532980"/>
                </a:lnTo>
                <a:lnTo>
                  <a:pt x="8677262" y="531863"/>
                </a:lnTo>
                <a:lnTo>
                  <a:pt x="8677262" y="529234"/>
                </a:lnTo>
                <a:close/>
              </a:path>
              <a:path w="9725025" h="535305">
                <a:moveTo>
                  <a:pt x="8677262" y="3454"/>
                </a:moveTo>
                <a:lnTo>
                  <a:pt x="8676805" y="2336"/>
                </a:lnTo>
                <a:lnTo>
                  <a:pt x="8674938" y="469"/>
                </a:lnTo>
                <a:lnTo>
                  <a:pt x="8673821" y="0"/>
                </a:lnTo>
                <a:lnTo>
                  <a:pt x="8671192" y="0"/>
                </a:lnTo>
                <a:lnTo>
                  <a:pt x="8670061" y="469"/>
                </a:lnTo>
                <a:lnTo>
                  <a:pt x="8668207" y="2336"/>
                </a:lnTo>
                <a:lnTo>
                  <a:pt x="8667737" y="3454"/>
                </a:lnTo>
                <a:lnTo>
                  <a:pt x="8667737" y="6083"/>
                </a:lnTo>
                <a:lnTo>
                  <a:pt x="8668207" y="7200"/>
                </a:lnTo>
                <a:lnTo>
                  <a:pt x="8670061" y="9067"/>
                </a:lnTo>
                <a:lnTo>
                  <a:pt x="8671192" y="9525"/>
                </a:lnTo>
                <a:lnTo>
                  <a:pt x="8673821" y="9525"/>
                </a:lnTo>
                <a:lnTo>
                  <a:pt x="8674938" y="9067"/>
                </a:lnTo>
                <a:lnTo>
                  <a:pt x="8676805" y="7200"/>
                </a:lnTo>
                <a:lnTo>
                  <a:pt x="8677262" y="6083"/>
                </a:lnTo>
                <a:lnTo>
                  <a:pt x="8677262" y="3454"/>
                </a:lnTo>
                <a:close/>
              </a:path>
              <a:path w="9725025" h="535305">
                <a:moveTo>
                  <a:pt x="8724887" y="529234"/>
                </a:moveTo>
                <a:lnTo>
                  <a:pt x="8724430" y="528116"/>
                </a:lnTo>
                <a:lnTo>
                  <a:pt x="8722563" y="526249"/>
                </a:lnTo>
                <a:lnTo>
                  <a:pt x="8721446" y="525780"/>
                </a:lnTo>
                <a:lnTo>
                  <a:pt x="8718817" y="525780"/>
                </a:lnTo>
                <a:lnTo>
                  <a:pt x="8717686" y="526249"/>
                </a:lnTo>
                <a:lnTo>
                  <a:pt x="8715832" y="528116"/>
                </a:lnTo>
                <a:lnTo>
                  <a:pt x="8715362" y="529234"/>
                </a:lnTo>
                <a:lnTo>
                  <a:pt x="8715362" y="531863"/>
                </a:lnTo>
                <a:lnTo>
                  <a:pt x="8715832" y="532980"/>
                </a:lnTo>
                <a:lnTo>
                  <a:pt x="8717686" y="534847"/>
                </a:lnTo>
                <a:lnTo>
                  <a:pt x="8718817" y="535305"/>
                </a:lnTo>
                <a:lnTo>
                  <a:pt x="8721446" y="535305"/>
                </a:lnTo>
                <a:lnTo>
                  <a:pt x="8722563" y="534847"/>
                </a:lnTo>
                <a:lnTo>
                  <a:pt x="8724430" y="532980"/>
                </a:lnTo>
                <a:lnTo>
                  <a:pt x="8724887" y="531863"/>
                </a:lnTo>
                <a:lnTo>
                  <a:pt x="8724887" y="529234"/>
                </a:lnTo>
                <a:close/>
              </a:path>
              <a:path w="9725025" h="535305">
                <a:moveTo>
                  <a:pt x="8724887" y="3454"/>
                </a:moveTo>
                <a:lnTo>
                  <a:pt x="8724430" y="2336"/>
                </a:lnTo>
                <a:lnTo>
                  <a:pt x="8722563" y="469"/>
                </a:lnTo>
                <a:lnTo>
                  <a:pt x="8721446" y="0"/>
                </a:lnTo>
                <a:lnTo>
                  <a:pt x="8718817" y="0"/>
                </a:lnTo>
                <a:lnTo>
                  <a:pt x="8717686" y="469"/>
                </a:lnTo>
                <a:lnTo>
                  <a:pt x="8715832" y="2336"/>
                </a:lnTo>
                <a:lnTo>
                  <a:pt x="8715362" y="3454"/>
                </a:lnTo>
                <a:lnTo>
                  <a:pt x="8715362" y="6083"/>
                </a:lnTo>
                <a:lnTo>
                  <a:pt x="8715832" y="7200"/>
                </a:lnTo>
                <a:lnTo>
                  <a:pt x="8717686" y="9067"/>
                </a:lnTo>
                <a:lnTo>
                  <a:pt x="8718817" y="9525"/>
                </a:lnTo>
                <a:lnTo>
                  <a:pt x="8721446" y="9525"/>
                </a:lnTo>
                <a:lnTo>
                  <a:pt x="8722563" y="9067"/>
                </a:lnTo>
                <a:lnTo>
                  <a:pt x="8724430" y="7200"/>
                </a:lnTo>
                <a:lnTo>
                  <a:pt x="8724887" y="6083"/>
                </a:lnTo>
                <a:lnTo>
                  <a:pt x="8724887" y="3454"/>
                </a:lnTo>
                <a:close/>
              </a:path>
              <a:path w="9725025" h="535305">
                <a:moveTo>
                  <a:pt x="8772512" y="529234"/>
                </a:moveTo>
                <a:lnTo>
                  <a:pt x="8772055" y="528116"/>
                </a:lnTo>
                <a:lnTo>
                  <a:pt x="8770188" y="526249"/>
                </a:lnTo>
                <a:lnTo>
                  <a:pt x="8769071" y="525780"/>
                </a:lnTo>
                <a:lnTo>
                  <a:pt x="8766442" y="525780"/>
                </a:lnTo>
                <a:lnTo>
                  <a:pt x="8765311" y="526249"/>
                </a:lnTo>
                <a:lnTo>
                  <a:pt x="8763457" y="528116"/>
                </a:lnTo>
                <a:lnTo>
                  <a:pt x="8762987" y="529234"/>
                </a:lnTo>
                <a:lnTo>
                  <a:pt x="8762987" y="531863"/>
                </a:lnTo>
                <a:lnTo>
                  <a:pt x="8763457" y="532980"/>
                </a:lnTo>
                <a:lnTo>
                  <a:pt x="8765311" y="534847"/>
                </a:lnTo>
                <a:lnTo>
                  <a:pt x="8766442" y="535305"/>
                </a:lnTo>
                <a:lnTo>
                  <a:pt x="8769071" y="535305"/>
                </a:lnTo>
                <a:lnTo>
                  <a:pt x="8770188" y="534847"/>
                </a:lnTo>
                <a:lnTo>
                  <a:pt x="8772055" y="532980"/>
                </a:lnTo>
                <a:lnTo>
                  <a:pt x="8772512" y="531863"/>
                </a:lnTo>
                <a:lnTo>
                  <a:pt x="8772512" y="529234"/>
                </a:lnTo>
                <a:close/>
              </a:path>
              <a:path w="9725025" h="535305">
                <a:moveTo>
                  <a:pt x="8772512" y="3454"/>
                </a:moveTo>
                <a:lnTo>
                  <a:pt x="8772055" y="2336"/>
                </a:lnTo>
                <a:lnTo>
                  <a:pt x="8770188" y="469"/>
                </a:lnTo>
                <a:lnTo>
                  <a:pt x="8769071" y="0"/>
                </a:lnTo>
                <a:lnTo>
                  <a:pt x="8766442" y="0"/>
                </a:lnTo>
                <a:lnTo>
                  <a:pt x="8765311" y="469"/>
                </a:lnTo>
                <a:lnTo>
                  <a:pt x="8763457" y="2336"/>
                </a:lnTo>
                <a:lnTo>
                  <a:pt x="8762987" y="3454"/>
                </a:lnTo>
                <a:lnTo>
                  <a:pt x="8762987" y="6083"/>
                </a:lnTo>
                <a:lnTo>
                  <a:pt x="8763457" y="7200"/>
                </a:lnTo>
                <a:lnTo>
                  <a:pt x="8765311" y="9067"/>
                </a:lnTo>
                <a:lnTo>
                  <a:pt x="8766442" y="9525"/>
                </a:lnTo>
                <a:lnTo>
                  <a:pt x="8769071" y="9525"/>
                </a:lnTo>
                <a:lnTo>
                  <a:pt x="8770188" y="9067"/>
                </a:lnTo>
                <a:lnTo>
                  <a:pt x="8772055" y="7200"/>
                </a:lnTo>
                <a:lnTo>
                  <a:pt x="8772512" y="6083"/>
                </a:lnTo>
                <a:lnTo>
                  <a:pt x="8772512" y="3454"/>
                </a:lnTo>
                <a:close/>
              </a:path>
              <a:path w="9725025" h="535305">
                <a:moveTo>
                  <a:pt x="8820137" y="529234"/>
                </a:moveTo>
                <a:lnTo>
                  <a:pt x="8819680" y="528116"/>
                </a:lnTo>
                <a:lnTo>
                  <a:pt x="8817813" y="526249"/>
                </a:lnTo>
                <a:lnTo>
                  <a:pt x="8816696" y="525780"/>
                </a:lnTo>
                <a:lnTo>
                  <a:pt x="8814067" y="525780"/>
                </a:lnTo>
                <a:lnTo>
                  <a:pt x="8812936" y="526249"/>
                </a:lnTo>
                <a:lnTo>
                  <a:pt x="8811082" y="528116"/>
                </a:lnTo>
                <a:lnTo>
                  <a:pt x="8810612" y="529234"/>
                </a:lnTo>
                <a:lnTo>
                  <a:pt x="8810612" y="531863"/>
                </a:lnTo>
                <a:lnTo>
                  <a:pt x="8811082" y="532980"/>
                </a:lnTo>
                <a:lnTo>
                  <a:pt x="8812936" y="534847"/>
                </a:lnTo>
                <a:lnTo>
                  <a:pt x="8814067" y="535305"/>
                </a:lnTo>
                <a:lnTo>
                  <a:pt x="8816696" y="535305"/>
                </a:lnTo>
                <a:lnTo>
                  <a:pt x="8817813" y="534847"/>
                </a:lnTo>
                <a:lnTo>
                  <a:pt x="8819680" y="532980"/>
                </a:lnTo>
                <a:lnTo>
                  <a:pt x="8820137" y="531863"/>
                </a:lnTo>
                <a:lnTo>
                  <a:pt x="8820137" y="529234"/>
                </a:lnTo>
                <a:close/>
              </a:path>
              <a:path w="9725025" h="535305">
                <a:moveTo>
                  <a:pt x="8820137" y="3454"/>
                </a:moveTo>
                <a:lnTo>
                  <a:pt x="8819680" y="2336"/>
                </a:lnTo>
                <a:lnTo>
                  <a:pt x="8817813" y="469"/>
                </a:lnTo>
                <a:lnTo>
                  <a:pt x="8816696" y="0"/>
                </a:lnTo>
                <a:lnTo>
                  <a:pt x="8814067" y="0"/>
                </a:lnTo>
                <a:lnTo>
                  <a:pt x="8812936" y="469"/>
                </a:lnTo>
                <a:lnTo>
                  <a:pt x="8811082" y="2336"/>
                </a:lnTo>
                <a:lnTo>
                  <a:pt x="8810612" y="3454"/>
                </a:lnTo>
                <a:lnTo>
                  <a:pt x="8810612" y="6083"/>
                </a:lnTo>
                <a:lnTo>
                  <a:pt x="8811082" y="7200"/>
                </a:lnTo>
                <a:lnTo>
                  <a:pt x="8812936" y="9067"/>
                </a:lnTo>
                <a:lnTo>
                  <a:pt x="8814067" y="9525"/>
                </a:lnTo>
                <a:lnTo>
                  <a:pt x="8816696" y="9525"/>
                </a:lnTo>
                <a:lnTo>
                  <a:pt x="8817813" y="9067"/>
                </a:lnTo>
                <a:lnTo>
                  <a:pt x="8819680" y="7200"/>
                </a:lnTo>
                <a:lnTo>
                  <a:pt x="8820137" y="6083"/>
                </a:lnTo>
                <a:lnTo>
                  <a:pt x="8820137" y="3454"/>
                </a:lnTo>
                <a:close/>
              </a:path>
              <a:path w="9725025" h="535305">
                <a:moveTo>
                  <a:pt x="8867762" y="529234"/>
                </a:moveTo>
                <a:lnTo>
                  <a:pt x="8867305" y="528116"/>
                </a:lnTo>
                <a:lnTo>
                  <a:pt x="8865438" y="526249"/>
                </a:lnTo>
                <a:lnTo>
                  <a:pt x="8864321" y="525780"/>
                </a:lnTo>
                <a:lnTo>
                  <a:pt x="8861692" y="525780"/>
                </a:lnTo>
                <a:lnTo>
                  <a:pt x="8860561" y="526249"/>
                </a:lnTo>
                <a:lnTo>
                  <a:pt x="8858707" y="528116"/>
                </a:lnTo>
                <a:lnTo>
                  <a:pt x="8858237" y="529234"/>
                </a:lnTo>
                <a:lnTo>
                  <a:pt x="8858237" y="531863"/>
                </a:lnTo>
                <a:lnTo>
                  <a:pt x="8858707" y="532980"/>
                </a:lnTo>
                <a:lnTo>
                  <a:pt x="8860561" y="534847"/>
                </a:lnTo>
                <a:lnTo>
                  <a:pt x="8861692" y="535305"/>
                </a:lnTo>
                <a:lnTo>
                  <a:pt x="8864321" y="535305"/>
                </a:lnTo>
                <a:lnTo>
                  <a:pt x="8865438" y="534847"/>
                </a:lnTo>
                <a:lnTo>
                  <a:pt x="8867305" y="532980"/>
                </a:lnTo>
                <a:lnTo>
                  <a:pt x="8867762" y="531863"/>
                </a:lnTo>
                <a:lnTo>
                  <a:pt x="8867762" y="529234"/>
                </a:lnTo>
                <a:close/>
              </a:path>
              <a:path w="9725025" h="535305">
                <a:moveTo>
                  <a:pt x="8867762" y="3454"/>
                </a:moveTo>
                <a:lnTo>
                  <a:pt x="8867305" y="2336"/>
                </a:lnTo>
                <a:lnTo>
                  <a:pt x="8865438" y="469"/>
                </a:lnTo>
                <a:lnTo>
                  <a:pt x="8864321" y="0"/>
                </a:lnTo>
                <a:lnTo>
                  <a:pt x="8861692" y="0"/>
                </a:lnTo>
                <a:lnTo>
                  <a:pt x="8860561" y="469"/>
                </a:lnTo>
                <a:lnTo>
                  <a:pt x="8858707" y="2336"/>
                </a:lnTo>
                <a:lnTo>
                  <a:pt x="8858237" y="3454"/>
                </a:lnTo>
                <a:lnTo>
                  <a:pt x="8858237" y="6083"/>
                </a:lnTo>
                <a:lnTo>
                  <a:pt x="8858707" y="7200"/>
                </a:lnTo>
                <a:lnTo>
                  <a:pt x="8860561" y="9067"/>
                </a:lnTo>
                <a:lnTo>
                  <a:pt x="8861692" y="9525"/>
                </a:lnTo>
                <a:lnTo>
                  <a:pt x="8864321" y="9525"/>
                </a:lnTo>
                <a:lnTo>
                  <a:pt x="8865438" y="9067"/>
                </a:lnTo>
                <a:lnTo>
                  <a:pt x="8867305" y="7200"/>
                </a:lnTo>
                <a:lnTo>
                  <a:pt x="8867762" y="6083"/>
                </a:lnTo>
                <a:lnTo>
                  <a:pt x="8867762" y="3454"/>
                </a:lnTo>
                <a:close/>
              </a:path>
              <a:path w="9725025" h="535305">
                <a:moveTo>
                  <a:pt x="8915387" y="529234"/>
                </a:moveTo>
                <a:lnTo>
                  <a:pt x="8914930" y="528116"/>
                </a:lnTo>
                <a:lnTo>
                  <a:pt x="8913063" y="526249"/>
                </a:lnTo>
                <a:lnTo>
                  <a:pt x="8911946" y="525780"/>
                </a:lnTo>
                <a:lnTo>
                  <a:pt x="8909317" y="525780"/>
                </a:lnTo>
                <a:lnTo>
                  <a:pt x="8908186" y="526249"/>
                </a:lnTo>
                <a:lnTo>
                  <a:pt x="8906332" y="528116"/>
                </a:lnTo>
                <a:lnTo>
                  <a:pt x="8905862" y="529234"/>
                </a:lnTo>
                <a:lnTo>
                  <a:pt x="8905862" y="531863"/>
                </a:lnTo>
                <a:lnTo>
                  <a:pt x="8906332" y="532980"/>
                </a:lnTo>
                <a:lnTo>
                  <a:pt x="8908186" y="534847"/>
                </a:lnTo>
                <a:lnTo>
                  <a:pt x="8909317" y="535305"/>
                </a:lnTo>
                <a:lnTo>
                  <a:pt x="8911946" y="535305"/>
                </a:lnTo>
                <a:lnTo>
                  <a:pt x="8913063" y="534847"/>
                </a:lnTo>
                <a:lnTo>
                  <a:pt x="8914930" y="532980"/>
                </a:lnTo>
                <a:lnTo>
                  <a:pt x="8915387" y="531863"/>
                </a:lnTo>
                <a:lnTo>
                  <a:pt x="8915387" y="529234"/>
                </a:lnTo>
                <a:close/>
              </a:path>
              <a:path w="9725025" h="535305">
                <a:moveTo>
                  <a:pt x="8915387" y="3454"/>
                </a:moveTo>
                <a:lnTo>
                  <a:pt x="8914930" y="2336"/>
                </a:lnTo>
                <a:lnTo>
                  <a:pt x="8913063" y="469"/>
                </a:lnTo>
                <a:lnTo>
                  <a:pt x="8911946" y="0"/>
                </a:lnTo>
                <a:lnTo>
                  <a:pt x="8909317" y="0"/>
                </a:lnTo>
                <a:lnTo>
                  <a:pt x="8908186" y="469"/>
                </a:lnTo>
                <a:lnTo>
                  <a:pt x="8906332" y="2336"/>
                </a:lnTo>
                <a:lnTo>
                  <a:pt x="8905862" y="3454"/>
                </a:lnTo>
                <a:lnTo>
                  <a:pt x="8905862" y="6083"/>
                </a:lnTo>
                <a:lnTo>
                  <a:pt x="8906332" y="7200"/>
                </a:lnTo>
                <a:lnTo>
                  <a:pt x="8908186" y="9067"/>
                </a:lnTo>
                <a:lnTo>
                  <a:pt x="8909317" y="9525"/>
                </a:lnTo>
                <a:lnTo>
                  <a:pt x="8911946" y="9525"/>
                </a:lnTo>
                <a:lnTo>
                  <a:pt x="8913063" y="9067"/>
                </a:lnTo>
                <a:lnTo>
                  <a:pt x="8914930" y="7200"/>
                </a:lnTo>
                <a:lnTo>
                  <a:pt x="8915387" y="6083"/>
                </a:lnTo>
                <a:lnTo>
                  <a:pt x="8915387" y="3454"/>
                </a:lnTo>
                <a:close/>
              </a:path>
              <a:path w="9725025" h="535305">
                <a:moveTo>
                  <a:pt x="8963012" y="529234"/>
                </a:moveTo>
                <a:lnTo>
                  <a:pt x="8962555" y="528116"/>
                </a:lnTo>
                <a:lnTo>
                  <a:pt x="8960688" y="526249"/>
                </a:lnTo>
                <a:lnTo>
                  <a:pt x="8959571" y="525780"/>
                </a:lnTo>
                <a:lnTo>
                  <a:pt x="8956942" y="525780"/>
                </a:lnTo>
                <a:lnTo>
                  <a:pt x="8955811" y="526249"/>
                </a:lnTo>
                <a:lnTo>
                  <a:pt x="8953957" y="528116"/>
                </a:lnTo>
                <a:lnTo>
                  <a:pt x="8953487" y="529234"/>
                </a:lnTo>
                <a:lnTo>
                  <a:pt x="8953487" y="531863"/>
                </a:lnTo>
                <a:lnTo>
                  <a:pt x="8953957" y="532980"/>
                </a:lnTo>
                <a:lnTo>
                  <a:pt x="8955811" y="534847"/>
                </a:lnTo>
                <a:lnTo>
                  <a:pt x="8956942" y="535305"/>
                </a:lnTo>
                <a:lnTo>
                  <a:pt x="8959571" y="535305"/>
                </a:lnTo>
                <a:lnTo>
                  <a:pt x="8960688" y="534847"/>
                </a:lnTo>
                <a:lnTo>
                  <a:pt x="8962555" y="532980"/>
                </a:lnTo>
                <a:lnTo>
                  <a:pt x="8963012" y="531863"/>
                </a:lnTo>
                <a:lnTo>
                  <a:pt x="8963012" y="529234"/>
                </a:lnTo>
                <a:close/>
              </a:path>
              <a:path w="9725025" h="535305">
                <a:moveTo>
                  <a:pt x="8963012" y="3454"/>
                </a:moveTo>
                <a:lnTo>
                  <a:pt x="8962555" y="2336"/>
                </a:lnTo>
                <a:lnTo>
                  <a:pt x="8960688" y="469"/>
                </a:lnTo>
                <a:lnTo>
                  <a:pt x="8959571" y="0"/>
                </a:lnTo>
                <a:lnTo>
                  <a:pt x="8956942" y="0"/>
                </a:lnTo>
                <a:lnTo>
                  <a:pt x="8955811" y="469"/>
                </a:lnTo>
                <a:lnTo>
                  <a:pt x="8953957" y="2336"/>
                </a:lnTo>
                <a:lnTo>
                  <a:pt x="8953487" y="3454"/>
                </a:lnTo>
                <a:lnTo>
                  <a:pt x="8953487" y="6083"/>
                </a:lnTo>
                <a:lnTo>
                  <a:pt x="8953957" y="7200"/>
                </a:lnTo>
                <a:lnTo>
                  <a:pt x="8955811" y="9067"/>
                </a:lnTo>
                <a:lnTo>
                  <a:pt x="8956942" y="9525"/>
                </a:lnTo>
                <a:lnTo>
                  <a:pt x="8959571" y="9525"/>
                </a:lnTo>
                <a:lnTo>
                  <a:pt x="8960688" y="9067"/>
                </a:lnTo>
                <a:lnTo>
                  <a:pt x="8962555" y="7200"/>
                </a:lnTo>
                <a:lnTo>
                  <a:pt x="8963012" y="6083"/>
                </a:lnTo>
                <a:lnTo>
                  <a:pt x="8963012" y="3454"/>
                </a:lnTo>
                <a:close/>
              </a:path>
              <a:path w="9725025" h="535305">
                <a:moveTo>
                  <a:pt x="9010637" y="529234"/>
                </a:moveTo>
                <a:lnTo>
                  <a:pt x="9010180" y="528116"/>
                </a:lnTo>
                <a:lnTo>
                  <a:pt x="9008313" y="526249"/>
                </a:lnTo>
                <a:lnTo>
                  <a:pt x="9007196" y="525780"/>
                </a:lnTo>
                <a:lnTo>
                  <a:pt x="9004567" y="525780"/>
                </a:lnTo>
                <a:lnTo>
                  <a:pt x="9003436" y="526249"/>
                </a:lnTo>
                <a:lnTo>
                  <a:pt x="9001582" y="528116"/>
                </a:lnTo>
                <a:lnTo>
                  <a:pt x="9001112" y="529234"/>
                </a:lnTo>
                <a:lnTo>
                  <a:pt x="9001112" y="531863"/>
                </a:lnTo>
                <a:lnTo>
                  <a:pt x="9001582" y="532980"/>
                </a:lnTo>
                <a:lnTo>
                  <a:pt x="9003436" y="534847"/>
                </a:lnTo>
                <a:lnTo>
                  <a:pt x="9004567" y="535305"/>
                </a:lnTo>
                <a:lnTo>
                  <a:pt x="9007196" y="535305"/>
                </a:lnTo>
                <a:lnTo>
                  <a:pt x="9008313" y="534847"/>
                </a:lnTo>
                <a:lnTo>
                  <a:pt x="9010180" y="532980"/>
                </a:lnTo>
                <a:lnTo>
                  <a:pt x="9010637" y="531863"/>
                </a:lnTo>
                <a:lnTo>
                  <a:pt x="9010637" y="529234"/>
                </a:lnTo>
                <a:close/>
              </a:path>
              <a:path w="9725025" h="535305">
                <a:moveTo>
                  <a:pt x="9010637" y="3454"/>
                </a:moveTo>
                <a:lnTo>
                  <a:pt x="9010180" y="2336"/>
                </a:lnTo>
                <a:lnTo>
                  <a:pt x="9008313" y="469"/>
                </a:lnTo>
                <a:lnTo>
                  <a:pt x="9007196" y="0"/>
                </a:lnTo>
                <a:lnTo>
                  <a:pt x="9004567" y="0"/>
                </a:lnTo>
                <a:lnTo>
                  <a:pt x="9003436" y="469"/>
                </a:lnTo>
                <a:lnTo>
                  <a:pt x="9001582" y="2336"/>
                </a:lnTo>
                <a:lnTo>
                  <a:pt x="9001112" y="3454"/>
                </a:lnTo>
                <a:lnTo>
                  <a:pt x="9001112" y="6083"/>
                </a:lnTo>
                <a:lnTo>
                  <a:pt x="9001582" y="7200"/>
                </a:lnTo>
                <a:lnTo>
                  <a:pt x="9003436" y="9067"/>
                </a:lnTo>
                <a:lnTo>
                  <a:pt x="9004567" y="9525"/>
                </a:lnTo>
                <a:lnTo>
                  <a:pt x="9007196" y="9525"/>
                </a:lnTo>
                <a:lnTo>
                  <a:pt x="9008313" y="9067"/>
                </a:lnTo>
                <a:lnTo>
                  <a:pt x="9010180" y="7200"/>
                </a:lnTo>
                <a:lnTo>
                  <a:pt x="9010637" y="6083"/>
                </a:lnTo>
                <a:lnTo>
                  <a:pt x="9010637" y="3454"/>
                </a:lnTo>
                <a:close/>
              </a:path>
              <a:path w="9725025" h="535305">
                <a:moveTo>
                  <a:pt x="9058262" y="529234"/>
                </a:moveTo>
                <a:lnTo>
                  <a:pt x="9057805" y="528116"/>
                </a:lnTo>
                <a:lnTo>
                  <a:pt x="9055938" y="526249"/>
                </a:lnTo>
                <a:lnTo>
                  <a:pt x="9054821" y="525780"/>
                </a:lnTo>
                <a:lnTo>
                  <a:pt x="9052192" y="525780"/>
                </a:lnTo>
                <a:lnTo>
                  <a:pt x="9051061" y="526249"/>
                </a:lnTo>
                <a:lnTo>
                  <a:pt x="9049207" y="528116"/>
                </a:lnTo>
                <a:lnTo>
                  <a:pt x="9048737" y="529234"/>
                </a:lnTo>
                <a:lnTo>
                  <a:pt x="9048737" y="531863"/>
                </a:lnTo>
                <a:lnTo>
                  <a:pt x="9049207" y="532980"/>
                </a:lnTo>
                <a:lnTo>
                  <a:pt x="9051061" y="534847"/>
                </a:lnTo>
                <a:lnTo>
                  <a:pt x="9052192" y="535305"/>
                </a:lnTo>
                <a:lnTo>
                  <a:pt x="9054821" y="535305"/>
                </a:lnTo>
                <a:lnTo>
                  <a:pt x="9055938" y="534847"/>
                </a:lnTo>
                <a:lnTo>
                  <a:pt x="9057805" y="532980"/>
                </a:lnTo>
                <a:lnTo>
                  <a:pt x="9058262" y="531863"/>
                </a:lnTo>
                <a:lnTo>
                  <a:pt x="9058262" y="529234"/>
                </a:lnTo>
                <a:close/>
              </a:path>
              <a:path w="9725025" h="535305">
                <a:moveTo>
                  <a:pt x="9058262" y="3454"/>
                </a:moveTo>
                <a:lnTo>
                  <a:pt x="9057805" y="2336"/>
                </a:lnTo>
                <a:lnTo>
                  <a:pt x="9055938" y="469"/>
                </a:lnTo>
                <a:lnTo>
                  <a:pt x="9054821" y="0"/>
                </a:lnTo>
                <a:lnTo>
                  <a:pt x="9052192" y="0"/>
                </a:lnTo>
                <a:lnTo>
                  <a:pt x="9051061" y="469"/>
                </a:lnTo>
                <a:lnTo>
                  <a:pt x="9049207" y="2336"/>
                </a:lnTo>
                <a:lnTo>
                  <a:pt x="9048737" y="3454"/>
                </a:lnTo>
                <a:lnTo>
                  <a:pt x="9048737" y="6083"/>
                </a:lnTo>
                <a:lnTo>
                  <a:pt x="9049207" y="7200"/>
                </a:lnTo>
                <a:lnTo>
                  <a:pt x="9051061" y="9067"/>
                </a:lnTo>
                <a:lnTo>
                  <a:pt x="9052192" y="9525"/>
                </a:lnTo>
                <a:lnTo>
                  <a:pt x="9054821" y="9525"/>
                </a:lnTo>
                <a:lnTo>
                  <a:pt x="9055938" y="9067"/>
                </a:lnTo>
                <a:lnTo>
                  <a:pt x="9057805" y="7200"/>
                </a:lnTo>
                <a:lnTo>
                  <a:pt x="9058262" y="6083"/>
                </a:lnTo>
                <a:lnTo>
                  <a:pt x="9058262" y="3454"/>
                </a:lnTo>
                <a:close/>
              </a:path>
              <a:path w="9725025" h="535305">
                <a:moveTo>
                  <a:pt x="9105887" y="529234"/>
                </a:moveTo>
                <a:lnTo>
                  <a:pt x="9105430" y="528116"/>
                </a:lnTo>
                <a:lnTo>
                  <a:pt x="9103563" y="526249"/>
                </a:lnTo>
                <a:lnTo>
                  <a:pt x="9102446" y="525780"/>
                </a:lnTo>
                <a:lnTo>
                  <a:pt x="9099817" y="525780"/>
                </a:lnTo>
                <a:lnTo>
                  <a:pt x="9098686" y="526249"/>
                </a:lnTo>
                <a:lnTo>
                  <a:pt x="9096832" y="528116"/>
                </a:lnTo>
                <a:lnTo>
                  <a:pt x="9096362" y="529234"/>
                </a:lnTo>
                <a:lnTo>
                  <a:pt x="9096362" y="531863"/>
                </a:lnTo>
                <a:lnTo>
                  <a:pt x="9096832" y="532980"/>
                </a:lnTo>
                <a:lnTo>
                  <a:pt x="9098686" y="534847"/>
                </a:lnTo>
                <a:lnTo>
                  <a:pt x="9099817" y="535305"/>
                </a:lnTo>
                <a:lnTo>
                  <a:pt x="9102446" y="535305"/>
                </a:lnTo>
                <a:lnTo>
                  <a:pt x="9103563" y="534847"/>
                </a:lnTo>
                <a:lnTo>
                  <a:pt x="9105430" y="532980"/>
                </a:lnTo>
                <a:lnTo>
                  <a:pt x="9105887" y="531863"/>
                </a:lnTo>
                <a:lnTo>
                  <a:pt x="9105887" y="529234"/>
                </a:lnTo>
                <a:close/>
              </a:path>
              <a:path w="9725025" h="535305">
                <a:moveTo>
                  <a:pt x="9105887" y="3454"/>
                </a:moveTo>
                <a:lnTo>
                  <a:pt x="9105430" y="2336"/>
                </a:lnTo>
                <a:lnTo>
                  <a:pt x="9103563" y="469"/>
                </a:lnTo>
                <a:lnTo>
                  <a:pt x="9102446" y="0"/>
                </a:lnTo>
                <a:lnTo>
                  <a:pt x="9099817" y="0"/>
                </a:lnTo>
                <a:lnTo>
                  <a:pt x="9098686" y="469"/>
                </a:lnTo>
                <a:lnTo>
                  <a:pt x="9096832" y="2336"/>
                </a:lnTo>
                <a:lnTo>
                  <a:pt x="9096362" y="3454"/>
                </a:lnTo>
                <a:lnTo>
                  <a:pt x="9096362" y="6083"/>
                </a:lnTo>
                <a:lnTo>
                  <a:pt x="9096832" y="7200"/>
                </a:lnTo>
                <a:lnTo>
                  <a:pt x="9098686" y="9067"/>
                </a:lnTo>
                <a:lnTo>
                  <a:pt x="9099817" y="9525"/>
                </a:lnTo>
                <a:lnTo>
                  <a:pt x="9102446" y="9525"/>
                </a:lnTo>
                <a:lnTo>
                  <a:pt x="9103563" y="9067"/>
                </a:lnTo>
                <a:lnTo>
                  <a:pt x="9105430" y="7200"/>
                </a:lnTo>
                <a:lnTo>
                  <a:pt x="9105887" y="6083"/>
                </a:lnTo>
                <a:lnTo>
                  <a:pt x="9105887" y="3454"/>
                </a:lnTo>
                <a:close/>
              </a:path>
              <a:path w="9725025" h="535305">
                <a:moveTo>
                  <a:pt x="9153512" y="529234"/>
                </a:moveTo>
                <a:lnTo>
                  <a:pt x="9153055" y="528116"/>
                </a:lnTo>
                <a:lnTo>
                  <a:pt x="9151188" y="526249"/>
                </a:lnTo>
                <a:lnTo>
                  <a:pt x="9150071" y="525780"/>
                </a:lnTo>
                <a:lnTo>
                  <a:pt x="9147442" y="525780"/>
                </a:lnTo>
                <a:lnTo>
                  <a:pt x="9146311" y="526249"/>
                </a:lnTo>
                <a:lnTo>
                  <a:pt x="9144457" y="528116"/>
                </a:lnTo>
                <a:lnTo>
                  <a:pt x="9143987" y="529234"/>
                </a:lnTo>
                <a:lnTo>
                  <a:pt x="9143987" y="531863"/>
                </a:lnTo>
                <a:lnTo>
                  <a:pt x="9144457" y="532980"/>
                </a:lnTo>
                <a:lnTo>
                  <a:pt x="9146311" y="534847"/>
                </a:lnTo>
                <a:lnTo>
                  <a:pt x="9147442" y="535305"/>
                </a:lnTo>
                <a:lnTo>
                  <a:pt x="9150071" y="535305"/>
                </a:lnTo>
                <a:lnTo>
                  <a:pt x="9151188" y="534847"/>
                </a:lnTo>
                <a:lnTo>
                  <a:pt x="9153055" y="532980"/>
                </a:lnTo>
                <a:lnTo>
                  <a:pt x="9153512" y="531863"/>
                </a:lnTo>
                <a:lnTo>
                  <a:pt x="9153512" y="529234"/>
                </a:lnTo>
                <a:close/>
              </a:path>
              <a:path w="9725025" h="535305">
                <a:moveTo>
                  <a:pt x="9153512" y="3454"/>
                </a:moveTo>
                <a:lnTo>
                  <a:pt x="9153055" y="2336"/>
                </a:lnTo>
                <a:lnTo>
                  <a:pt x="9151188" y="469"/>
                </a:lnTo>
                <a:lnTo>
                  <a:pt x="9150071" y="0"/>
                </a:lnTo>
                <a:lnTo>
                  <a:pt x="9147442" y="0"/>
                </a:lnTo>
                <a:lnTo>
                  <a:pt x="9146311" y="469"/>
                </a:lnTo>
                <a:lnTo>
                  <a:pt x="9144457" y="2336"/>
                </a:lnTo>
                <a:lnTo>
                  <a:pt x="9143987" y="3454"/>
                </a:lnTo>
                <a:lnTo>
                  <a:pt x="9143987" y="6083"/>
                </a:lnTo>
                <a:lnTo>
                  <a:pt x="9144457" y="7200"/>
                </a:lnTo>
                <a:lnTo>
                  <a:pt x="9146311" y="9067"/>
                </a:lnTo>
                <a:lnTo>
                  <a:pt x="9147442" y="9525"/>
                </a:lnTo>
                <a:lnTo>
                  <a:pt x="9150071" y="9525"/>
                </a:lnTo>
                <a:lnTo>
                  <a:pt x="9151188" y="9067"/>
                </a:lnTo>
                <a:lnTo>
                  <a:pt x="9153055" y="7200"/>
                </a:lnTo>
                <a:lnTo>
                  <a:pt x="9153512" y="6083"/>
                </a:lnTo>
                <a:lnTo>
                  <a:pt x="9153512" y="3454"/>
                </a:lnTo>
                <a:close/>
              </a:path>
              <a:path w="9725025" h="535305">
                <a:moveTo>
                  <a:pt x="9201137" y="529234"/>
                </a:moveTo>
                <a:lnTo>
                  <a:pt x="9200680" y="528116"/>
                </a:lnTo>
                <a:lnTo>
                  <a:pt x="9198813" y="526249"/>
                </a:lnTo>
                <a:lnTo>
                  <a:pt x="9197696" y="525780"/>
                </a:lnTo>
                <a:lnTo>
                  <a:pt x="9195067" y="525780"/>
                </a:lnTo>
                <a:lnTo>
                  <a:pt x="9193936" y="526249"/>
                </a:lnTo>
                <a:lnTo>
                  <a:pt x="9192082" y="528116"/>
                </a:lnTo>
                <a:lnTo>
                  <a:pt x="9191612" y="529234"/>
                </a:lnTo>
                <a:lnTo>
                  <a:pt x="9191612" y="531863"/>
                </a:lnTo>
                <a:lnTo>
                  <a:pt x="9192082" y="532980"/>
                </a:lnTo>
                <a:lnTo>
                  <a:pt x="9193936" y="534847"/>
                </a:lnTo>
                <a:lnTo>
                  <a:pt x="9195067" y="535305"/>
                </a:lnTo>
                <a:lnTo>
                  <a:pt x="9197696" y="535305"/>
                </a:lnTo>
                <a:lnTo>
                  <a:pt x="9198813" y="534847"/>
                </a:lnTo>
                <a:lnTo>
                  <a:pt x="9200680" y="532980"/>
                </a:lnTo>
                <a:lnTo>
                  <a:pt x="9201137" y="531863"/>
                </a:lnTo>
                <a:lnTo>
                  <a:pt x="9201137" y="529234"/>
                </a:lnTo>
                <a:close/>
              </a:path>
              <a:path w="9725025" h="535305">
                <a:moveTo>
                  <a:pt x="9201137" y="3454"/>
                </a:moveTo>
                <a:lnTo>
                  <a:pt x="9200680" y="2336"/>
                </a:lnTo>
                <a:lnTo>
                  <a:pt x="9198813" y="469"/>
                </a:lnTo>
                <a:lnTo>
                  <a:pt x="9197696" y="0"/>
                </a:lnTo>
                <a:lnTo>
                  <a:pt x="9195067" y="0"/>
                </a:lnTo>
                <a:lnTo>
                  <a:pt x="9193936" y="469"/>
                </a:lnTo>
                <a:lnTo>
                  <a:pt x="9192082" y="2336"/>
                </a:lnTo>
                <a:lnTo>
                  <a:pt x="9191612" y="3454"/>
                </a:lnTo>
                <a:lnTo>
                  <a:pt x="9191612" y="6083"/>
                </a:lnTo>
                <a:lnTo>
                  <a:pt x="9192082" y="7200"/>
                </a:lnTo>
                <a:lnTo>
                  <a:pt x="9193936" y="9067"/>
                </a:lnTo>
                <a:lnTo>
                  <a:pt x="9195067" y="9525"/>
                </a:lnTo>
                <a:lnTo>
                  <a:pt x="9197696" y="9525"/>
                </a:lnTo>
                <a:lnTo>
                  <a:pt x="9198813" y="9067"/>
                </a:lnTo>
                <a:lnTo>
                  <a:pt x="9200680" y="7200"/>
                </a:lnTo>
                <a:lnTo>
                  <a:pt x="9201137" y="6083"/>
                </a:lnTo>
                <a:lnTo>
                  <a:pt x="9201137" y="3454"/>
                </a:lnTo>
                <a:close/>
              </a:path>
              <a:path w="9725025" h="535305">
                <a:moveTo>
                  <a:pt x="9248762" y="529234"/>
                </a:moveTo>
                <a:lnTo>
                  <a:pt x="9248305" y="528116"/>
                </a:lnTo>
                <a:lnTo>
                  <a:pt x="9246438" y="526249"/>
                </a:lnTo>
                <a:lnTo>
                  <a:pt x="9245321" y="525780"/>
                </a:lnTo>
                <a:lnTo>
                  <a:pt x="9242692" y="525780"/>
                </a:lnTo>
                <a:lnTo>
                  <a:pt x="9241561" y="526249"/>
                </a:lnTo>
                <a:lnTo>
                  <a:pt x="9239707" y="528116"/>
                </a:lnTo>
                <a:lnTo>
                  <a:pt x="9239237" y="529234"/>
                </a:lnTo>
                <a:lnTo>
                  <a:pt x="9239237" y="531863"/>
                </a:lnTo>
                <a:lnTo>
                  <a:pt x="9239707" y="532980"/>
                </a:lnTo>
                <a:lnTo>
                  <a:pt x="9241561" y="534847"/>
                </a:lnTo>
                <a:lnTo>
                  <a:pt x="9242692" y="535305"/>
                </a:lnTo>
                <a:lnTo>
                  <a:pt x="9245321" y="535305"/>
                </a:lnTo>
                <a:lnTo>
                  <a:pt x="9246438" y="534847"/>
                </a:lnTo>
                <a:lnTo>
                  <a:pt x="9248305" y="532980"/>
                </a:lnTo>
                <a:lnTo>
                  <a:pt x="9248762" y="531863"/>
                </a:lnTo>
                <a:lnTo>
                  <a:pt x="9248762" y="529234"/>
                </a:lnTo>
                <a:close/>
              </a:path>
              <a:path w="9725025" h="535305">
                <a:moveTo>
                  <a:pt x="9248762" y="3454"/>
                </a:moveTo>
                <a:lnTo>
                  <a:pt x="9248305" y="2336"/>
                </a:lnTo>
                <a:lnTo>
                  <a:pt x="9246438" y="469"/>
                </a:lnTo>
                <a:lnTo>
                  <a:pt x="9245321" y="0"/>
                </a:lnTo>
                <a:lnTo>
                  <a:pt x="9242692" y="0"/>
                </a:lnTo>
                <a:lnTo>
                  <a:pt x="9241561" y="469"/>
                </a:lnTo>
                <a:lnTo>
                  <a:pt x="9239707" y="2336"/>
                </a:lnTo>
                <a:lnTo>
                  <a:pt x="9239237" y="3454"/>
                </a:lnTo>
                <a:lnTo>
                  <a:pt x="9239237" y="6083"/>
                </a:lnTo>
                <a:lnTo>
                  <a:pt x="9239707" y="7200"/>
                </a:lnTo>
                <a:lnTo>
                  <a:pt x="9241561" y="9067"/>
                </a:lnTo>
                <a:lnTo>
                  <a:pt x="9242692" y="9525"/>
                </a:lnTo>
                <a:lnTo>
                  <a:pt x="9245321" y="9525"/>
                </a:lnTo>
                <a:lnTo>
                  <a:pt x="9246438" y="9067"/>
                </a:lnTo>
                <a:lnTo>
                  <a:pt x="9248305" y="7200"/>
                </a:lnTo>
                <a:lnTo>
                  <a:pt x="9248762" y="6083"/>
                </a:lnTo>
                <a:lnTo>
                  <a:pt x="9248762" y="3454"/>
                </a:lnTo>
                <a:close/>
              </a:path>
              <a:path w="9725025" h="535305">
                <a:moveTo>
                  <a:pt x="9296387" y="529234"/>
                </a:moveTo>
                <a:lnTo>
                  <a:pt x="9295930" y="528116"/>
                </a:lnTo>
                <a:lnTo>
                  <a:pt x="9294063" y="526249"/>
                </a:lnTo>
                <a:lnTo>
                  <a:pt x="9292946" y="525780"/>
                </a:lnTo>
                <a:lnTo>
                  <a:pt x="9290317" y="525780"/>
                </a:lnTo>
                <a:lnTo>
                  <a:pt x="9289186" y="526249"/>
                </a:lnTo>
                <a:lnTo>
                  <a:pt x="9287332" y="528116"/>
                </a:lnTo>
                <a:lnTo>
                  <a:pt x="9286862" y="529234"/>
                </a:lnTo>
                <a:lnTo>
                  <a:pt x="9286862" y="531863"/>
                </a:lnTo>
                <a:lnTo>
                  <a:pt x="9287332" y="532980"/>
                </a:lnTo>
                <a:lnTo>
                  <a:pt x="9289186" y="534847"/>
                </a:lnTo>
                <a:lnTo>
                  <a:pt x="9290317" y="535305"/>
                </a:lnTo>
                <a:lnTo>
                  <a:pt x="9292946" y="535305"/>
                </a:lnTo>
                <a:lnTo>
                  <a:pt x="9294063" y="534847"/>
                </a:lnTo>
                <a:lnTo>
                  <a:pt x="9295930" y="532980"/>
                </a:lnTo>
                <a:lnTo>
                  <a:pt x="9296387" y="531863"/>
                </a:lnTo>
                <a:lnTo>
                  <a:pt x="9296387" y="529234"/>
                </a:lnTo>
                <a:close/>
              </a:path>
              <a:path w="9725025" h="535305">
                <a:moveTo>
                  <a:pt x="9296387" y="3454"/>
                </a:moveTo>
                <a:lnTo>
                  <a:pt x="9295930" y="2336"/>
                </a:lnTo>
                <a:lnTo>
                  <a:pt x="9294063" y="469"/>
                </a:lnTo>
                <a:lnTo>
                  <a:pt x="9292946" y="0"/>
                </a:lnTo>
                <a:lnTo>
                  <a:pt x="9290317" y="0"/>
                </a:lnTo>
                <a:lnTo>
                  <a:pt x="9289186" y="469"/>
                </a:lnTo>
                <a:lnTo>
                  <a:pt x="9287332" y="2336"/>
                </a:lnTo>
                <a:lnTo>
                  <a:pt x="9286862" y="3454"/>
                </a:lnTo>
                <a:lnTo>
                  <a:pt x="9286862" y="6083"/>
                </a:lnTo>
                <a:lnTo>
                  <a:pt x="9287332" y="7200"/>
                </a:lnTo>
                <a:lnTo>
                  <a:pt x="9289186" y="9067"/>
                </a:lnTo>
                <a:lnTo>
                  <a:pt x="9290317" y="9525"/>
                </a:lnTo>
                <a:lnTo>
                  <a:pt x="9292946" y="9525"/>
                </a:lnTo>
                <a:lnTo>
                  <a:pt x="9294063" y="9067"/>
                </a:lnTo>
                <a:lnTo>
                  <a:pt x="9295930" y="7200"/>
                </a:lnTo>
                <a:lnTo>
                  <a:pt x="9296387" y="6083"/>
                </a:lnTo>
                <a:lnTo>
                  <a:pt x="9296387" y="3454"/>
                </a:lnTo>
                <a:close/>
              </a:path>
              <a:path w="9725025" h="535305">
                <a:moveTo>
                  <a:pt x="9344012" y="529234"/>
                </a:moveTo>
                <a:lnTo>
                  <a:pt x="9343555" y="528116"/>
                </a:lnTo>
                <a:lnTo>
                  <a:pt x="9341688" y="526249"/>
                </a:lnTo>
                <a:lnTo>
                  <a:pt x="9340571" y="525780"/>
                </a:lnTo>
                <a:lnTo>
                  <a:pt x="9337942" y="525780"/>
                </a:lnTo>
                <a:lnTo>
                  <a:pt x="9336811" y="526249"/>
                </a:lnTo>
                <a:lnTo>
                  <a:pt x="9334957" y="528116"/>
                </a:lnTo>
                <a:lnTo>
                  <a:pt x="9334487" y="529234"/>
                </a:lnTo>
                <a:lnTo>
                  <a:pt x="9334487" y="531863"/>
                </a:lnTo>
                <a:lnTo>
                  <a:pt x="9334957" y="532980"/>
                </a:lnTo>
                <a:lnTo>
                  <a:pt x="9336811" y="534847"/>
                </a:lnTo>
                <a:lnTo>
                  <a:pt x="9337942" y="535305"/>
                </a:lnTo>
                <a:lnTo>
                  <a:pt x="9340571" y="535305"/>
                </a:lnTo>
                <a:lnTo>
                  <a:pt x="9341688" y="534847"/>
                </a:lnTo>
                <a:lnTo>
                  <a:pt x="9343555" y="532980"/>
                </a:lnTo>
                <a:lnTo>
                  <a:pt x="9344012" y="531863"/>
                </a:lnTo>
                <a:lnTo>
                  <a:pt x="9344012" y="529234"/>
                </a:lnTo>
                <a:close/>
              </a:path>
              <a:path w="9725025" h="535305">
                <a:moveTo>
                  <a:pt x="9344012" y="3454"/>
                </a:moveTo>
                <a:lnTo>
                  <a:pt x="9343555" y="2336"/>
                </a:lnTo>
                <a:lnTo>
                  <a:pt x="9341688" y="469"/>
                </a:lnTo>
                <a:lnTo>
                  <a:pt x="9340571" y="0"/>
                </a:lnTo>
                <a:lnTo>
                  <a:pt x="9337942" y="0"/>
                </a:lnTo>
                <a:lnTo>
                  <a:pt x="9336811" y="469"/>
                </a:lnTo>
                <a:lnTo>
                  <a:pt x="9334957" y="2336"/>
                </a:lnTo>
                <a:lnTo>
                  <a:pt x="9334487" y="3454"/>
                </a:lnTo>
                <a:lnTo>
                  <a:pt x="9334487" y="6083"/>
                </a:lnTo>
                <a:lnTo>
                  <a:pt x="9334957" y="7200"/>
                </a:lnTo>
                <a:lnTo>
                  <a:pt x="9336811" y="9067"/>
                </a:lnTo>
                <a:lnTo>
                  <a:pt x="9337942" y="9525"/>
                </a:lnTo>
                <a:lnTo>
                  <a:pt x="9340571" y="9525"/>
                </a:lnTo>
                <a:lnTo>
                  <a:pt x="9341688" y="9067"/>
                </a:lnTo>
                <a:lnTo>
                  <a:pt x="9343555" y="7200"/>
                </a:lnTo>
                <a:lnTo>
                  <a:pt x="9344012" y="6083"/>
                </a:lnTo>
                <a:lnTo>
                  <a:pt x="9344012" y="3454"/>
                </a:lnTo>
                <a:close/>
              </a:path>
              <a:path w="9725025" h="535305">
                <a:moveTo>
                  <a:pt x="9391637" y="529234"/>
                </a:moveTo>
                <a:lnTo>
                  <a:pt x="9391180" y="528116"/>
                </a:lnTo>
                <a:lnTo>
                  <a:pt x="9389313" y="526249"/>
                </a:lnTo>
                <a:lnTo>
                  <a:pt x="9388196" y="525780"/>
                </a:lnTo>
                <a:lnTo>
                  <a:pt x="9385567" y="525780"/>
                </a:lnTo>
                <a:lnTo>
                  <a:pt x="9384436" y="526249"/>
                </a:lnTo>
                <a:lnTo>
                  <a:pt x="9382582" y="528116"/>
                </a:lnTo>
                <a:lnTo>
                  <a:pt x="9382112" y="529234"/>
                </a:lnTo>
                <a:lnTo>
                  <a:pt x="9382112" y="531863"/>
                </a:lnTo>
                <a:lnTo>
                  <a:pt x="9382582" y="532980"/>
                </a:lnTo>
                <a:lnTo>
                  <a:pt x="9384436" y="534847"/>
                </a:lnTo>
                <a:lnTo>
                  <a:pt x="9385567" y="535305"/>
                </a:lnTo>
                <a:lnTo>
                  <a:pt x="9388196" y="535305"/>
                </a:lnTo>
                <a:lnTo>
                  <a:pt x="9389313" y="534847"/>
                </a:lnTo>
                <a:lnTo>
                  <a:pt x="9391180" y="532980"/>
                </a:lnTo>
                <a:lnTo>
                  <a:pt x="9391637" y="531863"/>
                </a:lnTo>
                <a:lnTo>
                  <a:pt x="9391637" y="529234"/>
                </a:lnTo>
                <a:close/>
              </a:path>
              <a:path w="9725025" h="535305">
                <a:moveTo>
                  <a:pt x="9391637" y="3454"/>
                </a:moveTo>
                <a:lnTo>
                  <a:pt x="9391180" y="2336"/>
                </a:lnTo>
                <a:lnTo>
                  <a:pt x="9389313" y="469"/>
                </a:lnTo>
                <a:lnTo>
                  <a:pt x="9388196" y="0"/>
                </a:lnTo>
                <a:lnTo>
                  <a:pt x="9385567" y="0"/>
                </a:lnTo>
                <a:lnTo>
                  <a:pt x="9384436" y="469"/>
                </a:lnTo>
                <a:lnTo>
                  <a:pt x="9382582" y="2336"/>
                </a:lnTo>
                <a:lnTo>
                  <a:pt x="9382112" y="3454"/>
                </a:lnTo>
                <a:lnTo>
                  <a:pt x="9382112" y="6083"/>
                </a:lnTo>
                <a:lnTo>
                  <a:pt x="9382582" y="7200"/>
                </a:lnTo>
                <a:lnTo>
                  <a:pt x="9384436" y="9067"/>
                </a:lnTo>
                <a:lnTo>
                  <a:pt x="9385567" y="9525"/>
                </a:lnTo>
                <a:lnTo>
                  <a:pt x="9388196" y="9525"/>
                </a:lnTo>
                <a:lnTo>
                  <a:pt x="9389313" y="9067"/>
                </a:lnTo>
                <a:lnTo>
                  <a:pt x="9391180" y="7200"/>
                </a:lnTo>
                <a:lnTo>
                  <a:pt x="9391637" y="6083"/>
                </a:lnTo>
                <a:lnTo>
                  <a:pt x="9391637" y="3454"/>
                </a:lnTo>
                <a:close/>
              </a:path>
              <a:path w="9725025" h="535305">
                <a:moveTo>
                  <a:pt x="9439262" y="529234"/>
                </a:moveTo>
                <a:lnTo>
                  <a:pt x="9438805" y="528116"/>
                </a:lnTo>
                <a:lnTo>
                  <a:pt x="9436938" y="526249"/>
                </a:lnTo>
                <a:lnTo>
                  <a:pt x="9435821" y="525780"/>
                </a:lnTo>
                <a:lnTo>
                  <a:pt x="9433192" y="525780"/>
                </a:lnTo>
                <a:lnTo>
                  <a:pt x="9432061" y="526249"/>
                </a:lnTo>
                <a:lnTo>
                  <a:pt x="9430207" y="528116"/>
                </a:lnTo>
                <a:lnTo>
                  <a:pt x="9429737" y="529234"/>
                </a:lnTo>
                <a:lnTo>
                  <a:pt x="9429737" y="531863"/>
                </a:lnTo>
                <a:lnTo>
                  <a:pt x="9430207" y="532980"/>
                </a:lnTo>
                <a:lnTo>
                  <a:pt x="9432061" y="534847"/>
                </a:lnTo>
                <a:lnTo>
                  <a:pt x="9433192" y="535305"/>
                </a:lnTo>
                <a:lnTo>
                  <a:pt x="9435821" y="535305"/>
                </a:lnTo>
                <a:lnTo>
                  <a:pt x="9436938" y="534847"/>
                </a:lnTo>
                <a:lnTo>
                  <a:pt x="9438805" y="532980"/>
                </a:lnTo>
                <a:lnTo>
                  <a:pt x="9439262" y="531863"/>
                </a:lnTo>
                <a:lnTo>
                  <a:pt x="9439262" y="529234"/>
                </a:lnTo>
                <a:close/>
              </a:path>
              <a:path w="9725025" h="535305">
                <a:moveTo>
                  <a:pt x="9439262" y="3454"/>
                </a:moveTo>
                <a:lnTo>
                  <a:pt x="9438805" y="2336"/>
                </a:lnTo>
                <a:lnTo>
                  <a:pt x="9436938" y="469"/>
                </a:lnTo>
                <a:lnTo>
                  <a:pt x="9435821" y="0"/>
                </a:lnTo>
                <a:lnTo>
                  <a:pt x="9433192" y="0"/>
                </a:lnTo>
                <a:lnTo>
                  <a:pt x="9432061" y="469"/>
                </a:lnTo>
                <a:lnTo>
                  <a:pt x="9430207" y="2336"/>
                </a:lnTo>
                <a:lnTo>
                  <a:pt x="9429737" y="3454"/>
                </a:lnTo>
                <a:lnTo>
                  <a:pt x="9429737" y="6083"/>
                </a:lnTo>
                <a:lnTo>
                  <a:pt x="9430207" y="7200"/>
                </a:lnTo>
                <a:lnTo>
                  <a:pt x="9432061" y="9067"/>
                </a:lnTo>
                <a:lnTo>
                  <a:pt x="9433192" y="9525"/>
                </a:lnTo>
                <a:lnTo>
                  <a:pt x="9435821" y="9525"/>
                </a:lnTo>
                <a:lnTo>
                  <a:pt x="9436938" y="9067"/>
                </a:lnTo>
                <a:lnTo>
                  <a:pt x="9438805" y="7200"/>
                </a:lnTo>
                <a:lnTo>
                  <a:pt x="9439262" y="6083"/>
                </a:lnTo>
                <a:lnTo>
                  <a:pt x="9439262" y="3454"/>
                </a:lnTo>
                <a:close/>
              </a:path>
              <a:path w="9725025" h="535305">
                <a:moveTo>
                  <a:pt x="9486887" y="529234"/>
                </a:moveTo>
                <a:lnTo>
                  <a:pt x="9486430" y="528116"/>
                </a:lnTo>
                <a:lnTo>
                  <a:pt x="9484563" y="526249"/>
                </a:lnTo>
                <a:lnTo>
                  <a:pt x="9483446" y="525780"/>
                </a:lnTo>
                <a:lnTo>
                  <a:pt x="9480817" y="525780"/>
                </a:lnTo>
                <a:lnTo>
                  <a:pt x="9479686" y="526249"/>
                </a:lnTo>
                <a:lnTo>
                  <a:pt x="9477832" y="528116"/>
                </a:lnTo>
                <a:lnTo>
                  <a:pt x="9477362" y="529234"/>
                </a:lnTo>
                <a:lnTo>
                  <a:pt x="9477362" y="531863"/>
                </a:lnTo>
                <a:lnTo>
                  <a:pt x="9477832" y="532980"/>
                </a:lnTo>
                <a:lnTo>
                  <a:pt x="9479686" y="534847"/>
                </a:lnTo>
                <a:lnTo>
                  <a:pt x="9480817" y="535305"/>
                </a:lnTo>
                <a:lnTo>
                  <a:pt x="9483446" y="535305"/>
                </a:lnTo>
                <a:lnTo>
                  <a:pt x="9484563" y="534847"/>
                </a:lnTo>
                <a:lnTo>
                  <a:pt x="9486430" y="532980"/>
                </a:lnTo>
                <a:lnTo>
                  <a:pt x="9486887" y="531863"/>
                </a:lnTo>
                <a:lnTo>
                  <a:pt x="9486887" y="529234"/>
                </a:lnTo>
                <a:close/>
              </a:path>
              <a:path w="9725025" h="535305">
                <a:moveTo>
                  <a:pt x="9486887" y="3454"/>
                </a:moveTo>
                <a:lnTo>
                  <a:pt x="9486430" y="2336"/>
                </a:lnTo>
                <a:lnTo>
                  <a:pt x="9484563" y="469"/>
                </a:lnTo>
                <a:lnTo>
                  <a:pt x="9483446" y="0"/>
                </a:lnTo>
                <a:lnTo>
                  <a:pt x="9480817" y="0"/>
                </a:lnTo>
                <a:lnTo>
                  <a:pt x="9479686" y="469"/>
                </a:lnTo>
                <a:lnTo>
                  <a:pt x="9477832" y="2336"/>
                </a:lnTo>
                <a:lnTo>
                  <a:pt x="9477362" y="3454"/>
                </a:lnTo>
                <a:lnTo>
                  <a:pt x="9477362" y="6083"/>
                </a:lnTo>
                <a:lnTo>
                  <a:pt x="9477832" y="7200"/>
                </a:lnTo>
                <a:lnTo>
                  <a:pt x="9479686" y="9067"/>
                </a:lnTo>
                <a:lnTo>
                  <a:pt x="9480817" y="9525"/>
                </a:lnTo>
                <a:lnTo>
                  <a:pt x="9483446" y="9525"/>
                </a:lnTo>
                <a:lnTo>
                  <a:pt x="9484563" y="9067"/>
                </a:lnTo>
                <a:lnTo>
                  <a:pt x="9486430" y="7200"/>
                </a:lnTo>
                <a:lnTo>
                  <a:pt x="9486887" y="6083"/>
                </a:lnTo>
                <a:lnTo>
                  <a:pt x="9486887" y="3454"/>
                </a:lnTo>
                <a:close/>
              </a:path>
              <a:path w="9725025" h="535305">
                <a:moveTo>
                  <a:pt x="9534512" y="529234"/>
                </a:moveTo>
                <a:lnTo>
                  <a:pt x="9534055" y="528116"/>
                </a:lnTo>
                <a:lnTo>
                  <a:pt x="9532188" y="526249"/>
                </a:lnTo>
                <a:lnTo>
                  <a:pt x="9531071" y="525780"/>
                </a:lnTo>
                <a:lnTo>
                  <a:pt x="9528442" y="525780"/>
                </a:lnTo>
                <a:lnTo>
                  <a:pt x="9527311" y="526249"/>
                </a:lnTo>
                <a:lnTo>
                  <a:pt x="9525457" y="528116"/>
                </a:lnTo>
                <a:lnTo>
                  <a:pt x="9524987" y="529234"/>
                </a:lnTo>
                <a:lnTo>
                  <a:pt x="9524987" y="531863"/>
                </a:lnTo>
                <a:lnTo>
                  <a:pt x="9525457" y="532980"/>
                </a:lnTo>
                <a:lnTo>
                  <a:pt x="9527311" y="534847"/>
                </a:lnTo>
                <a:lnTo>
                  <a:pt x="9528442" y="535305"/>
                </a:lnTo>
                <a:lnTo>
                  <a:pt x="9531071" y="535305"/>
                </a:lnTo>
                <a:lnTo>
                  <a:pt x="9532188" y="534847"/>
                </a:lnTo>
                <a:lnTo>
                  <a:pt x="9534055" y="532980"/>
                </a:lnTo>
                <a:lnTo>
                  <a:pt x="9534512" y="531863"/>
                </a:lnTo>
                <a:lnTo>
                  <a:pt x="9534512" y="529234"/>
                </a:lnTo>
                <a:close/>
              </a:path>
              <a:path w="9725025" h="535305">
                <a:moveTo>
                  <a:pt x="9534512" y="3454"/>
                </a:moveTo>
                <a:lnTo>
                  <a:pt x="9534055" y="2336"/>
                </a:lnTo>
                <a:lnTo>
                  <a:pt x="9532188" y="469"/>
                </a:lnTo>
                <a:lnTo>
                  <a:pt x="9531071" y="0"/>
                </a:lnTo>
                <a:lnTo>
                  <a:pt x="9528442" y="0"/>
                </a:lnTo>
                <a:lnTo>
                  <a:pt x="9527311" y="469"/>
                </a:lnTo>
                <a:lnTo>
                  <a:pt x="9525457" y="2336"/>
                </a:lnTo>
                <a:lnTo>
                  <a:pt x="9524987" y="3454"/>
                </a:lnTo>
                <a:lnTo>
                  <a:pt x="9524987" y="6083"/>
                </a:lnTo>
                <a:lnTo>
                  <a:pt x="9525457" y="7200"/>
                </a:lnTo>
                <a:lnTo>
                  <a:pt x="9527311" y="9067"/>
                </a:lnTo>
                <a:lnTo>
                  <a:pt x="9528442" y="9525"/>
                </a:lnTo>
                <a:lnTo>
                  <a:pt x="9531071" y="9525"/>
                </a:lnTo>
                <a:lnTo>
                  <a:pt x="9532188" y="9067"/>
                </a:lnTo>
                <a:lnTo>
                  <a:pt x="9534055" y="7200"/>
                </a:lnTo>
                <a:lnTo>
                  <a:pt x="9534512" y="6083"/>
                </a:lnTo>
                <a:lnTo>
                  <a:pt x="9534512" y="3454"/>
                </a:lnTo>
                <a:close/>
              </a:path>
              <a:path w="9725025" h="535305">
                <a:moveTo>
                  <a:pt x="9582137" y="529234"/>
                </a:moveTo>
                <a:lnTo>
                  <a:pt x="9581680" y="528116"/>
                </a:lnTo>
                <a:lnTo>
                  <a:pt x="9579813" y="526249"/>
                </a:lnTo>
                <a:lnTo>
                  <a:pt x="9578696" y="525780"/>
                </a:lnTo>
                <a:lnTo>
                  <a:pt x="9576067" y="525780"/>
                </a:lnTo>
                <a:lnTo>
                  <a:pt x="9574936" y="526249"/>
                </a:lnTo>
                <a:lnTo>
                  <a:pt x="9573082" y="528116"/>
                </a:lnTo>
                <a:lnTo>
                  <a:pt x="9572612" y="529234"/>
                </a:lnTo>
                <a:lnTo>
                  <a:pt x="9572612" y="531863"/>
                </a:lnTo>
                <a:lnTo>
                  <a:pt x="9573082" y="532980"/>
                </a:lnTo>
                <a:lnTo>
                  <a:pt x="9574936" y="534847"/>
                </a:lnTo>
                <a:lnTo>
                  <a:pt x="9576067" y="535305"/>
                </a:lnTo>
                <a:lnTo>
                  <a:pt x="9578696" y="535305"/>
                </a:lnTo>
                <a:lnTo>
                  <a:pt x="9579813" y="534847"/>
                </a:lnTo>
                <a:lnTo>
                  <a:pt x="9581680" y="532980"/>
                </a:lnTo>
                <a:lnTo>
                  <a:pt x="9582137" y="531863"/>
                </a:lnTo>
                <a:lnTo>
                  <a:pt x="9582137" y="529234"/>
                </a:lnTo>
                <a:close/>
              </a:path>
              <a:path w="9725025" h="535305">
                <a:moveTo>
                  <a:pt x="9582137" y="3454"/>
                </a:moveTo>
                <a:lnTo>
                  <a:pt x="9581680" y="2336"/>
                </a:lnTo>
                <a:lnTo>
                  <a:pt x="9579813" y="469"/>
                </a:lnTo>
                <a:lnTo>
                  <a:pt x="9578696" y="0"/>
                </a:lnTo>
                <a:lnTo>
                  <a:pt x="9576067" y="0"/>
                </a:lnTo>
                <a:lnTo>
                  <a:pt x="9574936" y="469"/>
                </a:lnTo>
                <a:lnTo>
                  <a:pt x="9573082" y="2336"/>
                </a:lnTo>
                <a:lnTo>
                  <a:pt x="9572612" y="3454"/>
                </a:lnTo>
                <a:lnTo>
                  <a:pt x="9572612" y="6083"/>
                </a:lnTo>
                <a:lnTo>
                  <a:pt x="9573082" y="7200"/>
                </a:lnTo>
                <a:lnTo>
                  <a:pt x="9574936" y="9067"/>
                </a:lnTo>
                <a:lnTo>
                  <a:pt x="9576067" y="9525"/>
                </a:lnTo>
                <a:lnTo>
                  <a:pt x="9578696" y="9525"/>
                </a:lnTo>
                <a:lnTo>
                  <a:pt x="9579813" y="9067"/>
                </a:lnTo>
                <a:lnTo>
                  <a:pt x="9581680" y="7200"/>
                </a:lnTo>
                <a:lnTo>
                  <a:pt x="9582137" y="6083"/>
                </a:lnTo>
                <a:lnTo>
                  <a:pt x="9582137" y="3454"/>
                </a:lnTo>
                <a:close/>
              </a:path>
              <a:path w="9725025" h="535305">
                <a:moveTo>
                  <a:pt x="9629762" y="529234"/>
                </a:moveTo>
                <a:lnTo>
                  <a:pt x="9629305" y="528116"/>
                </a:lnTo>
                <a:lnTo>
                  <a:pt x="9627438" y="526249"/>
                </a:lnTo>
                <a:lnTo>
                  <a:pt x="9626321" y="525780"/>
                </a:lnTo>
                <a:lnTo>
                  <a:pt x="9623692" y="525780"/>
                </a:lnTo>
                <a:lnTo>
                  <a:pt x="9622561" y="526249"/>
                </a:lnTo>
                <a:lnTo>
                  <a:pt x="9620707" y="528116"/>
                </a:lnTo>
                <a:lnTo>
                  <a:pt x="9620237" y="529234"/>
                </a:lnTo>
                <a:lnTo>
                  <a:pt x="9620237" y="531863"/>
                </a:lnTo>
                <a:lnTo>
                  <a:pt x="9620707" y="532980"/>
                </a:lnTo>
                <a:lnTo>
                  <a:pt x="9622561" y="534847"/>
                </a:lnTo>
                <a:lnTo>
                  <a:pt x="9623692" y="535305"/>
                </a:lnTo>
                <a:lnTo>
                  <a:pt x="9626321" y="535305"/>
                </a:lnTo>
                <a:lnTo>
                  <a:pt x="9627438" y="534847"/>
                </a:lnTo>
                <a:lnTo>
                  <a:pt x="9629305" y="532980"/>
                </a:lnTo>
                <a:lnTo>
                  <a:pt x="9629762" y="531863"/>
                </a:lnTo>
                <a:lnTo>
                  <a:pt x="9629762" y="529234"/>
                </a:lnTo>
                <a:close/>
              </a:path>
              <a:path w="9725025" h="535305">
                <a:moveTo>
                  <a:pt x="9629762" y="3454"/>
                </a:moveTo>
                <a:lnTo>
                  <a:pt x="9629305" y="2336"/>
                </a:lnTo>
                <a:lnTo>
                  <a:pt x="9627438" y="469"/>
                </a:lnTo>
                <a:lnTo>
                  <a:pt x="9626321" y="0"/>
                </a:lnTo>
                <a:lnTo>
                  <a:pt x="9623692" y="0"/>
                </a:lnTo>
                <a:lnTo>
                  <a:pt x="9622561" y="469"/>
                </a:lnTo>
                <a:lnTo>
                  <a:pt x="9620707" y="2336"/>
                </a:lnTo>
                <a:lnTo>
                  <a:pt x="9620237" y="3454"/>
                </a:lnTo>
                <a:lnTo>
                  <a:pt x="9620237" y="6083"/>
                </a:lnTo>
                <a:lnTo>
                  <a:pt x="9620707" y="7200"/>
                </a:lnTo>
                <a:lnTo>
                  <a:pt x="9622561" y="9067"/>
                </a:lnTo>
                <a:lnTo>
                  <a:pt x="9623692" y="9525"/>
                </a:lnTo>
                <a:lnTo>
                  <a:pt x="9626321" y="9525"/>
                </a:lnTo>
                <a:lnTo>
                  <a:pt x="9627438" y="9067"/>
                </a:lnTo>
                <a:lnTo>
                  <a:pt x="9629305" y="7200"/>
                </a:lnTo>
                <a:lnTo>
                  <a:pt x="9629762" y="6083"/>
                </a:lnTo>
                <a:lnTo>
                  <a:pt x="9629762" y="3454"/>
                </a:lnTo>
                <a:close/>
              </a:path>
              <a:path w="9725025" h="535305">
                <a:moveTo>
                  <a:pt x="9677387" y="529234"/>
                </a:moveTo>
                <a:lnTo>
                  <a:pt x="9676930" y="528116"/>
                </a:lnTo>
                <a:lnTo>
                  <a:pt x="9675063" y="526249"/>
                </a:lnTo>
                <a:lnTo>
                  <a:pt x="9673946" y="525780"/>
                </a:lnTo>
                <a:lnTo>
                  <a:pt x="9671317" y="525780"/>
                </a:lnTo>
                <a:lnTo>
                  <a:pt x="9670186" y="526249"/>
                </a:lnTo>
                <a:lnTo>
                  <a:pt x="9668332" y="528116"/>
                </a:lnTo>
                <a:lnTo>
                  <a:pt x="9667862" y="529234"/>
                </a:lnTo>
                <a:lnTo>
                  <a:pt x="9667862" y="531863"/>
                </a:lnTo>
                <a:lnTo>
                  <a:pt x="9668332" y="532980"/>
                </a:lnTo>
                <a:lnTo>
                  <a:pt x="9670186" y="534847"/>
                </a:lnTo>
                <a:lnTo>
                  <a:pt x="9671317" y="535305"/>
                </a:lnTo>
                <a:lnTo>
                  <a:pt x="9673946" y="535305"/>
                </a:lnTo>
                <a:lnTo>
                  <a:pt x="9675063" y="534847"/>
                </a:lnTo>
                <a:lnTo>
                  <a:pt x="9676930" y="532980"/>
                </a:lnTo>
                <a:lnTo>
                  <a:pt x="9677387" y="531863"/>
                </a:lnTo>
                <a:lnTo>
                  <a:pt x="9677387" y="529234"/>
                </a:lnTo>
                <a:close/>
              </a:path>
              <a:path w="9725025" h="535305">
                <a:moveTo>
                  <a:pt x="9677387" y="3454"/>
                </a:moveTo>
                <a:lnTo>
                  <a:pt x="9676930" y="2336"/>
                </a:lnTo>
                <a:lnTo>
                  <a:pt x="9675063" y="469"/>
                </a:lnTo>
                <a:lnTo>
                  <a:pt x="9673946" y="0"/>
                </a:lnTo>
                <a:lnTo>
                  <a:pt x="9671317" y="0"/>
                </a:lnTo>
                <a:lnTo>
                  <a:pt x="9670186" y="469"/>
                </a:lnTo>
                <a:lnTo>
                  <a:pt x="9668332" y="2336"/>
                </a:lnTo>
                <a:lnTo>
                  <a:pt x="9667862" y="3454"/>
                </a:lnTo>
                <a:lnTo>
                  <a:pt x="9667862" y="6083"/>
                </a:lnTo>
                <a:lnTo>
                  <a:pt x="9668332" y="7200"/>
                </a:lnTo>
                <a:lnTo>
                  <a:pt x="9670186" y="9067"/>
                </a:lnTo>
                <a:lnTo>
                  <a:pt x="9671317" y="9525"/>
                </a:lnTo>
                <a:lnTo>
                  <a:pt x="9673946" y="9525"/>
                </a:lnTo>
                <a:lnTo>
                  <a:pt x="9675063" y="9067"/>
                </a:lnTo>
                <a:lnTo>
                  <a:pt x="9676930" y="7200"/>
                </a:lnTo>
                <a:lnTo>
                  <a:pt x="9677387" y="6083"/>
                </a:lnTo>
                <a:lnTo>
                  <a:pt x="9677387" y="3454"/>
                </a:lnTo>
                <a:close/>
              </a:path>
              <a:path w="9725025" h="535305">
                <a:moveTo>
                  <a:pt x="9725012" y="529234"/>
                </a:moveTo>
                <a:lnTo>
                  <a:pt x="9724555" y="528116"/>
                </a:lnTo>
                <a:lnTo>
                  <a:pt x="9722688" y="526249"/>
                </a:lnTo>
                <a:lnTo>
                  <a:pt x="9721571" y="525780"/>
                </a:lnTo>
                <a:lnTo>
                  <a:pt x="9718942" y="525780"/>
                </a:lnTo>
                <a:lnTo>
                  <a:pt x="9717811" y="526249"/>
                </a:lnTo>
                <a:lnTo>
                  <a:pt x="9715957" y="528116"/>
                </a:lnTo>
                <a:lnTo>
                  <a:pt x="9715487" y="529234"/>
                </a:lnTo>
                <a:lnTo>
                  <a:pt x="9715487" y="531863"/>
                </a:lnTo>
                <a:lnTo>
                  <a:pt x="9715957" y="532980"/>
                </a:lnTo>
                <a:lnTo>
                  <a:pt x="9717811" y="534847"/>
                </a:lnTo>
                <a:lnTo>
                  <a:pt x="9718942" y="535305"/>
                </a:lnTo>
                <a:lnTo>
                  <a:pt x="9721571" y="535305"/>
                </a:lnTo>
                <a:lnTo>
                  <a:pt x="9722688" y="534847"/>
                </a:lnTo>
                <a:lnTo>
                  <a:pt x="9724555" y="532980"/>
                </a:lnTo>
                <a:lnTo>
                  <a:pt x="9725012" y="531863"/>
                </a:lnTo>
                <a:lnTo>
                  <a:pt x="9725012" y="529234"/>
                </a:lnTo>
                <a:close/>
              </a:path>
              <a:path w="9725025" h="535305">
                <a:moveTo>
                  <a:pt x="9725012" y="3454"/>
                </a:moveTo>
                <a:lnTo>
                  <a:pt x="9724555" y="2336"/>
                </a:lnTo>
                <a:lnTo>
                  <a:pt x="9722688" y="469"/>
                </a:lnTo>
                <a:lnTo>
                  <a:pt x="9721571" y="0"/>
                </a:lnTo>
                <a:lnTo>
                  <a:pt x="9718942" y="0"/>
                </a:lnTo>
                <a:lnTo>
                  <a:pt x="9717811" y="469"/>
                </a:lnTo>
                <a:lnTo>
                  <a:pt x="9715957" y="2336"/>
                </a:lnTo>
                <a:lnTo>
                  <a:pt x="9715487" y="3454"/>
                </a:lnTo>
                <a:lnTo>
                  <a:pt x="9715487" y="6083"/>
                </a:lnTo>
                <a:lnTo>
                  <a:pt x="9715957" y="7200"/>
                </a:lnTo>
                <a:lnTo>
                  <a:pt x="9717811" y="9067"/>
                </a:lnTo>
                <a:lnTo>
                  <a:pt x="9718942" y="9525"/>
                </a:lnTo>
                <a:lnTo>
                  <a:pt x="9721571" y="9525"/>
                </a:lnTo>
                <a:lnTo>
                  <a:pt x="9722688" y="9067"/>
                </a:lnTo>
                <a:lnTo>
                  <a:pt x="9724555" y="7200"/>
                </a:lnTo>
                <a:lnTo>
                  <a:pt x="9725012" y="6083"/>
                </a:lnTo>
                <a:lnTo>
                  <a:pt x="9725012" y="34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4805" y="2950943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805" y="2425163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214" y="2285894"/>
            <a:ext cx="139700" cy="9759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spc="-55" dirty="0">
                <a:solidFill>
                  <a:srgbClr val="252423"/>
                </a:solidFill>
                <a:latin typeface="Tahoma"/>
                <a:cs typeface="Tahoma"/>
              </a:rPr>
              <a:t>Count</a:t>
            </a:r>
            <a:r>
              <a:rPr sz="900" spc="-5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900" spc="-45" dirty="0">
                <a:solidFill>
                  <a:srgbClr val="252423"/>
                </a:solidFill>
                <a:latin typeface="Tahoma"/>
                <a:cs typeface="Tahoma"/>
              </a:rPr>
              <a:t> CustomerID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2217" y="3324859"/>
            <a:ext cx="4813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Oct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18692" y="3324859"/>
            <a:ext cx="46735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91222" y="3324859"/>
            <a:ext cx="483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Apr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10132" y="3324859"/>
            <a:ext cx="436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Jul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97436" y="3324859"/>
            <a:ext cx="4813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Oct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13910" y="3324859"/>
            <a:ext cx="46735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00674" y="3324859"/>
            <a:ext cx="483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Apr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1996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332" y="2233612"/>
            <a:ext cx="9565004" cy="108013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969125" y="3688403"/>
            <a:ext cx="24091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65" dirty="0">
                <a:solidFill>
                  <a:srgbClr val="252423"/>
                </a:solidFill>
                <a:latin typeface="Tahoma"/>
                <a:cs typeface="Tahoma"/>
              </a:rPr>
              <a:t>Customer</a:t>
            </a:r>
            <a:r>
              <a:rPr sz="1600" spc="-11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252423"/>
                </a:solidFill>
                <a:latin typeface="Tahoma"/>
                <a:cs typeface="Tahoma"/>
              </a:rPr>
              <a:t>distribution</a:t>
            </a:r>
            <a:r>
              <a:rPr sz="1600" spc="-11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95" dirty="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sz="1600" spc="-10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52423"/>
                </a:solidFill>
                <a:latin typeface="Tahoma"/>
                <a:cs typeface="Tahoma"/>
              </a:rPr>
              <a:t>title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46619" y="4076700"/>
            <a:ext cx="5010150" cy="2606040"/>
          </a:xfrm>
          <a:custGeom>
            <a:avLst/>
            <a:gdLst/>
            <a:ahLst/>
            <a:cxnLst/>
            <a:rect l="l" t="t" r="r" b="b"/>
            <a:pathLst>
              <a:path w="5010150" h="2606040">
                <a:moveTo>
                  <a:pt x="9525" y="2599969"/>
                </a:moveTo>
                <a:lnTo>
                  <a:pt x="9067" y="2598851"/>
                </a:lnTo>
                <a:lnTo>
                  <a:pt x="7200" y="2596985"/>
                </a:lnTo>
                <a:lnTo>
                  <a:pt x="6083" y="2596515"/>
                </a:lnTo>
                <a:lnTo>
                  <a:pt x="3454" y="2596515"/>
                </a:lnTo>
                <a:lnTo>
                  <a:pt x="2336" y="2596985"/>
                </a:lnTo>
                <a:lnTo>
                  <a:pt x="469" y="2598851"/>
                </a:lnTo>
                <a:lnTo>
                  <a:pt x="0" y="2599969"/>
                </a:lnTo>
                <a:lnTo>
                  <a:pt x="0" y="2602598"/>
                </a:lnTo>
                <a:lnTo>
                  <a:pt x="469" y="2603716"/>
                </a:lnTo>
                <a:lnTo>
                  <a:pt x="2336" y="2605582"/>
                </a:lnTo>
                <a:lnTo>
                  <a:pt x="3454" y="2606040"/>
                </a:lnTo>
                <a:lnTo>
                  <a:pt x="6083" y="2606040"/>
                </a:lnTo>
                <a:lnTo>
                  <a:pt x="7200" y="2605582"/>
                </a:lnTo>
                <a:lnTo>
                  <a:pt x="9067" y="2603716"/>
                </a:lnTo>
                <a:lnTo>
                  <a:pt x="9525" y="2602598"/>
                </a:lnTo>
                <a:lnTo>
                  <a:pt x="9525" y="2599969"/>
                </a:lnTo>
                <a:close/>
              </a:path>
              <a:path w="5010150" h="2606040">
                <a:moveTo>
                  <a:pt x="9525" y="1301711"/>
                </a:moveTo>
                <a:lnTo>
                  <a:pt x="9067" y="1300594"/>
                </a:lnTo>
                <a:lnTo>
                  <a:pt x="7200" y="1298727"/>
                </a:lnTo>
                <a:lnTo>
                  <a:pt x="6083" y="1298257"/>
                </a:lnTo>
                <a:lnTo>
                  <a:pt x="3454" y="1298257"/>
                </a:lnTo>
                <a:lnTo>
                  <a:pt x="2336" y="1298727"/>
                </a:lnTo>
                <a:lnTo>
                  <a:pt x="469" y="1300594"/>
                </a:lnTo>
                <a:lnTo>
                  <a:pt x="0" y="1301711"/>
                </a:lnTo>
                <a:lnTo>
                  <a:pt x="0" y="1304340"/>
                </a:lnTo>
                <a:lnTo>
                  <a:pt x="469" y="1305458"/>
                </a:lnTo>
                <a:lnTo>
                  <a:pt x="2336" y="1307325"/>
                </a:lnTo>
                <a:lnTo>
                  <a:pt x="3454" y="1307782"/>
                </a:lnTo>
                <a:lnTo>
                  <a:pt x="6083" y="1307782"/>
                </a:lnTo>
                <a:lnTo>
                  <a:pt x="7200" y="1307325"/>
                </a:lnTo>
                <a:lnTo>
                  <a:pt x="9067" y="1305458"/>
                </a:lnTo>
                <a:lnTo>
                  <a:pt x="9525" y="1304340"/>
                </a:lnTo>
                <a:lnTo>
                  <a:pt x="9525" y="1301711"/>
                </a:lnTo>
                <a:close/>
              </a:path>
              <a:path w="5010150" h="2606040">
                <a:moveTo>
                  <a:pt x="9525" y="3454"/>
                </a:moveTo>
                <a:lnTo>
                  <a:pt x="9067" y="2336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5010150" h="2606040">
                <a:moveTo>
                  <a:pt x="57150" y="2599969"/>
                </a:moveTo>
                <a:lnTo>
                  <a:pt x="56692" y="2598851"/>
                </a:lnTo>
                <a:lnTo>
                  <a:pt x="54825" y="2596985"/>
                </a:lnTo>
                <a:lnTo>
                  <a:pt x="53708" y="2596515"/>
                </a:lnTo>
                <a:lnTo>
                  <a:pt x="51079" y="2596515"/>
                </a:lnTo>
                <a:lnTo>
                  <a:pt x="49961" y="2596985"/>
                </a:lnTo>
                <a:lnTo>
                  <a:pt x="48094" y="2598851"/>
                </a:lnTo>
                <a:lnTo>
                  <a:pt x="47625" y="2599969"/>
                </a:lnTo>
                <a:lnTo>
                  <a:pt x="47625" y="2602598"/>
                </a:lnTo>
                <a:lnTo>
                  <a:pt x="48094" y="2603716"/>
                </a:lnTo>
                <a:lnTo>
                  <a:pt x="49961" y="2605582"/>
                </a:lnTo>
                <a:lnTo>
                  <a:pt x="51079" y="2606040"/>
                </a:lnTo>
                <a:lnTo>
                  <a:pt x="53708" y="2606040"/>
                </a:lnTo>
                <a:lnTo>
                  <a:pt x="54825" y="2605582"/>
                </a:lnTo>
                <a:lnTo>
                  <a:pt x="56692" y="2603716"/>
                </a:lnTo>
                <a:lnTo>
                  <a:pt x="57150" y="2602598"/>
                </a:lnTo>
                <a:lnTo>
                  <a:pt x="57150" y="2599969"/>
                </a:lnTo>
                <a:close/>
              </a:path>
              <a:path w="5010150" h="2606040">
                <a:moveTo>
                  <a:pt x="57150" y="1301711"/>
                </a:moveTo>
                <a:lnTo>
                  <a:pt x="56692" y="1300594"/>
                </a:lnTo>
                <a:lnTo>
                  <a:pt x="54825" y="1298727"/>
                </a:lnTo>
                <a:lnTo>
                  <a:pt x="53708" y="1298257"/>
                </a:lnTo>
                <a:lnTo>
                  <a:pt x="51079" y="1298257"/>
                </a:lnTo>
                <a:lnTo>
                  <a:pt x="49961" y="1298727"/>
                </a:lnTo>
                <a:lnTo>
                  <a:pt x="48094" y="1300594"/>
                </a:lnTo>
                <a:lnTo>
                  <a:pt x="47625" y="1301711"/>
                </a:lnTo>
                <a:lnTo>
                  <a:pt x="47625" y="1304340"/>
                </a:lnTo>
                <a:lnTo>
                  <a:pt x="48094" y="1305458"/>
                </a:lnTo>
                <a:lnTo>
                  <a:pt x="49961" y="1307325"/>
                </a:lnTo>
                <a:lnTo>
                  <a:pt x="51079" y="1307782"/>
                </a:lnTo>
                <a:lnTo>
                  <a:pt x="53708" y="1307782"/>
                </a:lnTo>
                <a:lnTo>
                  <a:pt x="54825" y="1307325"/>
                </a:lnTo>
                <a:lnTo>
                  <a:pt x="56692" y="1305458"/>
                </a:lnTo>
                <a:lnTo>
                  <a:pt x="57150" y="1304340"/>
                </a:lnTo>
                <a:lnTo>
                  <a:pt x="57150" y="1301711"/>
                </a:lnTo>
                <a:close/>
              </a:path>
              <a:path w="5010150" h="2606040">
                <a:moveTo>
                  <a:pt x="57150" y="3454"/>
                </a:moveTo>
                <a:lnTo>
                  <a:pt x="56692" y="2336"/>
                </a:lnTo>
                <a:lnTo>
                  <a:pt x="54825" y="469"/>
                </a:lnTo>
                <a:lnTo>
                  <a:pt x="53708" y="0"/>
                </a:lnTo>
                <a:lnTo>
                  <a:pt x="51079" y="0"/>
                </a:lnTo>
                <a:lnTo>
                  <a:pt x="49961" y="469"/>
                </a:lnTo>
                <a:lnTo>
                  <a:pt x="48094" y="2336"/>
                </a:lnTo>
                <a:lnTo>
                  <a:pt x="47625" y="3454"/>
                </a:lnTo>
                <a:lnTo>
                  <a:pt x="47625" y="6083"/>
                </a:lnTo>
                <a:lnTo>
                  <a:pt x="48094" y="7200"/>
                </a:lnTo>
                <a:lnTo>
                  <a:pt x="49961" y="9067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67"/>
                </a:lnTo>
                <a:lnTo>
                  <a:pt x="56692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5010150" h="2606040">
                <a:moveTo>
                  <a:pt x="104775" y="2599969"/>
                </a:moveTo>
                <a:lnTo>
                  <a:pt x="104317" y="2598851"/>
                </a:lnTo>
                <a:lnTo>
                  <a:pt x="102450" y="2596985"/>
                </a:lnTo>
                <a:lnTo>
                  <a:pt x="101333" y="2596515"/>
                </a:lnTo>
                <a:lnTo>
                  <a:pt x="98704" y="2596515"/>
                </a:lnTo>
                <a:lnTo>
                  <a:pt x="97586" y="2596985"/>
                </a:lnTo>
                <a:lnTo>
                  <a:pt x="95719" y="2598851"/>
                </a:lnTo>
                <a:lnTo>
                  <a:pt x="95250" y="2599969"/>
                </a:lnTo>
                <a:lnTo>
                  <a:pt x="95250" y="2602598"/>
                </a:lnTo>
                <a:lnTo>
                  <a:pt x="95719" y="2603716"/>
                </a:lnTo>
                <a:lnTo>
                  <a:pt x="97586" y="2605582"/>
                </a:lnTo>
                <a:lnTo>
                  <a:pt x="98704" y="2606040"/>
                </a:lnTo>
                <a:lnTo>
                  <a:pt x="101333" y="2606040"/>
                </a:lnTo>
                <a:lnTo>
                  <a:pt x="102450" y="2605582"/>
                </a:lnTo>
                <a:lnTo>
                  <a:pt x="104317" y="2603716"/>
                </a:lnTo>
                <a:lnTo>
                  <a:pt x="104775" y="2602598"/>
                </a:lnTo>
                <a:lnTo>
                  <a:pt x="104775" y="2599969"/>
                </a:lnTo>
                <a:close/>
              </a:path>
              <a:path w="5010150" h="2606040">
                <a:moveTo>
                  <a:pt x="104775" y="1301711"/>
                </a:moveTo>
                <a:lnTo>
                  <a:pt x="104317" y="1300594"/>
                </a:lnTo>
                <a:lnTo>
                  <a:pt x="102450" y="1298727"/>
                </a:lnTo>
                <a:lnTo>
                  <a:pt x="101333" y="1298257"/>
                </a:lnTo>
                <a:lnTo>
                  <a:pt x="98704" y="1298257"/>
                </a:lnTo>
                <a:lnTo>
                  <a:pt x="97586" y="1298727"/>
                </a:lnTo>
                <a:lnTo>
                  <a:pt x="95719" y="1300594"/>
                </a:lnTo>
                <a:lnTo>
                  <a:pt x="95250" y="1301711"/>
                </a:lnTo>
                <a:lnTo>
                  <a:pt x="95250" y="1304340"/>
                </a:lnTo>
                <a:lnTo>
                  <a:pt x="95719" y="1305458"/>
                </a:lnTo>
                <a:lnTo>
                  <a:pt x="97586" y="1307325"/>
                </a:lnTo>
                <a:lnTo>
                  <a:pt x="98704" y="1307782"/>
                </a:lnTo>
                <a:lnTo>
                  <a:pt x="101333" y="1307782"/>
                </a:lnTo>
                <a:lnTo>
                  <a:pt x="102450" y="1307325"/>
                </a:lnTo>
                <a:lnTo>
                  <a:pt x="104317" y="1305458"/>
                </a:lnTo>
                <a:lnTo>
                  <a:pt x="104775" y="1304340"/>
                </a:lnTo>
                <a:lnTo>
                  <a:pt x="104775" y="1301711"/>
                </a:lnTo>
                <a:close/>
              </a:path>
              <a:path w="5010150" h="2606040">
                <a:moveTo>
                  <a:pt x="104775" y="3454"/>
                </a:moveTo>
                <a:lnTo>
                  <a:pt x="104317" y="2336"/>
                </a:lnTo>
                <a:lnTo>
                  <a:pt x="102450" y="469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69"/>
                </a:lnTo>
                <a:lnTo>
                  <a:pt x="95719" y="2336"/>
                </a:lnTo>
                <a:lnTo>
                  <a:pt x="95250" y="3454"/>
                </a:lnTo>
                <a:lnTo>
                  <a:pt x="95250" y="6083"/>
                </a:lnTo>
                <a:lnTo>
                  <a:pt x="95719" y="7200"/>
                </a:lnTo>
                <a:lnTo>
                  <a:pt x="97586" y="9067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67"/>
                </a:lnTo>
                <a:lnTo>
                  <a:pt x="104317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5010150" h="2606040">
                <a:moveTo>
                  <a:pt x="152400" y="2599969"/>
                </a:moveTo>
                <a:lnTo>
                  <a:pt x="151942" y="2598851"/>
                </a:lnTo>
                <a:lnTo>
                  <a:pt x="150075" y="2596985"/>
                </a:lnTo>
                <a:lnTo>
                  <a:pt x="148958" y="2596515"/>
                </a:lnTo>
                <a:lnTo>
                  <a:pt x="146329" y="2596515"/>
                </a:lnTo>
                <a:lnTo>
                  <a:pt x="145211" y="2596985"/>
                </a:lnTo>
                <a:lnTo>
                  <a:pt x="143344" y="2598851"/>
                </a:lnTo>
                <a:lnTo>
                  <a:pt x="142875" y="2599969"/>
                </a:lnTo>
                <a:lnTo>
                  <a:pt x="142875" y="2602598"/>
                </a:lnTo>
                <a:lnTo>
                  <a:pt x="143344" y="2603716"/>
                </a:lnTo>
                <a:lnTo>
                  <a:pt x="145211" y="2605582"/>
                </a:lnTo>
                <a:lnTo>
                  <a:pt x="146329" y="2606040"/>
                </a:lnTo>
                <a:lnTo>
                  <a:pt x="148958" y="2606040"/>
                </a:lnTo>
                <a:lnTo>
                  <a:pt x="150075" y="2605582"/>
                </a:lnTo>
                <a:lnTo>
                  <a:pt x="151942" y="2603716"/>
                </a:lnTo>
                <a:lnTo>
                  <a:pt x="152400" y="2602598"/>
                </a:lnTo>
                <a:lnTo>
                  <a:pt x="152400" y="2599969"/>
                </a:lnTo>
                <a:close/>
              </a:path>
              <a:path w="5010150" h="2606040">
                <a:moveTo>
                  <a:pt x="152400" y="1301711"/>
                </a:moveTo>
                <a:lnTo>
                  <a:pt x="151942" y="1300594"/>
                </a:lnTo>
                <a:lnTo>
                  <a:pt x="150075" y="1298727"/>
                </a:lnTo>
                <a:lnTo>
                  <a:pt x="148958" y="1298257"/>
                </a:lnTo>
                <a:lnTo>
                  <a:pt x="146329" y="1298257"/>
                </a:lnTo>
                <a:lnTo>
                  <a:pt x="145211" y="1298727"/>
                </a:lnTo>
                <a:lnTo>
                  <a:pt x="143344" y="1300594"/>
                </a:lnTo>
                <a:lnTo>
                  <a:pt x="142875" y="1301711"/>
                </a:lnTo>
                <a:lnTo>
                  <a:pt x="142875" y="1304340"/>
                </a:lnTo>
                <a:lnTo>
                  <a:pt x="143344" y="1305458"/>
                </a:lnTo>
                <a:lnTo>
                  <a:pt x="145211" y="1307325"/>
                </a:lnTo>
                <a:lnTo>
                  <a:pt x="146329" y="1307782"/>
                </a:lnTo>
                <a:lnTo>
                  <a:pt x="148958" y="1307782"/>
                </a:lnTo>
                <a:lnTo>
                  <a:pt x="150075" y="1307325"/>
                </a:lnTo>
                <a:lnTo>
                  <a:pt x="151942" y="1305458"/>
                </a:lnTo>
                <a:lnTo>
                  <a:pt x="152400" y="1304340"/>
                </a:lnTo>
                <a:lnTo>
                  <a:pt x="152400" y="1301711"/>
                </a:lnTo>
                <a:close/>
              </a:path>
              <a:path w="5010150" h="2606040">
                <a:moveTo>
                  <a:pt x="152400" y="3454"/>
                </a:moveTo>
                <a:lnTo>
                  <a:pt x="151942" y="2336"/>
                </a:lnTo>
                <a:lnTo>
                  <a:pt x="150075" y="469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69"/>
                </a:lnTo>
                <a:lnTo>
                  <a:pt x="143344" y="2336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44" y="7200"/>
                </a:lnTo>
                <a:lnTo>
                  <a:pt x="145211" y="9067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67"/>
                </a:lnTo>
                <a:lnTo>
                  <a:pt x="151942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5010150" h="2606040">
                <a:moveTo>
                  <a:pt x="200025" y="2599969"/>
                </a:moveTo>
                <a:lnTo>
                  <a:pt x="199567" y="2598851"/>
                </a:lnTo>
                <a:lnTo>
                  <a:pt x="197700" y="2596985"/>
                </a:lnTo>
                <a:lnTo>
                  <a:pt x="196583" y="2596515"/>
                </a:lnTo>
                <a:lnTo>
                  <a:pt x="193954" y="2596515"/>
                </a:lnTo>
                <a:lnTo>
                  <a:pt x="192836" y="2596985"/>
                </a:lnTo>
                <a:lnTo>
                  <a:pt x="190969" y="2598851"/>
                </a:lnTo>
                <a:lnTo>
                  <a:pt x="190500" y="2599969"/>
                </a:lnTo>
                <a:lnTo>
                  <a:pt x="190500" y="2602598"/>
                </a:lnTo>
                <a:lnTo>
                  <a:pt x="190969" y="2603716"/>
                </a:lnTo>
                <a:lnTo>
                  <a:pt x="192836" y="2605582"/>
                </a:lnTo>
                <a:lnTo>
                  <a:pt x="193954" y="2606040"/>
                </a:lnTo>
                <a:lnTo>
                  <a:pt x="196583" y="2606040"/>
                </a:lnTo>
                <a:lnTo>
                  <a:pt x="197700" y="2605582"/>
                </a:lnTo>
                <a:lnTo>
                  <a:pt x="199567" y="2603716"/>
                </a:lnTo>
                <a:lnTo>
                  <a:pt x="200025" y="2602598"/>
                </a:lnTo>
                <a:lnTo>
                  <a:pt x="200025" y="2599969"/>
                </a:lnTo>
                <a:close/>
              </a:path>
              <a:path w="5010150" h="2606040">
                <a:moveTo>
                  <a:pt x="200025" y="1301711"/>
                </a:moveTo>
                <a:lnTo>
                  <a:pt x="199567" y="1300594"/>
                </a:lnTo>
                <a:lnTo>
                  <a:pt x="197700" y="1298727"/>
                </a:lnTo>
                <a:lnTo>
                  <a:pt x="196583" y="1298257"/>
                </a:lnTo>
                <a:lnTo>
                  <a:pt x="193954" y="1298257"/>
                </a:lnTo>
                <a:lnTo>
                  <a:pt x="192836" y="1298727"/>
                </a:lnTo>
                <a:lnTo>
                  <a:pt x="190969" y="1300594"/>
                </a:lnTo>
                <a:lnTo>
                  <a:pt x="190500" y="1301711"/>
                </a:lnTo>
                <a:lnTo>
                  <a:pt x="190500" y="1304340"/>
                </a:lnTo>
                <a:lnTo>
                  <a:pt x="190969" y="1305458"/>
                </a:lnTo>
                <a:lnTo>
                  <a:pt x="192836" y="1307325"/>
                </a:lnTo>
                <a:lnTo>
                  <a:pt x="193954" y="1307782"/>
                </a:lnTo>
                <a:lnTo>
                  <a:pt x="196583" y="1307782"/>
                </a:lnTo>
                <a:lnTo>
                  <a:pt x="197700" y="1307325"/>
                </a:lnTo>
                <a:lnTo>
                  <a:pt x="199567" y="1305458"/>
                </a:lnTo>
                <a:lnTo>
                  <a:pt x="200025" y="1304340"/>
                </a:lnTo>
                <a:lnTo>
                  <a:pt x="200025" y="1301711"/>
                </a:lnTo>
                <a:close/>
              </a:path>
              <a:path w="5010150" h="2606040">
                <a:moveTo>
                  <a:pt x="200025" y="3454"/>
                </a:moveTo>
                <a:lnTo>
                  <a:pt x="199567" y="2336"/>
                </a:lnTo>
                <a:lnTo>
                  <a:pt x="197700" y="469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69"/>
                </a:lnTo>
                <a:lnTo>
                  <a:pt x="190969" y="2336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69" y="7200"/>
                </a:lnTo>
                <a:lnTo>
                  <a:pt x="192836" y="9067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67"/>
                </a:lnTo>
                <a:lnTo>
                  <a:pt x="199567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5010150" h="2606040">
                <a:moveTo>
                  <a:pt x="247650" y="2599969"/>
                </a:moveTo>
                <a:lnTo>
                  <a:pt x="247192" y="2598851"/>
                </a:lnTo>
                <a:lnTo>
                  <a:pt x="245325" y="2596985"/>
                </a:lnTo>
                <a:lnTo>
                  <a:pt x="244208" y="2596515"/>
                </a:lnTo>
                <a:lnTo>
                  <a:pt x="241579" y="2596515"/>
                </a:lnTo>
                <a:lnTo>
                  <a:pt x="240461" y="2596985"/>
                </a:lnTo>
                <a:lnTo>
                  <a:pt x="238594" y="2598851"/>
                </a:lnTo>
                <a:lnTo>
                  <a:pt x="238125" y="2599969"/>
                </a:lnTo>
                <a:lnTo>
                  <a:pt x="238125" y="2602598"/>
                </a:lnTo>
                <a:lnTo>
                  <a:pt x="238594" y="2603716"/>
                </a:lnTo>
                <a:lnTo>
                  <a:pt x="240461" y="2605582"/>
                </a:lnTo>
                <a:lnTo>
                  <a:pt x="241579" y="2606040"/>
                </a:lnTo>
                <a:lnTo>
                  <a:pt x="244208" y="2606040"/>
                </a:lnTo>
                <a:lnTo>
                  <a:pt x="245325" y="2605582"/>
                </a:lnTo>
                <a:lnTo>
                  <a:pt x="247192" y="2603716"/>
                </a:lnTo>
                <a:lnTo>
                  <a:pt x="247650" y="2602598"/>
                </a:lnTo>
                <a:lnTo>
                  <a:pt x="247650" y="2599969"/>
                </a:lnTo>
                <a:close/>
              </a:path>
              <a:path w="5010150" h="2606040">
                <a:moveTo>
                  <a:pt x="247650" y="1301711"/>
                </a:moveTo>
                <a:lnTo>
                  <a:pt x="247192" y="1300594"/>
                </a:lnTo>
                <a:lnTo>
                  <a:pt x="245325" y="1298727"/>
                </a:lnTo>
                <a:lnTo>
                  <a:pt x="244208" y="1298257"/>
                </a:lnTo>
                <a:lnTo>
                  <a:pt x="241579" y="1298257"/>
                </a:lnTo>
                <a:lnTo>
                  <a:pt x="240461" y="1298727"/>
                </a:lnTo>
                <a:lnTo>
                  <a:pt x="238594" y="1300594"/>
                </a:lnTo>
                <a:lnTo>
                  <a:pt x="238125" y="1301711"/>
                </a:lnTo>
                <a:lnTo>
                  <a:pt x="238125" y="1304340"/>
                </a:lnTo>
                <a:lnTo>
                  <a:pt x="238594" y="1305458"/>
                </a:lnTo>
                <a:lnTo>
                  <a:pt x="240461" y="1307325"/>
                </a:lnTo>
                <a:lnTo>
                  <a:pt x="241579" y="1307782"/>
                </a:lnTo>
                <a:lnTo>
                  <a:pt x="244208" y="1307782"/>
                </a:lnTo>
                <a:lnTo>
                  <a:pt x="245325" y="1307325"/>
                </a:lnTo>
                <a:lnTo>
                  <a:pt x="247192" y="1305458"/>
                </a:lnTo>
                <a:lnTo>
                  <a:pt x="247650" y="1304340"/>
                </a:lnTo>
                <a:lnTo>
                  <a:pt x="247650" y="1301711"/>
                </a:lnTo>
                <a:close/>
              </a:path>
              <a:path w="5010150" h="2606040">
                <a:moveTo>
                  <a:pt x="247650" y="3454"/>
                </a:moveTo>
                <a:lnTo>
                  <a:pt x="247192" y="2336"/>
                </a:lnTo>
                <a:lnTo>
                  <a:pt x="245325" y="469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69"/>
                </a:lnTo>
                <a:lnTo>
                  <a:pt x="238594" y="2336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94" y="7200"/>
                </a:lnTo>
                <a:lnTo>
                  <a:pt x="240461" y="9067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67"/>
                </a:lnTo>
                <a:lnTo>
                  <a:pt x="247192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5010150" h="2606040">
                <a:moveTo>
                  <a:pt x="295275" y="2599969"/>
                </a:moveTo>
                <a:lnTo>
                  <a:pt x="294817" y="2598851"/>
                </a:lnTo>
                <a:lnTo>
                  <a:pt x="292950" y="2596985"/>
                </a:lnTo>
                <a:lnTo>
                  <a:pt x="291833" y="2596515"/>
                </a:lnTo>
                <a:lnTo>
                  <a:pt x="289204" y="2596515"/>
                </a:lnTo>
                <a:lnTo>
                  <a:pt x="288086" y="2596985"/>
                </a:lnTo>
                <a:lnTo>
                  <a:pt x="286219" y="2598851"/>
                </a:lnTo>
                <a:lnTo>
                  <a:pt x="285750" y="2599969"/>
                </a:lnTo>
                <a:lnTo>
                  <a:pt x="285750" y="2602598"/>
                </a:lnTo>
                <a:lnTo>
                  <a:pt x="286219" y="2603716"/>
                </a:lnTo>
                <a:lnTo>
                  <a:pt x="288086" y="2605582"/>
                </a:lnTo>
                <a:lnTo>
                  <a:pt x="289204" y="2606040"/>
                </a:lnTo>
                <a:lnTo>
                  <a:pt x="291833" y="2606040"/>
                </a:lnTo>
                <a:lnTo>
                  <a:pt x="292950" y="2605582"/>
                </a:lnTo>
                <a:lnTo>
                  <a:pt x="294817" y="2603716"/>
                </a:lnTo>
                <a:lnTo>
                  <a:pt x="295275" y="2602598"/>
                </a:lnTo>
                <a:lnTo>
                  <a:pt x="295275" y="2599969"/>
                </a:lnTo>
                <a:close/>
              </a:path>
              <a:path w="5010150" h="2606040">
                <a:moveTo>
                  <a:pt x="295275" y="1301711"/>
                </a:moveTo>
                <a:lnTo>
                  <a:pt x="294817" y="1300594"/>
                </a:lnTo>
                <a:lnTo>
                  <a:pt x="292950" y="1298727"/>
                </a:lnTo>
                <a:lnTo>
                  <a:pt x="291833" y="1298257"/>
                </a:lnTo>
                <a:lnTo>
                  <a:pt x="289204" y="1298257"/>
                </a:lnTo>
                <a:lnTo>
                  <a:pt x="288086" y="1298727"/>
                </a:lnTo>
                <a:lnTo>
                  <a:pt x="286219" y="1300594"/>
                </a:lnTo>
                <a:lnTo>
                  <a:pt x="285750" y="1301711"/>
                </a:lnTo>
                <a:lnTo>
                  <a:pt x="285750" y="1304340"/>
                </a:lnTo>
                <a:lnTo>
                  <a:pt x="286219" y="1305458"/>
                </a:lnTo>
                <a:lnTo>
                  <a:pt x="288086" y="1307325"/>
                </a:lnTo>
                <a:lnTo>
                  <a:pt x="289204" y="1307782"/>
                </a:lnTo>
                <a:lnTo>
                  <a:pt x="291833" y="1307782"/>
                </a:lnTo>
                <a:lnTo>
                  <a:pt x="292950" y="1307325"/>
                </a:lnTo>
                <a:lnTo>
                  <a:pt x="294817" y="1305458"/>
                </a:lnTo>
                <a:lnTo>
                  <a:pt x="295275" y="1304340"/>
                </a:lnTo>
                <a:lnTo>
                  <a:pt x="295275" y="1301711"/>
                </a:lnTo>
                <a:close/>
              </a:path>
              <a:path w="5010150" h="2606040">
                <a:moveTo>
                  <a:pt x="295275" y="3454"/>
                </a:moveTo>
                <a:lnTo>
                  <a:pt x="294817" y="2336"/>
                </a:lnTo>
                <a:lnTo>
                  <a:pt x="292950" y="469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69"/>
                </a:lnTo>
                <a:lnTo>
                  <a:pt x="286219" y="2336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19" y="7200"/>
                </a:lnTo>
                <a:lnTo>
                  <a:pt x="288086" y="9067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67"/>
                </a:lnTo>
                <a:lnTo>
                  <a:pt x="294817" y="7200"/>
                </a:lnTo>
                <a:lnTo>
                  <a:pt x="295275" y="6083"/>
                </a:lnTo>
                <a:lnTo>
                  <a:pt x="295275" y="3454"/>
                </a:lnTo>
                <a:close/>
              </a:path>
              <a:path w="5010150" h="2606040">
                <a:moveTo>
                  <a:pt x="342900" y="2599969"/>
                </a:moveTo>
                <a:lnTo>
                  <a:pt x="342442" y="2598851"/>
                </a:lnTo>
                <a:lnTo>
                  <a:pt x="340575" y="2596985"/>
                </a:lnTo>
                <a:lnTo>
                  <a:pt x="339458" y="2596515"/>
                </a:lnTo>
                <a:lnTo>
                  <a:pt x="336829" y="2596515"/>
                </a:lnTo>
                <a:lnTo>
                  <a:pt x="335711" y="2596985"/>
                </a:lnTo>
                <a:lnTo>
                  <a:pt x="333844" y="2598851"/>
                </a:lnTo>
                <a:lnTo>
                  <a:pt x="333375" y="2599969"/>
                </a:lnTo>
                <a:lnTo>
                  <a:pt x="333375" y="2602598"/>
                </a:lnTo>
                <a:lnTo>
                  <a:pt x="333844" y="2603716"/>
                </a:lnTo>
                <a:lnTo>
                  <a:pt x="335711" y="2605582"/>
                </a:lnTo>
                <a:lnTo>
                  <a:pt x="336829" y="2606040"/>
                </a:lnTo>
                <a:lnTo>
                  <a:pt x="339458" y="2606040"/>
                </a:lnTo>
                <a:lnTo>
                  <a:pt x="340575" y="2605582"/>
                </a:lnTo>
                <a:lnTo>
                  <a:pt x="342442" y="2603716"/>
                </a:lnTo>
                <a:lnTo>
                  <a:pt x="342900" y="2602598"/>
                </a:lnTo>
                <a:lnTo>
                  <a:pt x="342900" y="2599969"/>
                </a:lnTo>
                <a:close/>
              </a:path>
              <a:path w="5010150" h="2606040">
                <a:moveTo>
                  <a:pt x="342900" y="1301711"/>
                </a:moveTo>
                <a:lnTo>
                  <a:pt x="342442" y="1300594"/>
                </a:lnTo>
                <a:lnTo>
                  <a:pt x="340575" y="1298727"/>
                </a:lnTo>
                <a:lnTo>
                  <a:pt x="339458" y="1298257"/>
                </a:lnTo>
                <a:lnTo>
                  <a:pt x="336829" y="1298257"/>
                </a:lnTo>
                <a:lnTo>
                  <a:pt x="335711" y="1298727"/>
                </a:lnTo>
                <a:lnTo>
                  <a:pt x="333844" y="1300594"/>
                </a:lnTo>
                <a:lnTo>
                  <a:pt x="333375" y="1301711"/>
                </a:lnTo>
                <a:lnTo>
                  <a:pt x="333375" y="1304340"/>
                </a:lnTo>
                <a:lnTo>
                  <a:pt x="333844" y="1305458"/>
                </a:lnTo>
                <a:lnTo>
                  <a:pt x="335711" y="1307325"/>
                </a:lnTo>
                <a:lnTo>
                  <a:pt x="336829" y="1307782"/>
                </a:lnTo>
                <a:lnTo>
                  <a:pt x="339458" y="1307782"/>
                </a:lnTo>
                <a:lnTo>
                  <a:pt x="340575" y="1307325"/>
                </a:lnTo>
                <a:lnTo>
                  <a:pt x="342442" y="1305458"/>
                </a:lnTo>
                <a:lnTo>
                  <a:pt x="342900" y="1304340"/>
                </a:lnTo>
                <a:lnTo>
                  <a:pt x="342900" y="1301711"/>
                </a:lnTo>
                <a:close/>
              </a:path>
              <a:path w="5010150" h="2606040">
                <a:moveTo>
                  <a:pt x="342900" y="3454"/>
                </a:moveTo>
                <a:lnTo>
                  <a:pt x="342442" y="2336"/>
                </a:lnTo>
                <a:lnTo>
                  <a:pt x="340575" y="469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69"/>
                </a:lnTo>
                <a:lnTo>
                  <a:pt x="333844" y="2336"/>
                </a:lnTo>
                <a:lnTo>
                  <a:pt x="333375" y="3454"/>
                </a:lnTo>
                <a:lnTo>
                  <a:pt x="333375" y="6083"/>
                </a:lnTo>
                <a:lnTo>
                  <a:pt x="333844" y="7200"/>
                </a:lnTo>
                <a:lnTo>
                  <a:pt x="335711" y="9067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67"/>
                </a:lnTo>
                <a:lnTo>
                  <a:pt x="342442" y="7200"/>
                </a:lnTo>
                <a:lnTo>
                  <a:pt x="342900" y="6083"/>
                </a:lnTo>
                <a:lnTo>
                  <a:pt x="342900" y="3454"/>
                </a:lnTo>
                <a:close/>
              </a:path>
              <a:path w="5010150" h="2606040">
                <a:moveTo>
                  <a:pt x="390525" y="2599969"/>
                </a:moveTo>
                <a:lnTo>
                  <a:pt x="390067" y="2598851"/>
                </a:lnTo>
                <a:lnTo>
                  <a:pt x="388200" y="2596985"/>
                </a:lnTo>
                <a:lnTo>
                  <a:pt x="387083" y="2596515"/>
                </a:lnTo>
                <a:lnTo>
                  <a:pt x="384454" y="2596515"/>
                </a:lnTo>
                <a:lnTo>
                  <a:pt x="383336" y="2596985"/>
                </a:lnTo>
                <a:lnTo>
                  <a:pt x="381469" y="2598851"/>
                </a:lnTo>
                <a:lnTo>
                  <a:pt x="381000" y="2599969"/>
                </a:lnTo>
                <a:lnTo>
                  <a:pt x="381000" y="2602598"/>
                </a:lnTo>
                <a:lnTo>
                  <a:pt x="381469" y="2603716"/>
                </a:lnTo>
                <a:lnTo>
                  <a:pt x="383336" y="2605582"/>
                </a:lnTo>
                <a:lnTo>
                  <a:pt x="384454" y="2606040"/>
                </a:lnTo>
                <a:lnTo>
                  <a:pt x="387083" y="2606040"/>
                </a:lnTo>
                <a:lnTo>
                  <a:pt x="388200" y="2605582"/>
                </a:lnTo>
                <a:lnTo>
                  <a:pt x="390067" y="2603716"/>
                </a:lnTo>
                <a:lnTo>
                  <a:pt x="390525" y="2602598"/>
                </a:lnTo>
                <a:lnTo>
                  <a:pt x="390525" y="2599969"/>
                </a:lnTo>
                <a:close/>
              </a:path>
              <a:path w="5010150" h="2606040">
                <a:moveTo>
                  <a:pt x="390525" y="1301711"/>
                </a:moveTo>
                <a:lnTo>
                  <a:pt x="390067" y="1300594"/>
                </a:lnTo>
                <a:lnTo>
                  <a:pt x="388200" y="1298727"/>
                </a:lnTo>
                <a:lnTo>
                  <a:pt x="387083" y="1298257"/>
                </a:lnTo>
                <a:lnTo>
                  <a:pt x="384454" y="1298257"/>
                </a:lnTo>
                <a:lnTo>
                  <a:pt x="383336" y="1298727"/>
                </a:lnTo>
                <a:lnTo>
                  <a:pt x="381469" y="1300594"/>
                </a:lnTo>
                <a:lnTo>
                  <a:pt x="381000" y="1301711"/>
                </a:lnTo>
                <a:lnTo>
                  <a:pt x="381000" y="1304340"/>
                </a:lnTo>
                <a:lnTo>
                  <a:pt x="381469" y="1305458"/>
                </a:lnTo>
                <a:lnTo>
                  <a:pt x="383336" y="1307325"/>
                </a:lnTo>
                <a:lnTo>
                  <a:pt x="384454" y="1307782"/>
                </a:lnTo>
                <a:lnTo>
                  <a:pt x="387083" y="1307782"/>
                </a:lnTo>
                <a:lnTo>
                  <a:pt x="388200" y="1307325"/>
                </a:lnTo>
                <a:lnTo>
                  <a:pt x="390067" y="1305458"/>
                </a:lnTo>
                <a:lnTo>
                  <a:pt x="390525" y="1304340"/>
                </a:lnTo>
                <a:lnTo>
                  <a:pt x="390525" y="1301711"/>
                </a:lnTo>
                <a:close/>
              </a:path>
              <a:path w="5010150" h="2606040">
                <a:moveTo>
                  <a:pt x="390525" y="3454"/>
                </a:moveTo>
                <a:lnTo>
                  <a:pt x="390067" y="2336"/>
                </a:lnTo>
                <a:lnTo>
                  <a:pt x="388200" y="469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69"/>
                </a:lnTo>
                <a:lnTo>
                  <a:pt x="381469" y="2336"/>
                </a:lnTo>
                <a:lnTo>
                  <a:pt x="381000" y="3454"/>
                </a:lnTo>
                <a:lnTo>
                  <a:pt x="381000" y="6083"/>
                </a:lnTo>
                <a:lnTo>
                  <a:pt x="381469" y="7200"/>
                </a:lnTo>
                <a:lnTo>
                  <a:pt x="383336" y="9067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67"/>
                </a:lnTo>
                <a:lnTo>
                  <a:pt x="390067" y="7200"/>
                </a:lnTo>
                <a:lnTo>
                  <a:pt x="390525" y="6083"/>
                </a:lnTo>
                <a:lnTo>
                  <a:pt x="390525" y="3454"/>
                </a:lnTo>
                <a:close/>
              </a:path>
              <a:path w="5010150" h="2606040">
                <a:moveTo>
                  <a:pt x="438150" y="2599969"/>
                </a:moveTo>
                <a:lnTo>
                  <a:pt x="437692" y="2598851"/>
                </a:lnTo>
                <a:lnTo>
                  <a:pt x="435825" y="2596985"/>
                </a:lnTo>
                <a:lnTo>
                  <a:pt x="434708" y="2596515"/>
                </a:lnTo>
                <a:lnTo>
                  <a:pt x="432079" y="2596515"/>
                </a:lnTo>
                <a:lnTo>
                  <a:pt x="430961" y="2596985"/>
                </a:lnTo>
                <a:lnTo>
                  <a:pt x="429094" y="2598851"/>
                </a:lnTo>
                <a:lnTo>
                  <a:pt x="428625" y="2599969"/>
                </a:lnTo>
                <a:lnTo>
                  <a:pt x="428625" y="2602598"/>
                </a:lnTo>
                <a:lnTo>
                  <a:pt x="429094" y="2603716"/>
                </a:lnTo>
                <a:lnTo>
                  <a:pt x="430961" y="2605582"/>
                </a:lnTo>
                <a:lnTo>
                  <a:pt x="432079" y="2606040"/>
                </a:lnTo>
                <a:lnTo>
                  <a:pt x="434708" y="2606040"/>
                </a:lnTo>
                <a:lnTo>
                  <a:pt x="435825" y="2605582"/>
                </a:lnTo>
                <a:lnTo>
                  <a:pt x="437692" y="2603716"/>
                </a:lnTo>
                <a:lnTo>
                  <a:pt x="438150" y="2602598"/>
                </a:lnTo>
                <a:lnTo>
                  <a:pt x="438150" y="2599969"/>
                </a:lnTo>
                <a:close/>
              </a:path>
              <a:path w="5010150" h="2606040">
                <a:moveTo>
                  <a:pt x="438150" y="1301711"/>
                </a:moveTo>
                <a:lnTo>
                  <a:pt x="437692" y="1300594"/>
                </a:lnTo>
                <a:lnTo>
                  <a:pt x="435825" y="1298727"/>
                </a:lnTo>
                <a:lnTo>
                  <a:pt x="434708" y="1298257"/>
                </a:lnTo>
                <a:lnTo>
                  <a:pt x="432079" y="1298257"/>
                </a:lnTo>
                <a:lnTo>
                  <a:pt x="430961" y="1298727"/>
                </a:lnTo>
                <a:lnTo>
                  <a:pt x="429094" y="1300594"/>
                </a:lnTo>
                <a:lnTo>
                  <a:pt x="428625" y="1301711"/>
                </a:lnTo>
                <a:lnTo>
                  <a:pt x="428625" y="1304340"/>
                </a:lnTo>
                <a:lnTo>
                  <a:pt x="429094" y="1305458"/>
                </a:lnTo>
                <a:lnTo>
                  <a:pt x="430961" y="1307325"/>
                </a:lnTo>
                <a:lnTo>
                  <a:pt x="432079" y="1307782"/>
                </a:lnTo>
                <a:lnTo>
                  <a:pt x="434708" y="1307782"/>
                </a:lnTo>
                <a:lnTo>
                  <a:pt x="435825" y="1307325"/>
                </a:lnTo>
                <a:lnTo>
                  <a:pt x="437692" y="1305458"/>
                </a:lnTo>
                <a:lnTo>
                  <a:pt x="438150" y="1304340"/>
                </a:lnTo>
                <a:lnTo>
                  <a:pt x="438150" y="1301711"/>
                </a:lnTo>
                <a:close/>
              </a:path>
              <a:path w="5010150" h="2606040">
                <a:moveTo>
                  <a:pt x="438150" y="3454"/>
                </a:moveTo>
                <a:lnTo>
                  <a:pt x="437692" y="2336"/>
                </a:lnTo>
                <a:lnTo>
                  <a:pt x="435825" y="469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69"/>
                </a:lnTo>
                <a:lnTo>
                  <a:pt x="429094" y="2336"/>
                </a:lnTo>
                <a:lnTo>
                  <a:pt x="428625" y="3454"/>
                </a:lnTo>
                <a:lnTo>
                  <a:pt x="428625" y="6083"/>
                </a:lnTo>
                <a:lnTo>
                  <a:pt x="429094" y="7200"/>
                </a:lnTo>
                <a:lnTo>
                  <a:pt x="430961" y="9067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67"/>
                </a:lnTo>
                <a:lnTo>
                  <a:pt x="437692" y="7200"/>
                </a:lnTo>
                <a:lnTo>
                  <a:pt x="438150" y="6083"/>
                </a:lnTo>
                <a:lnTo>
                  <a:pt x="438150" y="3454"/>
                </a:lnTo>
                <a:close/>
              </a:path>
              <a:path w="5010150" h="2606040">
                <a:moveTo>
                  <a:pt x="485775" y="2599969"/>
                </a:moveTo>
                <a:lnTo>
                  <a:pt x="485317" y="2598851"/>
                </a:lnTo>
                <a:lnTo>
                  <a:pt x="483450" y="2596985"/>
                </a:lnTo>
                <a:lnTo>
                  <a:pt x="482333" y="2596515"/>
                </a:lnTo>
                <a:lnTo>
                  <a:pt x="479704" y="2596515"/>
                </a:lnTo>
                <a:lnTo>
                  <a:pt x="478586" y="2596985"/>
                </a:lnTo>
                <a:lnTo>
                  <a:pt x="476719" y="2598851"/>
                </a:lnTo>
                <a:lnTo>
                  <a:pt x="476250" y="2599969"/>
                </a:lnTo>
                <a:lnTo>
                  <a:pt x="476250" y="2602598"/>
                </a:lnTo>
                <a:lnTo>
                  <a:pt x="476719" y="2603716"/>
                </a:lnTo>
                <a:lnTo>
                  <a:pt x="478586" y="2605582"/>
                </a:lnTo>
                <a:lnTo>
                  <a:pt x="479704" y="2606040"/>
                </a:lnTo>
                <a:lnTo>
                  <a:pt x="482333" y="2606040"/>
                </a:lnTo>
                <a:lnTo>
                  <a:pt x="483450" y="2605582"/>
                </a:lnTo>
                <a:lnTo>
                  <a:pt x="485317" y="2603716"/>
                </a:lnTo>
                <a:lnTo>
                  <a:pt x="485775" y="2602598"/>
                </a:lnTo>
                <a:lnTo>
                  <a:pt x="485775" y="2599969"/>
                </a:lnTo>
                <a:close/>
              </a:path>
              <a:path w="5010150" h="2606040">
                <a:moveTo>
                  <a:pt x="485775" y="1301711"/>
                </a:moveTo>
                <a:lnTo>
                  <a:pt x="485317" y="1300594"/>
                </a:lnTo>
                <a:lnTo>
                  <a:pt x="483450" y="1298727"/>
                </a:lnTo>
                <a:lnTo>
                  <a:pt x="482333" y="1298257"/>
                </a:lnTo>
                <a:lnTo>
                  <a:pt x="479704" y="1298257"/>
                </a:lnTo>
                <a:lnTo>
                  <a:pt x="478586" y="1298727"/>
                </a:lnTo>
                <a:lnTo>
                  <a:pt x="476719" y="1300594"/>
                </a:lnTo>
                <a:lnTo>
                  <a:pt x="476250" y="1301711"/>
                </a:lnTo>
                <a:lnTo>
                  <a:pt x="476250" y="1304340"/>
                </a:lnTo>
                <a:lnTo>
                  <a:pt x="476719" y="1305458"/>
                </a:lnTo>
                <a:lnTo>
                  <a:pt x="478586" y="1307325"/>
                </a:lnTo>
                <a:lnTo>
                  <a:pt x="479704" y="1307782"/>
                </a:lnTo>
                <a:lnTo>
                  <a:pt x="482333" y="1307782"/>
                </a:lnTo>
                <a:lnTo>
                  <a:pt x="483450" y="1307325"/>
                </a:lnTo>
                <a:lnTo>
                  <a:pt x="485317" y="1305458"/>
                </a:lnTo>
                <a:lnTo>
                  <a:pt x="485775" y="1304340"/>
                </a:lnTo>
                <a:lnTo>
                  <a:pt x="485775" y="1301711"/>
                </a:lnTo>
                <a:close/>
              </a:path>
              <a:path w="5010150" h="2606040">
                <a:moveTo>
                  <a:pt x="485775" y="3454"/>
                </a:moveTo>
                <a:lnTo>
                  <a:pt x="485317" y="2336"/>
                </a:lnTo>
                <a:lnTo>
                  <a:pt x="483450" y="469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69"/>
                </a:lnTo>
                <a:lnTo>
                  <a:pt x="476719" y="2336"/>
                </a:lnTo>
                <a:lnTo>
                  <a:pt x="476250" y="3454"/>
                </a:lnTo>
                <a:lnTo>
                  <a:pt x="476250" y="6083"/>
                </a:lnTo>
                <a:lnTo>
                  <a:pt x="476719" y="7200"/>
                </a:lnTo>
                <a:lnTo>
                  <a:pt x="478586" y="9067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67"/>
                </a:lnTo>
                <a:lnTo>
                  <a:pt x="485317" y="7200"/>
                </a:lnTo>
                <a:lnTo>
                  <a:pt x="485775" y="6083"/>
                </a:lnTo>
                <a:lnTo>
                  <a:pt x="485775" y="3454"/>
                </a:lnTo>
                <a:close/>
              </a:path>
              <a:path w="5010150" h="2606040">
                <a:moveTo>
                  <a:pt x="533400" y="2599969"/>
                </a:moveTo>
                <a:lnTo>
                  <a:pt x="532942" y="2598851"/>
                </a:lnTo>
                <a:lnTo>
                  <a:pt x="531075" y="2596985"/>
                </a:lnTo>
                <a:lnTo>
                  <a:pt x="529958" y="2596515"/>
                </a:lnTo>
                <a:lnTo>
                  <a:pt x="527329" y="2596515"/>
                </a:lnTo>
                <a:lnTo>
                  <a:pt x="526211" y="2596985"/>
                </a:lnTo>
                <a:lnTo>
                  <a:pt x="524344" y="2598851"/>
                </a:lnTo>
                <a:lnTo>
                  <a:pt x="523875" y="2599969"/>
                </a:lnTo>
                <a:lnTo>
                  <a:pt x="523875" y="2602598"/>
                </a:lnTo>
                <a:lnTo>
                  <a:pt x="524344" y="2603716"/>
                </a:lnTo>
                <a:lnTo>
                  <a:pt x="526211" y="2605582"/>
                </a:lnTo>
                <a:lnTo>
                  <a:pt x="527329" y="2606040"/>
                </a:lnTo>
                <a:lnTo>
                  <a:pt x="529958" y="2606040"/>
                </a:lnTo>
                <a:lnTo>
                  <a:pt x="531075" y="2605582"/>
                </a:lnTo>
                <a:lnTo>
                  <a:pt x="532942" y="2603716"/>
                </a:lnTo>
                <a:lnTo>
                  <a:pt x="533400" y="2602598"/>
                </a:lnTo>
                <a:lnTo>
                  <a:pt x="533400" y="2599969"/>
                </a:lnTo>
                <a:close/>
              </a:path>
              <a:path w="5010150" h="2606040">
                <a:moveTo>
                  <a:pt x="533400" y="1301711"/>
                </a:moveTo>
                <a:lnTo>
                  <a:pt x="532942" y="1300594"/>
                </a:lnTo>
                <a:lnTo>
                  <a:pt x="531075" y="1298727"/>
                </a:lnTo>
                <a:lnTo>
                  <a:pt x="529958" y="1298257"/>
                </a:lnTo>
                <a:lnTo>
                  <a:pt x="527329" y="1298257"/>
                </a:lnTo>
                <a:lnTo>
                  <a:pt x="526211" y="1298727"/>
                </a:lnTo>
                <a:lnTo>
                  <a:pt x="524344" y="1300594"/>
                </a:lnTo>
                <a:lnTo>
                  <a:pt x="523875" y="1301711"/>
                </a:lnTo>
                <a:lnTo>
                  <a:pt x="523875" y="1304340"/>
                </a:lnTo>
                <a:lnTo>
                  <a:pt x="524344" y="1305458"/>
                </a:lnTo>
                <a:lnTo>
                  <a:pt x="526211" y="1307325"/>
                </a:lnTo>
                <a:lnTo>
                  <a:pt x="527329" y="1307782"/>
                </a:lnTo>
                <a:lnTo>
                  <a:pt x="529958" y="1307782"/>
                </a:lnTo>
                <a:lnTo>
                  <a:pt x="531075" y="1307325"/>
                </a:lnTo>
                <a:lnTo>
                  <a:pt x="532942" y="1305458"/>
                </a:lnTo>
                <a:lnTo>
                  <a:pt x="533400" y="1304340"/>
                </a:lnTo>
                <a:lnTo>
                  <a:pt x="533400" y="1301711"/>
                </a:lnTo>
                <a:close/>
              </a:path>
              <a:path w="5010150" h="2606040">
                <a:moveTo>
                  <a:pt x="533400" y="3454"/>
                </a:moveTo>
                <a:lnTo>
                  <a:pt x="532942" y="2336"/>
                </a:lnTo>
                <a:lnTo>
                  <a:pt x="531075" y="469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69"/>
                </a:lnTo>
                <a:lnTo>
                  <a:pt x="524344" y="2336"/>
                </a:lnTo>
                <a:lnTo>
                  <a:pt x="523875" y="3454"/>
                </a:lnTo>
                <a:lnTo>
                  <a:pt x="523875" y="6083"/>
                </a:lnTo>
                <a:lnTo>
                  <a:pt x="524344" y="7200"/>
                </a:lnTo>
                <a:lnTo>
                  <a:pt x="526211" y="9067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67"/>
                </a:lnTo>
                <a:lnTo>
                  <a:pt x="532942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5010150" h="2606040">
                <a:moveTo>
                  <a:pt x="581025" y="2599969"/>
                </a:moveTo>
                <a:lnTo>
                  <a:pt x="580567" y="2598851"/>
                </a:lnTo>
                <a:lnTo>
                  <a:pt x="578700" y="2596985"/>
                </a:lnTo>
                <a:lnTo>
                  <a:pt x="577583" y="2596515"/>
                </a:lnTo>
                <a:lnTo>
                  <a:pt x="574954" y="2596515"/>
                </a:lnTo>
                <a:lnTo>
                  <a:pt x="573836" y="2596985"/>
                </a:lnTo>
                <a:lnTo>
                  <a:pt x="571969" y="2598851"/>
                </a:lnTo>
                <a:lnTo>
                  <a:pt x="571500" y="2599969"/>
                </a:lnTo>
                <a:lnTo>
                  <a:pt x="571500" y="2602598"/>
                </a:lnTo>
                <a:lnTo>
                  <a:pt x="571969" y="2603716"/>
                </a:lnTo>
                <a:lnTo>
                  <a:pt x="573836" y="2605582"/>
                </a:lnTo>
                <a:lnTo>
                  <a:pt x="574954" y="2606040"/>
                </a:lnTo>
                <a:lnTo>
                  <a:pt x="577583" y="2606040"/>
                </a:lnTo>
                <a:lnTo>
                  <a:pt x="578700" y="2605582"/>
                </a:lnTo>
                <a:lnTo>
                  <a:pt x="580567" y="2603716"/>
                </a:lnTo>
                <a:lnTo>
                  <a:pt x="581025" y="2602598"/>
                </a:lnTo>
                <a:lnTo>
                  <a:pt x="581025" y="2599969"/>
                </a:lnTo>
                <a:close/>
              </a:path>
              <a:path w="5010150" h="2606040">
                <a:moveTo>
                  <a:pt x="581025" y="1301711"/>
                </a:moveTo>
                <a:lnTo>
                  <a:pt x="580567" y="1300594"/>
                </a:lnTo>
                <a:lnTo>
                  <a:pt x="578700" y="1298727"/>
                </a:lnTo>
                <a:lnTo>
                  <a:pt x="577583" y="1298257"/>
                </a:lnTo>
                <a:lnTo>
                  <a:pt x="574954" y="1298257"/>
                </a:lnTo>
                <a:lnTo>
                  <a:pt x="573836" y="1298727"/>
                </a:lnTo>
                <a:lnTo>
                  <a:pt x="571969" y="1300594"/>
                </a:lnTo>
                <a:lnTo>
                  <a:pt x="571500" y="1301711"/>
                </a:lnTo>
                <a:lnTo>
                  <a:pt x="571500" y="1304340"/>
                </a:lnTo>
                <a:lnTo>
                  <a:pt x="571969" y="1305458"/>
                </a:lnTo>
                <a:lnTo>
                  <a:pt x="573836" y="1307325"/>
                </a:lnTo>
                <a:lnTo>
                  <a:pt x="574954" y="1307782"/>
                </a:lnTo>
                <a:lnTo>
                  <a:pt x="577583" y="1307782"/>
                </a:lnTo>
                <a:lnTo>
                  <a:pt x="578700" y="1307325"/>
                </a:lnTo>
                <a:lnTo>
                  <a:pt x="580567" y="1305458"/>
                </a:lnTo>
                <a:lnTo>
                  <a:pt x="581025" y="1304340"/>
                </a:lnTo>
                <a:lnTo>
                  <a:pt x="581025" y="1301711"/>
                </a:lnTo>
                <a:close/>
              </a:path>
              <a:path w="5010150" h="2606040">
                <a:moveTo>
                  <a:pt x="581025" y="3454"/>
                </a:moveTo>
                <a:lnTo>
                  <a:pt x="580567" y="2336"/>
                </a:lnTo>
                <a:lnTo>
                  <a:pt x="578700" y="469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69"/>
                </a:lnTo>
                <a:lnTo>
                  <a:pt x="571969" y="2336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69" y="7200"/>
                </a:lnTo>
                <a:lnTo>
                  <a:pt x="573836" y="9067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67"/>
                </a:lnTo>
                <a:lnTo>
                  <a:pt x="580567" y="7200"/>
                </a:lnTo>
                <a:lnTo>
                  <a:pt x="581025" y="6083"/>
                </a:lnTo>
                <a:lnTo>
                  <a:pt x="581025" y="3454"/>
                </a:lnTo>
                <a:close/>
              </a:path>
              <a:path w="5010150" h="2606040">
                <a:moveTo>
                  <a:pt x="628650" y="2599969"/>
                </a:moveTo>
                <a:lnTo>
                  <a:pt x="628192" y="2598851"/>
                </a:lnTo>
                <a:lnTo>
                  <a:pt x="626325" y="2596985"/>
                </a:lnTo>
                <a:lnTo>
                  <a:pt x="625208" y="2596515"/>
                </a:lnTo>
                <a:lnTo>
                  <a:pt x="622579" y="2596515"/>
                </a:lnTo>
                <a:lnTo>
                  <a:pt x="621461" y="2596985"/>
                </a:lnTo>
                <a:lnTo>
                  <a:pt x="619594" y="2598851"/>
                </a:lnTo>
                <a:lnTo>
                  <a:pt x="619125" y="2599969"/>
                </a:lnTo>
                <a:lnTo>
                  <a:pt x="619125" y="2602598"/>
                </a:lnTo>
                <a:lnTo>
                  <a:pt x="619594" y="2603716"/>
                </a:lnTo>
                <a:lnTo>
                  <a:pt x="621461" y="2605582"/>
                </a:lnTo>
                <a:lnTo>
                  <a:pt x="622579" y="2606040"/>
                </a:lnTo>
                <a:lnTo>
                  <a:pt x="625208" y="2606040"/>
                </a:lnTo>
                <a:lnTo>
                  <a:pt x="626325" y="2605582"/>
                </a:lnTo>
                <a:lnTo>
                  <a:pt x="628192" y="2603716"/>
                </a:lnTo>
                <a:lnTo>
                  <a:pt x="628650" y="2602598"/>
                </a:lnTo>
                <a:lnTo>
                  <a:pt x="628650" y="2599969"/>
                </a:lnTo>
                <a:close/>
              </a:path>
              <a:path w="5010150" h="2606040">
                <a:moveTo>
                  <a:pt x="628650" y="1301711"/>
                </a:moveTo>
                <a:lnTo>
                  <a:pt x="628192" y="1300594"/>
                </a:lnTo>
                <a:lnTo>
                  <a:pt x="626325" y="1298727"/>
                </a:lnTo>
                <a:lnTo>
                  <a:pt x="625208" y="1298257"/>
                </a:lnTo>
                <a:lnTo>
                  <a:pt x="622579" y="1298257"/>
                </a:lnTo>
                <a:lnTo>
                  <a:pt x="621461" y="1298727"/>
                </a:lnTo>
                <a:lnTo>
                  <a:pt x="619594" y="1300594"/>
                </a:lnTo>
                <a:lnTo>
                  <a:pt x="619125" y="1301711"/>
                </a:lnTo>
                <a:lnTo>
                  <a:pt x="619125" y="1304340"/>
                </a:lnTo>
                <a:lnTo>
                  <a:pt x="619594" y="1305458"/>
                </a:lnTo>
                <a:lnTo>
                  <a:pt x="621461" y="1307325"/>
                </a:lnTo>
                <a:lnTo>
                  <a:pt x="622579" y="1307782"/>
                </a:lnTo>
                <a:lnTo>
                  <a:pt x="625208" y="1307782"/>
                </a:lnTo>
                <a:lnTo>
                  <a:pt x="626325" y="1307325"/>
                </a:lnTo>
                <a:lnTo>
                  <a:pt x="628192" y="1305458"/>
                </a:lnTo>
                <a:lnTo>
                  <a:pt x="628650" y="1304340"/>
                </a:lnTo>
                <a:lnTo>
                  <a:pt x="628650" y="1301711"/>
                </a:lnTo>
                <a:close/>
              </a:path>
              <a:path w="5010150" h="2606040">
                <a:moveTo>
                  <a:pt x="628650" y="3454"/>
                </a:moveTo>
                <a:lnTo>
                  <a:pt x="628192" y="2336"/>
                </a:lnTo>
                <a:lnTo>
                  <a:pt x="626325" y="469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69"/>
                </a:lnTo>
                <a:lnTo>
                  <a:pt x="619594" y="2336"/>
                </a:lnTo>
                <a:lnTo>
                  <a:pt x="619125" y="3454"/>
                </a:lnTo>
                <a:lnTo>
                  <a:pt x="619125" y="6083"/>
                </a:lnTo>
                <a:lnTo>
                  <a:pt x="619594" y="7200"/>
                </a:lnTo>
                <a:lnTo>
                  <a:pt x="621461" y="9067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67"/>
                </a:lnTo>
                <a:lnTo>
                  <a:pt x="628192" y="7200"/>
                </a:lnTo>
                <a:lnTo>
                  <a:pt x="628650" y="6083"/>
                </a:lnTo>
                <a:lnTo>
                  <a:pt x="628650" y="3454"/>
                </a:lnTo>
                <a:close/>
              </a:path>
              <a:path w="5010150" h="2606040">
                <a:moveTo>
                  <a:pt x="676275" y="2599969"/>
                </a:moveTo>
                <a:lnTo>
                  <a:pt x="675817" y="2598851"/>
                </a:lnTo>
                <a:lnTo>
                  <a:pt x="673950" y="2596985"/>
                </a:lnTo>
                <a:lnTo>
                  <a:pt x="672833" y="2596515"/>
                </a:lnTo>
                <a:lnTo>
                  <a:pt x="670204" y="2596515"/>
                </a:lnTo>
                <a:lnTo>
                  <a:pt x="669086" y="2596985"/>
                </a:lnTo>
                <a:lnTo>
                  <a:pt x="667219" y="2598851"/>
                </a:lnTo>
                <a:lnTo>
                  <a:pt x="666750" y="2599969"/>
                </a:lnTo>
                <a:lnTo>
                  <a:pt x="666750" y="2602598"/>
                </a:lnTo>
                <a:lnTo>
                  <a:pt x="667219" y="2603716"/>
                </a:lnTo>
                <a:lnTo>
                  <a:pt x="669086" y="2605582"/>
                </a:lnTo>
                <a:lnTo>
                  <a:pt x="670204" y="2606040"/>
                </a:lnTo>
                <a:lnTo>
                  <a:pt x="672833" y="2606040"/>
                </a:lnTo>
                <a:lnTo>
                  <a:pt x="673950" y="2605582"/>
                </a:lnTo>
                <a:lnTo>
                  <a:pt x="675817" y="2603716"/>
                </a:lnTo>
                <a:lnTo>
                  <a:pt x="676275" y="2602598"/>
                </a:lnTo>
                <a:lnTo>
                  <a:pt x="676275" y="2599969"/>
                </a:lnTo>
                <a:close/>
              </a:path>
              <a:path w="5010150" h="2606040">
                <a:moveTo>
                  <a:pt x="676275" y="1301711"/>
                </a:moveTo>
                <a:lnTo>
                  <a:pt x="675817" y="1300594"/>
                </a:lnTo>
                <a:lnTo>
                  <a:pt x="673950" y="1298727"/>
                </a:lnTo>
                <a:lnTo>
                  <a:pt x="672833" y="1298257"/>
                </a:lnTo>
                <a:lnTo>
                  <a:pt x="670204" y="1298257"/>
                </a:lnTo>
                <a:lnTo>
                  <a:pt x="669086" y="1298727"/>
                </a:lnTo>
                <a:lnTo>
                  <a:pt x="667219" y="1300594"/>
                </a:lnTo>
                <a:lnTo>
                  <a:pt x="666750" y="1301711"/>
                </a:lnTo>
                <a:lnTo>
                  <a:pt x="666750" y="1304340"/>
                </a:lnTo>
                <a:lnTo>
                  <a:pt x="667219" y="1305458"/>
                </a:lnTo>
                <a:lnTo>
                  <a:pt x="669086" y="1307325"/>
                </a:lnTo>
                <a:lnTo>
                  <a:pt x="670204" y="1307782"/>
                </a:lnTo>
                <a:lnTo>
                  <a:pt x="672833" y="1307782"/>
                </a:lnTo>
                <a:lnTo>
                  <a:pt x="673950" y="1307325"/>
                </a:lnTo>
                <a:lnTo>
                  <a:pt x="675817" y="1305458"/>
                </a:lnTo>
                <a:lnTo>
                  <a:pt x="676275" y="1304340"/>
                </a:lnTo>
                <a:lnTo>
                  <a:pt x="676275" y="1301711"/>
                </a:lnTo>
                <a:close/>
              </a:path>
              <a:path w="5010150" h="2606040">
                <a:moveTo>
                  <a:pt x="676275" y="3454"/>
                </a:moveTo>
                <a:lnTo>
                  <a:pt x="675817" y="2336"/>
                </a:lnTo>
                <a:lnTo>
                  <a:pt x="673950" y="469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69"/>
                </a:lnTo>
                <a:lnTo>
                  <a:pt x="667219" y="2336"/>
                </a:lnTo>
                <a:lnTo>
                  <a:pt x="666750" y="3454"/>
                </a:lnTo>
                <a:lnTo>
                  <a:pt x="666750" y="6083"/>
                </a:lnTo>
                <a:lnTo>
                  <a:pt x="667219" y="7200"/>
                </a:lnTo>
                <a:lnTo>
                  <a:pt x="669086" y="9067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67"/>
                </a:lnTo>
                <a:lnTo>
                  <a:pt x="675817" y="7200"/>
                </a:lnTo>
                <a:lnTo>
                  <a:pt x="676275" y="6083"/>
                </a:lnTo>
                <a:lnTo>
                  <a:pt x="676275" y="3454"/>
                </a:lnTo>
                <a:close/>
              </a:path>
              <a:path w="5010150" h="2606040">
                <a:moveTo>
                  <a:pt x="723900" y="2599969"/>
                </a:moveTo>
                <a:lnTo>
                  <a:pt x="723442" y="2598851"/>
                </a:lnTo>
                <a:lnTo>
                  <a:pt x="721575" y="2596985"/>
                </a:lnTo>
                <a:lnTo>
                  <a:pt x="720458" y="2596515"/>
                </a:lnTo>
                <a:lnTo>
                  <a:pt x="717829" y="2596515"/>
                </a:lnTo>
                <a:lnTo>
                  <a:pt x="716711" y="2596985"/>
                </a:lnTo>
                <a:lnTo>
                  <a:pt x="714844" y="2598851"/>
                </a:lnTo>
                <a:lnTo>
                  <a:pt x="714375" y="2599969"/>
                </a:lnTo>
                <a:lnTo>
                  <a:pt x="714375" y="2602598"/>
                </a:lnTo>
                <a:lnTo>
                  <a:pt x="714844" y="2603716"/>
                </a:lnTo>
                <a:lnTo>
                  <a:pt x="716711" y="2605582"/>
                </a:lnTo>
                <a:lnTo>
                  <a:pt x="717829" y="2606040"/>
                </a:lnTo>
                <a:lnTo>
                  <a:pt x="720458" y="2606040"/>
                </a:lnTo>
                <a:lnTo>
                  <a:pt x="721575" y="2605582"/>
                </a:lnTo>
                <a:lnTo>
                  <a:pt x="723442" y="2603716"/>
                </a:lnTo>
                <a:lnTo>
                  <a:pt x="723900" y="2602598"/>
                </a:lnTo>
                <a:lnTo>
                  <a:pt x="723900" y="2599969"/>
                </a:lnTo>
                <a:close/>
              </a:path>
              <a:path w="5010150" h="2606040">
                <a:moveTo>
                  <a:pt x="723900" y="1301711"/>
                </a:moveTo>
                <a:lnTo>
                  <a:pt x="723442" y="1300594"/>
                </a:lnTo>
                <a:lnTo>
                  <a:pt x="721575" y="1298727"/>
                </a:lnTo>
                <a:lnTo>
                  <a:pt x="720458" y="1298257"/>
                </a:lnTo>
                <a:lnTo>
                  <a:pt x="717829" y="1298257"/>
                </a:lnTo>
                <a:lnTo>
                  <a:pt x="716711" y="1298727"/>
                </a:lnTo>
                <a:lnTo>
                  <a:pt x="714844" y="1300594"/>
                </a:lnTo>
                <a:lnTo>
                  <a:pt x="714375" y="1301711"/>
                </a:lnTo>
                <a:lnTo>
                  <a:pt x="714375" y="1304340"/>
                </a:lnTo>
                <a:lnTo>
                  <a:pt x="714844" y="1305458"/>
                </a:lnTo>
                <a:lnTo>
                  <a:pt x="716711" y="1307325"/>
                </a:lnTo>
                <a:lnTo>
                  <a:pt x="717829" y="1307782"/>
                </a:lnTo>
                <a:lnTo>
                  <a:pt x="720458" y="1307782"/>
                </a:lnTo>
                <a:lnTo>
                  <a:pt x="721575" y="1307325"/>
                </a:lnTo>
                <a:lnTo>
                  <a:pt x="723442" y="1305458"/>
                </a:lnTo>
                <a:lnTo>
                  <a:pt x="723900" y="1304340"/>
                </a:lnTo>
                <a:lnTo>
                  <a:pt x="723900" y="1301711"/>
                </a:lnTo>
                <a:close/>
              </a:path>
              <a:path w="5010150" h="2606040">
                <a:moveTo>
                  <a:pt x="723900" y="3454"/>
                </a:moveTo>
                <a:lnTo>
                  <a:pt x="723442" y="2336"/>
                </a:lnTo>
                <a:lnTo>
                  <a:pt x="721575" y="469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69"/>
                </a:lnTo>
                <a:lnTo>
                  <a:pt x="714844" y="2336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44" y="7200"/>
                </a:lnTo>
                <a:lnTo>
                  <a:pt x="716711" y="9067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67"/>
                </a:lnTo>
                <a:lnTo>
                  <a:pt x="723442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5010150" h="2606040">
                <a:moveTo>
                  <a:pt x="771525" y="2599969"/>
                </a:moveTo>
                <a:lnTo>
                  <a:pt x="771067" y="2598851"/>
                </a:lnTo>
                <a:lnTo>
                  <a:pt x="769200" y="2596985"/>
                </a:lnTo>
                <a:lnTo>
                  <a:pt x="768083" y="2596515"/>
                </a:lnTo>
                <a:lnTo>
                  <a:pt x="765454" y="2596515"/>
                </a:lnTo>
                <a:lnTo>
                  <a:pt x="764336" y="2596985"/>
                </a:lnTo>
                <a:lnTo>
                  <a:pt x="762469" y="2598851"/>
                </a:lnTo>
                <a:lnTo>
                  <a:pt x="762000" y="2599969"/>
                </a:lnTo>
                <a:lnTo>
                  <a:pt x="762000" y="2602598"/>
                </a:lnTo>
                <a:lnTo>
                  <a:pt x="762469" y="2603716"/>
                </a:lnTo>
                <a:lnTo>
                  <a:pt x="764336" y="2605582"/>
                </a:lnTo>
                <a:lnTo>
                  <a:pt x="765454" y="2606040"/>
                </a:lnTo>
                <a:lnTo>
                  <a:pt x="768083" y="2606040"/>
                </a:lnTo>
                <a:lnTo>
                  <a:pt x="769200" y="2605582"/>
                </a:lnTo>
                <a:lnTo>
                  <a:pt x="771067" y="2603716"/>
                </a:lnTo>
                <a:lnTo>
                  <a:pt x="771525" y="2602598"/>
                </a:lnTo>
                <a:lnTo>
                  <a:pt x="771525" y="2599969"/>
                </a:lnTo>
                <a:close/>
              </a:path>
              <a:path w="5010150" h="2606040">
                <a:moveTo>
                  <a:pt x="771525" y="1301711"/>
                </a:moveTo>
                <a:lnTo>
                  <a:pt x="771067" y="1300594"/>
                </a:lnTo>
                <a:lnTo>
                  <a:pt x="769200" y="1298727"/>
                </a:lnTo>
                <a:lnTo>
                  <a:pt x="768083" y="1298257"/>
                </a:lnTo>
                <a:lnTo>
                  <a:pt x="765454" y="1298257"/>
                </a:lnTo>
                <a:lnTo>
                  <a:pt x="764336" y="1298727"/>
                </a:lnTo>
                <a:lnTo>
                  <a:pt x="762469" y="1300594"/>
                </a:lnTo>
                <a:lnTo>
                  <a:pt x="762000" y="1301711"/>
                </a:lnTo>
                <a:lnTo>
                  <a:pt x="762000" y="1304340"/>
                </a:lnTo>
                <a:lnTo>
                  <a:pt x="762469" y="1305458"/>
                </a:lnTo>
                <a:lnTo>
                  <a:pt x="764336" y="1307325"/>
                </a:lnTo>
                <a:lnTo>
                  <a:pt x="765454" y="1307782"/>
                </a:lnTo>
                <a:lnTo>
                  <a:pt x="768083" y="1307782"/>
                </a:lnTo>
                <a:lnTo>
                  <a:pt x="769200" y="1307325"/>
                </a:lnTo>
                <a:lnTo>
                  <a:pt x="771067" y="1305458"/>
                </a:lnTo>
                <a:lnTo>
                  <a:pt x="771525" y="1304340"/>
                </a:lnTo>
                <a:lnTo>
                  <a:pt x="771525" y="1301711"/>
                </a:lnTo>
                <a:close/>
              </a:path>
              <a:path w="5010150" h="2606040">
                <a:moveTo>
                  <a:pt x="771525" y="3454"/>
                </a:moveTo>
                <a:lnTo>
                  <a:pt x="771067" y="2336"/>
                </a:lnTo>
                <a:lnTo>
                  <a:pt x="769200" y="469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69"/>
                </a:lnTo>
                <a:lnTo>
                  <a:pt x="762469" y="2336"/>
                </a:lnTo>
                <a:lnTo>
                  <a:pt x="762000" y="3454"/>
                </a:lnTo>
                <a:lnTo>
                  <a:pt x="762000" y="6083"/>
                </a:lnTo>
                <a:lnTo>
                  <a:pt x="762469" y="7200"/>
                </a:lnTo>
                <a:lnTo>
                  <a:pt x="764336" y="9067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67"/>
                </a:lnTo>
                <a:lnTo>
                  <a:pt x="771067" y="7200"/>
                </a:lnTo>
                <a:lnTo>
                  <a:pt x="771525" y="6083"/>
                </a:lnTo>
                <a:lnTo>
                  <a:pt x="771525" y="3454"/>
                </a:lnTo>
                <a:close/>
              </a:path>
              <a:path w="5010150" h="2606040">
                <a:moveTo>
                  <a:pt x="819150" y="2599969"/>
                </a:moveTo>
                <a:lnTo>
                  <a:pt x="818692" y="2598851"/>
                </a:lnTo>
                <a:lnTo>
                  <a:pt x="816825" y="2596985"/>
                </a:lnTo>
                <a:lnTo>
                  <a:pt x="815708" y="2596515"/>
                </a:lnTo>
                <a:lnTo>
                  <a:pt x="813079" y="2596515"/>
                </a:lnTo>
                <a:lnTo>
                  <a:pt x="811961" y="2596985"/>
                </a:lnTo>
                <a:lnTo>
                  <a:pt x="810094" y="2598851"/>
                </a:lnTo>
                <a:lnTo>
                  <a:pt x="809625" y="2599969"/>
                </a:lnTo>
                <a:lnTo>
                  <a:pt x="809625" y="2602598"/>
                </a:lnTo>
                <a:lnTo>
                  <a:pt x="810094" y="2603716"/>
                </a:lnTo>
                <a:lnTo>
                  <a:pt x="811961" y="2605582"/>
                </a:lnTo>
                <a:lnTo>
                  <a:pt x="813079" y="2606040"/>
                </a:lnTo>
                <a:lnTo>
                  <a:pt x="815708" y="2606040"/>
                </a:lnTo>
                <a:lnTo>
                  <a:pt x="816825" y="2605582"/>
                </a:lnTo>
                <a:lnTo>
                  <a:pt x="818692" y="2603716"/>
                </a:lnTo>
                <a:lnTo>
                  <a:pt x="819150" y="2602598"/>
                </a:lnTo>
                <a:lnTo>
                  <a:pt x="819150" y="2599969"/>
                </a:lnTo>
                <a:close/>
              </a:path>
              <a:path w="5010150" h="2606040">
                <a:moveTo>
                  <a:pt x="819150" y="1301711"/>
                </a:moveTo>
                <a:lnTo>
                  <a:pt x="818692" y="1300594"/>
                </a:lnTo>
                <a:lnTo>
                  <a:pt x="816825" y="1298727"/>
                </a:lnTo>
                <a:lnTo>
                  <a:pt x="815708" y="1298257"/>
                </a:lnTo>
                <a:lnTo>
                  <a:pt x="813079" y="1298257"/>
                </a:lnTo>
                <a:lnTo>
                  <a:pt x="811961" y="1298727"/>
                </a:lnTo>
                <a:lnTo>
                  <a:pt x="810094" y="1300594"/>
                </a:lnTo>
                <a:lnTo>
                  <a:pt x="809625" y="1301711"/>
                </a:lnTo>
                <a:lnTo>
                  <a:pt x="809625" y="1304340"/>
                </a:lnTo>
                <a:lnTo>
                  <a:pt x="810094" y="1305458"/>
                </a:lnTo>
                <a:lnTo>
                  <a:pt x="811961" y="1307325"/>
                </a:lnTo>
                <a:lnTo>
                  <a:pt x="813079" y="1307782"/>
                </a:lnTo>
                <a:lnTo>
                  <a:pt x="815708" y="1307782"/>
                </a:lnTo>
                <a:lnTo>
                  <a:pt x="816825" y="1307325"/>
                </a:lnTo>
                <a:lnTo>
                  <a:pt x="818692" y="1305458"/>
                </a:lnTo>
                <a:lnTo>
                  <a:pt x="819150" y="1304340"/>
                </a:lnTo>
                <a:lnTo>
                  <a:pt x="819150" y="1301711"/>
                </a:lnTo>
                <a:close/>
              </a:path>
              <a:path w="5010150" h="2606040">
                <a:moveTo>
                  <a:pt x="819150" y="3454"/>
                </a:moveTo>
                <a:lnTo>
                  <a:pt x="818692" y="2336"/>
                </a:lnTo>
                <a:lnTo>
                  <a:pt x="816825" y="469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69"/>
                </a:lnTo>
                <a:lnTo>
                  <a:pt x="810094" y="2336"/>
                </a:lnTo>
                <a:lnTo>
                  <a:pt x="809625" y="3454"/>
                </a:lnTo>
                <a:lnTo>
                  <a:pt x="809625" y="6083"/>
                </a:lnTo>
                <a:lnTo>
                  <a:pt x="810094" y="7200"/>
                </a:lnTo>
                <a:lnTo>
                  <a:pt x="811961" y="9067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67"/>
                </a:lnTo>
                <a:lnTo>
                  <a:pt x="818692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5010150" h="2606040">
                <a:moveTo>
                  <a:pt x="866775" y="2599969"/>
                </a:moveTo>
                <a:lnTo>
                  <a:pt x="866317" y="2598851"/>
                </a:lnTo>
                <a:lnTo>
                  <a:pt x="864450" y="2596985"/>
                </a:lnTo>
                <a:lnTo>
                  <a:pt x="863333" y="2596515"/>
                </a:lnTo>
                <a:lnTo>
                  <a:pt x="860704" y="2596515"/>
                </a:lnTo>
                <a:lnTo>
                  <a:pt x="859586" y="2596985"/>
                </a:lnTo>
                <a:lnTo>
                  <a:pt x="857719" y="2598851"/>
                </a:lnTo>
                <a:lnTo>
                  <a:pt x="857250" y="2599969"/>
                </a:lnTo>
                <a:lnTo>
                  <a:pt x="857250" y="2602598"/>
                </a:lnTo>
                <a:lnTo>
                  <a:pt x="857719" y="2603716"/>
                </a:lnTo>
                <a:lnTo>
                  <a:pt x="859586" y="2605582"/>
                </a:lnTo>
                <a:lnTo>
                  <a:pt x="860704" y="2606040"/>
                </a:lnTo>
                <a:lnTo>
                  <a:pt x="863333" y="2606040"/>
                </a:lnTo>
                <a:lnTo>
                  <a:pt x="864450" y="2605582"/>
                </a:lnTo>
                <a:lnTo>
                  <a:pt x="866317" y="2603716"/>
                </a:lnTo>
                <a:lnTo>
                  <a:pt x="866775" y="2602598"/>
                </a:lnTo>
                <a:lnTo>
                  <a:pt x="866775" y="2599969"/>
                </a:lnTo>
                <a:close/>
              </a:path>
              <a:path w="5010150" h="2606040">
                <a:moveTo>
                  <a:pt x="866775" y="1301711"/>
                </a:moveTo>
                <a:lnTo>
                  <a:pt x="866317" y="1300594"/>
                </a:lnTo>
                <a:lnTo>
                  <a:pt x="864450" y="1298727"/>
                </a:lnTo>
                <a:lnTo>
                  <a:pt x="863333" y="1298257"/>
                </a:lnTo>
                <a:lnTo>
                  <a:pt x="860704" y="1298257"/>
                </a:lnTo>
                <a:lnTo>
                  <a:pt x="859586" y="1298727"/>
                </a:lnTo>
                <a:lnTo>
                  <a:pt x="857719" y="1300594"/>
                </a:lnTo>
                <a:lnTo>
                  <a:pt x="857250" y="1301711"/>
                </a:lnTo>
                <a:lnTo>
                  <a:pt x="857250" y="1304340"/>
                </a:lnTo>
                <a:lnTo>
                  <a:pt x="857719" y="1305458"/>
                </a:lnTo>
                <a:lnTo>
                  <a:pt x="859586" y="1307325"/>
                </a:lnTo>
                <a:lnTo>
                  <a:pt x="860704" y="1307782"/>
                </a:lnTo>
                <a:lnTo>
                  <a:pt x="863333" y="1307782"/>
                </a:lnTo>
                <a:lnTo>
                  <a:pt x="864450" y="1307325"/>
                </a:lnTo>
                <a:lnTo>
                  <a:pt x="866317" y="1305458"/>
                </a:lnTo>
                <a:lnTo>
                  <a:pt x="866775" y="1304340"/>
                </a:lnTo>
                <a:lnTo>
                  <a:pt x="866775" y="1301711"/>
                </a:lnTo>
                <a:close/>
              </a:path>
              <a:path w="5010150" h="2606040">
                <a:moveTo>
                  <a:pt x="866775" y="3454"/>
                </a:moveTo>
                <a:lnTo>
                  <a:pt x="866317" y="2336"/>
                </a:lnTo>
                <a:lnTo>
                  <a:pt x="864450" y="469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69"/>
                </a:lnTo>
                <a:lnTo>
                  <a:pt x="857719" y="2336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19" y="7200"/>
                </a:lnTo>
                <a:lnTo>
                  <a:pt x="859586" y="9067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67"/>
                </a:lnTo>
                <a:lnTo>
                  <a:pt x="866317" y="7200"/>
                </a:lnTo>
                <a:lnTo>
                  <a:pt x="866775" y="6083"/>
                </a:lnTo>
                <a:lnTo>
                  <a:pt x="866775" y="3454"/>
                </a:lnTo>
                <a:close/>
              </a:path>
              <a:path w="5010150" h="2606040">
                <a:moveTo>
                  <a:pt x="914400" y="2599969"/>
                </a:moveTo>
                <a:lnTo>
                  <a:pt x="913942" y="2598851"/>
                </a:lnTo>
                <a:lnTo>
                  <a:pt x="912075" y="2596985"/>
                </a:lnTo>
                <a:lnTo>
                  <a:pt x="910958" y="2596515"/>
                </a:lnTo>
                <a:lnTo>
                  <a:pt x="908329" y="2596515"/>
                </a:lnTo>
                <a:lnTo>
                  <a:pt x="907211" y="2596985"/>
                </a:lnTo>
                <a:lnTo>
                  <a:pt x="905344" y="2598851"/>
                </a:lnTo>
                <a:lnTo>
                  <a:pt x="904875" y="2599969"/>
                </a:lnTo>
                <a:lnTo>
                  <a:pt x="904875" y="2602598"/>
                </a:lnTo>
                <a:lnTo>
                  <a:pt x="905344" y="2603716"/>
                </a:lnTo>
                <a:lnTo>
                  <a:pt x="907211" y="2605582"/>
                </a:lnTo>
                <a:lnTo>
                  <a:pt x="908329" y="2606040"/>
                </a:lnTo>
                <a:lnTo>
                  <a:pt x="910958" y="2606040"/>
                </a:lnTo>
                <a:lnTo>
                  <a:pt x="912075" y="2605582"/>
                </a:lnTo>
                <a:lnTo>
                  <a:pt x="913942" y="2603716"/>
                </a:lnTo>
                <a:lnTo>
                  <a:pt x="914400" y="2602598"/>
                </a:lnTo>
                <a:lnTo>
                  <a:pt x="914400" y="2599969"/>
                </a:lnTo>
                <a:close/>
              </a:path>
              <a:path w="5010150" h="2606040">
                <a:moveTo>
                  <a:pt x="914400" y="1301711"/>
                </a:moveTo>
                <a:lnTo>
                  <a:pt x="913942" y="1300594"/>
                </a:lnTo>
                <a:lnTo>
                  <a:pt x="912075" y="1298727"/>
                </a:lnTo>
                <a:lnTo>
                  <a:pt x="910958" y="1298257"/>
                </a:lnTo>
                <a:lnTo>
                  <a:pt x="908329" y="1298257"/>
                </a:lnTo>
                <a:lnTo>
                  <a:pt x="907211" y="1298727"/>
                </a:lnTo>
                <a:lnTo>
                  <a:pt x="905344" y="1300594"/>
                </a:lnTo>
                <a:lnTo>
                  <a:pt x="904875" y="1301711"/>
                </a:lnTo>
                <a:lnTo>
                  <a:pt x="904875" y="1304340"/>
                </a:lnTo>
                <a:lnTo>
                  <a:pt x="905344" y="1305458"/>
                </a:lnTo>
                <a:lnTo>
                  <a:pt x="907211" y="1307325"/>
                </a:lnTo>
                <a:lnTo>
                  <a:pt x="908329" y="1307782"/>
                </a:lnTo>
                <a:lnTo>
                  <a:pt x="910958" y="1307782"/>
                </a:lnTo>
                <a:lnTo>
                  <a:pt x="912075" y="1307325"/>
                </a:lnTo>
                <a:lnTo>
                  <a:pt x="913942" y="1305458"/>
                </a:lnTo>
                <a:lnTo>
                  <a:pt x="914400" y="1304340"/>
                </a:lnTo>
                <a:lnTo>
                  <a:pt x="914400" y="1301711"/>
                </a:lnTo>
                <a:close/>
              </a:path>
              <a:path w="5010150" h="2606040">
                <a:moveTo>
                  <a:pt x="914400" y="3454"/>
                </a:moveTo>
                <a:lnTo>
                  <a:pt x="913942" y="2336"/>
                </a:lnTo>
                <a:lnTo>
                  <a:pt x="912075" y="469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69"/>
                </a:lnTo>
                <a:lnTo>
                  <a:pt x="905344" y="2336"/>
                </a:lnTo>
                <a:lnTo>
                  <a:pt x="904875" y="3454"/>
                </a:lnTo>
                <a:lnTo>
                  <a:pt x="904875" y="6083"/>
                </a:lnTo>
                <a:lnTo>
                  <a:pt x="905344" y="7200"/>
                </a:lnTo>
                <a:lnTo>
                  <a:pt x="907211" y="9067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67"/>
                </a:lnTo>
                <a:lnTo>
                  <a:pt x="913942" y="7200"/>
                </a:lnTo>
                <a:lnTo>
                  <a:pt x="914400" y="6083"/>
                </a:lnTo>
                <a:lnTo>
                  <a:pt x="914400" y="3454"/>
                </a:lnTo>
                <a:close/>
              </a:path>
              <a:path w="5010150" h="2606040">
                <a:moveTo>
                  <a:pt x="962025" y="2599969"/>
                </a:moveTo>
                <a:lnTo>
                  <a:pt x="961567" y="2598851"/>
                </a:lnTo>
                <a:lnTo>
                  <a:pt x="959700" y="2596985"/>
                </a:lnTo>
                <a:lnTo>
                  <a:pt x="958583" y="2596515"/>
                </a:lnTo>
                <a:lnTo>
                  <a:pt x="955954" y="2596515"/>
                </a:lnTo>
                <a:lnTo>
                  <a:pt x="954836" y="2596985"/>
                </a:lnTo>
                <a:lnTo>
                  <a:pt x="952969" y="2598851"/>
                </a:lnTo>
                <a:lnTo>
                  <a:pt x="952500" y="2599969"/>
                </a:lnTo>
                <a:lnTo>
                  <a:pt x="952500" y="2602598"/>
                </a:lnTo>
                <a:lnTo>
                  <a:pt x="952969" y="2603716"/>
                </a:lnTo>
                <a:lnTo>
                  <a:pt x="954836" y="2605582"/>
                </a:lnTo>
                <a:lnTo>
                  <a:pt x="955954" y="2606040"/>
                </a:lnTo>
                <a:lnTo>
                  <a:pt x="958583" y="2606040"/>
                </a:lnTo>
                <a:lnTo>
                  <a:pt x="959700" y="2605582"/>
                </a:lnTo>
                <a:lnTo>
                  <a:pt x="961567" y="2603716"/>
                </a:lnTo>
                <a:lnTo>
                  <a:pt x="962025" y="2602598"/>
                </a:lnTo>
                <a:lnTo>
                  <a:pt x="962025" y="2599969"/>
                </a:lnTo>
                <a:close/>
              </a:path>
              <a:path w="5010150" h="2606040">
                <a:moveTo>
                  <a:pt x="962025" y="1301711"/>
                </a:moveTo>
                <a:lnTo>
                  <a:pt x="961567" y="1300594"/>
                </a:lnTo>
                <a:lnTo>
                  <a:pt x="959700" y="1298727"/>
                </a:lnTo>
                <a:lnTo>
                  <a:pt x="958583" y="1298257"/>
                </a:lnTo>
                <a:lnTo>
                  <a:pt x="955954" y="1298257"/>
                </a:lnTo>
                <a:lnTo>
                  <a:pt x="954836" y="1298727"/>
                </a:lnTo>
                <a:lnTo>
                  <a:pt x="952969" y="1300594"/>
                </a:lnTo>
                <a:lnTo>
                  <a:pt x="952500" y="1301711"/>
                </a:lnTo>
                <a:lnTo>
                  <a:pt x="952500" y="1304340"/>
                </a:lnTo>
                <a:lnTo>
                  <a:pt x="952969" y="1305458"/>
                </a:lnTo>
                <a:lnTo>
                  <a:pt x="954836" y="1307325"/>
                </a:lnTo>
                <a:lnTo>
                  <a:pt x="955954" y="1307782"/>
                </a:lnTo>
                <a:lnTo>
                  <a:pt x="958583" y="1307782"/>
                </a:lnTo>
                <a:lnTo>
                  <a:pt x="959700" y="1307325"/>
                </a:lnTo>
                <a:lnTo>
                  <a:pt x="961567" y="1305458"/>
                </a:lnTo>
                <a:lnTo>
                  <a:pt x="962025" y="1304340"/>
                </a:lnTo>
                <a:lnTo>
                  <a:pt x="962025" y="1301711"/>
                </a:lnTo>
                <a:close/>
              </a:path>
              <a:path w="5010150" h="2606040">
                <a:moveTo>
                  <a:pt x="962025" y="3454"/>
                </a:moveTo>
                <a:lnTo>
                  <a:pt x="961567" y="2336"/>
                </a:lnTo>
                <a:lnTo>
                  <a:pt x="959700" y="469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69"/>
                </a:lnTo>
                <a:lnTo>
                  <a:pt x="952969" y="2336"/>
                </a:lnTo>
                <a:lnTo>
                  <a:pt x="952500" y="3454"/>
                </a:lnTo>
                <a:lnTo>
                  <a:pt x="952500" y="6083"/>
                </a:lnTo>
                <a:lnTo>
                  <a:pt x="952969" y="7200"/>
                </a:lnTo>
                <a:lnTo>
                  <a:pt x="954836" y="9067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67"/>
                </a:lnTo>
                <a:lnTo>
                  <a:pt x="961567" y="7200"/>
                </a:lnTo>
                <a:lnTo>
                  <a:pt x="962025" y="6083"/>
                </a:lnTo>
                <a:lnTo>
                  <a:pt x="962025" y="3454"/>
                </a:lnTo>
                <a:close/>
              </a:path>
              <a:path w="5010150" h="2606040">
                <a:moveTo>
                  <a:pt x="1009650" y="2599969"/>
                </a:moveTo>
                <a:lnTo>
                  <a:pt x="1009192" y="2598851"/>
                </a:lnTo>
                <a:lnTo>
                  <a:pt x="1007325" y="2596985"/>
                </a:lnTo>
                <a:lnTo>
                  <a:pt x="1006208" y="2596515"/>
                </a:lnTo>
                <a:lnTo>
                  <a:pt x="1003579" y="2596515"/>
                </a:lnTo>
                <a:lnTo>
                  <a:pt x="1002461" y="2596985"/>
                </a:lnTo>
                <a:lnTo>
                  <a:pt x="1000594" y="2598851"/>
                </a:lnTo>
                <a:lnTo>
                  <a:pt x="1000125" y="2599969"/>
                </a:lnTo>
                <a:lnTo>
                  <a:pt x="1000125" y="2602598"/>
                </a:lnTo>
                <a:lnTo>
                  <a:pt x="1000594" y="2603716"/>
                </a:lnTo>
                <a:lnTo>
                  <a:pt x="1002461" y="2605582"/>
                </a:lnTo>
                <a:lnTo>
                  <a:pt x="1003579" y="2606040"/>
                </a:lnTo>
                <a:lnTo>
                  <a:pt x="1006208" y="2606040"/>
                </a:lnTo>
                <a:lnTo>
                  <a:pt x="1007325" y="2605582"/>
                </a:lnTo>
                <a:lnTo>
                  <a:pt x="1009192" y="2603716"/>
                </a:lnTo>
                <a:lnTo>
                  <a:pt x="1009650" y="2602598"/>
                </a:lnTo>
                <a:lnTo>
                  <a:pt x="1009650" y="2599969"/>
                </a:lnTo>
                <a:close/>
              </a:path>
              <a:path w="5010150" h="2606040">
                <a:moveTo>
                  <a:pt x="1009650" y="1301711"/>
                </a:moveTo>
                <a:lnTo>
                  <a:pt x="1009192" y="1300594"/>
                </a:lnTo>
                <a:lnTo>
                  <a:pt x="1007325" y="1298727"/>
                </a:lnTo>
                <a:lnTo>
                  <a:pt x="1006208" y="1298257"/>
                </a:lnTo>
                <a:lnTo>
                  <a:pt x="1003579" y="1298257"/>
                </a:lnTo>
                <a:lnTo>
                  <a:pt x="1002461" y="1298727"/>
                </a:lnTo>
                <a:lnTo>
                  <a:pt x="1000594" y="1300594"/>
                </a:lnTo>
                <a:lnTo>
                  <a:pt x="1000125" y="1301711"/>
                </a:lnTo>
                <a:lnTo>
                  <a:pt x="1000125" y="1304340"/>
                </a:lnTo>
                <a:lnTo>
                  <a:pt x="1000594" y="1305458"/>
                </a:lnTo>
                <a:lnTo>
                  <a:pt x="1002461" y="1307325"/>
                </a:lnTo>
                <a:lnTo>
                  <a:pt x="1003579" y="1307782"/>
                </a:lnTo>
                <a:lnTo>
                  <a:pt x="1006208" y="1307782"/>
                </a:lnTo>
                <a:lnTo>
                  <a:pt x="1007325" y="1307325"/>
                </a:lnTo>
                <a:lnTo>
                  <a:pt x="1009192" y="1305458"/>
                </a:lnTo>
                <a:lnTo>
                  <a:pt x="1009650" y="1304340"/>
                </a:lnTo>
                <a:lnTo>
                  <a:pt x="1009650" y="1301711"/>
                </a:lnTo>
                <a:close/>
              </a:path>
              <a:path w="5010150" h="2606040">
                <a:moveTo>
                  <a:pt x="1009650" y="3454"/>
                </a:moveTo>
                <a:lnTo>
                  <a:pt x="1009192" y="2336"/>
                </a:lnTo>
                <a:lnTo>
                  <a:pt x="1007325" y="469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69"/>
                </a:lnTo>
                <a:lnTo>
                  <a:pt x="1000594" y="2336"/>
                </a:lnTo>
                <a:lnTo>
                  <a:pt x="1000125" y="3454"/>
                </a:lnTo>
                <a:lnTo>
                  <a:pt x="1000125" y="6083"/>
                </a:lnTo>
                <a:lnTo>
                  <a:pt x="1000594" y="7200"/>
                </a:lnTo>
                <a:lnTo>
                  <a:pt x="1002461" y="9067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67"/>
                </a:lnTo>
                <a:lnTo>
                  <a:pt x="1009192" y="7200"/>
                </a:lnTo>
                <a:lnTo>
                  <a:pt x="1009650" y="6083"/>
                </a:lnTo>
                <a:lnTo>
                  <a:pt x="1009650" y="3454"/>
                </a:lnTo>
                <a:close/>
              </a:path>
              <a:path w="5010150" h="2606040">
                <a:moveTo>
                  <a:pt x="1057275" y="2599969"/>
                </a:moveTo>
                <a:lnTo>
                  <a:pt x="1056817" y="2598851"/>
                </a:lnTo>
                <a:lnTo>
                  <a:pt x="1054950" y="2596985"/>
                </a:lnTo>
                <a:lnTo>
                  <a:pt x="1053833" y="2596515"/>
                </a:lnTo>
                <a:lnTo>
                  <a:pt x="1051204" y="2596515"/>
                </a:lnTo>
                <a:lnTo>
                  <a:pt x="1050086" y="2596985"/>
                </a:lnTo>
                <a:lnTo>
                  <a:pt x="1048219" y="2598851"/>
                </a:lnTo>
                <a:lnTo>
                  <a:pt x="1047750" y="2599969"/>
                </a:lnTo>
                <a:lnTo>
                  <a:pt x="1047750" y="2602598"/>
                </a:lnTo>
                <a:lnTo>
                  <a:pt x="1048219" y="2603716"/>
                </a:lnTo>
                <a:lnTo>
                  <a:pt x="1050086" y="2605582"/>
                </a:lnTo>
                <a:lnTo>
                  <a:pt x="1051204" y="2606040"/>
                </a:lnTo>
                <a:lnTo>
                  <a:pt x="1053833" y="2606040"/>
                </a:lnTo>
                <a:lnTo>
                  <a:pt x="1054950" y="2605582"/>
                </a:lnTo>
                <a:lnTo>
                  <a:pt x="1056817" y="2603716"/>
                </a:lnTo>
                <a:lnTo>
                  <a:pt x="1057275" y="2602598"/>
                </a:lnTo>
                <a:lnTo>
                  <a:pt x="1057275" y="2599969"/>
                </a:lnTo>
                <a:close/>
              </a:path>
              <a:path w="5010150" h="2606040">
                <a:moveTo>
                  <a:pt x="1057275" y="1301711"/>
                </a:moveTo>
                <a:lnTo>
                  <a:pt x="1056817" y="1300594"/>
                </a:lnTo>
                <a:lnTo>
                  <a:pt x="1054950" y="1298727"/>
                </a:lnTo>
                <a:lnTo>
                  <a:pt x="1053833" y="1298257"/>
                </a:lnTo>
                <a:lnTo>
                  <a:pt x="1051204" y="1298257"/>
                </a:lnTo>
                <a:lnTo>
                  <a:pt x="1050086" y="1298727"/>
                </a:lnTo>
                <a:lnTo>
                  <a:pt x="1048219" y="1300594"/>
                </a:lnTo>
                <a:lnTo>
                  <a:pt x="1047750" y="1301711"/>
                </a:lnTo>
                <a:lnTo>
                  <a:pt x="1047750" y="1304340"/>
                </a:lnTo>
                <a:lnTo>
                  <a:pt x="1048219" y="1305458"/>
                </a:lnTo>
                <a:lnTo>
                  <a:pt x="1050086" y="1307325"/>
                </a:lnTo>
                <a:lnTo>
                  <a:pt x="1051204" y="1307782"/>
                </a:lnTo>
                <a:lnTo>
                  <a:pt x="1053833" y="1307782"/>
                </a:lnTo>
                <a:lnTo>
                  <a:pt x="1054950" y="1307325"/>
                </a:lnTo>
                <a:lnTo>
                  <a:pt x="1056817" y="1305458"/>
                </a:lnTo>
                <a:lnTo>
                  <a:pt x="1057275" y="1304340"/>
                </a:lnTo>
                <a:lnTo>
                  <a:pt x="1057275" y="1301711"/>
                </a:lnTo>
                <a:close/>
              </a:path>
              <a:path w="5010150" h="2606040">
                <a:moveTo>
                  <a:pt x="1057275" y="3454"/>
                </a:moveTo>
                <a:lnTo>
                  <a:pt x="1056817" y="2336"/>
                </a:lnTo>
                <a:lnTo>
                  <a:pt x="1054950" y="469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69"/>
                </a:lnTo>
                <a:lnTo>
                  <a:pt x="1048219" y="2336"/>
                </a:lnTo>
                <a:lnTo>
                  <a:pt x="1047750" y="3454"/>
                </a:lnTo>
                <a:lnTo>
                  <a:pt x="1047750" y="6083"/>
                </a:lnTo>
                <a:lnTo>
                  <a:pt x="1048219" y="7200"/>
                </a:lnTo>
                <a:lnTo>
                  <a:pt x="1050086" y="9067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67"/>
                </a:lnTo>
                <a:lnTo>
                  <a:pt x="1056817" y="7200"/>
                </a:lnTo>
                <a:lnTo>
                  <a:pt x="1057275" y="6083"/>
                </a:lnTo>
                <a:lnTo>
                  <a:pt x="1057275" y="3454"/>
                </a:lnTo>
                <a:close/>
              </a:path>
              <a:path w="5010150" h="2606040">
                <a:moveTo>
                  <a:pt x="1104900" y="2599969"/>
                </a:moveTo>
                <a:lnTo>
                  <a:pt x="1104442" y="2598851"/>
                </a:lnTo>
                <a:lnTo>
                  <a:pt x="1102575" y="2596985"/>
                </a:lnTo>
                <a:lnTo>
                  <a:pt x="1101458" y="2596515"/>
                </a:lnTo>
                <a:lnTo>
                  <a:pt x="1098829" y="2596515"/>
                </a:lnTo>
                <a:lnTo>
                  <a:pt x="1097711" y="2596985"/>
                </a:lnTo>
                <a:lnTo>
                  <a:pt x="1095844" y="2598851"/>
                </a:lnTo>
                <a:lnTo>
                  <a:pt x="1095375" y="2599969"/>
                </a:lnTo>
                <a:lnTo>
                  <a:pt x="1095375" y="2602598"/>
                </a:lnTo>
                <a:lnTo>
                  <a:pt x="1095844" y="2603716"/>
                </a:lnTo>
                <a:lnTo>
                  <a:pt x="1097711" y="2605582"/>
                </a:lnTo>
                <a:lnTo>
                  <a:pt x="1098829" y="2606040"/>
                </a:lnTo>
                <a:lnTo>
                  <a:pt x="1101458" y="2606040"/>
                </a:lnTo>
                <a:lnTo>
                  <a:pt x="1102575" y="2605582"/>
                </a:lnTo>
                <a:lnTo>
                  <a:pt x="1104442" y="2603716"/>
                </a:lnTo>
                <a:lnTo>
                  <a:pt x="1104900" y="2602598"/>
                </a:lnTo>
                <a:lnTo>
                  <a:pt x="1104900" y="2599969"/>
                </a:lnTo>
                <a:close/>
              </a:path>
              <a:path w="5010150" h="2606040">
                <a:moveTo>
                  <a:pt x="1104900" y="1301711"/>
                </a:moveTo>
                <a:lnTo>
                  <a:pt x="1104442" y="1300594"/>
                </a:lnTo>
                <a:lnTo>
                  <a:pt x="1102575" y="1298727"/>
                </a:lnTo>
                <a:lnTo>
                  <a:pt x="1101458" y="1298257"/>
                </a:lnTo>
                <a:lnTo>
                  <a:pt x="1098829" y="1298257"/>
                </a:lnTo>
                <a:lnTo>
                  <a:pt x="1097711" y="1298727"/>
                </a:lnTo>
                <a:lnTo>
                  <a:pt x="1095844" y="1300594"/>
                </a:lnTo>
                <a:lnTo>
                  <a:pt x="1095375" y="1301711"/>
                </a:lnTo>
                <a:lnTo>
                  <a:pt x="1095375" y="1304340"/>
                </a:lnTo>
                <a:lnTo>
                  <a:pt x="1095844" y="1305458"/>
                </a:lnTo>
                <a:lnTo>
                  <a:pt x="1097711" y="1307325"/>
                </a:lnTo>
                <a:lnTo>
                  <a:pt x="1098829" y="1307782"/>
                </a:lnTo>
                <a:lnTo>
                  <a:pt x="1101458" y="1307782"/>
                </a:lnTo>
                <a:lnTo>
                  <a:pt x="1102575" y="1307325"/>
                </a:lnTo>
                <a:lnTo>
                  <a:pt x="1104442" y="1305458"/>
                </a:lnTo>
                <a:lnTo>
                  <a:pt x="1104900" y="1304340"/>
                </a:lnTo>
                <a:lnTo>
                  <a:pt x="1104900" y="1301711"/>
                </a:lnTo>
                <a:close/>
              </a:path>
              <a:path w="5010150" h="2606040">
                <a:moveTo>
                  <a:pt x="1104900" y="3454"/>
                </a:moveTo>
                <a:lnTo>
                  <a:pt x="1104442" y="2336"/>
                </a:lnTo>
                <a:lnTo>
                  <a:pt x="1102575" y="469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69"/>
                </a:lnTo>
                <a:lnTo>
                  <a:pt x="1095844" y="2336"/>
                </a:lnTo>
                <a:lnTo>
                  <a:pt x="1095375" y="3454"/>
                </a:lnTo>
                <a:lnTo>
                  <a:pt x="1095375" y="6083"/>
                </a:lnTo>
                <a:lnTo>
                  <a:pt x="1095844" y="7200"/>
                </a:lnTo>
                <a:lnTo>
                  <a:pt x="1097711" y="9067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67"/>
                </a:lnTo>
                <a:lnTo>
                  <a:pt x="1104442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5010150" h="2606040">
                <a:moveTo>
                  <a:pt x="1152525" y="2599969"/>
                </a:moveTo>
                <a:lnTo>
                  <a:pt x="1152067" y="2598851"/>
                </a:lnTo>
                <a:lnTo>
                  <a:pt x="1150200" y="2596985"/>
                </a:lnTo>
                <a:lnTo>
                  <a:pt x="1149083" y="2596515"/>
                </a:lnTo>
                <a:lnTo>
                  <a:pt x="1146454" y="2596515"/>
                </a:lnTo>
                <a:lnTo>
                  <a:pt x="1145336" y="2596985"/>
                </a:lnTo>
                <a:lnTo>
                  <a:pt x="1143469" y="2598851"/>
                </a:lnTo>
                <a:lnTo>
                  <a:pt x="1143000" y="2599969"/>
                </a:lnTo>
                <a:lnTo>
                  <a:pt x="1143000" y="2602598"/>
                </a:lnTo>
                <a:lnTo>
                  <a:pt x="1143469" y="2603716"/>
                </a:lnTo>
                <a:lnTo>
                  <a:pt x="1145336" y="2605582"/>
                </a:lnTo>
                <a:lnTo>
                  <a:pt x="1146454" y="2606040"/>
                </a:lnTo>
                <a:lnTo>
                  <a:pt x="1149083" y="2606040"/>
                </a:lnTo>
                <a:lnTo>
                  <a:pt x="1150200" y="2605582"/>
                </a:lnTo>
                <a:lnTo>
                  <a:pt x="1152067" y="2603716"/>
                </a:lnTo>
                <a:lnTo>
                  <a:pt x="1152525" y="2602598"/>
                </a:lnTo>
                <a:lnTo>
                  <a:pt x="1152525" y="2599969"/>
                </a:lnTo>
                <a:close/>
              </a:path>
              <a:path w="5010150" h="2606040">
                <a:moveTo>
                  <a:pt x="1152525" y="1301711"/>
                </a:moveTo>
                <a:lnTo>
                  <a:pt x="1152067" y="1300594"/>
                </a:lnTo>
                <a:lnTo>
                  <a:pt x="1150200" y="1298727"/>
                </a:lnTo>
                <a:lnTo>
                  <a:pt x="1149083" y="1298257"/>
                </a:lnTo>
                <a:lnTo>
                  <a:pt x="1146454" y="1298257"/>
                </a:lnTo>
                <a:lnTo>
                  <a:pt x="1145336" y="1298727"/>
                </a:lnTo>
                <a:lnTo>
                  <a:pt x="1143469" y="1300594"/>
                </a:lnTo>
                <a:lnTo>
                  <a:pt x="1143000" y="1301711"/>
                </a:lnTo>
                <a:lnTo>
                  <a:pt x="1143000" y="1304340"/>
                </a:lnTo>
                <a:lnTo>
                  <a:pt x="1143469" y="1305458"/>
                </a:lnTo>
                <a:lnTo>
                  <a:pt x="1145336" y="1307325"/>
                </a:lnTo>
                <a:lnTo>
                  <a:pt x="1146454" y="1307782"/>
                </a:lnTo>
                <a:lnTo>
                  <a:pt x="1149083" y="1307782"/>
                </a:lnTo>
                <a:lnTo>
                  <a:pt x="1150200" y="1307325"/>
                </a:lnTo>
                <a:lnTo>
                  <a:pt x="1152067" y="1305458"/>
                </a:lnTo>
                <a:lnTo>
                  <a:pt x="1152525" y="1304340"/>
                </a:lnTo>
                <a:lnTo>
                  <a:pt x="1152525" y="1301711"/>
                </a:lnTo>
                <a:close/>
              </a:path>
              <a:path w="5010150" h="2606040">
                <a:moveTo>
                  <a:pt x="1152525" y="3454"/>
                </a:moveTo>
                <a:lnTo>
                  <a:pt x="1152067" y="2336"/>
                </a:lnTo>
                <a:lnTo>
                  <a:pt x="1150200" y="469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69"/>
                </a:lnTo>
                <a:lnTo>
                  <a:pt x="1143469" y="2336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69" y="7200"/>
                </a:lnTo>
                <a:lnTo>
                  <a:pt x="1145336" y="9067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67"/>
                </a:lnTo>
                <a:lnTo>
                  <a:pt x="1152067" y="7200"/>
                </a:lnTo>
                <a:lnTo>
                  <a:pt x="1152525" y="6083"/>
                </a:lnTo>
                <a:lnTo>
                  <a:pt x="1152525" y="3454"/>
                </a:lnTo>
                <a:close/>
              </a:path>
              <a:path w="5010150" h="2606040">
                <a:moveTo>
                  <a:pt x="1200150" y="2599969"/>
                </a:moveTo>
                <a:lnTo>
                  <a:pt x="1199692" y="2598851"/>
                </a:lnTo>
                <a:lnTo>
                  <a:pt x="1197825" y="2596985"/>
                </a:lnTo>
                <a:lnTo>
                  <a:pt x="1196708" y="2596515"/>
                </a:lnTo>
                <a:lnTo>
                  <a:pt x="1194079" y="2596515"/>
                </a:lnTo>
                <a:lnTo>
                  <a:pt x="1192961" y="2596985"/>
                </a:lnTo>
                <a:lnTo>
                  <a:pt x="1191094" y="2598851"/>
                </a:lnTo>
                <a:lnTo>
                  <a:pt x="1190625" y="2599969"/>
                </a:lnTo>
                <a:lnTo>
                  <a:pt x="1190625" y="2602598"/>
                </a:lnTo>
                <a:lnTo>
                  <a:pt x="1191094" y="2603716"/>
                </a:lnTo>
                <a:lnTo>
                  <a:pt x="1192961" y="2605582"/>
                </a:lnTo>
                <a:lnTo>
                  <a:pt x="1194079" y="2606040"/>
                </a:lnTo>
                <a:lnTo>
                  <a:pt x="1196708" y="2606040"/>
                </a:lnTo>
                <a:lnTo>
                  <a:pt x="1197825" y="2605582"/>
                </a:lnTo>
                <a:lnTo>
                  <a:pt x="1199692" y="2603716"/>
                </a:lnTo>
                <a:lnTo>
                  <a:pt x="1200150" y="2602598"/>
                </a:lnTo>
                <a:lnTo>
                  <a:pt x="1200150" y="2599969"/>
                </a:lnTo>
                <a:close/>
              </a:path>
              <a:path w="5010150" h="2606040">
                <a:moveTo>
                  <a:pt x="1200150" y="1301711"/>
                </a:moveTo>
                <a:lnTo>
                  <a:pt x="1199692" y="1300594"/>
                </a:lnTo>
                <a:lnTo>
                  <a:pt x="1197825" y="1298727"/>
                </a:lnTo>
                <a:lnTo>
                  <a:pt x="1196708" y="1298257"/>
                </a:lnTo>
                <a:lnTo>
                  <a:pt x="1194079" y="1298257"/>
                </a:lnTo>
                <a:lnTo>
                  <a:pt x="1192961" y="1298727"/>
                </a:lnTo>
                <a:lnTo>
                  <a:pt x="1191094" y="1300594"/>
                </a:lnTo>
                <a:lnTo>
                  <a:pt x="1190625" y="1301711"/>
                </a:lnTo>
                <a:lnTo>
                  <a:pt x="1190625" y="1304340"/>
                </a:lnTo>
                <a:lnTo>
                  <a:pt x="1191094" y="1305458"/>
                </a:lnTo>
                <a:lnTo>
                  <a:pt x="1192961" y="1307325"/>
                </a:lnTo>
                <a:lnTo>
                  <a:pt x="1194079" y="1307782"/>
                </a:lnTo>
                <a:lnTo>
                  <a:pt x="1196708" y="1307782"/>
                </a:lnTo>
                <a:lnTo>
                  <a:pt x="1197825" y="1307325"/>
                </a:lnTo>
                <a:lnTo>
                  <a:pt x="1199692" y="1305458"/>
                </a:lnTo>
                <a:lnTo>
                  <a:pt x="1200150" y="1304340"/>
                </a:lnTo>
                <a:lnTo>
                  <a:pt x="1200150" y="1301711"/>
                </a:lnTo>
                <a:close/>
              </a:path>
              <a:path w="5010150" h="2606040">
                <a:moveTo>
                  <a:pt x="1200150" y="3454"/>
                </a:moveTo>
                <a:lnTo>
                  <a:pt x="1199692" y="2336"/>
                </a:lnTo>
                <a:lnTo>
                  <a:pt x="1197825" y="469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69"/>
                </a:lnTo>
                <a:lnTo>
                  <a:pt x="1191094" y="2336"/>
                </a:lnTo>
                <a:lnTo>
                  <a:pt x="1190625" y="3454"/>
                </a:lnTo>
                <a:lnTo>
                  <a:pt x="1190625" y="6083"/>
                </a:lnTo>
                <a:lnTo>
                  <a:pt x="1191094" y="7200"/>
                </a:lnTo>
                <a:lnTo>
                  <a:pt x="1192961" y="9067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67"/>
                </a:lnTo>
                <a:lnTo>
                  <a:pt x="1199692" y="7200"/>
                </a:lnTo>
                <a:lnTo>
                  <a:pt x="1200150" y="6083"/>
                </a:lnTo>
                <a:lnTo>
                  <a:pt x="1200150" y="3454"/>
                </a:lnTo>
                <a:close/>
              </a:path>
              <a:path w="5010150" h="2606040">
                <a:moveTo>
                  <a:pt x="1247775" y="2599969"/>
                </a:moveTo>
                <a:lnTo>
                  <a:pt x="1247317" y="2598851"/>
                </a:lnTo>
                <a:lnTo>
                  <a:pt x="1245450" y="2596985"/>
                </a:lnTo>
                <a:lnTo>
                  <a:pt x="1244333" y="2596515"/>
                </a:lnTo>
                <a:lnTo>
                  <a:pt x="1241704" y="2596515"/>
                </a:lnTo>
                <a:lnTo>
                  <a:pt x="1240586" y="2596985"/>
                </a:lnTo>
                <a:lnTo>
                  <a:pt x="1238719" y="2598851"/>
                </a:lnTo>
                <a:lnTo>
                  <a:pt x="1238250" y="2599969"/>
                </a:lnTo>
                <a:lnTo>
                  <a:pt x="1238250" y="2602598"/>
                </a:lnTo>
                <a:lnTo>
                  <a:pt x="1238719" y="2603716"/>
                </a:lnTo>
                <a:lnTo>
                  <a:pt x="1240586" y="2605582"/>
                </a:lnTo>
                <a:lnTo>
                  <a:pt x="1241704" y="2606040"/>
                </a:lnTo>
                <a:lnTo>
                  <a:pt x="1244333" y="2606040"/>
                </a:lnTo>
                <a:lnTo>
                  <a:pt x="1245450" y="2605582"/>
                </a:lnTo>
                <a:lnTo>
                  <a:pt x="1247317" y="2603716"/>
                </a:lnTo>
                <a:lnTo>
                  <a:pt x="1247775" y="2602598"/>
                </a:lnTo>
                <a:lnTo>
                  <a:pt x="1247775" y="2599969"/>
                </a:lnTo>
                <a:close/>
              </a:path>
              <a:path w="5010150" h="2606040">
                <a:moveTo>
                  <a:pt x="1247775" y="1301711"/>
                </a:moveTo>
                <a:lnTo>
                  <a:pt x="1247317" y="1300594"/>
                </a:lnTo>
                <a:lnTo>
                  <a:pt x="1245450" y="1298727"/>
                </a:lnTo>
                <a:lnTo>
                  <a:pt x="1244333" y="1298257"/>
                </a:lnTo>
                <a:lnTo>
                  <a:pt x="1241704" y="1298257"/>
                </a:lnTo>
                <a:lnTo>
                  <a:pt x="1240586" y="1298727"/>
                </a:lnTo>
                <a:lnTo>
                  <a:pt x="1238719" y="1300594"/>
                </a:lnTo>
                <a:lnTo>
                  <a:pt x="1238250" y="1301711"/>
                </a:lnTo>
                <a:lnTo>
                  <a:pt x="1238250" y="1304340"/>
                </a:lnTo>
                <a:lnTo>
                  <a:pt x="1238719" y="1305458"/>
                </a:lnTo>
                <a:lnTo>
                  <a:pt x="1240586" y="1307325"/>
                </a:lnTo>
                <a:lnTo>
                  <a:pt x="1241704" y="1307782"/>
                </a:lnTo>
                <a:lnTo>
                  <a:pt x="1244333" y="1307782"/>
                </a:lnTo>
                <a:lnTo>
                  <a:pt x="1245450" y="1307325"/>
                </a:lnTo>
                <a:lnTo>
                  <a:pt x="1247317" y="1305458"/>
                </a:lnTo>
                <a:lnTo>
                  <a:pt x="1247775" y="1304340"/>
                </a:lnTo>
                <a:lnTo>
                  <a:pt x="1247775" y="1301711"/>
                </a:lnTo>
                <a:close/>
              </a:path>
              <a:path w="5010150" h="2606040">
                <a:moveTo>
                  <a:pt x="1247775" y="3454"/>
                </a:moveTo>
                <a:lnTo>
                  <a:pt x="1247317" y="2336"/>
                </a:lnTo>
                <a:lnTo>
                  <a:pt x="1245450" y="469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69"/>
                </a:lnTo>
                <a:lnTo>
                  <a:pt x="1238719" y="2336"/>
                </a:lnTo>
                <a:lnTo>
                  <a:pt x="1238250" y="3454"/>
                </a:lnTo>
                <a:lnTo>
                  <a:pt x="1238250" y="6083"/>
                </a:lnTo>
                <a:lnTo>
                  <a:pt x="1238719" y="7200"/>
                </a:lnTo>
                <a:lnTo>
                  <a:pt x="1240586" y="9067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67"/>
                </a:lnTo>
                <a:lnTo>
                  <a:pt x="1247317" y="7200"/>
                </a:lnTo>
                <a:lnTo>
                  <a:pt x="1247775" y="6083"/>
                </a:lnTo>
                <a:lnTo>
                  <a:pt x="1247775" y="3454"/>
                </a:lnTo>
                <a:close/>
              </a:path>
              <a:path w="5010150" h="2606040">
                <a:moveTo>
                  <a:pt x="1295400" y="2599969"/>
                </a:moveTo>
                <a:lnTo>
                  <a:pt x="1294942" y="2598851"/>
                </a:lnTo>
                <a:lnTo>
                  <a:pt x="1293075" y="2596985"/>
                </a:lnTo>
                <a:lnTo>
                  <a:pt x="1291958" y="2596515"/>
                </a:lnTo>
                <a:lnTo>
                  <a:pt x="1289329" y="2596515"/>
                </a:lnTo>
                <a:lnTo>
                  <a:pt x="1288211" y="2596985"/>
                </a:lnTo>
                <a:lnTo>
                  <a:pt x="1286344" y="2598851"/>
                </a:lnTo>
                <a:lnTo>
                  <a:pt x="1285875" y="2599969"/>
                </a:lnTo>
                <a:lnTo>
                  <a:pt x="1285875" y="2602598"/>
                </a:lnTo>
                <a:lnTo>
                  <a:pt x="1286344" y="2603716"/>
                </a:lnTo>
                <a:lnTo>
                  <a:pt x="1288211" y="2605582"/>
                </a:lnTo>
                <a:lnTo>
                  <a:pt x="1289329" y="2606040"/>
                </a:lnTo>
                <a:lnTo>
                  <a:pt x="1291958" y="2606040"/>
                </a:lnTo>
                <a:lnTo>
                  <a:pt x="1293075" y="2605582"/>
                </a:lnTo>
                <a:lnTo>
                  <a:pt x="1294942" y="2603716"/>
                </a:lnTo>
                <a:lnTo>
                  <a:pt x="1295400" y="2602598"/>
                </a:lnTo>
                <a:lnTo>
                  <a:pt x="1295400" y="2599969"/>
                </a:lnTo>
                <a:close/>
              </a:path>
              <a:path w="5010150" h="2606040">
                <a:moveTo>
                  <a:pt x="1295400" y="1301711"/>
                </a:moveTo>
                <a:lnTo>
                  <a:pt x="1294942" y="1300594"/>
                </a:lnTo>
                <a:lnTo>
                  <a:pt x="1293075" y="1298727"/>
                </a:lnTo>
                <a:lnTo>
                  <a:pt x="1291958" y="1298257"/>
                </a:lnTo>
                <a:lnTo>
                  <a:pt x="1289329" y="1298257"/>
                </a:lnTo>
                <a:lnTo>
                  <a:pt x="1288211" y="1298727"/>
                </a:lnTo>
                <a:lnTo>
                  <a:pt x="1286344" y="1300594"/>
                </a:lnTo>
                <a:lnTo>
                  <a:pt x="1285875" y="1301711"/>
                </a:lnTo>
                <a:lnTo>
                  <a:pt x="1285875" y="1304340"/>
                </a:lnTo>
                <a:lnTo>
                  <a:pt x="1286344" y="1305458"/>
                </a:lnTo>
                <a:lnTo>
                  <a:pt x="1288211" y="1307325"/>
                </a:lnTo>
                <a:lnTo>
                  <a:pt x="1289329" y="1307782"/>
                </a:lnTo>
                <a:lnTo>
                  <a:pt x="1291958" y="1307782"/>
                </a:lnTo>
                <a:lnTo>
                  <a:pt x="1293075" y="1307325"/>
                </a:lnTo>
                <a:lnTo>
                  <a:pt x="1294942" y="1305458"/>
                </a:lnTo>
                <a:lnTo>
                  <a:pt x="1295400" y="1304340"/>
                </a:lnTo>
                <a:lnTo>
                  <a:pt x="1295400" y="1301711"/>
                </a:lnTo>
                <a:close/>
              </a:path>
              <a:path w="5010150" h="2606040">
                <a:moveTo>
                  <a:pt x="1295400" y="3454"/>
                </a:moveTo>
                <a:lnTo>
                  <a:pt x="1294942" y="2336"/>
                </a:lnTo>
                <a:lnTo>
                  <a:pt x="1293075" y="469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69"/>
                </a:lnTo>
                <a:lnTo>
                  <a:pt x="1286344" y="2336"/>
                </a:lnTo>
                <a:lnTo>
                  <a:pt x="1285875" y="3454"/>
                </a:lnTo>
                <a:lnTo>
                  <a:pt x="1285875" y="6083"/>
                </a:lnTo>
                <a:lnTo>
                  <a:pt x="1286344" y="7200"/>
                </a:lnTo>
                <a:lnTo>
                  <a:pt x="1288211" y="9067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67"/>
                </a:lnTo>
                <a:lnTo>
                  <a:pt x="1294942" y="7200"/>
                </a:lnTo>
                <a:lnTo>
                  <a:pt x="1295400" y="6083"/>
                </a:lnTo>
                <a:lnTo>
                  <a:pt x="1295400" y="3454"/>
                </a:lnTo>
                <a:close/>
              </a:path>
              <a:path w="5010150" h="2606040">
                <a:moveTo>
                  <a:pt x="1343025" y="2599969"/>
                </a:moveTo>
                <a:lnTo>
                  <a:pt x="1342567" y="2598851"/>
                </a:lnTo>
                <a:lnTo>
                  <a:pt x="1340700" y="2596985"/>
                </a:lnTo>
                <a:lnTo>
                  <a:pt x="1339583" y="2596515"/>
                </a:lnTo>
                <a:lnTo>
                  <a:pt x="1336954" y="2596515"/>
                </a:lnTo>
                <a:lnTo>
                  <a:pt x="1335836" y="2596985"/>
                </a:lnTo>
                <a:lnTo>
                  <a:pt x="1333969" y="2598851"/>
                </a:lnTo>
                <a:lnTo>
                  <a:pt x="1333500" y="2599969"/>
                </a:lnTo>
                <a:lnTo>
                  <a:pt x="1333500" y="2602598"/>
                </a:lnTo>
                <a:lnTo>
                  <a:pt x="1333969" y="2603716"/>
                </a:lnTo>
                <a:lnTo>
                  <a:pt x="1335836" y="2605582"/>
                </a:lnTo>
                <a:lnTo>
                  <a:pt x="1336954" y="2606040"/>
                </a:lnTo>
                <a:lnTo>
                  <a:pt x="1339583" y="2606040"/>
                </a:lnTo>
                <a:lnTo>
                  <a:pt x="1340700" y="2605582"/>
                </a:lnTo>
                <a:lnTo>
                  <a:pt x="1342567" y="2603716"/>
                </a:lnTo>
                <a:lnTo>
                  <a:pt x="1343025" y="2602598"/>
                </a:lnTo>
                <a:lnTo>
                  <a:pt x="1343025" y="2599969"/>
                </a:lnTo>
                <a:close/>
              </a:path>
              <a:path w="5010150" h="2606040">
                <a:moveTo>
                  <a:pt x="1343025" y="1301711"/>
                </a:moveTo>
                <a:lnTo>
                  <a:pt x="1342567" y="1300594"/>
                </a:lnTo>
                <a:lnTo>
                  <a:pt x="1340700" y="1298727"/>
                </a:lnTo>
                <a:lnTo>
                  <a:pt x="1339583" y="1298257"/>
                </a:lnTo>
                <a:lnTo>
                  <a:pt x="1336954" y="1298257"/>
                </a:lnTo>
                <a:lnTo>
                  <a:pt x="1335836" y="1298727"/>
                </a:lnTo>
                <a:lnTo>
                  <a:pt x="1333969" y="1300594"/>
                </a:lnTo>
                <a:lnTo>
                  <a:pt x="1333500" y="1301711"/>
                </a:lnTo>
                <a:lnTo>
                  <a:pt x="1333500" y="1304340"/>
                </a:lnTo>
                <a:lnTo>
                  <a:pt x="1333969" y="1305458"/>
                </a:lnTo>
                <a:lnTo>
                  <a:pt x="1335836" y="1307325"/>
                </a:lnTo>
                <a:lnTo>
                  <a:pt x="1336954" y="1307782"/>
                </a:lnTo>
                <a:lnTo>
                  <a:pt x="1339583" y="1307782"/>
                </a:lnTo>
                <a:lnTo>
                  <a:pt x="1340700" y="1307325"/>
                </a:lnTo>
                <a:lnTo>
                  <a:pt x="1342567" y="1305458"/>
                </a:lnTo>
                <a:lnTo>
                  <a:pt x="1343025" y="1304340"/>
                </a:lnTo>
                <a:lnTo>
                  <a:pt x="1343025" y="1301711"/>
                </a:lnTo>
                <a:close/>
              </a:path>
              <a:path w="5010150" h="2606040">
                <a:moveTo>
                  <a:pt x="1343025" y="3454"/>
                </a:moveTo>
                <a:lnTo>
                  <a:pt x="1342567" y="2336"/>
                </a:lnTo>
                <a:lnTo>
                  <a:pt x="1340700" y="469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69"/>
                </a:lnTo>
                <a:lnTo>
                  <a:pt x="1333969" y="2336"/>
                </a:lnTo>
                <a:lnTo>
                  <a:pt x="1333500" y="3454"/>
                </a:lnTo>
                <a:lnTo>
                  <a:pt x="1333500" y="6083"/>
                </a:lnTo>
                <a:lnTo>
                  <a:pt x="1333969" y="7200"/>
                </a:lnTo>
                <a:lnTo>
                  <a:pt x="1335836" y="9067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67"/>
                </a:lnTo>
                <a:lnTo>
                  <a:pt x="1342567" y="7200"/>
                </a:lnTo>
                <a:lnTo>
                  <a:pt x="1343025" y="6083"/>
                </a:lnTo>
                <a:lnTo>
                  <a:pt x="1343025" y="3454"/>
                </a:lnTo>
                <a:close/>
              </a:path>
              <a:path w="5010150" h="2606040">
                <a:moveTo>
                  <a:pt x="1390650" y="2599969"/>
                </a:moveTo>
                <a:lnTo>
                  <a:pt x="1390192" y="2598851"/>
                </a:lnTo>
                <a:lnTo>
                  <a:pt x="1388325" y="2596985"/>
                </a:lnTo>
                <a:lnTo>
                  <a:pt x="1387208" y="2596515"/>
                </a:lnTo>
                <a:lnTo>
                  <a:pt x="1384579" y="2596515"/>
                </a:lnTo>
                <a:lnTo>
                  <a:pt x="1383461" y="2596985"/>
                </a:lnTo>
                <a:lnTo>
                  <a:pt x="1381594" y="2598851"/>
                </a:lnTo>
                <a:lnTo>
                  <a:pt x="1381125" y="2599969"/>
                </a:lnTo>
                <a:lnTo>
                  <a:pt x="1381125" y="2602598"/>
                </a:lnTo>
                <a:lnTo>
                  <a:pt x="1381594" y="2603716"/>
                </a:lnTo>
                <a:lnTo>
                  <a:pt x="1383461" y="2605582"/>
                </a:lnTo>
                <a:lnTo>
                  <a:pt x="1384579" y="2606040"/>
                </a:lnTo>
                <a:lnTo>
                  <a:pt x="1387208" y="2606040"/>
                </a:lnTo>
                <a:lnTo>
                  <a:pt x="1388325" y="2605582"/>
                </a:lnTo>
                <a:lnTo>
                  <a:pt x="1390192" y="2603716"/>
                </a:lnTo>
                <a:lnTo>
                  <a:pt x="1390650" y="2602598"/>
                </a:lnTo>
                <a:lnTo>
                  <a:pt x="1390650" y="2599969"/>
                </a:lnTo>
                <a:close/>
              </a:path>
              <a:path w="5010150" h="2606040">
                <a:moveTo>
                  <a:pt x="1390650" y="1301711"/>
                </a:moveTo>
                <a:lnTo>
                  <a:pt x="1390192" y="1300594"/>
                </a:lnTo>
                <a:lnTo>
                  <a:pt x="1388325" y="1298727"/>
                </a:lnTo>
                <a:lnTo>
                  <a:pt x="1387208" y="1298257"/>
                </a:lnTo>
                <a:lnTo>
                  <a:pt x="1384579" y="1298257"/>
                </a:lnTo>
                <a:lnTo>
                  <a:pt x="1383461" y="1298727"/>
                </a:lnTo>
                <a:lnTo>
                  <a:pt x="1381594" y="1300594"/>
                </a:lnTo>
                <a:lnTo>
                  <a:pt x="1381125" y="1301711"/>
                </a:lnTo>
                <a:lnTo>
                  <a:pt x="1381125" y="1304340"/>
                </a:lnTo>
                <a:lnTo>
                  <a:pt x="1381594" y="1305458"/>
                </a:lnTo>
                <a:lnTo>
                  <a:pt x="1383461" y="1307325"/>
                </a:lnTo>
                <a:lnTo>
                  <a:pt x="1384579" y="1307782"/>
                </a:lnTo>
                <a:lnTo>
                  <a:pt x="1387208" y="1307782"/>
                </a:lnTo>
                <a:lnTo>
                  <a:pt x="1388325" y="1307325"/>
                </a:lnTo>
                <a:lnTo>
                  <a:pt x="1390192" y="1305458"/>
                </a:lnTo>
                <a:lnTo>
                  <a:pt x="1390650" y="1304340"/>
                </a:lnTo>
                <a:lnTo>
                  <a:pt x="1390650" y="1301711"/>
                </a:lnTo>
                <a:close/>
              </a:path>
              <a:path w="5010150" h="2606040">
                <a:moveTo>
                  <a:pt x="1390650" y="3454"/>
                </a:moveTo>
                <a:lnTo>
                  <a:pt x="1390192" y="2336"/>
                </a:lnTo>
                <a:lnTo>
                  <a:pt x="1388325" y="469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69"/>
                </a:lnTo>
                <a:lnTo>
                  <a:pt x="1381594" y="2336"/>
                </a:lnTo>
                <a:lnTo>
                  <a:pt x="1381125" y="3454"/>
                </a:lnTo>
                <a:lnTo>
                  <a:pt x="1381125" y="6083"/>
                </a:lnTo>
                <a:lnTo>
                  <a:pt x="1381594" y="7200"/>
                </a:lnTo>
                <a:lnTo>
                  <a:pt x="1383461" y="9067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67"/>
                </a:lnTo>
                <a:lnTo>
                  <a:pt x="1390192" y="7200"/>
                </a:lnTo>
                <a:lnTo>
                  <a:pt x="1390650" y="6083"/>
                </a:lnTo>
                <a:lnTo>
                  <a:pt x="1390650" y="3454"/>
                </a:lnTo>
                <a:close/>
              </a:path>
              <a:path w="5010150" h="2606040">
                <a:moveTo>
                  <a:pt x="1438275" y="2599969"/>
                </a:moveTo>
                <a:lnTo>
                  <a:pt x="1437817" y="2598851"/>
                </a:lnTo>
                <a:lnTo>
                  <a:pt x="1435950" y="2596985"/>
                </a:lnTo>
                <a:lnTo>
                  <a:pt x="1434833" y="2596515"/>
                </a:lnTo>
                <a:lnTo>
                  <a:pt x="1432204" y="2596515"/>
                </a:lnTo>
                <a:lnTo>
                  <a:pt x="1431086" y="2596985"/>
                </a:lnTo>
                <a:lnTo>
                  <a:pt x="1429219" y="2598851"/>
                </a:lnTo>
                <a:lnTo>
                  <a:pt x="1428750" y="2599969"/>
                </a:lnTo>
                <a:lnTo>
                  <a:pt x="1428750" y="2602598"/>
                </a:lnTo>
                <a:lnTo>
                  <a:pt x="1429219" y="2603716"/>
                </a:lnTo>
                <a:lnTo>
                  <a:pt x="1431086" y="2605582"/>
                </a:lnTo>
                <a:lnTo>
                  <a:pt x="1432204" y="2606040"/>
                </a:lnTo>
                <a:lnTo>
                  <a:pt x="1434833" y="2606040"/>
                </a:lnTo>
                <a:lnTo>
                  <a:pt x="1435950" y="2605582"/>
                </a:lnTo>
                <a:lnTo>
                  <a:pt x="1437817" y="2603716"/>
                </a:lnTo>
                <a:lnTo>
                  <a:pt x="1438275" y="2602598"/>
                </a:lnTo>
                <a:lnTo>
                  <a:pt x="1438275" y="2599969"/>
                </a:lnTo>
                <a:close/>
              </a:path>
              <a:path w="5010150" h="2606040">
                <a:moveTo>
                  <a:pt x="1438275" y="1301711"/>
                </a:moveTo>
                <a:lnTo>
                  <a:pt x="1437817" y="1300594"/>
                </a:lnTo>
                <a:lnTo>
                  <a:pt x="1435950" y="1298727"/>
                </a:lnTo>
                <a:lnTo>
                  <a:pt x="1434833" y="1298257"/>
                </a:lnTo>
                <a:lnTo>
                  <a:pt x="1432204" y="1298257"/>
                </a:lnTo>
                <a:lnTo>
                  <a:pt x="1431086" y="1298727"/>
                </a:lnTo>
                <a:lnTo>
                  <a:pt x="1429219" y="1300594"/>
                </a:lnTo>
                <a:lnTo>
                  <a:pt x="1428750" y="1301711"/>
                </a:lnTo>
                <a:lnTo>
                  <a:pt x="1428750" y="1304340"/>
                </a:lnTo>
                <a:lnTo>
                  <a:pt x="1429219" y="1305458"/>
                </a:lnTo>
                <a:lnTo>
                  <a:pt x="1431086" y="1307325"/>
                </a:lnTo>
                <a:lnTo>
                  <a:pt x="1432204" y="1307782"/>
                </a:lnTo>
                <a:lnTo>
                  <a:pt x="1434833" y="1307782"/>
                </a:lnTo>
                <a:lnTo>
                  <a:pt x="1435950" y="1307325"/>
                </a:lnTo>
                <a:lnTo>
                  <a:pt x="1437817" y="1305458"/>
                </a:lnTo>
                <a:lnTo>
                  <a:pt x="1438275" y="1304340"/>
                </a:lnTo>
                <a:lnTo>
                  <a:pt x="1438275" y="1301711"/>
                </a:lnTo>
                <a:close/>
              </a:path>
              <a:path w="5010150" h="2606040">
                <a:moveTo>
                  <a:pt x="1438275" y="3454"/>
                </a:moveTo>
                <a:lnTo>
                  <a:pt x="1437817" y="2336"/>
                </a:lnTo>
                <a:lnTo>
                  <a:pt x="1435950" y="469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69"/>
                </a:lnTo>
                <a:lnTo>
                  <a:pt x="1429219" y="2336"/>
                </a:lnTo>
                <a:lnTo>
                  <a:pt x="1428750" y="3454"/>
                </a:lnTo>
                <a:lnTo>
                  <a:pt x="1428750" y="6083"/>
                </a:lnTo>
                <a:lnTo>
                  <a:pt x="1429219" y="7200"/>
                </a:lnTo>
                <a:lnTo>
                  <a:pt x="1431086" y="9067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67"/>
                </a:lnTo>
                <a:lnTo>
                  <a:pt x="1437817" y="7200"/>
                </a:lnTo>
                <a:lnTo>
                  <a:pt x="1438275" y="6083"/>
                </a:lnTo>
                <a:lnTo>
                  <a:pt x="1438275" y="3454"/>
                </a:lnTo>
                <a:close/>
              </a:path>
              <a:path w="5010150" h="2606040">
                <a:moveTo>
                  <a:pt x="1485900" y="2599969"/>
                </a:moveTo>
                <a:lnTo>
                  <a:pt x="1485442" y="2598851"/>
                </a:lnTo>
                <a:lnTo>
                  <a:pt x="1483575" y="2596985"/>
                </a:lnTo>
                <a:lnTo>
                  <a:pt x="1482458" y="2596515"/>
                </a:lnTo>
                <a:lnTo>
                  <a:pt x="1479829" y="2596515"/>
                </a:lnTo>
                <a:lnTo>
                  <a:pt x="1478711" y="2596985"/>
                </a:lnTo>
                <a:lnTo>
                  <a:pt x="1476844" y="2598851"/>
                </a:lnTo>
                <a:lnTo>
                  <a:pt x="1476375" y="2599969"/>
                </a:lnTo>
                <a:lnTo>
                  <a:pt x="1476375" y="2602598"/>
                </a:lnTo>
                <a:lnTo>
                  <a:pt x="1476844" y="2603716"/>
                </a:lnTo>
                <a:lnTo>
                  <a:pt x="1478711" y="2605582"/>
                </a:lnTo>
                <a:lnTo>
                  <a:pt x="1479829" y="2606040"/>
                </a:lnTo>
                <a:lnTo>
                  <a:pt x="1482458" y="2606040"/>
                </a:lnTo>
                <a:lnTo>
                  <a:pt x="1483575" y="2605582"/>
                </a:lnTo>
                <a:lnTo>
                  <a:pt x="1485442" y="2603716"/>
                </a:lnTo>
                <a:lnTo>
                  <a:pt x="1485900" y="2602598"/>
                </a:lnTo>
                <a:lnTo>
                  <a:pt x="1485900" y="2599969"/>
                </a:lnTo>
                <a:close/>
              </a:path>
              <a:path w="5010150" h="2606040">
                <a:moveTo>
                  <a:pt x="1485900" y="1301711"/>
                </a:moveTo>
                <a:lnTo>
                  <a:pt x="1485442" y="1300594"/>
                </a:lnTo>
                <a:lnTo>
                  <a:pt x="1483575" y="1298727"/>
                </a:lnTo>
                <a:lnTo>
                  <a:pt x="1482458" y="1298257"/>
                </a:lnTo>
                <a:lnTo>
                  <a:pt x="1479829" y="1298257"/>
                </a:lnTo>
                <a:lnTo>
                  <a:pt x="1478711" y="1298727"/>
                </a:lnTo>
                <a:lnTo>
                  <a:pt x="1476844" y="1300594"/>
                </a:lnTo>
                <a:lnTo>
                  <a:pt x="1476375" y="1301711"/>
                </a:lnTo>
                <a:lnTo>
                  <a:pt x="1476375" y="1304340"/>
                </a:lnTo>
                <a:lnTo>
                  <a:pt x="1476844" y="1305458"/>
                </a:lnTo>
                <a:lnTo>
                  <a:pt x="1478711" y="1307325"/>
                </a:lnTo>
                <a:lnTo>
                  <a:pt x="1479829" y="1307782"/>
                </a:lnTo>
                <a:lnTo>
                  <a:pt x="1482458" y="1307782"/>
                </a:lnTo>
                <a:lnTo>
                  <a:pt x="1483575" y="1307325"/>
                </a:lnTo>
                <a:lnTo>
                  <a:pt x="1485442" y="1305458"/>
                </a:lnTo>
                <a:lnTo>
                  <a:pt x="1485900" y="1304340"/>
                </a:lnTo>
                <a:lnTo>
                  <a:pt x="1485900" y="1301711"/>
                </a:lnTo>
                <a:close/>
              </a:path>
              <a:path w="5010150" h="2606040">
                <a:moveTo>
                  <a:pt x="1485900" y="3454"/>
                </a:moveTo>
                <a:lnTo>
                  <a:pt x="1485442" y="2336"/>
                </a:lnTo>
                <a:lnTo>
                  <a:pt x="1483575" y="469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69"/>
                </a:lnTo>
                <a:lnTo>
                  <a:pt x="1476844" y="2336"/>
                </a:lnTo>
                <a:lnTo>
                  <a:pt x="1476375" y="3454"/>
                </a:lnTo>
                <a:lnTo>
                  <a:pt x="1476375" y="6083"/>
                </a:lnTo>
                <a:lnTo>
                  <a:pt x="1476844" y="7200"/>
                </a:lnTo>
                <a:lnTo>
                  <a:pt x="1478711" y="9067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67"/>
                </a:lnTo>
                <a:lnTo>
                  <a:pt x="1485442" y="7200"/>
                </a:lnTo>
                <a:lnTo>
                  <a:pt x="1485900" y="6083"/>
                </a:lnTo>
                <a:lnTo>
                  <a:pt x="1485900" y="3454"/>
                </a:lnTo>
                <a:close/>
              </a:path>
              <a:path w="5010150" h="2606040">
                <a:moveTo>
                  <a:pt x="1533525" y="2599969"/>
                </a:moveTo>
                <a:lnTo>
                  <a:pt x="1533067" y="2598851"/>
                </a:lnTo>
                <a:lnTo>
                  <a:pt x="1531200" y="2596985"/>
                </a:lnTo>
                <a:lnTo>
                  <a:pt x="1530083" y="2596515"/>
                </a:lnTo>
                <a:lnTo>
                  <a:pt x="1527454" y="2596515"/>
                </a:lnTo>
                <a:lnTo>
                  <a:pt x="1526336" y="2596985"/>
                </a:lnTo>
                <a:lnTo>
                  <a:pt x="1524469" y="2598851"/>
                </a:lnTo>
                <a:lnTo>
                  <a:pt x="1524000" y="2599969"/>
                </a:lnTo>
                <a:lnTo>
                  <a:pt x="1524000" y="2602598"/>
                </a:lnTo>
                <a:lnTo>
                  <a:pt x="1524469" y="2603716"/>
                </a:lnTo>
                <a:lnTo>
                  <a:pt x="1526336" y="2605582"/>
                </a:lnTo>
                <a:lnTo>
                  <a:pt x="1527454" y="2606040"/>
                </a:lnTo>
                <a:lnTo>
                  <a:pt x="1530083" y="2606040"/>
                </a:lnTo>
                <a:lnTo>
                  <a:pt x="1531200" y="2605582"/>
                </a:lnTo>
                <a:lnTo>
                  <a:pt x="1533067" y="2603716"/>
                </a:lnTo>
                <a:lnTo>
                  <a:pt x="1533525" y="2602598"/>
                </a:lnTo>
                <a:lnTo>
                  <a:pt x="1533525" y="2599969"/>
                </a:lnTo>
                <a:close/>
              </a:path>
              <a:path w="5010150" h="2606040">
                <a:moveTo>
                  <a:pt x="1533525" y="1301711"/>
                </a:moveTo>
                <a:lnTo>
                  <a:pt x="1533067" y="1300594"/>
                </a:lnTo>
                <a:lnTo>
                  <a:pt x="1531200" y="1298727"/>
                </a:lnTo>
                <a:lnTo>
                  <a:pt x="1530083" y="1298257"/>
                </a:lnTo>
                <a:lnTo>
                  <a:pt x="1527454" y="1298257"/>
                </a:lnTo>
                <a:lnTo>
                  <a:pt x="1526336" y="1298727"/>
                </a:lnTo>
                <a:lnTo>
                  <a:pt x="1524469" y="1300594"/>
                </a:lnTo>
                <a:lnTo>
                  <a:pt x="1524000" y="1301711"/>
                </a:lnTo>
                <a:lnTo>
                  <a:pt x="1524000" y="1304340"/>
                </a:lnTo>
                <a:lnTo>
                  <a:pt x="1524469" y="1305458"/>
                </a:lnTo>
                <a:lnTo>
                  <a:pt x="1526336" y="1307325"/>
                </a:lnTo>
                <a:lnTo>
                  <a:pt x="1527454" y="1307782"/>
                </a:lnTo>
                <a:lnTo>
                  <a:pt x="1530083" y="1307782"/>
                </a:lnTo>
                <a:lnTo>
                  <a:pt x="1531200" y="1307325"/>
                </a:lnTo>
                <a:lnTo>
                  <a:pt x="1533067" y="1305458"/>
                </a:lnTo>
                <a:lnTo>
                  <a:pt x="1533525" y="1304340"/>
                </a:lnTo>
                <a:lnTo>
                  <a:pt x="1533525" y="1301711"/>
                </a:lnTo>
                <a:close/>
              </a:path>
              <a:path w="5010150" h="2606040">
                <a:moveTo>
                  <a:pt x="1533525" y="3454"/>
                </a:moveTo>
                <a:lnTo>
                  <a:pt x="1533067" y="2336"/>
                </a:lnTo>
                <a:lnTo>
                  <a:pt x="1531200" y="469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69"/>
                </a:lnTo>
                <a:lnTo>
                  <a:pt x="1524469" y="2336"/>
                </a:lnTo>
                <a:lnTo>
                  <a:pt x="1524000" y="3454"/>
                </a:lnTo>
                <a:lnTo>
                  <a:pt x="1524000" y="6083"/>
                </a:lnTo>
                <a:lnTo>
                  <a:pt x="1524469" y="7200"/>
                </a:lnTo>
                <a:lnTo>
                  <a:pt x="1526336" y="9067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67"/>
                </a:lnTo>
                <a:lnTo>
                  <a:pt x="1533067" y="7200"/>
                </a:lnTo>
                <a:lnTo>
                  <a:pt x="1533525" y="6083"/>
                </a:lnTo>
                <a:lnTo>
                  <a:pt x="1533525" y="3454"/>
                </a:lnTo>
                <a:close/>
              </a:path>
              <a:path w="5010150" h="2606040">
                <a:moveTo>
                  <a:pt x="1581150" y="2599969"/>
                </a:moveTo>
                <a:lnTo>
                  <a:pt x="1580692" y="2598851"/>
                </a:lnTo>
                <a:lnTo>
                  <a:pt x="1578825" y="2596985"/>
                </a:lnTo>
                <a:lnTo>
                  <a:pt x="1577708" y="2596515"/>
                </a:lnTo>
                <a:lnTo>
                  <a:pt x="1575079" y="2596515"/>
                </a:lnTo>
                <a:lnTo>
                  <a:pt x="1573961" y="2596985"/>
                </a:lnTo>
                <a:lnTo>
                  <a:pt x="1572094" y="2598851"/>
                </a:lnTo>
                <a:lnTo>
                  <a:pt x="1571625" y="2599969"/>
                </a:lnTo>
                <a:lnTo>
                  <a:pt x="1571625" y="2602598"/>
                </a:lnTo>
                <a:lnTo>
                  <a:pt x="1572094" y="2603716"/>
                </a:lnTo>
                <a:lnTo>
                  <a:pt x="1573961" y="2605582"/>
                </a:lnTo>
                <a:lnTo>
                  <a:pt x="1575079" y="2606040"/>
                </a:lnTo>
                <a:lnTo>
                  <a:pt x="1577708" y="2606040"/>
                </a:lnTo>
                <a:lnTo>
                  <a:pt x="1578825" y="2605582"/>
                </a:lnTo>
                <a:lnTo>
                  <a:pt x="1580692" y="2603716"/>
                </a:lnTo>
                <a:lnTo>
                  <a:pt x="1581150" y="2602598"/>
                </a:lnTo>
                <a:lnTo>
                  <a:pt x="1581150" y="2599969"/>
                </a:lnTo>
                <a:close/>
              </a:path>
              <a:path w="5010150" h="2606040">
                <a:moveTo>
                  <a:pt x="1581150" y="1301711"/>
                </a:moveTo>
                <a:lnTo>
                  <a:pt x="1580692" y="1300594"/>
                </a:lnTo>
                <a:lnTo>
                  <a:pt x="1578825" y="1298727"/>
                </a:lnTo>
                <a:lnTo>
                  <a:pt x="1577708" y="1298257"/>
                </a:lnTo>
                <a:lnTo>
                  <a:pt x="1575079" y="1298257"/>
                </a:lnTo>
                <a:lnTo>
                  <a:pt x="1573961" y="1298727"/>
                </a:lnTo>
                <a:lnTo>
                  <a:pt x="1572094" y="1300594"/>
                </a:lnTo>
                <a:lnTo>
                  <a:pt x="1571625" y="1301711"/>
                </a:lnTo>
                <a:lnTo>
                  <a:pt x="1571625" y="1304340"/>
                </a:lnTo>
                <a:lnTo>
                  <a:pt x="1572094" y="1305458"/>
                </a:lnTo>
                <a:lnTo>
                  <a:pt x="1573961" y="1307325"/>
                </a:lnTo>
                <a:lnTo>
                  <a:pt x="1575079" y="1307782"/>
                </a:lnTo>
                <a:lnTo>
                  <a:pt x="1577708" y="1307782"/>
                </a:lnTo>
                <a:lnTo>
                  <a:pt x="1578825" y="1307325"/>
                </a:lnTo>
                <a:lnTo>
                  <a:pt x="1580692" y="1305458"/>
                </a:lnTo>
                <a:lnTo>
                  <a:pt x="1581150" y="1304340"/>
                </a:lnTo>
                <a:lnTo>
                  <a:pt x="1581150" y="1301711"/>
                </a:lnTo>
                <a:close/>
              </a:path>
              <a:path w="5010150" h="2606040">
                <a:moveTo>
                  <a:pt x="1581150" y="3454"/>
                </a:moveTo>
                <a:lnTo>
                  <a:pt x="1580692" y="2336"/>
                </a:lnTo>
                <a:lnTo>
                  <a:pt x="1578825" y="469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69"/>
                </a:lnTo>
                <a:lnTo>
                  <a:pt x="1572094" y="2336"/>
                </a:lnTo>
                <a:lnTo>
                  <a:pt x="1571625" y="3454"/>
                </a:lnTo>
                <a:lnTo>
                  <a:pt x="1571625" y="6083"/>
                </a:lnTo>
                <a:lnTo>
                  <a:pt x="1572094" y="7200"/>
                </a:lnTo>
                <a:lnTo>
                  <a:pt x="1573961" y="9067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67"/>
                </a:lnTo>
                <a:lnTo>
                  <a:pt x="1580692" y="7200"/>
                </a:lnTo>
                <a:lnTo>
                  <a:pt x="1581150" y="6083"/>
                </a:lnTo>
                <a:lnTo>
                  <a:pt x="1581150" y="3454"/>
                </a:lnTo>
                <a:close/>
              </a:path>
              <a:path w="5010150" h="2606040">
                <a:moveTo>
                  <a:pt x="1628775" y="2599969"/>
                </a:moveTo>
                <a:lnTo>
                  <a:pt x="1628317" y="2598851"/>
                </a:lnTo>
                <a:lnTo>
                  <a:pt x="1626450" y="2596985"/>
                </a:lnTo>
                <a:lnTo>
                  <a:pt x="1625333" y="2596515"/>
                </a:lnTo>
                <a:lnTo>
                  <a:pt x="1622704" y="2596515"/>
                </a:lnTo>
                <a:lnTo>
                  <a:pt x="1621586" y="2596985"/>
                </a:lnTo>
                <a:lnTo>
                  <a:pt x="1619719" y="2598851"/>
                </a:lnTo>
                <a:lnTo>
                  <a:pt x="1619250" y="2599969"/>
                </a:lnTo>
                <a:lnTo>
                  <a:pt x="1619250" y="2602598"/>
                </a:lnTo>
                <a:lnTo>
                  <a:pt x="1619719" y="2603716"/>
                </a:lnTo>
                <a:lnTo>
                  <a:pt x="1621586" y="2605582"/>
                </a:lnTo>
                <a:lnTo>
                  <a:pt x="1622704" y="2606040"/>
                </a:lnTo>
                <a:lnTo>
                  <a:pt x="1625333" y="2606040"/>
                </a:lnTo>
                <a:lnTo>
                  <a:pt x="1626450" y="2605582"/>
                </a:lnTo>
                <a:lnTo>
                  <a:pt x="1628317" y="2603716"/>
                </a:lnTo>
                <a:lnTo>
                  <a:pt x="1628775" y="2602598"/>
                </a:lnTo>
                <a:lnTo>
                  <a:pt x="1628775" y="2599969"/>
                </a:lnTo>
                <a:close/>
              </a:path>
              <a:path w="5010150" h="2606040">
                <a:moveTo>
                  <a:pt x="1628775" y="1301711"/>
                </a:moveTo>
                <a:lnTo>
                  <a:pt x="1628317" y="1300594"/>
                </a:lnTo>
                <a:lnTo>
                  <a:pt x="1626450" y="1298727"/>
                </a:lnTo>
                <a:lnTo>
                  <a:pt x="1625333" y="1298257"/>
                </a:lnTo>
                <a:lnTo>
                  <a:pt x="1622704" y="1298257"/>
                </a:lnTo>
                <a:lnTo>
                  <a:pt x="1621586" y="1298727"/>
                </a:lnTo>
                <a:lnTo>
                  <a:pt x="1619719" y="1300594"/>
                </a:lnTo>
                <a:lnTo>
                  <a:pt x="1619250" y="1301711"/>
                </a:lnTo>
                <a:lnTo>
                  <a:pt x="1619250" y="1304340"/>
                </a:lnTo>
                <a:lnTo>
                  <a:pt x="1619719" y="1305458"/>
                </a:lnTo>
                <a:lnTo>
                  <a:pt x="1621586" y="1307325"/>
                </a:lnTo>
                <a:lnTo>
                  <a:pt x="1622704" y="1307782"/>
                </a:lnTo>
                <a:lnTo>
                  <a:pt x="1625333" y="1307782"/>
                </a:lnTo>
                <a:lnTo>
                  <a:pt x="1626450" y="1307325"/>
                </a:lnTo>
                <a:lnTo>
                  <a:pt x="1628317" y="1305458"/>
                </a:lnTo>
                <a:lnTo>
                  <a:pt x="1628775" y="1304340"/>
                </a:lnTo>
                <a:lnTo>
                  <a:pt x="1628775" y="1301711"/>
                </a:lnTo>
                <a:close/>
              </a:path>
              <a:path w="5010150" h="2606040">
                <a:moveTo>
                  <a:pt x="1628775" y="3454"/>
                </a:moveTo>
                <a:lnTo>
                  <a:pt x="1628317" y="2336"/>
                </a:lnTo>
                <a:lnTo>
                  <a:pt x="1626450" y="469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69"/>
                </a:lnTo>
                <a:lnTo>
                  <a:pt x="1619719" y="2336"/>
                </a:lnTo>
                <a:lnTo>
                  <a:pt x="1619250" y="3454"/>
                </a:lnTo>
                <a:lnTo>
                  <a:pt x="1619250" y="6083"/>
                </a:lnTo>
                <a:lnTo>
                  <a:pt x="1619719" y="7200"/>
                </a:lnTo>
                <a:lnTo>
                  <a:pt x="1621586" y="9067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67"/>
                </a:lnTo>
                <a:lnTo>
                  <a:pt x="1628317" y="7200"/>
                </a:lnTo>
                <a:lnTo>
                  <a:pt x="1628775" y="6083"/>
                </a:lnTo>
                <a:lnTo>
                  <a:pt x="1628775" y="3454"/>
                </a:lnTo>
                <a:close/>
              </a:path>
              <a:path w="5010150" h="2606040">
                <a:moveTo>
                  <a:pt x="1676400" y="2599969"/>
                </a:moveTo>
                <a:lnTo>
                  <a:pt x="1675942" y="2598851"/>
                </a:lnTo>
                <a:lnTo>
                  <a:pt x="1674075" y="2596985"/>
                </a:lnTo>
                <a:lnTo>
                  <a:pt x="1672958" y="2596515"/>
                </a:lnTo>
                <a:lnTo>
                  <a:pt x="1670329" y="2596515"/>
                </a:lnTo>
                <a:lnTo>
                  <a:pt x="1669211" y="2596985"/>
                </a:lnTo>
                <a:lnTo>
                  <a:pt x="1667344" y="2598851"/>
                </a:lnTo>
                <a:lnTo>
                  <a:pt x="1666875" y="2599969"/>
                </a:lnTo>
                <a:lnTo>
                  <a:pt x="1666875" y="2602598"/>
                </a:lnTo>
                <a:lnTo>
                  <a:pt x="1667344" y="2603716"/>
                </a:lnTo>
                <a:lnTo>
                  <a:pt x="1669211" y="2605582"/>
                </a:lnTo>
                <a:lnTo>
                  <a:pt x="1670329" y="2606040"/>
                </a:lnTo>
                <a:lnTo>
                  <a:pt x="1672958" y="2606040"/>
                </a:lnTo>
                <a:lnTo>
                  <a:pt x="1674075" y="2605582"/>
                </a:lnTo>
                <a:lnTo>
                  <a:pt x="1675942" y="2603716"/>
                </a:lnTo>
                <a:lnTo>
                  <a:pt x="1676400" y="2602598"/>
                </a:lnTo>
                <a:lnTo>
                  <a:pt x="1676400" y="2599969"/>
                </a:lnTo>
                <a:close/>
              </a:path>
              <a:path w="5010150" h="2606040">
                <a:moveTo>
                  <a:pt x="1676400" y="1301711"/>
                </a:moveTo>
                <a:lnTo>
                  <a:pt x="1675942" y="1300594"/>
                </a:lnTo>
                <a:lnTo>
                  <a:pt x="1674075" y="1298727"/>
                </a:lnTo>
                <a:lnTo>
                  <a:pt x="1672958" y="1298257"/>
                </a:lnTo>
                <a:lnTo>
                  <a:pt x="1670329" y="1298257"/>
                </a:lnTo>
                <a:lnTo>
                  <a:pt x="1669211" y="1298727"/>
                </a:lnTo>
                <a:lnTo>
                  <a:pt x="1667344" y="1300594"/>
                </a:lnTo>
                <a:lnTo>
                  <a:pt x="1666875" y="1301711"/>
                </a:lnTo>
                <a:lnTo>
                  <a:pt x="1666875" y="1304340"/>
                </a:lnTo>
                <a:lnTo>
                  <a:pt x="1667344" y="1305458"/>
                </a:lnTo>
                <a:lnTo>
                  <a:pt x="1669211" y="1307325"/>
                </a:lnTo>
                <a:lnTo>
                  <a:pt x="1670329" y="1307782"/>
                </a:lnTo>
                <a:lnTo>
                  <a:pt x="1672958" y="1307782"/>
                </a:lnTo>
                <a:lnTo>
                  <a:pt x="1674075" y="1307325"/>
                </a:lnTo>
                <a:lnTo>
                  <a:pt x="1675942" y="1305458"/>
                </a:lnTo>
                <a:lnTo>
                  <a:pt x="1676400" y="1304340"/>
                </a:lnTo>
                <a:lnTo>
                  <a:pt x="1676400" y="1301711"/>
                </a:lnTo>
                <a:close/>
              </a:path>
              <a:path w="5010150" h="2606040">
                <a:moveTo>
                  <a:pt x="1676400" y="3454"/>
                </a:moveTo>
                <a:lnTo>
                  <a:pt x="1675942" y="2336"/>
                </a:lnTo>
                <a:lnTo>
                  <a:pt x="1674075" y="469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69"/>
                </a:lnTo>
                <a:lnTo>
                  <a:pt x="1667344" y="2336"/>
                </a:lnTo>
                <a:lnTo>
                  <a:pt x="1666875" y="3454"/>
                </a:lnTo>
                <a:lnTo>
                  <a:pt x="1666875" y="6083"/>
                </a:lnTo>
                <a:lnTo>
                  <a:pt x="1667344" y="7200"/>
                </a:lnTo>
                <a:lnTo>
                  <a:pt x="1669211" y="9067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67"/>
                </a:lnTo>
                <a:lnTo>
                  <a:pt x="1675942" y="7200"/>
                </a:lnTo>
                <a:lnTo>
                  <a:pt x="1676400" y="6083"/>
                </a:lnTo>
                <a:lnTo>
                  <a:pt x="1676400" y="3454"/>
                </a:lnTo>
                <a:close/>
              </a:path>
              <a:path w="5010150" h="2606040">
                <a:moveTo>
                  <a:pt x="1724025" y="2599969"/>
                </a:moveTo>
                <a:lnTo>
                  <a:pt x="1723567" y="2598851"/>
                </a:lnTo>
                <a:lnTo>
                  <a:pt x="1721700" y="2596985"/>
                </a:lnTo>
                <a:lnTo>
                  <a:pt x="1720583" y="2596515"/>
                </a:lnTo>
                <a:lnTo>
                  <a:pt x="1717954" y="2596515"/>
                </a:lnTo>
                <a:lnTo>
                  <a:pt x="1716836" y="2596985"/>
                </a:lnTo>
                <a:lnTo>
                  <a:pt x="1714969" y="2598851"/>
                </a:lnTo>
                <a:lnTo>
                  <a:pt x="1714500" y="2599969"/>
                </a:lnTo>
                <a:lnTo>
                  <a:pt x="1714500" y="2602598"/>
                </a:lnTo>
                <a:lnTo>
                  <a:pt x="1714969" y="2603716"/>
                </a:lnTo>
                <a:lnTo>
                  <a:pt x="1716836" y="2605582"/>
                </a:lnTo>
                <a:lnTo>
                  <a:pt x="1717954" y="2606040"/>
                </a:lnTo>
                <a:lnTo>
                  <a:pt x="1720583" y="2606040"/>
                </a:lnTo>
                <a:lnTo>
                  <a:pt x="1721700" y="2605582"/>
                </a:lnTo>
                <a:lnTo>
                  <a:pt x="1723567" y="2603716"/>
                </a:lnTo>
                <a:lnTo>
                  <a:pt x="1724025" y="2602598"/>
                </a:lnTo>
                <a:lnTo>
                  <a:pt x="1724025" y="2599969"/>
                </a:lnTo>
                <a:close/>
              </a:path>
              <a:path w="5010150" h="2606040">
                <a:moveTo>
                  <a:pt x="1724025" y="1301711"/>
                </a:moveTo>
                <a:lnTo>
                  <a:pt x="1723567" y="1300594"/>
                </a:lnTo>
                <a:lnTo>
                  <a:pt x="1721700" y="1298727"/>
                </a:lnTo>
                <a:lnTo>
                  <a:pt x="1720583" y="1298257"/>
                </a:lnTo>
                <a:lnTo>
                  <a:pt x="1717954" y="1298257"/>
                </a:lnTo>
                <a:lnTo>
                  <a:pt x="1716836" y="1298727"/>
                </a:lnTo>
                <a:lnTo>
                  <a:pt x="1714969" y="1300594"/>
                </a:lnTo>
                <a:lnTo>
                  <a:pt x="1714500" y="1301711"/>
                </a:lnTo>
                <a:lnTo>
                  <a:pt x="1714500" y="1304340"/>
                </a:lnTo>
                <a:lnTo>
                  <a:pt x="1714969" y="1305458"/>
                </a:lnTo>
                <a:lnTo>
                  <a:pt x="1716836" y="1307325"/>
                </a:lnTo>
                <a:lnTo>
                  <a:pt x="1717954" y="1307782"/>
                </a:lnTo>
                <a:lnTo>
                  <a:pt x="1720583" y="1307782"/>
                </a:lnTo>
                <a:lnTo>
                  <a:pt x="1721700" y="1307325"/>
                </a:lnTo>
                <a:lnTo>
                  <a:pt x="1723567" y="1305458"/>
                </a:lnTo>
                <a:lnTo>
                  <a:pt x="1724025" y="1304340"/>
                </a:lnTo>
                <a:lnTo>
                  <a:pt x="1724025" y="1301711"/>
                </a:lnTo>
                <a:close/>
              </a:path>
              <a:path w="5010150" h="2606040">
                <a:moveTo>
                  <a:pt x="1724025" y="3454"/>
                </a:moveTo>
                <a:lnTo>
                  <a:pt x="1723567" y="2336"/>
                </a:lnTo>
                <a:lnTo>
                  <a:pt x="1721700" y="469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69"/>
                </a:lnTo>
                <a:lnTo>
                  <a:pt x="1714969" y="2336"/>
                </a:lnTo>
                <a:lnTo>
                  <a:pt x="1714500" y="3454"/>
                </a:lnTo>
                <a:lnTo>
                  <a:pt x="1714500" y="6083"/>
                </a:lnTo>
                <a:lnTo>
                  <a:pt x="1714969" y="7200"/>
                </a:lnTo>
                <a:lnTo>
                  <a:pt x="1716836" y="9067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67"/>
                </a:lnTo>
                <a:lnTo>
                  <a:pt x="1723567" y="7200"/>
                </a:lnTo>
                <a:lnTo>
                  <a:pt x="1724025" y="6083"/>
                </a:lnTo>
                <a:lnTo>
                  <a:pt x="1724025" y="3454"/>
                </a:lnTo>
                <a:close/>
              </a:path>
              <a:path w="5010150" h="2606040">
                <a:moveTo>
                  <a:pt x="1771650" y="2599969"/>
                </a:moveTo>
                <a:lnTo>
                  <a:pt x="1771192" y="2598851"/>
                </a:lnTo>
                <a:lnTo>
                  <a:pt x="1769325" y="2596985"/>
                </a:lnTo>
                <a:lnTo>
                  <a:pt x="1768208" y="2596515"/>
                </a:lnTo>
                <a:lnTo>
                  <a:pt x="1765579" y="2596515"/>
                </a:lnTo>
                <a:lnTo>
                  <a:pt x="1764461" y="2596985"/>
                </a:lnTo>
                <a:lnTo>
                  <a:pt x="1762594" y="2598851"/>
                </a:lnTo>
                <a:lnTo>
                  <a:pt x="1762125" y="2599969"/>
                </a:lnTo>
                <a:lnTo>
                  <a:pt x="1762125" y="2602598"/>
                </a:lnTo>
                <a:lnTo>
                  <a:pt x="1762594" y="2603716"/>
                </a:lnTo>
                <a:lnTo>
                  <a:pt x="1764461" y="2605582"/>
                </a:lnTo>
                <a:lnTo>
                  <a:pt x="1765579" y="2606040"/>
                </a:lnTo>
                <a:lnTo>
                  <a:pt x="1768208" y="2606040"/>
                </a:lnTo>
                <a:lnTo>
                  <a:pt x="1769325" y="2605582"/>
                </a:lnTo>
                <a:lnTo>
                  <a:pt x="1771192" y="2603716"/>
                </a:lnTo>
                <a:lnTo>
                  <a:pt x="1771650" y="2602598"/>
                </a:lnTo>
                <a:lnTo>
                  <a:pt x="1771650" y="2599969"/>
                </a:lnTo>
                <a:close/>
              </a:path>
              <a:path w="5010150" h="2606040">
                <a:moveTo>
                  <a:pt x="1771650" y="1301711"/>
                </a:moveTo>
                <a:lnTo>
                  <a:pt x="1771192" y="1300594"/>
                </a:lnTo>
                <a:lnTo>
                  <a:pt x="1769325" y="1298727"/>
                </a:lnTo>
                <a:lnTo>
                  <a:pt x="1768208" y="1298257"/>
                </a:lnTo>
                <a:lnTo>
                  <a:pt x="1765579" y="1298257"/>
                </a:lnTo>
                <a:lnTo>
                  <a:pt x="1764461" y="1298727"/>
                </a:lnTo>
                <a:lnTo>
                  <a:pt x="1762594" y="1300594"/>
                </a:lnTo>
                <a:lnTo>
                  <a:pt x="1762125" y="1301711"/>
                </a:lnTo>
                <a:lnTo>
                  <a:pt x="1762125" y="1304340"/>
                </a:lnTo>
                <a:lnTo>
                  <a:pt x="1762594" y="1305458"/>
                </a:lnTo>
                <a:lnTo>
                  <a:pt x="1764461" y="1307325"/>
                </a:lnTo>
                <a:lnTo>
                  <a:pt x="1765579" y="1307782"/>
                </a:lnTo>
                <a:lnTo>
                  <a:pt x="1768208" y="1307782"/>
                </a:lnTo>
                <a:lnTo>
                  <a:pt x="1769325" y="1307325"/>
                </a:lnTo>
                <a:lnTo>
                  <a:pt x="1771192" y="1305458"/>
                </a:lnTo>
                <a:lnTo>
                  <a:pt x="1771650" y="1304340"/>
                </a:lnTo>
                <a:lnTo>
                  <a:pt x="1771650" y="1301711"/>
                </a:lnTo>
                <a:close/>
              </a:path>
              <a:path w="5010150" h="2606040">
                <a:moveTo>
                  <a:pt x="1771650" y="3454"/>
                </a:moveTo>
                <a:lnTo>
                  <a:pt x="1771192" y="2336"/>
                </a:lnTo>
                <a:lnTo>
                  <a:pt x="1769325" y="469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69"/>
                </a:lnTo>
                <a:lnTo>
                  <a:pt x="1762594" y="2336"/>
                </a:lnTo>
                <a:lnTo>
                  <a:pt x="1762125" y="3454"/>
                </a:lnTo>
                <a:lnTo>
                  <a:pt x="1762125" y="6083"/>
                </a:lnTo>
                <a:lnTo>
                  <a:pt x="1762594" y="7200"/>
                </a:lnTo>
                <a:lnTo>
                  <a:pt x="1764461" y="9067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67"/>
                </a:lnTo>
                <a:lnTo>
                  <a:pt x="1771192" y="7200"/>
                </a:lnTo>
                <a:lnTo>
                  <a:pt x="1771650" y="6083"/>
                </a:lnTo>
                <a:lnTo>
                  <a:pt x="1771650" y="3454"/>
                </a:lnTo>
                <a:close/>
              </a:path>
              <a:path w="5010150" h="2606040">
                <a:moveTo>
                  <a:pt x="1819275" y="2599969"/>
                </a:moveTo>
                <a:lnTo>
                  <a:pt x="1818817" y="2598851"/>
                </a:lnTo>
                <a:lnTo>
                  <a:pt x="1816950" y="2596985"/>
                </a:lnTo>
                <a:lnTo>
                  <a:pt x="1815833" y="2596515"/>
                </a:lnTo>
                <a:lnTo>
                  <a:pt x="1813204" y="2596515"/>
                </a:lnTo>
                <a:lnTo>
                  <a:pt x="1812086" y="2596985"/>
                </a:lnTo>
                <a:lnTo>
                  <a:pt x="1810219" y="2598851"/>
                </a:lnTo>
                <a:lnTo>
                  <a:pt x="1809750" y="2599969"/>
                </a:lnTo>
                <a:lnTo>
                  <a:pt x="1809750" y="2602598"/>
                </a:lnTo>
                <a:lnTo>
                  <a:pt x="1810219" y="2603716"/>
                </a:lnTo>
                <a:lnTo>
                  <a:pt x="1812086" y="2605582"/>
                </a:lnTo>
                <a:lnTo>
                  <a:pt x="1813204" y="2606040"/>
                </a:lnTo>
                <a:lnTo>
                  <a:pt x="1815833" y="2606040"/>
                </a:lnTo>
                <a:lnTo>
                  <a:pt x="1816950" y="2605582"/>
                </a:lnTo>
                <a:lnTo>
                  <a:pt x="1818817" y="2603716"/>
                </a:lnTo>
                <a:lnTo>
                  <a:pt x="1819275" y="2602598"/>
                </a:lnTo>
                <a:lnTo>
                  <a:pt x="1819275" y="2599969"/>
                </a:lnTo>
                <a:close/>
              </a:path>
              <a:path w="5010150" h="2606040">
                <a:moveTo>
                  <a:pt x="1819275" y="1301711"/>
                </a:moveTo>
                <a:lnTo>
                  <a:pt x="1818817" y="1300594"/>
                </a:lnTo>
                <a:lnTo>
                  <a:pt x="1816950" y="1298727"/>
                </a:lnTo>
                <a:lnTo>
                  <a:pt x="1815833" y="1298257"/>
                </a:lnTo>
                <a:lnTo>
                  <a:pt x="1813204" y="1298257"/>
                </a:lnTo>
                <a:lnTo>
                  <a:pt x="1812086" y="1298727"/>
                </a:lnTo>
                <a:lnTo>
                  <a:pt x="1810219" y="1300594"/>
                </a:lnTo>
                <a:lnTo>
                  <a:pt x="1809750" y="1301711"/>
                </a:lnTo>
                <a:lnTo>
                  <a:pt x="1809750" y="1304340"/>
                </a:lnTo>
                <a:lnTo>
                  <a:pt x="1810219" y="1305458"/>
                </a:lnTo>
                <a:lnTo>
                  <a:pt x="1812086" y="1307325"/>
                </a:lnTo>
                <a:lnTo>
                  <a:pt x="1813204" y="1307782"/>
                </a:lnTo>
                <a:lnTo>
                  <a:pt x="1815833" y="1307782"/>
                </a:lnTo>
                <a:lnTo>
                  <a:pt x="1816950" y="1307325"/>
                </a:lnTo>
                <a:lnTo>
                  <a:pt x="1818817" y="1305458"/>
                </a:lnTo>
                <a:lnTo>
                  <a:pt x="1819275" y="1304340"/>
                </a:lnTo>
                <a:lnTo>
                  <a:pt x="1819275" y="1301711"/>
                </a:lnTo>
                <a:close/>
              </a:path>
              <a:path w="5010150" h="2606040">
                <a:moveTo>
                  <a:pt x="1819275" y="3454"/>
                </a:moveTo>
                <a:lnTo>
                  <a:pt x="1818817" y="2336"/>
                </a:lnTo>
                <a:lnTo>
                  <a:pt x="1816950" y="469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69"/>
                </a:lnTo>
                <a:lnTo>
                  <a:pt x="1810219" y="2336"/>
                </a:lnTo>
                <a:lnTo>
                  <a:pt x="1809750" y="3454"/>
                </a:lnTo>
                <a:lnTo>
                  <a:pt x="1809750" y="6083"/>
                </a:lnTo>
                <a:lnTo>
                  <a:pt x="1810219" y="7200"/>
                </a:lnTo>
                <a:lnTo>
                  <a:pt x="1812086" y="9067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67"/>
                </a:lnTo>
                <a:lnTo>
                  <a:pt x="1818817" y="7200"/>
                </a:lnTo>
                <a:lnTo>
                  <a:pt x="1819275" y="6083"/>
                </a:lnTo>
                <a:lnTo>
                  <a:pt x="1819275" y="3454"/>
                </a:lnTo>
                <a:close/>
              </a:path>
              <a:path w="5010150" h="2606040">
                <a:moveTo>
                  <a:pt x="1866900" y="2599969"/>
                </a:moveTo>
                <a:lnTo>
                  <a:pt x="1866442" y="2598851"/>
                </a:lnTo>
                <a:lnTo>
                  <a:pt x="1864575" y="2596985"/>
                </a:lnTo>
                <a:lnTo>
                  <a:pt x="1863458" y="2596515"/>
                </a:lnTo>
                <a:lnTo>
                  <a:pt x="1860829" y="2596515"/>
                </a:lnTo>
                <a:lnTo>
                  <a:pt x="1859711" y="2596985"/>
                </a:lnTo>
                <a:lnTo>
                  <a:pt x="1857844" y="2598851"/>
                </a:lnTo>
                <a:lnTo>
                  <a:pt x="1857375" y="2599969"/>
                </a:lnTo>
                <a:lnTo>
                  <a:pt x="1857375" y="2602598"/>
                </a:lnTo>
                <a:lnTo>
                  <a:pt x="1857844" y="2603716"/>
                </a:lnTo>
                <a:lnTo>
                  <a:pt x="1859711" y="2605582"/>
                </a:lnTo>
                <a:lnTo>
                  <a:pt x="1860829" y="2606040"/>
                </a:lnTo>
                <a:lnTo>
                  <a:pt x="1863458" y="2606040"/>
                </a:lnTo>
                <a:lnTo>
                  <a:pt x="1864575" y="2605582"/>
                </a:lnTo>
                <a:lnTo>
                  <a:pt x="1866442" y="2603716"/>
                </a:lnTo>
                <a:lnTo>
                  <a:pt x="1866900" y="2602598"/>
                </a:lnTo>
                <a:lnTo>
                  <a:pt x="1866900" y="2599969"/>
                </a:lnTo>
                <a:close/>
              </a:path>
              <a:path w="5010150" h="2606040">
                <a:moveTo>
                  <a:pt x="1866900" y="1301711"/>
                </a:moveTo>
                <a:lnTo>
                  <a:pt x="1866442" y="1300594"/>
                </a:lnTo>
                <a:lnTo>
                  <a:pt x="1864575" y="1298727"/>
                </a:lnTo>
                <a:lnTo>
                  <a:pt x="1863458" y="1298257"/>
                </a:lnTo>
                <a:lnTo>
                  <a:pt x="1860829" y="1298257"/>
                </a:lnTo>
                <a:lnTo>
                  <a:pt x="1859711" y="1298727"/>
                </a:lnTo>
                <a:lnTo>
                  <a:pt x="1857844" y="1300594"/>
                </a:lnTo>
                <a:lnTo>
                  <a:pt x="1857375" y="1301711"/>
                </a:lnTo>
                <a:lnTo>
                  <a:pt x="1857375" y="1304340"/>
                </a:lnTo>
                <a:lnTo>
                  <a:pt x="1857844" y="1305458"/>
                </a:lnTo>
                <a:lnTo>
                  <a:pt x="1859711" y="1307325"/>
                </a:lnTo>
                <a:lnTo>
                  <a:pt x="1860829" y="1307782"/>
                </a:lnTo>
                <a:lnTo>
                  <a:pt x="1863458" y="1307782"/>
                </a:lnTo>
                <a:lnTo>
                  <a:pt x="1864575" y="1307325"/>
                </a:lnTo>
                <a:lnTo>
                  <a:pt x="1866442" y="1305458"/>
                </a:lnTo>
                <a:lnTo>
                  <a:pt x="1866900" y="1304340"/>
                </a:lnTo>
                <a:lnTo>
                  <a:pt x="1866900" y="1301711"/>
                </a:lnTo>
                <a:close/>
              </a:path>
              <a:path w="5010150" h="2606040">
                <a:moveTo>
                  <a:pt x="1866900" y="3454"/>
                </a:moveTo>
                <a:lnTo>
                  <a:pt x="1866442" y="2336"/>
                </a:lnTo>
                <a:lnTo>
                  <a:pt x="1864575" y="469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69"/>
                </a:lnTo>
                <a:lnTo>
                  <a:pt x="1857844" y="2336"/>
                </a:lnTo>
                <a:lnTo>
                  <a:pt x="1857375" y="3454"/>
                </a:lnTo>
                <a:lnTo>
                  <a:pt x="1857375" y="6083"/>
                </a:lnTo>
                <a:lnTo>
                  <a:pt x="1857844" y="7200"/>
                </a:lnTo>
                <a:lnTo>
                  <a:pt x="1859711" y="9067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67"/>
                </a:lnTo>
                <a:lnTo>
                  <a:pt x="1866442" y="7200"/>
                </a:lnTo>
                <a:lnTo>
                  <a:pt x="1866900" y="6083"/>
                </a:lnTo>
                <a:lnTo>
                  <a:pt x="1866900" y="3454"/>
                </a:lnTo>
                <a:close/>
              </a:path>
              <a:path w="5010150" h="2606040">
                <a:moveTo>
                  <a:pt x="1914525" y="2599969"/>
                </a:moveTo>
                <a:lnTo>
                  <a:pt x="1914067" y="2598851"/>
                </a:lnTo>
                <a:lnTo>
                  <a:pt x="1912200" y="2596985"/>
                </a:lnTo>
                <a:lnTo>
                  <a:pt x="1911083" y="2596515"/>
                </a:lnTo>
                <a:lnTo>
                  <a:pt x="1908454" y="2596515"/>
                </a:lnTo>
                <a:lnTo>
                  <a:pt x="1907336" y="2596985"/>
                </a:lnTo>
                <a:lnTo>
                  <a:pt x="1905469" y="2598851"/>
                </a:lnTo>
                <a:lnTo>
                  <a:pt x="1905000" y="2599969"/>
                </a:lnTo>
                <a:lnTo>
                  <a:pt x="1905000" y="2602598"/>
                </a:lnTo>
                <a:lnTo>
                  <a:pt x="1905469" y="2603716"/>
                </a:lnTo>
                <a:lnTo>
                  <a:pt x="1907336" y="2605582"/>
                </a:lnTo>
                <a:lnTo>
                  <a:pt x="1908454" y="2606040"/>
                </a:lnTo>
                <a:lnTo>
                  <a:pt x="1911083" y="2606040"/>
                </a:lnTo>
                <a:lnTo>
                  <a:pt x="1912200" y="2605582"/>
                </a:lnTo>
                <a:lnTo>
                  <a:pt x="1914067" y="2603716"/>
                </a:lnTo>
                <a:lnTo>
                  <a:pt x="1914525" y="2602598"/>
                </a:lnTo>
                <a:lnTo>
                  <a:pt x="1914525" y="2599969"/>
                </a:lnTo>
                <a:close/>
              </a:path>
              <a:path w="5010150" h="2606040">
                <a:moveTo>
                  <a:pt x="1914525" y="1301711"/>
                </a:moveTo>
                <a:lnTo>
                  <a:pt x="1914067" y="1300594"/>
                </a:lnTo>
                <a:lnTo>
                  <a:pt x="1912200" y="1298727"/>
                </a:lnTo>
                <a:lnTo>
                  <a:pt x="1911083" y="1298257"/>
                </a:lnTo>
                <a:lnTo>
                  <a:pt x="1908454" y="1298257"/>
                </a:lnTo>
                <a:lnTo>
                  <a:pt x="1907336" y="1298727"/>
                </a:lnTo>
                <a:lnTo>
                  <a:pt x="1905469" y="1300594"/>
                </a:lnTo>
                <a:lnTo>
                  <a:pt x="1905000" y="1301711"/>
                </a:lnTo>
                <a:lnTo>
                  <a:pt x="1905000" y="1304340"/>
                </a:lnTo>
                <a:lnTo>
                  <a:pt x="1905469" y="1305458"/>
                </a:lnTo>
                <a:lnTo>
                  <a:pt x="1907336" y="1307325"/>
                </a:lnTo>
                <a:lnTo>
                  <a:pt x="1908454" y="1307782"/>
                </a:lnTo>
                <a:lnTo>
                  <a:pt x="1911083" y="1307782"/>
                </a:lnTo>
                <a:lnTo>
                  <a:pt x="1912200" y="1307325"/>
                </a:lnTo>
                <a:lnTo>
                  <a:pt x="1914067" y="1305458"/>
                </a:lnTo>
                <a:lnTo>
                  <a:pt x="1914525" y="1304340"/>
                </a:lnTo>
                <a:lnTo>
                  <a:pt x="1914525" y="1301711"/>
                </a:lnTo>
                <a:close/>
              </a:path>
              <a:path w="5010150" h="2606040">
                <a:moveTo>
                  <a:pt x="1914525" y="3454"/>
                </a:moveTo>
                <a:lnTo>
                  <a:pt x="1914067" y="2336"/>
                </a:lnTo>
                <a:lnTo>
                  <a:pt x="1912200" y="469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69"/>
                </a:lnTo>
                <a:lnTo>
                  <a:pt x="1905469" y="2336"/>
                </a:lnTo>
                <a:lnTo>
                  <a:pt x="1905000" y="3454"/>
                </a:lnTo>
                <a:lnTo>
                  <a:pt x="1905000" y="6083"/>
                </a:lnTo>
                <a:lnTo>
                  <a:pt x="1905469" y="7200"/>
                </a:lnTo>
                <a:lnTo>
                  <a:pt x="1907336" y="9067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67"/>
                </a:lnTo>
                <a:lnTo>
                  <a:pt x="1914067" y="7200"/>
                </a:lnTo>
                <a:lnTo>
                  <a:pt x="1914525" y="6083"/>
                </a:lnTo>
                <a:lnTo>
                  <a:pt x="1914525" y="3454"/>
                </a:lnTo>
                <a:close/>
              </a:path>
              <a:path w="5010150" h="2606040">
                <a:moveTo>
                  <a:pt x="1962150" y="2599969"/>
                </a:moveTo>
                <a:lnTo>
                  <a:pt x="1961692" y="2598851"/>
                </a:lnTo>
                <a:lnTo>
                  <a:pt x="1959825" y="2596985"/>
                </a:lnTo>
                <a:lnTo>
                  <a:pt x="1958708" y="2596515"/>
                </a:lnTo>
                <a:lnTo>
                  <a:pt x="1956079" y="2596515"/>
                </a:lnTo>
                <a:lnTo>
                  <a:pt x="1954961" y="2596985"/>
                </a:lnTo>
                <a:lnTo>
                  <a:pt x="1953094" y="2598851"/>
                </a:lnTo>
                <a:lnTo>
                  <a:pt x="1952625" y="2599969"/>
                </a:lnTo>
                <a:lnTo>
                  <a:pt x="1952625" y="2602598"/>
                </a:lnTo>
                <a:lnTo>
                  <a:pt x="1953094" y="2603716"/>
                </a:lnTo>
                <a:lnTo>
                  <a:pt x="1954961" y="2605582"/>
                </a:lnTo>
                <a:lnTo>
                  <a:pt x="1956079" y="2606040"/>
                </a:lnTo>
                <a:lnTo>
                  <a:pt x="1958708" y="2606040"/>
                </a:lnTo>
                <a:lnTo>
                  <a:pt x="1959825" y="2605582"/>
                </a:lnTo>
                <a:lnTo>
                  <a:pt x="1961692" y="2603716"/>
                </a:lnTo>
                <a:lnTo>
                  <a:pt x="1962150" y="2602598"/>
                </a:lnTo>
                <a:lnTo>
                  <a:pt x="1962150" y="2599969"/>
                </a:lnTo>
                <a:close/>
              </a:path>
              <a:path w="5010150" h="2606040">
                <a:moveTo>
                  <a:pt x="1962150" y="1301711"/>
                </a:moveTo>
                <a:lnTo>
                  <a:pt x="1961692" y="1300594"/>
                </a:lnTo>
                <a:lnTo>
                  <a:pt x="1959825" y="1298727"/>
                </a:lnTo>
                <a:lnTo>
                  <a:pt x="1958708" y="1298257"/>
                </a:lnTo>
                <a:lnTo>
                  <a:pt x="1956079" y="1298257"/>
                </a:lnTo>
                <a:lnTo>
                  <a:pt x="1954961" y="1298727"/>
                </a:lnTo>
                <a:lnTo>
                  <a:pt x="1953094" y="1300594"/>
                </a:lnTo>
                <a:lnTo>
                  <a:pt x="1952625" y="1301711"/>
                </a:lnTo>
                <a:lnTo>
                  <a:pt x="1952625" y="1304340"/>
                </a:lnTo>
                <a:lnTo>
                  <a:pt x="1953094" y="1305458"/>
                </a:lnTo>
                <a:lnTo>
                  <a:pt x="1954961" y="1307325"/>
                </a:lnTo>
                <a:lnTo>
                  <a:pt x="1956079" y="1307782"/>
                </a:lnTo>
                <a:lnTo>
                  <a:pt x="1958708" y="1307782"/>
                </a:lnTo>
                <a:lnTo>
                  <a:pt x="1959825" y="1307325"/>
                </a:lnTo>
                <a:lnTo>
                  <a:pt x="1961692" y="1305458"/>
                </a:lnTo>
                <a:lnTo>
                  <a:pt x="1962150" y="1304340"/>
                </a:lnTo>
                <a:lnTo>
                  <a:pt x="1962150" y="1301711"/>
                </a:lnTo>
                <a:close/>
              </a:path>
              <a:path w="5010150" h="2606040">
                <a:moveTo>
                  <a:pt x="1962150" y="3454"/>
                </a:moveTo>
                <a:lnTo>
                  <a:pt x="1961692" y="2336"/>
                </a:lnTo>
                <a:lnTo>
                  <a:pt x="1959825" y="469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69"/>
                </a:lnTo>
                <a:lnTo>
                  <a:pt x="1953094" y="2336"/>
                </a:lnTo>
                <a:lnTo>
                  <a:pt x="1952625" y="3454"/>
                </a:lnTo>
                <a:lnTo>
                  <a:pt x="1952625" y="6083"/>
                </a:lnTo>
                <a:lnTo>
                  <a:pt x="1953094" y="7200"/>
                </a:lnTo>
                <a:lnTo>
                  <a:pt x="1954961" y="9067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67"/>
                </a:lnTo>
                <a:lnTo>
                  <a:pt x="1961692" y="7200"/>
                </a:lnTo>
                <a:lnTo>
                  <a:pt x="1962150" y="6083"/>
                </a:lnTo>
                <a:lnTo>
                  <a:pt x="1962150" y="3454"/>
                </a:lnTo>
                <a:close/>
              </a:path>
              <a:path w="5010150" h="2606040">
                <a:moveTo>
                  <a:pt x="2009775" y="2599969"/>
                </a:moveTo>
                <a:lnTo>
                  <a:pt x="2009317" y="2598851"/>
                </a:lnTo>
                <a:lnTo>
                  <a:pt x="2007450" y="2596985"/>
                </a:lnTo>
                <a:lnTo>
                  <a:pt x="2006333" y="2596515"/>
                </a:lnTo>
                <a:lnTo>
                  <a:pt x="2003704" y="2596515"/>
                </a:lnTo>
                <a:lnTo>
                  <a:pt x="2002586" y="2596985"/>
                </a:lnTo>
                <a:lnTo>
                  <a:pt x="2000719" y="2598851"/>
                </a:lnTo>
                <a:lnTo>
                  <a:pt x="2000250" y="2599969"/>
                </a:lnTo>
                <a:lnTo>
                  <a:pt x="2000250" y="2602598"/>
                </a:lnTo>
                <a:lnTo>
                  <a:pt x="2000719" y="2603716"/>
                </a:lnTo>
                <a:lnTo>
                  <a:pt x="2002586" y="2605582"/>
                </a:lnTo>
                <a:lnTo>
                  <a:pt x="2003704" y="2606040"/>
                </a:lnTo>
                <a:lnTo>
                  <a:pt x="2006333" y="2606040"/>
                </a:lnTo>
                <a:lnTo>
                  <a:pt x="2007450" y="2605582"/>
                </a:lnTo>
                <a:lnTo>
                  <a:pt x="2009317" y="2603716"/>
                </a:lnTo>
                <a:lnTo>
                  <a:pt x="2009775" y="2602598"/>
                </a:lnTo>
                <a:lnTo>
                  <a:pt x="2009775" y="2599969"/>
                </a:lnTo>
                <a:close/>
              </a:path>
              <a:path w="5010150" h="2606040">
                <a:moveTo>
                  <a:pt x="2009775" y="1301711"/>
                </a:moveTo>
                <a:lnTo>
                  <a:pt x="2009317" y="1300594"/>
                </a:lnTo>
                <a:lnTo>
                  <a:pt x="2007450" y="1298727"/>
                </a:lnTo>
                <a:lnTo>
                  <a:pt x="2006333" y="1298257"/>
                </a:lnTo>
                <a:lnTo>
                  <a:pt x="2003704" y="1298257"/>
                </a:lnTo>
                <a:lnTo>
                  <a:pt x="2002586" y="1298727"/>
                </a:lnTo>
                <a:lnTo>
                  <a:pt x="2000719" y="1300594"/>
                </a:lnTo>
                <a:lnTo>
                  <a:pt x="2000250" y="1301711"/>
                </a:lnTo>
                <a:lnTo>
                  <a:pt x="2000250" y="1304340"/>
                </a:lnTo>
                <a:lnTo>
                  <a:pt x="2000719" y="1305458"/>
                </a:lnTo>
                <a:lnTo>
                  <a:pt x="2002586" y="1307325"/>
                </a:lnTo>
                <a:lnTo>
                  <a:pt x="2003704" y="1307782"/>
                </a:lnTo>
                <a:lnTo>
                  <a:pt x="2006333" y="1307782"/>
                </a:lnTo>
                <a:lnTo>
                  <a:pt x="2007450" y="1307325"/>
                </a:lnTo>
                <a:lnTo>
                  <a:pt x="2009317" y="1305458"/>
                </a:lnTo>
                <a:lnTo>
                  <a:pt x="2009775" y="1304340"/>
                </a:lnTo>
                <a:lnTo>
                  <a:pt x="2009775" y="1301711"/>
                </a:lnTo>
                <a:close/>
              </a:path>
              <a:path w="5010150" h="2606040">
                <a:moveTo>
                  <a:pt x="2009775" y="3454"/>
                </a:moveTo>
                <a:lnTo>
                  <a:pt x="2009317" y="2336"/>
                </a:lnTo>
                <a:lnTo>
                  <a:pt x="2007450" y="469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69"/>
                </a:lnTo>
                <a:lnTo>
                  <a:pt x="2000719" y="2336"/>
                </a:lnTo>
                <a:lnTo>
                  <a:pt x="2000250" y="3454"/>
                </a:lnTo>
                <a:lnTo>
                  <a:pt x="2000250" y="6083"/>
                </a:lnTo>
                <a:lnTo>
                  <a:pt x="2000719" y="7200"/>
                </a:lnTo>
                <a:lnTo>
                  <a:pt x="2002586" y="9067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67"/>
                </a:lnTo>
                <a:lnTo>
                  <a:pt x="2009317" y="7200"/>
                </a:lnTo>
                <a:lnTo>
                  <a:pt x="2009775" y="6083"/>
                </a:lnTo>
                <a:lnTo>
                  <a:pt x="2009775" y="3454"/>
                </a:lnTo>
                <a:close/>
              </a:path>
              <a:path w="5010150" h="2606040">
                <a:moveTo>
                  <a:pt x="2057400" y="2599969"/>
                </a:moveTo>
                <a:lnTo>
                  <a:pt x="2056942" y="2598851"/>
                </a:lnTo>
                <a:lnTo>
                  <a:pt x="2055075" y="2596985"/>
                </a:lnTo>
                <a:lnTo>
                  <a:pt x="2053958" y="2596515"/>
                </a:lnTo>
                <a:lnTo>
                  <a:pt x="2051329" y="2596515"/>
                </a:lnTo>
                <a:lnTo>
                  <a:pt x="2050211" y="2596985"/>
                </a:lnTo>
                <a:lnTo>
                  <a:pt x="2048344" y="2598851"/>
                </a:lnTo>
                <a:lnTo>
                  <a:pt x="2047875" y="2599969"/>
                </a:lnTo>
                <a:lnTo>
                  <a:pt x="2047875" y="2602598"/>
                </a:lnTo>
                <a:lnTo>
                  <a:pt x="2048344" y="2603716"/>
                </a:lnTo>
                <a:lnTo>
                  <a:pt x="2050211" y="2605582"/>
                </a:lnTo>
                <a:lnTo>
                  <a:pt x="2051329" y="2606040"/>
                </a:lnTo>
                <a:lnTo>
                  <a:pt x="2053958" y="2606040"/>
                </a:lnTo>
                <a:lnTo>
                  <a:pt x="2055075" y="2605582"/>
                </a:lnTo>
                <a:lnTo>
                  <a:pt x="2056942" y="2603716"/>
                </a:lnTo>
                <a:lnTo>
                  <a:pt x="2057400" y="2602598"/>
                </a:lnTo>
                <a:lnTo>
                  <a:pt x="2057400" y="2599969"/>
                </a:lnTo>
                <a:close/>
              </a:path>
              <a:path w="5010150" h="2606040">
                <a:moveTo>
                  <a:pt x="2057400" y="1301711"/>
                </a:moveTo>
                <a:lnTo>
                  <a:pt x="2056942" y="1300594"/>
                </a:lnTo>
                <a:lnTo>
                  <a:pt x="2055075" y="1298727"/>
                </a:lnTo>
                <a:lnTo>
                  <a:pt x="2053958" y="1298257"/>
                </a:lnTo>
                <a:lnTo>
                  <a:pt x="2051329" y="1298257"/>
                </a:lnTo>
                <a:lnTo>
                  <a:pt x="2050211" y="1298727"/>
                </a:lnTo>
                <a:lnTo>
                  <a:pt x="2048344" y="1300594"/>
                </a:lnTo>
                <a:lnTo>
                  <a:pt x="2047875" y="1301711"/>
                </a:lnTo>
                <a:lnTo>
                  <a:pt x="2047875" y="1304340"/>
                </a:lnTo>
                <a:lnTo>
                  <a:pt x="2048344" y="1305458"/>
                </a:lnTo>
                <a:lnTo>
                  <a:pt x="2050211" y="1307325"/>
                </a:lnTo>
                <a:lnTo>
                  <a:pt x="2051329" y="1307782"/>
                </a:lnTo>
                <a:lnTo>
                  <a:pt x="2053958" y="1307782"/>
                </a:lnTo>
                <a:lnTo>
                  <a:pt x="2055075" y="1307325"/>
                </a:lnTo>
                <a:lnTo>
                  <a:pt x="2056942" y="1305458"/>
                </a:lnTo>
                <a:lnTo>
                  <a:pt x="2057400" y="1304340"/>
                </a:lnTo>
                <a:lnTo>
                  <a:pt x="2057400" y="1301711"/>
                </a:lnTo>
                <a:close/>
              </a:path>
              <a:path w="5010150" h="2606040">
                <a:moveTo>
                  <a:pt x="2057400" y="3454"/>
                </a:moveTo>
                <a:lnTo>
                  <a:pt x="2056942" y="2336"/>
                </a:lnTo>
                <a:lnTo>
                  <a:pt x="2055075" y="469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69"/>
                </a:lnTo>
                <a:lnTo>
                  <a:pt x="2048344" y="2336"/>
                </a:lnTo>
                <a:lnTo>
                  <a:pt x="2047875" y="3454"/>
                </a:lnTo>
                <a:lnTo>
                  <a:pt x="2047875" y="6083"/>
                </a:lnTo>
                <a:lnTo>
                  <a:pt x="2048344" y="7200"/>
                </a:lnTo>
                <a:lnTo>
                  <a:pt x="2050211" y="9067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67"/>
                </a:lnTo>
                <a:lnTo>
                  <a:pt x="2056942" y="7200"/>
                </a:lnTo>
                <a:lnTo>
                  <a:pt x="2057400" y="6083"/>
                </a:lnTo>
                <a:lnTo>
                  <a:pt x="2057400" y="3454"/>
                </a:lnTo>
                <a:close/>
              </a:path>
              <a:path w="5010150" h="2606040">
                <a:moveTo>
                  <a:pt x="2105025" y="2599969"/>
                </a:moveTo>
                <a:lnTo>
                  <a:pt x="2104567" y="2598851"/>
                </a:lnTo>
                <a:lnTo>
                  <a:pt x="2102700" y="2596985"/>
                </a:lnTo>
                <a:lnTo>
                  <a:pt x="2101583" y="2596515"/>
                </a:lnTo>
                <a:lnTo>
                  <a:pt x="2098954" y="2596515"/>
                </a:lnTo>
                <a:lnTo>
                  <a:pt x="2097836" y="2596985"/>
                </a:lnTo>
                <a:lnTo>
                  <a:pt x="2095969" y="2598851"/>
                </a:lnTo>
                <a:lnTo>
                  <a:pt x="2095500" y="2599969"/>
                </a:lnTo>
                <a:lnTo>
                  <a:pt x="2095500" y="2602598"/>
                </a:lnTo>
                <a:lnTo>
                  <a:pt x="2095969" y="2603716"/>
                </a:lnTo>
                <a:lnTo>
                  <a:pt x="2097836" y="2605582"/>
                </a:lnTo>
                <a:lnTo>
                  <a:pt x="2098954" y="2606040"/>
                </a:lnTo>
                <a:lnTo>
                  <a:pt x="2101583" y="2606040"/>
                </a:lnTo>
                <a:lnTo>
                  <a:pt x="2102700" y="2605582"/>
                </a:lnTo>
                <a:lnTo>
                  <a:pt x="2104567" y="2603716"/>
                </a:lnTo>
                <a:lnTo>
                  <a:pt x="2105025" y="2602598"/>
                </a:lnTo>
                <a:lnTo>
                  <a:pt x="2105025" y="2599969"/>
                </a:lnTo>
                <a:close/>
              </a:path>
              <a:path w="5010150" h="2606040">
                <a:moveTo>
                  <a:pt x="2105025" y="1301711"/>
                </a:moveTo>
                <a:lnTo>
                  <a:pt x="2104567" y="1300594"/>
                </a:lnTo>
                <a:lnTo>
                  <a:pt x="2102700" y="1298727"/>
                </a:lnTo>
                <a:lnTo>
                  <a:pt x="2101583" y="1298257"/>
                </a:lnTo>
                <a:lnTo>
                  <a:pt x="2098954" y="1298257"/>
                </a:lnTo>
                <a:lnTo>
                  <a:pt x="2097836" y="1298727"/>
                </a:lnTo>
                <a:lnTo>
                  <a:pt x="2095969" y="1300594"/>
                </a:lnTo>
                <a:lnTo>
                  <a:pt x="2095500" y="1301711"/>
                </a:lnTo>
                <a:lnTo>
                  <a:pt x="2095500" y="1304340"/>
                </a:lnTo>
                <a:lnTo>
                  <a:pt x="2095969" y="1305458"/>
                </a:lnTo>
                <a:lnTo>
                  <a:pt x="2097836" y="1307325"/>
                </a:lnTo>
                <a:lnTo>
                  <a:pt x="2098954" y="1307782"/>
                </a:lnTo>
                <a:lnTo>
                  <a:pt x="2101583" y="1307782"/>
                </a:lnTo>
                <a:lnTo>
                  <a:pt x="2102700" y="1307325"/>
                </a:lnTo>
                <a:lnTo>
                  <a:pt x="2104567" y="1305458"/>
                </a:lnTo>
                <a:lnTo>
                  <a:pt x="2105025" y="1304340"/>
                </a:lnTo>
                <a:lnTo>
                  <a:pt x="2105025" y="1301711"/>
                </a:lnTo>
                <a:close/>
              </a:path>
              <a:path w="5010150" h="2606040">
                <a:moveTo>
                  <a:pt x="2105025" y="3454"/>
                </a:moveTo>
                <a:lnTo>
                  <a:pt x="2104567" y="2336"/>
                </a:lnTo>
                <a:lnTo>
                  <a:pt x="2102700" y="469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69"/>
                </a:lnTo>
                <a:lnTo>
                  <a:pt x="2095969" y="2336"/>
                </a:lnTo>
                <a:lnTo>
                  <a:pt x="2095500" y="3454"/>
                </a:lnTo>
                <a:lnTo>
                  <a:pt x="2095500" y="6083"/>
                </a:lnTo>
                <a:lnTo>
                  <a:pt x="2095969" y="7200"/>
                </a:lnTo>
                <a:lnTo>
                  <a:pt x="2097836" y="9067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67"/>
                </a:lnTo>
                <a:lnTo>
                  <a:pt x="2104567" y="7200"/>
                </a:lnTo>
                <a:lnTo>
                  <a:pt x="2105025" y="6083"/>
                </a:lnTo>
                <a:lnTo>
                  <a:pt x="2105025" y="3454"/>
                </a:lnTo>
                <a:close/>
              </a:path>
              <a:path w="5010150" h="2606040">
                <a:moveTo>
                  <a:pt x="2152650" y="2599969"/>
                </a:moveTo>
                <a:lnTo>
                  <a:pt x="2152192" y="2598851"/>
                </a:lnTo>
                <a:lnTo>
                  <a:pt x="2150326" y="2596985"/>
                </a:lnTo>
                <a:lnTo>
                  <a:pt x="2149208" y="2596515"/>
                </a:lnTo>
                <a:lnTo>
                  <a:pt x="2146579" y="2596515"/>
                </a:lnTo>
                <a:lnTo>
                  <a:pt x="2145461" y="2596985"/>
                </a:lnTo>
                <a:lnTo>
                  <a:pt x="2143595" y="2598851"/>
                </a:lnTo>
                <a:lnTo>
                  <a:pt x="2143125" y="2599969"/>
                </a:lnTo>
                <a:lnTo>
                  <a:pt x="2143125" y="2602598"/>
                </a:lnTo>
                <a:lnTo>
                  <a:pt x="2143595" y="2603716"/>
                </a:lnTo>
                <a:lnTo>
                  <a:pt x="2145461" y="2605582"/>
                </a:lnTo>
                <a:lnTo>
                  <a:pt x="2146579" y="2606040"/>
                </a:lnTo>
                <a:lnTo>
                  <a:pt x="2149208" y="2606040"/>
                </a:lnTo>
                <a:lnTo>
                  <a:pt x="2150326" y="2605582"/>
                </a:lnTo>
                <a:lnTo>
                  <a:pt x="2152192" y="2603716"/>
                </a:lnTo>
                <a:lnTo>
                  <a:pt x="2152650" y="2602598"/>
                </a:lnTo>
                <a:lnTo>
                  <a:pt x="2152650" y="2599969"/>
                </a:lnTo>
                <a:close/>
              </a:path>
              <a:path w="5010150" h="2606040">
                <a:moveTo>
                  <a:pt x="2152650" y="1301711"/>
                </a:moveTo>
                <a:lnTo>
                  <a:pt x="2152192" y="1300594"/>
                </a:lnTo>
                <a:lnTo>
                  <a:pt x="2150326" y="1298727"/>
                </a:lnTo>
                <a:lnTo>
                  <a:pt x="2149208" y="1298257"/>
                </a:lnTo>
                <a:lnTo>
                  <a:pt x="2146579" y="1298257"/>
                </a:lnTo>
                <a:lnTo>
                  <a:pt x="2145461" y="1298727"/>
                </a:lnTo>
                <a:lnTo>
                  <a:pt x="2143595" y="1300594"/>
                </a:lnTo>
                <a:lnTo>
                  <a:pt x="2143125" y="1301711"/>
                </a:lnTo>
                <a:lnTo>
                  <a:pt x="2143125" y="1304340"/>
                </a:lnTo>
                <a:lnTo>
                  <a:pt x="2143595" y="1305458"/>
                </a:lnTo>
                <a:lnTo>
                  <a:pt x="2145461" y="1307325"/>
                </a:lnTo>
                <a:lnTo>
                  <a:pt x="2146579" y="1307782"/>
                </a:lnTo>
                <a:lnTo>
                  <a:pt x="2149208" y="1307782"/>
                </a:lnTo>
                <a:lnTo>
                  <a:pt x="2150326" y="1307325"/>
                </a:lnTo>
                <a:lnTo>
                  <a:pt x="2152192" y="1305458"/>
                </a:lnTo>
                <a:lnTo>
                  <a:pt x="2152650" y="1304340"/>
                </a:lnTo>
                <a:lnTo>
                  <a:pt x="2152650" y="1301711"/>
                </a:lnTo>
                <a:close/>
              </a:path>
              <a:path w="5010150" h="2606040">
                <a:moveTo>
                  <a:pt x="2152650" y="3454"/>
                </a:moveTo>
                <a:lnTo>
                  <a:pt x="2152192" y="2336"/>
                </a:lnTo>
                <a:lnTo>
                  <a:pt x="2150326" y="469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69"/>
                </a:lnTo>
                <a:lnTo>
                  <a:pt x="2143595" y="2336"/>
                </a:lnTo>
                <a:lnTo>
                  <a:pt x="2143125" y="3454"/>
                </a:lnTo>
                <a:lnTo>
                  <a:pt x="2143125" y="6083"/>
                </a:lnTo>
                <a:lnTo>
                  <a:pt x="2143595" y="7200"/>
                </a:lnTo>
                <a:lnTo>
                  <a:pt x="2145461" y="9067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67"/>
                </a:lnTo>
                <a:lnTo>
                  <a:pt x="2152192" y="7200"/>
                </a:lnTo>
                <a:lnTo>
                  <a:pt x="2152650" y="6083"/>
                </a:lnTo>
                <a:lnTo>
                  <a:pt x="2152650" y="3454"/>
                </a:lnTo>
                <a:close/>
              </a:path>
              <a:path w="5010150" h="2606040">
                <a:moveTo>
                  <a:pt x="2200275" y="2599969"/>
                </a:moveTo>
                <a:lnTo>
                  <a:pt x="2199817" y="2598851"/>
                </a:lnTo>
                <a:lnTo>
                  <a:pt x="2197951" y="2596985"/>
                </a:lnTo>
                <a:lnTo>
                  <a:pt x="2196833" y="2596515"/>
                </a:lnTo>
                <a:lnTo>
                  <a:pt x="2194204" y="2596515"/>
                </a:lnTo>
                <a:lnTo>
                  <a:pt x="2193086" y="2596985"/>
                </a:lnTo>
                <a:lnTo>
                  <a:pt x="2191220" y="2598851"/>
                </a:lnTo>
                <a:lnTo>
                  <a:pt x="2190750" y="2599969"/>
                </a:lnTo>
                <a:lnTo>
                  <a:pt x="2190750" y="2602598"/>
                </a:lnTo>
                <a:lnTo>
                  <a:pt x="2191220" y="2603716"/>
                </a:lnTo>
                <a:lnTo>
                  <a:pt x="2193086" y="2605582"/>
                </a:lnTo>
                <a:lnTo>
                  <a:pt x="2194204" y="2606040"/>
                </a:lnTo>
                <a:lnTo>
                  <a:pt x="2196833" y="2606040"/>
                </a:lnTo>
                <a:lnTo>
                  <a:pt x="2197951" y="2605582"/>
                </a:lnTo>
                <a:lnTo>
                  <a:pt x="2199817" y="2603716"/>
                </a:lnTo>
                <a:lnTo>
                  <a:pt x="2200275" y="2602598"/>
                </a:lnTo>
                <a:lnTo>
                  <a:pt x="2200275" y="2599969"/>
                </a:lnTo>
                <a:close/>
              </a:path>
              <a:path w="5010150" h="2606040">
                <a:moveTo>
                  <a:pt x="2200275" y="1301711"/>
                </a:moveTo>
                <a:lnTo>
                  <a:pt x="2199817" y="1300594"/>
                </a:lnTo>
                <a:lnTo>
                  <a:pt x="2197951" y="1298727"/>
                </a:lnTo>
                <a:lnTo>
                  <a:pt x="2196833" y="1298257"/>
                </a:lnTo>
                <a:lnTo>
                  <a:pt x="2194204" y="1298257"/>
                </a:lnTo>
                <a:lnTo>
                  <a:pt x="2193086" y="1298727"/>
                </a:lnTo>
                <a:lnTo>
                  <a:pt x="2191220" y="1300594"/>
                </a:lnTo>
                <a:lnTo>
                  <a:pt x="2190750" y="1301711"/>
                </a:lnTo>
                <a:lnTo>
                  <a:pt x="2190750" y="1304340"/>
                </a:lnTo>
                <a:lnTo>
                  <a:pt x="2191220" y="1305458"/>
                </a:lnTo>
                <a:lnTo>
                  <a:pt x="2193086" y="1307325"/>
                </a:lnTo>
                <a:lnTo>
                  <a:pt x="2194204" y="1307782"/>
                </a:lnTo>
                <a:lnTo>
                  <a:pt x="2196833" y="1307782"/>
                </a:lnTo>
                <a:lnTo>
                  <a:pt x="2197951" y="1307325"/>
                </a:lnTo>
                <a:lnTo>
                  <a:pt x="2199817" y="1305458"/>
                </a:lnTo>
                <a:lnTo>
                  <a:pt x="2200275" y="1304340"/>
                </a:lnTo>
                <a:lnTo>
                  <a:pt x="2200275" y="1301711"/>
                </a:lnTo>
                <a:close/>
              </a:path>
              <a:path w="5010150" h="2606040">
                <a:moveTo>
                  <a:pt x="2200275" y="3454"/>
                </a:moveTo>
                <a:lnTo>
                  <a:pt x="2199817" y="2336"/>
                </a:lnTo>
                <a:lnTo>
                  <a:pt x="2197951" y="469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69"/>
                </a:lnTo>
                <a:lnTo>
                  <a:pt x="2191220" y="2336"/>
                </a:lnTo>
                <a:lnTo>
                  <a:pt x="2190750" y="3454"/>
                </a:lnTo>
                <a:lnTo>
                  <a:pt x="2190750" y="6083"/>
                </a:lnTo>
                <a:lnTo>
                  <a:pt x="2191220" y="7200"/>
                </a:lnTo>
                <a:lnTo>
                  <a:pt x="2193086" y="9067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67"/>
                </a:lnTo>
                <a:lnTo>
                  <a:pt x="2199817" y="7200"/>
                </a:lnTo>
                <a:lnTo>
                  <a:pt x="2200275" y="6083"/>
                </a:lnTo>
                <a:lnTo>
                  <a:pt x="2200275" y="3454"/>
                </a:lnTo>
                <a:close/>
              </a:path>
              <a:path w="5010150" h="2606040">
                <a:moveTo>
                  <a:pt x="2247900" y="2599969"/>
                </a:moveTo>
                <a:lnTo>
                  <a:pt x="2247442" y="2598851"/>
                </a:lnTo>
                <a:lnTo>
                  <a:pt x="2245576" y="2596985"/>
                </a:lnTo>
                <a:lnTo>
                  <a:pt x="2244458" y="2596515"/>
                </a:lnTo>
                <a:lnTo>
                  <a:pt x="2241829" y="2596515"/>
                </a:lnTo>
                <a:lnTo>
                  <a:pt x="2240711" y="2596985"/>
                </a:lnTo>
                <a:lnTo>
                  <a:pt x="2238845" y="2598851"/>
                </a:lnTo>
                <a:lnTo>
                  <a:pt x="2238375" y="2599969"/>
                </a:lnTo>
                <a:lnTo>
                  <a:pt x="2238375" y="2602598"/>
                </a:lnTo>
                <a:lnTo>
                  <a:pt x="2238845" y="2603716"/>
                </a:lnTo>
                <a:lnTo>
                  <a:pt x="2240711" y="2605582"/>
                </a:lnTo>
                <a:lnTo>
                  <a:pt x="2241829" y="2606040"/>
                </a:lnTo>
                <a:lnTo>
                  <a:pt x="2244458" y="2606040"/>
                </a:lnTo>
                <a:lnTo>
                  <a:pt x="2245576" y="2605582"/>
                </a:lnTo>
                <a:lnTo>
                  <a:pt x="2247442" y="2603716"/>
                </a:lnTo>
                <a:lnTo>
                  <a:pt x="2247900" y="2602598"/>
                </a:lnTo>
                <a:lnTo>
                  <a:pt x="2247900" y="2599969"/>
                </a:lnTo>
                <a:close/>
              </a:path>
              <a:path w="5010150" h="2606040">
                <a:moveTo>
                  <a:pt x="2247900" y="1301711"/>
                </a:moveTo>
                <a:lnTo>
                  <a:pt x="2247442" y="1300594"/>
                </a:lnTo>
                <a:lnTo>
                  <a:pt x="2245576" y="1298727"/>
                </a:lnTo>
                <a:lnTo>
                  <a:pt x="2244458" y="1298257"/>
                </a:lnTo>
                <a:lnTo>
                  <a:pt x="2241829" y="1298257"/>
                </a:lnTo>
                <a:lnTo>
                  <a:pt x="2240711" y="1298727"/>
                </a:lnTo>
                <a:lnTo>
                  <a:pt x="2238845" y="1300594"/>
                </a:lnTo>
                <a:lnTo>
                  <a:pt x="2238375" y="1301711"/>
                </a:lnTo>
                <a:lnTo>
                  <a:pt x="2238375" y="1304340"/>
                </a:lnTo>
                <a:lnTo>
                  <a:pt x="2238845" y="1305458"/>
                </a:lnTo>
                <a:lnTo>
                  <a:pt x="2240711" y="1307325"/>
                </a:lnTo>
                <a:lnTo>
                  <a:pt x="2241829" y="1307782"/>
                </a:lnTo>
                <a:lnTo>
                  <a:pt x="2244458" y="1307782"/>
                </a:lnTo>
                <a:lnTo>
                  <a:pt x="2245576" y="1307325"/>
                </a:lnTo>
                <a:lnTo>
                  <a:pt x="2247442" y="1305458"/>
                </a:lnTo>
                <a:lnTo>
                  <a:pt x="2247900" y="1304340"/>
                </a:lnTo>
                <a:lnTo>
                  <a:pt x="2247900" y="1301711"/>
                </a:lnTo>
                <a:close/>
              </a:path>
              <a:path w="5010150" h="2606040">
                <a:moveTo>
                  <a:pt x="2247900" y="3454"/>
                </a:moveTo>
                <a:lnTo>
                  <a:pt x="2247442" y="2336"/>
                </a:lnTo>
                <a:lnTo>
                  <a:pt x="2245576" y="469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69"/>
                </a:lnTo>
                <a:lnTo>
                  <a:pt x="2238845" y="2336"/>
                </a:lnTo>
                <a:lnTo>
                  <a:pt x="2238375" y="3454"/>
                </a:lnTo>
                <a:lnTo>
                  <a:pt x="2238375" y="6083"/>
                </a:lnTo>
                <a:lnTo>
                  <a:pt x="2238845" y="7200"/>
                </a:lnTo>
                <a:lnTo>
                  <a:pt x="2240711" y="9067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67"/>
                </a:lnTo>
                <a:lnTo>
                  <a:pt x="2247442" y="7200"/>
                </a:lnTo>
                <a:lnTo>
                  <a:pt x="2247900" y="6083"/>
                </a:lnTo>
                <a:lnTo>
                  <a:pt x="2247900" y="3454"/>
                </a:lnTo>
                <a:close/>
              </a:path>
              <a:path w="5010150" h="2606040">
                <a:moveTo>
                  <a:pt x="2295525" y="2599969"/>
                </a:moveTo>
                <a:lnTo>
                  <a:pt x="2295067" y="2598851"/>
                </a:lnTo>
                <a:lnTo>
                  <a:pt x="2293201" y="2596985"/>
                </a:lnTo>
                <a:lnTo>
                  <a:pt x="2292083" y="2596515"/>
                </a:lnTo>
                <a:lnTo>
                  <a:pt x="2289454" y="2596515"/>
                </a:lnTo>
                <a:lnTo>
                  <a:pt x="2288336" y="2596985"/>
                </a:lnTo>
                <a:lnTo>
                  <a:pt x="2286470" y="2598851"/>
                </a:lnTo>
                <a:lnTo>
                  <a:pt x="2286000" y="2599969"/>
                </a:lnTo>
                <a:lnTo>
                  <a:pt x="2286000" y="2602598"/>
                </a:lnTo>
                <a:lnTo>
                  <a:pt x="2286470" y="2603716"/>
                </a:lnTo>
                <a:lnTo>
                  <a:pt x="2288336" y="2605582"/>
                </a:lnTo>
                <a:lnTo>
                  <a:pt x="2289454" y="2606040"/>
                </a:lnTo>
                <a:lnTo>
                  <a:pt x="2292083" y="2606040"/>
                </a:lnTo>
                <a:lnTo>
                  <a:pt x="2293201" y="2605582"/>
                </a:lnTo>
                <a:lnTo>
                  <a:pt x="2295067" y="2603716"/>
                </a:lnTo>
                <a:lnTo>
                  <a:pt x="2295525" y="2602598"/>
                </a:lnTo>
                <a:lnTo>
                  <a:pt x="2295525" y="2599969"/>
                </a:lnTo>
                <a:close/>
              </a:path>
              <a:path w="5010150" h="2606040">
                <a:moveTo>
                  <a:pt x="2295525" y="1301711"/>
                </a:moveTo>
                <a:lnTo>
                  <a:pt x="2295067" y="1300594"/>
                </a:lnTo>
                <a:lnTo>
                  <a:pt x="2293201" y="1298727"/>
                </a:lnTo>
                <a:lnTo>
                  <a:pt x="2292083" y="1298257"/>
                </a:lnTo>
                <a:lnTo>
                  <a:pt x="2289454" y="1298257"/>
                </a:lnTo>
                <a:lnTo>
                  <a:pt x="2288336" y="1298727"/>
                </a:lnTo>
                <a:lnTo>
                  <a:pt x="2286470" y="1300594"/>
                </a:lnTo>
                <a:lnTo>
                  <a:pt x="2286000" y="1301711"/>
                </a:lnTo>
                <a:lnTo>
                  <a:pt x="2286000" y="1304340"/>
                </a:lnTo>
                <a:lnTo>
                  <a:pt x="2286470" y="1305458"/>
                </a:lnTo>
                <a:lnTo>
                  <a:pt x="2288336" y="1307325"/>
                </a:lnTo>
                <a:lnTo>
                  <a:pt x="2289454" y="1307782"/>
                </a:lnTo>
                <a:lnTo>
                  <a:pt x="2292083" y="1307782"/>
                </a:lnTo>
                <a:lnTo>
                  <a:pt x="2293201" y="1307325"/>
                </a:lnTo>
                <a:lnTo>
                  <a:pt x="2295067" y="1305458"/>
                </a:lnTo>
                <a:lnTo>
                  <a:pt x="2295525" y="1304340"/>
                </a:lnTo>
                <a:lnTo>
                  <a:pt x="2295525" y="1301711"/>
                </a:lnTo>
                <a:close/>
              </a:path>
              <a:path w="5010150" h="2606040">
                <a:moveTo>
                  <a:pt x="2295525" y="3454"/>
                </a:moveTo>
                <a:lnTo>
                  <a:pt x="2295067" y="2336"/>
                </a:lnTo>
                <a:lnTo>
                  <a:pt x="2293201" y="469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69"/>
                </a:lnTo>
                <a:lnTo>
                  <a:pt x="2286470" y="2336"/>
                </a:lnTo>
                <a:lnTo>
                  <a:pt x="2286000" y="3454"/>
                </a:lnTo>
                <a:lnTo>
                  <a:pt x="2286000" y="6083"/>
                </a:lnTo>
                <a:lnTo>
                  <a:pt x="2286470" y="7200"/>
                </a:lnTo>
                <a:lnTo>
                  <a:pt x="2288336" y="9067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67"/>
                </a:lnTo>
                <a:lnTo>
                  <a:pt x="2295067" y="7200"/>
                </a:lnTo>
                <a:lnTo>
                  <a:pt x="2295525" y="6083"/>
                </a:lnTo>
                <a:lnTo>
                  <a:pt x="2295525" y="3454"/>
                </a:lnTo>
                <a:close/>
              </a:path>
              <a:path w="5010150" h="2606040">
                <a:moveTo>
                  <a:pt x="2343150" y="2599969"/>
                </a:moveTo>
                <a:lnTo>
                  <a:pt x="2342692" y="2598851"/>
                </a:lnTo>
                <a:lnTo>
                  <a:pt x="2340826" y="2596985"/>
                </a:lnTo>
                <a:lnTo>
                  <a:pt x="2339708" y="2596515"/>
                </a:lnTo>
                <a:lnTo>
                  <a:pt x="2337079" y="2596515"/>
                </a:lnTo>
                <a:lnTo>
                  <a:pt x="2335961" y="2596985"/>
                </a:lnTo>
                <a:lnTo>
                  <a:pt x="2334095" y="2598851"/>
                </a:lnTo>
                <a:lnTo>
                  <a:pt x="2333625" y="2599969"/>
                </a:lnTo>
                <a:lnTo>
                  <a:pt x="2333625" y="2602598"/>
                </a:lnTo>
                <a:lnTo>
                  <a:pt x="2334095" y="2603716"/>
                </a:lnTo>
                <a:lnTo>
                  <a:pt x="2335961" y="2605582"/>
                </a:lnTo>
                <a:lnTo>
                  <a:pt x="2337079" y="2606040"/>
                </a:lnTo>
                <a:lnTo>
                  <a:pt x="2339708" y="2606040"/>
                </a:lnTo>
                <a:lnTo>
                  <a:pt x="2340826" y="2605582"/>
                </a:lnTo>
                <a:lnTo>
                  <a:pt x="2342692" y="2603716"/>
                </a:lnTo>
                <a:lnTo>
                  <a:pt x="2343150" y="2602598"/>
                </a:lnTo>
                <a:lnTo>
                  <a:pt x="2343150" y="2599969"/>
                </a:lnTo>
                <a:close/>
              </a:path>
              <a:path w="5010150" h="2606040">
                <a:moveTo>
                  <a:pt x="2343150" y="1301711"/>
                </a:moveTo>
                <a:lnTo>
                  <a:pt x="2342692" y="1300594"/>
                </a:lnTo>
                <a:lnTo>
                  <a:pt x="2340826" y="1298727"/>
                </a:lnTo>
                <a:lnTo>
                  <a:pt x="2339708" y="1298257"/>
                </a:lnTo>
                <a:lnTo>
                  <a:pt x="2337079" y="1298257"/>
                </a:lnTo>
                <a:lnTo>
                  <a:pt x="2335961" y="1298727"/>
                </a:lnTo>
                <a:lnTo>
                  <a:pt x="2334095" y="1300594"/>
                </a:lnTo>
                <a:lnTo>
                  <a:pt x="2333625" y="1301711"/>
                </a:lnTo>
                <a:lnTo>
                  <a:pt x="2333625" y="1304340"/>
                </a:lnTo>
                <a:lnTo>
                  <a:pt x="2334095" y="1305458"/>
                </a:lnTo>
                <a:lnTo>
                  <a:pt x="2335961" y="1307325"/>
                </a:lnTo>
                <a:lnTo>
                  <a:pt x="2337079" y="1307782"/>
                </a:lnTo>
                <a:lnTo>
                  <a:pt x="2339708" y="1307782"/>
                </a:lnTo>
                <a:lnTo>
                  <a:pt x="2340826" y="1307325"/>
                </a:lnTo>
                <a:lnTo>
                  <a:pt x="2342692" y="1305458"/>
                </a:lnTo>
                <a:lnTo>
                  <a:pt x="2343150" y="1304340"/>
                </a:lnTo>
                <a:lnTo>
                  <a:pt x="2343150" y="1301711"/>
                </a:lnTo>
                <a:close/>
              </a:path>
              <a:path w="5010150" h="2606040">
                <a:moveTo>
                  <a:pt x="2343150" y="3454"/>
                </a:moveTo>
                <a:lnTo>
                  <a:pt x="2342692" y="2336"/>
                </a:lnTo>
                <a:lnTo>
                  <a:pt x="2340826" y="469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69"/>
                </a:lnTo>
                <a:lnTo>
                  <a:pt x="2334095" y="2336"/>
                </a:lnTo>
                <a:lnTo>
                  <a:pt x="2333625" y="3454"/>
                </a:lnTo>
                <a:lnTo>
                  <a:pt x="2333625" y="6083"/>
                </a:lnTo>
                <a:lnTo>
                  <a:pt x="2334095" y="7200"/>
                </a:lnTo>
                <a:lnTo>
                  <a:pt x="2335961" y="9067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67"/>
                </a:lnTo>
                <a:lnTo>
                  <a:pt x="2342692" y="7200"/>
                </a:lnTo>
                <a:lnTo>
                  <a:pt x="2343150" y="6083"/>
                </a:lnTo>
                <a:lnTo>
                  <a:pt x="2343150" y="3454"/>
                </a:lnTo>
                <a:close/>
              </a:path>
              <a:path w="5010150" h="2606040">
                <a:moveTo>
                  <a:pt x="2390775" y="2599969"/>
                </a:moveTo>
                <a:lnTo>
                  <a:pt x="2390317" y="2598851"/>
                </a:lnTo>
                <a:lnTo>
                  <a:pt x="2388451" y="2596985"/>
                </a:lnTo>
                <a:lnTo>
                  <a:pt x="2387333" y="2596515"/>
                </a:lnTo>
                <a:lnTo>
                  <a:pt x="2384704" y="2596515"/>
                </a:lnTo>
                <a:lnTo>
                  <a:pt x="2383586" y="2596985"/>
                </a:lnTo>
                <a:lnTo>
                  <a:pt x="2381720" y="2598851"/>
                </a:lnTo>
                <a:lnTo>
                  <a:pt x="2381250" y="2599969"/>
                </a:lnTo>
                <a:lnTo>
                  <a:pt x="2381250" y="2602598"/>
                </a:lnTo>
                <a:lnTo>
                  <a:pt x="2381720" y="2603716"/>
                </a:lnTo>
                <a:lnTo>
                  <a:pt x="2383586" y="2605582"/>
                </a:lnTo>
                <a:lnTo>
                  <a:pt x="2384704" y="2606040"/>
                </a:lnTo>
                <a:lnTo>
                  <a:pt x="2387333" y="2606040"/>
                </a:lnTo>
                <a:lnTo>
                  <a:pt x="2388451" y="2605582"/>
                </a:lnTo>
                <a:lnTo>
                  <a:pt x="2390317" y="2603716"/>
                </a:lnTo>
                <a:lnTo>
                  <a:pt x="2390775" y="2602598"/>
                </a:lnTo>
                <a:lnTo>
                  <a:pt x="2390775" y="2599969"/>
                </a:lnTo>
                <a:close/>
              </a:path>
              <a:path w="5010150" h="2606040">
                <a:moveTo>
                  <a:pt x="2390775" y="1301711"/>
                </a:moveTo>
                <a:lnTo>
                  <a:pt x="2390317" y="1300594"/>
                </a:lnTo>
                <a:lnTo>
                  <a:pt x="2388451" y="1298727"/>
                </a:lnTo>
                <a:lnTo>
                  <a:pt x="2387333" y="1298257"/>
                </a:lnTo>
                <a:lnTo>
                  <a:pt x="2384704" y="1298257"/>
                </a:lnTo>
                <a:lnTo>
                  <a:pt x="2383586" y="1298727"/>
                </a:lnTo>
                <a:lnTo>
                  <a:pt x="2381720" y="1300594"/>
                </a:lnTo>
                <a:lnTo>
                  <a:pt x="2381250" y="1301711"/>
                </a:lnTo>
                <a:lnTo>
                  <a:pt x="2381250" y="1304340"/>
                </a:lnTo>
                <a:lnTo>
                  <a:pt x="2381720" y="1305458"/>
                </a:lnTo>
                <a:lnTo>
                  <a:pt x="2383586" y="1307325"/>
                </a:lnTo>
                <a:lnTo>
                  <a:pt x="2384704" y="1307782"/>
                </a:lnTo>
                <a:lnTo>
                  <a:pt x="2387333" y="1307782"/>
                </a:lnTo>
                <a:lnTo>
                  <a:pt x="2388451" y="1307325"/>
                </a:lnTo>
                <a:lnTo>
                  <a:pt x="2390317" y="1305458"/>
                </a:lnTo>
                <a:lnTo>
                  <a:pt x="2390775" y="1304340"/>
                </a:lnTo>
                <a:lnTo>
                  <a:pt x="2390775" y="1301711"/>
                </a:lnTo>
                <a:close/>
              </a:path>
              <a:path w="5010150" h="2606040">
                <a:moveTo>
                  <a:pt x="2390775" y="3454"/>
                </a:moveTo>
                <a:lnTo>
                  <a:pt x="2390317" y="2336"/>
                </a:lnTo>
                <a:lnTo>
                  <a:pt x="2388451" y="469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69"/>
                </a:lnTo>
                <a:lnTo>
                  <a:pt x="2381720" y="2336"/>
                </a:lnTo>
                <a:lnTo>
                  <a:pt x="2381250" y="3454"/>
                </a:lnTo>
                <a:lnTo>
                  <a:pt x="2381250" y="6083"/>
                </a:lnTo>
                <a:lnTo>
                  <a:pt x="2381720" y="7200"/>
                </a:lnTo>
                <a:lnTo>
                  <a:pt x="2383586" y="9067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67"/>
                </a:lnTo>
                <a:lnTo>
                  <a:pt x="2390317" y="7200"/>
                </a:lnTo>
                <a:lnTo>
                  <a:pt x="2390775" y="6083"/>
                </a:lnTo>
                <a:lnTo>
                  <a:pt x="2390775" y="3454"/>
                </a:lnTo>
                <a:close/>
              </a:path>
              <a:path w="5010150" h="2606040">
                <a:moveTo>
                  <a:pt x="2438400" y="2599969"/>
                </a:moveTo>
                <a:lnTo>
                  <a:pt x="2437942" y="2598851"/>
                </a:lnTo>
                <a:lnTo>
                  <a:pt x="2436076" y="2596985"/>
                </a:lnTo>
                <a:lnTo>
                  <a:pt x="2434958" y="2596515"/>
                </a:lnTo>
                <a:lnTo>
                  <a:pt x="2432329" y="2596515"/>
                </a:lnTo>
                <a:lnTo>
                  <a:pt x="2431211" y="2596985"/>
                </a:lnTo>
                <a:lnTo>
                  <a:pt x="2429345" y="2598851"/>
                </a:lnTo>
                <a:lnTo>
                  <a:pt x="2428875" y="2599969"/>
                </a:lnTo>
                <a:lnTo>
                  <a:pt x="2428875" y="2602598"/>
                </a:lnTo>
                <a:lnTo>
                  <a:pt x="2429345" y="2603716"/>
                </a:lnTo>
                <a:lnTo>
                  <a:pt x="2431211" y="2605582"/>
                </a:lnTo>
                <a:lnTo>
                  <a:pt x="2432329" y="2606040"/>
                </a:lnTo>
                <a:lnTo>
                  <a:pt x="2434958" y="2606040"/>
                </a:lnTo>
                <a:lnTo>
                  <a:pt x="2436076" y="2605582"/>
                </a:lnTo>
                <a:lnTo>
                  <a:pt x="2437942" y="2603716"/>
                </a:lnTo>
                <a:lnTo>
                  <a:pt x="2438400" y="2602598"/>
                </a:lnTo>
                <a:lnTo>
                  <a:pt x="2438400" y="2599969"/>
                </a:lnTo>
                <a:close/>
              </a:path>
              <a:path w="5010150" h="2606040">
                <a:moveTo>
                  <a:pt x="2438400" y="1301711"/>
                </a:moveTo>
                <a:lnTo>
                  <a:pt x="2437942" y="1300594"/>
                </a:lnTo>
                <a:lnTo>
                  <a:pt x="2436076" y="1298727"/>
                </a:lnTo>
                <a:lnTo>
                  <a:pt x="2434958" y="1298257"/>
                </a:lnTo>
                <a:lnTo>
                  <a:pt x="2432329" y="1298257"/>
                </a:lnTo>
                <a:lnTo>
                  <a:pt x="2431211" y="1298727"/>
                </a:lnTo>
                <a:lnTo>
                  <a:pt x="2429345" y="1300594"/>
                </a:lnTo>
                <a:lnTo>
                  <a:pt x="2428875" y="1301711"/>
                </a:lnTo>
                <a:lnTo>
                  <a:pt x="2428875" y="1304340"/>
                </a:lnTo>
                <a:lnTo>
                  <a:pt x="2429345" y="1305458"/>
                </a:lnTo>
                <a:lnTo>
                  <a:pt x="2431211" y="1307325"/>
                </a:lnTo>
                <a:lnTo>
                  <a:pt x="2432329" y="1307782"/>
                </a:lnTo>
                <a:lnTo>
                  <a:pt x="2434958" y="1307782"/>
                </a:lnTo>
                <a:lnTo>
                  <a:pt x="2436076" y="1307325"/>
                </a:lnTo>
                <a:lnTo>
                  <a:pt x="2437942" y="1305458"/>
                </a:lnTo>
                <a:lnTo>
                  <a:pt x="2438400" y="1304340"/>
                </a:lnTo>
                <a:lnTo>
                  <a:pt x="2438400" y="1301711"/>
                </a:lnTo>
                <a:close/>
              </a:path>
              <a:path w="5010150" h="2606040">
                <a:moveTo>
                  <a:pt x="2438400" y="3454"/>
                </a:moveTo>
                <a:lnTo>
                  <a:pt x="2437942" y="2336"/>
                </a:lnTo>
                <a:lnTo>
                  <a:pt x="2436076" y="469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69"/>
                </a:lnTo>
                <a:lnTo>
                  <a:pt x="2429345" y="2336"/>
                </a:lnTo>
                <a:lnTo>
                  <a:pt x="2428875" y="3454"/>
                </a:lnTo>
                <a:lnTo>
                  <a:pt x="2428875" y="6083"/>
                </a:lnTo>
                <a:lnTo>
                  <a:pt x="2429345" y="7200"/>
                </a:lnTo>
                <a:lnTo>
                  <a:pt x="2431211" y="9067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67"/>
                </a:lnTo>
                <a:lnTo>
                  <a:pt x="2437942" y="7200"/>
                </a:lnTo>
                <a:lnTo>
                  <a:pt x="2438400" y="6083"/>
                </a:lnTo>
                <a:lnTo>
                  <a:pt x="2438400" y="3454"/>
                </a:lnTo>
                <a:close/>
              </a:path>
              <a:path w="5010150" h="2606040">
                <a:moveTo>
                  <a:pt x="2486025" y="2599969"/>
                </a:moveTo>
                <a:lnTo>
                  <a:pt x="2485567" y="2598851"/>
                </a:lnTo>
                <a:lnTo>
                  <a:pt x="2483701" y="2596985"/>
                </a:lnTo>
                <a:lnTo>
                  <a:pt x="2482583" y="2596515"/>
                </a:lnTo>
                <a:lnTo>
                  <a:pt x="2479954" y="2596515"/>
                </a:lnTo>
                <a:lnTo>
                  <a:pt x="2478836" y="2596985"/>
                </a:lnTo>
                <a:lnTo>
                  <a:pt x="2476970" y="2598851"/>
                </a:lnTo>
                <a:lnTo>
                  <a:pt x="2476500" y="2599969"/>
                </a:lnTo>
                <a:lnTo>
                  <a:pt x="2476500" y="2602598"/>
                </a:lnTo>
                <a:lnTo>
                  <a:pt x="2476970" y="2603716"/>
                </a:lnTo>
                <a:lnTo>
                  <a:pt x="2478836" y="2605582"/>
                </a:lnTo>
                <a:lnTo>
                  <a:pt x="2479954" y="2606040"/>
                </a:lnTo>
                <a:lnTo>
                  <a:pt x="2482583" y="2606040"/>
                </a:lnTo>
                <a:lnTo>
                  <a:pt x="2483701" y="2605582"/>
                </a:lnTo>
                <a:lnTo>
                  <a:pt x="2485567" y="2603716"/>
                </a:lnTo>
                <a:lnTo>
                  <a:pt x="2486025" y="2602598"/>
                </a:lnTo>
                <a:lnTo>
                  <a:pt x="2486025" y="2599969"/>
                </a:lnTo>
                <a:close/>
              </a:path>
              <a:path w="5010150" h="2606040">
                <a:moveTo>
                  <a:pt x="2486025" y="1301711"/>
                </a:moveTo>
                <a:lnTo>
                  <a:pt x="2485567" y="1300594"/>
                </a:lnTo>
                <a:lnTo>
                  <a:pt x="2483701" y="1298727"/>
                </a:lnTo>
                <a:lnTo>
                  <a:pt x="2482583" y="1298257"/>
                </a:lnTo>
                <a:lnTo>
                  <a:pt x="2479954" y="1298257"/>
                </a:lnTo>
                <a:lnTo>
                  <a:pt x="2478836" y="1298727"/>
                </a:lnTo>
                <a:lnTo>
                  <a:pt x="2476970" y="1300594"/>
                </a:lnTo>
                <a:lnTo>
                  <a:pt x="2476500" y="1301711"/>
                </a:lnTo>
                <a:lnTo>
                  <a:pt x="2476500" y="1304340"/>
                </a:lnTo>
                <a:lnTo>
                  <a:pt x="2476970" y="1305458"/>
                </a:lnTo>
                <a:lnTo>
                  <a:pt x="2478836" y="1307325"/>
                </a:lnTo>
                <a:lnTo>
                  <a:pt x="2479954" y="1307782"/>
                </a:lnTo>
                <a:lnTo>
                  <a:pt x="2482583" y="1307782"/>
                </a:lnTo>
                <a:lnTo>
                  <a:pt x="2483701" y="1307325"/>
                </a:lnTo>
                <a:lnTo>
                  <a:pt x="2485567" y="1305458"/>
                </a:lnTo>
                <a:lnTo>
                  <a:pt x="2486025" y="1304340"/>
                </a:lnTo>
                <a:lnTo>
                  <a:pt x="2486025" y="1301711"/>
                </a:lnTo>
                <a:close/>
              </a:path>
              <a:path w="5010150" h="2606040">
                <a:moveTo>
                  <a:pt x="2486025" y="3454"/>
                </a:moveTo>
                <a:lnTo>
                  <a:pt x="2485567" y="2336"/>
                </a:lnTo>
                <a:lnTo>
                  <a:pt x="2483701" y="469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69"/>
                </a:lnTo>
                <a:lnTo>
                  <a:pt x="2476970" y="2336"/>
                </a:lnTo>
                <a:lnTo>
                  <a:pt x="2476500" y="3454"/>
                </a:lnTo>
                <a:lnTo>
                  <a:pt x="2476500" y="6083"/>
                </a:lnTo>
                <a:lnTo>
                  <a:pt x="2476970" y="7200"/>
                </a:lnTo>
                <a:lnTo>
                  <a:pt x="2478836" y="9067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67"/>
                </a:lnTo>
                <a:lnTo>
                  <a:pt x="2485567" y="7200"/>
                </a:lnTo>
                <a:lnTo>
                  <a:pt x="2486025" y="6083"/>
                </a:lnTo>
                <a:lnTo>
                  <a:pt x="2486025" y="3454"/>
                </a:lnTo>
                <a:close/>
              </a:path>
              <a:path w="5010150" h="2606040">
                <a:moveTo>
                  <a:pt x="2533650" y="2599969"/>
                </a:moveTo>
                <a:lnTo>
                  <a:pt x="2533192" y="2598851"/>
                </a:lnTo>
                <a:lnTo>
                  <a:pt x="2531326" y="2596985"/>
                </a:lnTo>
                <a:lnTo>
                  <a:pt x="2530208" y="2596515"/>
                </a:lnTo>
                <a:lnTo>
                  <a:pt x="2527579" y="2596515"/>
                </a:lnTo>
                <a:lnTo>
                  <a:pt x="2526461" y="2596985"/>
                </a:lnTo>
                <a:lnTo>
                  <a:pt x="2524595" y="2598851"/>
                </a:lnTo>
                <a:lnTo>
                  <a:pt x="2524125" y="2599969"/>
                </a:lnTo>
                <a:lnTo>
                  <a:pt x="2524125" y="2602598"/>
                </a:lnTo>
                <a:lnTo>
                  <a:pt x="2524595" y="2603716"/>
                </a:lnTo>
                <a:lnTo>
                  <a:pt x="2526461" y="2605582"/>
                </a:lnTo>
                <a:lnTo>
                  <a:pt x="2527579" y="2606040"/>
                </a:lnTo>
                <a:lnTo>
                  <a:pt x="2530208" y="2606040"/>
                </a:lnTo>
                <a:lnTo>
                  <a:pt x="2531326" y="2605582"/>
                </a:lnTo>
                <a:lnTo>
                  <a:pt x="2533192" y="2603716"/>
                </a:lnTo>
                <a:lnTo>
                  <a:pt x="2533650" y="2602598"/>
                </a:lnTo>
                <a:lnTo>
                  <a:pt x="2533650" y="2599969"/>
                </a:lnTo>
                <a:close/>
              </a:path>
              <a:path w="5010150" h="2606040">
                <a:moveTo>
                  <a:pt x="2533650" y="1301711"/>
                </a:moveTo>
                <a:lnTo>
                  <a:pt x="2533192" y="1300594"/>
                </a:lnTo>
                <a:lnTo>
                  <a:pt x="2531326" y="1298727"/>
                </a:lnTo>
                <a:lnTo>
                  <a:pt x="2530208" y="1298257"/>
                </a:lnTo>
                <a:lnTo>
                  <a:pt x="2527579" y="1298257"/>
                </a:lnTo>
                <a:lnTo>
                  <a:pt x="2526461" y="1298727"/>
                </a:lnTo>
                <a:lnTo>
                  <a:pt x="2524595" y="1300594"/>
                </a:lnTo>
                <a:lnTo>
                  <a:pt x="2524125" y="1301711"/>
                </a:lnTo>
                <a:lnTo>
                  <a:pt x="2524125" y="1304340"/>
                </a:lnTo>
                <a:lnTo>
                  <a:pt x="2524595" y="1305458"/>
                </a:lnTo>
                <a:lnTo>
                  <a:pt x="2526461" y="1307325"/>
                </a:lnTo>
                <a:lnTo>
                  <a:pt x="2527579" y="1307782"/>
                </a:lnTo>
                <a:lnTo>
                  <a:pt x="2530208" y="1307782"/>
                </a:lnTo>
                <a:lnTo>
                  <a:pt x="2531326" y="1307325"/>
                </a:lnTo>
                <a:lnTo>
                  <a:pt x="2533192" y="1305458"/>
                </a:lnTo>
                <a:lnTo>
                  <a:pt x="2533650" y="1304340"/>
                </a:lnTo>
                <a:lnTo>
                  <a:pt x="2533650" y="1301711"/>
                </a:lnTo>
                <a:close/>
              </a:path>
              <a:path w="5010150" h="2606040">
                <a:moveTo>
                  <a:pt x="2533650" y="3454"/>
                </a:moveTo>
                <a:lnTo>
                  <a:pt x="2533192" y="2336"/>
                </a:lnTo>
                <a:lnTo>
                  <a:pt x="2531326" y="469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69"/>
                </a:lnTo>
                <a:lnTo>
                  <a:pt x="2524595" y="2336"/>
                </a:lnTo>
                <a:lnTo>
                  <a:pt x="2524125" y="3454"/>
                </a:lnTo>
                <a:lnTo>
                  <a:pt x="2524125" y="6083"/>
                </a:lnTo>
                <a:lnTo>
                  <a:pt x="2524595" y="7200"/>
                </a:lnTo>
                <a:lnTo>
                  <a:pt x="2526461" y="9067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67"/>
                </a:lnTo>
                <a:lnTo>
                  <a:pt x="2533192" y="7200"/>
                </a:lnTo>
                <a:lnTo>
                  <a:pt x="2533650" y="6083"/>
                </a:lnTo>
                <a:lnTo>
                  <a:pt x="2533650" y="3454"/>
                </a:lnTo>
                <a:close/>
              </a:path>
              <a:path w="5010150" h="2606040">
                <a:moveTo>
                  <a:pt x="2581275" y="2599969"/>
                </a:moveTo>
                <a:lnTo>
                  <a:pt x="2580817" y="2598851"/>
                </a:lnTo>
                <a:lnTo>
                  <a:pt x="2578951" y="2596985"/>
                </a:lnTo>
                <a:lnTo>
                  <a:pt x="2577833" y="2596515"/>
                </a:lnTo>
                <a:lnTo>
                  <a:pt x="2575204" y="2596515"/>
                </a:lnTo>
                <a:lnTo>
                  <a:pt x="2574086" y="2596985"/>
                </a:lnTo>
                <a:lnTo>
                  <a:pt x="2572220" y="2598851"/>
                </a:lnTo>
                <a:lnTo>
                  <a:pt x="2571750" y="2599969"/>
                </a:lnTo>
                <a:lnTo>
                  <a:pt x="2571750" y="2602598"/>
                </a:lnTo>
                <a:lnTo>
                  <a:pt x="2572220" y="2603716"/>
                </a:lnTo>
                <a:lnTo>
                  <a:pt x="2574086" y="2605582"/>
                </a:lnTo>
                <a:lnTo>
                  <a:pt x="2575204" y="2606040"/>
                </a:lnTo>
                <a:lnTo>
                  <a:pt x="2577833" y="2606040"/>
                </a:lnTo>
                <a:lnTo>
                  <a:pt x="2578951" y="2605582"/>
                </a:lnTo>
                <a:lnTo>
                  <a:pt x="2580817" y="2603716"/>
                </a:lnTo>
                <a:lnTo>
                  <a:pt x="2581275" y="2602598"/>
                </a:lnTo>
                <a:lnTo>
                  <a:pt x="2581275" y="2599969"/>
                </a:lnTo>
                <a:close/>
              </a:path>
              <a:path w="5010150" h="2606040">
                <a:moveTo>
                  <a:pt x="2581275" y="1301711"/>
                </a:moveTo>
                <a:lnTo>
                  <a:pt x="2580817" y="1300594"/>
                </a:lnTo>
                <a:lnTo>
                  <a:pt x="2578951" y="1298727"/>
                </a:lnTo>
                <a:lnTo>
                  <a:pt x="2577833" y="1298257"/>
                </a:lnTo>
                <a:lnTo>
                  <a:pt x="2575204" y="1298257"/>
                </a:lnTo>
                <a:lnTo>
                  <a:pt x="2574086" y="1298727"/>
                </a:lnTo>
                <a:lnTo>
                  <a:pt x="2572220" y="1300594"/>
                </a:lnTo>
                <a:lnTo>
                  <a:pt x="2571750" y="1301711"/>
                </a:lnTo>
                <a:lnTo>
                  <a:pt x="2571750" y="1304340"/>
                </a:lnTo>
                <a:lnTo>
                  <a:pt x="2572220" y="1305458"/>
                </a:lnTo>
                <a:lnTo>
                  <a:pt x="2574086" y="1307325"/>
                </a:lnTo>
                <a:lnTo>
                  <a:pt x="2575204" y="1307782"/>
                </a:lnTo>
                <a:lnTo>
                  <a:pt x="2577833" y="1307782"/>
                </a:lnTo>
                <a:lnTo>
                  <a:pt x="2578951" y="1307325"/>
                </a:lnTo>
                <a:lnTo>
                  <a:pt x="2580817" y="1305458"/>
                </a:lnTo>
                <a:lnTo>
                  <a:pt x="2581275" y="1304340"/>
                </a:lnTo>
                <a:lnTo>
                  <a:pt x="2581275" y="1301711"/>
                </a:lnTo>
                <a:close/>
              </a:path>
              <a:path w="5010150" h="2606040">
                <a:moveTo>
                  <a:pt x="2581275" y="3454"/>
                </a:moveTo>
                <a:lnTo>
                  <a:pt x="2580817" y="2336"/>
                </a:lnTo>
                <a:lnTo>
                  <a:pt x="2578951" y="469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69"/>
                </a:lnTo>
                <a:lnTo>
                  <a:pt x="2572220" y="2336"/>
                </a:lnTo>
                <a:lnTo>
                  <a:pt x="2571750" y="3454"/>
                </a:lnTo>
                <a:lnTo>
                  <a:pt x="2571750" y="6083"/>
                </a:lnTo>
                <a:lnTo>
                  <a:pt x="2572220" y="7200"/>
                </a:lnTo>
                <a:lnTo>
                  <a:pt x="2574086" y="9067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67"/>
                </a:lnTo>
                <a:lnTo>
                  <a:pt x="2580817" y="7200"/>
                </a:lnTo>
                <a:lnTo>
                  <a:pt x="2581275" y="6083"/>
                </a:lnTo>
                <a:lnTo>
                  <a:pt x="2581275" y="3454"/>
                </a:lnTo>
                <a:close/>
              </a:path>
              <a:path w="5010150" h="2606040">
                <a:moveTo>
                  <a:pt x="2628900" y="2599969"/>
                </a:moveTo>
                <a:lnTo>
                  <a:pt x="2628442" y="2598851"/>
                </a:lnTo>
                <a:lnTo>
                  <a:pt x="2626576" y="2596985"/>
                </a:lnTo>
                <a:lnTo>
                  <a:pt x="2625458" y="2596515"/>
                </a:lnTo>
                <a:lnTo>
                  <a:pt x="2622829" y="2596515"/>
                </a:lnTo>
                <a:lnTo>
                  <a:pt x="2621711" y="2596985"/>
                </a:lnTo>
                <a:lnTo>
                  <a:pt x="2619845" y="2598851"/>
                </a:lnTo>
                <a:lnTo>
                  <a:pt x="2619375" y="2599969"/>
                </a:lnTo>
                <a:lnTo>
                  <a:pt x="2619375" y="2602598"/>
                </a:lnTo>
                <a:lnTo>
                  <a:pt x="2619845" y="2603716"/>
                </a:lnTo>
                <a:lnTo>
                  <a:pt x="2621711" y="2605582"/>
                </a:lnTo>
                <a:lnTo>
                  <a:pt x="2622829" y="2606040"/>
                </a:lnTo>
                <a:lnTo>
                  <a:pt x="2625458" y="2606040"/>
                </a:lnTo>
                <a:lnTo>
                  <a:pt x="2626576" y="2605582"/>
                </a:lnTo>
                <a:lnTo>
                  <a:pt x="2628442" y="2603716"/>
                </a:lnTo>
                <a:lnTo>
                  <a:pt x="2628900" y="2602598"/>
                </a:lnTo>
                <a:lnTo>
                  <a:pt x="2628900" y="2599969"/>
                </a:lnTo>
                <a:close/>
              </a:path>
              <a:path w="5010150" h="2606040">
                <a:moveTo>
                  <a:pt x="2628900" y="1301711"/>
                </a:moveTo>
                <a:lnTo>
                  <a:pt x="2628442" y="1300594"/>
                </a:lnTo>
                <a:lnTo>
                  <a:pt x="2626576" y="1298727"/>
                </a:lnTo>
                <a:lnTo>
                  <a:pt x="2625458" y="1298257"/>
                </a:lnTo>
                <a:lnTo>
                  <a:pt x="2622829" y="1298257"/>
                </a:lnTo>
                <a:lnTo>
                  <a:pt x="2621711" y="1298727"/>
                </a:lnTo>
                <a:lnTo>
                  <a:pt x="2619845" y="1300594"/>
                </a:lnTo>
                <a:lnTo>
                  <a:pt x="2619375" y="1301711"/>
                </a:lnTo>
                <a:lnTo>
                  <a:pt x="2619375" y="1304340"/>
                </a:lnTo>
                <a:lnTo>
                  <a:pt x="2619845" y="1305458"/>
                </a:lnTo>
                <a:lnTo>
                  <a:pt x="2621711" y="1307325"/>
                </a:lnTo>
                <a:lnTo>
                  <a:pt x="2622829" y="1307782"/>
                </a:lnTo>
                <a:lnTo>
                  <a:pt x="2625458" y="1307782"/>
                </a:lnTo>
                <a:lnTo>
                  <a:pt x="2626576" y="1307325"/>
                </a:lnTo>
                <a:lnTo>
                  <a:pt x="2628442" y="1305458"/>
                </a:lnTo>
                <a:lnTo>
                  <a:pt x="2628900" y="1304340"/>
                </a:lnTo>
                <a:lnTo>
                  <a:pt x="2628900" y="1301711"/>
                </a:lnTo>
                <a:close/>
              </a:path>
              <a:path w="5010150" h="2606040">
                <a:moveTo>
                  <a:pt x="2628900" y="3454"/>
                </a:moveTo>
                <a:lnTo>
                  <a:pt x="2628442" y="2336"/>
                </a:lnTo>
                <a:lnTo>
                  <a:pt x="2626576" y="469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69"/>
                </a:lnTo>
                <a:lnTo>
                  <a:pt x="2619845" y="2336"/>
                </a:lnTo>
                <a:lnTo>
                  <a:pt x="2619375" y="3454"/>
                </a:lnTo>
                <a:lnTo>
                  <a:pt x="2619375" y="6083"/>
                </a:lnTo>
                <a:lnTo>
                  <a:pt x="2619845" y="7200"/>
                </a:lnTo>
                <a:lnTo>
                  <a:pt x="2621711" y="9067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67"/>
                </a:lnTo>
                <a:lnTo>
                  <a:pt x="2628442" y="7200"/>
                </a:lnTo>
                <a:lnTo>
                  <a:pt x="2628900" y="6083"/>
                </a:lnTo>
                <a:lnTo>
                  <a:pt x="2628900" y="3454"/>
                </a:lnTo>
                <a:close/>
              </a:path>
              <a:path w="5010150" h="2606040">
                <a:moveTo>
                  <a:pt x="2676525" y="2599969"/>
                </a:moveTo>
                <a:lnTo>
                  <a:pt x="2676067" y="2598851"/>
                </a:lnTo>
                <a:lnTo>
                  <a:pt x="2674201" y="2596985"/>
                </a:lnTo>
                <a:lnTo>
                  <a:pt x="2673083" y="2596515"/>
                </a:lnTo>
                <a:lnTo>
                  <a:pt x="2670454" y="2596515"/>
                </a:lnTo>
                <a:lnTo>
                  <a:pt x="2669336" y="2596985"/>
                </a:lnTo>
                <a:lnTo>
                  <a:pt x="2667470" y="2598851"/>
                </a:lnTo>
                <a:lnTo>
                  <a:pt x="2667000" y="2599969"/>
                </a:lnTo>
                <a:lnTo>
                  <a:pt x="2667000" y="2602598"/>
                </a:lnTo>
                <a:lnTo>
                  <a:pt x="2667470" y="2603716"/>
                </a:lnTo>
                <a:lnTo>
                  <a:pt x="2669336" y="2605582"/>
                </a:lnTo>
                <a:lnTo>
                  <a:pt x="2670454" y="2606040"/>
                </a:lnTo>
                <a:lnTo>
                  <a:pt x="2673083" y="2606040"/>
                </a:lnTo>
                <a:lnTo>
                  <a:pt x="2674201" y="2605582"/>
                </a:lnTo>
                <a:lnTo>
                  <a:pt x="2676067" y="2603716"/>
                </a:lnTo>
                <a:lnTo>
                  <a:pt x="2676525" y="2602598"/>
                </a:lnTo>
                <a:lnTo>
                  <a:pt x="2676525" y="2599969"/>
                </a:lnTo>
                <a:close/>
              </a:path>
              <a:path w="5010150" h="2606040">
                <a:moveTo>
                  <a:pt x="2676525" y="1301711"/>
                </a:moveTo>
                <a:lnTo>
                  <a:pt x="2676067" y="1300594"/>
                </a:lnTo>
                <a:lnTo>
                  <a:pt x="2674201" y="1298727"/>
                </a:lnTo>
                <a:lnTo>
                  <a:pt x="2673083" y="1298257"/>
                </a:lnTo>
                <a:lnTo>
                  <a:pt x="2670454" y="1298257"/>
                </a:lnTo>
                <a:lnTo>
                  <a:pt x="2669336" y="1298727"/>
                </a:lnTo>
                <a:lnTo>
                  <a:pt x="2667470" y="1300594"/>
                </a:lnTo>
                <a:lnTo>
                  <a:pt x="2667000" y="1301711"/>
                </a:lnTo>
                <a:lnTo>
                  <a:pt x="2667000" y="1304340"/>
                </a:lnTo>
                <a:lnTo>
                  <a:pt x="2667470" y="1305458"/>
                </a:lnTo>
                <a:lnTo>
                  <a:pt x="2669336" y="1307325"/>
                </a:lnTo>
                <a:lnTo>
                  <a:pt x="2670454" y="1307782"/>
                </a:lnTo>
                <a:lnTo>
                  <a:pt x="2673083" y="1307782"/>
                </a:lnTo>
                <a:lnTo>
                  <a:pt x="2674201" y="1307325"/>
                </a:lnTo>
                <a:lnTo>
                  <a:pt x="2676067" y="1305458"/>
                </a:lnTo>
                <a:lnTo>
                  <a:pt x="2676525" y="1304340"/>
                </a:lnTo>
                <a:lnTo>
                  <a:pt x="2676525" y="1301711"/>
                </a:lnTo>
                <a:close/>
              </a:path>
              <a:path w="5010150" h="2606040">
                <a:moveTo>
                  <a:pt x="2676525" y="3454"/>
                </a:moveTo>
                <a:lnTo>
                  <a:pt x="2676067" y="2336"/>
                </a:lnTo>
                <a:lnTo>
                  <a:pt x="2674201" y="469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69"/>
                </a:lnTo>
                <a:lnTo>
                  <a:pt x="2667470" y="2336"/>
                </a:lnTo>
                <a:lnTo>
                  <a:pt x="2667000" y="3454"/>
                </a:lnTo>
                <a:lnTo>
                  <a:pt x="2667000" y="6083"/>
                </a:lnTo>
                <a:lnTo>
                  <a:pt x="2667470" y="7200"/>
                </a:lnTo>
                <a:lnTo>
                  <a:pt x="2669336" y="9067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67"/>
                </a:lnTo>
                <a:lnTo>
                  <a:pt x="2676067" y="7200"/>
                </a:lnTo>
                <a:lnTo>
                  <a:pt x="2676525" y="6083"/>
                </a:lnTo>
                <a:lnTo>
                  <a:pt x="2676525" y="3454"/>
                </a:lnTo>
                <a:close/>
              </a:path>
              <a:path w="5010150" h="2606040">
                <a:moveTo>
                  <a:pt x="2724150" y="2599969"/>
                </a:moveTo>
                <a:lnTo>
                  <a:pt x="2723692" y="2598851"/>
                </a:lnTo>
                <a:lnTo>
                  <a:pt x="2721826" y="2596985"/>
                </a:lnTo>
                <a:lnTo>
                  <a:pt x="2720708" y="2596515"/>
                </a:lnTo>
                <a:lnTo>
                  <a:pt x="2718079" y="2596515"/>
                </a:lnTo>
                <a:lnTo>
                  <a:pt x="2716961" y="2596985"/>
                </a:lnTo>
                <a:lnTo>
                  <a:pt x="2715095" y="2598851"/>
                </a:lnTo>
                <a:lnTo>
                  <a:pt x="2714625" y="2599969"/>
                </a:lnTo>
                <a:lnTo>
                  <a:pt x="2714625" y="2602598"/>
                </a:lnTo>
                <a:lnTo>
                  <a:pt x="2715095" y="2603716"/>
                </a:lnTo>
                <a:lnTo>
                  <a:pt x="2716961" y="2605582"/>
                </a:lnTo>
                <a:lnTo>
                  <a:pt x="2718079" y="2606040"/>
                </a:lnTo>
                <a:lnTo>
                  <a:pt x="2720708" y="2606040"/>
                </a:lnTo>
                <a:lnTo>
                  <a:pt x="2721826" y="2605582"/>
                </a:lnTo>
                <a:lnTo>
                  <a:pt x="2723692" y="2603716"/>
                </a:lnTo>
                <a:lnTo>
                  <a:pt x="2724150" y="2602598"/>
                </a:lnTo>
                <a:lnTo>
                  <a:pt x="2724150" y="2599969"/>
                </a:lnTo>
                <a:close/>
              </a:path>
              <a:path w="5010150" h="2606040">
                <a:moveTo>
                  <a:pt x="2724150" y="1301711"/>
                </a:moveTo>
                <a:lnTo>
                  <a:pt x="2723692" y="1300594"/>
                </a:lnTo>
                <a:lnTo>
                  <a:pt x="2721826" y="1298727"/>
                </a:lnTo>
                <a:lnTo>
                  <a:pt x="2720708" y="1298257"/>
                </a:lnTo>
                <a:lnTo>
                  <a:pt x="2718079" y="1298257"/>
                </a:lnTo>
                <a:lnTo>
                  <a:pt x="2716961" y="1298727"/>
                </a:lnTo>
                <a:lnTo>
                  <a:pt x="2715095" y="1300594"/>
                </a:lnTo>
                <a:lnTo>
                  <a:pt x="2714625" y="1301711"/>
                </a:lnTo>
                <a:lnTo>
                  <a:pt x="2714625" y="1304340"/>
                </a:lnTo>
                <a:lnTo>
                  <a:pt x="2715095" y="1305458"/>
                </a:lnTo>
                <a:lnTo>
                  <a:pt x="2716961" y="1307325"/>
                </a:lnTo>
                <a:lnTo>
                  <a:pt x="2718079" y="1307782"/>
                </a:lnTo>
                <a:lnTo>
                  <a:pt x="2720708" y="1307782"/>
                </a:lnTo>
                <a:lnTo>
                  <a:pt x="2721826" y="1307325"/>
                </a:lnTo>
                <a:lnTo>
                  <a:pt x="2723692" y="1305458"/>
                </a:lnTo>
                <a:lnTo>
                  <a:pt x="2724150" y="1304340"/>
                </a:lnTo>
                <a:lnTo>
                  <a:pt x="2724150" y="1301711"/>
                </a:lnTo>
                <a:close/>
              </a:path>
              <a:path w="5010150" h="2606040">
                <a:moveTo>
                  <a:pt x="2724150" y="3454"/>
                </a:moveTo>
                <a:lnTo>
                  <a:pt x="2723692" y="2336"/>
                </a:lnTo>
                <a:lnTo>
                  <a:pt x="2721826" y="469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69"/>
                </a:lnTo>
                <a:lnTo>
                  <a:pt x="2715095" y="2336"/>
                </a:lnTo>
                <a:lnTo>
                  <a:pt x="2714625" y="3454"/>
                </a:lnTo>
                <a:lnTo>
                  <a:pt x="2714625" y="6083"/>
                </a:lnTo>
                <a:lnTo>
                  <a:pt x="2715095" y="7200"/>
                </a:lnTo>
                <a:lnTo>
                  <a:pt x="2716961" y="9067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67"/>
                </a:lnTo>
                <a:lnTo>
                  <a:pt x="2723692" y="7200"/>
                </a:lnTo>
                <a:lnTo>
                  <a:pt x="2724150" y="6083"/>
                </a:lnTo>
                <a:lnTo>
                  <a:pt x="2724150" y="3454"/>
                </a:lnTo>
                <a:close/>
              </a:path>
              <a:path w="5010150" h="2606040">
                <a:moveTo>
                  <a:pt x="2771775" y="2599969"/>
                </a:moveTo>
                <a:lnTo>
                  <a:pt x="2771317" y="2598851"/>
                </a:lnTo>
                <a:lnTo>
                  <a:pt x="2769451" y="2596985"/>
                </a:lnTo>
                <a:lnTo>
                  <a:pt x="2768333" y="2596515"/>
                </a:lnTo>
                <a:lnTo>
                  <a:pt x="2765704" y="2596515"/>
                </a:lnTo>
                <a:lnTo>
                  <a:pt x="2764586" y="2596985"/>
                </a:lnTo>
                <a:lnTo>
                  <a:pt x="2762720" y="2598851"/>
                </a:lnTo>
                <a:lnTo>
                  <a:pt x="2762250" y="2599969"/>
                </a:lnTo>
                <a:lnTo>
                  <a:pt x="2762250" y="2602598"/>
                </a:lnTo>
                <a:lnTo>
                  <a:pt x="2762720" y="2603716"/>
                </a:lnTo>
                <a:lnTo>
                  <a:pt x="2764586" y="2605582"/>
                </a:lnTo>
                <a:lnTo>
                  <a:pt x="2765704" y="2606040"/>
                </a:lnTo>
                <a:lnTo>
                  <a:pt x="2768333" y="2606040"/>
                </a:lnTo>
                <a:lnTo>
                  <a:pt x="2769451" y="2605582"/>
                </a:lnTo>
                <a:lnTo>
                  <a:pt x="2771317" y="2603716"/>
                </a:lnTo>
                <a:lnTo>
                  <a:pt x="2771775" y="2602598"/>
                </a:lnTo>
                <a:lnTo>
                  <a:pt x="2771775" y="2599969"/>
                </a:lnTo>
                <a:close/>
              </a:path>
              <a:path w="5010150" h="2606040">
                <a:moveTo>
                  <a:pt x="2771775" y="1301711"/>
                </a:moveTo>
                <a:lnTo>
                  <a:pt x="2771317" y="1300594"/>
                </a:lnTo>
                <a:lnTo>
                  <a:pt x="2769451" y="1298727"/>
                </a:lnTo>
                <a:lnTo>
                  <a:pt x="2768333" y="1298257"/>
                </a:lnTo>
                <a:lnTo>
                  <a:pt x="2765704" y="1298257"/>
                </a:lnTo>
                <a:lnTo>
                  <a:pt x="2764586" y="1298727"/>
                </a:lnTo>
                <a:lnTo>
                  <a:pt x="2762720" y="1300594"/>
                </a:lnTo>
                <a:lnTo>
                  <a:pt x="2762250" y="1301711"/>
                </a:lnTo>
                <a:lnTo>
                  <a:pt x="2762250" y="1304340"/>
                </a:lnTo>
                <a:lnTo>
                  <a:pt x="2762720" y="1305458"/>
                </a:lnTo>
                <a:lnTo>
                  <a:pt x="2764586" y="1307325"/>
                </a:lnTo>
                <a:lnTo>
                  <a:pt x="2765704" y="1307782"/>
                </a:lnTo>
                <a:lnTo>
                  <a:pt x="2768333" y="1307782"/>
                </a:lnTo>
                <a:lnTo>
                  <a:pt x="2769451" y="1307325"/>
                </a:lnTo>
                <a:lnTo>
                  <a:pt x="2771317" y="1305458"/>
                </a:lnTo>
                <a:lnTo>
                  <a:pt x="2771775" y="1304340"/>
                </a:lnTo>
                <a:lnTo>
                  <a:pt x="2771775" y="1301711"/>
                </a:lnTo>
                <a:close/>
              </a:path>
              <a:path w="5010150" h="2606040">
                <a:moveTo>
                  <a:pt x="2771775" y="3454"/>
                </a:moveTo>
                <a:lnTo>
                  <a:pt x="2771317" y="2336"/>
                </a:lnTo>
                <a:lnTo>
                  <a:pt x="2769451" y="469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69"/>
                </a:lnTo>
                <a:lnTo>
                  <a:pt x="2762720" y="2336"/>
                </a:lnTo>
                <a:lnTo>
                  <a:pt x="2762250" y="3454"/>
                </a:lnTo>
                <a:lnTo>
                  <a:pt x="2762250" y="6083"/>
                </a:lnTo>
                <a:lnTo>
                  <a:pt x="2762720" y="7200"/>
                </a:lnTo>
                <a:lnTo>
                  <a:pt x="2764586" y="9067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67"/>
                </a:lnTo>
                <a:lnTo>
                  <a:pt x="2771317" y="7200"/>
                </a:lnTo>
                <a:lnTo>
                  <a:pt x="2771775" y="6083"/>
                </a:lnTo>
                <a:lnTo>
                  <a:pt x="2771775" y="3454"/>
                </a:lnTo>
                <a:close/>
              </a:path>
              <a:path w="5010150" h="2606040">
                <a:moveTo>
                  <a:pt x="2819400" y="2599969"/>
                </a:moveTo>
                <a:lnTo>
                  <a:pt x="2818942" y="2598851"/>
                </a:lnTo>
                <a:lnTo>
                  <a:pt x="2817076" y="2596985"/>
                </a:lnTo>
                <a:lnTo>
                  <a:pt x="2815958" y="2596515"/>
                </a:lnTo>
                <a:lnTo>
                  <a:pt x="2813329" y="2596515"/>
                </a:lnTo>
                <a:lnTo>
                  <a:pt x="2812211" y="2596985"/>
                </a:lnTo>
                <a:lnTo>
                  <a:pt x="2810345" y="2598851"/>
                </a:lnTo>
                <a:lnTo>
                  <a:pt x="2809875" y="2599969"/>
                </a:lnTo>
                <a:lnTo>
                  <a:pt x="2809875" y="2602598"/>
                </a:lnTo>
                <a:lnTo>
                  <a:pt x="2810345" y="2603716"/>
                </a:lnTo>
                <a:lnTo>
                  <a:pt x="2812211" y="2605582"/>
                </a:lnTo>
                <a:lnTo>
                  <a:pt x="2813329" y="2606040"/>
                </a:lnTo>
                <a:lnTo>
                  <a:pt x="2815958" y="2606040"/>
                </a:lnTo>
                <a:lnTo>
                  <a:pt x="2817076" y="2605582"/>
                </a:lnTo>
                <a:lnTo>
                  <a:pt x="2818942" y="2603716"/>
                </a:lnTo>
                <a:lnTo>
                  <a:pt x="2819400" y="2602598"/>
                </a:lnTo>
                <a:lnTo>
                  <a:pt x="2819400" y="2599969"/>
                </a:lnTo>
                <a:close/>
              </a:path>
              <a:path w="5010150" h="2606040">
                <a:moveTo>
                  <a:pt x="2819400" y="1301711"/>
                </a:moveTo>
                <a:lnTo>
                  <a:pt x="2818942" y="1300594"/>
                </a:lnTo>
                <a:lnTo>
                  <a:pt x="2817076" y="1298727"/>
                </a:lnTo>
                <a:lnTo>
                  <a:pt x="2815958" y="1298257"/>
                </a:lnTo>
                <a:lnTo>
                  <a:pt x="2813329" y="1298257"/>
                </a:lnTo>
                <a:lnTo>
                  <a:pt x="2812211" y="1298727"/>
                </a:lnTo>
                <a:lnTo>
                  <a:pt x="2810345" y="1300594"/>
                </a:lnTo>
                <a:lnTo>
                  <a:pt x="2809875" y="1301711"/>
                </a:lnTo>
                <a:lnTo>
                  <a:pt x="2809875" y="1304340"/>
                </a:lnTo>
                <a:lnTo>
                  <a:pt x="2810345" y="1305458"/>
                </a:lnTo>
                <a:lnTo>
                  <a:pt x="2812211" y="1307325"/>
                </a:lnTo>
                <a:lnTo>
                  <a:pt x="2813329" y="1307782"/>
                </a:lnTo>
                <a:lnTo>
                  <a:pt x="2815958" y="1307782"/>
                </a:lnTo>
                <a:lnTo>
                  <a:pt x="2817076" y="1307325"/>
                </a:lnTo>
                <a:lnTo>
                  <a:pt x="2818942" y="1305458"/>
                </a:lnTo>
                <a:lnTo>
                  <a:pt x="2819400" y="1304340"/>
                </a:lnTo>
                <a:lnTo>
                  <a:pt x="2819400" y="1301711"/>
                </a:lnTo>
                <a:close/>
              </a:path>
              <a:path w="5010150" h="2606040">
                <a:moveTo>
                  <a:pt x="2819400" y="3454"/>
                </a:moveTo>
                <a:lnTo>
                  <a:pt x="2818942" y="2336"/>
                </a:lnTo>
                <a:lnTo>
                  <a:pt x="2817076" y="469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69"/>
                </a:lnTo>
                <a:lnTo>
                  <a:pt x="2810345" y="2336"/>
                </a:lnTo>
                <a:lnTo>
                  <a:pt x="2809875" y="3454"/>
                </a:lnTo>
                <a:lnTo>
                  <a:pt x="2809875" y="6083"/>
                </a:lnTo>
                <a:lnTo>
                  <a:pt x="2810345" y="7200"/>
                </a:lnTo>
                <a:lnTo>
                  <a:pt x="2812211" y="9067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67"/>
                </a:lnTo>
                <a:lnTo>
                  <a:pt x="2818942" y="7200"/>
                </a:lnTo>
                <a:lnTo>
                  <a:pt x="2819400" y="6083"/>
                </a:lnTo>
                <a:lnTo>
                  <a:pt x="2819400" y="3454"/>
                </a:lnTo>
                <a:close/>
              </a:path>
              <a:path w="5010150" h="2606040">
                <a:moveTo>
                  <a:pt x="2867025" y="2599969"/>
                </a:moveTo>
                <a:lnTo>
                  <a:pt x="2866567" y="2598851"/>
                </a:lnTo>
                <a:lnTo>
                  <a:pt x="2864701" y="2596985"/>
                </a:lnTo>
                <a:lnTo>
                  <a:pt x="2863583" y="2596515"/>
                </a:lnTo>
                <a:lnTo>
                  <a:pt x="2860954" y="2596515"/>
                </a:lnTo>
                <a:lnTo>
                  <a:pt x="2859836" y="2596985"/>
                </a:lnTo>
                <a:lnTo>
                  <a:pt x="2857970" y="2598851"/>
                </a:lnTo>
                <a:lnTo>
                  <a:pt x="2857500" y="2599969"/>
                </a:lnTo>
                <a:lnTo>
                  <a:pt x="2857500" y="2602598"/>
                </a:lnTo>
                <a:lnTo>
                  <a:pt x="2857970" y="2603716"/>
                </a:lnTo>
                <a:lnTo>
                  <a:pt x="2859836" y="2605582"/>
                </a:lnTo>
                <a:lnTo>
                  <a:pt x="2860954" y="2606040"/>
                </a:lnTo>
                <a:lnTo>
                  <a:pt x="2863583" y="2606040"/>
                </a:lnTo>
                <a:lnTo>
                  <a:pt x="2864701" y="2605582"/>
                </a:lnTo>
                <a:lnTo>
                  <a:pt x="2866567" y="2603716"/>
                </a:lnTo>
                <a:lnTo>
                  <a:pt x="2867025" y="2602598"/>
                </a:lnTo>
                <a:lnTo>
                  <a:pt x="2867025" y="2599969"/>
                </a:lnTo>
                <a:close/>
              </a:path>
              <a:path w="5010150" h="2606040">
                <a:moveTo>
                  <a:pt x="2867025" y="1301711"/>
                </a:moveTo>
                <a:lnTo>
                  <a:pt x="2866567" y="1300594"/>
                </a:lnTo>
                <a:lnTo>
                  <a:pt x="2864701" y="1298727"/>
                </a:lnTo>
                <a:lnTo>
                  <a:pt x="2863583" y="1298257"/>
                </a:lnTo>
                <a:lnTo>
                  <a:pt x="2860954" y="1298257"/>
                </a:lnTo>
                <a:lnTo>
                  <a:pt x="2859836" y="1298727"/>
                </a:lnTo>
                <a:lnTo>
                  <a:pt x="2857970" y="1300594"/>
                </a:lnTo>
                <a:lnTo>
                  <a:pt x="2857500" y="1301711"/>
                </a:lnTo>
                <a:lnTo>
                  <a:pt x="2857500" y="1304340"/>
                </a:lnTo>
                <a:lnTo>
                  <a:pt x="2857970" y="1305458"/>
                </a:lnTo>
                <a:lnTo>
                  <a:pt x="2859836" y="1307325"/>
                </a:lnTo>
                <a:lnTo>
                  <a:pt x="2860954" y="1307782"/>
                </a:lnTo>
                <a:lnTo>
                  <a:pt x="2863583" y="1307782"/>
                </a:lnTo>
                <a:lnTo>
                  <a:pt x="2864701" y="1307325"/>
                </a:lnTo>
                <a:lnTo>
                  <a:pt x="2866567" y="1305458"/>
                </a:lnTo>
                <a:lnTo>
                  <a:pt x="2867025" y="1304340"/>
                </a:lnTo>
                <a:lnTo>
                  <a:pt x="2867025" y="1301711"/>
                </a:lnTo>
                <a:close/>
              </a:path>
              <a:path w="5010150" h="2606040">
                <a:moveTo>
                  <a:pt x="2867025" y="3454"/>
                </a:moveTo>
                <a:lnTo>
                  <a:pt x="2866567" y="2336"/>
                </a:lnTo>
                <a:lnTo>
                  <a:pt x="2864701" y="469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69"/>
                </a:lnTo>
                <a:lnTo>
                  <a:pt x="2857970" y="2336"/>
                </a:lnTo>
                <a:lnTo>
                  <a:pt x="2857500" y="3454"/>
                </a:lnTo>
                <a:lnTo>
                  <a:pt x="2857500" y="6083"/>
                </a:lnTo>
                <a:lnTo>
                  <a:pt x="2857970" y="7200"/>
                </a:lnTo>
                <a:lnTo>
                  <a:pt x="2859836" y="9067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67"/>
                </a:lnTo>
                <a:lnTo>
                  <a:pt x="2866567" y="7200"/>
                </a:lnTo>
                <a:lnTo>
                  <a:pt x="2867025" y="6083"/>
                </a:lnTo>
                <a:lnTo>
                  <a:pt x="2867025" y="3454"/>
                </a:lnTo>
                <a:close/>
              </a:path>
              <a:path w="5010150" h="2606040">
                <a:moveTo>
                  <a:pt x="2914650" y="2599969"/>
                </a:moveTo>
                <a:lnTo>
                  <a:pt x="2914192" y="2598851"/>
                </a:lnTo>
                <a:lnTo>
                  <a:pt x="2912326" y="2596985"/>
                </a:lnTo>
                <a:lnTo>
                  <a:pt x="2911208" y="2596515"/>
                </a:lnTo>
                <a:lnTo>
                  <a:pt x="2908579" y="2596515"/>
                </a:lnTo>
                <a:lnTo>
                  <a:pt x="2907461" y="2596985"/>
                </a:lnTo>
                <a:lnTo>
                  <a:pt x="2905595" y="2598851"/>
                </a:lnTo>
                <a:lnTo>
                  <a:pt x="2905125" y="2599969"/>
                </a:lnTo>
                <a:lnTo>
                  <a:pt x="2905125" y="2602598"/>
                </a:lnTo>
                <a:lnTo>
                  <a:pt x="2905595" y="2603716"/>
                </a:lnTo>
                <a:lnTo>
                  <a:pt x="2907461" y="2605582"/>
                </a:lnTo>
                <a:lnTo>
                  <a:pt x="2908579" y="2606040"/>
                </a:lnTo>
                <a:lnTo>
                  <a:pt x="2911208" y="2606040"/>
                </a:lnTo>
                <a:lnTo>
                  <a:pt x="2912326" y="2605582"/>
                </a:lnTo>
                <a:lnTo>
                  <a:pt x="2914192" y="2603716"/>
                </a:lnTo>
                <a:lnTo>
                  <a:pt x="2914650" y="2602598"/>
                </a:lnTo>
                <a:lnTo>
                  <a:pt x="2914650" y="2599969"/>
                </a:lnTo>
                <a:close/>
              </a:path>
              <a:path w="5010150" h="2606040">
                <a:moveTo>
                  <a:pt x="2914650" y="1301711"/>
                </a:moveTo>
                <a:lnTo>
                  <a:pt x="2914192" y="1300594"/>
                </a:lnTo>
                <a:lnTo>
                  <a:pt x="2912326" y="1298727"/>
                </a:lnTo>
                <a:lnTo>
                  <a:pt x="2911208" y="1298257"/>
                </a:lnTo>
                <a:lnTo>
                  <a:pt x="2908579" y="1298257"/>
                </a:lnTo>
                <a:lnTo>
                  <a:pt x="2907461" y="1298727"/>
                </a:lnTo>
                <a:lnTo>
                  <a:pt x="2905595" y="1300594"/>
                </a:lnTo>
                <a:lnTo>
                  <a:pt x="2905125" y="1301711"/>
                </a:lnTo>
                <a:lnTo>
                  <a:pt x="2905125" y="1304340"/>
                </a:lnTo>
                <a:lnTo>
                  <a:pt x="2905595" y="1305458"/>
                </a:lnTo>
                <a:lnTo>
                  <a:pt x="2907461" y="1307325"/>
                </a:lnTo>
                <a:lnTo>
                  <a:pt x="2908579" y="1307782"/>
                </a:lnTo>
                <a:lnTo>
                  <a:pt x="2911208" y="1307782"/>
                </a:lnTo>
                <a:lnTo>
                  <a:pt x="2912326" y="1307325"/>
                </a:lnTo>
                <a:lnTo>
                  <a:pt x="2914192" y="1305458"/>
                </a:lnTo>
                <a:lnTo>
                  <a:pt x="2914650" y="1304340"/>
                </a:lnTo>
                <a:lnTo>
                  <a:pt x="2914650" y="1301711"/>
                </a:lnTo>
                <a:close/>
              </a:path>
              <a:path w="5010150" h="2606040">
                <a:moveTo>
                  <a:pt x="2914650" y="3454"/>
                </a:moveTo>
                <a:lnTo>
                  <a:pt x="2914192" y="2336"/>
                </a:lnTo>
                <a:lnTo>
                  <a:pt x="2912326" y="469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69"/>
                </a:lnTo>
                <a:lnTo>
                  <a:pt x="2905595" y="2336"/>
                </a:lnTo>
                <a:lnTo>
                  <a:pt x="2905125" y="3454"/>
                </a:lnTo>
                <a:lnTo>
                  <a:pt x="2905125" y="6083"/>
                </a:lnTo>
                <a:lnTo>
                  <a:pt x="2905595" y="7200"/>
                </a:lnTo>
                <a:lnTo>
                  <a:pt x="2907461" y="9067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67"/>
                </a:lnTo>
                <a:lnTo>
                  <a:pt x="2914192" y="7200"/>
                </a:lnTo>
                <a:lnTo>
                  <a:pt x="2914650" y="6083"/>
                </a:lnTo>
                <a:lnTo>
                  <a:pt x="2914650" y="3454"/>
                </a:lnTo>
                <a:close/>
              </a:path>
              <a:path w="5010150" h="2606040">
                <a:moveTo>
                  <a:pt x="2962275" y="2599969"/>
                </a:moveTo>
                <a:lnTo>
                  <a:pt x="2961817" y="2598851"/>
                </a:lnTo>
                <a:lnTo>
                  <a:pt x="2959951" y="2596985"/>
                </a:lnTo>
                <a:lnTo>
                  <a:pt x="2958833" y="2596515"/>
                </a:lnTo>
                <a:lnTo>
                  <a:pt x="2956204" y="2596515"/>
                </a:lnTo>
                <a:lnTo>
                  <a:pt x="2955086" y="2596985"/>
                </a:lnTo>
                <a:lnTo>
                  <a:pt x="2953220" y="2598851"/>
                </a:lnTo>
                <a:lnTo>
                  <a:pt x="2952750" y="2599969"/>
                </a:lnTo>
                <a:lnTo>
                  <a:pt x="2952750" y="2602598"/>
                </a:lnTo>
                <a:lnTo>
                  <a:pt x="2953220" y="2603716"/>
                </a:lnTo>
                <a:lnTo>
                  <a:pt x="2955086" y="2605582"/>
                </a:lnTo>
                <a:lnTo>
                  <a:pt x="2956204" y="2606040"/>
                </a:lnTo>
                <a:lnTo>
                  <a:pt x="2958833" y="2606040"/>
                </a:lnTo>
                <a:lnTo>
                  <a:pt x="2959951" y="2605582"/>
                </a:lnTo>
                <a:lnTo>
                  <a:pt x="2961817" y="2603716"/>
                </a:lnTo>
                <a:lnTo>
                  <a:pt x="2962275" y="2602598"/>
                </a:lnTo>
                <a:lnTo>
                  <a:pt x="2962275" y="2599969"/>
                </a:lnTo>
                <a:close/>
              </a:path>
              <a:path w="5010150" h="2606040">
                <a:moveTo>
                  <a:pt x="2962275" y="1301711"/>
                </a:moveTo>
                <a:lnTo>
                  <a:pt x="2961817" y="1300594"/>
                </a:lnTo>
                <a:lnTo>
                  <a:pt x="2959951" y="1298727"/>
                </a:lnTo>
                <a:lnTo>
                  <a:pt x="2958833" y="1298257"/>
                </a:lnTo>
                <a:lnTo>
                  <a:pt x="2956204" y="1298257"/>
                </a:lnTo>
                <a:lnTo>
                  <a:pt x="2955086" y="1298727"/>
                </a:lnTo>
                <a:lnTo>
                  <a:pt x="2953220" y="1300594"/>
                </a:lnTo>
                <a:lnTo>
                  <a:pt x="2952750" y="1301711"/>
                </a:lnTo>
                <a:lnTo>
                  <a:pt x="2952750" y="1304340"/>
                </a:lnTo>
                <a:lnTo>
                  <a:pt x="2953220" y="1305458"/>
                </a:lnTo>
                <a:lnTo>
                  <a:pt x="2955086" y="1307325"/>
                </a:lnTo>
                <a:lnTo>
                  <a:pt x="2956204" y="1307782"/>
                </a:lnTo>
                <a:lnTo>
                  <a:pt x="2958833" y="1307782"/>
                </a:lnTo>
                <a:lnTo>
                  <a:pt x="2959951" y="1307325"/>
                </a:lnTo>
                <a:lnTo>
                  <a:pt x="2961817" y="1305458"/>
                </a:lnTo>
                <a:lnTo>
                  <a:pt x="2962275" y="1304340"/>
                </a:lnTo>
                <a:lnTo>
                  <a:pt x="2962275" y="1301711"/>
                </a:lnTo>
                <a:close/>
              </a:path>
              <a:path w="5010150" h="2606040">
                <a:moveTo>
                  <a:pt x="2962275" y="3454"/>
                </a:moveTo>
                <a:lnTo>
                  <a:pt x="2961817" y="2336"/>
                </a:lnTo>
                <a:lnTo>
                  <a:pt x="2959951" y="469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69"/>
                </a:lnTo>
                <a:lnTo>
                  <a:pt x="2953220" y="2336"/>
                </a:lnTo>
                <a:lnTo>
                  <a:pt x="2952750" y="3454"/>
                </a:lnTo>
                <a:lnTo>
                  <a:pt x="2952750" y="6083"/>
                </a:lnTo>
                <a:lnTo>
                  <a:pt x="2953220" y="7200"/>
                </a:lnTo>
                <a:lnTo>
                  <a:pt x="2955086" y="9067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67"/>
                </a:lnTo>
                <a:lnTo>
                  <a:pt x="2961817" y="7200"/>
                </a:lnTo>
                <a:lnTo>
                  <a:pt x="2962275" y="6083"/>
                </a:lnTo>
                <a:lnTo>
                  <a:pt x="2962275" y="3454"/>
                </a:lnTo>
                <a:close/>
              </a:path>
              <a:path w="5010150" h="2606040">
                <a:moveTo>
                  <a:pt x="3009900" y="2599969"/>
                </a:moveTo>
                <a:lnTo>
                  <a:pt x="3009442" y="2598851"/>
                </a:lnTo>
                <a:lnTo>
                  <a:pt x="3007576" y="2596985"/>
                </a:lnTo>
                <a:lnTo>
                  <a:pt x="3006458" y="2596515"/>
                </a:lnTo>
                <a:lnTo>
                  <a:pt x="3003829" y="2596515"/>
                </a:lnTo>
                <a:lnTo>
                  <a:pt x="3002711" y="2596985"/>
                </a:lnTo>
                <a:lnTo>
                  <a:pt x="3000845" y="2598851"/>
                </a:lnTo>
                <a:lnTo>
                  <a:pt x="3000375" y="2599969"/>
                </a:lnTo>
                <a:lnTo>
                  <a:pt x="3000375" y="2602598"/>
                </a:lnTo>
                <a:lnTo>
                  <a:pt x="3000845" y="2603716"/>
                </a:lnTo>
                <a:lnTo>
                  <a:pt x="3002711" y="2605582"/>
                </a:lnTo>
                <a:lnTo>
                  <a:pt x="3003829" y="2606040"/>
                </a:lnTo>
                <a:lnTo>
                  <a:pt x="3006458" y="2606040"/>
                </a:lnTo>
                <a:lnTo>
                  <a:pt x="3007576" y="2605582"/>
                </a:lnTo>
                <a:lnTo>
                  <a:pt x="3009442" y="2603716"/>
                </a:lnTo>
                <a:lnTo>
                  <a:pt x="3009900" y="2602598"/>
                </a:lnTo>
                <a:lnTo>
                  <a:pt x="3009900" y="2599969"/>
                </a:lnTo>
                <a:close/>
              </a:path>
              <a:path w="5010150" h="2606040">
                <a:moveTo>
                  <a:pt x="3009900" y="1301711"/>
                </a:moveTo>
                <a:lnTo>
                  <a:pt x="3009442" y="1300594"/>
                </a:lnTo>
                <a:lnTo>
                  <a:pt x="3007576" y="1298727"/>
                </a:lnTo>
                <a:lnTo>
                  <a:pt x="3006458" y="1298257"/>
                </a:lnTo>
                <a:lnTo>
                  <a:pt x="3003829" y="1298257"/>
                </a:lnTo>
                <a:lnTo>
                  <a:pt x="3002711" y="1298727"/>
                </a:lnTo>
                <a:lnTo>
                  <a:pt x="3000845" y="1300594"/>
                </a:lnTo>
                <a:lnTo>
                  <a:pt x="3000375" y="1301711"/>
                </a:lnTo>
                <a:lnTo>
                  <a:pt x="3000375" y="1304340"/>
                </a:lnTo>
                <a:lnTo>
                  <a:pt x="3000845" y="1305458"/>
                </a:lnTo>
                <a:lnTo>
                  <a:pt x="3002711" y="1307325"/>
                </a:lnTo>
                <a:lnTo>
                  <a:pt x="3003829" y="1307782"/>
                </a:lnTo>
                <a:lnTo>
                  <a:pt x="3006458" y="1307782"/>
                </a:lnTo>
                <a:lnTo>
                  <a:pt x="3007576" y="1307325"/>
                </a:lnTo>
                <a:lnTo>
                  <a:pt x="3009442" y="1305458"/>
                </a:lnTo>
                <a:lnTo>
                  <a:pt x="3009900" y="1304340"/>
                </a:lnTo>
                <a:lnTo>
                  <a:pt x="3009900" y="1301711"/>
                </a:lnTo>
                <a:close/>
              </a:path>
              <a:path w="5010150" h="2606040">
                <a:moveTo>
                  <a:pt x="3009900" y="3454"/>
                </a:moveTo>
                <a:lnTo>
                  <a:pt x="3009442" y="2336"/>
                </a:lnTo>
                <a:lnTo>
                  <a:pt x="3007576" y="469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69"/>
                </a:lnTo>
                <a:lnTo>
                  <a:pt x="3000845" y="2336"/>
                </a:lnTo>
                <a:lnTo>
                  <a:pt x="3000375" y="3454"/>
                </a:lnTo>
                <a:lnTo>
                  <a:pt x="3000375" y="6083"/>
                </a:lnTo>
                <a:lnTo>
                  <a:pt x="3000845" y="7200"/>
                </a:lnTo>
                <a:lnTo>
                  <a:pt x="3002711" y="9067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67"/>
                </a:lnTo>
                <a:lnTo>
                  <a:pt x="3009442" y="7200"/>
                </a:lnTo>
                <a:lnTo>
                  <a:pt x="3009900" y="6083"/>
                </a:lnTo>
                <a:lnTo>
                  <a:pt x="3009900" y="3454"/>
                </a:lnTo>
                <a:close/>
              </a:path>
              <a:path w="5010150" h="2606040">
                <a:moveTo>
                  <a:pt x="3057525" y="2599969"/>
                </a:moveTo>
                <a:lnTo>
                  <a:pt x="3057067" y="2598851"/>
                </a:lnTo>
                <a:lnTo>
                  <a:pt x="3055201" y="2596985"/>
                </a:lnTo>
                <a:lnTo>
                  <a:pt x="3054083" y="2596515"/>
                </a:lnTo>
                <a:lnTo>
                  <a:pt x="3051454" y="2596515"/>
                </a:lnTo>
                <a:lnTo>
                  <a:pt x="3050336" y="2596985"/>
                </a:lnTo>
                <a:lnTo>
                  <a:pt x="3048470" y="2598851"/>
                </a:lnTo>
                <a:lnTo>
                  <a:pt x="3048000" y="2599969"/>
                </a:lnTo>
                <a:lnTo>
                  <a:pt x="3048000" y="2602598"/>
                </a:lnTo>
                <a:lnTo>
                  <a:pt x="3048470" y="2603716"/>
                </a:lnTo>
                <a:lnTo>
                  <a:pt x="3050336" y="2605582"/>
                </a:lnTo>
                <a:lnTo>
                  <a:pt x="3051454" y="2606040"/>
                </a:lnTo>
                <a:lnTo>
                  <a:pt x="3054083" y="2606040"/>
                </a:lnTo>
                <a:lnTo>
                  <a:pt x="3055201" y="2605582"/>
                </a:lnTo>
                <a:lnTo>
                  <a:pt x="3057067" y="2603716"/>
                </a:lnTo>
                <a:lnTo>
                  <a:pt x="3057525" y="2602598"/>
                </a:lnTo>
                <a:lnTo>
                  <a:pt x="3057525" y="2599969"/>
                </a:lnTo>
                <a:close/>
              </a:path>
              <a:path w="5010150" h="2606040">
                <a:moveTo>
                  <a:pt x="3057525" y="1301711"/>
                </a:moveTo>
                <a:lnTo>
                  <a:pt x="3057067" y="1300594"/>
                </a:lnTo>
                <a:lnTo>
                  <a:pt x="3055201" y="1298727"/>
                </a:lnTo>
                <a:lnTo>
                  <a:pt x="3054083" y="1298257"/>
                </a:lnTo>
                <a:lnTo>
                  <a:pt x="3051454" y="1298257"/>
                </a:lnTo>
                <a:lnTo>
                  <a:pt x="3050336" y="1298727"/>
                </a:lnTo>
                <a:lnTo>
                  <a:pt x="3048470" y="1300594"/>
                </a:lnTo>
                <a:lnTo>
                  <a:pt x="3048000" y="1301711"/>
                </a:lnTo>
                <a:lnTo>
                  <a:pt x="3048000" y="1304340"/>
                </a:lnTo>
                <a:lnTo>
                  <a:pt x="3048470" y="1305458"/>
                </a:lnTo>
                <a:lnTo>
                  <a:pt x="3050336" y="1307325"/>
                </a:lnTo>
                <a:lnTo>
                  <a:pt x="3051454" y="1307782"/>
                </a:lnTo>
                <a:lnTo>
                  <a:pt x="3054083" y="1307782"/>
                </a:lnTo>
                <a:lnTo>
                  <a:pt x="3055201" y="1307325"/>
                </a:lnTo>
                <a:lnTo>
                  <a:pt x="3057067" y="1305458"/>
                </a:lnTo>
                <a:lnTo>
                  <a:pt x="3057525" y="1304340"/>
                </a:lnTo>
                <a:lnTo>
                  <a:pt x="3057525" y="1301711"/>
                </a:lnTo>
                <a:close/>
              </a:path>
              <a:path w="5010150" h="2606040">
                <a:moveTo>
                  <a:pt x="3057525" y="3454"/>
                </a:moveTo>
                <a:lnTo>
                  <a:pt x="3057067" y="2336"/>
                </a:lnTo>
                <a:lnTo>
                  <a:pt x="3055201" y="469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69"/>
                </a:lnTo>
                <a:lnTo>
                  <a:pt x="3048470" y="2336"/>
                </a:lnTo>
                <a:lnTo>
                  <a:pt x="3048000" y="3454"/>
                </a:lnTo>
                <a:lnTo>
                  <a:pt x="3048000" y="6083"/>
                </a:lnTo>
                <a:lnTo>
                  <a:pt x="3048470" y="7200"/>
                </a:lnTo>
                <a:lnTo>
                  <a:pt x="3050336" y="9067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67"/>
                </a:lnTo>
                <a:lnTo>
                  <a:pt x="3057067" y="7200"/>
                </a:lnTo>
                <a:lnTo>
                  <a:pt x="3057525" y="6083"/>
                </a:lnTo>
                <a:lnTo>
                  <a:pt x="3057525" y="3454"/>
                </a:lnTo>
                <a:close/>
              </a:path>
              <a:path w="5010150" h="2606040">
                <a:moveTo>
                  <a:pt x="3105150" y="2599969"/>
                </a:moveTo>
                <a:lnTo>
                  <a:pt x="3104692" y="2598851"/>
                </a:lnTo>
                <a:lnTo>
                  <a:pt x="3102826" y="2596985"/>
                </a:lnTo>
                <a:lnTo>
                  <a:pt x="3101708" y="2596515"/>
                </a:lnTo>
                <a:lnTo>
                  <a:pt x="3099079" y="2596515"/>
                </a:lnTo>
                <a:lnTo>
                  <a:pt x="3097961" y="2596985"/>
                </a:lnTo>
                <a:lnTo>
                  <a:pt x="3096095" y="2598851"/>
                </a:lnTo>
                <a:lnTo>
                  <a:pt x="3095625" y="2599969"/>
                </a:lnTo>
                <a:lnTo>
                  <a:pt x="3095625" y="2602598"/>
                </a:lnTo>
                <a:lnTo>
                  <a:pt x="3096095" y="2603716"/>
                </a:lnTo>
                <a:lnTo>
                  <a:pt x="3097961" y="2605582"/>
                </a:lnTo>
                <a:lnTo>
                  <a:pt x="3099079" y="2606040"/>
                </a:lnTo>
                <a:lnTo>
                  <a:pt x="3101708" y="2606040"/>
                </a:lnTo>
                <a:lnTo>
                  <a:pt x="3102826" y="2605582"/>
                </a:lnTo>
                <a:lnTo>
                  <a:pt x="3104692" y="2603716"/>
                </a:lnTo>
                <a:lnTo>
                  <a:pt x="3105150" y="2602598"/>
                </a:lnTo>
                <a:lnTo>
                  <a:pt x="3105150" y="2599969"/>
                </a:lnTo>
                <a:close/>
              </a:path>
              <a:path w="5010150" h="2606040">
                <a:moveTo>
                  <a:pt x="3105150" y="1301711"/>
                </a:moveTo>
                <a:lnTo>
                  <a:pt x="3104692" y="1300594"/>
                </a:lnTo>
                <a:lnTo>
                  <a:pt x="3102826" y="1298727"/>
                </a:lnTo>
                <a:lnTo>
                  <a:pt x="3101708" y="1298257"/>
                </a:lnTo>
                <a:lnTo>
                  <a:pt x="3099079" y="1298257"/>
                </a:lnTo>
                <a:lnTo>
                  <a:pt x="3097961" y="1298727"/>
                </a:lnTo>
                <a:lnTo>
                  <a:pt x="3096095" y="1300594"/>
                </a:lnTo>
                <a:lnTo>
                  <a:pt x="3095625" y="1301711"/>
                </a:lnTo>
                <a:lnTo>
                  <a:pt x="3095625" y="1304340"/>
                </a:lnTo>
                <a:lnTo>
                  <a:pt x="3096095" y="1305458"/>
                </a:lnTo>
                <a:lnTo>
                  <a:pt x="3097961" y="1307325"/>
                </a:lnTo>
                <a:lnTo>
                  <a:pt x="3099079" y="1307782"/>
                </a:lnTo>
                <a:lnTo>
                  <a:pt x="3101708" y="1307782"/>
                </a:lnTo>
                <a:lnTo>
                  <a:pt x="3102826" y="1307325"/>
                </a:lnTo>
                <a:lnTo>
                  <a:pt x="3104692" y="1305458"/>
                </a:lnTo>
                <a:lnTo>
                  <a:pt x="3105150" y="1304340"/>
                </a:lnTo>
                <a:lnTo>
                  <a:pt x="3105150" y="1301711"/>
                </a:lnTo>
                <a:close/>
              </a:path>
              <a:path w="5010150" h="2606040">
                <a:moveTo>
                  <a:pt x="3105150" y="3454"/>
                </a:moveTo>
                <a:lnTo>
                  <a:pt x="3104692" y="2336"/>
                </a:lnTo>
                <a:lnTo>
                  <a:pt x="3102826" y="469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69"/>
                </a:lnTo>
                <a:lnTo>
                  <a:pt x="3096095" y="2336"/>
                </a:lnTo>
                <a:lnTo>
                  <a:pt x="3095625" y="3454"/>
                </a:lnTo>
                <a:lnTo>
                  <a:pt x="3095625" y="6083"/>
                </a:lnTo>
                <a:lnTo>
                  <a:pt x="3096095" y="7200"/>
                </a:lnTo>
                <a:lnTo>
                  <a:pt x="3097961" y="9067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67"/>
                </a:lnTo>
                <a:lnTo>
                  <a:pt x="3104692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5010150" h="2606040">
                <a:moveTo>
                  <a:pt x="3152775" y="2599969"/>
                </a:moveTo>
                <a:lnTo>
                  <a:pt x="3152317" y="2598851"/>
                </a:lnTo>
                <a:lnTo>
                  <a:pt x="3150451" y="2596985"/>
                </a:lnTo>
                <a:lnTo>
                  <a:pt x="3149333" y="2596515"/>
                </a:lnTo>
                <a:lnTo>
                  <a:pt x="3146704" y="2596515"/>
                </a:lnTo>
                <a:lnTo>
                  <a:pt x="3145586" y="2596985"/>
                </a:lnTo>
                <a:lnTo>
                  <a:pt x="3143720" y="2598851"/>
                </a:lnTo>
                <a:lnTo>
                  <a:pt x="3143250" y="2599969"/>
                </a:lnTo>
                <a:lnTo>
                  <a:pt x="3143250" y="2602598"/>
                </a:lnTo>
                <a:lnTo>
                  <a:pt x="3143720" y="2603716"/>
                </a:lnTo>
                <a:lnTo>
                  <a:pt x="3145586" y="2605582"/>
                </a:lnTo>
                <a:lnTo>
                  <a:pt x="3146704" y="2606040"/>
                </a:lnTo>
                <a:lnTo>
                  <a:pt x="3149333" y="2606040"/>
                </a:lnTo>
                <a:lnTo>
                  <a:pt x="3150451" y="2605582"/>
                </a:lnTo>
                <a:lnTo>
                  <a:pt x="3152317" y="2603716"/>
                </a:lnTo>
                <a:lnTo>
                  <a:pt x="3152775" y="2602598"/>
                </a:lnTo>
                <a:lnTo>
                  <a:pt x="3152775" y="2599969"/>
                </a:lnTo>
                <a:close/>
              </a:path>
              <a:path w="5010150" h="2606040">
                <a:moveTo>
                  <a:pt x="3152775" y="1301711"/>
                </a:moveTo>
                <a:lnTo>
                  <a:pt x="3152317" y="1300594"/>
                </a:lnTo>
                <a:lnTo>
                  <a:pt x="3150451" y="1298727"/>
                </a:lnTo>
                <a:lnTo>
                  <a:pt x="3149333" y="1298257"/>
                </a:lnTo>
                <a:lnTo>
                  <a:pt x="3146704" y="1298257"/>
                </a:lnTo>
                <a:lnTo>
                  <a:pt x="3145586" y="1298727"/>
                </a:lnTo>
                <a:lnTo>
                  <a:pt x="3143720" y="1300594"/>
                </a:lnTo>
                <a:lnTo>
                  <a:pt x="3143250" y="1301711"/>
                </a:lnTo>
                <a:lnTo>
                  <a:pt x="3143250" y="1304340"/>
                </a:lnTo>
                <a:lnTo>
                  <a:pt x="3143720" y="1305458"/>
                </a:lnTo>
                <a:lnTo>
                  <a:pt x="3145586" y="1307325"/>
                </a:lnTo>
                <a:lnTo>
                  <a:pt x="3146704" y="1307782"/>
                </a:lnTo>
                <a:lnTo>
                  <a:pt x="3149333" y="1307782"/>
                </a:lnTo>
                <a:lnTo>
                  <a:pt x="3150451" y="1307325"/>
                </a:lnTo>
                <a:lnTo>
                  <a:pt x="3152317" y="1305458"/>
                </a:lnTo>
                <a:lnTo>
                  <a:pt x="3152775" y="1304340"/>
                </a:lnTo>
                <a:lnTo>
                  <a:pt x="3152775" y="1301711"/>
                </a:lnTo>
                <a:close/>
              </a:path>
              <a:path w="5010150" h="2606040">
                <a:moveTo>
                  <a:pt x="3152775" y="3454"/>
                </a:moveTo>
                <a:lnTo>
                  <a:pt x="3152317" y="2336"/>
                </a:lnTo>
                <a:lnTo>
                  <a:pt x="3150451" y="469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69"/>
                </a:lnTo>
                <a:lnTo>
                  <a:pt x="3143720" y="2336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20" y="7200"/>
                </a:lnTo>
                <a:lnTo>
                  <a:pt x="3145586" y="9067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67"/>
                </a:lnTo>
                <a:lnTo>
                  <a:pt x="3152317" y="7200"/>
                </a:lnTo>
                <a:lnTo>
                  <a:pt x="3152775" y="6083"/>
                </a:lnTo>
                <a:lnTo>
                  <a:pt x="3152775" y="3454"/>
                </a:lnTo>
                <a:close/>
              </a:path>
              <a:path w="5010150" h="2606040">
                <a:moveTo>
                  <a:pt x="3200400" y="2599969"/>
                </a:moveTo>
                <a:lnTo>
                  <a:pt x="3199942" y="2598851"/>
                </a:lnTo>
                <a:lnTo>
                  <a:pt x="3198076" y="2596985"/>
                </a:lnTo>
                <a:lnTo>
                  <a:pt x="3196958" y="2596515"/>
                </a:lnTo>
                <a:lnTo>
                  <a:pt x="3194329" y="2596515"/>
                </a:lnTo>
                <a:lnTo>
                  <a:pt x="3193211" y="2596985"/>
                </a:lnTo>
                <a:lnTo>
                  <a:pt x="3191345" y="2598851"/>
                </a:lnTo>
                <a:lnTo>
                  <a:pt x="3190875" y="2599969"/>
                </a:lnTo>
                <a:lnTo>
                  <a:pt x="3190875" y="2602598"/>
                </a:lnTo>
                <a:lnTo>
                  <a:pt x="3191345" y="2603716"/>
                </a:lnTo>
                <a:lnTo>
                  <a:pt x="3193211" y="2605582"/>
                </a:lnTo>
                <a:lnTo>
                  <a:pt x="3194329" y="2606040"/>
                </a:lnTo>
                <a:lnTo>
                  <a:pt x="3196958" y="2606040"/>
                </a:lnTo>
                <a:lnTo>
                  <a:pt x="3198076" y="2605582"/>
                </a:lnTo>
                <a:lnTo>
                  <a:pt x="3199942" y="2603716"/>
                </a:lnTo>
                <a:lnTo>
                  <a:pt x="3200400" y="2602598"/>
                </a:lnTo>
                <a:lnTo>
                  <a:pt x="3200400" y="2599969"/>
                </a:lnTo>
                <a:close/>
              </a:path>
              <a:path w="5010150" h="2606040">
                <a:moveTo>
                  <a:pt x="3200400" y="1301711"/>
                </a:moveTo>
                <a:lnTo>
                  <a:pt x="3199942" y="1300594"/>
                </a:lnTo>
                <a:lnTo>
                  <a:pt x="3198076" y="1298727"/>
                </a:lnTo>
                <a:lnTo>
                  <a:pt x="3196958" y="1298257"/>
                </a:lnTo>
                <a:lnTo>
                  <a:pt x="3194329" y="1298257"/>
                </a:lnTo>
                <a:lnTo>
                  <a:pt x="3193211" y="1298727"/>
                </a:lnTo>
                <a:lnTo>
                  <a:pt x="3191345" y="1300594"/>
                </a:lnTo>
                <a:lnTo>
                  <a:pt x="3190875" y="1301711"/>
                </a:lnTo>
                <a:lnTo>
                  <a:pt x="3190875" y="1304340"/>
                </a:lnTo>
                <a:lnTo>
                  <a:pt x="3191345" y="1305458"/>
                </a:lnTo>
                <a:lnTo>
                  <a:pt x="3193211" y="1307325"/>
                </a:lnTo>
                <a:lnTo>
                  <a:pt x="3194329" y="1307782"/>
                </a:lnTo>
                <a:lnTo>
                  <a:pt x="3196958" y="1307782"/>
                </a:lnTo>
                <a:lnTo>
                  <a:pt x="3198076" y="1307325"/>
                </a:lnTo>
                <a:lnTo>
                  <a:pt x="3199942" y="1305458"/>
                </a:lnTo>
                <a:lnTo>
                  <a:pt x="3200400" y="1304340"/>
                </a:lnTo>
                <a:lnTo>
                  <a:pt x="3200400" y="1301711"/>
                </a:lnTo>
                <a:close/>
              </a:path>
              <a:path w="5010150" h="2606040">
                <a:moveTo>
                  <a:pt x="3200400" y="3454"/>
                </a:moveTo>
                <a:lnTo>
                  <a:pt x="3199942" y="2336"/>
                </a:lnTo>
                <a:lnTo>
                  <a:pt x="3198076" y="469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69"/>
                </a:lnTo>
                <a:lnTo>
                  <a:pt x="3191345" y="2336"/>
                </a:lnTo>
                <a:lnTo>
                  <a:pt x="3190875" y="3454"/>
                </a:lnTo>
                <a:lnTo>
                  <a:pt x="3190875" y="6083"/>
                </a:lnTo>
                <a:lnTo>
                  <a:pt x="3191345" y="7200"/>
                </a:lnTo>
                <a:lnTo>
                  <a:pt x="3193211" y="9067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67"/>
                </a:lnTo>
                <a:lnTo>
                  <a:pt x="3199942" y="7200"/>
                </a:lnTo>
                <a:lnTo>
                  <a:pt x="3200400" y="6083"/>
                </a:lnTo>
                <a:lnTo>
                  <a:pt x="3200400" y="3454"/>
                </a:lnTo>
                <a:close/>
              </a:path>
              <a:path w="5010150" h="2606040">
                <a:moveTo>
                  <a:pt x="3248025" y="2599969"/>
                </a:moveTo>
                <a:lnTo>
                  <a:pt x="3247567" y="2598851"/>
                </a:lnTo>
                <a:lnTo>
                  <a:pt x="3245701" y="2596985"/>
                </a:lnTo>
                <a:lnTo>
                  <a:pt x="3244583" y="2596515"/>
                </a:lnTo>
                <a:lnTo>
                  <a:pt x="3241954" y="2596515"/>
                </a:lnTo>
                <a:lnTo>
                  <a:pt x="3240836" y="2596985"/>
                </a:lnTo>
                <a:lnTo>
                  <a:pt x="3238970" y="2598851"/>
                </a:lnTo>
                <a:lnTo>
                  <a:pt x="3238500" y="2599969"/>
                </a:lnTo>
                <a:lnTo>
                  <a:pt x="3238500" y="2602598"/>
                </a:lnTo>
                <a:lnTo>
                  <a:pt x="3238970" y="2603716"/>
                </a:lnTo>
                <a:lnTo>
                  <a:pt x="3240836" y="2605582"/>
                </a:lnTo>
                <a:lnTo>
                  <a:pt x="3241954" y="2606040"/>
                </a:lnTo>
                <a:lnTo>
                  <a:pt x="3244583" y="2606040"/>
                </a:lnTo>
                <a:lnTo>
                  <a:pt x="3245701" y="2605582"/>
                </a:lnTo>
                <a:lnTo>
                  <a:pt x="3247567" y="2603716"/>
                </a:lnTo>
                <a:lnTo>
                  <a:pt x="3248025" y="2602598"/>
                </a:lnTo>
                <a:lnTo>
                  <a:pt x="3248025" y="2599969"/>
                </a:lnTo>
                <a:close/>
              </a:path>
              <a:path w="5010150" h="2606040">
                <a:moveTo>
                  <a:pt x="3248025" y="1301711"/>
                </a:moveTo>
                <a:lnTo>
                  <a:pt x="3247567" y="1300594"/>
                </a:lnTo>
                <a:lnTo>
                  <a:pt x="3245701" y="1298727"/>
                </a:lnTo>
                <a:lnTo>
                  <a:pt x="3244583" y="1298257"/>
                </a:lnTo>
                <a:lnTo>
                  <a:pt x="3241954" y="1298257"/>
                </a:lnTo>
                <a:lnTo>
                  <a:pt x="3240836" y="1298727"/>
                </a:lnTo>
                <a:lnTo>
                  <a:pt x="3238970" y="1300594"/>
                </a:lnTo>
                <a:lnTo>
                  <a:pt x="3238500" y="1301711"/>
                </a:lnTo>
                <a:lnTo>
                  <a:pt x="3238500" y="1304340"/>
                </a:lnTo>
                <a:lnTo>
                  <a:pt x="3238970" y="1305458"/>
                </a:lnTo>
                <a:lnTo>
                  <a:pt x="3240836" y="1307325"/>
                </a:lnTo>
                <a:lnTo>
                  <a:pt x="3241954" y="1307782"/>
                </a:lnTo>
                <a:lnTo>
                  <a:pt x="3244583" y="1307782"/>
                </a:lnTo>
                <a:lnTo>
                  <a:pt x="3245701" y="1307325"/>
                </a:lnTo>
                <a:lnTo>
                  <a:pt x="3247567" y="1305458"/>
                </a:lnTo>
                <a:lnTo>
                  <a:pt x="3248025" y="1304340"/>
                </a:lnTo>
                <a:lnTo>
                  <a:pt x="3248025" y="1301711"/>
                </a:lnTo>
                <a:close/>
              </a:path>
              <a:path w="5010150" h="2606040">
                <a:moveTo>
                  <a:pt x="3248025" y="3454"/>
                </a:moveTo>
                <a:lnTo>
                  <a:pt x="3247567" y="2336"/>
                </a:lnTo>
                <a:lnTo>
                  <a:pt x="3245701" y="469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69"/>
                </a:lnTo>
                <a:lnTo>
                  <a:pt x="3238970" y="2336"/>
                </a:lnTo>
                <a:lnTo>
                  <a:pt x="3238500" y="3454"/>
                </a:lnTo>
                <a:lnTo>
                  <a:pt x="3238500" y="6083"/>
                </a:lnTo>
                <a:lnTo>
                  <a:pt x="3238970" y="7200"/>
                </a:lnTo>
                <a:lnTo>
                  <a:pt x="3240836" y="9067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67"/>
                </a:lnTo>
                <a:lnTo>
                  <a:pt x="3247567" y="7200"/>
                </a:lnTo>
                <a:lnTo>
                  <a:pt x="3248025" y="6083"/>
                </a:lnTo>
                <a:lnTo>
                  <a:pt x="3248025" y="3454"/>
                </a:lnTo>
                <a:close/>
              </a:path>
              <a:path w="5010150" h="2606040">
                <a:moveTo>
                  <a:pt x="3295650" y="2599969"/>
                </a:moveTo>
                <a:lnTo>
                  <a:pt x="3295192" y="2598851"/>
                </a:lnTo>
                <a:lnTo>
                  <a:pt x="3293326" y="2596985"/>
                </a:lnTo>
                <a:lnTo>
                  <a:pt x="3292208" y="2596515"/>
                </a:lnTo>
                <a:lnTo>
                  <a:pt x="3289579" y="2596515"/>
                </a:lnTo>
                <a:lnTo>
                  <a:pt x="3288461" y="2596985"/>
                </a:lnTo>
                <a:lnTo>
                  <a:pt x="3286595" y="2598851"/>
                </a:lnTo>
                <a:lnTo>
                  <a:pt x="3286125" y="2599969"/>
                </a:lnTo>
                <a:lnTo>
                  <a:pt x="3286125" y="2602598"/>
                </a:lnTo>
                <a:lnTo>
                  <a:pt x="3286595" y="2603716"/>
                </a:lnTo>
                <a:lnTo>
                  <a:pt x="3288461" y="2605582"/>
                </a:lnTo>
                <a:lnTo>
                  <a:pt x="3289579" y="2606040"/>
                </a:lnTo>
                <a:lnTo>
                  <a:pt x="3292208" y="2606040"/>
                </a:lnTo>
                <a:lnTo>
                  <a:pt x="3293326" y="2605582"/>
                </a:lnTo>
                <a:lnTo>
                  <a:pt x="3295192" y="2603716"/>
                </a:lnTo>
                <a:lnTo>
                  <a:pt x="3295650" y="2602598"/>
                </a:lnTo>
                <a:lnTo>
                  <a:pt x="3295650" y="2599969"/>
                </a:lnTo>
                <a:close/>
              </a:path>
              <a:path w="5010150" h="2606040">
                <a:moveTo>
                  <a:pt x="3295650" y="1301711"/>
                </a:moveTo>
                <a:lnTo>
                  <a:pt x="3295192" y="1300594"/>
                </a:lnTo>
                <a:lnTo>
                  <a:pt x="3293326" y="1298727"/>
                </a:lnTo>
                <a:lnTo>
                  <a:pt x="3292208" y="1298257"/>
                </a:lnTo>
                <a:lnTo>
                  <a:pt x="3289579" y="1298257"/>
                </a:lnTo>
                <a:lnTo>
                  <a:pt x="3288461" y="1298727"/>
                </a:lnTo>
                <a:lnTo>
                  <a:pt x="3286595" y="1300594"/>
                </a:lnTo>
                <a:lnTo>
                  <a:pt x="3286125" y="1301711"/>
                </a:lnTo>
                <a:lnTo>
                  <a:pt x="3286125" y="1304340"/>
                </a:lnTo>
                <a:lnTo>
                  <a:pt x="3286595" y="1305458"/>
                </a:lnTo>
                <a:lnTo>
                  <a:pt x="3288461" y="1307325"/>
                </a:lnTo>
                <a:lnTo>
                  <a:pt x="3289579" y="1307782"/>
                </a:lnTo>
                <a:lnTo>
                  <a:pt x="3292208" y="1307782"/>
                </a:lnTo>
                <a:lnTo>
                  <a:pt x="3293326" y="1307325"/>
                </a:lnTo>
                <a:lnTo>
                  <a:pt x="3295192" y="1305458"/>
                </a:lnTo>
                <a:lnTo>
                  <a:pt x="3295650" y="1304340"/>
                </a:lnTo>
                <a:lnTo>
                  <a:pt x="3295650" y="1301711"/>
                </a:lnTo>
                <a:close/>
              </a:path>
              <a:path w="5010150" h="2606040">
                <a:moveTo>
                  <a:pt x="3295650" y="3454"/>
                </a:moveTo>
                <a:lnTo>
                  <a:pt x="3295192" y="2336"/>
                </a:lnTo>
                <a:lnTo>
                  <a:pt x="3293326" y="469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69"/>
                </a:lnTo>
                <a:lnTo>
                  <a:pt x="3286595" y="2336"/>
                </a:lnTo>
                <a:lnTo>
                  <a:pt x="3286125" y="3454"/>
                </a:lnTo>
                <a:lnTo>
                  <a:pt x="3286125" y="6083"/>
                </a:lnTo>
                <a:lnTo>
                  <a:pt x="3286595" y="7200"/>
                </a:lnTo>
                <a:lnTo>
                  <a:pt x="3288461" y="9067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67"/>
                </a:lnTo>
                <a:lnTo>
                  <a:pt x="3295192" y="7200"/>
                </a:lnTo>
                <a:lnTo>
                  <a:pt x="3295650" y="6083"/>
                </a:lnTo>
                <a:lnTo>
                  <a:pt x="3295650" y="3454"/>
                </a:lnTo>
                <a:close/>
              </a:path>
              <a:path w="5010150" h="2606040">
                <a:moveTo>
                  <a:pt x="3343275" y="2599969"/>
                </a:moveTo>
                <a:lnTo>
                  <a:pt x="3342817" y="2598851"/>
                </a:lnTo>
                <a:lnTo>
                  <a:pt x="3340951" y="2596985"/>
                </a:lnTo>
                <a:lnTo>
                  <a:pt x="3339833" y="2596515"/>
                </a:lnTo>
                <a:lnTo>
                  <a:pt x="3337204" y="2596515"/>
                </a:lnTo>
                <a:lnTo>
                  <a:pt x="3336074" y="2596985"/>
                </a:lnTo>
                <a:lnTo>
                  <a:pt x="3334220" y="2598851"/>
                </a:lnTo>
                <a:lnTo>
                  <a:pt x="3333750" y="2599969"/>
                </a:lnTo>
                <a:lnTo>
                  <a:pt x="3333750" y="2602598"/>
                </a:lnTo>
                <a:lnTo>
                  <a:pt x="3334220" y="2603716"/>
                </a:lnTo>
                <a:lnTo>
                  <a:pt x="3336074" y="2605582"/>
                </a:lnTo>
                <a:lnTo>
                  <a:pt x="3337204" y="2606040"/>
                </a:lnTo>
                <a:lnTo>
                  <a:pt x="3339833" y="2606040"/>
                </a:lnTo>
                <a:lnTo>
                  <a:pt x="3340951" y="2605582"/>
                </a:lnTo>
                <a:lnTo>
                  <a:pt x="3342817" y="2603716"/>
                </a:lnTo>
                <a:lnTo>
                  <a:pt x="3343275" y="2602598"/>
                </a:lnTo>
                <a:lnTo>
                  <a:pt x="3343275" y="2599969"/>
                </a:lnTo>
                <a:close/>
              </a:path>
              <a:path w="5010150" h="2606040">
                <a:moveTo>
                  <a:pt x="3343275" y="1301711"/>
                </a:moveTo>
                <a:lnTo>
                  <a:pt x="3342817" y="1300594"/>
                </a:lnTo>
                <a:lnTo>
                  <a:pt x="3340951" y="1298727"/>
                </a:lnTo>
                <a:lnTo>
                  <a:pt x="3339833" y="1298257"/>
                </a:lnTo>
                <a:lnTo>
                  <a:pt x="3337204" y="1298257"/>
                </a:lnTo>
                <a:lnTo>
                  <a:pt x="3336074" y="1298727"/>
                </a:lnTo>
                <a:lnTo>
                  <a:pt x="3334220" y="1300594"/>
                </a:lnTo>
                <a:lnTo>
                  <a:pt x="3333750" y="1301711"/>
                </a:lnTo>
                <a:lnTo>
                  <a:pt x="3333750" y="1304340"/>
                </a:lnTo>
                <a:lnTo>
                  <a:pt x="3334220" y="1305458"/>
                </a:lnTo>
                <a:lnTo>
                  <a:pt x="3336074" y="1307325"/>
                </a:lnTo>
                <a:lnTo>
                  <a:pt x="3337204" y="1307782"/>
                </a:lnTo>
                <a:lnTo>
                  <a:pt x="3339833" y="1307782"/>
                </a:lnTo>
                <a:lnTo>
                  <a:pt x="3340951" y="1307325"/>
                </a:lnTo>
                <a:lnTo>
                  <a:pt x="3342817" y="1305458"/>
                </a:lnTo>
                <a:lnTo>
                  <a:pt x="3343275" y="1304340"/>
                </a:lnTo>
                <a:lnTo>
                  <a:pt x="3343275" y="1301711"/>
                </a:lnTo>
                <a:close/>
              </a:path>
              <a:path w="5010150" h="2606040">
                <a:moveTo>
                  <a:pt x="3343275" y="3454"/>
                </a:moveTo>
                <a:lnTo>
                  <a:pt x="3342817" y="2336"/>
                </a:lnTo>
                <a:lnTo>
                  <a:pt x="3340951" y="469"/>
                </a:lnTo>
                <a:lnTo>
                  <a:pt x="3339833" y="0"/>
                </a:lnTo>
                <a:lnTo>
                  <a:pt x="3337204" y="0"/>
                </a:lnTo>
                <a:lnTo>
                  <a:pt x="3336074" y="469"/>
                </a:lnTo>
                <a:lnTo>
                  <a:pt x="3334220" y="2336"/>
                </a:lnTo>
                <a:lnTo>
                  <a:pt x="3333750" y="3454"/>
                </a:lnTo>
                <a:lnTo>
                  <a:pt x="3333750" y="6083"/>
                </a:lnTo>
                <a:lnTo>
                  <a:pt x="3334220" y="7200"/>
                </a:lnTo>
                <a:lnTo>
                  <a:pt x="3336074" y="9067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67"/>
                </a:lnTo>
                <a:lnTo>
                  <a:pt x="3342817" y="7200"/>
                </a:lnTo>
                <a:lnTo>
                  <a:pt x="3343275" y="6083"/>
                </a:lnTo>
                <a:lnTo>
                  <a:pt x="3343275" y="3454"/>
                </a:lnTo>
                <a:close/>
              </a:path>
              <a:path w="5010150" h="2606040">
                <a:moveTo>
                  <a:pt x="3390900" y="2599969"/>
                </a:moveTo>
                <a:lnTo>
                  <a:pt x="3390442" y="2598851"/>
                </a:lnTo>
                <a:lnTo>
                  <a:pt x="3388576" y="2596985"/>
                </a:lnTo>
                <a:lnTo>
                  <a:pt x="3387458" y="2596515"/>
                </a:lnTo>
                <a:lnTo>
                  <a:pt x="3384829" y="2596515"/>
                </a:lnTo>
                <a:lnTo>
                  <a:pt x="3383699" y="2596985"/>
                </a:lnTo>
                <a:lnTo>
                  <a:pt x="3381845" y="2598851"/>
                </a:lnTo>
                <a:lnTo>
                  <a:pt x="3381375" y="2599969"/>
                </a:lnTo>
                <a:lnTo>
                  <a:pt x="3381375" y="2602598"/>
                </a:lnTo>
                <a:lnTo>
                  <a:pt x="3381845" y="2603716"/>
                </a:lnTo>
                <a:lnTo>
                  <a:pt x="3383699" y="2605582"/>
                </a:lnTo>
                <a:lnTo>
                  <a:pt x="3384829" y="2606040"/>
                </a:lnTo>
                <a:lnTo>
                  <a:pt x="3387458" y="2606040"/>
                </a:lnTo>
                <a:lnTo>
                  <a:pt x="3388576" y="2605582"/>
                </a:lnTo>
                <a:lnTo>
                  <a:pt x="3390442" y="2603716"/>
                </a:lnTo>
                <a:lnTo>
                  <a:pt x="3390900" y="2602598"/>
                </a:lnTo>
                <a:lnTo>
                  <a:pt x="3390900" y="2599969"/>
                </a:lnTo>
                <a:close/>
              </a:path>
              <a:path w="5010150" h="2606040">
                <a:moveTo>
                  <a:pt x="3390900" y="1301711"/>
                </a:moveTo>
                <a:lnTo>
                  <a:pt x="3390442" y="1300594"/>
                </a:lnTo>
                <a:lnTo>
                  <a:pt x="3388576" y="1298727"/>
                </a:lnTo>
                <a:lnTo>
                  <a:pt x="3387458" y="1298257"/>
                </a:lnTo>
                <a:lnTo>
                  <a:pt x="3384829" y="1298257"/>
                </a:lnTo>
                <a:lnTo>
                  <a:pt x="3383699" y="1298727"/>
                </a:lnTo>
                <a:lnTo>
                  <a:pt x="3381845" y="1300594"/>
                </a:lnTo>
                <a:lnTo>
                  <a:pt x="3381375" y="1301711"/>
                </a:lnTo>
                <a:lnTo>
                  <a:pt x="3381375" y="1304340"/>
                </a:lnTo>
                <a:lnTo>
                  <a:pt x="3381845" y="1305458"/>
                </a:lnTo>
                <a:lnTo>
                  <a:pt x="3383699" y="1307325"/>
                </a:lnTo>
                <a:lnTo>
                  <a:pt x="3384829" y="1307782"/>
                </a:lnTo>
                <a:lnTo>
                  <a:pt x="3387458" y="1307782"/>
                </a:lnTo>
                <a:lnTo>
                  <a:pt x="3388576" y="1307325"/>
                </a:lnTo>
                <a:lnTo>
                  <a:pt x="3390442" y="1305458"/>
                </a:lnTo>
                <a:lnTo>
                  <a:pt x="3390900" y="1304340"/>
                </a:lnTo>
                <a:lnTo>
                  <a:pt x="3390900" y="1301711"/>
                </a:lnTo>
                <a:close/>
              </a:path>
              <a:path w="5010150" h="2606040">
                <a:moveTo>
                  <a:pt x="3390900" y="3454"/>
                </a:moveTo>
                <a:lnTo>
                  <a:pt x="3390442" y="2336"/>
                </a:lnTo>
                <a:lnTo>
                  <a:pt x="3388576" y="469"/>
                </a:lnTo>
                <a:lnTo>
                  <a:pt x="3387458" y="0"/>
                </a:lnTo>
                <a:lnTo>
                  <a:pt x="3384829" y="0"/>
                </a:lnTo>
                <a:lnTo>
                  <a:pt x="3383699" y="469"/>
                </a:lnTo>
                <a:lnTo>
                  <a:pt x="3381845" y="2336"/>
                </a:lnTo>
                <a:lnTo>
                  <a:pt x="3381375" y="3454"/>
                </a:lnTo>
                <a:lnTo>
                  <a:pt x="3381375" y="6083"/>
                </a:lnTo>
                <a:lnTo>
                  <a:pt x="3381845" y="7200"/>
                </a:lnTo>
                <a:lnTo>
                  <a:pt x="3383699" y="9067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67"/>
                </a:lnTo>
                <a:lnTo>
                  <a:pt x="3390442" y="7200"/>
                </a:lnTo>
                <a:lnTo>
                  <a:pt x="3390900" y="6083"/>
                </a:lnTo>
                <a:lnTo>
                  <a:pt x="3390900" y="3454"/>
                </a:lnTo>
                <a:close/>
              </a:path>
              <a:path w="5010150" h="2606040">
                <a:moveTo>
                  <a:pt x="3438525" y="2599969"/>
                </a:moveTo>
                <a:lnTo>
                  <a:pt x="3438067" y="2598851"/>
                </a:lnTo>
                <a:lnTo>
                  <a:pt x="3436201" y="2596985"/>
                </a:lnTo>
                <a:lnTo>
                  <a:pt x="3435083" y="2596515"/>
                </a:lnTo>
                <a:lnTo>
                  <a:pt x="3432454" y="2596515"/>
                </a:lnTo>
                <a:lnTo>
                  <a:pt x="3431336" y="2596985"/>
                </a:lnTo>
                <a:lnTo>
                  <a:pt x="3429470" y="2598851"/>
                </a:lnTo>
                <a:lnTo>
                  <a:pt x="3429000" y="2599969"/>
                </a:lnTo>
                <a:lnTo>
                  <a:pt x="3429000" y="2602598"/>
                </a:lnTo>
                <a:lnTo>
                  <a:pt x="3429470" y="2603716"/>
                </a:lnTo>
                <a:lnTo>
                  <a:pt x="3431336" y="2605582"/>
                </a:lnTo>
                <a:lnTo>
                  <a:pt x="3432454" y="2606040"/>
                </a:lnTo>
                <a:lnTo>
                  <a:pt x="3435083" y="2606040"/>
                </a:lnTo>
                <a:lnTo>
                  <a:pt x="3436201" y="2605582"/>
                </a:lnTo>
                <a:lnTo>
                  <a:pt x="3438067" y="2603716"/>
                </a:lnTo>
                <a:lnTo>
                  <a:pt x="3438525" y="2602598"/>
                </a:lnTo>
                <a:lnTo>
                  <a:pt x="3438525" y="2599969"/>
                </a:lnTo>
                <a:close/>
              </a:path>
              <a:path w="5010150" h="2606040">
                <a:moveTo>
                  <a:pt x="3438525" y="1301711"/>
                </a:moveTo>
                <a:lnTo>
                  <a:pt x="3438067" y="1300594"/>
                </a:lnTo>
                <a:lnTo>
                  <a:pt x="3436201" y="1298727"/>
                </a:lnTo>
                <a:lnTo>
                  <a:pt x="3435083" y="1298257"/>
                </a:lnTo>
                <a:lnTo>
                  <a:pt x="3432454" y="1298257"/>
                </a:lnTo>
                <a:lnTo>
                  <a:pt x="3431336" y="1298727"/>
                </a:lnTo>
                <a:lnTo>
                  <a:pt x="3429470" y="1300594"/>
                </a:lnTo>
                <a:lnTo>
                  <a:pt x="3429000" y="1301711"/>
                </a:lnTo>
                <a:lnTo>
                  <a:pt x="3429000" y="1304340"/>
                </a:lnTo>
                <a:lnTo>
                  <a:pt x="3429470" y="1305458"/>
                </a:lnTo>
                <a:lnTo>
                  <a:pt x="3431336" y="1307325"/>
                </a:lnTo>
                <a:lnTo>
                  <a:pt x="3432454" y="1307782"/>
                </a:lnTo>
                <a:lnTo>
                  <a:pt x="3435083" y="1307782"/>
                </a:lnTo>
                <a:lnTo>
                  <a:pt x="3436201" y="1307325"/>
                </a:lnTo>
                <a:lnTo>
                  <a:pt x="3438067" y="1305458"/>
                </a:lnTo>
                <a:lnTo>
                  <a:pt x="3438525" y="1304340"/>
                </a:lnTo>
                <a:lnTo>
                  <a:pt x="3438525" y="1301711"/>
                </a:lnTo>
                <a:close/>
              </a:path>
              <a:path w="5010150" h="2606040">
                <a:moveTo>
                  <a:pt x="3438525" y="3454"/>
                </a:moveTo>
                <a:lnTo>
                  <a:pt x="3438067" y="2336"/>
                </a:lnTo>
                <a:lnTo>
                  <a:pt x="3436201" y="469"/>
                </a:lnTo>
                <a:lnTo>
                  <a:pt x="3435083" y="0"/>
                </a:lnTo>
                <a:lnTo>
                  <a:pt x="3432454" y="0"/>
                </a:lnTo>
                <a:lnTo>
                  <a:pt x="3431336" y="469"/>
                </a:lnTo>
                <a:lnTo>
                  <a:pt x="3429470" y="2336"/>
                </a:lnTo>
                <a:lnTo>
                  <a:pt x="3429000" y="3454"/>
                </a:lnTo>
                <a:lnTo>
                  <a:pt x="3429000" y="6083"/>
                </a:lnTo>
                <a:lnTo>
                  <a:pt x="3429470" y="7200"/>
                </a:lnTo>
                <a:lnTo>
                  <a:pt x="3431336" y="9067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67"/>
                </a:lnTo>
                <a:lnTo>
                  <a:pt x="3438067" y="7200"/>
                </a:lnTo>
                <a:lnTo>
                  <a:pt x="3438525" y="6083"/>
                </a:lnTo>
                <a:lnTo>
                  <a:pt x="3438525" y="3454"/>
                </a:lnTo>
                <a:close/>
              </a:path>
              <a:path w="5010150" h="2606040">
                <a:moveTo>
                  <a:pt x="3486150" y="2599969"/>
                </a:moveTo>
                <a:lnTo>
                  <a:pt x="3485692" y="2598851"/>
                </a:lnTo>
                <a:lnTo>
                  <a:pt x="3483826" y="2596985"/>
                </a:lnTo>
                <a:lnTo>
                  <a:pt x="3482708" y="2596515"/>
                </a:lnTo>
                <a:lnTo>
                  <a:pt x="3480079" y="2596515"/>
                </a:lnTo>
                <a:lnTo>
                  <a:pt x="3478961" y="2596985"/>
                </a:lnTo>
                <a:lnTo>
                  <a:pt x="3477095" y="2598851"/>
                </a:lnTo>
                <a:lnTo>
                  <a:pt x="3476625" y="2599969"/>
                </a:lnTo>
                <a:lnTo>
                  <a:pt x="3476625" y="2602598"/>
                </a:lnTo>
                <a:lnTo>
                  <a:pt x="3477095" y="2603716"/>
                </a:lnTo>
                <a:lnTo>
                  <a:pt x="3478961" y="2605582"/>
                </a:lnTo>
                <a:lnTo>
                  <a:pt x="3480079" y="2606040"/>
                </a:lnTo>
                <a:lnTo>
                  <a:pt x="3482708" y="2606040"/>
                </a:lnTo>
                <a:lnTo>
                  <a:pt x="3483826" y="2605582"/>
                </a:lnTo>
                <a:lnTo>
                  <a:pt x="3485692" y="2603716"/>
                </a:lnTo>
                <a:lnTo>
                  <a:pt x="3486150" y="2602598"/>
                </a:lnTo>
                <a:lnTo>
                  <a:pt x="3486150" y="2599969"/>
                </a:lnTo>
                <a:close/>
              </a:path>
              <a:path w="5010150" h="2606040">
                <a:moveTo>
                  <a:pt x="3486150" y="1301711"/>
                </a:moveTo>
                <a:lnTo>
                  <a:pt x="3485692" y="1300594"/>
                </a:lnTo>
                <a:lnTo>
                  <a:pt x="3483826" y="1298727"/>
                </a:lnTo>
                <a:lnTo>
                  <a:pt x="3482708" y="1298257"/>
                </a:lnTo>
                <a:lnTo>
                  <a:pt x="3480079" y="1298257"/>
                </a:lnTo>
                <a:lnTo>
                  <a:pt x="3478961" y="1298727"/>
                </a:lnTo>
                <a:lnTo>
                  <a:pt x="3477095" y="1300594"/>
                </a:lnTo>
                <a:lnTo>
                  <a:pt x="3476625" y="1301711"/>
                </a:lnTo>
                <a:lnTo>
                  <a:pt x="3476625" y="1304340"/>
                </a:lnTo>
                <a:lnTo>
                  <a:pt x="3477095" y="1305458"/>
                </a:lnTo>
                <a:lnTo>
                  <a:pt x="3478961" y="1307325"/>
                </a:lnTo>
                <a:lnTo>
                  <a:pt x="3480079" y="1307782"/>
                </a:lnTo>
                <a:lnTo>
                  <a:pt x="3482708" y="1307782"/>
                </a:lnTo>
                <a:lnTo>
                  <a:pt x="3483826" y="1307325"/>
                </a:lnTo>
                <a:lnTo>
                  <a:pt x="3485692" y="1305458"/>
                </a:lnTo>
                <a:lnTo>
                  <a:pt x="3486150" y="1304340"/>
                </a:lnTo>
                <a:lnTo>
                  <a:pt x="3486150" y="1301711"/>
                </a:lnTo>
                <a:close/>
              </a:path>
              <a:path w="5010150" h="2606040">
                <a:moveTo>
                  <a:pt x="3486150" y="3454"/>
                </a:moveTo>
                <a:lnTo>
                  <a:pt x="3485692" y="2336"/>
                </a:lnTo>
                <a:lnTo>
                  <a:pt x="3483826" y="469"/>
                </a:lnTo>
                <a:lnTo>
                  <a:pt x="3482708" y="0"/>
                </a:lnTo>
                <a:lnTo>
                  <a:pt x="3480079" y="0"/>
                </a:lnTo>
                <a:lnTo>
                  <a:pt x="3478961" y="469"/>
                </a:lnTo>
                <a:lnTo>
                  <a:pt x="3477095" y="2336"/>
                </a:lnTo>
                <a:lnTo>
                  <a:pt x="3476625" y="3454"/>
                </a:lnTo>
                <a:lnTo>
                  <a:pt x="3476625" y="6083"/>
                </a:lnTo>
                <a:lnTo>
                  <a:pt x="3477095" y="7200"/>
                </a:lnTo>
                <a:lnTo>
                  <a:pt x="3478961" y="9067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67"/>
                </a:lnTo>
                <a:lnTo>
                  <a:pt x="3485692" y="7200"/>
                </a:lnTo>
                <a:lnTo>
                  <a:pt x="3486150" y="6083"/>
                </a:lnTo>
                <a:lnTo>
                  <a:pt x="3486150" y="3454"/>
                </a:lnTo>
                <a:close/>
              </a:path>
              <a:path w="5010150" h="2606040">
                <a:moveTo>
                  <a:pt x="3533775" y="2599969"/>
                </a:moveTo>
                <a:lnTo>
                  <a:pt x="3533317" y="2598851"/>
                </a:lnTo>
                <a:lnTo>
                  <a:pt x="3531451" y="2596985"/>
                </a:lnTo>
                <a:lnTo>
                  <a:pt x="3530333" y="2596515"/>
                </a:lnTo>
                <a:lnTo>
                  <a:pt x="3527704" y="2596515"/>
                </a:lnTo>
                <a:lnTo>
                  <a:pt x="3526586" y="2596985"/>
                </a:lnTo>
                <a:lnTo>
                  <a:pt x="3524720" y="2598851"/>
                </a:lnTo>
                <a:lnTo>
                  <a:pt x="3524250" y="2599969"/>
                </a:lnTo>
                <a:lnTo>
                  <a:pt x="3524250" y="2602598"/>
                </a:lnTo>
                <a:lnTo>
                  <a:pt x="3524720" y="2603716"/>
                </a:lnTo>
                <a:lnTo>
                  <a:pt x="3526586" y="2605582"/>
                </a:lnTo>
                <a:lnTo>
                  <a:pt x="3527704" y="2606040"/>
                </a:lnTo>
                <a:lnTo>
                  <a:pt x="3530333" y="2606040"/>
                </a:lnTo>
                <a:lnTo>
                  <a:pt x="3531451" y="2605582"/>
                </a:lnTo>
                <a:lnTo>
                  <a:pt x="3533317" y="2603716"/>
                </a:lnTo>
                <a:lnTo>
                  <a:pt x="3533775" y="2602598"/>
                </a:lnTo>
                <a:lnTo>
                  <a:pt x="3533775" y="2599969"/>
                </a:lnTo>
                <a:close/>
              </a:path>
              <a:path w="5010150" h="2606040">
                <a:moveTo>
                  <a:pt x="3533775" y="1301711"/>
                </a:moveTo>
                <a:lnTo>
                  <a:pt x="3533317" y="1300594"/>
                </a:lnTo>
                <a:lnTo>
                  <a:pt x="3531451" y="1298727"/>
                </a:lnTo>
                <a:lnTo>
                  <a:pt x="3530333" y="1298257"/>
                </a:lnTo>
                <a:lnTo>
                  <a:pt x="3527704" y="1298257"/>
                </a:lnTo>
                <a:lnTo>
                  <a:pt x="3526586" y="1298727"/>
                </a:lnTo>
                <a:lnTo>
                  <a:pt x="3524720" y="1300594"/>
                </a:lnTo>
                <a:lnTo>
                  <a:pt x="3524250" y="1301711"/>
                </a:lnTo>
                <a:lnTo>
                  <a:pt x="3524250" y="1304340"/>
                </a:lnTo>
                <a:lnTo>
                  <a:pt x="3524720" y="1305458"/>
                </a:lnTo>
                <a:lnTo>
                  <a:pt x="3526586" y="1307325"/>
                </a:lnTo>
                <a:lnTo>
                  <a:pt x="3527704" y="1307782"/>
                </a:lnTo>
                <a:lnTo>
                  <a:pt x="3530333" y="1307782"/>
                </a:lnTo>
                <a:lnTo>
                  <a:pt x="3531451" y="1307325"/>
                </a:lnTo>
                <a:lnTo>
                  <a:pt x="3533317" y="1305458"/>
                </a:lnTo>
                <a:lnTo>
                  <a:pt x="3533775" y="1304340"/>
                </a:lnTo>
                <a:lnTo>
                  <a:pt x="3533775" y="1301711"/>
                </a:lnTo>
                <a:close/>
              </a:path>
              <a:path w="5010150" h="2606040">
                <a:moveTo>
                  <a:pt x="3533775" y="3454"/>
                </a:moveTo>
                <a:lnTo>
                  <a:pt x="3533317" y="2336"/>
                </a:lnTo>
                <a:lnTo>
                  <a:pt x="3531451" y="469"/>
                </a:lnTo>
                <a:lnTo>
                  <a:pt x="3530333" y="0"/>
                </a:lnTo>
                <a:lnTo>
                  <a:pt x="3527704" y="0"/>
                </a:lnTo>
                <a:lnTo>
                  <a:pt x="3526586" y="469"/>
                </a:lnTo>
                <a:lnTo>
                  <a:pt x="3524720" y="2336"/>
                </a:lnTo>
                <a:lnTo>
                  <a:pt x="3524250" y="3454"/>
                </a:lnTo>
                <a:lnTo>
                  <a:pt x="3524250" y="6083"/>
                </a:lnTo>
                <a:lnTo>
                  <a:pt x="3524720" y="7200"/>
                </a:lnTo>
                <a:lnTo>
                  <a:pt x="3526586" y="9067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67"/>
                </a:lnTo>
                <a:lnTo>
                  <a:pt x="3533317" y="7200"/>
                </a:lnTo>
                <a:lnTo>
                  <a:pt x="3533775" y="6083"/>
                </a:lnTo>
                <a:lnTo>
                  <a:pt x="3533775" y="3454"/>
                </a:lnTo>
                <a:close/>
              </a:path>
              <a:path w="5010150" h="2606040">
                <a:moveTo>
                  <a:pt x="3581400" y="2599969"/>
                </a:moveTo>
                <a:lnTo>
                  <a:pt x="3580942" y="2598851"/>
                </a:lnTo>
                <a:lnTo>
                  <a:pt x="3579076" y="2596985"/>
                </a:lnTo>
                <a:lnTo>
                  <a:pt x="3577958" y="2596515"/>
                </a:lnTo>
                <a:lnTo>
                  <a:pt x="3575329" y="2596515"/>
                </a:lnTo>
                <a:lnTo>
                  <a:pt x="3574211" y="2596985"/>
                </a:lnTo>
                <a:lnTo>
                  <a:pt x="3572345" y="2598851"/>
                </a:lnTo>
                <a:lnTo>
                  <a:pt x="3571875" y="2599969"/>
                </a:lnTo>
                <a:lnTo>
                  <a:pt x="3571875" y="2602598"/>
                </a:lnTo>
                <a:lnTo>
                  <a:pt x="3572345" y="2603716"/>
                </a:lnTo>
                <a:lnTo>
                  <a:pt x="3574211" y="2605582"/>
                </a:lnTo>
                <a:lnTo>
                  <a:pt x="3575329" y="2606040"/>
                </a:lnTo>
                <a:lnTo>
                  <a:pt x="3577958" y="2606040"/>
                </a:lnTo>
                <a:lnTo>
                  <a:pt x="3579076" y="2605582"/>
                </a:lnTo>
                <a:lnTo>
                  <a:pt x="3580942" y="2603716"/>
                </a:lnTo>
                <a:lnTo>
                  <a:pt x="3581400" y="2602598"/>
                </a:lnTo>
                <a:lnTo>
                  <a:pt x="3581400" y="2599969"/>
                </a:lnTo>
                <a:close/>
              </a:path>
              <a:path w="5010150" h="2606040">
                <a:moveTo>
                  <a:pt x="3581400" y="1301711"/>
                </a:moveTo>
                <a:lnTo>
                  <a:pt x="3580942" y="1300594"/>
                </a:lnTo>
                <a:lnTo>
                  <a:pt x="3579076" y="1298727"/>
                </a:lnTo>
                <a:lnTo>
                  <a:pt x="3577958" y="1298257"/>
                </a:lnTo>
                <a:lnTo>
                  <a:pt x="3575329" y="1298257"/>
                </a:lnTo>
                <a:lnTo>
                  <a:pt x="3574211" y="1298727"/>
                </a:lnTo>
                <a:lnTo>
                  <a:pt x="3572345" y="1300594"/>
                </a:lnTo>
                <a:lnTo>
                  <a:pt x="3571875" y="1301711"/>
                </a:lnTo>
                <a:lnTo>
                  <a:pt x="3571875" y="1304340"/>
                </a:lnTo>
                <a:lnTo>
                  <a:pt x="3572345" y="1305458"/>
                </a:lnTo>
                <a:lnTo>
                  <a:pt x="3574211" y="1307325"/>
                </a:lnTo>
                <a:lnTo>
                  <a:pt x="3575329" y="1307782"/>
                </a:lnTo>
                <a:lnTo>
                  <a:pt x="3577958" y="1307782"/>
                </a:lnTo>
                <a:lnTo>
                  <a:pt x="3579076" y="1307325"/>
                </a:lnTo>
                <a:lnTo>
                  <a:pt x="3580942" y="1305458"/>
                </a:lnTo>
                <a:lnTo>
                  <a:pt x="3581400" y="1304340"/>
                </a:lnTo>
                <a:lnTo>
                  <a:pt x="3581400" y="1301711"/>
                </a:lnTo>
                <a:close/>
              </a:path>
              <a:path w="5010150" h="2606040">
                <a:moveTo>
                  <a:pt x="3581400" y="3454"/>
                </a:moveTo>
                <a:lnTo>
                  <a:pt x="3580942" y="2336"/>
                </a:lnTo>
                <a:lnTo>
                  <a:pt x="3579076" y="469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69"/>
                </a:lnTo>
                <a:lnTo>
                  <a:pt x="3572345" y="2336"/>
                </a:lnTo>
                <a:lnTo>
                  <a:pt x="3571875" y="3454"/>
                </a:lnTo>
                <a:lnTo>
                  <a:pt x="3571875" y="6083"/>
                </a:lnTo>
                <a:lnTo>
                  <a:pt x="3572345" y="7200"/>
                </a:lnTo>
                <a:lnTo>
                  <a:pt x="3574211" y="9067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67"/>
                </a:lnTo>
                <a:lnTo>
                  <a:pt x="3580942" y="7200"/>
                </a:lnTo>
                <a:lnTo>
                  <a:pt x="3581400" y="6083"/>
                </a:lnTo>
                <a:lnTo>
                  <a:pt x="3581400" y="3454"/>
                </a:lnTo>
                <a:close/>
              </a:path>
              <a:path w="5010150" h="2606040">
                <a:moveTo>
                  <a:pt x="3629025" y="2599969"/>
                </a:moveTo>
                <a:lnTo>
                  <a:pt x="3628567" y="2598851"/>
                </a:lnTo>
                <a:lnTo>
                  <a:pt x="3626701" y="2596985"/>
                </a:lnTo>
                <a:lnTo>
                  <a:pt x="3625583" y="2596515"/>
                </a:lnTo>
                <a:lnTo>
                  <a:pt x="3622954" y="2596515"/>
                </a:lnTo>
                <a:lnTo>
                  <a:pt x="3621836" y="2596985"/>
                </a:lnTo>
                <a:lnTo>
                  <a:pt x="3619970" y="2598851"/>
                </a:lnTo>
                <a:lnTo>
                  <a:pt x="3619500" y="2599969"/>
                </a:lnTo>
                <a:lnTo>
                  <a:pt x="3619500" y="2602598"/>
                </a:lnTo>
                <a:lnTo>
                  <a:pt x="3619970" y="2603716"/>
                </a:lnTo>
                <a:lnTo>
                  <a:pt x="3621836" y="2605582"/>
                </a:lnTo>
                <a:lnTo>
                  <a:pt x="3622954" y="2606040"/>
                </a:lnTo>
                <a:lnTo>
                  <a:pt x="3625583" y="2606040"/>
                </a:lnTo>
                <a:lnTo>
                  <a:pt x="3626701" y="2605582"/>
                </a:lnTo>
                <a:lnTo>
                  <a:pt x="3628567" y="2603716"/>
                </a:lnTo>
                <a:lnTo>
                  <a:pt x="3629025" y="2602598"/>
                </a:lnTo>
                <a:lnTo>
                  <a:pt x="3629025" y="2599969"/>
                </a:lnTo>
                <a:close/>
              </a:path>
              <a:path w="5010150" h="2606040">
                <a:moveTo>
                  <a:pt x="3629025" y="1301711"/>
                </a:moveTo>
                <a:lnTo>
                  <a:pt x="3628567" y="1300594"/>
                </a:lnTo>
                <a:lnTo>
                  <a:pt x="3626701" y="1298727"/>
                </a:lnTo>
                <a:lnTo>
                  <a:pt x="3625583" y="1298257"/>
                </a:lnTo>
                <a:lnTo>
                  <a:pt x="3622954" y="1298257"/>
                </a:lnTo>
                <a:lnTo>
                  <a:pt x="3621836" y="1298727"/>
                </a:lnTo>
                <a:lnTo>
                  <a:pt x="3619970" y="1300594"/>
                </a:lnTo>
                <a:lnTo>
                  <a:pt x="3619500" y="1301711"/>
                </a:lnTo>
                <a:lnTo>
                  <a:pt x="3619500" y="1304340"/>
                </a:lnTo>
                <a:lnTo>
                  <a:pt x="3619970" y="1305458"/>
                </a:lnTo>
                <a:lnTo>
                  <a:pt x="3621836" y="1307325"/>
                </a:lnTo>
                <a:lnTo>
                  <a:pt x="3622954" y="1307782"/>
                </a:lnTo>
                <a:lnTo>
                  <a:pt x="3625583" y="1307782"/>
                </a:lnTo>
                <a:lnTo>
                  <a:pt x="3626701" y="1307325"/>
                </a:lnTo>
                <a:lnTo>
                  <a:pt x="3628567" y="1305458"/>
                </a:lnTo>
                <a:lnTo>
                  <a:pt x="3629025" y="1304340"/>
                </a:lnTo>
                <a:lnTo>
                  <a:pt x="3629025" y="1301711"/>
                </a:lnTo>
                <a:close/>
              </a:path>
              <a:path w="5010150" h="2606040">
                <a:moveTo>
                  <a:pt x="3629025" y="3454"/>
                </a:moveTo>
                <a:lnTo>
                  <a:pt x="3628567" y="2336"/>
                </a:lnTo>
                <a:lnTo>
                  <a:pt x="3626701" y="469"/>
                </a:lnTo>
                <a:lnTo>
                  <a:pt x="3625583" y="0"/>
                </a:lnTo>
                <a:lnTo>
                  <a:pt x="3622954" y="0"/>
                </a:lnTo>
                <a:lnTo>
                  <a:pt x="3621836" y="469"/>
                </a:lnTo>
                <a:lnTo>
                  <a:pt x="3619970" y="2336"/>
                </a:lnTo>
                <a:lnTo>
                  <a:pt x="3619500" y="3454"/>
                </a:lnTo>
                <a:lnTo>
                  <a:pt x="3619500" y="6083"/>
                </a:lnTo>
                <a:lnTo>
                  <a:pt x="3619970" y="7200"/>
                </a:lnTo>
                <a:lnTo>
                  <a:pt x="3621836" y="9067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67"/>
                </a:lnTo>
                <a:lnTo>
                  <a:pt x="3628567" y="7200"/>
                </a:lnTo>
                <a:lnTo>
                  <a:pt x="3629025" y="6083"/>
                </a:lnTo>
                <a:lnTo>
                  <a:pt x="3629025" y="3454"/>
                </a:lnTo>
                <a:close/>
              </a:path>
              <a:path w="5010150" h="2606040">
                <a:moveTo>
                  <a:pt x="3676650" y="2599969"/>
                </a:moveTo>
                <a:lnTo>
                  <a:pt x="3676192" y="2598851"/>
                </a:lnTo>
                <a:lnTo>
                  <a:pt x="3674326" y="2596985"/>
                </a:lnTo>
                <a:lnTo>
                  <a:pt x="3673208" y="2596515"/>
                </a:lnTo>
                <a:lnTo>
                  <a:pt x="3670579" y="2596515"/>
                </a:lnTo>
                <a:lnTo>
                  <a:pt x="3669461" y="2596985"/>
                </a:lnTo>
                <a:lnTo>
                  <a:pt x="3667595" y="2598851"/>
                </a:lnTo>
                <a:lnTo>
                  <a:pt x="3667125" y="2599969"/>
                </a:lnTo>
                <a:lnTo>
                  <a:pt x="3667125" y="2602598"/>
                </a:lnTo>
                <a:lnTo>
                  <a:pt x="3667595" y="2603716"/>
                </a:lnTo>
                <a:lnTo>
                  <a:pt x="3669461" y="2605582"/>
                </a:lnTo>
                <a:lnTo>
                  <a:pt x="3670579" y="2606040"/>
                </a:lnTo>
                <a:lnTo>
                  <a:pt x="3673208" y="2606040"/>
                </a:lnTo>
                <a:lnTo>
                  <a:pt x="3674326" y="2605582"/>
                </a:lnTo>
                <a:lnTo>
                  <a:pt x="3676192" y="2603716"/>
                </a:lnTo>
                <a:lnTo>
                  <a:pt x="3676650" y="2602598"/>
                </a:lnTo>
                <a:lnTo>
                  <a:pt x="3676650" y="2599969"/>
                </a:lnTo>
                <a:close/>
              </a:path>
              <a:path w="5010150" h="2606040">
                <a:moveTo>
                  <a:pt x="3676650" y="1301711"/>
                </a:moveTo>
                <a:lnTo>
                  <a:pt x="3676192" y="1300594"/>
                </a:lnTo>
                <a:lnTo>
                  <a:pt x="3674326" y="1298727"/>
                </a:lnTo>
                <a:lnTo>
                  <a:pt x="3673208" y="1298257"/>
                </a:lnTo>
                <a:lnTo>
                  <a:pt x="3670579" y="1298257"/>
                </a:lnTo>
                <a:lnTo>
                  <a:pt x="3669461" y="1298727"/>
                </a:lnTo>
                <a:lnTo>
                  <a:pt x="3667595" y="1300594"/>
                </a:lnTo>
                <a:lnTo>
                  <a:pt x="3667125" y="1301711"/>
                </a:lnTo>
                <a:lnTo>
                  <a:pt x="3667125" y="1304340"/>
                </a:lnTo>
                <a:lnTo>
                  <a:pt x="3667595" y="1305458"/>
                </a:lnTo>
                <a:lnTo>
                  <a:pt x="3669461" y="1307325"/>
                </a:lnTo>
                <a:lnTo>
                  <a:pt x="3670579" y="1307782"/>
                </a:lnTo>
                <a:lnTo>
                  <a:pt x="3673208" y="1307782"/>
                </a:lnTo>
                <a:lnTo>
                  <a:pt x="3674326" y="1307325"/>
                </a:lnTo>
                <a:lnTo>
                  <a:pt x="3676192" y="1305458"/>
                </a:lnTo>
                <a:lnTo>
                  <a:pt x="3676650" y="1304340"/>
                </a:lnTo>
                <a:lnTo>
                  <a:pt x="3676650" y="1301711"/>
                </a:lnTo>
                <a:close/>
              </a:path>
              <a:path w="5010150" h="2606040">
                <a:moveTo>
                  <a:pt x="3676650" y="3454"/>
                </a:moveTo>
                <a:lnTo>
                  <a:pt x="3676192" y="2336"/>
                </a:lnTo>
                <a:lnTo>
                  <a:pt x="3674326" y="469"/>
                </a:lnTo>
                <a:lnTo>
                  <a:pt x="3673208" y="0"/>
                </a:lnTo>
                <a:lnTo>
                  <a:pt x="3670579" y="0"/>
                </a:lnTo>
                <a:lnTo>
                  <a:pt x="3669461" y="469"/>
                </a:lnTo>
                <a:lnTo>
                  <a:pt x="3667595" y="2336"/>
                </a:lnTo>
                <a:lnTo>
                  <a:pt x="3667125" y="3454"/>
                </a:lnTo>
                <a:lnTo>
                  <a:pt x="3667125" y="6083"/>
                </a:lnTo>
                <a:lnTo>
                  <a:pt x="3667595" y="7200"/>
                </a:lnTo>
                <a:lnTo>
                  <a:pt x="3669461" y="9067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67"/>
                </a:lnTo>
                <a:lnTo>
                  <a:pt x="3676192" y="7200"/>
                </a:lnTo>
                <a:lnTo>
                  <a:pt x="3676650" y="6083"/>
                </a:lnTo>
                <a:lnTo>
                  <a:pt x="3676650" y="3454"/>
                </a:lnTo>
                <a:close/>
              </a:path>
              <a:path w="5010150" h="2606040">
                <a:moveTo>
                  <a:pt x="3724275" y="2599969"/>
                </a:moveTo>
                <a:lnTo>
                  <a:pt x="3723817" y="2598851"/>
                </a:lnTo>
                <a:lnTo>
                  <a:pt x="3721951" y="2596985"/>
                </a:lnTo>
                <a:lnTo>
                  <a:pt x="3720833" y="2596515"/>
                </a:lnTo>
                <a:lnTo>
                  <a:pt x="3718204" y="2596515"/>
                </a:lnTo>
                <a:lnTo>
                  <a:pt x="3717086" y="2596985"/>
                </a:lnTo>
                <a:lnTo>
                  <a:pt x="3715220" y="2598851"/>
                </a:lnTo>
                <a:lnTo>
                  <a:pt x="3714750" y="2599969"/>
                </a:lnTo>
                <a:lnTo>
                  <a:pt x="3714750" y="2602598"/>
                </a:lnTo>
                <a:lnTo>
                  <a:pt x="3715220" y="2603716"/>
                </a:lnTo>
                <a:lnTo>
                  <a:pt x="3717086" y="2605582"/>
                </a:lnTo>
                <a:lnTo>
                  <a:pt x="3718204" y="2606040"/>
                </a:lnTo>
                <a:lnTo>
                  <a:pt x="3720833" y="2606040"/>
                </a:lnTo>
                <a:lnTo>
                  <a:pt x="3721951" y="2605582"/>
                </a:lnTo>
                <a:lnTo>
                  <a:pt x="3723817" y="2603716"/>
                </a:lnTo>
                <a:lnTo>
                  <a:pt x="3724275" y="2602598"/>
                </a:lnTo>
                <a:lnTo>
                  <a:pt x="3724275" y="2599969"/>
                </a:lnTo>
                <a:close/>
              </a:path>
              <a:path w="5010150" h="2606040">
                <a:moveTo>
                  <a:pt x="3724275" y="1301711"/>
                </a:moveTo>
                <a:lnTo>
                  <a:pt x="3723817" y="1300594"/>
                </a:lnTo>
                <a:lnTo>
                  <a:pt x="3721951" y="1298727"/>
                </a:lnTo>
                <a:lnTo>
                  <a:pt x="3720833" y="1298257"/>
                </a:lnTo>
                <a:lnTo>
                  <a:pt x="3718204" y="1298257"/>
                </a:lnTo>
                <a:lnTo>
                  <a:pt x="3717086" y="1298727"/>
                </a:lnTo>
                <a:lnTo>
                  <a:pt x="3715220" y="1300594"/>
                </a:lnTo>
                <a:lnTo>
                  <a:pt x="3714750" y="1301711"/>
                </a:lnTo>
                <a:lnTo>
                  <a:pt x="3714750" y="1304340"/>
                </a:lnTo>
                <a:lnTo>
                  <a:pt x="3715220" y="1305458"/>
                </a:lnTo>
                <a:lnTo>
                  <a:pt x="3717086" y="1307325"/>
                </a:lnTo>
                <a:lnTo>
                  <a:pt x="3718204" y="1307782"/>
                </a:lnTo>
                <a:lnTo>
                  <a:pt x="3720833" y="1307782"/>
                </a:lnTo>
                <a:lnTo>
                  <a:pt x="3721951" y="1307325"/>
                </a:lnTo>
                <a:lnTo>
                  <a:pt x="3723817" y="1305458"/>
                </a:lnTo>
                <a:lnTo>
                  <a:pt x="3724275" y="1304340"/>
                </a:lnTo>
                <a:lnTo>
                  <a:pt x="3724275" y="1301711"/>
                </a:lnTo>
                <a:close/>
              </a:path>
              <a:path w="5010150" h="2606040">
                <a:moveTo>
                  <a:pt x="3724275" y="3454"/>
                </a:moveTo>
                <a:lnTo>
                  <a:pt x="3723817" y="2336"/>
                </a:lnTo>
                <a:lnTo>
                  <a:pt x="3721951" y="469"/>
                </a:lnTo>
                <a:lnTo>
                  <a:pt x="3720833" y="0"/>
                </a:lnTo>
                <a:lnTo>
                  <a:pt x="3718204" y="0"/>
                </a:lnTo>
                <a:lnTo>
                  <a:pt x="3717086" y="469"/>
                </a:lnTo>
                <a:lnTo>
                  <a:pt x="3715220" y="2336"/>
                </a:lnTo>
                <a:lnTo>
                  <a:pt x="3714750" y="3454"/>
                </a:lnTo>
                <a:lnTo>
                  <a:pt x="3714750" y="6083"/>
                </a:lnTo>
                <a:lnTo>
                  <a:pt x="3715220" y="7200"/>
                </a:lnTo>
                <a:lnTo>
                  <a:pt x="3717086" y="9067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67"/>
                </a:lnTo>
                <a:lnTo>
                  <a:pt x="3723817" y="7200"/>
                </a:lnTo>
                <a:lnTo>
                  <a:pt x="3724275" y="6083"/>
                </a:lnTo>
                <a:lnTo>
                  <a:pt x="3724275" y="3454"/>
                </a:lnTo>
                <a:close/>
              </a:path>
              <a:path w="5010150" h="2606040">
                <a:moveTo>
                  <a:pt x="3771900" y="2599969"/>
                </a:moveTo>
                <a:lnTo>
                  <a:pt x="3771442" y="2598851"/>
                </a:lnTo>
                <a:lnTo>
                  <a:pt x="3769576" y="2596985"/>
                </a:lnTo>
                <a:lnTo>
                  <a:pt x="3768458" y="2596515"/>
                </a:lnTo>
                <a:lnTo>
                  <a:pt x="3765829" y="2596515"/>
                </a:lnTo>
                <a:lnTo>
                  <a:pt x="3764711" y="2596985"/>
                </a:lnTo>
                <a:lnTo>
                  <a:pt x="3762845" y="2598851"/>
                </a:lnTo>
                <a:lnTo>
                  <a:pt x="3762375" y="2599969"/>
                </a:lnTo>
                <a:lnTo>
                  <a:pt x="3762375" y="2602598"/>
                </a:lnTo>
                <a:lnTo>
                  <a:pt x="3762845" y="2603716"/>
                </a:lnTo>
                <a:lnTo>
                  <a:pt x="3764711" y="2605582"/>
                </a:lnTo>
                <a:lnTo>
                  <a:pt x="3765829" y="2606040"/>
                </a:lnTo>
                <a:lnTo>
                  <a:pt x="3768458" y="2606040"/>
                </a:lnTo>
                <a:lnTo>
                  <a:pt x="3769576" y="2605582"/>
                </a:lnTo>
                <a:lnTo>
                  <a:pt x="3771442" y="2603716"/>
                </a:lnTo>
                <a:lnTo>
                  <a:pt x="3771900" y="2602598"/>
                </a:lnTo>
                <a:lnTo>
                  <a:pt x="3771900" y="2599969"/>
                </a:lnTo>
                <a:close/>
              </a:path>
              <a:path w="5010150" h="2606040">
                <a:moveTo>
                  <a:pt x="3771900" y="1301711"/>
                </a:moveTo>
                <a:lnTo>
                  <a:pt x="3771442" y="1300594"/>
                </a:lnTo>
                <a:lnTo>
                  <a:pt x="3769576" y="1298727"/>
                </a:lnTo>
                <a:lnTo>
                  <a:pt x="3768458" y="1298257"/>
                </a:lnTo>
                <a:lnTo>
                  <a:pt x="3765829" y="1298257"/>
                </a:lnTo>
                <a:lnTo>
                  <a:pt x="3764711" y="1298727"/>
                </a:lnTo>
                <a:lnTo>
                  <a:pt x="3762845" y="1300594"/>
                </a:lnTo>
                <a:lnTo>
                  <a:pt x="3762375" y="1301711"/>
                </a:lnTo>
                <a:lnTo>
                  <a:pt x="3762375" y="1304340"/>
                </a:lnTo>
                <a:lnTo>
                  <a:pt x="3762845" y="1305458"/>
                </a:lnTo>
                <a:lnTo>
                  <a:pt x="3764711" y="1307325"/>
                </a:lnTo>
                <a:lnTo>
                  <a:pt x="3765829" y="1307782"/>
                </a:lnTo>
                <a:lnTo>
                  <a:pt x="3768458" y="1307782"/>
                </a:lnTo>
                <a:lnTo>
                  <a:pt x="3769576" y="1307325"/>
                </a:lnTo>
                <a:lnTo>
                  <a:pt x="3771442" y="1305458"/>
                </a:lnTo>
                <a:lnTo>
                  <a:pt x="3771900" y="1304340"/>
                </a:lnTo>
                <a:lnTo>
                  <a:pt x="3771900" y="1301711"/>
                </a:lnTo>
                <a:close/>
              </a:path>
              <a:path w="5010150" h="2606040">
                <a:moveTo>
                  <a:pt x="3771900" y="3454"/>
                </a:moveTo>
                <a:lnTo>
                  <a:pt x="3771442" y="2336"/>
                </a:lnTo>
                <a:lnTo>
                  <a:pt x="3769576" y="469"/>
                </a:lnTo>
                <a:lnTo>
                  <a:pt x="3768458" y="0"/>
                </a:lnTo>
                <a:lnTo>
                  <a:pt x="3765829" y="0"/>
                </a:lnTo>
                <a:lnTo>
                  <a:pt x="3764711" y="469"/>
                </a:lnTo>
                <a:lnTo>
                  <a:pt x="3762845" y="2336"/>
                </a:lnTo>
                <a:lnTo>
                  <a:pt x="3762375" y="3454"/>
                </a:lnTo>
                <a:lnTo>
                  <a:pt x="3762375" y="6083"/>
                </a:lnTo>
                <a:lnTo>
                  <a:pt x="3762845" y="7200"/>
                </a:lnTo>
                <a:lnTo>
                  <a:pt x="3764711" y="9067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67"/>
                </a:lnTo>
                <a:lnTo>
                  <a:pt x="3771442" y="7200"/>
                </a:lnTo>
                <a:lnTo>
                  <a:pt x="3771900" y="6083"/>
                </a:lnTo>
                <a:lnTo>
                  <a:pt x="3771900" y="3454"/>
                </a:lnTo>
                <a:close/>
              </a:path>
              <a:path w="5010150" h="2606040">
                <a:moveTo>
                  <a:pt x="3819525" y="2599969"/>
                </a:moveTo>
                <a:lnTo>
                  <a:pt x="3819067" y="2598851"/>
                </a:lnTo>
                <a:lnTo>
                  <a:pt x="3817201" y="2596985"/>
                </a:lnTo>
                <a:lnTo>
                  <a:pt x="3816083" y="2596515"/>
                </a:lnTo>
                <a:lnTo>
                  <a:pt x="3813454" y="2596515"/>
                </a:lnTo>
                <a:lnTo>
                  <a:pt x="3812336" y="2596985"/>
                </a:lnTo>
                <a:lnTo>
                  <a:pt x="3810470" y="2598851"/>
                </a:lnTo>
                <a:lnTo>
                  <a:pt x="3810000" y="2599969"/>
                </a:lnTo>
                <a:lnTo>
                  <a:pt x="3810000" y="2602598"/>
                </a:lnTo>
                <a:lnTo>
                  <a:pt x="3810470" y="2603716"/>
                </a:lnTo>
                <a:lnTo>
                  <a:pt x="3812336" y="2605582"/>
                </a:lnTo>
                <a:lnTo>
                  <a:pt x="3813454" y="2606040"/>
                </a:lnTo>
                <a:lnTo>
                  <a:pt x="3816083" y="2606040"/>
                </a:lnTo>
                <a:lnTo>
                  <a:pt x="3817201" y="2605582"/>
                </a:lnTo>
                <a:lnTo>
                  <a:pt x="3819067" y="2603716"/>
                </a:lnTo>
                <a:lnTo>
                  <a:pt x="3819525" y="2602598"/>
                </a:lnTo>
                <a:lnTo>
                  <a:pt x="3819525" y="2599969"/>
                </a:lnTo>
                <a:close/>
              </a:path>
              <a:path w="5010150" h="2606040">
                <a:moveTo>
                  <a:pt x="3819525" y="1301711"/>
                </a:moveTo>
                <a:lnTo>
                  <a:pt x="3819067" y="1300594"/>
                </a:lnTo>
                <a:lnTo>
                  <a:pt x="3817201" y="1298727"/>
                </a:lnTo>
                <a:lnTo>
                  <a:pt x="3816083" y="1298257"/>
                </a:lnTo>
                <a:lnTo>
                  <a:pt x="3813454" y="1298257"/>
                </a:lnTo>
                <a:lnTo>
                  <a:pt x="3812336" y="1298727"/>
                </a:lnTo>
                <a:lnTo>
                  <a:pt x="3810470" y="1300594"/>
                </a:lnTo>
                <a:lnTo>
                  <a:pt x="3810000" y="1301711"/>
                </a:lnTo>
                <a:lnTo>
                  <a:pt x="3810000" y="1304340"/>
                </a:lnTo>
                <a:lnTo>
                  <a:pt x="3810470" y="1305458"/>
                </a:lnTo>
                <a:lnTo>
                  <a:pt x="3812336" y="1307325"/>
                </a:lnTo>
                <a:lnTo>
                  <a:pt x="3813454" y="1307782"/>
                </a:lnTo>
                <a:lnTo>
                  <a:pt x="3816083" y="1307782"/>
                </a:lnTo>
                <a:lnTo>
                  <a:pt x="3817201" y="1307325"/>
                </a:lnTo>
                <a:lnTo>
                  <a:pt x="3819067" y="1305458"/>
                </a:lnTo>
                <a:lnTo>
                  <a:pt x="3819525" y="1304340"/>
                </a:lnTo>
                <a:lnTo>
                  <a:pt x="3819525" y="1301711"/>
                </a:lnTo>
                <a:close/>
              </a:path>
              <a:path w="5010150" h="2606040">
                <a:moveTo>
                  <a:pt x="3819525" y="3454"/>
                </a:moveTo>
                <a:lnTo>
                  <a:pt x="3819067" y="2336"/>
                </a:lnTo>
                <a:lnTo>
                  <a:pt x="3817201" y="469"/>
                </a:lnTo>
                <a:lnTo>
                  <a:pt x="3816083" y="0"/>
                </a:lnTo>
                <a:lnTo>
                  <a:pt x="3813454" y="0"/>
                </a:lnTo>
                <a:lnTo>
                  <a:pt x="3812336" y="469"/>
                </a:lnTo>
                <a:lnTo>
                  <a:pt x="3810470" y="2336"/>
                </a:lnTo>
                <a:lnTo>
                  <a:pt x="3810000" y="3454"/>
                </a:lnTo>
                <a:lnTo>
                  <a:pt x="3810000" y="6083"/>
                </a:lnTo>
                <a:lnTo>
                  <a:pt x="3810470" y="7200"/>
                </a:lnTo>
                <a:lnTo>
                  <a:pt x="3812336" y="9067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67"/>
                </a:lnTo>
                <a:lnTo>
                  <a:pt x="3819067" y="7200"/>
                </a:lnTo>
                <a:lnTo>
                  <a:pt x="3819525" y="6083"/>
                </a:lnTo>
                <a:lnTo>
                  <a:pt x="3819525" y="3454"/>
                </a:lnTo>
                <a:close/>
              </a:path>
              <a:path w="5010150" h="2606040">
                <a:moveTo>
                  <a:pt x="3867150" y="2599969"/>
                </a:moveTo>
                <a:lnTo>
                  <a:pt x="3866692" y="2598851"/>
                </a:lnTo>
                <a:lnTo>
                  <a:pt x="3864826" y="2596985"/>
                </a:lnTo>
                <a:lnTo>
                  <a:pt x="3863708" y="2596515"/>
                </a:lnTo>
                <a:lnTo>
                  <a:pt x="3861079" y="2596515"/>
                </a:lnTo>
                <a:lnTo>
                  <a:pt x="3859949" y="2596985"/>
                </a:lnTo>
                <a:lnTo>
                  <a:pt x="3858095" y="2598851"/>
                </a:lnTo>
                <a:lnTo>
                  <a:pt x="3857625" y="2599969"/>
                </a:lnTo>
                <a:lnTo>
                  <a:pt x="3857625" y="2602598"/>
                </a:lnTo>
                <a:lnTo>
                  <a:pt x="3858095" y="2603716"/>
                </a:lnTo>
                <a:lnTo>
                  <a:pt x="3859949" y="2605582"/>
                </a:lnTo>
                <a:lnTo>
                  <a:pt x="3861079" y="2606040"/>
                </a:lnTo>
                <a:lnTo>
                  <a:pt x="3863708" y="2606040"/>
                </a:lnTo>
                <a:lnTo>
                  <a:pt x="3864826" y="2605582"/>
                </a:lnTo>
                <a:lnTo>
                  <a:pt x="3866692" y="2603716"/>
                </a:lnTo>
                <a:lnTo>
                  <a:pt x="3867150" y="2602598"/>
                </a:lnTo>
                <a:lnTo>
                  <a:pt x="3867150" y="2599969"/>
                </a:lnTo>
                <a:close/>
              </a:path>
              <a:path w="5010150" h="2606040">
                <a:moveTo>
                  <a:pt x="3867150" y="1301711"/>
                </a:moveTo>
                <a:lnTo>
                  <a:pt x="3866692" y="1300594"/>
                </a:lnTo>
                <a:lnTo>
                  <a:pt x="3864826" y="1298727"/>
                </a:lnTo>
                <a:lnTo>
                  <a:pt x="3863708" y="1298257"/>
                </a:lnTo>
                <a:lnTo>
                  <a:pt x="3861079" y="1298257"/>
                </a:lnTo>
                <a:lnTo>
                  <a:pt x="3859949" y="1298727"/>
                </a:lnTo>
                <a:lnTo>
                  <a:pt x="3858095" y="1300594"/>
                </a:lnTo>
                <a:lnTo>
                  <a:pt x="3857625" y="1301711"/>
                </a:lnTo>
                <a:lnTo>
                  <a:pt x="3857625" y="1304340"/>
                </a:lnTo>
                <a:lnTo>
                  <a:pt x="3858095" y="1305458"/>
                </a:lnTo>
                <a:lnTo>
                  <a:pt x="3859949" y="1307325"/>
                </a:lnTo>
                <a:lnTo>
                  <a:pt x="3861079" y="1307782"/>
                </a:lnTo>
                <a:lnTo>
                  <a:pt x="3863708" y="1307782"/>
                </a:lnTo>
                <a:lnTo>
                  <a:pt x="3864826" y="1307325"/>
                </a:lnTo>
                <a:lnTo>
                  <a:pt x="3866692" y="1305458"/>
                </a:lnTo>
                <a:lnTo>
                  <a:pt x="3867150" y="1304340"/>
                </a:lnTo>
                <a:lnTo>
                  <a:pt x="3867150" y="1301711"/>
                </a:lnTo>
                <a:close/>
              </a:path>
              <a:path w="5010150" h="2606040">
                <a:moveTo>
                  <a:pt x="3867150" y="3454"/>
                </a:moveTo>
                <a:lnTo>
                  <a:pt x="3866692" y="2336"/>
                </a:lnTo>
                <a:lnTo>
                  <a:pt x="3864826" y="469"/>
                </a:lnTo>
                <a:lnTo>
                  <a:pt x="3863708" y="0"/>
                </a:lnTo>
                <a:lnTo>
                  <a:pt x="3861079" y="0"/>
                </a:lnTo>
                <a:lnTo>
                  <a:pt x="3859949" y="469"/>
                </a:lnTo>
                <a:lnTo>
                  <a:pt x="3858095" y="2336"/>
                </a:lnTo>
                <a:lnTo>
                  <a:pt x="3857625" y="3454"/>
                </a:lnTo>
                <a:lnTo>
                  <a:pt x="3857625" y="6083"/>
                </a:lnTo>
                <a:lnTo>
                  <a:pt x="3858095" y="7200"/>
                </a:lnTo>
                <a:lnTo>
                  <a:pt x="3859949" y="9067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67"/>
                </a:lnTo>
                <a:lnTo>
                  <a:pt x="3866692" y="7200"/>
                </a:lnTo>
                <a:lnTo>
                  <a:pt x="3867150" y="6083"/>
                </a:lnTo>
                <a:lnTo>
                  <a:pt x="3867150" y="3454"/>
                </a:lnTo>
                <a:close/>
              </a:path>
              <a:path w="5010150" h="2606040">
                <a:moveTo>
                  <a:pt x="3914775" y="2599969"/>
                </a:moveTo>
                <a:lnTo>
                  <a:pt x="3914317" y="2598851"/>
                </a:lnTo>
                <a:lnTo>
                  <a:pt x="3912451" y="2596985"/>
                </a:lnTo>
                <a:lnTo>
                  <a:pt x="3911333" y="2596515"/>
                </a:lnTo>
                <a:lnTo>
                  <a:pt x="3908704" y="2596515"/>
                </a:lnTo>
                <a:lnTo>
                  <a:pt x="3907574" y="2596985"/>
                </a:lnTo>
                <a:lnTo>
                  <a:pt x="3905720" y="2598851"/>
                </a:lnTo>
                <a:lnTo>
                  <a:pt x="3905250" y="2599969"/>
                </a:lnTo>
                <a:lnTo>
                  <a:pt x="3905250" y="2602598"/>
                </a:lnTo>
                <a:lnTo>
                  <a:pt x="3905720" y="2603716"/>
                </a:lnTo>
                <a:lnTo>
                  <a:pt x="3907574" y="2605582"/>
                </a:lnTo>
                <a:lnTo>
                  <a:pt x="3908704" y="2606040"/>
                </a:lnTo>
                <a:lnTo>
                  <a:pt x="3911333" y="2606040"/>
                </a:lnTo>
                <a:lnTo>
                  <a:pt x="3912451" y="2605582"/>
                </a:lnTo>
                <a:lnTo>
                  <a:pt x="3914317" y="2603716"/>
                </a:lnTo>
                <a:lnTo>
                  <a:pt x="3914775" y="2602598"/>
                </a:lnTo>
                <a:lnTo>
                  <a:pt x="3914775" y="2599969"/>
                </a:lnTo>
                <a:close/>
              </a:path>
              <a:path w="5010150" h="2606040">
                <a:moveTo>
                  <a:pt x="3914775" y="1301711"/>
                </a:moveTo>
                <a:lnTo>
                  <a:pt x="3914317" y="1300594"/>
                </a:lnTo>
                <a:lnTo>
                  <a:pt x="3912451" y="1298727"/>
                </a:lnTo>
                <a:lnTo>
                  <a:pt x="3911333" y="1298257"/>
                </a:lnTo>
                <a:lnTo>
                  <a:pt x="3908704" y="1298257"/>
                </a:lnTo>
                <a:lnTo>
                  <a:pt x="3907574" y="1298727"/>
                </a:lnTo>
                <a:lnTo>
                  <a:pt x="3905720" y="1300594"/>
                </a:lnTo>
                <a:lnTo>
                  <a:pt x="3905250" y="1301711"/>
                </a:lnTo>
                <a:lnTo>
                  <a:pt x="3905250" y="1304340"/>
                </a:lnTo>
                <a:lnTo>
                  <a:pt x="3905720" y="1305458"/>
                </a:lnTo>
                <a:lnTo>
                  <a:pt x="3907574" y="1307325"/>
                </a:lnTo>
                <a:lnTo>
                  <a:pt x="3908704" y="1307782"/>
                </a:lnTo>
                <a:lnTo>
                  <a:pt x="3911333" y="1307782"/>
                </a:lnTo>
                <a:lnTo>
                  <a:pt x="3912451" y="1307325"/>
                </a:lnTo>
                <a:lnTo>
                  <a:pt x="3914317" y="1305458"/>
                </a:lnTo>
                <a:lnTo>
                  <a:pt x="3914775" y="1304340"/>
                </a:lnTo>
                <a:lnTo>
                  <a:pt x="3914775" y="1301711"/>
                </a:lnTo>
                <a:close/>
              </a:path>
              <a:path w="5010150" h="2606040">
                <a:moveTo>
                  <a:pt x="3914775" y="3454"/>
                </a:moveTo>
                <a:lnTo>
                  <a:pt x="3914317" y="2336"/>
                </a:lnTo>
                <a:lnTo>
                  <a:pt x="3912451" y="469"/>
                </a:lnTo>
                <a:lnTo>
                  <a:pt x="3911333" y="0"/>
                </a:lnTo>
                <a:lnTo>
                  <a:pt x="3908704" y="0"/>
                </a:lnTo>
                <a:lnTo>
                  <a:pt x="3907574" y="469"/>
                </a:lnTo>
                <a:lnTo>
                  <a:pt x="3905720" y="2336"/>
                </a:lnTo>
                <a:lnTo>
                  <a:pt x="3905250" y="3454"/>
                </a:lnTo>
                <a:lnTo>
                  <a:pt x="3905250" y="6083"/>
                </a:lnTo>
                <a:lnTo>
                  <a:pt x="3905720" y="7200"/>
                </a:lnTo>
                <a:lnTo>
                  <a:pt x="3907574" y="9067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67"/>
                </a:lnTo>
                <a:lnTo>
                  <a:pt x="3914317" y="7200"/>
                </a:lnTo>
                <a:lnTo>
                  <a:pt x="3914775" y="6083"/>
                </a:lnTo>
                <a:lnTo>
                  <a:pt x="3914775" y="3454"/>
                </a:lnTo>
                <a:close/>
              </a:path>
              <a:path w="5010150" h="2606040">
                <a:moveTo>
                  <a:pt x="3962400" y="2599969"/>
                </a:moveTo>
                <a:lnTo>
                  <a:pt x="3961942" y="2598851"/>
                </a:lnTo>
                <a:lnTo>
                  <a:pt x="3960076" y="2596985"/>
                </a:lnTo>
                <a:lnTo>
                  <a:pt x="3958958" y="2596515"/>
                </a:lnTo>
                <a:lnTo>
                  <a:pt x="3956329" y="2596515"/>
                </a:lnTo>
                <a:lnTo>
                  <a:pt x="3955211" y="2596985"/>
                </a:lnTo>
                <a:lnTo>
                  <a:pt x="3953345" y="2598851"/>
                </a:lnTo>
                <a:lnTo>
                  <a:pt x="3952875" y="2599969"/>
                </a:lnTo>
                <a:lnTo>
                  <a:pt x="3952875" y="2602598"/>
                </a:lnTo>
                <a:lnTo>
                  <a:pt x="3953345" y="2603716"/>
                </a:lnTo>
                <a:lnTo>
                  <a:pt x="3955211" y="2605582"/>
                </a:lnTo>
                <a:lnTo>
                  <a:pt x="3956329" y="2606040"/>
                </a:lnTo>
                <a:lnTo>
                  <a:pt x="3958958" y="2606040"/>
                </a:lnTo>
                <a:lnTo>
                  <a:pt x="3960076" y="2605582"/>
                </a:lnTo>
                <a:lnTo>
                  <a:pt x="3961942" y="2603716"/>
                </a:lnTo>
                <a:lnTo>
                  <a:pt x="3962400" y="2602598"/>
                </a:lnTo>
                <a:lnTo>
                  <a:pt x="3962400" y="2599969"/>
                </a:lnTo>
                <a:close/>
              </a:path>
              <a:path w="5010150" h="2606040">
                <a:moveTo>
                  <a:pt x="3962400" y="1301711"/>
                </a:moveTo>
                <a:lnTo>
                  <a:pt x="3961942" y="1300594"/>
                </a:lnTo>
                <a:lnTo>
                  <a:pt x="3960076" y="1298727"/>
                </a:lnTo>
                <a:lnTo>
                  <a:pt x="3958958" y="1298257"/>
                </a:lnTo>
                <a:lnTo>
                  <a:pt x="3956329" y="1298257"/>
                </a:lnTo>
                <a:lnTo>
                  <a:pt x="3955211" y="1298727"/>
                </a:lnTo>
                <a:lnTo>
                  <a:pt x="3953345" y="1300594"/>
                </a:lnTo>
                <a:lnTo>
                  <a:pt x="3952875" y="1301711"/>
                </a:lnTo>
                <a:lnTo>
                  <a:pt x="3952875" y="1304340"/>
                </a:lnTo>
                <a:lnTo>
                  <a:pt x="3953345" y="1305458"/>
                </a:lnTo>
                <a:lnTo>
                  <a:pt x="3955211" y="1307325"/>
                </a:lnTo>
                <a:lnTo>
                  <a:pt x="3956329" y="1307782"/>
                </a:lnTo>
                <a:lnTo>
                  <a:pt x="3958958" y="1307782"/>
                </a:lnTo>
                <a:lnTo>
                  <a:pt x="3960076" y="1307325"/>
                </a:lnTo>
                <a:lnTo>
                  <a:pt x="3961942" y="1305458"/>
                </a:lnTo>
                <a:lnTo>
                  <a:pt x="3962400" y="1304340"/>
                </a:lnTo>
                <a:lnTo>
                  <a:pt x="3962400" y="1301711"/>
                </a:lnTo>
                <a:close/>
              </a:path>
              <a:path w="5010150" h="2606040">
                <a:moveTo>
                  <a:pt x="3962400" y="3454"/>
                </a:moveTo>
                <a:lnTo>
                  <a:pt x="3961942" y="2336"/>
                </a:lnTo>
                <a:lnTo>
                  <a:pt x="3960076" y="469"/>
                </a:lnTo>
                <a:lnTo>
                  <a:pt x="3958958" y="0"/>
                </a:lnTo>
                <a:lnTo>
                  <a:pt x="3956329" y="0"/>
                </a:lnTo>
                <a:lnTo>
                  <a:pt x="3955211" y="469"/>
                </a:lnTo>
                <a:lnTo>
                  <a:pt x="3953345" y="2336"/>
                </a:lnTo>
                <a:lnTo>
                  <a:pt x="3952875" y="3454"/>
                </a:lnTo>
                <a:lnTo>
                  <a:pt x="3952875" y="6083"/>
                </a:lnTo>
                <a:lnTo>
                  <a:pt x="3953345" y="7200"/>
                </a:lnTo>
                <a:lnTo>
                  <a:pt x="3955211" y="9067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67"/>
                </a:lnTo>
                <a:lnTo>
                  <a:pt x="3961942" y="7200"/>
                </a:lnTo>
                <a:lnTo>
                  <a:pt x="3962400" y="6083"/>
                </a:lnTo>
                <a:lnTo>
                  <a:pt x="3962400" y="3454"/>
                </a:lnTo>
                <a:close/>
              </a:path>
              <a:path w="5010150" h="2606040">
                <a:moveTo>
                  <a:pt x="4010025" y="2599969"/>
                </a:moveTo>
                <a:lnTo>
                  <a:pt x="4009567" y="2598851"/>
                </a:lnTo>
                <a:lnTo>
                  <a:pt x="4007701" y="2596985"/>
                </a:lnTo>
                <a:lnTo>
                  <a:pt x="4006583" y="2596515"/>
                </a:lnTo>
                <a:lnTo>
                  <a:pt x="4003954" y="2596515"/>
                </a:lnTo>
                <a:lnTo>
                  <a:pt x="4002836" y="2596985"/>
                </a:lnTo>
                <a:lnTo>
                  <a:pt x="4000970" y="2598851"/>
                </a:lnTo>
                <a:lnTo>
                  <a:pt x="4000500" y="2599969"/>
                </a:lnTo>
                <a:lnTo>
                  <a:pt x="4000500" y="2602598"/>
                </a:lnTo>
                <a:lnTo>
                  <a:pt x="4000970" y="2603716"/>
                </a:lnTo>
                <a:lnTo>
                  <a:pt x="4002836" y="2605582"/>
                </a:lnTo>
                <a:lnTo>
                  <a:pt x="4003954" y="2606040"/>
                </a:lnTo>
                <a:lnTo>
                  <a:pt x="4006583" y="2606040"/>
                </a:lnTo>
                <a:lnTo>
                  <a:pt x="4007701" y="2605582"/>
                </a:lnTo>
                <a:lnTo>
                  <a:pt x="4009567" y="2603716"/>
                </a:lnTo>
                <a:lnTo>
                  <a:pt x="4010025" y="2602598"/>
                </a:lnTo>
                <a:lnTo>
                  <a:pt x="4010025" y="2599969"/>
                </a:lnTo>
                <a:close/>
              </a:path>
              <a:path w="5010150" h="2606040">
                <a:moveTo>
                  <a:pt x="4010025" y="1301711"/>
                </a:moveTo>
                <a:lnTo>
                  <a:pt x="4009567" y="1300594"/>
                </a:lnTo>
                <a:lnTo>
                  <a:pt x="4007701" y="1298727"/>
                </a:lnTo>
                <a:lnTo>
                  <a:pt x="4006583" y="1298257"/>
                </a:lnTo>
                <a:lnTo>
                  <a:pt x="4003954" y="1298257"/>
                </a:lnTo>
                <a:lnTo>
                  <a:pt x="4002836" y="1298727"/>
                </a:lnTo>
                <a:lnTo>
                  <a:pt x="4000970" y="1300594"/>
                </a:lnTo>
                <a:lnTo>
                  <a:pt x="4000500" y="1301711"/>
                </a:lnTo>
                <a:lnTo>
                  <a:pt x="4000500" y="1304340"/>
                </a:lnTo>
                <a:lnTo>
                  <a:pt x="4000970" y="1305458"/>
                </a:lnTo>
                <a:lnTo>
                  <a:pt x="4002836" y="1307325"/>
                </a:lnTo>
                <a:lnTo>
                  <a:pt x="4003954" y="1307782"/>
                </a:lnTo>
                <a:lnTo>
                  <a:pt x="4006583" y="1307782"/>
                </a:lnTo>
                <a:lnTo>
                  <a:pt x="4007701" y="1307325"/>
                </a:lnTo>
                <a:lnTo>
                  <a:pt x="4009567" y="1305458"/>
                </a:lnTo>
                <a:lnTo>
                  <a:pt x="4010025" y="1304340"/>
                </a:lnTo>
                <a:lnTo>
                  <a:pt x="4010025" y="1301711"/>
                </a:lnTo>
                <a:close/>
              </a:path>
              <a:path w="5010150" h="2606040">
                <a:moveTo>
                  <a:pt x="4010025" y="3454"/>
                </a:moveTo>
                <a:lnTo>
                  <a:pt x="4009567" y="2336"/>
                </a:lnTo>
                <a:lnTo>
                  <a:pt x="4007701" y="469"/>
                </a:lnTo>
                <a:lnTo>
                  <a:pt x="4006583" y="0"/>
                </a:lnTo>
                <a:lnTo>
                  <a:pt x="4003954" y="0"/>
                </a:lnTo>
                <a:lnTo>
                  <a:pt x="4002836" y="469"/>
                </a:lnTo>
                <a:lnTo>
                  <a:pt x="4000970" y="2336"/>
                </a:lnTo>
                <a:lnTo>
                  <a:pt x="4000500" y="3454"/>
                </a:lnTo>
                <a:lnTo>
                  <a:pt x="4000500" y="6083"/>
                </a:lnTo>
                <a:lnTo>
                  <a:pt x="4000970" y="7200"/>
                </a:lnTo>
                <a:lnTo>
                  <a:pt x="4002836" y="9067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67"/>
                </a:lnTo>
                <a:lnTo>
                  <a:pt x="4009567" y="7200"/>
                </a:lnTo>
                <a:lnTo>
                  <a:pt x="4010025" y="6083"/>
                </a:lnTo>
                <a:lnTo>
                  <a:pt x="4010025" y="3454"/>
                </a:lnTo>
                <a:close/>
              </a:path>
              <a:path w="5010150" h="2606040">
                <a:moveTo>
                  <a:pt x="4057650" y="2599969"/>
                </a:moveTo>
                <a:lnTo>
                  <a:pt x="4057192" y="2598851"/>
                </a:lnTo>
                <a:lnTo>
                  <a:pt x="4055326" y="2596985"/>
                </a:lnTo>
                <a:lnTo>
                  <a:pt x="4054208" y="2596515"/>
                </a:lnTo>
                <a:lnTo>
                  <a:pt x="4051579" y="2596515"/>
                </a:lnTo>
                <a:lnTo>
                  <a:pt x="4050461" y="2596985"/>
                </a:lnTo>
                <a:lnTo>
                  <a:pt x="4048595" y="2598851"/>
                </a:lnTo>
                <a:lnTo>
                  <a:pt x="4048125" y="2599969"/>
                </a:lnTo>
                <a:lnTo>
                  <a:pt x="4048125" y="2602598"/>
                </a:lnTo>
                <a:lnTo>
                  <a:pt x="4048595" y="2603716"/>
                </a:lnTo>
                <a:lnTo>
                  <a:pt x="4050461" y="2605582"/>
                </a:lnTo>
                <a:lnTo>
                  <a:pt x="4051579" y="2606040"/>
                </a:lnTo>
                <a:lnTo>
                  <a:pt x="4054208" y="2606040"/>
                </a:lnTo>
                <a:lnTo>
                  <a:pt x="4055326" y="2605582"/>
                </a:lnTo>
                <a:lnTo>
                  <a:pt x="4057192" y="2603716"/>
                </a:lnTo>
                <a:lnTo>
                  <a:pt x="4057650" y="2602598"/>
                </a:lnTo>
                <a:lnTo>
                  <a:pt x="4057650" y="2599969"/>
                </a:lnTo>
                <a:close/>
              </a:path>
              <a:path w="5010150" h="2606040">
                <a:moveTo>
                  <a:pt x="4057650" y="1301711"/>
                </a:moveTo>
                <a:lnTo>
                  <a:pt x="4057192" y="1300594"/>
                </a:lnTo>
                <a:lnTo>
                  <a:pt x="4055326" y="1298727"/>
                </a:lnTo>
                <a:lnTo>
                  <a:pt x="4054208" y="1298257"/>
                </a:lnTo>
                <a:lnTo>
                  <a:pt x="4051579" y="1298257"/>
                </a:lnTo>
                <a:lnTo>
                  <a:pt x="4050461" y="1298727"/>
                </a:lnTo>
                <a:lnTo>
                  <a:pt x="4048595" y="1300594"/>
                </a:lnTo>
                <a:lnTo>
                  <a:pt x="4048125" y="1301711"/>
                </a:lnTo>
                <a:lnTo>
                  <a:pt x="4048125" y="1304340"/>
                </a:lnTo>
                <a:lnTo>
                  <a:pt x="4048595" y="1305458"/>
                </a:lnTo>
                <a:lnTo>
                  <a:pt x="4050461" y="1307325"/>
                </a:lnTo>
                <a:lnTo>
                  <a:pt x="4051579" y="1307782"/>
                </a:lnTo>
                <a:lnTo>
                  <a:pt x="4054208" y="1307782"/>
                </a:lnTo>
                <a:lnTo>
                  <a:pt x="4055326" y="1307325"/>
                </a:lnTo>
                <a:lnTo>
                  <a:pt x="4057192" y="1305458"/>
                </a:lnTo>
                <a:lnTo>
                  <a:pt x="4057650" y="1304340"/>
                </a:lnTo>
                <a:lnTo>
                  <a:pt x="4057650" y="1301711"/>
                </a:lnTo>
                <a:close/>
              </a:path>
              <a:path w="5010150" h="2606040">
                <a:moveTo>
                  <a:pt x="4057650" y="3454"/>
                </a:moveTo>
                <a:lnTo>
                  <a:pt x="4057192" y="2336"/>
                </a:lnTo>
                <a:lnTo>
                  <a:pt x="4055326" y="469"/>
                </a:lnTo>
                <a:lnTo>
                  <a:pt x="4054208" y="0"/>
                </a:lnTo>
                <a:lnTo>
                  <a:pt x="4051579" y="0"/>
                </a:lnTo>
                <a:lnTo>
                  <a:pt x="4050461" y="469"/>
                </a:lnTo>
                <a:lnTo>
                  <a:pt x="4048595" y="2336"/>
                </a:lnTo>
                <a:lnTo>
                  <a:pt x="4048125" y="3454"/>
                </a:lnTo>
                <a:lnTo>
                  <a:pt x="4048125" y="6083"/>
                </a:lnTo>
                <a:lnTo>
                  <a:pt x="4048595" y="7200"/>
                </a:lnTo>
                <a:lnTo>
                  <a:pt x="4050461" y="9067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67"/>
                </a:lnTo>
                <a:lnTo>
                  <a:pt x="4057192" y="7200"/>
                </a:lnTo>
                <a:lnTo>
                  <a:pt x="4057650" y="6083"/>
                </a:lnTo>
                <a:lnTo>
                  <a:pt x="4057650" y="3454"/>
                </a:lnTo>
                <a:close/>
              </a:path>
              <a:path w="5010150" h="2606040">
                <a:moveTo>
                  <a:pt x="4105275" y="2599969"/>
                </a:moveTo>
                <a:lnTo>
                  <a:pt x="4104817" y="2598851"/>
                </a:lnTo>
                <a:lnTo>
                  <a:pt x="4102951" y="2596985"/>
                </a:lnTo>
                <a:lnTo>
                  <a:pt x="4101833" y="2596515"/>
                </a:lnTo>
                <a:lnTo>
                  <a:pt x="4099204" y="2596515"/>
                </a:lnTo>
                <a:lnTo>
                  <a:pt x="4098074" y="2596985"/>
                </a:lnTo>
                <a:lnTo>
                  <a:pt x="4096220" y="2598851"/>
                </a:lnTo>
                <a:lnTo>
                  <a:pt x="4095750" y="2599969"/>
                </a:lnTo>
                <a:lnTo>
                  <a:pt x="4095750" y="2602598"/>
                </a:lnTo>
                <a:lnTo>
                  <a:pt x="4096220" y="2603716"/>
                </a:lnTo>
                <a:lnTo>
                  <a:pt x="4098074" y="2605582"/>
                </a:lnTo>
                <a:lnTo>
                  <a:pt x="4099204" y="2606040"/>
                </a:lnTo>
                <a:lnTo>
                  <a:pt x="4101833" y="2606040"/>
                </a:lnTo>
                <a:lnTo>
                  <a:pt x="4102951" y="2605582"/>
                </a:lnTo>
                <a:lnTo>
                  <a:pt x="4104817" y="2603716"/>
                </a:lnTo>
                <a:lnTo>
                  <a:pt x="4105275" y="2602598"/>
                </a:lnTo>
                <a:lnTo>
                  <a:pt x="4105275" y="2599969"/>
                </a:lnTo>
                <a:close/>
              </a:path>
              <a:path w="5010150" h="2606040">
                <a:moveTo>
                  <a:pt x="4105275" y="1301711"/>
                </a:moveTo>
                <a:lnTo>
                  <a:pt x="4104817" y="1300594"/>
                </a:lnTo>
                <a:lnTo>
                  <a:pt x="4102951" y="1298727"/>
                </a:lnTo>
                <a:lnTo>
                  <a:pt x="4101833" y="1298257"/>
                </a:lnTo>
                <a:lnTo>
                  <a:pt x="4099204" y="1298257"/>
                </a:lnTo>
                <a:lnTo>
                  <a:pt x="4098074" y="1298727"/>
                </a:lnTo>
                <a:lnTo>
                  <a:pt x="4096220" y="1300594"/>
                </a:lnTo>
                <a:lnTo>
                  <a:pt x="4095750" y="1301711"/>
                </a:lnTo>
                <a:lnTo>
                  <a:pt x="4095750" y="1304340"/>
                </a:lnTo>
                <a:lnTo>
                  <a:pt x="4096220" y="1305458"/>
                </a:lnTo>
                <a:lnTo>
                  <a:pt x="4098074" y="1307325"/>
                </a:lnTo>
                <a:lnTo>
                  <a:pt x="4099204" y="1307782"/>
                </a:lnTo>
                <a:lnTo>
                  <a:pt x="4101833" y="1307782"/>
                </a:lnTo>
                <a:lnTo>
                  <a:pt x="4102951" y="1307325"/>
                </a:lnTo>
                <a:lnTo>
                  <a:pt x="4104817" y="1305458"/>
                </a:lnTo>
                <a:lnTo>
                  <a:pt x="4105275" y="1304340"/>
                </a:lnTo>
                <a:lnTo>
                  <a:pt x="4105275" y="1301711"/>
                </a:lnTo>
                <a:close/>
              </a:path>
              <a:path w="5010150" h="2606040">
                <a:moveTo>
                  <a:pt x="4105275" y="3454"/>
                </a:moveTo>
                <a:lnTo>
                  <a:pt x="4104817" y="2336"/>
                </a:lnTo>
                <a:lnTo>
                  <a:pt x="4102951" y="469"/>
                </a:lnTo>
                <a:lnTo>
                  <a:pt x="4101833" y="0"/>
                </a:lnTo>
                <a:lnTo>
                  <a:pt x="4099204" y="0"/>
                </a:lnTo>
                <a:lnTo>
                  <a:pt x="4098074" y="469"/>
                </a:lnTo>
                <a:lnTo>
                  <a:pt x="4096220" y="2336"/>
                </a:lnTo>
                <a:lnTo>
                  <a:pt x="4095750" y="3454"/>
                </a:lnTo>
                <a:lnTo>
                  <a:pt x="4095750" y="6083"/>
                </a:lnTo>
                <a:lnTo>
                  <a:pt x="4096220" y="7200"/>
                </a:lnTo>
                <a:lnTo>
                  <a:pt x="4098074" y="9067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67"/>
                </a:lnTo>
                <a:lnTo>
                  <a:pt x="4104817" y="7200"/>
                </a:lnTo>
                <a:lnTo>
                  <a:pt x="4105275" y="6083"/>
                </a:lnTo>
                <a:lnTo>
                  <a:pt x="4105275" y="3454"/>
                </a:lnTo>
                <a:close/>
              </a:path>
              <a:path w="5010150" h="2606040">
                <a:moveTo>
                  <a:pt x="4152900" y="2599969"/>
                </a:moveTo>
                <a:lnTo>
                  <a:pt x="4152442" y="2598851"/>
                </a:lnTo>
                <a:lnTo>
                  <a:pt x="4150576" y="2596985"/>
                </a:lnTo>
                <a:lnTo>
                  <a:pt x="4149458" y="2596515"/>
                </a:lnTo>
                <a:lnTo>
                  <a:pt x="4146829" y="2596515"/>
                </a:lnTo>
                <a:lnTo>
                  <a:pt x="4145699" y="2596985"/>
                </a:lnTo>
                <a:lnTo>
                  <a:pt x="4143845" y="2598851"/>
                </a:lnTo>
                <a:lnTo>
                  <a:pt x="4143375" y="2599969"/>
                </a:lnTo>
                <a:lnTo>
                  <a:pt x="4143375" y="2602598"/>
                </a:lnTo>
                <a:lnTo>
                  <a:pt x="4143845" y="2603716"/>
                </a:lnTo>
                <a:lnTo>
                  <a:pt x="4145699" y="2605582"/>
                </a:lnTo>
                <a:lnTo>
                  <a:pt x="4146829" y="2606040"/>
                </a:lnTo>
                <a:lnTo>
                  <a:pt x="4149458" y="2606040"/>
                </a:lnTo>
                <a:lnTo>
                  <a:pt x="4150576" y="2605582"/>
                </a:lnTo>
                <a:lnTo>
                  <a:pt x="4152442" y="2603716"/>
                </a:lnTo>
                <a:lnTo>
                  <a:pt x="4152900" y="2602598"/>
                </a:lnTo>
                <a:lnTo>
                  <a:pt x="4152900" y="2599969"/>
                </a:lnTo>
                <a:close/>
              </a:path>
              <a:path w="5010150" h="2606040">
                <a:moveTo>
                  <a:pt x="4152900" y="1301711"/>
                </a:moveTo>
                <a:lnTo>
                  <a:pt x="4152442" y="1300594"/>
                </a:lnTo>
                <a:lnTo>
                  <a:pt x="4150576" y="1298727"/>
                </a:lnTo>
                <a:lnTo>
                  <a:pt x="4149458" y="1298257"/>
                </a:lnTo>
                <a:lnTo>
                  <a:pt x="4146829" y="1298257"/>
                </a:lnTo>
                <a:lnTo>
                  <a:pt x="4145699" y="1298727"/>
                </a:lnTo>
                <a:lnTo>
                  <a:pt x="4143845" y="1300594"/>
                </a:lnTo>
                <a:lnTo>
                  <a:pt x="4143375" y="1301711"/>
                </a:lnTo>
                <a:lnTo>
                  <a:pt x="4143375" y="1304340"/>
                </a:lnTo>
                <a:lnTo>
                  <a:pt x="4143845" y="1305458"/>
                </a:lnTo>
                <a:lnTo>
                  <a:pt x="4145699" y="1307325"/>
                </a:lnTo>
                <a:lnTo>
                  <a:pt x="4146829" y="1307782"/>
                </a:lnTo>
                <a:lnTo>
                  <a:pt x="4149458" y="1307782"/>
                </a:lnTo>
                <a:lnTo>
                  <a:pt x="4150576" y="1307325"/>
                </a:lnTo>
                <a:lnTo>
                  <a:pt x="4152442" y="1305458"/>
                </a:lnTo>
                <a:lnTo>
                  <a:pt x="4152900" y="1304340"/>
                </a:lnTo>
                <a:lnTo>
                  <a:pt x="4152900" y="1301711"/>
                </a:lnTo>
                <a:close/>
              </a:path>
              <a:path w="5010150" h="2606040">
                <a:moveTo>
                  <a:pt x="4152900" y="3454"/>
                </a:moveTo>
                <a:lnTo>
                  <a:pt x="4152442" y="2336"/>
                </a:lnTo>
                <a:lnTo>
                  <a:pt x="4150576" y="469"/>
                </a:lnTo>
                <a:lnTo>
                  <a:pt x="4149458" y="0"/>
                </a:lnTo>
                <a:lnTo>
                  <a:pt x="4146829" y="0"/>
                </a:lnTo>
                <a:lnTo>
                  <a:pt x="4145699" y="469"/>
                </a:lnTo>
                <a:lnTo>
                  <a:pt x="4143845" y="2336"/>
                </a:lnTo>
                <a:lnTo>
                  <a:pt x="4143375" y="3454"/>
                </a:lnTo>
                <a:lnTo>
                  <a:pt x="4143375" y="6083"/>
                </a:lnTo>
                <a:lnTo>
                  <a:pt x="4143845" y="7200"/>
                </a:lnTo>
                <a:lnTo>
                  <a:pt x="4145699" y="9067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67"/>
                </a:lnTo>
                <a:lnTo>
                  <a:pt x="4152442" y="7200"/>
                </a:lnTo>
                <a:lnTo>
                  <a:pt x="4152900" y="6083"/>
                </a:lnTo>
                <a:lnTo>
                  <a:pt x="4152900" y="3454"/>
                </a:lnTo>
                <a:close/>
              </a:path>
              <a:path w="5010150" h="2606040">
                <a:moveTo>
                  <a:pt x="4200525" y="2599969"/>
                </a:moveTo>
                <a:lnTo>
                  <a:pt x="4200067" y="2598851"/>
                </a:lnTo>
                <a:lnTo>
                  <a:pt x="4198201" y="2596985"/>
                </a:lnTo>
                <a:lnTo>
                  <a:pt x="4197083" y="2596515"/>
                </a:lnTo>
                <a:lnTo>
                  <a:pt x="4194454" y="2596515"/>
                </a:lnTo>
                <a:lnTo>
                  <a:pt x="4193324" y="2596985"/>
                </a:lnTo>
                <a:lnTo>
                  <a:pt x="4191470" y="2598851"/>
                </a:lnTo>
                <a:lnTo>
                  <a:pt x="4191000" y="2599969"/>
                </a:lnTo>
                <a:lnTo>
                  <a:pt x="4191000" y="2602598"/>
                </a:lnTo>
                <a:lnTo>
                  <a:pt x="4191470" y="2603716"/>
                </a:lnTo>
                <a:lnTo>
                  <a:pt x="4193324" y="2605582"/>
                </a:lnTo>
                <a:lnTo>
                  <a:pt x="4194454" y="2606040"/>
                </a:lnTo>
                <a:lnTo>
                  <a:pt x="4197083" y="2606040"/>
                </a:lnTo>
                <a:lnTo>
                  <a:pt x="4198201" y="2605582"/>
                </a:lnTo>
                <a:lnTo>
                  <a:pt x="4200067" y="2603716"/>
                </a:lnTo>
                <a:lnTo>
                  <a:pt x="4200525" y="2602598"/>
                </a:lnTo>
                <a:lnTo>
                  <a:pt x="4200525" y="2599969"/>
                </a:lnTo>
                <a:close/>
              </a:path>
              <a:path w="5010150" h="2606040">
                <a:moveTo>
                  <a:pt x="4200525" y="1301711"/>
                </a:moveTo>
                <a:lnTo>
                  <a:pt x="4200067" y="1300594"/>
                </a:lnTo>
                <a:lnTo>
                  <a:pt x="4198201" y="1298727"/>
                </a:lnTo>
                <a:lnTo>
                  <a:pt x="4197083" y="1298257"/>
                </a:lnTo>
                <a:lnTo>
                  <a:pt x="4194454" y="1298257"/>
                </a:lnTo>
                <a:lnTo>
                  <a:pt x="4193324" y="1298727"/>
                </a:lnTo>
                <a:lnTo>
                  <a:pt x="4191470" y="1300594"/>
                </a:lnTo>
                <a:lnTo>
                  <a:pt x="4191000" y="1301711"/>
                </a:lnTo>
                <a:lnTo>
                  <a:pt x="4191000" y="1304340"/>
                </a:lnTo>
                <a:lnTo>
                  <a:pt x="4191470" y="1305458"/>
                </a:lnTo>
                <a:lnTo>
                  <a:pt x="4193324" y="1307325"/>
                </a:lnTo>
                <a:lnTo>
                  <a:pt x="4194454" y="1307782"/>
                </a:lnTo>
                <a:lnTo>
                  <a:pt x="4197083" y="1307782"/>
                </a:lnTo>
                <a:lnTo>
                  <a:pt x="4198201" y="1307325"/>
                </a:lnTo>
                <a:lnTo>
                  <a:pt x="4200067" y="1305458"/>
                </a:lnTo>
                <a:lnTo>
                  <a:pt x="4200525" y="1304340"/>
                </a:lnTo>
                <a:lnTo>
                  <a:pt x="4200525" y="1301711"/>
                </a:lnTo>
                <a:close/>
              </a:path>
              <a:path w="5010150" h="2606040">
                <a:moveTo>
                  <a:pt x="4200525" y="3454"/>
                </a:moveTo>
                <a:lnTo>
                  <a:pt x="4200067" y="2336"/>
                </a:lnTo>
                <a:lnTo>
                  <a:pt x="4198201" y="469"/>
                </a:lnTo>
                <a:lnTo>
                  <a:pt x="4197083" y="0"/>
                </a:lnTo>
                <a:lnTo>
                  <a:pt x="4194454" y="0"/>
                </a:lnTo>
                <a:lnTo>
                  <a:pt x="4193324" y="469"/>
                </a:lnTo>
                <a:lnTo>
                  <a:pt x="4191470" y="2336"/>
                </a:lnTo>
                <a:lnTo>
                  <a:pt x="4191000" y="3454"/>
                </a:lnTo>
                <a:lnTo>
                  <a:pt x="4191000" y="6083"/>
                </a:lnTo>
                <a:lnTo>
                  <a:pt x="4191470" y="7200"/>
                </a:lnTo>
                <a:lnTo>
                  <a:pt x="4193324" y="9067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67"/>
                </a:lnTo>
                <a:lnTo>
                  <a:pt x="4200067" y="7200"/>
                </a:lnTo>
                <a:lnTo>
                  <a:pt x="4200525" y="6083"/>
                </a:lnTo>
                <a:lnTo>
                  <a:pt x="4200525" y="3454"/>
                </a:lnTo>
                <a:close/>
              </a:path>
              <a:path w="5010150" h="2606040">
                <a:moveTo>
                  <a:pt x="4248150" y="2599969"/>
                </a:moveTo>
                <a:lnTo>
                  <a:pt x="4247693" y="2598851"/>
                </a:lnTo>
                <a:lnTo>
                  <a:pt x="4245826" y="2596985"/>
                </a:lnTo>
                <a:lnTo>
                  <a:pt x="4244708" y="2596515"/>
                </a:lnTo>
                <a:lnTo>
                  <a:pt x="4242079" y="2596515"/>
                </a:lnTo>
                <a:lnTo>
                  <a:pt x="4240949" y="2596985"/>
                </a:lnTo>
                <a:lnTo>
                  <a:pt x="4239095" y="2598851"/>
                </a:lnTo>
                <a:lnTo>
                  <a:pt x="4238625" y="2599969"/>
                </a:lnTo>
                <a:lnTo>
                  <a:pt x="4238625" y="2602598"/>
                </a:lnTo>
                <a:lnTo>
                  <a:pt x="4239095" y="2603716"/>
                </a:lnTo>
                <a:lnTo>
                  <a:pt x="4240949" y="2605582"/>
                </a:lnTo>
                <a:lnTo>
                  <a:pt x="4242079" y="2606040"/>
                </a:lnTo>
                <a:lnTo>
                  <a:pt x="4244708" y="2606040"/>
                </a:lnTo>
                <a:lnTo>
                  <a:pt x="4245826" y="2605582"/>
                </a:lnTo>
                <a:lnTo>
                  <a:pt x="4247693" y="2603716"/>
                </a:lnTo>
                <a:lnTo>
                  <a:pt x="4248150" y="2602598"/>
                </a:lnTo>
                <a:lnTo>
                  <a:pt x="4248150" y="2599969"/>
                </a:lnTo>
                <a:close/>
              </a:path>
              <a:path w="5010150" h="2606040">
                <a:moveTo>
                  <a:pt x="4248150" y="1301711"/>
                </a:moveTo>
                <a:lnTo>
                  <a:pt x="4247693" y="1300594"/>
                </a:lnTo>
                <a:lnTo>
                  <a:pt x="4245826" y="1298727"/>
                </a:lnTo>
                <a:lnTo>
                  <a:pt x="4244708" y="1298257"/>
                </a:lnTo>
                <a:lnTo>
                  <a:pt x="4242079" y="1298257"/>
                </a:lnTo>
                <a:lnTo>
                  <a:pt x="4240949" y="1298727"/>
                </a:lnTo>
                <a:lnTo>
                  <a:pt x="4239095" y="1300594"/>
                </a:lnTo>
                <a:lnTo>
                  <a:pt x="4238625" y="1301711"/>
                </a:lnTo>
                <a:lnTo>
                  <a:pt x="4238625" y="1304340"/>
                </a:lnTo>
                <a:lnTo>
                  <a:pt x="4239095" y="1305458"/>
                </a:lnTo>
                <a:lnTo>
                  <a:pt x="4240949" y="1307325"/>
                </a:lnTo>
                <a:lnTo>
                  <a:pt x="4242079" y="1307782"/>
                </a:lnTo>
                <a:lnTo>
                  <a:pt x="4244708" y="1307782"/>
                </a:lnTo>
                <a:lnTo>
                  <a:pt x="4245826" y="1307325"/>
                </a:lnTo>
                <a:lnTo>
                  <a:pt x="4247693" y="1305458"/>
                </a:lnTo>
                <a:lnTo>
                  <a:pt x="4248150" y="1304340"/>
                </a:lnTo>
                <a:lnTo>
                  <a:pt x="4248150" y="1301711"/>
                </a:lnTo>
                <a:close/>
              </a:path>
              <a:path w="5010150" h="2606040">
                <a:moveTo>
                  <a:pt x="4248150" y="3454"/>
                </a:moveTo>
                <a:lnTo>
                  <a:pt x="4247693" y="2336"/>
                </a:lnTo>
                <a:lnTo>
                  <a:pt x="4245826" y="469"/>
                </a:lnTo>
                <a:lnTo>
                  <a:pt x="4244708" y="0"/>
                </a:lnTo>
                <a:lnTo>
                  <a:pt x="4242079" y="0"/>
                </a:lnTo>
                <a:lnTo>
                  <a:pt x="4240949" y="469"/>
                </a:lnTo>
                <a:lnTo>
                  <a:pt x="4239095" y="2336"/>
                </a:lnTo>
                <a:lnTo>
                  <a:pt x="4238625" y="3454"/>
                </a:lnTo>
                <a:lnTo>
                  <a:pt x="4238625" y="6083"/>
                </a:lnTo>
                <a:lnTo>
                  <a:pt x="4239095" y="7200"/>
                </a:lnTo>
                <a:lnTo>
                  <a:pt x="4240949" y="9067"/>
                </a:lnTo>
                <a:lnTo>
                  <a:pt x="4242079" y="9525"/>
                </a:lnTo>
                <a:lnTo>
                  <a:pt x="4244708" y="9525"/>
                </a:lnTo>
                <a:lnTo>
                  <a:pt x="4245826" y="9067"/>
                </a:lnTo>
                <a:lnTo>
                  <a:pt x="4247693" y="7200"/>
                </a:lnTo>
                <a:lnTo>
                  <a:pt x="4248150" y="6083"/>
                </a:lnTo>
                <a:lnTo>
                  <a:pt x="4248150" y="3454"/>
                </a:lnTo>
                <a:close/>
              </a:path>
              <a:path w="5010150" h="2606040">
                <a:moveTo>
                  <a:pt x="4295775" y="2599969"/>
                </a:moveTo>
                <a:lnTo>
                  <a:pt x="4295318" y="2598851"/>
                </a:lnTo>
                <a:lnTo>
                  <a:pt x="4293451" y="2596985"/>
                </a:lnTo>
                <a:lnTo>
                  <a:pt x="4292333" y="2596515"/>
                </a:lnTo>
                <a:lnTo>
                  <a:pt x="4289704" y="2596515"/>
                </a:lnTo>
                <a:lnTo>
                  <a:pt x="4288574" y="2596985"/>
                </a:lnTo>
                <a:lnTo>
                  <a:pt x="4286720" y="2598851"/>
                </a:lnTo>
                <a:lnTo>
                  <a:pt x="4286250" y="2599969"/>
                </a:lnTo>
                <a:lnTo>
                  <a:pt x="4286250" y="2602598"/>
                </a:lnTo>
                <a:lnTo>
                  <a:pt x="4286720" y="2603716"/>
                </a:lnTo>
                <a:lnTo>
                  <a:pt x="4288574" y="2605582"/>
                </a:lnTo>
                <a:lnTo>
                  <a:pt x="4289704" y="2606040"/>
                </a:lnTo>
                <a:lnTo>
                  <a:pt x="4292333" y="2606040"/>
                </a:lnTo>
                <a:lnTo>
                  <a:pt x="4293451" y="2605582"/>
                </a:lnTo>
                <a:lnTo>
                  <a:pt x="4295318" y="2603716"/>
                </a:lnTo>
                <a:lnTo>
                  <a:pt x="4295775" y="2602598"/>
                </a:lnTo>
                <a:lnTo>
                  <a:pt x="4295775" y="2599969"/>
                </a:lnTo>
                <a:close/>
              </a:path>
              <a:path w="5010150" h="2606040">
                <a:moveTo>
                  <a:pt x="4295775" y="1301711"/>
                </a:moveTo>
                <a:lnTo>
                  <a:pt x="4295318" y="1300594"/>
                </a:lnTo>
                <a:lnTo>
                  <a:pt x="4293451" y="1298727"/>
                </a:lnTo>
                <a:lnTo>
                  <a:pt x="4292333" y="1298257"/>
                </a:lnTo>
                <a:lnTo>
                  <a:pt x="4289704" y="1298257"/>
                </a:lnTo>
                <a:lnTo>
                  <a:pt x="4288574" y="1298727"/>
                </a:lnTo>
                <a:lnTo>
                  <a:pt x="4286720" y="1300594"/>
                </a:lnTo>
                <a:lnTo>
                  <a:pt x="4286250" y="1301711"/>
                </a:lnTo>
                <a:lnTo>
                  <a:pt x="4286250" y="1304340"/>
                </a:lnTo>
                <a:lnTo>
                  <a:pt x="4286720" y="1305458"/>
                </a:lnTo>
                <a:lnTo>
                  <a:pt x="4288574" y="1307325"/>
                </a:lnTo>
                <a:lnTo>
                  <a:pt x="4289704" y="1307782"/>
                </a:lnTo>
                <a:lnTo>
                  <a:pt x="4292333" y="1307782"/>
                </a:lnTo>
                <a:lnTo>
                  <a:pt x="4293451" y="1307325"/>
                </a:lnTo>
                <a:lnTo>
                  <a:pt x="4295318" y="1305458"/>
                </a:lnTo>
                <a:lnTo>
                  <a:pt x="4295775" y="1304340"/>
                </a:lnTo>
                <a:lnTo>
                  <a:pt x="4295775" y="1301711"/>
                </a:lnTo>
                <a:close/>
              </a:path>
              <a:path w="5010150" h="2606040">
                <a:moveTo>
                  <a:pt x="4295775" y="3454"/>
                </a:moveTo>
                <a:lnTo>
                  <a:pt x="4295318" y="2336"/>
                </a:lnTo>
                <a:lnTo>
                  <a:pt x="4293451" y="469"/>
                </a:lnTo>
                <a:lnTo>
                  <a:pt x="4292333" y="0"/>
                </a:lnTo>
                <a:lnTo>
                  <a:pt x="4289704" y="0"/>
                </a:lnTo>
                <a:lnTo>
                  <a:pt x="4288574" y="469"/>
                </a:lnTo>
                <a:lnTo>
                  <a:pt x="4286720" y="2336"/>
                </a:lnTo>
                <a:lnTo>
                  <a:pt x="4286250" y="3454"/>
                </a:lnTo>
                <a:lnTo>
                  <a:pt x="4286250" y="6083"/>
                </a:lnTo>
                <a:lnTo>
                  <a:pt x="4286720" y="7200"/>
                </a:lnTo>
                <a:lnTo>
                  <a:pt x="4288574" y="9067"/>
                </a:lnTo>
                <a:lnTo>
                  <a:pt x="4289704" y="9525"/>
                </a:lnTo>
                <a:lnTo>
                  <a:pt x="4292333" y="9525"/>
                </a:lnTo>
                <a:lnTo>
                  <a:pt x="4293451" y="9067"/>
                </a:lnTo>
                <a:lnTo>
                  <a:pt x="4295318" y="7200"/>
                </a:lnTo>
                <a:lnTo>
                  <a:pt x="4295775" y="6083"/>
                </a:lnTo>
                <a:lnTo>
                  <a:pt x="4295775" y="3454"/>
                </a:lnTo>
                <a:close/>
              </a:path>
              <a:path w="5010150" h="2606040">
                <a:moveTo>
                  <a:pt x="4343400" y="2599969"/>
                </a:moveTo>
                <a:lnTo>
                  <a:pt x="4342943" y="2598851"/>
                </a:lnTo>
                <a:lnTo>
                  <a:pt x="4341076" y="2596985"/>
                </a:lnTo>
                <a:lnTo>
                  <a:pt x="4339958" y="2596515"/>
                </a:lnTo>
                <a:lnTo>
                  <a:pt x="4337329" y="2596515"/>
                </a:lnTo>
                <a:lnTo>
                  <a:pt x="4336199" y="2596985"/>
                </a:lnTo>
                <a:lnTo>
                  <a:pt x="4334345" y="2598851"/>
                </a:lnTo>
                <a:lnTo>
                  <a:pt x="4333875" y="2599969"/>
                </a:lnTo>
                <a:lnTo>
                  <a:pt x="4333875" y="2602598"/>
                </a:lnTo>
                <a:lnTo>
                  <a:pt x="4334345" y="2603716"/>
                </a:lnTo>
                <a:lnTo>
                  <a:pt x="4336199" y="2605582"/>
                </a:lnTo>
                <a:lnTo>
                  <a:pt x="4337329" y="2606040"/>
                </a:lnTo>
                <a:lnTo>
                  <a:pt x="4339958" y="2606040"/>
                </a:lnTo>
                <a:lnTo>
                  <a:pt x="4341076" y="2605582"/>
                </a:lnTo>
                <a:lnTo>
                  <a:pt x="4342943" y="2603716"/>
                </a:lnTo>
                <a:lnTo>
                  <a:pt x="4343400" y="2602598"/>
                </a:lnTo>
                <a:lnTo>
                  <a:pt x="4343400" y="2599969"/>
                </a:lnTo>
                <a:close/>
              </a:path>
              <a:path w="5010150" h="2606040">
                <a:moveTo>
                  <a:pt x="4343400" y="1301711"/>
                </a:moveTo>
                <a:lnTo>
                  <a:pt x="4342943" y="1300594"/>
                </a:lnTo>
                <a:lnTo>
                  <a:pt x="4341076" y="1298727"/>
                </a:lnTo>
                <a:lnTo>
                  <a:pt x="4339958" y="1298257"/>
                </a:lnTo>
                <a:lnTo>
                  <a:pt x="4337329" y="1298257"/>
                </a:lnTo>
                <a:lnTo>
                  <a:pt x="4336199" y="1298727"/>
                </a:lnTo>
                <a:lnTo>
                  <a:pt x="4334345" y="1300594"/>
                </a:lnTo>
                <a:lnTo>
                  <a:pt x="4333875" y="1301711"/>
                </a:lnTo>
                <a:lnTo>
                  <a:pt x="4333875" y="1304340"/>
                </a:lnTo>
                <a:lnTo>
                  <a:pt x="4334345" y="1305458"/>
                </a:lnTo>
                <a:lnTo>
                  <a:pt x="4336199" y="1307325"/>
                </a:lnTo>
                <a:lnTo>
                  <a:pt x="4337329" y="1307782"/>
                </a:lnTo>
                <a:lnTo>
                  <a:pt x="4339958" y="1307782"/>
                </a:lnTo>
                <a:lnTo>
                  <a:pt x="4341076" y="1307325"/>
                </a:lnTo>
                <a:lnTo>
                  <a:pt x="4342943" y="1305458"/>
                </a:lnTo>
                <a:lnTo>
                  <a:pt x="4343400" y="1304340"/>
                </a:lnTo>
                <a:lnTo>
                  <a:pt x="4343400" y="1301711"/>
                </a:lnTo>
                <a:close/>
              </a:path>
              <a:path w="5010150" h="2606040">
                <a:moveTo>
                  <a:pt x="4343400" y="3454"/>
                </a:moveTo>
                <a:lnTo>
                  <a:pt x="4342943" y="2336"/>
                </a:lnTo>
                <a:lnTo>
                  <a:pt x="4341076" y="469"/>
                </a:lnTo>
                <a:lnTo>
                  <a:pt x="4339958" y="0"/>
                </a:lnTo>
                <a:lnTo>
                  <a:pt x="4337329" y="0"/>
                </a:lnTo>
                <a:lnTo>
                  <a:pt x="4336199" y="469"/>
                </a:lnTo>
                <a:lnTo>
                  <a:pt x="4334345" y="2336"/>
                </a:lnTo>
                <a:lnTo>
                  <a:pt x="4333875" y="3454"/>
                </a:lnTo>
                <a:lnTo>
                  <a:pt x="4333875" y="6083"/>
                </a:lnTo>
                <a:lnTo>
                  <a:pt x="4334345" y="7200"/>
                </a:lnTo>
                <a:lnTo>
                  <a:pt x="4336199" y="9067"/>
                </a:lnTo>
                <a:lnTo>
                  <a:pt x="4337329" y="9525"/>
                </a:lnTo>
                <a:lnTo>
                  <a:pt x="4339958" y="9525"/>
                </a:lnTo>
                <a:lnTo>
                  <a:pt x="4341076" y="9067"/>
                </a:lnTo>
                <a:lnTo>
                  <a:pt x="4342943" y="7200"/>
                </a:lnTo>
                <a:lnTo>
                  <a:pt x="4343400" y="6083"/>
                </a:lnTo>
                <a:lnTo>
                  <a:pt x="4343400" y="3454"/>
                </a:lnTo>
                <a:close/>
              </a:path>
              <a:path w="5010150" h="2606040">
                <a:moveTo>
                  <a:pt x="4391025" y="2599969"/>
                </a:moveTo>
                <a:lnTo>
                  <a:pt x="4390568" y="2598851"/>
                </a:lnTo>
                <a:lnTo>
                  <a:pt x="4388701" y="2596985"/>
                </a:lnTo>
                <a:lnTo>
                  <a:pt x="4387583" y="2596515"/>
                </a:lnTo>
                <a:lnTo>
                  <a:pt x="4384954" y="2596515"/>
                </a:lnTo>
                <a:lnTo>
                  <a:pt x="4383824" y="2596985"/>
                </a:lnTo>
                <a:lnTo>
                  <a:pt x="4381970" y="2598851"/>
                </a:lnTo>
                <a:lnTo>
                  <a:pt x="4381500" y="2599969"/>
                </a:lnTo>
                <a:lnTo>
                  <a:pt x="4381500" y="2602598"/>
                </a:lnTo>
                <a:lnTo>
                  <a:pt x="4381970" y="2603716"/>
                </a:lnTo>
                <a:lnTo>
                  <a:pt x="4383824" y="2605582"/>
                </a:lnTo>
                <a:lnTo>
                  <a:pt x="4384954" y="2606040"/>
                </a:lnTo>
                <a:lnTo>
                  <a:pt x="4387583" y="2606040"/>
                </a:lnTo>
                <a:lnTo>
                  <a:pt x="4388701" y="2605582"/>
                </a:lnTo>
                <a:lnTo>
                  <a:pt x="4390568" y="2603716"/>
                </a:lnTo>
                <a:lnTo>
                  <a:pt x="4391025" y="2602598"/>
                </a:lnTo>
                <a:lnTo>
                  <a:pt x="4391025" y="2599969"/>
                </a:lnTo>
                <a:close/>
              </a:path>
              <a:path w="5010150" h="2606040">
                <a:moveTo>
                  <a:pt x="4391025" y="1301711"/>
                </a:moveTo>
                <a:lnTo>
                  <a:pt x="4390568" y="1300594"/>
                </a:lnTo>
                <a:lnTo>
                  <a:pt x="4388701" y="1298727"/>
                </a:lnTo>
                <a:lnTo>
                  <a:pt x="4387583" y="1298257"/>
                </a:lnTo>
                <a:lnTo>
                  <a:pt x="4384954" y="1298257"/>
                </a:lnTo>
                <a:lnTo>
                  <a:pt x="4383824" y="1298727"/>
                </a:lnTo>
                <a:lnTo>
                  <a:pt x="4381970" y="1300594"/>
                </a:lnTo>
                <a:lnTo>
                  <a:pt x="4381500" y="1301711"/>
                </a:lnTo>
                <a:lnTo>
                  <a:pt x="4381500" y="1304340"/>
                </a:lnTo>
                <a:lnTo>
                  <a:pt x="4381970" y="1305458"/>
                </a:lnTo>
                <a:lnTo>
                  <a:pt x="4383824" y="1307325"/>
                </a:lnTo>
                <a:lnTo>
                  <a:pt x="4384954" y="1307782"/>
                </a:lnTo>
                <a:lnTo>
                  <a:pt x="4387583" y="1307782"/>
                </a:lnTo>
                <a:lnTo>
                  <a:pt x="4388701" y="1307325"/>
                </a:lnTo>
                <a:lnTo>
                  <a:pt x="4390568" y="1305458"/>
                </a:lnTo>
                <a:lnTo>
                  <a:pt x="4391025" y="1304340"/>
                </a:lnTo>
                <a:lnTo>
                  <a:pt x="4391025" y="1301711"/>
                </a:lnTo>
                <a:close/>
              </a:path>
              <a:path w="5010150" h="2606040">
                <a:moveTo>
                  <a:pt x="4391025" y="3454"/>
                </a:moveTo>
                <a:lnTo>
                  <a:pt x="4390568" y="2336"/>
                </a:lnTo>
                <a:lnTo>
                  <a:pt x="4388701" y="469"/>
                </a:lnTo>
                <a:lnTo>
                  <a:pt x="4387583" y="0"/>
                </a:lnTo>
                <a:lnTo>
                  <a:pt x="4384954" y="0"/>
                </a:lnTo>
                <a:lnTo>
                  <a:pt x="4383824" y="469"/>
                </a:lnTo>
                <a:lnTo>
                  <a:pt x="4381970" y="2336"/>
                </a:lnTo>
                <a:lnTo>
                  <a:pt x="4381500" y="3454"/>
                </a:lnTo>
                <a:lnTo>
                  <a:pt x="4381500" y="6083"/>
                </a:lnTo>
                <a:lnTo>
                  <a:pt x="4381970" y="7200"/>
                </a:lnTo>
                <a:lnTo>
                  <a:pt x="4383824" y="9067"/>
                </a:lnTo>
                <a:lnTo>
                  <a:pt x="4384954" y="9525"/>
                </a:lnTo>
                <a:lnTo>
                  <a:pt x="4387583" y="9525"/>
                </a:lnTo>
                <a:lnTo>
                  <a:pt x="4388701" y="9067"/>
                </a:lnTo>
                <a:lnTo>
                  <a:pt x="4390568" y="7200"/>
                </a:lnTo>
                <a:lnTo>
                  <a:pt x="4391025" y="6083"/>
                </a:lnTo>
                <a:lnTo>
                  <a:pt x="4391025" y="3454"/>
                </a:lnTo>
                <a:close/>
              </a:path>
              <a:path w="5010150" h="2606040">
                <a:moveTo>
                  <a:pt x="4438650" y="2599969"/>
                </a:moveTo>
                <a:lnTo>
                  <a:pt x="4438193" y="2598851"/>
                </a:lnTo>
                <a:lnTo>
                  <a:pt x="4436326" y="2596985"/>
                </a:lnTo>
                <a:lnTo>
                  <a:pt x="4435208" y="2596515"/>
                </a:lnTo>
                <a:lnTo>
                  <a:pt x="4432579" y="2596515"/>
                </a:lnTo>
                <a:lnTo>
                  <a:pt x="4431449" y="2596985"/>
                </a:lnTo>
                <a:lnTo>
                  <a:pt x="4429595" y="2598851"/>
                </a:lnTo>
                <a:lnTo>
                  <a:pt x="4429125" y="2599969"/>
                </a:lnTo>
                <a:lnTo>
                  <a:pt x="4429125" y="2602598"/>
                </a:lnTo>
                <a:lnTo>
                  <a:pt x="4429595" y="2603716"/>
                </a:lnTo>
                <a:lnTo>
                  <a:pt x="4431449" y="2605582"/>
                </a:lnTo>
                <a:lnTo>
                  <a:pt x="4432579" y="2606040"/>
                </a:lnTo>
                <a:lnTo>
                  <a:pt x="4435208" y="2606040"/>
                </a:lnTo>
                <a:lnTo>
                  <a:pt x="4436326" y="2605582"/>
                </a:lnTo>
                <a:lnTo>
                  <a:pt x="4438193" y="2603716"/>
                </a:lnTo>
                <a:lnTo>
                  <a:pt x="4438650" y="2602598"/>
                </a:lnTo>
                <a:lnTo>
                  <a:pt x="4438650" y="2599969"/>
                </a:lnTo>
                <a:close/>
              </a:path>
              <a:path w="5010150" h="2606040">
                <a:moveTo>
                  <a:pt x="4438650" y="1301711"/>
                </a:moveTo>
                <a:lnTo>
                  <a:pt x="4438193" y="1300594"/>
                </a:lnTo>
                <a:lnTo>
                  <a:pt x="4436326" y="1298727"/>
                </a:lnTo>
                <a:lnTo>
                  <a:pt x="4435208" y="1298257"/>
                </a:lnTo>
                <a:lnTo>
                  <a:pt x="4432579" y="1298257"/>
                </a:lnTo>
                <a:lnTo>
                  <a:pt x="4431449" y="1298727"/>
                </a:lnTo>
                <a:lnTo>
                  <a:pt x="4429595" y="1300594"/>
                </a:lnTo>
                <a:lnTo>
                  <a:pt x="4429125" y="1301711"/>
                </a:lnTo>
                <a:lnTo>
                  <a:pt x="4429125" y="1304340"/>
                </a:lnTo>
                <a:lnTo>
                  <a:pt x="4429595" y="1305458"/>
                </a:lnTo>
                <a:lnTo>
                  <a:pt x="4431449" y="1307325"/>
                </a:lnTo>
                <a:lnTo>
                  <a:pt x="4432579" y="1307782"/>
                </a:lnTo>
                <a:lnTo>
                  <a:pt x="4435208" y="1307782"/>
                </a:lnTo>
                <a:lnTo>
                  <a:pt x="4436326" y="1307325"/>
                </a:lnTo>
                <a:lnTo>
                  <a:pt x="4438193" y="1305458"/>
                </a:lnTo>
                <a:lnTo>
                  <a:pt x="4438650" y="1304340"/>
                </a:lnTo>
                <a:lnTo>
                  <a:pt x="4438650" y="1301711"/>
                </a:lnTo>
                <a:close/>
              </a:path>
              <a:path w="5010150" h="2606040">
                <a:moveTo>
                  <a:pt x="4438650" y="3454"/>
                </a:moveTo>
                <a:lnTo>
                  <a:pt x="4438193" y="2336"/>
                </a:lnTo>
                <a:lnTo>
                  <a:pt x="4436326" y="469"/>
                </a:lnTo>
                <a:lnTo>
                  <a:pt x="4435208" y="0"/>
                </a:lnTo>
                <a:lnTo>
                  <a:pt x="4432579" y="0"/>
                </a:lnTo>
                <a:lnTo>
                  <a:pt x="4431449" y="469"/>
                </a:lnTo>
                <a:lnTo>
                  <a:pt x="4429595" y="2336"/>
                </a:lnTo>
                <a:lnTo>
                  <a:pt x="4429125" y="3454"/>
                </a:lnTo>
                <a:lnTo>
                  <a:pt x="4429125" y="6083"/>
                </a:lnTo>
                <a:lnTo>
                  <a:pt x="4429595" y="7200"/>
                </a:lnTo>
                <a:lnTo>
                  <a:pt x="4431449" y="9067"/>
                </a:lnTo>
                <a:lnTo>
                  <a:pt x="4432579" y="9525"/>
                </a:lnTo>
                <a:lnTo>
                  <a:pt x="4435208" y="9525"/>
                </a:lnTo>
                <a:lnTo>
                  <a:pt x="4436326" y="9067"/>
                </a:lnTo>
                <a:lnTo>
                  <a:pt x="4438193" y="7200"/>
                </a:lnTo>
                <a:lnTo>
                  <a:pt x="4438650" y="6083"/>
                </a:lnTo>
                <a:lnTo>
                  <a:pt x="4438650" y="3454"/>
                </a:lnTo>
                <a:close/>
              </a:path>
              <a:path w="5010150" h="2606040">
                <a:moveTo>
                  <a:pt x="4486275" y="2599969"/>
                </a:moveTo>
                <a:lnTo>
                  <a:pt x="4485818" y="2598851"/>
                </a:lnTo>
                <a:lnTo>
                  <a:pt x="4483951" y="2596985"/>
                </a:lnTo>
                <a:lnTo>
                  <a:pt x="4482833" y="2596515"/>
                </a:lnTo>
                <a:lnTo>
                  <a:pt x="4480204" y="2596515"/>
                </a:lnTo>
                <a:lnTo>
                  <a:pt x="4479074" y="2596985"/>
                </a:lnTo>
                <a:lnTo>
                  <a:pt x="4477220" y="2598851"/>
                </a:lnTo>
                <a:lnTo>
                  <a:pt x="4476750" y="2599969"/>
                </a:lnTo>
                <a:lnTo>
                  <a:pt x="4476750" y="2602598"/>
                </a:lnTo>
                <a:lnTo>
                  <a:pt x="4477220" y="2603716"/>
                </a:lnTo>
                <a:lnTo>
                  <a:pt x="4479074" y="2605582"/>
                </a:lnTo>
                <a:lnTo>
                  <a:pt x="4480204" y="2606040"/>
                </a:lnTo>
                <a:lnTo>
                  <a:pt x="4482833" y="2606040"/>
                </a:lnTo>
                <a:lnTo>
                  <a:pt x="4483951" y="2605582"/>
                </a:lnTo>
                <a:lnTo>
                  <a:pt x="4485818" y="2603716"/>
                </a:lnTo>
                <a:lnTo>
                  <a:pt x="4486275" y="2602598"/>
                </a:lnTo>
                <a:lnTo>
                  <a:pt x="4486275" y="2599969"/>
                </a:lnTo>
                <a:close/>
              </a:path>
              <a:path w="5010150" h="2606040">
                <a:moveTo>
                  <a:pt x="4486275" y="1301711"/>
                </a:moveTo>
                <a:lnTo>
                  <a:pt x="4485818" y="1300594"/>
                </a:lnTo>
                <a:lnTo>
                  <a:pt x="4483951" y="1298727"/>
                </a:lnTo>
                <a:lnTo>
                  <a:pt x="4482833" y="1298257"/>
                </a:lnTo>
                <a:lnTo>
                  <a:pt x="4480204" y="1298257"/>
                </a:lnTo>
                <a:lnTo>
                  <a:pt x="4479074" y="1298727"/>
                </a:lnTo>
                <a:lnTo>
                  <a:pt x="4477220" y="1300594"/>
                </a:lnTo>
                <a:lnTo>
                  <a:pt x="4476750" y="1301711"/>
                </a:lnTo>
                <a:lnTo>
                  <a:pt x="4476750" y="1304340"/>
                </a:lnTo>
                <a:lnTo>
                  <a:pt x="4477220" y="1305458"/>
                </a:lnTo>
                <a:lnTo>
                  <a:pt x="4479074" y="1307325"/>
                </a:lnTo>
                <a:lnTo>
                  <a:pt x="4480204" y="1307782"/>
                </a:lnTo>
                <a:lnTo>
                  <a:pt x="4482833" y="1307782"/>
                </a:lnTo>
                <a:lnTo>
                  <a:pt x="4483951" y="1307325"/>
                </a:lnTo>
                <a:lnTo>
                  <a:pt x="4485818" y="1305458"/>
                </a:lnTo>
                <a:lnTo>
                  <a:pt x="4486275" y="1304340"/>
                </a:lnTo>
                <a:lnTo>
                  <a:pt x="4486275" y="1301711"/>
                </a:lnTo>
                <a:close/>
              </a:path>
              <a:path w="5010150" h="2606040">
                <a:moveTo>
                  <a:pt x="4486275" y="3454"/>
                </a:moveTo>
                <a:lnTo>
                  <a:pt x="4485818" y="2336"/>
                </a:lnTo>
                <a:lnTo>
                  <a:pt x="4483951" y="469"/>
                </a:lnTo>
                <a:lnTo>
                  <a:pt x="4482833" y="0"/>
                </a:lnTo>
                <a:lnTo>
                  <a:pt x="4480204" y="0"/>
                </a:lnTo>
                <a:lnTo>
                  <a:pt x="4479074" y="469"/>
                </a:lnTo>
                <a:lnTo>
                  <a:pt x="4477220" y="2336"/>
                </a:lnTo>
                <a:lnTo>
                  <a:pt x="4476750" y="3454"/>
                </a:lnTo>
                <a:lnTo>
                  <a:pt x="4476750" y="6083"/>
                </a:lnTo>
                <a:lnTo>
                  <a:pt x="4477220" y="7200"/>
                </a:lnTo>
                <a:lnTo>
                  <a:pt x="4479074" y="9067"/>
                </a:lnTo>
                <a:lnTo>
                  <a:pt x="4480204" y="9525"/>
                </a:lnTo>
                <a:lnTo>
                  <a:pt x="4482833" y="9525"/>
                </a:lnTo>
                <a:lnTo>
                  <a:pt x="4483951" y="9067"/>
                </a:lnTo>
                <a:lnTo>
                  <a:pt x="4485818" y="7200"/>
                </a:lnTo>
                <a:lnTo>
                  <a:pt x="4486275" y="6083"/>
                </a:lnTo>
                <a:lnTo>
                  <a:pt x="4486275" y="3454"/>
                </a:lnTo>
                <a:close/>
              </a:path>
              <a:path w="5010150" h="2606040">
                <a:moveTo>
                  <a:pt x="4533900" y="2599969"/>
                </a:moveTo>
                <a:lnTo>
                  <a:pt x="4533443" y="2598851"/>
                </a:lnTo>
                <a:lnTo>
                  <a:pt x="4531576" y="2596985"/>
                </a:lnTo>
                <a:lnTo>
                  <a:pt x="4530458" y="2596515"/>
                </a:lnTo>
                <a:lnTo>
                  <a:pt x="4527829" y="2596515"/>
                </a:lnTo>
                <a:lnTo>
                  <a:pt x="4526699" y="2596985"/>
                </a:lnTo>
                <a:lnTo>
                  <a:pt x="4524845" y="2598851"/>
                </a:lnTo>
                <a:lnTo>
                  <a:pt x="4524375" y="2599969"/>
                </a:lnTo>
                <a:lnTo>
                  <a:pt x="4524375" y="2602598"/>
                </a:lnTo>
                <a:lnTo>
                  <a:pt x="4524845" y="2603716"/>
                </a:lnTo>
                <a:lnTo>
                  <a:pt x="4526699" y="2605582"/>
                </a:lnTo>
                <a:lnTo>
                  <a:pt x="4527829" y="2606040"/>
                </a:lnTo>
                <a:lnTo>
                  <a:pt x="4530458" y="2606040"/>
                </a:lnTo>
                <a:lnTo>
                  <a:pt x="4531576" y="2605582"/>
                </a:lnTo>
                <a:lnTo>
                  <a:pt x="4533443" y="2603716"/>
                </a:lnTo>
                <a:lnTo>
                  <a:pt x="4533900" y="2602598"/>
                </a:lnTo>
                <a:lnTo>
                  <a:pt x="4533900" y="2599969"/>
                </a:lnTo>
                <a:close/>
              </a:path>
              <a:path w="5010150" h="2606040">
                <a:moveTo>
                  <a:pt x="4533900" y="1301711"/>
                </a:moveTo>
                <a:lnTo>
                  <a:pt x="4533443" y="1300594"/>
                </a:lnTo>
                <a:lnTo>
                  <a:pt x="4531576" y="1298727"/>
                </a:lnTo>
                <a:lnTo>
                  <a:pt x="4530458" y="1298257"/>
                </a:lnTo>
                <a:lnTo>
                  <a:pt x="4527829" y="1298257"/>
                </a:lnTo>
                <a:lnTo>
                  <a:pt x="4526699" y="1298727"/>
                </a:lnTo>
                <a:lnTo>
                  <a:pt x="4524845" y="1300594"/>
                </a:lnTo>
                <a:lnTo>
                  <a:pt x="4524375" y="1301711"/>
                </a:lnTo>
                <a:lnTo>
                  <a:pt x="4524375" y="1304340"/>
                </a:lnTo>
                <a:lnTo>
                  <a:pt x="4524845" y="1305458"/>
                </a:lnTo>
                <a:lnTo>
                  <a:pt x="4526699" y="1307325"/>
                </a:lnTo>
                <a:lnTo>
                  <a:pt x="4527829" y="1307782"/>
                </a:lnTo>
                <a:lnTo>
                  <a:pt x="4530458" y="1307782"/>
                </a:lnTo>
                <a:lnTo>
                  <a:pt x="4531576" y="1307325"/>
                </a:lnTo>
                <a:lnTo>
                  <a:pt x="4533443" y="1305458"/>
                </a:lnTo>
                <a:lnTo>
                  <a:pt x="4533900" y="1304340"/>
                </a:lnTo>
                <a:lnTo>
                  <a:pt x="4533900" y="1301711"/>
                </a:lnTo>
                <a:close/>
              </a:path>
              <a:path w="5010150" h="2606040">
                <a:moveTo>
                  <a:pt x="4533900" y="3454"/>
                </a:moveTo>
                <a:lnTo>
                  <a:pt x="4533443" y="2336"/>
                </a:lnTo>
                <a:lnTo>
                  <a:pt x="4531576" y="469"/>
                </a:lnTo>
                <a:lnTo>
                  <a:pt x="4530458" y="0"/>
                </a:lnTo>
                <a:lnTo>
                  <a:pt x="4527829" y="0"/>
                </a:lnTo>
                <a:lnTo>
                  <a:pt x="4526699" y="469"/>
                </a:lnTo>
                <a:lnTo>
                  <a:pt x="4524845" y="2336"/>
                </a:lnTo>
                <a:lnTo>
                  <a:pt x="4524375" y="3454"/>
                </a:lnTo>
                <a:lnTo>
                  <a:pt x="4524375" y="6083"/>
                </a:lnTo>
                <a:lnTo>
                  <a:pt x="4524845" y="7200"/>
                </a:lnTo>
                <a:lnTo>
                  <a:pt x="4526699" y="9067"/>
                </a:lnTo>
                <a:lnTo>
                  <a:pt x="4527829" y="9525"/>
                </a:lnTo>
                <a:lnTo>
                  <a:pt x="4530458" y="9525"/>
                </a:lnTo>
                <a:lnTo>
                  <a:pt x="4531576" y="9067"/>
                </a:lnTo>
                <a:lnTo>
                  <a:pt x="4533443" y="7200"/>
                </a:lnTo>
                <a:lnTo>
                  <a:pt x="4533900" y="6083"/>
                </a:lnTo>
                <a:lnTo>
                  <a:pt x="4533900" y="3454"/>
                </a:lnTo>
                <a:close/>
              </a:path>
              <a:path w="5010150" h="2606040">
                <a:moveTo>
                  <a:pt x="4581525" y="2599969"/>
                </a:moveTo>
                <a:lnTo>
                  <a:pt x="4581068" y="2598851"/>
                </a:lnTo>
                <a:lnTo>
                  <a:pt x="4579201" y="2596985"/>
                </a:lnTo>
                <a:lnTo>
                  <a:pt x="4578083" y="2596515"/>
                </a:lnTo>
                <a:lnTo>
                  <a:pt x="4575454" y="2596515"/>
                </a:lnTo>
                <a:lnTo>
                  <a:pt x="4574337" y="2596985"/>
                </a:lnTo>
                <a:lnTo>
                  <a:pt x="4572470" y="2598851"/>
                </a:lnTo>
                <a:lnTo>
                  <a:pt x="4572000" y="2599969"/>
                </a:lnTo>
                <a:lnTo>
                  <a:pt x="4572000" y="2602598"/>
                </a:lnTo>
                <a:lnTo>
                  <a:pt x="4572470" y="2603716"/>
                </a:lnTo>
                <a:lnTo>
                  <a:pt x="4574337" y="2605582"/>
                </a:lnTo>
                <a:lnTo>
                  <a:pt x="4575454" y="2606040"/>
                </a:lnTo>
                <a:lnTo>
                  <a:pt x="4578083" y="2606040"/>
                </a:lnTo>
                <a:lnTo>
                  <a:pt x="4579201" y="2605582"/>
                </a:lnTo>
                <a:lnTo>
                  <a:pt x="4581068" y="2603716"/>
                </a:lnTo>
                <a:lnTo>
                  <a:pt x="4581525" y="2602598"/>
                </a:lnTo>
                <a:lnTo>
                  <a:pt x="4581525" y="2599969"/>
                </a:lnTo>
                <a:close/>
              </a:path>
              <a:path w="5010150" h="2606040">
                <a:moveTo>
                  <a:pt x="4581525" y="1301711"/>
                </a:moveTo>
                <a:lnTo>
                  <a:pt x="4581068" y="1300594"/>
                </a:lnTo>
                <a:lnTo>
                  <a:pt x="4579201" y="1298727"/>
                </a:lnTo>
                <a:lnTo>
                  <a:pt x="4578083" y="1298257"/>
                </a:lnTo>
                <a:lnTo>
                  <a:pt x="4575454" y="1298257"/>
                </a:lnTo>
                <a:lnTo>
                  <a:pt x="4574337" y="1298727"/>
                </a:lnTo>
                <a:lnTo>
                  <a:pt x="4572470" y="1300594"/>
                </a:lnTo>
                <a:lnTo>
                  <a:pt x="4572000" y="1301711"/>
                </a:lnTo>
                <a:lnTo>
                  <a:pt x="4572000" y="1304340"/>
                </a:lnTo>
                <a:lnTo>
                  <a:pt x="4572470" y="1305458"/>
                </a:lnTo>
                <a:lnTo>
                  <a:pt x="4574337" y="1307325"/>
                </a:lnTo>
                <a:lnTo>
                  <a:pt x="4575454" y="1307782"/>
                </a:lnTo>
                <a:lnTo>
                  <a:pt x="4578083" y="1307782"/>
                </a:lnTo>
                <a:lnTo>
                  <a:pt x="4579201" y="1307325"/>
                </a:lnTo>
                <a:lnTo>
                  <a:pt x="4581068" y="1305458"/>
                </a:lnTo>
                <a:lnTo>
                  <a:pt x="4581525" y="1304340"/>
                </a:lnTo>
                <a:lnTo>
                  <a:pt x="4581525" y="1301711"/>
                </a:lnTo>
                <a:close/>
              </a:path>
              <a:path w="5010150" h="2606040">
                <a:moveTo>
                  <a:pt x="4581525" y="3454"/>
                </a:moveTo>
                <a:lnTo>
                  <a:pt x="4581068" y="2336"/>
                </a:lnTo>
                <a:lnTo>
                  <a:pt x="4579201" y="469"/>
                </a:lnTo>
                <a:lnTo>
                  <a:pt x="4578083" y="0"/>
                </a:lnTo>
                <a:lnTo>
                  <a:pt x="4575454" y="0"/>
                </a:lnTo>
                <a:lnTo>
                  <a:pt x="4574337" y="469"/>
                </a:lnTo>
                <a:lnTo>
                  <a:pt x="4572470" y="2336"/>
                </a:lnTo>
                <a:lnTo>
                  <a:pt x="4572000" y="3454"/>
                </a:lnTo>
                <a:lnTo>
                  <a:pt x="4572000" y="6083"/>
                </a:lnTo>
                <a:lnTo>
                  <a:pt x="4572470" y="7200"/>
                </a:lnTo>
                <a:lnTo>
                  <a:pt x="4574337" y="9067"/>
                </a:lnTo>
                <a:lnTo>
                  <a:pt x="4575454" y="9525"/>
                </a:lnTo>
                <a:lnTo>
                  <a:pt x="4578083" y="9525"/>
                </a:lnTo>
                <a:lnTo>
                  <a:pt x="4579201" y="9067"/>
                </a:lnTo>
                <a:lnTo>
                  <a:pt x="4581068" y="7200"/>
                </a:lnTo>
                <a:lnTo>
                  <a:pt x="4581525" y="6083"/>
                </a:lnTo>
                <a:lnTo>
                  <a:pt x="4581525" y="3454"/>
                </a:lnTo>
                <a:close/>
              </a:path>
              <a:path w="5010150" h="2606040">
                <a:moveTo>
                  <a:pt x="4629150" y="2599969"/>
                </a:moveTo>
                <a:lnTo>
                  <a:pt x="4628693" y="2598851"/>
                </a:lnTo>
                <a:lnTo>
                  <a:pt x="4626826" y="2596985"/>
                </a:lnTo>
                <a:lnTo>
                  <a:pt x="4625708" y="2596515"/>
                </a:lnTo>
                <a:lnTo>
                  <a:pt x="4623079" y="2596515"/>
                </a:lnTo>
                <a:lnTo>
                  <a:pt x="4621949" y="2596985"/>
                </a:lnTo>
                <a:lnTo>
                  <a:pt x="4620095" y="2598851"/>
                </a:lnTo>
                <a:lnTo>
                  <a:pt x="4619625" y="2599969"/>
                </a:lnTo>
                <a:lnTo>
                  <a:pt x="4619625" y="2602598"/>
                </a:lnTo>
                <a:lnTo>
                  <a:pt x="4620095" y="2603716"/>
                </a:lnTo>
                <a:lnTo>
                  <a:pt x="4621949" y="2605582"/>
                </a:lnTo>
                <a:lnTo>
                  <a:pt x="4623079" y="2606040"/>
                </a:lnTo>
                <a:lnTo>
                  <a:pt x="4625708" y="2606040"/>
                </a:lnTo>
                <a:lnTo>
                  <a:pt x="4626826" y="2605582"/>
                </a:lnTo>
                <a:lnTo>
                  <a:pt x="4628693" y="2603716"/>
                </a:lnTo>
                <a:lnTo>
                  <a:pt x="4629150" y="2602598"/>
                </a:lnTo>
                <a:lnTo>
                  <a:pt x="4629150" y="2599969"/>
                </a:lnTo>
                <a:close/>
              </a:path>
              <a:path w="5010150" h="2606040">
                <a:moveTo>
                  <a:pt x="4629150" y="1301711"/>
                </a:moveTo>
                <a:lnTo>
                  <a:pt x="4628693" y="1300594"/>
                </a:lnTo>
                <a:lnTo>
                  <a:pt x="4626826" y="1298727"/>
                </a:lnTo>
                <a:lnTo>
                  <a:pt x="4625708" y="1298257"/>
                </a:lnTo>
                <a:lnTo>
                  <a:pt x="4623079" y="1298257"/>
                </a:lnTo>
                <a:lnTo>
                  <a:pt x="4621949" y="1298727"/>
                </a:lnTo>
                <a:lnTo>
                  <a:pt x="4620095" y="1300594"/>
                </a:lnTo>
                <a:lnTo>
                  <a:pt x="4619625" y="1301711"/>
                </a:lnTo>
                <a:lnTo>
                  <a:pt x="4619625" y="1304340"/>
                </a:lnTo>
                <a:lnTo>
                  <a:pt x="4620095" y="1305458"/>
                </a:lnTo>
                <a:lnTo>
                  <a:pt x="4621949" y="1307325"/>
                </a:lnTo>
                <a:lnTo>
                  <a:pt x="4623079" y="1307782"/>
                </a:lnTo>
                <a:lnTo>
                  <a:pt x="4625708" y="1307782"/>
                </a:lnTo>
                <a:lnTo>
                  <a:pt x="4626826" y="1307325"/>
                </a:lnTo>
                <a:lnTo>
                  <a:pt x="4628693" y="1305458"/>
                </a:lnTo>
                <a:lnTo>
                  <a:pt x="4629150" y="1304340"/>
                </a:lnTo>
                <a:lnTo>
                  <a:pt x="4629150" y="1301711"/>
                </a:lnTo>
                <a:close/>
              </a:path>
              <a:path w="5010150" h="2606040">
                <a:moveTo>
                  <a:pt x="4629150" y="3454"/>
                </a:moveTo>
                <a:lnTo>
                  <a:pt x="4628693" y="2336"/>
                </a:lnTo>
                <a:lnTo>
                  <a:pt x="4626826" y="469"/>
                </a:lnTo>
                <a:lnTo>
                  <a:pt x="4625708" y="0"/>
                </a:lnTo>
                <a:lnTo>
                  <a:pt x="4623079" y="0"/>
                </a:lnTo>
                <a:lnTo>
                  <a:pt x="4621949" y="469"/>
                </a:lnTo>
                <a:lnTo>
                  <a:pt x="4620095" y="2336"/>
                </a:lnTo>
                <a:lnTo>
                  <a:pt x="4619625" y="3454"/>
                </a:lnTo>
                <a:lnTo>
                  <a:pt x="4619625" y="6083"/>
                </a:lnTo>
                <a:lnTo>
                  <a:pt x="4620095" y="7200"/>
                </a:lnTo>
                <a:lnTo>
                  <a:pt x="4621949" y="9067"/>
                </a:lnTo>
                <a:lnTo>
                  <a:pt x="4623079" y="9525"/>
                </a:lnTo>
                <a:lnTo>
                  <a:pt x="4625708" y="9525"/>
                </a:lnTo>
                <a:lnTo>
                  <a:pt x="4626826" y="9067"/>
                </a:lnTo>
                <a:lnTo>
                  <a:pt x="4628693" y="7200"/>
                </a:lnTo>
                <a:lnTo>
                  <a:pt x="4629150" y="6083"/>
                </a:lnTo>
                <a:lnTo>
                  <a:pt x="4629150" y="3454"/>
                </a:lnTo>
                <a:close/>
              </a:path>
              <a:path w="5010150" h="2606040">
                <a:moveTo>
                  <a:pt x="4676775" y="2599969"/>
                </a:moveTo>
                <a:lnTo>
                  <a:pt x="4676318" y="2598851"/>
                </a:lnTo>
                <a:lnTo>
                  <a:pt x="4674451" y="2596985"/>
                </a:lnTo>
                <a:lnTo>
                  <a:pt x="4673333" y="2596515"/>
                </a:lnTo>
                <a:lnTo>
                  <a:pt x="4670704" y="2596515"/>
                </a:lnTo>
                <a:lnTo>
                  <a:pt x="4669574" y="2596985"/>
                </a:lnTo>
                <a:lnTo>
                  <a:pt x="4667720" y="2598851"/>
                </a:lnTo>
                <a:lnTo>
                  <a:pt x="4667250" y="2599969"/>
                </a:lnTo>
                <a:lnTo>
                  <a:pt x="4667250" y="2602598"/>
                </a:lnTo>
                <a:lnTo>
                  <a:pt x="4667720" y="2603716"/>
                </a:lnTo>
                <a:lnTo>
                  <a:pt x="4669574" y="2605582"/>
                </a:lnTo>
                <a:lnTo>
                  <a:pt x="4670704" y="2606040"/>
                </a:lnTo>
                <a:lnTo>
                  <a:pt x="4673333" y="2606040"/>
                </a:lnTo>
                <a:lnTo>
                  <a:pt x="4674451" y="2605582"/>
                </a:lnTo>
                <a:lnTo>
                  <a:pt x="4676318" y="2603716"/>
                </a:lnTo>
                <a:lnTo>
                  <a:pt x="4676775" y="2602598"/>
                </a:lnTo>
                <a:lnTo>
                  <a:pt x="4676775" y="2599969"/>
                </a:lnTo>
                <a:close/>
              </a:path>
              <a:path w="5010150" h="2606040">
                <a:moveTo>
                  <a:pt x="4676775" y="1301711"/>
                </a:moveTo>
                <a:lnTo>
                  <a:pt x="4676318" y="1300594"/>
                </a:lnTo>
                <a:lnTo>
                  <a:pt x="4674451" y="1298727"/>
                </a:lnTo>
                <a:lnTo>
                  <a:pt x="4673333" y="1298257"/>
                </a:lnTo>
                <a:lnTo>
                  <a:pt x="4670704" y="1298257"/>
                </a:lnTo>
                <a:lnTo>
                  <a:pt x="4669574" y="1298727"/>
                </a:lnTo>
                <a:lnTo>
                  <a:pt x="4667720" y="1300594"/>
                </a:lnTo>
                <a:lnTo>
                  <a:pt x="4667250" y="1301711"/>
                </a:lnTo>
                <a:lnTo>
                  <a:pt x="4667250" y="1304340"/>
                </a:lnTo>
                <a:lnTo>
                  <a:pt x="4667720" y="1305458"/>
                </a:lnTo>
                <a:lnTo>
                  <a:pt x="4669574" y="1307325"/>
                </a:lnTo>
                <a:lnTo>
                  <a:pt x="4670704" y="1307782"/>
                </a:lnTo>
                <a:lnTo>
                  <a:pt x="4673333" y="1307782"/>
                </a:lnTo>
                <a:lnTo>
                  <a:pt x="4674451" y="1307325"/>
                </a:lnTo>
                <a:lnTo>
                  <a:pt x="4676318" y="1305458"/>
                </a:lnTo>
                <a:lnTo>
                  <a:pt x="4676775" y="1304340"/>
                </a:lnTo>
                <a:lnTo>
                  <a:pt x="4676775" y="1301711"/>
                </a:lnTo>
                <a:close/>
              </a:path>
              <a:path w="5010150" h="2606040">
                <a:moveTo>
                  <a:pt x="4676775" y="3454"/>
                </a:moveTo>
                <a:lnTo>
                  <a:pt x="4676318" y="2336"/>
                </a:lnTo>
                <a:lnTo>
                  <a:pt x="4674451" y="469"/>
                </a:lnTo>
                <a:lnTo>
                  <a:pt x="4673333" y="0"/>
                </a:lnTo>
                <a:lnTo>
                  <a:pt x="4670704" y="0"/>
                </a:lnTo>
                <a:lnTo>
                  <a:pt x="4669574" y="469"/>
                </a:lnTo>
                <a:lnTo>
                  <a:pt x="4667720" y="2336"/>
                </a:lnTo>
                <a:lnTo>
                  <a:pt x="4667250" y="3454"/>
                </a:lnTo>
                <a:lnTo>
                  <a:pt x="4667250" y="6083"/>
                </a:lnTo>
                <a:lnTo>
                  <a:pt x="4667720" y="7200"/>
                </a:lnTo>
                <a:lnTo>
                  <a:pt x="4669574" y="9067"/>
                </a:lnTo>
                <a:lnTo>
                  <a:pt x="4670704" y="9525"/>
                </a:lnTo>
                <a:lnTo>
                  <a:pt x="4673333" y="9525"/>
                </a:lnTo>
                <a:lnTo>
                  <a:pt x="4674451" y="9067"/>
                </a:lnTo>
                <a:lnTo>
                  <a:pt x="4676318" y="7200"/>
                </a:lnTo>
                <a:lnTo>
                  <a:pt x="4676775" y="6083"/>
                </a:lnTo>
                <a:lnTo>
                  <a:pt x="4676775" y="3454"/>
                </a:lnTo>
                <a:close/>
              </a:path>
              <a:path w="5010150" h="2606040">
                <a:moveTo>
                  <a:pt x="4724400" y="2599969"/>
                </a:moveTo>
                <a:lnTo>
                  <a:pt x="4723943" y="2598851"/>
                </a:lnTo>
                <a:lnTo>
                  <a:pt x="4722076" y="2596985"/>
                </a:lnTo>
                <a:lnTo>
                  <a:pt x="4720958" y="2596515"/>
                </a:lnTo>
                <a:lnTo>
                  <a:pt x="4718329" y="2596515"/>
                </a:lnTo>
                <a:lnTo>
                  <a:pt x="4717199" y="2596985"/>
                </a:lnTo>
                <a:lnTo>
                  <a:pt x="4715345" y="2598851"/>
                </a:lnTo>
                <a:lnTo>
                  <a:pt x="4714875" y="2599969"/>
                </a:lnTo>
                <a:lnTo>
                  <a:pt x="4714875" y="2602598"/>
                </a:lnTo>
                <a:lnTo>
                  <a:pt x="4715345" y="2603716"/>
                </a:lnTo>
                <a:lnTo>
                  <a:pt x="4717199" y="2605582"/>
                </a:lnTo>
                <a:lnTo>
                  <a:pt x="4718329" y="2606040"/>
                </a:lnTo>
                <a:lnTo>
                  <a:pt x="4720958" y="2606040"/>
                </a:lnTo>
                <a:lnTo>
                  <a:pt x="4722076" y="2605582"/>
                </a:lnTo>
                <a:lnTo>
                  <a:pt x="4723943" y="2603716"/>
                </a:lnTo>
                <a:lnTo>
                  <a:pt x="4724400" y="2602598"/>
                </a:lnTo>
                <a:lnTo>
                  <a:pt x="4724400" y="2599969"/>
                </a:lnTo>
                <a:close/>
              </a:path>
              <a:path w="5010150" h="2606040">
                <a:moveTo>
                  <a:pt x="4724400" y="1301711"/>
                </a:moveTo>
                <a:lnTo>
                  <a:pt x="4723943" y="1300594"/>
                </a:lnTo>
                <a:lnTo>
                  <a:pt x="4722076" y="1298727"/>
                </a:lnTo>
                <a:lnTo>
                  <a:pt x="4720958" y="1298257"/>
                </a:lnTo>
                <a:lnTo>
                  <a:pt x="4718329" y="1298257"/>
                </a:lnTo>
                <a:lnTo>
                  <a:pt x="4717199" y="1298727"/>
                </a:lnTo>
                <a:lnTo>
                  <a:pt x="4715345" y="1300594"/>
                </a:lnTo>
                <a:lnTo>
                  <a:pt x="4714875" y="1301711"/>
                </a:lnTo>
                <a:lnTo>
                  <a:pt x="4714875" y="1304340"/>
                </a:lnTo>
                <a:lnTo>
                  <a:pt x="4715345" y="1305458"/>
                </a:lnTo>
                <a:lnTo>
                  <a:pt x="4717199" y="1307325"/>
                </a:lnTo>
                <a:lnTo>
                  <a:pt x="4718329" y="1307782"/>
                </a:lnTo>
                <a:lnTo>
                  <a:pt x="4720958" y="1307782"/>
                </a:lnTo>
                <a:lnTo>
                  <a:pt x="4722076" y="1307325"/>
                </a:lnTo>
                <a:lnTo>
                  <a:pt x="4723943" y="1305458"/>
                </a:lnTo>
                <a:lnTo>
                  <a:pt x="4724400" y="1304340"/>
                </a:lnTo>
                <a:lnTo>
                  <a:pt x="4724400" y="1301711"/>
                </a:lnTo>
                <a:close/>
              </a:path>
              <a:path w="5010150" h="2606040">
                <a:moveTo>
                  <a:pt x="4724400" y="3454"/>
                </a:moveTo>
                <a:lnTo>
                  <a:pt x="4723943" y="2336"/>
                </a:lnTo>
                <a:lnTo>
                  <a:pt x="4722076" y="469"/>
                </a:lnTo>
                <a:lnTo>
                  <a:pt x="4720958" y="0"/>
                </a:lnTo>
                <a:lnTo>
                  <a:pt x="4718329" y="0"/>
                </a:lnTo>
                <a:lnTo>
                  <a:pt x="4717199" y="469"/>
                </a:lnTo>
                <a:lnTo>
                  <a:pt x="4715345" y="2336"/>
                </a:lnTo>
                <a:lnTo>
                  <a:pt x="4714875" y="3454"/>
                </a:lnTo>
                <a:lnTo>
                  <a:pt x="4714875" y="6083"/>
                </a:lnTo>
                <a:lnTo>
                  <a:pt x="4715345" y="7200"/>
                </a:lnTo>
                <a:lnTo>
                  <a:pt x="4717199" y="9067"/>
                </a:lnTo>
                <a:lnTo>
                  <a:pt x="4718329" y="9525"/>
                </a:lnTo>
                <a:lnTo>
                  <a:pt x="4720958" y="9525"/>
                </a:lnTo>
                <a:lnTo>
                  <a:pt x="4722076" y="9067"/>
                </a:lnTo>
                <a:lnTo>
                  <a:pt x="4723943" y="7200"/>
                </a:lnTo>
                <a:lnTo>
                  <a:pt x="4724400" y="6083"/>
                </a:lnTo>
                <a:lnTo>
                  <a:pt x="4724400" y="3454"/>
                </a:lnTo>
                <a:close/>
              </a:path>
              <a:path w="5010150" h="2606040">
                <a:moveTo>
                  <a:pt x="4772025" y="2599969"/>
                </a:moveTo>
                <a:lnTo>
                  <a:pt x="4771568" y="2598851"/>
                </a:lnTo>
                <a:lnTo>
                  <a:pt x="4769701" y="2596985"/>
                </a:lnTo>
                <a:lnTo>
                  <a:pt x="4768583" y="2596515"/>
                </a:lnTo>
                <a:lnTo>
                  <a:pt x="4765954" y="2596515"/>
                </a:lnTo>
                <a:lnTo>
                  <a:pt x="4764824" y="2596985"/>
                </a:lnTo>
                <a:lnTo>
                  <a:pt x="4762970" y="2598851"/>
                </a:lnTo>
                <a:lnTo>
                  <a:pt x="4762500" y="2599969"/>
                </a:lnTo>
                <a:lnTo>
                  <a:pt x="4762500" y="2602598"/>
                </a:lnTo>
                <a:lnTo>
                  <a:pt x="4762970" y="2603716"/>
                </a:lnTo>
                <a:lnTo>
                  <a:pt x="4764824" y="2605582"/>
                </a:lnTo>
                <a:lnTo>
                  <a:pt x="4765954" y="2606040"/>
                </a:lnTo>
                <a:lnTo>
                  <a:pt x="4768583" y="2606040"/>
                </a:lnTo>
                <a:lnTo>
                  <a:pt x="4769701" y="2605582"/>
                </a:lnTo>
                <a:lnTo>
                  <a:pt x="4771568" y="2603716"/>
                </a:lnTo>
                <a:lnTo>
                  <a:pt x="4772025" y="2602598"/>
                </a:lnTo>
                <a:lnTo>
                  <a:pt x="4772025" y="2599969"/>
                </a:lnTo>
                <a:close/>
              </a:path>
              <a:path w="5010150" h="2606040">
                <a:moveTo>
                  <a:pt x="4772025" y="1301711"/>
                </a:moveTo>
                <a:lnTo>
                  <a:pt x="4771568" y="1300594"/>
                </a:lnTo>
                <a:lnTo>
                  <a:pt x="4769701" y="1298727"/>
                </a:lnTo>
                <a:lnTo>
                  <a:pt x="4768583" y="1298257"/>
                </a:lnTo>
                <a:lnTo>
                  <a:pt x="4765954" y="1298257"/>
                </a:lnTo>
                <a:lnTo>
                  <a:pt x="4764824" y="1298727"/>
                </a:lnTo>
                <a:lnTo>
                  <a:pt x="4762970" y="1300594"/>
                </a:lnTo>
                <a:lnTo>
                  <a:pt x="4762500" y="1301711"/>
                </a:lnTo>
                <a:lnTo>
                  <a:pt x="4762500" y="1304340"/>
                </a:lnTo>
                <a:lnTo>
                  <a:pt x="4762970" y="1305458"/>
                </a:lnTo>
                <a:lnTo>
                  <a:pt x="4764824" y="1307325"/>
                </a:lnTo>
                <a:lnTo>
                  <a:pt x="4765954" y="1307782"/>
                </a:lnTo>
                <a:lnTo>
                  <a:pt x="4768583" y="1307782"/>
                </a:lnTo>
                <a:lnTo>
                  <a:pt x="4769701" y="1307325"/>
                </a:lnTo>
                <a:lnTo>
                  <a:pt x="4771568" y="1305458"/>
                </a:lnTo>
                <a:lnTo>
                  <a:pt x="4772025" y="1304340"/>
                </a:lnTo>
                <a:lnTo>
                  <a:pt x="4772025" y="1301711"/>
                </a:lnTo>
                <a:close/>
              </a:path>
              <a:path w="5010150" h="2606040">
                <a:moveTo>
                  <a:pt x="4772025" y="3454"/>
                </a:moveTo>
                <a:lnTo>
                  <a:pt x="4771568" y="2336"/>
                </a:lnTo>
                <a:lnTo>
                  <a:pt x="4769701" y="469"/>
                </a:lnTo>
                <a:lnTo>
                  <a:pt x="4768583" y="0"/>
                </a:lnTo>
                <a:lnTo>
                  <a:pt x="4765954" y="0"/>
                </a:lnTo>
                <a:lnTo>
                  <a:pt x="4764824" y="469"/>
                </a:lnTo>
                <a:lnTo>
                  <a:pt x="4762970" y="2336"/>
                </a:lnTo>
                <a:lnTo>
                  <a:pt x="4762500" y="3454"/>
                </a:lnTo>
                <a:lnTo>
                  <a:pt x="4762500" y="6083"/>
                </a:lnTo>
                <a:lnTo>
                  <a:pt x="4762970" y="7200"/>
                </a:lnTo>
                <a:lnTo>
                  <a:pt x="4764824" y="9067"/>
                </a:lnTo>
                <a:lnTo>
                  <a:pt x="4765954" y="9525"/>
                </a:lnTo>
                <a:lnTo>
                  <a:pt x="4768583" y="9525"/>
                </a:lnTo>
                <a:lnTo>
                  <a:pt x="4769701" y="9067"/>
                </a:lnTo>
                <a:lnTo>
                  <a:pt x="4771568" y="7200"/>
                </a:lnTo>
                <a:lnTo>
                  <a:pt x="4772025" y="6083"/>
                </a:lnTo>
                <a:lnTo>
                  <a:pt x="4772025" y="3454"/>
                </a:lnTo>
                <a:close/>
              </a:path>
              <a:path w="5010150" h="2606040">
                <a:moveTo>
                  <a:pt x="4819650" y="2599969"/>
                </a:moveTo>
                <a:lnTo>
                  <a:pt x="4819193" y="2598851"/>
                </a:lnTo>
                <a:lnTo>
                  <a:pt x="4817326" y="2596985"/>
                </a:lnTo>
                <a:lnTo>
                  <a:pt x="4816208" y="2596515"/>
                </a:lnTo>
                <a:lnTo>
                  <a:pt x="4813579" y="2596515"/>
                </a:lnTo>
                <a:lnTo>
                  <a:pt x="4812449" y="2596985"/>
                </a:lnTo>
                <a:lnTo>
                  <a:pt x="4810595" y="2598851"/>
                </a:lnTo>
                <a:lnTo>
                  <a:pt x="4810125" y="2599969"/>
                </a:lnTo>
                <a:lnTo>
                  <a:pt x="4810125" y="2602598"/>
                </a:lnTo>
                <a:lnTo>
                  <a:pt x="4810595" y="2603716"/>
                </a:lnTo>
                <a:lnTo>
                  <a:pt x="4812449" y="2605582"/>
                </a:lnTo>
                <a:lnTo>
                  <a:pt x="4813579" y="2606040"/>
                </a:lnTo>
                <a:lnTo>
                  <a:pt x="4816208" y="2606040"/>
                </a:lnTo>
                <a:lnTo>
                  <a:pt x="4817326" y="2605582"/>
                </a:lnTo>
                <a:lnTo>
                  <a:pt x="4819193" y="2603716"/>
                </a:lnTo>
                <a:lnTo>
                  <a:pt x="4819650" y="2602598"/>
                </a:lnTo>
                <a:lnTo>
                  <a:pt x="4819650" y="2599969"/>
                </a:lnTo>
                <a:close/>
              </a:path>
              <a:path w="5010150" h="2606040">
                <a:moveTo>
                  <a:pt x="4819650" y="1301711"/>
                </a:moveTo>
                <a:lnTo>
                  <a:pt x="4819193" y="1300594"/>
                </a:lnTo>
                <a:lnTo>
                  <a:pt x="4817326" y="1298727"/>
                </a:lnTo>
                <a:lnTo>
                  <a:pt x="4816208" y="1298257"/>
                </a:lnTo>
                <a:lnTo>
                  <a:pt x="4813579" y="1298257"/>
                </a:lnTo>
                <a:lnTo>
                  <a:pt x="4812449" y="1298727"/>
                </a:lnTo>
                <a:lnTo>
                  <a:pt x="4810595" y="1300594"/>
                </a:lnTo>
                <a:lnTo>
                  <a:pt x="4810125" y="1301711"/>
                </a:lnTo>
                <a:lnTo>
                  <a:pt x="4810125" y="1304340"/>
                </a:lnTo>
                <a:lnTo>
                  <a:pt x="4810595" y="1305458"/>
                </a:lnTo>
                <a:lnTo>
                  <a:pt x="4812449" y="1307325"/>
                </a:lnTo>
                <a:lnTo>
                  <a:pt x="4813579" y="1307782"/>
                </a:lnTo>
                <a:lnTo>
                  <a:pt x="4816208" y="1307782"/>
                </a:lnTo>
                <a:lnTo>
                  <a:pt x="4817326" y="1307325"/>
                </a:lnTo>
                <a:lnTo>
                  <a:pt x="4819193" y="1305458"/>
                </a:lnTo>
                <a:lnTo>
                  <a:pt x="4819650" y="1304340"/>
                </a:lnTo>
                <a:lnTo>
                  <a:pt x="4819650" y="1301711"/>
                </a:lnTo>
                <a:close/>
              </a:path>
              <a:path w="5010150" h="2606040">
                <a:moveTo>
                  <a:pt x="4819650" y="3454"/>
                </a:moveTo>
                <a:lnTo>
                  <a:pt x="4819193" y="2336"/>
                </a:lnTo>
                <a:lnTo>
                  <a:pt x="4817326" y="469"/>
                </a:lnTo>
                <a:lnTo>
                  <a:pt x="4816208" y="0"/>
                </a:lnTo>
                <a:lnTo>
                  <a:pt x="4813579" y="0"/>
                </a:lnTo>
                <a:lnTo>
                  <a:pt x="4812449" y="469"/>
                </a:lnTo>
                <a:lnTo>
                  <a:pt x="4810595" y="2336"/>
                </a:lnTo>
                <a:lnTo>
                  <a:pt x="4810125" y="3454"/>
                </a:lnTo>
                <a:lnTo>
                  <a:pt x="4810125" y="6083"/>
                </a:lnTo>
                <a:lnTo>
                  <a:pt x="4810595" y="7200"/>
                </a:lnTo>
                <a:lnTo>
                  <a:pt x="4812449" y="9067"/>
                </a:lnTo>
                <a:lnTo>
                  <a:pt x="4813579" y="9525"/>
                </a:lnTo>
                <a:lnTo>
                  <a:pt x="4816208" y="9525"/>
                </a:lnTo>
                <a:lnTo>
                  <a:pt x="4817326" y="9067"/>
                </a:lnTo>
                <a:lnTo>
                  <a:pt x="4819193" y="7200"/>
                </a:lnTo>
                <a:lnTo>
                  <a:pt x="4819650" y="6083"/>
                </a:lnTo>
                <a:lnTo>
                  <a:pt x="4819650" y="3454"/>
                </a:lnTo>
                <a:close/>
              </a:path>
              <a:path w="5010150" h="2606040">
                <a:moveTo>
                  <a:pt x="4867275" y="2599969"/>
                </a:moveTo>
                <a:lnTo>
                  <a:pt x="4866818" y="2598851"/>
                </a:lnTo>
                <a:lnTo>
                  <a:pt x="4864951" y="2596985"/>
                </a:lnTo>
                <a:lnTo>
                  <a:pt x="4863833" y="2596515"/>
                </a:lnTo>
                <a:lnTo>
                  <a:pt x="4861204" y="2596515"/>
                </a:lnTo>
                <a:lnTo>
                  <a:pt x="4860074" y="2596985"/>
                </a:lnTo>
                <a:lnTo>
                  <a:pt x="4858220" y="2598851"/>
                </a:lnTo>
                <a:lnTo>
                  <a:pt x="4857750" y="2599969"/>
                </a:lnTo>
                <a:lnTo>
                  <a:pt x="4857750" y="2602598"/>
                </a:lnTo>
                <a:lnTo>
                  <a:pt x="4858220" y="2603716"/>
                </a:lnTo>
                <a:lnTo>
                  <a:pt x="4860074" y="2605582"/>
                </a:lnTo>
                <a:lnTo>
                  <a:pt x="4861204" y="2606040"/>
                </a:lnTo>
                <a:lnTo>
                  <a:pt x="4863833" y="2606040"/>
                </a:lnTo>
                <a:lnTo>
                  <a:pt x="4864951" y="2605582"/>
                </a:lnTo>
                <a:lnTo>
                  <a:pt x="4866818" y="2603716"/>
                </a:lnTo>
                <a:lnTo>
                  <a:pt x="4867275" y="2602598"/>
                </a:lnTo>
                <a:lnTo>
                  <a:pt x="4867275" y="2599969"/>
                </a:lnTo>
                <a:close/>
              </a:path>
              <a:path w="5010150" h="2606040">
                <a:moveTo>
                  <a:pt x="4867275" y="1301711"/>
                </a:moveTo>
                <a:lnTo>
                  <a:pt x="4866818" y="1300594"/>
                </a:lnTo>
                <a:lnTo>
                  <a:pt x="4864951" y="1298727"/>
                </a:lnTo>
                <a:lnTo>
                  <a:pt x="4863833" y="1298257"/>
                </a:lnTo>
                <a:lnTo>
                  <a:pt x="4861204" y="1298257"/>
                </a:lnTo>
                <a:lnTo>
                  <a:pt x="4860074" y="1298727"/>
                </a:lnTo>
                <a:lnTo>
                  <a:pt x="4858220" y="1300594"/>
                </a:lnTo>
                <a:lnTo>
                  <a:pt x="4857750" y="1301711"/>
                </a:lnTo>
                <a:lnTo>
                  <a:pt x="4857750" y="1304340"/>
                </a:lnTo>
                <a:lnTo>
                  <a:pt x="4858220" y="1305458"/>
                </a:lnTo>
                <a:lnTo>
                  <a:pt x="4860074" y="1307325"/>
                </a:lnTo>
                <a:lnTo>
                  <a:pt x="4861204" y="1307782"/>
                </a:lnTo>
                <a:lnTo>
                  <a:pt x="4863833" y="1307782"/>
                </a:lnTo>
                <a:lnTo>
                  <a:pt x="4864951" y="1307325"/>
                </a:lnTo>
                <a:lnTo>
                  <a:pt x="4866818" y="1305458"/>
                </a:lnTo>
                <a:lnTo>
                  <a:pt x="4867275" y="1304340"/>
                </a:lnTo>
                <a:lnTo>
                  <a:pt x="4867275" y="1301711"/>
                </a:lnTo>
                <a:close/>
              </a:path>
              <a:path w="5010150" h="2606040">
                <a:moveTo>
                  <a:pt x="4867275" y="3454"/>
                </a:moveTo>
                <a:lnTo>
                  <a:pt x="4866818" y="2336"/>
                </a:lnTo>
                <a:lnTo>
                  <a:pt x="4864951" y="469"/>
                </a:lnTo>
                <a:lnTo>
                  <a:pt x="4863833" y="0"/>
                </a:lnTo>
                <a:lnTo>
                  <a:pt x="4861204" y="0"/>
                </a:lnTo>
                <a:lnTo>
                  <a:pt x="4860074" y="469"/>
                </a:lnTo>
                <a:lnTo>
                  <a:pt x="4858220" y="2336"/>
                </a:lnTo>
                <a:lnTo>
                  <a:pt x="4857750" y="3454"/>
                </a:lnTo>
                <a:lnTo>
                  <a:pt x="4857750" y="6083"/>
                </a:lnTo>
                <a:lnTo>
                  <a:pt x="4858220" y="7200"/>
                </a:lnTo>
                <a:lnTo>
                  <a:pt x="4860074" y="9067"/>
                </a:lnTo>
                <a:lnTo>
                  <a:pt x="4861204" y="9525"/>
                </a:lnTo>
                <a:lnTo>
                  <a:pt x="4863833" y="9525"/>
                </a:lnTo>
                <a:lnTo>
                  <a:pt x="4864951" y="9067"/>
                </a:lnTo>
                <a:lnTo>
                  <a:pt x="4866818" y="7200"/>
                </a:lnTo>
                <a:lnTo>
                  <a:pt x="4867275" y="6083"/>
                </a:lnTo>
                <a:lnTo>
                  <a:pt x="4867275" y="3454"/>
                </a:lnTo>
                <a:close/>
              </a:path>
              <a:path w="5010150" h="2606040">
                <a:moveTo>
                  <a:pt x="4914900" y="2599969"/>
                </a:moveTo>
                <a:lnTo>
                  <a:pt x="4914443" y="2598851"/>
                </a:lnTo>
                <a:lnTo>
                  <a:pt x="4912576" y="2596985"/>
                </a:lnTo>
                <a:lnTo>
                  <a:pt x="4911458" y="2596515"/>
                </a:lnTo>
                <a:lnTo>
                  <a:pt x="4908829" y="2596515"/>
                </a:lnTo>
                <a:lnTo>
                  <a:pt x="4907699" y="2596985"/>
                </a:lnTo>
                <a:lnTo>
                  <a:pt x="4905845" y="2598851"/>
                </a:lnTo>
                <a:lnTo>
                  <a:pt x="4905375" y="2599969"/>
                </a:lnTo>
                <a:lnTo>
                  <a:pt x="4905375" y="2602598"/>
                </a:lnTo>
                <a:lnTo>
                  <a:pt x="4905845" y="2603716"/>
                </a:lnTo>
                <a:lnTo>
                  <a:pt x="4907699" y="2605582"/>
                </a:lnTo>
                <a:lnTo>
                  <a:pt x="4908829" y="2606040"/>
                </a:lnTo>
                <a:lnTo>
                  <a:pt x="4911458" y="2606040"/>
                </a:lnTo>
                <a:lnTo>
                  <a:pt x="4912576" y="2605582"/>
                </a:lnTo>
                <a:lnTo>
                  <a:pt x="4914443" y="2603716"/>
                </a:lnTo>
                <a:lnTo>
                  <a:pt x="4914900" y="2602598"/>
                </a:lnTo>
                <a:lnTo>
                  <a:pt x="4914900" y="2599969"/>
                </a:lnTo>
                <a:close/>
              </a:path>
              <a:path w="5010150" h="2606040">
                <a:moveTo>
                  <a:pt x="4914900" y="1301711"/>
                </a:moveTo>
                <a:lnTo>
                  <a:pt x="4914443" y="1300594"/>
                </a:lnTo>
                <a:lnTo>
                  <a:pt x="4912576" y="1298727"/>
                </a:lnTo>
                <a:lnTo>
                  <a:pt x="4911458" y="1298257"/>
                </a:lnTo>
                <a:lnTo>
                  <a:pt x="4908829" y="1298257"/>
                </a:lnTo>
                <a:lnTo>
                  <a:pt x="4907699" y="1298727"/>
                </a:lnTo>
                <a:lnTo>
                  <a:pt x="4905845" y="1300594"/>
                </a:lnTo>
                <a:lnTo>
                  <a:pt x="4905375" y="1301711"/>
                </a:lnTo>
                <a:lnTo>
                  <a:pt x="4905375" y="1304340"/>
                </a:lnTo>
                <a:lnTo>
                  <a:pt x="4905845" y="1305458"/>
                </a:lnTo>
                <a:lnTo>
                  <a:pt x="4907699" y="1307325"/>
                </a:lnTo>
                <a:lnTo>
                  <a:pt x="4908829" y="1307782"/>
                </a:lnTo>
                <a:lnTo>
                  <a:pt x="4911458" y="1307782"/>
                </a:lnTo>
                <a:lnTo>
                  <a:pt x="4912576" y="1307325"/>
                </a:lnTo>
                <a:lnTo>
                  <a:pt x="4914443" y="1305458"/>
                </a:lnTo>
                <a:lnTo>
                  <a:pt x="4914900" y="1304340"/>
                </a:lnTo>
                <a:lnTo>
                  <a:pt x="4914900" y="1301711"/>
                </a:lnTo>
                <a:close/>
              </a:path>
              <a:path w="5010150" h="2606040">
                <a:moveTo>
                  <a:pt x="4914900" y="3454"/>
                </a:moveTo>
                <a:lnTo>
                  <a:pt x="4914443" y="2336"/>
                </a:lnTo>
                <a:lnTo>
                  <a:pt x="4912576" y="469"/>
                </a:lnTo>
                <a:lnTo>
                  <a:pt x="4911458" y="0"/>
                </a:lnTo>
                <a:lnTo>
                  <a:pt x="4908829" y="0"/>
                </a:lnTo>
                <a:lnTo>
                  <a:pt x="4907699" y="469"/>
                </a:lnTo>
                <a:lnTo>
                  <a:pt x="4905845" y="2336"/>
                </a:lnTo>
                <a:lnTo>
                  <a:pt x="4905375" y="3454"/>
                </a:lnTo>
                <a:lnTo>
                  <a:pt x="4905375" y="6083"/>
                </a:lnTo>
                <a:lnTo>
                  <a:pt x="4905845" y="7200"/>
                </a:lnTo>
                <a:lnTo>
                  <a:pt x="4907699" y="9067"/>
                </a:lnTo>
                <a:lnTo>
                  <a:pt x="4908829" y="9525"/>
                </a:lnTo>
                <a:lnTo>
                  <a:pt x="4911458" y="9525"/>
                </a:lnTo>
                <a:lnTo>
                  <a:pt x="4912576" y="9067"/>
                </a:lnTo>
                <a:lnTo>
                  <a:pt x="4914443" y="7200"/>
                </a:lnTo>
                <a:lnTo>
                  <a:pt x="4914900" y="6083"/>
                </a:lnTo>
                <a:lnTo>
                  <a:pt x="4914900" y="3454"/>
                </a:lnTo>
                <a:close/>
              </a:path>
              <a:path w="5010150" h="2606040">
                <a:moveTo>
                  <a:pt x="4962525" y="2599969"/>
                </a:moveTo>
                <a:lnTo>
                  <a:pt x="4962068" y="2598851"/>
                </a:lnTo>
                <a:lnTo>
                  <a:pt x="4960201" y="2596985"/>
                </a:lnTo>
                <a:lnTo>
                  <a:pt x="4959083" y="2596515"/>
                </a:lnTo>
                <a:lnTo>
                  <a:pt x="4956454" y="2596515"/>
                </a:lnTo>
                <a:lnTo>
                  <a:pt x="4955324" y="2596985"/>
                </a:lnTo>
                <a:lnTo>
                  <a:pt x="4953470" y="2598851"/>
                </a:lnTo>
                <a:lnTo>
                  <a:pt x="4953000" y="2599969"/>
                </a:lnTo>
                <a:lnTo>
                  <a:pt x="4953000" y="2602598"/>
                </a:lnTo>
                <a:lnTo>
                  <a:pt x="4953470" y="2603716"/>
                </a:lnTo>
                <a:lnTo>
                  <a:pt x="4955324" y="2605582"/>
                </a:lnTo>
                <a:lnTo>
                  <a:pt x="4956454" y="2606040"/>
                </a:lnTo>
                <a:lnTo>
                  <a:pt x="4959083" y="2606040"/>
                </a:lnTo>
                <a:lnTo>
                  <a:pt x="4960201" y="2605582"/>
                </a:lnTo>
                <a:lnTo>
                  <a:pt x="4962068" y="2603716"/>
                </a:lnTo>
                <a:lnTo>
                  <a:pt x="4962525" y="2602598"/>
                </a:lnTo>
                <a:lnTo>
                  <a:pt x="4962525" y="2599969"/>
                </a:lnTo>
                <a:close/>
              </a:path>
              <a:path w="5010150" h="2606040">
                <a:moveTo>
                  <a:pt x="4962525" y="1301711"/>
                </a:moveTo>
                <a:lnTo>
                  <a:pt x="4962068" y="1300594"/>
                </a:lnTo>
                <a:lnTo>
                  <a:pt x="4960201" y="1298727"/>
                </a:lnTo>
                <a:lnTo>
                  <a:pt x="4959083" y="1298257"/>
                </a:lnTo>
                <a:lnTo>
                  <a:pt x="4956454" y="1298257"/>
                </a:lnTo>
                <a:lnTo>
                  <a:pt x="4955324" y="1298727"/>
                </a:lnTo>
                <a:lnTo>
                  <a:pt x="4953470" y="1300594"/>
                </a:lnTo>
                <a:lnTo>
                  <a:pt x="4953000" y="1301711"/>
                </a:lnTo>
                <a:lnTo>
                  <a:pt x="4953000" y="1304340"/>
                </a:lnTo>
                <a:lnTo>
                  <a:pt x="4953470" y="1305458"/>
                </a:lnTo>
                <a:lnTo>
                  <a:pt x="4955324" y="1307325"/>
                </a:lnTo>
                <a:lnTo>
                  <a:pt x="4956454" y="1307782"/>
                </a:lnTo>
                <a:lnTo>
                  <a:pt x="4959083" y="1307782"/>
                </a:lnTo>
                <a:lnTo>
                  <a:pt x="4960201" y="1307325"/>
                </a:lnTo>
                <a:lnTo>
                  <a:pt x="4962068" y="1305458"/>
                </a:lnTo>
                <a:lnTo>
                  <a:pt x="4962525" y="1304340"/>
                </a:lnTo>
                <a:lnTo>
                  <a:pt x="4962525" y="1301711"/>
                </a:lnTo>
                <a:close/>
              </a:path>
              <a:path w="5010150" h="2606040">
                <a:moveTo>
                  <a:pt x="4962525" y="3454"/>
                </a:moveTo>
                <a:lnTo>
                  <a:pt x="4962068" y="2336"/>
                </a:lnTo>
                <a:lnTo>
                  <a:pt x="4960201" y="469"/>
                </a:lnTo>
                <a:lnTo>
                  <a:pt x="4959083" y="0"/>
                </a:lnTo>
                <a:lnTo>
                  <a:pt x="4956454" y="0"/>
                </a:lnTo>
                <a:lnTo>
                  <a:pt x="4955324" y="469"/>
                </a:lnTo>
                <a:lnTo>
                  <a:pt x="4953470" y="2336"/>
                </a:lnTo>
                <a:lnTo>
                  <a:pt x="4953000" y="3454"/>
                </a:lnTo>
                <a:lnTo>
                  <a:pt x="4953000" y="6083"/>
                </a:lnTo>
                <a:lnTo>
                  <a:pt x="4953470" y="7200"/>
                </a:lnTo>
                <a:lnTo>
                  <a:pt x="4955324" y="9067"/>
                </a:lnTo>
                <a:lnTo>
                  <a:pt x="4956454" y="9525"/>
                </a:lnTo>
                <a:lnTo>
                  <a:pt x="4959083" y="9525"/>
                </a:lnTo>
                <a:lnTo>
                  <a:pt x="4960201" y="9067"/>
                </a:lnTo>
                <a:lnTo>
                  <a:pt x="4962068" y="7200"/>
                </a:lnTo>
                <a:lnTo>
                  <a:pt x="4962525" y="6083"/>
                </a:lnTo>
                <a:lnTo>
                  <a:pt x="4962525" y="3454"/>
                </a:lnTo>
                <a:close/>
              </a:path>
              <a:path w="5010150" h="2606040">
                <a:moveTo>
                  <a:pt x="5010150" y="2599969"/>
                </a:moveTo>
                <a:lnTo>
                  <a:pt x="5009693" y="2598851"/>
                </a:lnTo>
                <a:lnTo>
                  <a:pt x="5007826" y="2596985"/>
                </a:lnTo>
                <a:lnTo>
                  <a:pt x="5006708" y="2596515"/>
                </a:lnTo>
                <a:lnTo>
                  <a:pt x="5004079" y="2596515"/>
                </a:lnTo>
                <a:lnTo>
                  <a:pt x="5002949" y="2596985"/>
                </a:lnTo>
                <a:lnTo>
                  <a:pt x="5001095" y="2598851"/>
                </a:lnTo>
                <a:lnTo>
                  <a:pt x="5000625" y="2599969"/>
                </a:lnTo>
                <a:lnTo>
                  <a:pt x="5000625" y="2602598"/>
                </a:lnTo>
                <a:lnTo>
                  <a:pt x="5001095" y="2603716"/>
                </a:lnTo>
                <a:lnTo>
                  <a:pt x="5002949" y="2605582"/>
                </a:lnTo>
                <a:lnTo>
                  <a:pt x="5004079" y="2606040"/>
                </a:lnTo>
                <a:lnTo>
                  <a:pt x="5006708" y="2606040"/>
                </a:lnTo>
                <a:lnTo>
                  <a:pt x="5007826" y="2605582"/>
                </a:lnTo>
                <a:lnTo>
                  <a:pt x="5009693" y="2603716"/>
                </a:lnTo>
                <a:lnTo>
                  <a:pt x="5010150" y="2602598"/>
                </a:lnTo>
                <a:lnTo>
                  <a:pt x="5010150" y="2599969"/>
                </a:lnTo>
                <a:close/>
              </a:path>
              <a:path w="5010150" h="2606040">
                <a:moveTo>
                  <a:pt x="5010150" y="1301711"/>
                </a:moveTo>
                <a:lnTo>
                  <a:pt x="5009693" y="1300594"/>
                </a:lnTo>
                <a:lnTo>
                  <a:pt x="5007826" y="1298727"/>
                </a:lnTo>
                <a:lnTo>
                  <a:pt x="5006708" y="1298257"/>
                </a:lnTo>
                <a:lnTo>
                  <a:pt x="5004079" y="1298257"/>
                </a:lnTo>
                <a:lnTo>
                  <a:pt x="5002949" y="1298727"/>
                </a:lnTo>
                <a:lnTo>
                  <a:pt x="5001095" y="1300594"/>
                </a:lnTo>
                <a:lnTo>
                  <a:pt x="5000625" y="1301711"/>
                </a:lnTo>
                <a:lnTo>
                  <a:pt x="5000625" y="1304340"/>
                </a:lnTo>
                <a:lnTo>
                  <a:pt x="5001095" y="1305458"/>
                </a:lnTo>
                <a:lnTo>
                  <a:pt x="5002949" y="1307325"/>
                </a:lnTo>
                <a:lnTo>
                  <a:pt x="5004079" y="1307782"/>
                </a:lnTo>
                <a:lnTo>
                  <a:pt x="5006708" y="1307782"/>
                </a:lnTo>
                <a:lnTo>
                  <a:pt x="5007826" y="1307325"/>
                </a:lnTo>
                <a:lnTo>
                  <a:pt x="5009693" y="1305458"/>
                </a:lnTo>
                <a:lnTo>
                  <a:pt x="5010150" y="1304340"/>
                </a:lnTo>
                <a:lnTo>
                  <a:pt x="5010150" y="1301711"/>
                </a:lnTo>
                <a:close/>
              </a:path>
              <a:path w="5010150" h="2606040">
                <a:moveTo>
                  <a:pt x="5010150" y="3454"/>
                </a:moveTo>
                <a:lnTo>
                  <a:pt x="5009693" y="2336"/>
                </a:lnTo>
                <a:lnTo>
                  <a:pt x="5007826" y="469"/>
                </a:lnTo>
                <a:lnTo>
                  <a:pt x="5006708" y="0"/>
                </a:lnTo>
                <a:lnTo>
                  <a:pt x="5004079" y="0"/>
                </a:lnTo>
                <a:lnTo>
                  <a:pt x="5002949" y="469"/>
                </a:lnTo>
                <a:lnTo>
                  <a:pt x="5001095" y="2336"/>
                </a:lnTo>
                <a:lnTo>
                  <a:pt x="5000625" y="3454"/>
                </a:lnTo>
                <a:lnTo>
                  <a:pt x="5000625" y="6083"/>
                </a:lnTo>
                <a:lnTo>
                  <a:pt x="5001095" y="7200"/>
                </a:lnTo>
                <a:lnTo>
                  <a:pt x="5002949" y="9067"/>
                </a:lnTo>
                <a:lnTo>
                  <a:pt x="5004079" y="9525"/>
                </a:lnTo>
                <a:lnTo>
                  <a:pt x="5006708" y="9525"/>
                </a:lnTo>
                <a:lnTo>
                  <a:pt x="5007826" y="9067"/>
                </a:lnTo>
                <a:lnTo>
                  <a:pt x="5009693" y="7200"/>
                </a:lnTo>
                <a:lnTo>
                  <a:pt x="5010150" y="6083"/>
                </a:lnTo>
                <a:lnTo>
                  <a:pt x="5010150" y="34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81829" y="6587588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81829" y="5289331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81829" y="3991074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74224" y="4728740"/>
            <a:ext cx="177800" cy="12928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Count</a:t>
            </a: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 </a:t>
            </a: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CustomerID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88062" y="6698614"/>
            <a:ext cx="358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Owner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321591" y="6690131"/>
            <a:ext cx="1081405" cy="3657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Accounting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Manager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ContactTitle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730167" y="6698614"/>
            <a:ext cx="1054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Sales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Representative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909344" y="4076700"/>
            <a:ext cx="3847465" cy="2596515"/>
          </a:xfrm>
          <a:custGeom>
            <a:avLst/>
            <a:gdLst/>
            <a:ahLst/>
            <a:cxnLst/>
            <a:rect l="l" t="t" r="r" b="b"/>
            <a:pathLst>
              <a:path w="3847465" h="2596515">
                <a:moveTo>
                  <a:pt x="1057173" y="0"/>
                </a:moveTo>
                <a:lnTo>
                  <a:pt x="0" y="0"/>
                </a:lnTo>
                <a:lnTo>
                  <a:pt x="0" y="2596515"/>
                </a:lnTo>
                <a:lnTo>
                  <a:pt x="1057173" y="2596515"/>
                </a:lnTo>
                <a:lnTo>
                  <a:pt x="1057173" y="0"/>
                </a:lnTo>
                <a:close/>
              </a:path>
              <a:path w="3847465" h="2596515">
                <a:moveTo>
                  <a:pt x="2452052" y="1298257"/>
                </a:moveTo>
                <a:lnTo>
                  <a:pt x="1394879" y="1298257"/>
                </a:lnTo>
                <a:lnTo>
                  <a:pt x="1394879" y="2596515"/>
                </a:lnTo>
                <a:lnTo>
                  <a:pt x="2452052" y="2596515"/>
                </a:lnTo>
                <a:lnTo>
                  <a:pt x="2452052" y="1298257"/>
                </a:lnTo>
                <a:close/>
              </a:path>
              <a:path w="3847465" h="2596515">
                <a:moveTo>
                  <a:pt x="3846944" y="1298257"/>
                </a:moveTo>
                <a:lnTo>
                  <a:pt x="2789758" y="1298257"/>
                </a:lnTo>
                <a:lnTo>
                  <a:pt x="2789758" y="2596515"/>
                </a:lnTo>
                <a:lnTo>
                  <a:pt x="3846944" y="2596515"/>
                </a:lnTo>
                <a:lnTo>
                  <a:pt x="3846944" y="1298257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691036" y="234950"/>
            <a:ext cx="4505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CUSTOMERS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SEGMENTATION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87525" y="647763"/>
            <a:ext cx="590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252423"/>
                </a:solidFill>
                <a:latin typeface="Tahoma"/>
                <a:cs typeface="Tahoma"/>
              </a:rPr>
              <a:t>Country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00225" y="914400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Argentina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62249" y="914400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Austria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24275" y="914400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Belgium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86299" y="914400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Brazil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48324" y="914400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Canada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10350" y="914400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Denmark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72375" y="914400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Finland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34400" y="914400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France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496424" y="914400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Germany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458449" y="914400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Ireland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20474" y="914400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Italy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00225" y="1343024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Mexico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62249" y="1343024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Norway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24275" y="1343024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Poland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86299" y="1343024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Portugal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48324" y="1343024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Spain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10350" y="1343024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Sweden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572375" y="1343024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Switzerl…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534400" y="1343024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25" dirty="0">
                <a:solidFill>
                  <a:srgbClr val="252423"/>
                </a:solidFill>
                <a:latin typeface="Tahoma"/>
                <a:cs typeface="Tahoma"/>
              </a:rPr>
              <a:t>UK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496424" y="1343024"/>
            <a:ext cx="885825" cy="352425"/>
          </a:xfrm>
          <a:prstGeom prst="rect">
            <a:avLst/>
          </a:prstGeom>
          <a:solidFill>
            <a:srgbClr val="FFFFFF"/>
          </a:solidFill>
          <a:ln w="19049">
            <a:solidFill>
              <a:srgbClr val="B3B0A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sz="1200" spc="-25" dirty="0">
                <a:solidFill>
                  <a:srgbClr val="252423"/>
                </a:solidFill>
                <a:latin typeface="Tahoma"/>
                <a:cs typeface="Tahoma"/>
              </a:rPr>
              <a:t>USA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448924" y="1333499"/>
            <a:ext cx="904875" cy="371475"/>
          </a:xfrm>
          <a:prstGeom prst="rect">
            <a:avLst/>
          </a:prstGeom>
          <a:solidFill>
            <a:srgbClr val="252423"/>
          </a:solidFill>
          <a:ln w="3175">
            <a:solidFill>
              <a:srgbClr val="252423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825"/>
              </a:spcBef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Venezuela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76225" y="733424"/>
            <a:ext cx="1428750" cy="971550"/>
          </a:xfrm>
          <a:custGeom>
            <a:avLst/>
            <a:gdLst/>
            <a:ahLst/>
            <a:cxnLst/>
            <a:rect l="l" t="t" r="r" b="b"/>
            <a:pathLst>
              <a:path w="1428750" h="971550">
                <a:moveTo>
                  <a:pt x="0" y="0"/>
                </a:moveTo>
                <a:lnTo>
                  <a:pt x="1428749" y="0"/>
                </a:lnTo>
                <a:lnTo>
                  <a:pt x="1428749" y="971549"/>
                </a:lnTo>
                <a:lnTo>
                  <a:pt x="0" y="9715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3B0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87349" y="863600"/>
            <a:ext cx="110236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sz="1200" spc="-20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2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Customers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ts val="5355"/>
              </a:lnSpc>
            </a:pPr>
            <a:r>
              <a:rPr sz="4500" spc="-325" dirty="0">
                <a:solidFill>
                  <a:srgbClr val="252423"/>
                </a:solidFill>
                <a:latin typeface="Tahoma"/>
                <a:cs typeface="Tahoma"/>
              </a:rPr>
              <a:t>4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702924" y="1920875"/>
            <a:ext cx="496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252423"/>
                </a:solidFill>
                <a:latin typeface="Tahoma"/>
                <a:cs typeface="Tahoma"/>
              </a:rPr>
              <a:t>OrderDate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198349" y="1939925"/>
            <a:ext cx="11112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85" dirty="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720386" y="2138362"/>
            <a:ext cx="904875" cy="257175"/>
          </a:xfrm>
          <a:prstGeom prst="rect">
            <a:avLst/>
          </a:prstGeom>
          <a:ln w="9524">
            <a:solidFill>
              <a:srgbClr val="E9E9E9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484"/>
              </a:spcBef>
            </a:pPr>
            <a:r>
              <a:rPr sz="900" spc="-10" dirty="0">
                <a:solidFill>
                  <a:srgbClr val="252423"/>
                </a:solidFill>
                <a:latin typeface="Segoe UI"/>
                <a:cs typeface="Segoe UI"/>
              </a:rPr>
              <a:t>04-08-</a:t>
            </a:r>
            <a:r>
              <a:rPr sz="900" dirty="0">
                <a:solidFill>
                  <a:srgbClr val="252423"/>
                </a:solidFill>
                <a:latin typeface="Segoe UI"/>
                <a:cs typeface="Segoe UI"/>
              </a:rPr>
              <a:t>1994</a:t>
            </a:r>
            <a:r>
              <a:rPr sz="900" spc="40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900" spc="-50" dirty="0">
                <a:solidFill>
                  <a:srgbClr val="252423"/>
                </a:solidFill>
                <a:latin typeface="Arial MT"/>
                <a:cs typeface="Arial MT"/>
              </a:rPr>
              <a:t>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720386" y="2481262"/>
            <a:ext cx="904875" cy="257175"/>
          </a:xfrm>
          <a:prstGeom prst="rect">
            <a:avLst/>
          </a:prstGeom>
          <a:ln w="9524">
            <a:solidFill>
              <a:srgbClr val="E9E9E9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484"/>
              </a:spcBef>
            </a:pPr>
            <a:r>
              <a:rPr sz="900" spc="-10" dirty="0">
                <a:solidFill>
                  <a:srgbClr val="252423"/>
                </a:solidFill>
                <a:latin typeface="Segoe UI"/>
                <a:cs typeface="Segoe UI"/>
              </a:rPr>
              <a:t>05-06-</a:t>
            </a:r>
            <a:r>
              <a:rPr sz="900" dirty="0">
                <a:solidFill>
                  <a:srgbClr val="252423"/>
                </a:solidFill>
                <a:latin typeface="Segoe UI"/>
                <a:cs typeface="Segoe UI"/>
              </a:rPr>
              <a:t>1996</a:t>
            </a:r>
            <a:r>
              <a:rPr sz="900" spc="40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900" spc="-50" dirty="0">
                <a:solidFill>
                  <a:srgbClr val="252423"/>
                </a:solidFill>
                <a:latin typeface="Arial MT"/>
                <a:cs typeface="Arial MT"/>
              </a:rPr>
              <a:t>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0739436" y="2809874"/>
            <a:ext cx="1605280" cy="247650"/>
            <a:chOff x="10739436" y="2809874"/>
            <a:chExt cx="1605280" cy="247650"/>
          </a:xfrm>
        </p:grpSpPr>
        <p:sp>
          <p:nvSpPr>
            <p:cNvPr id="69" name="object 69"/>
            <p:cNvSpPr/>
            <p:nvPr/>
          </p:nvSpPr>
          <p:spPr>
            <a:xfrm>
              <a:off x="10839449" y="2914649"/>
              <a:ext cx="1381125" cy="28575"/>
            </a:xfrm>
            <a:custGeom>
              <a:avLst/>
              <a:gdLst/>
              <a:ahLst/>
              <a:cxnLst/>
              <a:rect l="l" t="t" r="r" b="b"/>
              <a:pathLst>
                <a:path w="1381125" h="28575">
                  <a:moveTo>
                    <a:pt x="1368731" y="28574"/>
                  </a:moveTo>
                  <a:lnTo>
                    <a:pt x="12392" y="28574"/>
                  </a:lnTo>
                  <a:lnTo>
                    <a:pt x="10570" y="28212"/>
                  </a:lnTo>
                  <a:lnTo>
                    <a:pt x="0" y="16182"/>
                  </a:lnTo>
                  <a:lnTo>
                    <a:pt x="0" y="14287"/>
                  </a:lnTo>
                  <a:lnTo>
                    <a:pt x="0" y="12392"/>
                  </a:lnTo>
                  <a:lnTo>
                    <a:pt x="12392" y="0"/>
                  </a:lnTo>
                  <a:lnTo>
                    <a:pt x="1368731" y="0"/>
                  </a:lnTo>
                  <a:lnTo>
                    <a:pt x="1381124" y="12392"/>
                  </a:lnTo>
                  <a:lnTo>
                    <a:pt x="1381124" y="16182"/>
                  </a:lnTo>
                  <a:lnTo>
                    <a:pt x="1370554" y="28212"/>
                  </a:lnTo>
                  <a:lnTo>
                    <a:pt x="1368731" y="2857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839449" y="2914649"/>
              <a:ext cx="1362075" cy="28575"/>
            </a:xfrm>
            <a:custGeom>
              <a:avLst/>
              <a:gdLst/>
              <a:ahLst/>
              <a:cxnLst/>
              <a:rect l="l" t="t" r="r" b="b"/>
              <a:pathLst>
                <a:path w="1362075" h="28575">
                  <a:moveTo>
                    <a:pt x="136207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1362074" y="0"/>
                  </a:lnTo>
                  <a:lnTo>
                    <a:pt x="1362074" y="28574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839449" y="2914649"/>
              <a:ext cx="1362075" cy="28575"/>
            </a:xfrm>
            <a:custGeom>
              <a:avLst/>
              <a:gdLst/>
              <a:ahLst/>
              <a:cxnLst/>
              <a:rect l="l" t="t" r="r" b="b"/>
              <a:pathLst>
                <a:path w="1362075" h="28575">
                  <a:moveTo>
                    <a:pt x="136207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1362074" y="0"/>
                  </a:lnTo>
                  <a:lnTo>
                    <a:pt x="1362074" y="28574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96749" y="2809874"/>
              <a:ext cx="247649" cy="24764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9436" y="2809874"/>
              <a:ext cx="247649" cy="247649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82424" y="276225"/>
            <a:ext cx="514349" cy="5143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36482" y="1590674"/>
            <a:ext cx="5153025" cy="1997075"/>
            <a:chOff x="2336482" y="1590674"/>
            <a:chExt cx="5153025" cy="1997075"/>
          </a:xfrm>
        </p:grpSpPr>
        <p:sp>
          <p:nvSpPr>
            <p:cNvPr id="5" name="object 5"/>
            <p:cNvSpPr/>
            <p:nvPr/>
          </p:nvSpPr>
          <p:spPr>
            <a:xfrm>
              <a:off x="2336469" y="1590674"/>
              <a:ext cx="5153025" cy="1997075"/>
            </a:xfrm>
            <a:custGeom>
              <a:avLst/>
              <a:gdLst/>
              <a:ahLst/>
              <a:cxnLst/>
              <a:rect l="l" t="t" r="r" b="b"/>
              <a:pathLst>
                <a:path w="5153025" h="1997075">
                  <a:moveTo>
                    <a:pt x="9525" y="1991004"/>
                  </a:moveTo>
                  <a:lnTo>
                    <a:pt x="9067" y="1989886"/>
                  </a:lnTo>
                  <a:lnTo>
                    <a:pt x="7200" y="1988019"/>
                  </a:lnTo>
                  <a:lnTo>
                    <a:pt x="6083" y="1987550"/>
                  </a:lnTo>
                  <a:lnTo>
                    <a:pt x="3454" y="1987550"/>
                  </a:lnTo>
                  <a:lnTo>
                    <a:pt x="2336" y="1988019"/>
                  </a:lnTo>
                  <a:lnTo>
                    <a:pt x="469" y="1989886"/>
                  </a:lnTo>
                  <a:lnTo>
                    <a:pt x="0" y="1991004"/>
                  </a:lnTo>
                  <a:lnTo>
                    <a:pt x="0" y="1993633"/>
                  </a:lnTo>
                  <a:lnTo>
                    <a:pt x="469" y="1994750"/>
                  </a:lnTo>
                  <a:lnTo>
                    <a:pt x="2336" y="1996617"/>
                  </a:lnTo>
                  <a:lnTo>
                    <a:pt x="3454" y="1997075"/>
                  </a:lnTo>
                  <a:lnTo>
                    <a:pt x="6083" y="1997075"/>
                  </a:lnTo>
                  <a:lnTo>
                    <a:pt x="7200" y="1996617"/>
                  </a:lnTo>
                  <a:lnTo>
                    <a:pt x="9067" y="1994750"/>
                  </a:lnTo>
                  <a:lnTo>
                    <a:pt x="9525" y="1993633"/>
                  </a:lnTo>
                  <a:lnTo>
                    <a:pt x="9525" y="1991004"/>
                  </a:lnTo>
                  <a:close/>
                </a:path>
                <a:path w="5153025" h="1997075">
                  <a:moveTo>
                    <a:pt x="9525" y="1494116"/>
                  </a:moveTo>
                  <a:lnTo>
                    <a:pt x="9067" y="1492999"/>
                  </a:lnTo>
                  <a:lnTo>
                    <a:pt x="7200" y="1491132"/>
                  </a:lnTo>
                  <a:lnTo>
                    <a:pt x="6083" y="1490662"/>
                  </a:lnTo>
                  <a:lnTo>
                    <a:pt x="3454" y="1490662"/>
                  </a:lnTo>
                  <a:lnTo>
                    <a:pt x="2336" y="1491132"/>
                  </a:lnTo>
                  <a:lnTo>
                    <a:pt x="469" y="1492999"/>
                  </a:lnTo>
                  <a:lnTo>
                    <a:pt x="0" y="1494116"/>
                  </a:lnTo>
                  <a:lnTo>
                    <a:pt x="0" y="1496745"/>
                  </a:lnTo>
                  <a:lnTo>
                    <a:pt x="469" y="1497863"/>
                  </a:lnTo>
                  <a:lnTo>
                    <a:pt x="2336" y="1499730"/>
                  </a:lnTo>
                  <a:lnTo>
                    <a:pt x="3454" y="1500187"/>
                  </a:lnTo>
                  <a:lnTo>
                    <a:pt x="6083" y="1500187"/>
                  </a:lnTo>
                  <a:lnTo>
                    <a:pt x="7200" y="1499730"/>
                  </a:lnTo>
                  <a:lnTo>
                    <a:pt x="9067" y="1497863"/>
                  </a:lnTo>
                  <a:lnTo>
                    <a:pt x="9525" y="1496745"/>
                  </a:lnTo>
                  <a:lnTo>
                    <a:pt x="9525" y="1494116"/>
                  </a:lnTo>
                  <a:close/>
                </a:path>
                <a:path w="5153025" h="1997075">
                  <a:moveTo>
                    <a:pt x="9525" y="997229"/>
                  </a:moveTo>
                  <a:lnTo>
                    <a:pt x="9067" y="996111"/>
                  </a:lnTo>
                  <a:lnTo>
                    <a:pt x="7200" y="994244"/>
                  </a:lnTo>
                  <a:lnTo>
                    <a:pt x="6083" y="993775"/>
                  </a:lnTo>
                  <a:lnTo>
                    <a:pt x="3454" y="993775"/>
                  </a:lnTo>
                  <a:lnTo>
                    <a:pt x="2336" y="994244"/>
                  </a:lnTo>
                  <a:lnTo>
                    <a:pt x="469" y="996111"/>
                  </a:lnTo>
                  <a:lnTo>
                    <a:pt x="0" y="997229"/>
                  </a:lnTo>
                  <a:lnTo>
                    <a:pt x="0" y="999858"/>
                  </a:lnTo>
                  <a:lnTo>
                    <a:pt x="469" y="1000975"/>
                  </a:lnTo>
                  <a:lnTo>
                    <a:pt x="2336" y="1002842"/>
                  </a:lnTo>
                  <a:lnTo>
                    <a:pt x="3454" y="1003300"/>
                  </a:lnTo>
                  <a:lnTo>
                    <a:pt x="6083" y="1003300"/>
                  </a:lnTo>
                  <a:lnTo>
                    <a:pt x="7200" y="1002842"/>
                  </a:lnTo>
                  <a:lnTo>
                    <a:pt x="9067" y="1000975"/>
                  </a:lnTo>
                  <a:lnTo>
                    <a:pt x="9525" y="999858"/>
                  </a:lnTo>
                  <a:lnTo>
                    <a:pt x="9525" y="997229"/>
                  </a:lnTo>
                  <a:close/>
                </a:path>
                <a:path w="5153025" h="1997075">
                  <a:moveTo>
                    <a:pt x="9525" y="500341"/>
                  </a:moveTo>
                  <a:lnTo>
                    <a:pt x="9067" y="499224"/>
                  </a:lnTo>
                  <a:lnTo>
                    <a:pt x="7200" y="497357"/>
                  </a:lnTo>
                  <a:lnTo>
                    <a:pt x="6083" y="496900"/>
                  </a:lnTo>
                  <a:lnTo>
                    <a:pt x="3454" y="496900"/>
                  </a:lnTo>
                  <a:lnTo>
                    <a:pt x="2336" y="497357"/>
                  </a:lnTo>
                  <a:lnTo>
                    <a:pt x="469" y="499224"/>
                  </a:lnTo>
                  <a:lnTo>
                    <a:pt x="0" y="500341"/>
                  </a:lnTo>
                  <a:lnTo>
                    <a:pt x="0" y="502970"/>
                  </a:lnTo>
                  <a:lnTo>
                    <a:pt x="469" y="504088"/>
                  </a:lnTo>
                  <a:lnTo>
                    <a:pt x="2336" y="505955"/>
                  </a:lnTo>
                  <a:lnTo>
                    <a:pt x="3454" y="506425"/>
                  </a:lnTo>
                  <a:lnTo>
                    <a:pt x="6083" y="506425"/>
                  </a:lnTo>
                  <a:lnTo>
                    <a:pt x="7200" y="505955"/>
                  </a:lnTo>
                  <a:lnTo>
                    <a:pt x="9067" y="504088"/>
                  </a:lnTo>
                  <a:lnTo>
                    <a:pt x="9525" y="502970"/>
                  </a:lnTo>
                  <a:lnTo>
                    <a:pt x="9525" y="500341"/>
                  </a:lnTo>
                  <a:close/>
                </a:path>
                <a:path w="5153025" h="1997075">
                  <a:moveTo>
                    <a:pt x="9525" y="3454"/>
                  </a:moveTo>
                  <a:lnTo>
                    <a:pt x="9067" y="2336"/>
                  </a:lnTo>
                  <a:lnTo>
                    <a:pt x="7200" y="469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36" y="469"/>
                  </a:lnTo>
                  <a:lnTo>
                    <a:pt x="469" y="2336"/>
                  </a:lnTo>
                  <a:lnTo>
                    <a:pt x="0" y="3454"/>
                  </a:lnTo>
                  <a:lnTo>
                    <a:pt x="0" y="6083"/>
                  </a:lnTo>
                  <a:lnTo>
                    <a:pt x="469" y="7200"/>
                  </a:lnTo>
                  <a:lnTo>
                    <a:pt x="2336" y="9067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67"/>
                  </a:lnTo>
                  <a:lnTo>
                    <a:pt x="9067" y="7200"/>
                  </a:lnTo>
                  <a:lnTo>
                    <a:pt x="9525" y="6083"/>
                  </a:lnTo>
                  <a:lnTo>
                    <a:pt x="9525" y="3454"/>
                  </a:lnTo>
                  <a:close/>
                </a:path>
                <a:path w="5153025" h="1997075">
                  <a:moveTo>
                    <a:pt x="57150" y="1991004"/>
                  </a:moveTo>
                  <a:lnTo>
                    <a:pt x="56692" y="1989886"/>
                  </a:lnTo>
                  <a:lnTo>
                    <a:pt x="54825" y="1988019"/>
                  </a:lnTo>
                  <a:lnTo>
                    <a:pt x="53708" y="1987550"/>
                  </a:lnTo>
                  <a:lnTo>
                    <a:pt x="51079" y="1987550"/>
                  </a:lnTo>
                  <a:lnTo>
                    <a:pt x="49961" y="1988019"/>
                  </a:lnTo>
                  <a:lnTo>
                    <a:pt x="48094" y="1989886"/>
                  </a:lnTo>
                  <a:lnTo>
                    <a:pt x="47625" y="1991004"/>
                  </a:lnTo>
                  <a:lnTo>
                    <a:pt x="47625" y="1993633"/>
                  </a:lnTo>
                  <a:lnTo>
                    <a:pt x="48094" y="1994750"/>
                  </a:lnTo>
                  <a:lnTo>
                    <a:pt x="49961" y="1996617"/>
                  </a:lnTo>
                  <a:lnTo>
                    <a:pt x="51079" y="1997075"/>
                  </a:lnTo>
                  <a:lnTo>
                    <a:pt x="53708" y="1997075"/>
                  </a:lnTo>
                  <a:lnTo>
                    <a:pt x="54825" y="1996617"/>
                  </a:lnTo>
                  <a:lnTo>
                    <a:pt x="56692" y="1994750"/>
                  </a:lnTo>
                  <a:lnTo>
                    <a:pt x="57150" y="1993633"/>
                  </a:lnTo>
                  <a:lnTo>
                    <a:pt x="57150" y="1991004"/>
                  </a:lnTo>
                  <a:close/>
                </a:path>
                <a:path w="5153025" h="1997075">
                  <a:moveTo>
                    <a:pt x="57150" y="1494116"/>
                  </a:moveTo>
                  <a:lnTo>
                    <a:pt x="56692" y="1492999"/>
                  </a:lnTo>
                  <a:lnTo>
                    <a:pt x="54825" y="1491132"/>
                  </a:lnTo>
                  <a:lnTo>
                    <a:pt x="53708" y="1490662"/>
                  </a:lnTo>
                  <a:lnTo>
                    <a:pt x="51079" y="1490662"/>
                  </a:lnTo>
                  <a:lnTo>
                    <a:pt x="49961" y="1491132"/>
                  </a:lnTo>
                  <a:lnTo>
                    <a:pt x="48094" y="1492999"/>
                  </a:lnTo>
                  <a:lnTo>
                    <a:pt x="47625" y="1494116"/>
                  </a:lnTo>
                  <a:lnTo>
                    <a:pt x="47625" y="1496745"/>
                  </a:lnTo>
                  <a:lnTo>
                    <a:pt x="48094" y="1497863"/>
                  </a:lnTo>
                  <a:lnTo>
                    <a:pt x="49961" y="1499730"/>
                  </a:lnTo>
                  <a:lnTo>
                    <a:pt x="51079" y="1500187"/>
                  </a:lnTo>
                  <a:lnTo>
                    <a:pt x="53708" y="1500187"/>
                  </a:lnTo>
                  <a:lnTo>
                    <a:pt x="54825" y="1499730"/>
                  </a:lnTo>
                  <a:lnTo>
                    <a:pt x="56692" y="1497863"/>
                  </a:lnTo>
                  <a:lnTo>
                    <a:pt x="57150" y="1496745"/>
                  </a:lnTo>
                  <a:lnTo>
                    <a:pt x="57150" y="1494116"/>
                  </a:lnTo>
                  <a:close/>
                </a:path>
                <a:path w="5153025" h="1997075">
                  <a:moveTo>
                    <a:pt x="57150" y="997229"/>
                  </a:moveTo>
                  <a:lnTo>
                    <a:pt x="56692" y="996111"/>
                  </a:lnTo>
                  <a:lnTo>
                    <a:pt x="54825" y="994244"/>
                  </a:lnTo>
                  <a:lnTo>
                    <a:pt x="53708" y="993775"/>
                  </a:lnTo>
                  <a:lnTo>
                    <a:pt x="51079" y="993775"/>
                  </a:lnTo>
                  <a:lnTo>
                    <a:pt x="49961" y="994244"/>
                  </a:lnTo>
                  <a:lnTo>
                    <a:pt x="48094" y="996111"/>
                  </a:lnTo>
                  <a:lnTo>
                    <a:pt x="47625" y="997229"/>
                  </a:lnTo>
                  <a:lnTo>
                    <a:pt x="47625" y="999858"/>
                  </a:lnTo>
                  <a:lnTo>
                    <a:pt x="48094" y="1000975"/>
                  </a:lnTo>
                  <a:lnTo>
                    <a:pt x="49961" y="1002842"/>
                  </a:lnTo>
                  <a:lnTo>
                    <a:pt x="51079" y="1003300"/>
                  </a:lnTo>
                  <a:lnTo>
                    <a:pt x="53708" y="1003300"/>
                  </a:lnTo>
                  <a:lnTo>
                    <a:pt x="54825" y="1002842"/>
                  </a:lnTo>
                  <a:lnTo>
                    <a:pt x="56692" y="1000975"/>
                  </a:lnTo>
                  <a:lnTo>
                    <a:pt x="57150" y="999858"/>
                  </a:lnTo>
                  <a:lnTo>
                    <a:pt x="57150" y="997229"/>
                  </a:lnTo>
                  <a:close/>
                </a:path>
                <a:path w="5153025" h="1997075">
                  <a:moveTo>
                    <a:pt x="57150" y="500341"/>
                  </a:moveTo>
                  <a:lnTo>
                    <a:pt x="56692" y="499224"/>
                  </a:lnTo>
                  <a:lnTo>
                    <a:pt x="54825" y="497357"/>
                  </a:lnTo>
                  <a:lnTo>
                    <a:pt x="53708" y="496900"/>
                  </a:lnTo>
                  <a:lnTo>
                    <a:pt x="51079" y="496900"/>
                  </a:lnTo>
                  <a:lnTo>
                    <a:pt x="49961" y="497357"/>
                  </a:lnTo>
                  <a:lnTo>
                    <a:pt x="48094" y="499224"/>
                  </a:lnTo>
                  <a:lnTo>
                    <a:pt x="47625" y="500341"/>
                  </a:lnTo>
                  <a:lnTo>
                    <a:pt x="47625" y="502970"/>
                  </a:lnTo>
                  <a:lnTo>
                    <a:pt x="48094" y="504088"/>
                  </a:lnTo>
                  <a:lnTo>
                    <a:pt x="49961" y="505955"/>
                  </a:lnTo>
                  <a:lnTo>
                    <a:pt x="51079" y="506425"/>
                  </a:lnTo>
                  <a:lnTo>
                    <a:pt x="53708" y="506425"/>
                  </a:lnTo>
                  <a:lnTo>
                    <a:pt x="54825" y="505955"/>
                  </a:lnTo>
                  <a:lnTo>
                    <a:pt x="56692" y="504088"/>
                  </a:lnTo>
                  <a:lnTo>
                    <a:pt x="57150" y="502970"/>
                  </a:lnTo>
                  <a:lnTo>
                    <a:pt x="57150" y="500341"/>
                  </a:lnTo>
                  <a:close/>
                </a:path>
                <a:path w="5153025" h="1997075">
                  <a:moveTo>
                    <a:pt x="57150" y="3454"/>
                  </a:moveTo>
                  <a:lnTo>
                    <a:pt x="56692" y="2336"/>
                  </a:lnTo>
                  <a:lnTo>
                    <a:pt x="54825" y="469"/>
                  </a:lnTo>
                  <a:lnTo>
                    <a:pt x="53708" y="0"/>
                  </a:lnTo>
                  <a:lnTo>
                    <a:pt x="51079" y="0"/>
                  </a:lnTo>
                  <a:lnTo>
                    <a:pt x="49961" y="469"/>
                  </a:lnTo>
                  <a:lnTo>
                    <a:pt x="48094" y="2336"/>
                  </a:lnTo>
                  <a:lnTo>
                    <a:pt x="47625" y="3454"/>
                  </a:lnTo>
                  <a:lnTo>
                    <a:pt x="47625" y="6083"/>
                  </a:lnTo>
                  <a:lnTo>
                    <a:pt x="48094" y="7200"/>
                  </a:lnTo>
                  <a:lnTo>
                    <a:pt x="49961" y="9067"/>
                  </a:lnTo>
                  <a:lnTo>
                    <a:pt x="51079" y="9525"/>
                  </a:lnTo>
                  <a:lnTo>
                    <a:pt x="53708" y="9525"/>
                  </a:lnTo>
                  <a:lnTo>
                    <a:pt x="54825" y="9067"/>
                  </a:lnTo>
                  <a:lnTo>
                    <a:pt x="56692" y="7200"/>
                  </a:lnTo>
                  <a:lnTo>
                    <a:pt x="57150" y="6083"/>
                  </a:lnTo>
                  <a:lnTo>
                    <a:pt x="57150" y="3454"/>
                  </a:lnTo>
                  <a:close/>
                </a:path>
                <a:path w="5153025" h="1997075">
                  <a:moveTo>
                    <a:pt x="104775" y="1991004"/>
                  </a:moveTo>
                  <a:lnTo>
                    <a:pt x="104317" y="1989886"/>
                  </a:lnTo>
                  <a:lnTo>
                    <a:pt x="102450" y="1988019"/>
                  </a:lnTo>
                  <a:lnTo>
                    <a:pt x="101333" y="1987550"/>
                  </a:lnTo>
                  <a:lnTo>
                    <a:pt x="98704" y="1987550"/>
                  </a:lnTo>
                  <a:lnTo>
                    <a:pt x="97586" y="1988019"/>
                  </a:lnTo>
                  <a:lnTo>
                    <a:pt x="95719" y="1989886"/>
                  </a:lnTo>
                  <a:lnTo>
                    <a:pt x="95250" y="1991004"/>
                  </a:lnTo>
                  <a:lnTo>
                    <a:pt x="95250" y="1993633"/>
                  </a:lnTo>
                  <a:lnTo>
                    <a:pt x="95719" y="1994750"/>
                  </a:lnTo>
                  <a:lnTo>
                    <a:pt x="97586" y="1996617"/>
                  </a:lnTo>
                  <a:lnTo>
                    <a:pt x="98704" y="1997075"/>
                  </a:lnTo>
                  <a:lnTo>
                    <a:pt x="101333" y="1997075"/>
                  </a:lnTo>
                  <a:lnTo>
                    <a:pt x="102450" y="1996617"/>
                  </a:lnTo>
                  <a:lnTo>
                    <a:pt x="104317" y="1994750"/>
                  </a:lnTo>
                  <a:lnTo>
                    <a:pt x="104775" y="1993633"/>
                  </a:lnTo>
                  <a:lnTo>
                    <a:pt x="104775" y="1991004"/>
                  </a:lnTo>
                  <a:close/>
                </a:path>
                <a:path w="5153025" h="1997075">
                  <a:moveTo>
                    <a:pt x="104775" y="1494116"/>
                  </a:moveTo>
                  <a:lnTo>
                    <a:pt x="104317" y="1492999"/>
                  </a:lnTo>
                  <a:lnTo>
                    <a:pt x="102450" y="1491132"/>
                  </a:lnTo>
                  <a:lnTo>
                    <a:pt x="101333" y="1490662"/>
                  </a:lnTo>
                  <a:lnTo>
                    <a:pt x="98704" y="1490662"/>
                  </a:lnTo>
                  <a:lnTo>
                    <a:pt x="97586" y="1491132"/>
                  </a:lnTo>
                  <a:lnTo>
                    <a:pt x="95719" y="1492999"/>
                  </a:lnTo>
                  <a:lnTo>
                    <a:pt x="95250" y="1494116"/>
                  </a:lnTo>
                  <a:lnTo>
                    <a:pt x="95250" y="1496745"/>
                  </a:lnTo>
                  <a:lnTo>
                    <a:pt x="95719" y="1497863"/>
                  </a:lnTo>
                  <a:lnTo>
                    <a:pt x="97586" y="1499730"/>
                  </a:lnTo>
                  <a:lnTo>
                    <a:pt x="98704" y="1500187"/>
                  </a:lnTo>
                  <a:lnTo>
                    <a:pt x="101333" y="1500187"/>
                  </a:lnTo>
                  <a:lnTo>
                    <a:pt x="102450" y="1499730"/>
                  </a:lnTo>
                  <a:lnTo>
                    <a:pt x="104317" y="1497863"/>
                  </a:lnTo>
                  <a:lnTo>
                    <a:pt x="104775" y="1496745"/>
                  </a:lnTo>
                  <a:lnTo>
                    <a:pt x="104775" y="1494116"/>
                  </a:lnTo>
                  <a:close/>
                </a:path>
                <a:path w="5153025" h="1997075">
                  <a:moveTo>
                    <a:pt x="104775" y="997229"/>
                  </a:moveTo>
                  <a:lnTo>
                    <a:pt x="104317" y="996111"/>
                  </a:lnTo>
                  <a:lnTo>
                    <a:pt x="102450" y="994244"/>
                  </a:lnTo>
                  <a:lnTo>
                    <a:pt x="101333" y="993775"/>
                  </a:lnTo>
                  <a:lnTo>
                    <a:pt x="98704" y="993775"/>
                  </a:lnTo>
                  <a:lnTo>
                    <a:pt x="97586" y="994244"/>
                  </a:lnTo>
                  <a:lnTo>
                    <a:pt x="95719" y="996111"/>
                  </a:lnTo>
                  <a:lnTo>
                    <a:pt x="95250" y="997229"/>
                  </a:lnTo>
                  <a:lnTo>
                    <a:pt x="95250" y="999858"/>
                  </a:lnTo>
                  <a:lnTo>
                    <a:pt x="95719" y="1000975"/>
                  </a:lnTo>
                  <a:lnTo>
                    <a:pt x="97586" y="1002842"/>
                  </a:lnTo>
                  <a:lnTo>
                    <a:pt x="98704" y="1003300"/>
                  </a:lnTo>
                  <a:lnTo>
                    <a:pt x="101333" y="1003300"/>
                  </a:lnTo>
                  <a:lnTo>
                    <a:pt x="102450" y="1002842"/>
                  </a:lnTo>
                  <a:lnTo>
                    <a:pt x="104317" y="1000975"/>
                  </a:lnTo>
                  <a:lnTo>
                    <a:pt x="104775" y="999858"/>
                  </a:lnTo>
                  <a:lnTo>
                    <a:pt x="104775" y="997229"/>
                  </a:lnTo>
                  <a:close/>
                </a:path>
                <a:path w="5153025" h="1997075">
                  <a:moveTo>
                    <a:pt x="104775" y="500341"/>
                  </a:moveTo>
                  <a:lnTo>
                    <a:pt x="104317" y="499224"/>
                  </a:lnTo>
                  <a:lnTo>
                    <a:pt x="102450" y="497357"/>
                  </a:lnTo>
                  <a:lnTo>
                    <a:pt x="101333" y="496900"/>
                  </a:lnTo>
                  <a:lnTo>
                    <a:pt x="98704" y="496900"/>
                  </a:lnTo>
                  <a:lnTo>
                    <a:pt x="97586" y="497357"/>
                  </a:lnTo>
                  <a:lnTo>
                    <a:pt x="95719" y="499224"/>
                  </a:lnTo>
                  <a:lnTo>
                    <a:pt x="95250" y="500341"/>
                  </a:lnTo>
                  <a:lnTo>
                    <a:pt x="95250" y="502970"/>
                  </a:lnTo>
                  <a:lnTo>
                    <a:pt x="95719" y="504088"/>
                  </a:lnTo>
                  <a:lnTo>
                    <a:pt x="97586" y="505955"/>
                  </a:lnTo>
                  <a:lnTo>
                    <a:pt x="98704" y="506425"/>
                  </a:lnTo>
                  <a:lnTo>
                    <a:pt x="101333" y="506425"/>
                  </a:lnTo>
                  <a:lnTo>
                    <a:pt x="102450" y="505955"/>
                  </a:lnTo>
                  <a:lnTo>
                    <a:pt x="104317" y="504088"/>
                  </a:lnTo>
                  <a:lnTo>
                    <a:pt x="104775" y="502970"/>
                  </a:lnTo>
                  <a:lnTo>
                    <a:pt x="104775" y="500341"/>
                  </a:lnTo>
                  <a:close/>
                </a:path>
                <a:path w="5153025" h="1997075">
                  <a:moveTo>
                    <a:pt x="104775" y="3454"/>
                  </a:moveTo>
                  <a:lnTo>
                    <a:pt x="104317" y="2336"/>
                  </a:lnTo>
                  <a:lnTo>
                    <a:pt x="102450" y="469"/>
                  </a:lnTo>
                  <a:lnTo>
                    <a:pt x="101333" y="0"/>
                  </a:lnTo>
                  <a:lnTo>
                    <a:pt x="98704" y="0"/>
                  </a:lnTo>
                  <a:lnTo>
                    <a:pt x="97586" y="469"/>
                  </a:lnTo>
                  <a:lnTo>
                    <a:pt x="95719" y="2336"/>
                  </a:lnTo>
                  <a:lnTo>
                    <a:pt x="95250" y="3454"/>
                  </a:lnTo>
                  <a:lnTo>
                    <a:pt x="95250" y="6083"/>
                  </a:lnTo>
                  <a:lnTo>
                    <a:pt x="95719" y="7200"/>
                  </a:lnTo>
                  <a:lnTo>
                    <a:pt x="97586" y="9067"/>
                  </a:lnTo>
                  <a:lnTo>
                    <a:pt x="98704" y="9525"/>
                  </a:lnTo>
                  <a:lnTo>
                    <a:pt x="101333" y="9525"/>
                  </a:lnTo>
                  <a:lnTo>
                    <a:pt x="102450" y="9067"/>
                  </a:lnTo>
                  <a:lnTo>
                    <a:pt x="104317" y="7200"/>
                  </a:lnTo>
                  <a:lnTo>
                    <a:pt x="104775" y="6083"/>
                  </a:lnTo>
                  <a:lnTo>
                    <a:pt x="104775" y="3454"/>
                  </a:lnTo>
                  <a:close/>
                </a:path>
                <a:path w="5153025" h="1997075">
                  <a:moveTo>
                    <a:pt x="152400" y="1991004"/>
                  </a:moveTo>
                  <a:lnTo>
                    <a:pt x="151942" y="1989886"/>
                  </a:lnTo>
                  <a:lnTo>
                    <a:pt x="150075" y="1988019"/>
                  </a:lnTo>
                  <a:lnTo>
                    <a:pt x="148958" y="1987550"/>
                  </a:lnTo>
                  <a:lnTo>
                    <a:pt x="146329" y="1987550"/>
                  </a:lnTo>
                  <a:lnTo>
                    <a:pt x="145211" y="1988019"/>
                  </a:lnTo>
                  <a:lnTo>
                    <a:pt x="143344" y="1989886"/>
                  </a:lnTo>
                  <a:lnTo>
                    <a:pt x="142875" y="1991004"/>
                  </a:lnTo>
                  <a:lnTo>
                    <a:pt x="142875" y="1993633"/>
                  </a:lnTo>
                  <a:lnTo>
                    <a:pt x="143344" y="1994750"/>
                  </a:lnTo>
                  <a:lnTo>
                    <a:pt x="145211" y="1996617"/>
                  </a:lnTo>
                  <a:lnTo>
                    <a:pt x="146329" y="1997075"/>
                  </a:lnTo>
                  <a:lnTo>
                    <a:pt x="148958" y="1997075"/>
                  </a:lnTo>
                  <a:lnTo>
                    <a:pt x="150075" y="1996617"/>
                  </a:lnTo>
                  <a:lnTo>
                    <a:pt x="151942" y="1994750"/>
                  </a:lnTo>
                  <a:lnTo>
                    <a:pt x="152400" y="1993633"/>
                  </a:lnTo>
                  <a:lnTo>
                    <a:pt x="152400" y="1991004"/>
                  </a:lnTo>
                  <a:close/>
                </a:path>
                <a:path w="5153025" h="1997075">
                  <a:moveTo>
                    <a:pt x="152400" y="1494116"/>
                  </a:moveTo>
                  <a:lnTo>
                    <a:pt x="151942" y="1492999"/>
                  </a:lnTo>
                  <a:lnTo>
                    <a:pt x="150075" y="1491132"/>
                  </a:lnTo>
                  <a:lnTo>
                    <a:pt x="148958" y="1490662"/>
                  </a:lnTo>
                  <a:lnTo>
                    <a:pt x="146329" y="1490662"/>
                  </a:lnTo>
                  <a:lnTo>
                    <a:pt x="145211" y="1491132"/>
                  </a:lnTo>
                  <a:lnTo>
                    <a:pt x="143344" y="1492999"/>
                  </a:lnTo>
                  <a:lnTo>
                    <a:pt x="142875" y="1494116"/>
                  </a:lnTo>
                  <a:lnTo>
                    <a:pt x="142875" y="1496745"/>
                  </a:lnTo>
                  <a:lnTo>
                    <a:pt x="143344" y="1497863"/>
                  </a:lnTo>
                  <a:lnTo>
                    <a:pt x="145211" y="1499730"/>
                  </a:lnTo>
                  <a:lnTo>
                    <a:pt x="146329" y="1500187"/>
                  </a:lnTo>
                  <a:lnTo>
                    <a:pt x="148958" y="1500187"/>
                  </a:lnTo>
                  <a:lnTo>
                    <a:pt x="150075" y="1499730"/>
                  </a:lnTo>
                  <a:lnTo>
                    <a:pt x="151942" y="1497863"/>
                  </a:lnTo>
                  <a:lnTo>
                    <a:pt x="152400" y="1496745"/>
                  </a:lnTo>
                  <a:lnTo>
                    <a:pt x="152400" y="1494116"/>
                  </a:lnTo>
                  <a:close/>
                </a:path>
                <a:path w="5153025" h="1997075">
                  <a:moveTo>
                    <a:pt x="152400" y="997229"/>
                  </a:moveTo>
                  <a:lnTo>
                    <a:pt x="151942" y="996111"/>
                  </a:lnTo>
                  <a:lnTo>
                    <a:pt x="150075" y="994244"/>
                  </a:lnTo>
                  <a:lnTo>
                    <a:pt x="148958" y="993775"/>
                  </a:lnTo>
                  <a:lnTo>
                    <a:pt x="146329" y="993775"/>
                  </a:lnTo>
                  <a:lnTo>
                    <a:pt x="145211" y="994244"/>
                  </a:lnTo>
                  <a:lnTo>
                    <a:pt x="143344" y="996111"/>
                  </a:lnTo>
                  <a:lnTo>
                    <a:pt x="142875" y="997229"/>
                  </a:lnTo>
                  <a:lnTo>
                    <a:pt x="142875" y="999858"/>
                  </a:lnTo>
                  <a:lnTo>
                    <a:pt x="143344" y="1000975"/>
                  </a:lnTo>
                  <a:lnTo>
                    <a:pt x="145211" y="1002842"/>
                  </a:lnTo>
                  <a:lnTo>
                    <a:pt x="146329" y="1003300"/>
                  </a:lnTo>
                  <a:lnTo>
                    <a:pt x="148958" y="1003300"/>
                  </a:lnTo>
                  <a:lnTo>
                    <a:pt x="150075" y="1002842"/>
                  </a:lnTo>
                  <a:lnTo>
                    <a:pt x="151942" y="1000975"/>
                  </a:lnTo>
                  <a:lnTo>
                    <a:pt x="152400" y="999858"/>
                  </a:lnTo>
                  <a:lnTo>
                    <a:pt x="152400" y="997229"/>
                  </a:lnTo>
                  <a:close/>
                </a:path>
                <a:path w="5153025" h="1997075">
                  <a:moveTo>
                    <a:pt x="152400" y="500341"/>
                  </a:moveTo>
                  <a:lnTo>
                    <a:pt x="151942" y="499224"/>
                  </a:lnTo>
                  <a:lnTo>
                    <a:pt x="150075" y="497357"/>
                  </a:lnTo>
                  <a:lnTo>
                    <a:pt x="148958" y="496900"/>
                  </a:lnTo>
                  <a:lnTo>
                    <a:pt x="146329" y="496900"/>
                  </a:lnTo>
                  <a:lnTo>
                    <a:pt x="145211" y="497357"/>
                  </a:lnTo>
                  <a:lnTo>
                    <a:pt x="143344" y="499224"/>
                  </a:lnTo>
                  <a:lnTo>
                    <a:pt x="142875" y="500341"/>
                  </a:lnTo>
                  <a:lnTo>
                    <a:pt x="142875" y="502970"/>
                  </a:lnTo>
                  <a:lnTo>
                    <a:pt x="143344" y="504088"/>
                  </a:lnTo>
                  <a:lnTo>
                    <a:pt x="145211" y="505955"/>
                  </a:lnTo>
                  <a:lnTo>
                    <a:pt x="146329" y="506425"/>
                  </a:lnTo>
                  <a:lnTo>
                    <a:pt x="148958" y="506425"/>
                  </a:lnTo>
                  <a:lnTo>
                    <a:pt x="150075" y="505955"/>
                  </a:lnTo>
                  <a:lnTo>
                    <a:pt x="151942" y="504088"/>
                  </a:lnTo>
                  <a:lnTo>
                    <a:pt x="152400" y="502970"/>
                  </a:lnTo>
                  <a:lnTo>
                    <a:pt x="152400" y="500341"/>
                  </a:lnTo>
                  <a:close/>
                </a:path>
                <a:path w="5153025" h="1997075">
                  <a:moveTo>
                    <a:pt x="152400" y="3454"/>
                  </a:moveTo>
                  <a:lnTo>
                    <a:pt x="151942" y="2336"/>
                  </a:lnTo>
                  <a:lnTo>
                    <a:pt x="150075" y="469"/>
                  </a:lnTo>
                  <a:lnTo>
                    <a:pt x="148958" y="0"/>
                  </a:lnTo>
                  <a:lnTo>
                    <a:pt x="146329" y="0"/>
                  </a:lnTo>
                  <a:lnTo>
                    <a:pt x="145211" y="469"/>
                  </a:lnTo>
                  <a:lnTo>
                    <a:pt x="143344" y="2336"/>
                  </a:lnTo>
                  <a:lnTo>
                    <a:pt x="142875" y="3454"/>
                  </a:lnTo>
                  <a:lnTo>
                    <a:pt x="142875" y="6083"/>
                  </a:lnTo>
                  <a:lnTo>
                    <a:pt x="143344" y="7200"/>
                  </a:lnTo>
                  <a:lnTo>
                    <a:pt x="145211" y="9067"/>
                  </a:lnTo>
                  <a:lnTo>
                    <a:pt x="146329" y="9525"/>
                  </a:lnTo>
                  <a:lnTo>
                    <a:pt x="148958" y="9525"/>
                  </a:lnTo>
                  <a:lnTo>
                    <a:pt x="150075" y="9067"/>
                  </a:lnTo>
                  <a:lnTo>
                    <a:pt x="151942" y="7200"/>
                  </a:lnTo>
                  <a:lnTo>
                    <a:pt x="152400" y="6083"/>
                  </a:lnTo>
                  <a:lnTo>
                    <a:pt x="152400" y="3454"/>
                  </a:lnTo>
                  <a:close/>
                </a:path>
                <a:path w="5153025" h="1997075">
                  <a:moveTo>
                    <a:pt x="200025" y="1991004"/>
                  </a:moveTo>
                  <a:lnTo>
                    <a:pt x="199567" y="1989886"/>
                  </a:lnTo>
                  <a:lnTo>
                    <a:pt x="197700" y="1988019"/>
                  </a:lnTo>
                  <a:lnTo>
                    <a:pt x="196583" y="1987550"/>
                  </a:lnTo>
                  <a:lnTo>
                    <a:pt x="193954" y="1987550"/>
                  </a:lnTo>
                  <a:lnTo>
                    <a:pt x="192836" y="1988019"/>
                  </a:lnTo>
                  <a:lnTo>
                    <a:pt x="190969" y="1989886"/>
                  </a:lnTo>
                  <a:lnTo>
                    <a:pt x="190500" y="1991004"/>
                  </a:lnTo>
                  <a:lnTo>
                    <a:pt x="190500" y="1993633"/>
                  </a:lnTo>
                  <a:lnTo>
                    <a:pt x="190969" y="1994750"/>
                  </a:lnTo>
                  <a:lnTo>
                    <a:pt x="192836" y="1996617"/>
                  </a:lnTo>
                  <a:lnTo>
                    <a:pt x="193954" y="1997075"/>
                  </a:lnTo>
                  <a:lnTo>
                    <a:pt x="196583" y="1997075"/>
                  </a:lnTo>
                  <a:lnTo>
                    <a:pt x="197700" y="1996617"/>
                  </a:lnTo>
                  <a:lnTo>
                    <a:pt x="199567" y="1994750"/>
                  </a:lnTo>
                  <a:lnTo>
                    <a:pt x="200025" y="1993633"/>
                  </a:lnTo>
                  <a:lnTo>
                    <a:pt x="200025" y="1991004"/>
                  </a:lnTo>
                  <a:close/>
                </a:path>
                <a:path w="5153025" h="1997075">
                  <a:moveTo>
                    <a:pt x="200025" y="1494116"/>
                  </a:moveTo>
                  <a:lnTo>
                    <a:pt x="199567" y="1492999"/>
                  </a:lnTo>
                  <a:lnTo>
                    <a:pt x="197700" y="1491132"/>
                  </a:lnTo>
                  <a:lnTo>
                    <a:pt x="196583" y="1490662"/>
                  </a:lnTo>
                  <a:lnTo>
                    <a:pt x="193954" y="1490662"/>
                  </a:lnTo>
                  <a:lnTo>
                    <a:pt x="192836" y="1491132"/>
                  </a:lnTo>
                  <a:lnTo>
                    <a:pt x="190969" y="1492999"/>
                  </a:lnTo>
                  <a:lnTo>
                    <a:pt x="190500" y="1494116"/>
                  </a:lnTo>
                  <a:lnTo>
                    <a:pt x="190500" y="1496745"/>
                  </a:lnTo>
                  <a:lnTo>
                    <a:pt x="190969" y="1497863"/>
                  </a:lnTo>
                  <a:lnTo>
                    <a:pt x="192836" y="1499730"/>
                  </a:lnTo>
                  <a:lnTo>
                    <a:pt x="193954" y="1500187"/>
                  </a:lnTo>
                  <a:lnTo>
                    <a:pt x="196583" y="1500187"/>
                  </a:lnTo>
                  <a:lnTo>
                    <a:pt x="197700" y="1499730"/>
                  </a:lnTo>
                  <a:lnTo>
                    <a:pt x="199567" y="1497863"/>
                  </a:lnTo>
                  <a:lnTo>
                    <a:pt x="200025" y="1496745"/>
                  </a:lnTo>
                  <a:lnTo>
                    <a:pt x="200025" y="1494116"/>
                  </a:lnTo>
                  <a:close/>
                </a:path>
                <a:path w="5153025" h="1997075">
                  <a:moveTo>
                    <a:pt x="200025" y="997229"/>
                  </a:moveTo>
                  <a:lnTo>
                    <a:pt x="199567" y="996111"/>
                  </a:lnTo>
                  <a:lnTo>
                    <a:pt x="197700" y="994244"/>
                  </a:lnTo>
                  <a:lnTo>
                    <a:pt x="196583" y="993775"/>
                  </a:lnTo>
                  <a:lnTo>
                    <a:pt x="193954" y="993775"/>
                  </a:lnTo>
                  <a:lnTo>
                    <a:pt x="192836" y="994244"/>
                  </a:lnTo>
                  <a:lnTo>
                    <a:pt x="190969" y="996111"/>
                  </a:lnTo>
                  <a:lnTo>
                    <a:pt x="190500" y="997229"/>
                  </a:lnTo>
                  <a:lnTo>
                    <a:pt x="190500" y="999858"/>
                  </a:lnTo>
                  <a:lnTo>
                    <a:pt x="190969" y="1000975"/>
                  </a:lnTo>
                  <a:lnTo>
                    <a:pt x="192836" y="1002842"/>
                  </a:lnTo>
                  <a:lnTo>
                    <a:pt x="193954" y="1003300"/>
                  </a:lnTo>
                  <a:lnTo>
                    <a:pt x="196583" y="1003300"/>
                  </a:lnTo>
                  <a:lnTo>
                    <a:pt x="197700" y="1002842"/>
                  </a:lnTo>
                  <a:lnTo>
                    <a:pt x="199567" y="1000975"/>
                  </a:lnTo>
                  <a:lnTo>
                    <a:pt x="200025" y="999858"/>
                  </a:lnTo>
                  <a:lnTo>
                    <a:pt x="200025" y="997229"/>
                  </a:lnTo>
                  <a:close/>
                </a:path>
                <a:path w="5153025" h="1997075">
                  <a:moveTo>
                    <a:pt x="200025" y="500341"/>
                  </a:moveTo>
                  <a:lnTo>
                    <a:pt x="199567" y="499224"/>
                  </a:lnTo>
                  <a:lnTo>
                    <a:pt x="197700" y="497357"/>
                  </a:lnTo>
                  <a:lnTo>
                    <a:pt x="196583" y="496900"/>
                  </a:lnTo>
                  <a:lnTo>
                    <a:pt x="193954" y="496900"/>
                  </a:lnTo>
                  <a:lnTo>
                    <a:pt x="192836" y="497357"/>
                  </a:lnTo>
                  <a:lnTo>
                    <a:pt x="190969" y="499224"/>
                  </a:lnTo>
                  <a:lnTo>
                    <a:pt x="190500" y="500341"/>
                  </a:lnTo>
                  <a:lnTo>
                    <a:pt x="190500" y="502970"/>
                  </a:lnTo>
                  <a:lnTo>
                    <a:pt x="190969" y="504088"/>
                  </a:lnTo>
                  <a:lnTo>
                    <a:pt x="192836" y="505955"/>
                  </a:lnTo>
                  <a:lnTo>
                    <a:pt x="193954" y="506425"/>
                  </a:lnTo>
                  <a:lnTo>
                    <a:pt x="196583" y="506425"/>
                  </a:lnTo>
                  <a:lnTo>
                    <a:pt x="197700" y="505955"/>
                  </a:lnTo>
                  <a:lnTo>
                    <a:pt x="199567" y="504088"/>
                  </a:lnTo>
                  <a:lnTo>
                    <a:pt x="200025" y="502970"/>
                  </a:lnTo>
                  <a:lnTo>
                    <a:pt x="200025" y="500341"/>
                  </a:lnTo>
                  <a:close/>
                </a:path>
                <a:path w="5153025" h="1997075">
                  <a:moveTo>
                    <a:pt x="200025" y="3454"/>
                  </a:moveTo>
                  <a:lnTo>
                    <a:pt x="199567" y="2336"/>
                  </a:lnTo>
                  <a:lnTo>
                    <a:pt x="197700" y="469"/>
                  </a:lnTo>
                  <a:lnTo>
                    <a:pt x="196583" y="0"/>
                  </a:lnTo>
                  <a:lnTo>
                    <a:pt x="193954" y="0"/>
                  </a:lnTo>
                  <a:lnTo>
                    <a:pt x="192836" y="469"/>
                  </a:lnTo>
                  <a:lnTo>
                    <a:pt x="190969" y="2336"/>
                  </a:lnTo>
                  <a:lnTo>
                    <a:pt x="190500" y="3454"/>
                  </a:lnTo>
                  <a:lnTo>
                    <a:pt x="190500" y="6083"/>
                  </a:lnTo>
                  <a:lnTo>
                    <a:pt x="190969" y="7200"/>
                  </a:lnTo>
                  <a:lnTo>
                    <a:pt x="192836" y="9067"/>
                  </a:lnTo>
                  <a:lnTo>
                    <a:pt x="193954" y="9525"/>
                  </a:lnTo>
                  <a:lnTo>
                    <a:pt x="196583" y="9525"/>
                  </a:lnTo>
                  <a:lnTo>
                    <a:pt x="197700" y="9067"/>
                  </a:lnTo>
                  <a:lnTo>
                    <a:pt x="199567" y="7200"/>
                  </a:lnTo>
                  <a:lnTo>
                    <a:pt x="200025" y="6083"/>
                  </a:lnTo>
                  <a:lnTo>
                    <a:pt x="200025" y="3454"/>
                  </a:lnTo>
                  <a:close/>
                </a:path>
                <a:path w="5153025" h="1997075">
                  <a:moveTo>
                    <a:pt x="247650" y="1991004"/>
                  </a:moveTo>
                  <a:lnTo>
                    <a:pt x="247192" y="1989886"/>
                  </a:lnTo>
                  <a:lnTo>
                    <a:pt x="245325" y="1988019"/>
                  </a:lnTo>
                  <a:lnTo>
                    <a:pt x="244208" y="1987550"/>
                  </a:lnTo>
                  <a:lnTo>
                    <a:pt x="241579" y="1987550"/>
                  </a:lnTo>
                  <a:lnTo>
                    <a:pt x="240461" y="1988019"/>
                  </a:lnTo>
                  <a:lnTo>
                    <a:pt x="238594" y="1989886"/>
                  </a:lnTo>
                  <a:lnTo>
                    <a:pt x="238125" y="1991004"/>
                  </a:lnTo>
                  <a:lnTo>
                    <a:pt x="238125" y="1993633"/>
                  </a:lnTo>
                  <a:lnTo>
                    <a:pt x="238594" y="1994750"/>
                  </a:lnTo>
                  <a:lnTo>
                    <a:pt x="240461" y="1996617"/>
                  </a:lnTo>
                  <a:lnTo>
                    <a:pt x="241579" y="1997075"/>
                  </a:lnTo>
                  <a:lnTo>
                    <a:pt x="244208" y="1997075"/>
                  </a:lnTo>
                  <a:lnTo>
                    <a:pt x="245325" y="1996617"/>
                  </a:lnTo>
                  <a:lnTo>
                    <a:pt x="247192" y="1994750"/>
                  </a:lnTo>
                  <a:lnTo>
                    <a:pt x="247650" y="1993633"/>
                  </a:lnTo>
                  <a:lnTo>
                    <a:pt x="247650" y="1991004"/>
                  </a:lnTo>
                  <a:close/>
                </a:path>
                <a:path w="5153025" h="1997075">
                  <a:moveTo>
                    <a:pt x="247650" y="1494116"/>
                  </a:moveTo>
                  <a:lnTo>
                    <a:pt x="247192" y="1492999"/>
                  </a:lnTo>
                  <a:lnTo>
                    <a:pt x="245325" y="1491132"/>
                  </a:lnTo>
                  <a:lnTo>
                    <a:pt x="244208" y="1490662"/>
                  </a:lnTo>
                  <a:lnTo>
                    <a:pt x="241579" y="1490662"/>
                  </a:lnTo>
                  <a:lnTo>
                    <a:pt x="240461" y="1491132"/>
                  </a:lnTo>
                  <a:lnTo>
                    <a:pt x="238594" y="1492999"/>
                  </a:lnTo>
                  <a:lnTo>
                    <a:pt x="238125" y="1494116"/>
                  </a:lnTo>
                  <a:lnTo>
                    <a:pt x="238125" y="1496745"/>
                  </a:lnTo>
                  <a:lnTo>
                    <a:pt x="238594" y="1497863"/>
                  </a:lnTo>
                  <a:lnTo>
                    <a:pt x="240461" y="1499730"/>
                  </a:lnTo>
                  <a:lnTo>
                    <a:pt x="241579" y="1500187"/>
                  </a:lnTo>
                  <a:lnTo>
                    <a:pt x="244208" y="1500187"/>
                  </a:lnTo>
                  <a:lnTo>
                    <a:pt x="245325" y="1499730"/>
                  </a:lnTo>
                  <a:lnTo>
                    <a:pt x="247192" y="1497863"/>
                  </a:lnTo>
                  <a:lnTo>
                    <a:pt x="247650" y="1496745"/>
                  </a:lnTo>
                  <a:lnTo>
                    <a:pt x="247650" y="1494116"/>
                  </a:lnTo>
                  <a:close/>
                </a:path>
                <a:path w="5153025" h="1997075">
                  <a:moveTo>
                    <a:pt x="247650" y="997229"/>
                  </a:moveTo>
                  <a:lnTo>
                    <a:pt x="247192" y="996111"/>
                  </a:lnTo>
                  <a:lnTo>
                    <a:pt x="245325" y="994244"/>
                  </a:lnTo>
                  <a:lnTo>
                    <a:pt x="244208" y="993775"/>
                  </a:lnTo>
                  <a:lnTo>
                    <a:pt x="241579" y="993775"/>
                  </a:lnTo>
                  <a:lnTo>
                    <a:pt x="240461" y="994244"/>
                  </a:lnTo>
                  <a:lnTo>
                    <a:pt x="238594" y="996111"/>
                  </a:lnTo>
                  <a:lnTo>
                    <a:pt x="238125" y="997229"/>
                  </a:lnTo>
                  <a:lnTo>
                    <a:pt x="238125" y="999858"/>
                  </a:lnTo>
                  <a:lnTo>
                    <a:pt x="238594" y="1000975"/>
                  </a:lnTo>
                  <a:lnTo>
                    <a:pt x="240461" y="1002842"/>
                  </a:lnTo>
                  <a:lnTo>
                    <a:pt x="241579" y="1003300"/>
                  </a:lnTo>
                  <a:lnTo>
                    <a:pt x="244208" y="1003300"/>
                  </a:lnTo>
                  <a:lnTo>
                    <a:pt x="245325" y="1002842"/>
                  </a:lnTo>
                  <a:lnTo>
                    <a:pt x="247192" y="1000975"/>
                  </a:lnTo>
                  <a:lnTo>
                    <a:pt x="247650" y="999858"/>
                  </a:lnTo>
                  <a:lnTo>
                    <a:pt x="247650" y="997229"/>
                  </a:lnTo>
                  <a:close/>
                </a:path>
                <a:path w="5153025" h="1997075">
                  <a:moveTo>
                    <a:pt x="247650" y="500341"/>
                  </a:moveTo>
                  <a:lnTo>
                    <a:pt x="247192" y="499224"/>
                  </a:lnTo>
                  <a:lnTo>
                    <a:pt x="245325" y="497357"/>
                  </a:lnTo>
                  <a:lnTo>
                    <a:pt x="244208" y="496900"/>
                  </a:lnTo>
                  <a:lnTo>
                    <a:pt x="241579" y="496900"/>
                  </a:lnTo>
                  <a:lnTo>
                    <a:pt x="240461" y="497357"/>
                  </a:lnTo>
                  <a:lnTo>
                    <a:pt x="238594" y="499224"/>
                  </a:lnTo>
                  <a:lnTo>
                    <a:pt x="238125" y="500341"/>
                  </a:lnTo>
                  <a:lnTo>
                    <a:pt x="238125" y="502970"/>
                  </a:lnTo>
                  <a:lnTo>
                    <a:pt x="238594" y="504088"/>
                  </a:lnTo>
                  <a:lnTo>
                    <a:pt x="240461" y="505955"/>
                  </a:lnTo>
                  <a:lnTo>
                    <a:pt x="241579" y="506425"/>
                  </a:lnTo>
                  <a:lnTo>
                    <a:pt x="244208" y="506425"/>
                  </a:lnTo>
                  <a:lnTo>
                    <a:pt x="245325" y="505955"/>
                  </a:lnTo>
                  <a:lnTo>
                    <a:pt x="247192" y="504088"/>
                  </a:lnTo>
                  <a:lnTo>
                    <a:pt x="247650" y="502970"/>
                  </a:lnTo>
                  <a:lnTo>
                    <a:pt x="247650" y="500341"/>
                  </a:lnTo>
                  <a:close/>
                </a:path>
                <a:path w="5153025" h="1997075">
                  <a:moveTo>
                    <a:pt x="247650" y="3454"/>
                  </a:moveTo>
                  <a:lnTo>
                    <a:pt x="247192" y="2336"/>
                  </a:lnTo>
                  <a:lnTo>
                    <a:pt x="245325" y="469"/>
                  </a:lnTo>
                  <a:lnTo>
                    <a:pt x="244208" y="0"/>
                  </a:lnTo>
                  <a:lnTo>
                    <a:pt x="241579" y="0"/>
                  </a:lnTo>
                  <a:lnTo>
                    <a:pt x="240461" y="469"/>
                  </a:lnTo>
                  <a:lnTo>
                    <a:pt x="238594" y="2336"/>
                  </a:lnTo>
                  <a:lnTo>
                    <a:pt x="238125" y="3454"/>
                  </a:lnTo>
                  <a:lnTo>
                    <a:pt x="238125" y="6083"/>
                  </a:lnTo>
                  <a:lnTo>
                    <a:pt x="238594" y="7200"/>
                  </a:lnTo>
                  <a:lnTo>
                    <a:pt x="240461" y="9067"/>
                  </a:lnTo>
                  <a:lnTo>
                    <a:pt x="241579" y="9525"/>
                  </a:lnTo>
                  <a:lnTo>
                    <a:pt x="244208" y="9525"/>
                  </a:lnTo>
                  <a:lnTo>
                    <a:pt x="245325" y="9067"/>
                  </a:lnTo>
                  <a:lnTo>
                    <a:pt x="247192" y="7200"/>
                  </a:lnTo>
                  <a:lnTo>
                    <a:pt x="247650" y="6083"/>
                  </a:lnTo>
                  <a:lnTo>
                    <a:pt x="247650" y="3454"/>
                  </a:lnTo>
                  <a:close/>
                </a:path>
                <a:path w="5153025" h="1997075">
                  <a:moveTo>
                    <a:pt x="295275" y="1991004"/>
                  </a:moveTo>
                  <a:lnTo>
                    <a:pt x="294817" y="1989886"/>
                  </a:lnTo>
                  <a:lnTo>
                    <a:pt x="292950" y="1988019"/>
                  </a:lnTo>
                  <a:lnTo>
                    <a:pt x="291833" y="1987550"/>
                  </a:lnTo>
                  <a:lnTo>
                    <a:pt x="289204" y="1987550"/>
                  </a:lnTo>
                  <a:lnTo>
                    <a:pt x="288086" y="1988019"/>
                  </a:lnTo>
                  <a:lnTo>
                    <a:pt x="286219" y="1989886"/>
                  </a:lnTo>
                  <a:lnTo>
                    <a:pt x="285750" y="1991004"/>
                  </a:lnTo>
                  <a:lnTo>
                    <a:pt x="285750" y="1993633"/>
                  </a:lnTo>
                  <a:lnTo>
                    <a:pt x="286219" y="1994750"/>
                  </a:lnTo>
                  <a:lnTo>
                    <a:pt x="288086" y="1996617"/>
                  </a:lnTo>
                  <a:lnTo>
                    <a:pt x="289204" y="1997075"/>
                  </a:lnTo>
                  <a:lnTo>
                    <a:pt x="291833" y="1997075"/>
                  </a:lnTo>
                  <a:lnTo>
                    <a:pt x="292950" y="1996617"/>
                  </a:lnTo>
                  <a:lnTo>
                    <a:pt x="294817" y="1994750"/>
                  </a:lnTo>
                  <a:lnTo>
                    <a:pt x="295275" y="1993633"/>
                  </a:lnTo>
                  <a:lnTo>
                    <a:pt x="295275" y="1991004"/>
                  </a:lnTo>
                  <a:close/>
                </a:path>
                <a:path w="5153025" h="1997075">
                  <a:moveTo>
                    <a:pt x="295275" y="1494116"/>
                  </a:moveTo>
                  <a:lnTo>
                    <a:pt x="294817" y="1492999"/>
                  </a:lnTo>
                  <a:lnTo>
                    <a:pt x="292950" y="1491132"/>
                  </a:lnTo>
                  <a:lnTo>
                    <a:pt x="291833" y="1490662"/>
                  </a:lnTo>
                  <a:lnTo>
                    <a:pt x="289204" y="1490662"/>
                  </a:lnTo>
                  <a:lnTo>
                    <a:pt x="288086" y="1491132"/>
                  </a:lnTo>
                  <a:lnTo>
                    <a:pt x="286219" y="1492999"/>
                  </a:lnTo>
                  <a:lnTo>
                    <a:pt x="285750" y="1494116"/>
                  </a:lnTo>
                  <a:lnTo>
                    <a:pt x="285750" y="1496745"/>
                  </a:lnTo>
                  <a:lnTo>
                    <a:pt x="286219" y="1497863"/>
                  </a:lnTo>
                  <a:lnTo>
                    <a:pt x="288086" y="1499730"/>
                  </a:lnTo>
                  <a:lnTo>
                    <a:pt x="289204" y="1500187"/>
                  </a:lnTo>
                  <a:lnTo>
                    <a:pt x="291833" y="1500187"/>
                  </a:lnTo>
                  <a:lnTo>
                    <a:pt x="292950" y="1499730"/>
                  </a:lnTo>
                  <a:lnTo>
                    <a:pt x="294817" y="1497863"/>
                  </a:lnTo>
                  <a:lnTo>
                    <a:pt x="295275" y="1496745"/>
                  </a:lnTo>
                  <a:lnTo>
                    <a:pt x="295275" y="1494116"/>
                  </a:lnTo>
                  <a:close/>
                </a:path>
                <a:path w="5153025" h="1997075">
                  <a:moveTo>
                    <a:pt x="295275" y="997229"/>
                  </a:moveTo>
                  <a:lnTo>
                    <a:pt x="294817" y="996111"/>
                  </a:lnTo>
                  <a:lnTo>
                    <a:pt x="292950" y="994244"/>
                  </a:lnTo>
                  <a:lnTo>
                    <a:pt x="291833" y="993775"/>
                  </a:lnTo>
                  <a:lnTo>
                    <a:pt x="289204" y="993775"/>
                  </a:lnTo>
                  <a:lnTo>
                    <a:pt x="288086" y="994244"/>
                  </a:lnTo>
                  <a:lnTo>
                    <a:pt x="286219" y="996111"/>
                  </a:lnTo>
                  <a:lnTo>
                    <a:pt x="285750" y="997229"/>
                  </a:lnTo>
                  <a:lnTo>
                    <a:pt x="285750" y="999858"/>
                  </a:lnTo>
                  <a:lnTo>
                    <a:pt x="286219" y="1000975"/>
                  </a:lnTo>
                  <a:lnTo>
                    <a:pt x="288086" y="1002842"/>
                  </a:lnTo>
                  <a:lnTo>
                    <a:pt x="289204" y="1003300"/>
                  </a:lnTo>
                  <a:lnTo>
                    <a:pt x="291833" y="1003300"/>
                  </a:lnTo>
                  <a:lnTo>
                    <a:pt x="292950" y="1002842"/>
                  </a:lnTo>
                  <a:lnTo>
                    <a:pt x="294817" y="1000975"/>
                  </a:lnTo>
                  <a:lnTo>
                    <a:pt x="295275" y="999858"/>
                  </a:lnTo>
                  <a:lnTo>
                    <a:pt x="295275" y="997229"/>
                  </a:lnTo>
                  <a:close/>
                </a:path>
                <a:path w="5153025" h="1997075">
                  <a:moveTo>
                    <a:pt x="295275" y="500341"/>
                  </a:moveTo>
                  <a:lnTo>
                    <a:pt x="294817" y="499224"/>
                  </a:lnTo>
                  <a:lnTo>
                    <a:pt x="292950" y="497357"/>
                  </a:lnTo>
                  <a:lnTo>
                    <a:pt x="291833" y="496900"/>
                  </a:lnTo>
                  <a:lnTo>
                    <a:pt x="289204" y="496900"/>
                  </a:lnTo>
                  <a:lnTo>
                    <a:pt x="288086" y="497357"/>
                  </a:lnTo>
                  <a:lnTo>
                    <a:pt x="286219" y="499224"/>
                  </a:lnTo>
                  <a:lnTo>
                    <a:pt x="285750" y="500341"/>
                  </a:lnTo>
                  <a:lnTo>
                    <a:pt x="285750" y="502970"/>
                  </a:lnTo>
                  <a:lnTo>
                    <a:pt x="286219" y="504088"/>
                  </a:lnTo>
                  <a:lnTo>
                    <a:pt x="288086" y="505955"/>
                  </a:lnTo>
                  <a:lnTo>
                    <a:pt x="289204" y="506425"/>
                  </a:lnTo>
                  <a:lnTo>
                    <a:pt x="291833" y="506425"/>
                  </a:lnTo>
                  <a:lnTo>
                    <a:pt x="292950" y="505955"/>
                  </a:lnTo>
                  <a:lnTo>
                    <a:pt x="294817" y="504088"/>
                  </a:lnTo>
                  <a:lnTo>
                    <a:pt x="295275" y="502970"/>
                  </a:lnTo>
                  <a:lnTo>
                    <a:pt x="295275" y="500341"/>
                  </a:lnTo>
                  <a:close/>
                </a:path>
                <a:path w="5153025" h="1997075">
                  <a:moveTo>
                    <a:pt x="295275" y="3454"/>
                  </a:moveTo>
                  <a:lnTo>
                    <a:pt x="294817" y="2336"/>
                  </a:lnTo>
                  <a:lnTo>
                    <a:pt x="292950" y="469"/>
                  </a:lnTo>
                  <a:lnTo>
                    <a:pt x="291833" y="0"/>
                  </a:lnTo>
                  <a:lnTo>
                    <a:pt x="289204" y="0"/>
                  </a:lnTo>
                  <a:lnTo>
                    <a:pt x="288086" y="469"/>
                  </a:lnTo>
                  <a:lnTo>
                    <a:pt x="286219" y="2336"/>
                  </a:lnTo>
                  <a:lnTo>
                    <a:pt x="285750" y="3454"/>
                  </a:lnTo>
                  <a:lnTo>
                    <a:pt x="285750" y="6083"/>
                  </a:lnTo>
                  <a:lnTo>
                    <a:pt x="286219" y="7200"/>
                  </a:lnTo>
                  <a:lnTo>
                    <a:pt x="288086" y="9067"/>
                  </a:lnTo>
                  <a:lnTo>
                    <a:pt x="289204" y="9525"/>
                  </a:lnTo>
                  <a:lnTo>
                    <a:pt x="291833" y="9525"/>
                  </a:lnTo>
                  <a:lnTo>
                    <a:pt x="292950" y="9067"/>
                  </a:lnTo>
                  <a:lnTo>
                    <a:pt x="294817" y="7200"/>
                  </a:lnTo>
                  <a:lnTo>
                    <a:pt x="295275" y="6083"/>
                  </a:lnTo>
                  <a:lnTo>
                    <a:pt x="295275" y="3454"/>
                  </a:lnTo>
                  <a:close/>
                </a:path>
                <a:path w="5153025" h="1997075">
                  <a:moveTo>
                    <a:pt x="342900" y="1991004"/>
                  </a:moveTo>
                  <a:lnTo>
                    <a:pt x="342442" y="1989886"/>
                  </a:lnTo>
                  <a:lnTo>
                    <a:pt x="340575" y="1988019"/>
                  </a:lnTo>
                  <a:lnTo>
                    <a:pt x="339458" y="1987550"/>
                  </a:lnTo>
                  <a:lnTo>
                    <a:pt x="336829" y="1987550"/>
                  </a:lnTo>
                  <a:lnTo>
                    <a:pt x="335711" y="1988019"/>
                  </a:lnTo>
                  <a:lnTo>
                    <a:pt x="333844" y="1989886"/>
                  </a:lnTo>
                  <a:lnTo>
                    <a:pt x="333375" y="1991004"/>
                  </a:lnTo>
                  <a:lnTo>
                    <a:pt x="333375" y="1993633"/>
                  </a:lnTo>
                  <a:lnTo>
                    <a:pt x="333844" y="1994750"/>
                  </a:lnTo>
                  <a:lnTo>
                    <a:pt x="335711" y="1996617"/>
                  </a:lnTo>
                  <a:lnTo>
                    <a:pt x="336829" y="1997075"/>
                  </a:lnTo>
                  <a:lnTo>
                    <a:pt x="339458" y="1997075"/>
                  </a:lnTo>
                  <a:lnTo>
                    <a:pt x="340575" y="1996617"/>
                  </a:lnTo>
                  <a:lnTo>
                    <a:pt x="342442" y="1994750"/>
                  </a:lnTo>
                  <a:lnTo>
                    <a:pt x="342900" y="1993633"/>
                  </a:lnTo>
                  <a:lnTo>
                    <a:pt x="342900" y="1991004"/>
                  </a:lnTo>
                  <a:close/>
                </a:path>
                <a:path w="5153025" h="1997075">
                  <a:moveTo>
                    <a:pt x="342900" y="1494116"/>
                  </a:moveTo>
                  <a:lnTo>
                    <a:pt x="342442" y="1492999"/>
                  </a:lnTo>
                  <a:lnTo>
                    <a:pt x="340575" y="1491132"/>
                  </a:lnTo>
                  <a:lnTo>
                    <a:pt x="339458" y="1490662"/>
                  </a:lnTo>
                  <a:lnTo>
                    <a:pt x="336829" y="1490662"/>
                  </a:lnTo>
                  <a:lnTo>
                    <a:pt x="335711" y="1491132"/>
                  </a:lnTo>
                  <a:lnTo>
                    <a:pt x="333844" y="1492999"/>
                  </a:lnTo>
                  <a:lnTo>
                    <a:pt x="333375" y="1494116"/>
                  </a:lnTo>
                  <a:lnTo>
                    <a:pt x="333375" y="1496745"/>
                  </a:lnTo>
                  <a:lnTo>
                    <a:pt x="333844" y="1497863"/>
                  </a:lnTo>
                  <a:lnTo>
                    <a:pt x="335711" y="1499730"/>
                  </a:lnTo>
                  <a:lnTo>
                    <a:pt x="336829" y="1500187"/>
                  </a:lnTo>
                  <a:lnTo>
                    <a:pt x="339458" y="1500187"/>
                  </a:lnTo>
                  <a:lnTo>
                    <a:pt x="340575" y="1499730"/>
                  </a:lnTo>
                  <a:lnTo>
                    <a:pt x="342442" y="1497863"/>
                  </a:lnTo>
                  <a:lnTo>
                    <a:pt x="342900" y="1496745"/>
                  </a:lnTo>
                  <a:lnTo>
                    <a:pt x="342900" y="1494116"/>
                  </a:lnTo>
                  <a:close/>
                </a:path>
                <a:path w="5153025" h="1997075">
                  <a:moveTo>
                    <a:pt x="342900" y="997229"/>
                  </a:moveTo>
                  <a:lnTo>
                    <a:pt x="342442" y="996111"/>
                  </a:lnTo>
                  <a:lnTo>
                    <a:pt x="340575" y="994244"/>
                  </a:lnTo>
                  <a:lnTo>
                    <a:pt x="339458" y="993775"/>
                  </a:lnTo>
                  <a:lnTo>
                    <a:pt x="336829" y="993775"/>
                  </a:lnTo>
                  <a:lnTo>
                    <a:pt x="335711" y="994244"/>
                  </a:lnTo>
                  <a:lnTo>
                    <a:pt x="333844" y="996111"/>
                  </a:lnTo>
                  <a:lnTo>
                    <a:pt x="333375" y="997229"/>
                  </a:lnTo>
                  <a:lnTo>
                    <a:pt x="333375" y="999858"/>
                  </a:lnTo>
                  <a:lnTo>
                    <a:pt x="333844" y="1000975"/>
                  </a:lnTo>
                  <a:lnTo>
                    <a:pt x="335711" y="1002842"/>
                  </a:lnTo>
                  <a:lnTo>
                    <a:pt x="336829" y="1003300"/>
                  </a:lnTo>
                  <a:lnTo>
                    <a:pt x="339458" y="1003300"/>
                  </a:lnTo>
                  <a:lnTo>
                    <a:pt x="340575" y="1002842"/>
                  </a:lnTo>
                  <a:lnTo>
                    <a:pt x="342442" y="1000975"/>
                  </a:lnTo>
                  <a:lnTo>
                    <a:pt x="342900" y="999858"/>
                  </a:lnTo>
                  <a:lnTo>
                    <a:pt x="342900" y="997229"/>
                  </a:lnTo>
                  <a:close/>
                </a:path>
                <a:path w="5153025" h="1997075">
                  <a:moveTo>
                    <a:pt x="342900" y="500341"/>
                  </a:moveTo>
                  <a:lnTo>
                    <a:pt x="342442" y="499224"/>
                  </a:lnTo>
                  <a:lnTo>
                    <a:pt x="340575" y="497357"/>
                  </a:lnTo>
                  <a:lnTo>
                    <a:pt x="339458" y="496900"/>
                  </a:lnTo>
                  <a:lnTo>
                    <a:pt x="336829" y="496900"/>
                  </a:lnTo>
                  <a:lnTo>
                    <a:pt x="335711" y="497357"/>
                  </a:lnTo>
                  <a:lnTo>
                    <a:pt x="333844" y="499224"/>
                  </a:lnTo>
                  <a:lnTo>
                    <a:pt x="333375" y="500341"/>
                  </a:lnTo>
                  <a:lnTo>
                    <a:pt x="333375" y="502970"/>
                  </a:lnTo>
                  <a:lnTo>
                    <a:pt x="333844" y="504088"/>
                  </a:lnTo>
                  <a:lnTo>
                    <a:pt x="335711" y="505955"/>
                  </a:lnTo>
                  <a:lnTo>
                    <a:pt x="336829" y="506425"/>
                  </a:lnTo>
                  <a:lnTo>
                    <a:pt x="339458" y="506425"/>
                  </a:lnTo>
                  <a:lnTo>
                    <a:pt x="340575" y="505955"/>
                  </a:lnTo>
                  <a:lnTo>
                    <a:pt x="342442" y="504088"/>
                  </a:lnTo>
                  <a:lnTo>
                    <a:pt x="342900" y="502970"/>
                  </a:lnTo>
                  <a:lnTo>
                    <a:pt x="342900" y="500341"/>
                  </a:lnTo>
                  <a:close/>
                </a:path>
                <a:path w="5153025" h="1997075">
                  <a:moveTo>
                    <a:pt x="342900" y="3454"/>
                  </a:moveTo>
                  <a:lnTo>
                    <a:pt x="342442" y="2336"/>
                  </a:lnTo>
                  <a:lnTo>
                    <a:pt x="340575" y="469"/>
                  </a:lnTo>
                  <a:lnTo>
                    <a:pt x="339458" y="0"/>
                  </a:lnTo>
                  <a:lnTo>
                    <a:pt x="336829" y="0"/>
                  </a:lnTo>
                  <a:lnTo>
                    <a:pt x="335711" y="469"/>
                  </a:lnTo>
                  <a:lnTo>
                    <a:pt x="333844" y="2336"/>
                  </a:lnTo>
                  <a:lnTo>
                    <a:pt x="333375" y="3454"/>
                  </a:lnTo>
                  <a:lnTo>
                    <a:pt x="333375" y="6083"/>
                  </a:lnTo>
                  <a:lnTo>
                    <a:pt x="333844" y="7200"/>
                  </a:lnTo>
                  <a:lnTo>
                    <a:pt x="335711" y="9067"/>
                  </a:lnTo>
                  <a:lnTo>
                    <a:pt x="336829" y="9525"/>
                  </a:lnTo>
                  <a:lnTo>
                    <a:pt x="339458" y="9525"/>
                  </a:lnTo>
                  <a:lnTo>
                    <a:pt x="340575" y="9067"/>
                  </a:lnTo>
                  <a:lnTo>
                    <a:pt x="342442" y="7200"/>
                  </a:lnTo>
                  <a:lnTo>
                    <a:pt x="342900" y="6083"/>
                  </a:lnTo>
                  <a:lnTo>
                    <a:pt x="342900" y="3454"/>
                  </a:lnTo>
                  <a:close/>
                </a:path>
                <a:path w="5153025" h="1997075">
                  <a:moveTo>
                    <a:pt x="390525" y="1991004"/>
                  </a:moveTo>
                  <a:lnTo>
                    <a:pt x="390067" y="1989886"/>
                  </a:lnTo>
                  <a:lnTo>
                    <a:pt x="388200" y="1988019"/>
                  </a:lnTo>
                  <a:lnTo>
                    <a:pt x="387083" y="1987550"/>
                  </a:lnTo>
                  <a:lnTo>
                    <a:pt x="384454" y="1987550"/>
                  </a:lnTo>
                  <a:lnTo>
                    <a:pt x="383336" y="1988019"/>
                  </a:lnTo>
                  <a:lnTo>
                    <a:pt x="381469" y="1989886"/>
                  </a:lnTo>
                  <a:lnTo>
                    <a:pt x="381000" y="1991004"/>
                  </a:lnTo>
                  <a:lnTo>
                    <a:pt x="381000" y="1993633"/>
                  </a:lnTo>
                  <a:lnTo>
                    <a:pt x="381469" y="1994750"/>
                  </a:lnTo>
                  <a:lnTo>
                    <a:pt x="383336" y="1996617"/>
                  </a:lnTo>
                  <a:lnTo>
                    <a:pt x="384454" y="1997075"/>
                  </a:lnTo>
                  <a:lnTo>
                    <a:pt x="387083" y="1997075"/>
                  </a:lnTo>
                  <a:lnTo>
                    <a:pt x="388200" y="1996617"/>
                  </a:lnTo>
                  <a:lnTo>
                    <a:pt x="390067" y="1994750"/>
                  </a:lnTo>
                  <a:lnTo>
                    <a:pt x="390525" y="1993633"/>
                  </a:lnTo>
                  <a:lnTo>
                    <a:pt x="390525" y="1991004"/>
                  </a:lnTo>
                  <a:close/>
                </a:path>
                <a:path w="5153025" h="1997075">
                  <a:moveTo>
                    <a:pt x="390525" y="1494116"/>
                  </a:moveTo>
                  <a:lnTo>
                    <a:pt x="390067" y="1492999"/>
                  </a:lnTo>
                  <a:lnTo>
                    <a:pt x="388200" y="1491132"/>
                  </a:lnTo>
                  <a:lnTo>
                    <a:pt x="387083" y="1490662"/>
                  </a:lnTo>
                  <a:lnTo>
                    <a:pt x="384454" y="1490662"/>
                  </a:lnTo>
                  <a:lnTo>
                    <a:pt x="383336" y="1491132"/>
                  </a:lnTo>
                  <a:lnTo>
                    <a:pt x="381469" y="1492999"/>
                  </a:lnTo>
                  <a:lnTo>
                    <a:pt x="381000" y="1494116"/>
                  </a:lnTo>
                  <a:lnTo>
                    <a:pt x="381000" y="1496745"/>
                  </a:lnTo>
                  <a:lnTo>
                    <a:pt x="381469" y="1497863"/>
                  </a:lnTo>
                  <a:lnTo>
                    <a:pt x="383336" y="1499730"/>
                  </a:lnTo>
                  <a:lnTo>
                    <a:pt x="384454" y="1500187"/>
                  </a:lnTo>
                  <a:lnTo>
                    <a:pt x="387083" y="1500187"/>
                  </a:lnTo>
                  <a:lnTo>
                    <a:pt x="388200" y="1499730"/>
                  </a:lnTo>
                  <a:lnTo>
                    <a:pt x="390067" y="1497863"/>
                  </a:lnTo>
                  <a:lnTo>
                    <a:pt x="390525" y="1496745"/>
                  </a:lnTo>
                  <a:lnTo>
                    <a:pt x="390525" y="1494116"/>
                  </a:lnTo>
                  <a:close/>
                </a:path>
                <a:path w="5153025" h="1997075">
                  <a:moveTo>
                    <a:pt x="390525" y="997229"/>
                  </a:moveTo>
                  <a:lnTo>
                    <a:pt x="390067" y="996111"/>
                  </a:lnTo>
                  <a:lnTo>
                    <a:pt x="388200" y="994244"/>
                  </a:lnTo>
                  <a:lnTo>
                    <a:pt x="387083" y="993775"/>
                  </a:lnTo>
                  <a:lnTo>
                    <a:pt x="384454" y="993775"/>
                  </a:lnTo>
                  <a:lnTo>
                    <a:pt x="383336" y="994244"/>
                  </a:lnTo>
                  <a:lnTo>
                    <a:pt x="381469" y="996111"/>
                  </a:lnTo>
                  <a:lnTo>
                    <a:pt x="381000" y="997229"/>
                  </a:lnTo>
                  <a:lnTo>
                    <a:pt x="381000" y="999858"/>
                  </a:lnTo>
                  <a:lnTo>
                    <a:pt x="381469" y="1000975"/>
                  </a:lnTo>
                  <a:lnTo>
                    <a:pt x="383336" y="1002842"/>
                  </a:lnTo>
                  <a:lnTo>
                    <a:pt x="384454" y="1003300"/>
                  </a:lnTo>
                  <a:lnTo>
                    <a:pt x="387083" y="1003300"/>
                  </a:lnTo>
                  <a:lnTo>
                    <a:pt x="388200" y="1002842"/>
                  </a:lnTo>
                  <a:lnTo>
                    <a:pt x="390067" y="1000975"/>
                  </a:lnTo>
                  <a:lnTo>
                    <a:pt x="390525" y="999858"/>
                  </a:lnTo>
                  <a:lnTo>
                    <a:pt x="390525" y="997229"/>
                  </a:lnTo>
                  <a:close/>
                </a:path>
                <a:path w="5153025" h="1997075">
                  <a:moveTo>
                    <a:pt x="390525" y="500341"/>
                  </a:moveTo>
                  <a:lnTo>
                    <a:pt x="390067" y="499224"/>
                  </a:lnTo>
                  <a:lnTo>
                    <a:pt x="388200" y="497357"/>
                  </a:lnTo>
                  <a:lnTo>
                    <a:pt x="387083" y="496900"/>
                  </a:lnTo>
                  <a:lnTo>
                    <a:pt x="384454" y="496900"/>
                  </a:lnTo>
                  <a:lnTo>
                    <a:pt x="383336" y="497357"/>
                  </a:lnTo>
                  <a:lnTo>
                    <a:pt x="381469" y="499224"/>
                  </a:lnTo>
                  <a:lnTo>
                    <a:pt x="381000" y="500341"/>
                  </a:lnTo>
                  <a:lnTo>
                    <a:pt x="381000" y="502970"/>
                  </a:lnTo>
                  <a:lnTo>
                    <a:pt x="381469" y="504088"/>
                  </a:lnTo>
                  <a:lnTo>
                    <a:pt x="383336" y="505955"/>
                  </a:lnTo>
                  <a:lnTo>
                    <a:pt x="384454" y="506425"/>
                  </a:lnTo>
                  <a:lnTo>
                    <a:pt x="387083" y="506425"/>
                  </a:lnTo>
                  <a:lnTo>
                    <a:pt x="388200" y="505955"/>
                  </a:lnTo>
                  <a:lnTo>
                    <a:pt x="390067" y="504088"/>
                  </a:lnTo>
                  <a:lnTo>
                    <a:pt x="390525" y="502970"/>
                  </a:lnTo>
                  <a:lnTo>
                    <a:pt x="390525" y="500341"/>
                  </a:lnTo>
                  <a:close/>
                </a:path>
                <a:path w="5153025" h="1997075">
                  <a:moveTo>
                    <a:pt x="390525" y="3454"/>
                  </a:moveTo>
                  <a:lnTo>
                    <a:pt x="390067" y="2336"/>
                  </a:lnTo>
                  <a:lnTo>
                    <a:pt x="388200" y="469"/>
                  </a:lnTo>
                  <a:lnTo>
                    <a:pt x="387083" y="0"/>
                  </a:lnTo>
                  <a:lnTo>
                    <a:pt x="384454" y="0"/>
                  </a:lnTo>
                  <a:lnTo>
                    <a:pt x="383336" y="469"/>
                  </a:lnTo>
                  <a:lnTo>
                    <a:pt x="381469" y="2336"/>
                  </a:lnTo>
                  <a:lnTo>
                    <a:pt x="381000" y="3454"/>
                  </a:lnTo>
                  <a:lnTo>
                    <a:pt x="381000" y="6083"/>
                  </a:lnTo>
                  <a:lnTo>
                    <a:pt x="381469" y="7200"/>
                  </a:lnTo>
                  <a:lnTo>
                    <a:pt x="383336" y="9067"/>
                  </a:lnTo>
                  <a:lnTo>
                    <a:pt x="384454" y="9525"/>
                  </a:lnTo>
                  <a:lnTo>
                    <a:pt x="387083" y="9525"/>
                  </a:lnTo>
                  <a:lnTo>
                    <a:pt x="388200" y="9067"/>
                  </a:lnTo>
                  <a:lnTo>
                    <a:pt x="390067" y="7200"/>
                  </a:lnTo>
                  <a:lnTo>
                    <a:pt x="390525" y="6083"/>
                  </a:lnTo>
                  <a:lnTo>
                    <a:pt x="390525" y="3454"/>
                  </a:lnTo>
                  <a:close/>
                </a:path>
                <a:path w="5153025" h="1997075">
                  <a:moveTo>
                    <a:pt x="438150" y="1991004"/>
                  </a:moveTo>
                  <a:lnTo>
                    <a:pt x="437692" y="1989886"/>
                  </a:lnTo>
                  <a:lnTo>
                    <a:pt x="435825" y="1988019"/>
                  </a:lnTo>
                  <a:lnTo>
                    <a:pt x="434708" y="1987550"/>
                  </a:lnTo>
                  <a:lnTo>
                    <a:pt x="432079" y="1987550"/>
                  </a:lnTo>
                  <a:lnTo>
                    <a:pt x="430961" y="1988019"/>
                  </a:lnTo>
                  <a:lnTo>
                    <a:pt x="429094" y="1989886"/>
                  </a:lnTo>
                  <a:lnTo>
                    <a:pt x="428625" y="1991004"/>
                  </a:lnTo>
                  <a:lnTo>
                    <a:pt x="428625" y="1993633"/>
                  </a:lnTo>
                  <a:lnTo>
                    <a:pt x="429094" y="1994750"/>
                  </a:lnTo>
                  <a:lnTo>
                    <a:pt x="430961" y="1996617"/>
                  </a:lnTo>
                  <a:lnTo>
                    <a:pt x="432079" y="1997075"/>
                  </a:lnTo>
                  <a:lnTo>
                    <a:pt x="434708" y="1997075"/>
                  </a:lnTo>
                  <a:lnTo>
                    <a:pt x="435825" y="1996617"/>
                  </a:lnTo>
                  <a:lnTo>
                    <a:pt x="437692" y="1994750"/>
                  </a:lnTo>
                  <a:lnTo>
                    <a:pt x="438150" y="1993633"/>
                  </a:lnTo>
                  <a:lnTo>
                    <a:pt x="438150" y="1991004"/>
                  </a:lnTo>
                  <a:close/>
                </a:path>
                <a:path w="5153025" h="1997075">
                  <a:moveTo>
                    <a:pt x="438150" y="1494116"/>
                  </a:moveTo>
                  <a:lnTo>
                    <a:pt x="437692" y="1492999"/>
                  </a:lnTo>
                  <a:lnTo>
                    <a:pt x="435825" y="1491132"/>
                  </a:lnTo>
                  <a:lnTo>
                    <a:pt x="434708" y="1490662"/>
                  </a:lnTo>
                  <a:lnTo>
                    <a:pt x="432079" y="1490662"/>
                  </a:lnTo>
                  <a:lnTo>
                    <a:pt x="430961" y="1491132"/>
                  </a:lnTo>
                  <a:lnTo>
                    <a:pt x="429094" y="1492999"/>
                  </a:lnTo>
                  <a:lnTo>
                    <a:pt x="428625" y="1494116"/>
                  </a:lnTo>
                  <a:lnTo>
                    <a:pt x="428625" y="1496745"/>
                  </a:lnTo>
                  <a:lnTo>
                    <a:pt x="429094" y="1497863"/>
                  </a:lnTo>
                  <a:lnTo>
                    <a:pt x="430961" y="1499730"/>
                  </a:lnTo>
                  <a:lnTo>
                    <a:pt x="432079" y="1500187"/>
                  </a:lnTo>
                  <a:lnTo>
                    <a:pt x="434708" y="1500187"/>
                  </a:lnTo>
                  <a:lnTo>
                    <a:pt x="435825" y="1499730"/>
                  </a:lnTo>
                  <a:lnTo>
                    <a:pt x="437692" y="1497863"/>
                  </a:lnTo>
                  <a:lnTo>
                    <a:pt x="438150" y="1496745"/>
                  </a:lnTo>
                  <a:lnTo>
                    <a:pt x="438150" y="1494116"/>
                  </a:lnTo>
                  <a:close/>
                </a:path>
                <a:path w="5153025" h="1997075">
                  <a:moveTo>
                    <a:pt x="438150" y="997229"/>
                  </a:moveTo>
                  <a:lnTo>
                    <a:pt x="437692" y="996111"/>
                  </a:lnTo>
                  <a:lnTo>
                    <a:pt x="435825" y="994244"/>
                  </a:lnTo>
                  <a:lnTo>
                    <a:pt x="434708" y="993775"/>
                  </a:lnTo>
                  <a:lnTo>
                    <a:pt x="432079" y="993775"/>
                  </a:lnTo>
                  <a:lnTo>
                    <a:pt x="430961" y="994244"/>
                  </a:lnTo>
                  <a:lnTo>
                    <a:pt x="429094" y="996111"/>
                  </a:lnTo>
                  <a:lnTo>
                    <a:pt x="428625" y="997229"/>
                  </a:lnTo>
                  <a:lnTo>
                    <a:pt x="428625" y="999858"/>
                  </a:lnTo>
                  <a:lnTo>
                    <a:pt x="429094" y="1000975"/>
                  </a:lnTo>
                  <a:lnTo>
                    <a:pt x="430961" y="1002842"/>
                  </a:lnTo>
                  <a:lnTo>
                    <a:pt x="432079" y="1003300"/>
                  </a:lnTo>
                  <a:lnTo>
                    <a:pt x="434708" y="1003300"/>
                  </a:lnTo>
                  <a:lnTo>
                    <a:pt x="435825" y="1002842"/>
                  </a:lnTo>
                  <a:lnTo>
                    <a:pt x="437692" y="1000975"/>
                  </a:lnTo>
                  <a:lnTo>
                    <a:pt x="438150" y="999858"/>
                  </a:lnTo>
                  <a:lnTo>
                    <a:pt x="438150" y="997229"/>
                  </a:lnTo>
                  <a:close/>
                </a:path>
                <a:path w="5153025" h="1997075">
                  <a:moveTo>
                    <a:pt x="438150" y="500341"/>
                  </a:moveTo>
                  <a:lnTo>
                    <a:pt x="437692" y="499224"/>
                  </a:lnTo>
                  <a:lnTo>
                    <a:pt x="435825" y="497357"/>
                  </a:lnTo>
                  <a:lnTo>
                    <a:pt x="434708" y="496900"/>
                  </a:lnTo>
                  <a:lnTo>
                    <a:pt x="432079" y="496900"/>
                  </a:lnTo>
                  <a:lnTo>
                    <a:pt x="430961" y="497357"/>
                  </a:lnTo>
                  <a:lnTo>
                    <a:pt x="429094" y="499224"/>
                  </a:lnTo>
                  <a:lnTo>
                    <a:pt x="428625" y="500341"/>
                  </a:lnTo>
                  <a:lnTo>
                    <a:pt x="428625" y="502970"/>
                  </a:lnTo>
                  <a:lnTo>
                    <a:pt x="429094" y="504088"/>
                  </a:lnTo>
                  <a:lnTo>
                    <a:pt x="430961" y="505955"/>
                  </a:lnTo>
                  <a:lnTo>
                    <a:pt x="432079" y="506425"/>
                  </a:lnTo>
                  <a:lnTo>
                    <a:pt x="434708" y="506425"/>
                  </a:lnTo>
                  <a:lnTo>
                    <a:pt x="435825" y="505955"/>
                  </a:lnTo>
                  <a:lnTo>
                    <a:pt x="437692" y="504088"/>
                  </a:lnTo>
                  <a:lnTo>
                    <a:pt x="438150" y="502970"/>
                  </a:lnTo>
                  <a:lnTo>
                    <a:pt x="438150" y="500341"/>
                  </a:lnTo>
                  <a:close/>
                </a:path>
                <a:path w="5153025" h="1997075">
                  <a:moveTo>
                    <a:pt x="438150" y="3454"/>
                  </a:moveTo>
                  <a:lnTo>
                    <a:pt x="437692" y="2336"/>
                  </a:lnTo>
                  <a:lnTo>
                    <a:pt x="435825" y="469"/>
                  </a:lnTo>
                  <a:lnTo>
                    <a:pt x="434708" y="0"/>
                  </a:lnTo>
                  <a:lnTo>
                    <a:pt x="432079" y="0"/>
                  </a:lnTo>
                  <a:lnTo>
                    <a:pt x="430961" y="469"/>
                  </a:lnTo>
                  <a:lnTo>
                    <a:pt x="429094" y="2336"/>
                  </a:lnTo>
                  <a:lnTo>
                    <a:pt x="428625" y="3454"/>
                  </a:lnTo>
                  <a:lnTo>
                    <a:pt x="428625" y="6083"/>
                  </a:lnTo>
                  <a:lnTo>
                    <a:pt x="429094" y="7200"/>
                  </a:lnTo>
                  <a:lnTo>
                    <a:pt x="430961" y="9067"/>
                  </a:lnTo>
                  <a:lnTo>
                    <a:pt x="432079" y="9525"/>
                  </a:lnTo>
                  <a:lnTo>
                    <a:pt x="434708" y="9525"/>
                  </a:lnTo>
                  <a:lnTo>
                    <a:pt x="435825" y="9067"/>
                  </a:lnTo>
                  <a:lnTo>
                    <a:pt x="437692" y="7200"/>
                  </a:lnTo>
                  <a:lnTo>
                    <a:pt x="438150" y="6083"/>
                  </a:lnTo>
                  <a:lnTo>
                    <a:pt x="438150" y="3454"/>
                  </a:lnTo>
                  <a:close/>
                </a:path>
                <a:path w="5153025" h="1997075">
                  <a:moveTo>
                    <a:pt x="485775" y="1991004"/>
                  </a:moveTo>
                  <a:lnTo>
                    <a:pt x="485317" y="1989886"/>
                  </a:lnTo>
                  <a:lnTo>
                    <a:pt x="483450" y="1988019"/>
                  </a:lnTo>
                  <a:lnTo>
                    <a:pt x="482333" y="1987550"/>
                  </a:lnTo>
                  <a:lnTo>
                    <a:pt x="479704" y="1987550"/>
                  </a:lnTo>
                  <a:lnTo>
                    <a:pt x="478586" y="1988019"/>
                  </a:lnTo>
                  <a:lnTo>
                    <a:pt x="476719" y="1989886"/>
                  </a:lnTo>
                  <a:lnTo>
                    <a:pt x="476250" y="1991004"/>
                  </a:lnTo>
                  <a:lnTo>
                    <a:pt x="476250" y="1993633"/>
                  </a:lnTo>
                  <a:lnTo>
                    <a:pt x="476719" y="1994750"/>
                  </a:lnTo>
                  <a:lnTo>
                    <a:pt x="478586" y="1996617"/>
                  </a:lnTo>
                  <a:lnTo>
                    <a:pt x="479704" y="1997075"/>
                  </a:lnTo>
                  <a:lnTo>
                    <a:pt x="482333" y="1997075"/>
                  </a:lnTo>
                  <a:lnTo>
                    <a:pt x="483450" y="1996617"/>
                  </a:lnTo>
                  <a:lnTo>
                    <a:pt x="485317" y="1994750"/>
                  </a:lnTo>
                  <a:lnTo>
                    <a:pt x="485775" y="1993633"/>
                  </a:lnTo>
                  <a:lnTo>
                    <a:pt x="485775" y="1991004"/>
                  </a:lnTo>
                  <a:close/>
                </a:path>
                <a:path w="5153025" h="1997075">
                  <a:moveTo>
                    <a:pt x="485775" y="1494116"/>
                  </a:moveTo>
                  <a:lnTo>
                    <a:pt x="485317" y="1492999"/>
                  </a:lnTo>
                  <a:lnTo>
                    <a:pt x="483450" y="1491132"/>
                  </a:lnTo>
                  <a:lnTo>
                    <a:pt x="482333" y="1490662"/>
                  </a:lnTo>
                  <a:lnTo>
                    <a:pt x="479704" y="1490662"/>
                  </a:lnTo>
                  <a:lnTo>
                    <a:pt x="478586" y="1491132"/>
                  </a:lnTo>
                  <a:lnTo>
                    <a:pt x="476719" y="1492999"/>
                  </a:lnTo>
                  <a:lnTo>
                    <a:pt x="476250" y="1494116"/>
                  </a:lnTo>
                  <a:lnTo>
                    <a:pt x="476250" y="1496745"/>
                  </a:lnTo>
                  <a:lnTo>
                    <a:pt x="476719" y="1497863"/>
                  </a:lnTo>
                  <a:lnTo>
                    <a:pt x="478586" y="1499730"/>
                  </a:lnTo>
                  <a:lnTo>
                    <a:pt x="479704" y="1500187"/>
                  </a:lnTo>
                  <a:lnTo>
                    <a:pt x="482333" y="1500187"/>
                  </a:lnTo>
                  <a:lnTo>
                    <a:pt x="483450" y="1499730"/>
                  </a:lnTo>
                  <a:lnTo>
                    <a:pt x="485317" y="1497863"/>
                  </a:lnTo>
                  <a:lnTo>
                    <a:pt x="485775" y="1496745"/>
                  </a:lnTo>
                  <a:lnTo>
                    <a:pt x="485775" y="1494116"/>
                  </a:lnTo>
                  <a:close/>
                </a:path>
                <a:path w="5153025" h="1997075">
                  <a:moveTo>
                    <a:pt x="485775" y="997229"/>
                  </a:moveTo>
                  <a:lnTo>
                    <a:pt x="485317" y="996111"/>
                  </a:lnTo>
                  <a:lnTo>
                    <a:pt x="483450" y="994244"/>
                  </a:lnTo>
                  <a:lnTo>
                    <a:pt x="482333" y="993775"/>
                  </a:lnTo>
                  <a:lnTo>
                    <a:pt x="479704" y="993775"/>
                  </a:lnTo>
                  <a:lnTo>
                    <a:pt x="478586" y="994244"/>
                  </a:lnTo>
                  <a:lnTo>
                    <a:pt x="476719" y="996111"/>
                  </a:lnTo>
                  <a:lnTo>
                    <a:pt x="476250" y="997229"/>
                  </a:lnTo>
                  <a:lnTo>
                    <a:pt x="476250" y="999858"/>
                  </a:lnTo>
                  <a:lnTo>
                    <a:pt x="476719" y="1000975"/>
                  </a:lnTo>
                  <a:lnTo>
                    <a:pt x="478586" y="1002842"/>
                  </a:lnTo>
                  <a:lnTo>
                    <a:pt x="479704" y="1003300"/>
                  </a:lnTo>
                  <a:lnTo>
                    <a:pt x="482333" y="1003300"/>
                  </a:lnTo>
                  <a:lnTo>
                    <a:pt x="483450" y="1002842"/>
                  </a:lnTo>
                  <a:lnTo>
                    <a:pt x="485317" y="1000975"/>
                  </a:lnTo>
                  <a:lnTo>
                    <a:pt x="485775" y="999858"/>
                  </a:lnTo>
                  <a:lnTo>
                    <a:pt x="485775" y="997229"/>
                  </a:lnTo>
                  <a:close/>
                </a:path>
                <a:path w="5153025" h="1997075">
                  <a:moveTo>
                    <a:pt x="485775" y="500341"/>
                  </a:moveTo>
                  <a:lnTo>
                    <a:pt x="485317" y="499224"/>
                  </a:lnTo>
                  <a:lnTo>
                    <a:pt x="483450" y="497357"/>
                  </a:lnTo>
                  <a:lnTo>
                    <a:pt x="482333" y="496900"/>
                  </a:lnTo>
                  <a:lnTo>
                    <a:pt x="479704" y="496900"/>
                  </a:lnTo>
                  <a:lnTo>
                    <a:pt x="478586" y="497357"/>
                  </a:lnTo>
                  <a:lnTo>
                    <a:pt x="476719" y="499224"/>
                  </a:lnTo>
                  <a:lnTo>
                    <a:pt x="476250" y="500341"/>
                  </a:lnTo>
                  <a:lnTo>
                    <a:pt x="476250" y="502970"/>
                  </a:lnTo>
                  <a:lnTo>
                    <a:pt x="476719" y="504088"/>
                  </a:lnTo>
                  <a:lnTo>
                    <a:pt x="478586" y="505955"/>
                  </a:lnTo>
                  <a:lnTo>
                    <a:pt x="479704" y="506425"/>
                  </a:lnTo>
                  <a:lnTo>
                    <a:pt x="482333" y="506425"/>
                  </a:lnTo>
                  <a:lnTo>
                    <a:pt x="483450" y="505955"/>
                  </a:lnTo>
                  <a:lnTo>
                    <a:pt x="485317" y="504088"/>
                  </a:lnTo>
                  <a:lnTo>
                    <a:pt x="485775" y="502970"/>
                  </a:lnTo>
                  <a:lnTo>
                    <a:pt x="485775" y="500341"/>
                  </a:lnTo>
                  <a:close/>
                </a:path>
                <a:path w="5153025" h="1997075">
                  <a:moveTo>
                    <a:pt x="485775" y="3454"/>
                  </a:moveTo>
                  <a:lnTo>
                    <a:pt x="485317" y="2336"/>
                  </a:lnTo>
                  <a:lnTo>
                    <a:pt x="483450" y="469"/>
                  </a:lnTo>
                  <a:lnTo>
                    <a:pt x="482333" y="0"/>
                  </a:lnTo>
                  <a:lnTo>
                    <a:pt x="479704" y="0"/>
                  </a:lnTo>
                  <a:lnTo>
                    <a:pt x="478586" y="469"/>
                  </a:lnTo>
                  <a:lnTo>
                    <a:pt x="476719" y="2336"/>
                  </a:lnTo>
                  <a:lnTo>
                    <a:pt x="476250" y="3454"/>
                  </a:lnTo>
                  <a:lnTo>
                    <a:pt x="476250" y="6083"/>
                  </a:lnTo>
                  <a:lnTo>
                    <a:pt x="476719" y="7200"/>
                  </a:lnTo>
                  <a:lnTo>
                    <a:pt x="478586" y="9067"/>
                  </a:lnTo>
                  <a:lnTo>
                    <a:pt x="479704" y="9525"/>
                  </a:lnTo>
                  <a:lnTo>
                    <a:pt x="482333" y="9525"/>
                  </a:lnTo>
                  <a:lnTo>
                    <a:pt x="483450" y="9067"/>
                  </a:lnTo>
                  <a:lnTo>
                    <a:pt x="485317" y="7200"/>
                  </a:lnTo>
                  <a:lnTo>
                    <a:pt x="485775" y="6083"/>
                  </a:lnTo>
                  <a:lnTo>
                    <a:pt x="485775" y="3454"/>
                  </a:lnTo>
                  <a:close/>
                </a:path>
                <a:path w="5153025" h="1997075">
                  <a:moveTo>
                    <a:pt x="533400" y="1991004"/>
                  </a:moveTo>
                  <a:lnTo>
                    <a:pt x="532942" y="1989886"/>
                  </a:lnTo>
                  <a:lnTo>
                    <a:pt x="531075" y="1988019"/>
                  </a:lnTo>
                  <a:lnTo>
                    <a:pt x="529958" y="1987550"/>
                  </a:lnTo>
                  <a:lnTo>
                    <a:pt x="527329" y="1987550"/>
                  </a:lnTo>
                  <a:lnTo>
                    <a:pt x="526211" y="1988019"/>
                  </a:lnTo>
                  <a:lnTo>
                    <a:pt x="524344" y="1989886"/>
                  </a:lnTo>
                  <a:lnTo>
                    <a:pt x="523875" y="1991004"/>
                  </a:lnTo>
                  <a:lnTo>
                    <a:pt x="523875" y="1993633"/>
                  </a:lnTo>
                  <a:lnTo>
                    <a:pt x="524344" y="1994750"/>
                  </a:lnTo>
                  <a:lnTo>
                    <a:pt x="526211" y="1996617"/>
                  </a:lnTo>
                  <a:lnTo>
                    <a:pt x="527329" y="1997075"/>
                  </a:lnTo>
                  <a:lnTo>
                    <a:pt x="529958" y="1997075"/>
                  </a:lnTo>
                  <a:lnTo>
                    <a:pt x="531075" y="1996617"/>
                  </a:lnTo>
                  <a:lnTo>
                    <a:pt x="532942" y="1994750"/>
                  </a:lnTo>
                  <a:lnTo>
                    <a:pt x="533400" y="1993633"/>
                  </a:lnTo>
                  <a:lnTo>
                    <a:pt x="533400" y="1991004"/>
                  </a:lnTo>
                  <a:close/>
                </a:path>
                <a:path w="5153025" h="1997075">
                  <a:moveTo>
                    <a:pt x="533400" y="1494116"/>
                  </a:moveTo>
                  <a:lnTo>
                    <a:pt x="532942" y="1492999"/>
                  </a:lnTo>
                  <a:lnTo>
                    <a:pt x="531075" y="1491132"/>
                  </a:lnTo>
                  <a:lnTo>
                    <a:pt x="529958" y="1490662"/>
                  </a:lnTo>
                  <a:lnTo>
                    <a:pt x="527329" y="1490662"/>
                  </a:lnTo>
                  <a:lnTo>
                    <a:pt x="526211" y="1491132"/>
                  </a:lnTo>
                  <a:lnTo>
                    <a:pt x="524344" y="1492999"/>
                  </a:lnTo>
                  <a:lnTo>
                    <a:pt x="523875" y="1494116"/>
                  </a:lnTo>
                  <a:lnTo>
                    <a:pt x="523875" y="1496745"/>
                  </a:lnTo>
                  <a:lnTo>
                    <a:pt x="524344" y="1497863"/>
                  </a:lnTo>
                  <a:lnTo>
                    <a:pt x="526211" y="1499730"/>
                  </a:lnTo>
                  <a:lnTo>
                    <a:pt x="527329" y="1500187"/>
                  </a:lnTo>
                  <a:lnTo>
                    <a:pt x="529958" y="1500187"/>
                  </a:lnTo>
                  <a:lnTo>
                    <a:pt x="531075" y="1499730"/>
                  </a:lnTo>
                  <a:lnTo>
                    <a:pt x="532942" y="1497863"/>
                  </a:lnTo>
                  <a:lnTo>
                    <a:pt x="533400" y="1496745"/>
                  </a:lnTo>
                  <a:lnTo>
                    <a:pt x="533400" y="1494116"/>
                  </a:lnTo>
                  <a:close/>
                </a:path>
                <a:path w="5153025" h="1997075">
                  <a:moveTo>
                    <a:pt x="533400" y="997229"/>
                  </a:moveTo>
                  <a:lnTo>
                    <a:pt x="532942" y="996111"/>
                  </a:lnTo>
                  <a:lnTo>
                    <a:pt x="531075" y="994244"/>
                  </a:lnTo>
                  <a:lnTo>
                    <a:pt x="529958" y="993775"/>
                  </a:lnTo>
                  <a:lnTo>
                    <a:pt x="527329" y="993775"/>
                  </a:lnTo>
                  <a:lnTo>
                    <a:pt x="526211" y="994244"/>
                  </a:lnTo>
                  <a:lnTo>
                    <a:pt x="524344" y="996111"/>
                  </a:lnTo>
                  <a:lnTo>
                    <a:pt x="523875" y="997229"/>
                  </a:lnTo>
                  <a:lnTo>
                    <a:pt x="523875" y="999858"/>
                  </a:lnTo>
                  <a:lnTo>
                    <a:pt x="524344" y="1000975"/>
                  </a:lnTo>
                  <a:lnTo>
                    <a:pt x="526211" y="1002842"/>
                  </a:lnTo>
                  <a:lnTo>
                    <a:pt x="527329" y="1003300"/>
                  </a:lnTo>
                  <a:lnTo>
                    <a:pt x="529958" y="1003300"/>
                  </a:lnTo>
                  <a:lnTo>
                    <a:pt x="531075" y="1002842"/>
                  </a:lnTo>
                  <a:lnTo>
                    <a:pt x="532942" y="1000975"/>
                  </a:lnTo>
                  <a:lnTo>
                    <a:pt x="533400" y="999858"/>
                  </a:lnTo>
                  <a:lnTo>
                    <a:pt x="533400" y="997229"/>
                  </a:lnTo>
                  <a:close/>
                </a:path>
                <a:path w="5153025" h="1997075">
                  <a:moveTo>
                    <a:pt x="533400" y="500341"/>
                  </a:moveTo>
                  <a:lnTo>
                    <a:pt x="532942" y="499224"/>
                  </a:lnTo>
                  <a:lnTo>
                    <a:pt x="531075" y="497357"/>
                  </a:lnTo>
                  <a:lnTo>
                    <a:pt x="529958" y="496900"/>
                  </a:lnTo>
                  <a:lnTo>
                    <a:pt x="527329" y="496900"/>
                  </a:lnTo>
                  <a:lnTo>
                    <a:pt x="526211" y="497357"/>
                  </a:lnTo>
                  <a:lnTo>
                    <a:pt x="524344" y="499224"/>
                  </a:lnTo>
                  <a:lnTo>
                    <a:pt x="523875" y="500341"/>
                  </a:lnTo>
                  <a:lnTo>
                    <a:pt x="523875" y="502970"/>
                  </a:lnTo>
                  <a:lnTo>
                    <a:pt x="524344" y="504088"/>
                  </a:lnTo>
                  <a:lnTo>
                    <a:pt x="526211" y="505955"/>
                  </a:lnTo>
                  <a:lnTo>
                    <a:pt x="527329" y="506425"/>
                  </a:lnTo>
                  <a:lnTo>
                    <a:pt x="529958" y="506425"/>
                  </a:lnTo>
                  <a:lnTo>
                    <a:pt x="531075" y="505955"/>
                  </a:lnTo>
                  <a:lnTo>
                    <a:pt x="532942" y="504088"/>
                  </a:lnTo>
                  <a:lnTo>
                    <a:pt x="533400" y="502970"/>
                  </a:lnTo>
                  <a:lnTo>
                    <a:pt x="533400" y="500341"/>
                  </a:lnTo>
                  <a:close/>
                </a:path>
                <a:path w="5153025" h="1997075">
                  <a:moveTo>
                    <a:pt x="533400" y="3454"/>
                  </a:moveTo>
                  <a:lnTo>
                    <a:pt x="532942" y="2336"/>
                  </a:lnTo>
                  <a:lnTo>
                    <a:pt x="531075" y="469"/>
                  </a:lnTo>
                  <a:lnTo>
                    <a:pt x="529958" y="0"/>
                  </a:lnTo>
                  <a:lnTo>
                    <a:pt x="527329" y="0"/>
                  </a:lnTo>
                  <a:lnTo>
                    <a:pt x="526211" y="469"/>
                  </a:lnTo>
                  <a:lnTo>
                    <a:pt x="524344" y="2336"/>
                  </a:lnTo>
                  <a:lnTo>
                    <a:pt x="523875" y="3454"/>
                  </a:lnTo>
                  <a:lnTo>
                    <a:pt x="523875" y="6083"/>
                  </a:lnTo>
                  <a:lnTo>
                    <a:pt x="524344" y="7200"/>
                  </a:lnTo>
                  <a:lnTo>
                    <a:pt x="526211" y="9067"/>
                  </a:lnTo>
                  <a:lnTo>
                    <a:pt x="527329" y="9525"/>
                  </a:lnTo>
                  <a:lnTo>
                    <a:pt x="529958" y="9525"/>
                  </a:lnTo>
                  <a:lnTo>
                    <a:pt x="531075" y="9067"/>
                  </a:lnTo>
                  <a:lnTo>
                    <a:pt x="532942" y="7200"/>
                  </a:lnTo>
                  <a:lnTo>
                    <a:pt x="533400" y="6083"/>
                  </a:lnTo>
                  <a:lnTo>
                    <a:pt x="533400" y="3454"/>
                  </a:lnTo>
                  <a:close/>
                </a:path>
                <a:path w="5153025" h="1997075">
                  <a:moveTo>
                    <a:pt x="581025" y="1991004"/>
                  </a:moveTo>
                  <a:lnTo>
                    <a:pt x="580567" y="1989886"/>
                  </a:lnTo>
                  <a:lnTo>
                    <a:pt x="578700" y="1988019"/>
                  </a:lnTo>
                  <a:lnTo>
                    <a:pt x="577583" y="1987550"/>
                  </a:lnTo>
                  <a:lnTo>
                    <a:pt x="574954" y="1987550"/>
                  </a:lnTo>
                  <a:lnTo>
                    <a:pt x="573836" y="1988019"/>
                  </a:lnTo>
                  <a:lnTo>
                    <a:pt x="571969" y="1989886"/>
                  </a:lnTo>
                  <a:lnTo>
                    <a:pt x="571500" y="1991004"/>
                  </a:lnTo>
                  <a:lnTo>
                    <a:pt x="571500" y="1993633"/>
                  </a:lnTo>
                  <a:lnTo>
                    <a:pt x="571969" y="1994750"/>
                  </a:lnTo>
                  <a:lnTo>
                    <a:pt x="573836" y="1996617"/>
                  </a:lnTo>
                  <a:lnTo>
                    <a:pt x="574954" y="1997075"/>
                  </a:lnTo>
                  <a:lnTo>
                    <a:pt x="577583" y="1997075"/>
                  </a:lnTo>
                  <a:lnTo>
                    <a:pt x="578700" y="1996617"/>
                  </a:lnTo>
                  <a:lnTo>
                    <a:pt x="580567" y="1994750"/>
                  </a:lnTo>
                  <a:lnTo>
                    <a:pt x="581025" y="1993633"/>
                  </a:lnTo>
                  <a:lnTo>
                    <a:pt x="581025" y="1991004"/>
                  </a:lnTo>
                  <a:close/>
                </a:path>
                <a:path w="5153025" h="1997075">
                  <a:moveTo>
                    <a:pt x="581025" y="1494116"/>
                  </a:moveTo>
                  <a:lnTo>
                    <a:pt x="580567" y="1492999"/>
                  </a:lnTo>
                  <a:lnTo>
                    <a:pt x="578700" y="1491132"/>
                  </a:lnTo>
                  <a:lnTo>
                    <a:pt x="577583" y="1490662"/>
                  </a:lnTo>
                  <a:lnTo>
                    <a:pt x="574954" y="1490662"/>
                  </a:lnTo>
                  <a:lnTo>
                    <a:pt x="573836" y="1491132"/>
                  </a:lnTo>
                  <a:lnTo>
                    <a:pt x="571969" y="1492999"/>
                  </a:lnTo>
                  <a:lnTo>
                    <a:pt x="571500" y="1494116"/>
                  </a:lnTo>
                  <a:lnTo>
                    <a:pt x="571500" y="1496745"/>
                  </a:lnTo>
                  <a:lnTo>
                    <a:pt x="571969" y="1497863"/>
                  </a:lnTo>
                  <a:lnTo>
                    <a:pt x="573836" y="1499730"/>
                  </a:lnTo>
                  <a:lnTo>
                    <a:pt x="574954" y="1500187"/>
                  </a:lnTo>
                  <a:lnTo>
                    <a:pt x="577583" y="1500187"/>
                  </a:lnTo>
                  <a:lnTo>
                    <a:pt x="578700" y="1499730"/>
                  </a:lnTo>
                  <a:lnTo>
                    <a:pt x="580567" y="1497863"/>
                  </a:lnTo>
                  <a:lnTo>
                    <a:pt x="581025" y="1496745"/>
                  </a:lnTo>
                  <a:lnTo>
                    <a:pt x="581025" y="1494116"/>
                  </a:lnTo>
                  <a:close/>
                </a:path>
                <a:path w="5153025" h="1997075">
                  <a:moveTo>
                    <a:pt x="581025" y="997229"/>
                  </a:moveTo>
                  <a:lnTo>
                    <a:pt x="580567" y="996111"/>
                  </a:lnTo>
                  <a:lnTo>
                    <a:pt x="578700" y="994244"/>
                  </a:lnTo>
                  <a:lnTo>
                    <a:pt x="577583" y="993775"/>
                  </a:lnTo>
                  <a:lnTo>
                    <a:pt x="574954" y="993775"/>
                  </a:lnTo>
                  <a:lnTo>
                    <a:pt x="573836" y="994244"/>
                  </a:lnTo>
                  <a:lnTo>
                    <a:pt x="571969" y="996111"/>
                  </a:lnTo>
                  <a:lnTo>
                    <a:pt x="571500" y="997229"/>
                  </a:lnTo>
                  <a:lnTo>
                    <a:pt x="571500" y="999858"/>
                  </a:lnTo>
                  <a:lnTo>
                    <a:pt x="571969" y="1000975"/>
                  </a:lnTo>
                  <a:lnTo>
                    <a:pt x="573836" y="1002842"/>
                  </a:lnTo>
                  <a:lnTo>
                    <a:pt x="574954" y="1003300"/>
                  </a:lnTo>
                  <a:lnTo>
                    <a:pt x="577583" y="1003300"/>
                  </a:lnTo>
                  <a:lnTo>
                    <a:pt x="578700" y="1002842"/>
                  </a:lnTo>
                  <a:lnTo>
                    <a:pt x="580567" y="1000975"/>
                  </a:lnTo>
                  <a:lnTo>
                    <a:pt x="581025" y="999858"/>
                  </a:lnTo>
                  <a:lnTo>
                    <a:pt x="581025" y="997229"/>
                  </a:lnTo>
                  <a:close/>
                </a:path>
                <a:path w="5153025" h="1997075">
                  <a:moveTo>
                    <a:pt x="581025" y="500341"/>
                  </a:moveTo>
                  <a:lnTo>
                    <a:pt x="580567" y="499224"/>
                  </a:lnTo>
                  <a:lnTo>
                    <a:pt x="578700" y="497357"/>
                  </a:lnTo>
                  <a:lnTo>
                    <a:pt x="577583" y="496900"/>
                  </a:lnTo>
                  <a:lnTo>
                    <a:pt x="574954" y="496900"/>
                  </a:lnTo>
                  <a:lnTo>
                    <a:pt x="573836" y="497357"/>
                  </a:lnTo>
                  <a:lnTo>
                    <a:pt x="571969" y="499224"/>
                  </a:lnTo>
                  <a:lnTo>
                    <a:pt x="571500" y="500341"/>
                  </a:lnTo>
                  <a:lnTo>
                    <a:pt x="571500" y="502970"/>
                  </a:lnTo>
                  <a:lnTo>
                    <a:pt x="571969" y="504088"/>
                  </a:lnTo>
                  <a:lnTo>
                    <a:pt x="573836" y="505955"/>
                  </a:lnTo>
                  <a:lnTo>
                    <a:pt x="574954" y="506425"/>
                  </a:lnTo>
                  <a:lnTo>
                    <a:pt x="577583" y="506425"/>
                  </a:lnTo>
                  <a:lnTo>
                    <a:pt x="578700" y="505955"/>
                  </a:lnTo>
                  <a:lnTo>
                    <a:pt x="580567" y="504088"/>
                  </a:lnTo>
                  <a:lnTo>
                    <a:pt x="581025" y="502970"/>
                  </a:lnTo>
                  <a:lnTo>
                    <a:pt x="581025" y="500341"/>
                  </a:lnTo>
                  <a:close/>
                </a:path>
                <a:path w="5153025" h="1997075">
                  <a:moveTo>
                    <a:pt x="581025" y="3454"/>
                  </a:moveTo>
                  <a:lnTo>
                    <a:pt x="580567" y="2336"/>
                  </a:lnTo>
                  <a:lnTo>
                    <a:pt x="578700" y="469"/>
                  </a:lnTo>
                  <a:lnTo>
                    <a:pt x="577583" y="0"/>
                  </a:lnTo>
                  <a:lnTo>
                    <a:pt x="574954" y="0"/>
                  </a:lnTo>
                  <a:lnTo>
                    <a:pt x="573836" y="469"/>
                  </a:lnTo>
                  <a:lnTo>
                    <a:pt x="571969" y="2336"/>
                  </a:lnTo>
                  <a:lnTo>
                    <a:pt x="571500" y="3454"/>
                  </a:lnTo>
                  <a:lnTo>
                    <a:pt x="571500" y="6083"/>
                  </a:lnTo>
                  <a:lnTo>
                    <a:pt x="571969" y="7200"/>
                  </a:lnTo>
                  <a:lnTo>
                    <a:pt x="573836" y="9067"/>
                  </a:lnTo>
                  <a:lnTo>
                    <a:pt x="574954" y="9525"/>
                  </a:lnTo>
                  <a:lnTo>
                    <a:pt x="577583" y="9525"/>
                  </a:lnTo>
                  <a:lnTo>
                    <a:pt x="578700" y="9067"/>
                  </a:lnTo>
                  <a:lnTo>
                    <a:pt x="580567" y="7200"/>
                  </a:lnTo>
                  <a:lnTo>
                    <a:pt x="581025" y="6083"/>
                  </a:lnTo>
                  <a:lnTo>
                    <a:pt x="581025" y="3454"/>
                  </a:lnTo>
                  <a:close/>
                </a:path>
                <a:path w="5153025" h="1997075">
                  <a:moveTo>
                    <a:pt x="628650" y="1991004"/>
                  </a:moveTo>
                  <a:lnTo>
                    <a:pt x="628192" y="1989886"/>
                  </a:lnTo>
                  <a:lnTo>
                    <a:pt x="626325" y="1988019"/>
                  </a:lnTo>
                  <a:lnTo>
                    <a:pt x="625208" y="1987550"/>
                  </a:lnTo>
                  <a:lnTo>
                    <a:pt x="622579" y="1987550"/>
                  </a:lnTo>
                  <a:lnTo>
                    <a:pt x="621461" y="1988019"/>
                  </a:lnTo>
                  <a:lnTo>
                    <a:pt x="619594" y="1989886"/>
                  </a:lnTo>
                  <a:lnTo>
                    <a:pt x="619125" y="1991004"/>
                  </a:lnTo>
                  <a:lnTo>
                    <a:pt x="619125" y="1993633"/>
                  </a:lnTo>
                  <a:lnTo>
                    <a:pt x="619594" y="1994750"/>
                  </a:lnTo>
                  <a:lnTo>
                    <a:pt x="621461" y="1996617"/>
                  </a:lnTo>
                  <a:lnTo>
                    <a:pt x="622579" y="1997075"/>
                  </a:lnTo>
                  <a:lnTo>
                    <a:pt x="625208" y="1997075"/>
                  </a:lnTo>
                  <a:lnTo>
                    <a:pt x="626325" y="1996617"/>
                  </a:lnTo>
                  <a:lnTo>
                    <a:pt x="628192" y="1994750"/>
                  </a:lnTo>
                  <a:lnTo>
                    <a:pt x="628650" y="1993633"/>
                  </a:lnTo>
                  <a:lnTo>
                    <a:pt x="628650" y="1991004"/>
                  </a:lnTo>
                  <a:close/>
                </a:path>
                <a:path w="5153025" h="1997075">
                  <a:moveTo>
                    <a:pt x="628650" y="1494116"/>
                  </a:moveTo>
                  <a:lnTo>
                    <a:pt x="628192" y="1492999"/>
                  </a:lnTo>
                  <a:lnTo>
                    <a:pt x="626325" y="1491132"/>
                  </a:lnTo>
                  <a:lnTo>
                    <a:pt x="625208" y="1490662"/>
                  </a:lnTo>
                  <a:lnTo>
                    <a:pt x="622579" y="1490662"/>
                  </a:lnTo>
                  <a:lnTo>
                    <a:pt x="621461" y="1491132"/>
                  </a:lnTo>
                  <a:lnTo>
                    <a:pt x="619594" y="1492999"/>
                  </a:lnTo>
                  <a:lnTo>
                    <a:pt x="619125" y="1494116"/>
                  </a:lnTo>
                  <a:lnTo>
                    <a:pt x="619125" y="1496745"/>
                  </a:lnTo>
                  <a:lnTo>
                    <a:pt x="619594" y="1497863"/>
                  </a:lnTo>
                  <a:lnTo>
                    <a:pt x="621461" y="1499730"/>
                  </a:lnTo>
                  <a:lnTo>
                    <a:pt x="622579" y="1500187"/>
                  </a:lnTo>
                  <a:lnTo>
                    <a:pt x="625208" y="1500187"/>
                  </a:lnTo>
                  <a:lnTo>
                    <a:pt x="626325" y="1499730"/>
                  </a:lnTo>
                  <a:lnTo>
                    <a:pt x="628192" y="1497863"/>
                  </a:lnTo>
                  <a:lnTo>
                    <a:pt x="628650" y="1496745"/>
                  </a:lnTo>
                  <a:lnTo>
                    <a:pt x="628650" y="1494116"/>
                  </a:lnTo>
                  <a:close/>
                </a:path>
                <a:path w="5153025" h="1997075">
                  <a:moveTo>
                    <a:pt x="628650" y="997229"/>
                  </a:moveTo>
                  <a:lnTo>
                    <a:pt x="628192" y="996111"/>
                  </a:lnTo>
                  <a:lnTo>
                    <a:pt x="626325" y="994244"/>
                  </a:lnTo>
                  <a:lnTo>
                    <a:pt x="625208" y="993775"/>
                  </a:lnTo>
                  <a:lnTo>
                    <a:pt x="622579" y="993775"/>
                  </a:lnTo>
                  <a:lnTo>
                    <a:pt x="621461" y="994244"/>
                  </a:lnTo>
                  <a:lnTo>
                    <a:pt x="619594" y="996111"/>
                  </a:lnTo>
                  <a:lnTo>
                    <a:pt x="619125" y="997229"/>
                  </a:lnTo>
                  <a:lnTo>
                    <a:pt x="619125" y="999858"/>
                  </a:lnTo>
                  <a:lnTo>
                    <a:pt x="619594" y="1000975"/>
                  </a:lnTo>
                  <a:lnTo>
                    <a:pt x="621461" y="1002842"/>
                  </a:lnTo>
                  <a:lnTo>
                    <a:pt x="622579" y="1003300"/>
                  </a:lnTo>
                  <a:lnTo>
                    <a:pt x="625208" y="1003300"/>
                  </a:lnTo>
                  <a:lnTo>
                    <a:pt x="626325" y="1002842"/>
                  </a:lnTo>
                  <a:lnTo>
                    <a:pt x="628192" y="1000975"/>
                  </a:lnTo>
                  <a:lnTo>
                    <a:pt x="628650" y="999858"/>
                  </a:lnTo>
                  <a:lnTo>
                    <a:pt x="628650" y="997229"/>
                  </a:lnTo>
                  <a:close/>
                </a:path>
                <a:path w="5153025" h="1997075">
                  <a:moveTo>
                    <a:pt x="628650" y="500341"/>
                  </a:moveTo>
                  <a:lnTo>
                    <a:pt x="628192" y="499224"/>
                  </a:lnTo>
                  <a:lnTo>
                    <a:pt x="626325" y="497357"/>
                  </a:lnTo>
                  <a:lnTo>
                    <a:pt x="625208" y="496900"/>
                  </a:lnTo>
                  <a:lnTo>
                    <a:pt x="622579" y="496900"/>
                  </a:lnTo>
                  <a:lnTo>
                    <a:pt x="621461" y="497357"/>
                  </a:lnTo>
                  <a:lnTo>
                    <a:pt x="619594" y="499224"/>
                  </a:lnTo>
                  <a:lnTo>
                    <a:pt x="619125" y="500341"/>
                  </a:lnTo>
                  <a:lnTo>
                    <a:pt x="619125" y="502970"/>
                  </a:lnTo>
                  <a:lnTo>
                    <a:pt x="619594" y="504088"/>
                  </a:lnTo>
                  <a:lnTo>
                    <a:pt x="621461" y="505955"/>
                  </a:lnTo>
                  <a:lnTo>
                    <a:pt x="622579" y="506425"/>
                  </a:lnTo>
                  <a:lnTo>
                    <a:pt x="625208" y="506425"/>
                  </a:lnTo>
                  <a:lnTo>
                    <a:pt x="626325" y="505955"/>
                  </a:lnTo>
                  <a:lnTo>
                    <a:pt x="628192" y="504088"/>
                  </a:lnTo>
                  <a:lnTo>
                    <a:pt x="628650" y="502970"/>
                  </a:lnTo>
                  <a:lnTo>
                    <a:pt x="628650" y="500341"/>
                  </a:lnTo>
                  <a:close/>
                </a:path>
                <a:path w="5153025" h="1997075">
                  <a:moveTo>
                    <a:pt x="628650" y="3454"/>
                  </a:moveTo>
                  <a:lnTo>
                    <a:pt x="628192" y="2336"/>
                  </a:lnTo>
                  <a:lnTo>
                    <a:pt x="626325" y="469"/>
                  </a:lnTo>
                  <a:lnTo>
                    <a:pt x="625208" y="0"/>
                  </a:lnTo>
                  <a:lnTo>
                    <a:pt x="622579" y="0"/>
                  </a:lnTo>
                  <a:lnTo>
                    <a:pt x="621461" y="469"/>
                  </a:lnTo>
                  <a:lnTo>
                    <a:pt x="619594" y="2336"/>
                  </a:lnTo>
                  <a:lnTo>
                    <a:pt x="619125" y="3454"/>
                  </a:lnTo>
                  <a:lnTo>
                    <a:pt x="619125" y="6083"/>
                  </a:lnTo>
                  <a:lnTo>
                    <a:pt x="619594" y="7200"/>
                  </a:lnTo>
                  <a:lnTo>
                    <a:pt x="621461" y="9067"/>
                  </a:lnTo>
                  <a:lnTo>
                    <a:pt x="622579" y="9525"/>
                  </a:lnTo>
                  <a:lnTo>
                    <a:pt x="625208" y="9525"/>
                  </a:lnTo>
                  <a:lnTo>
                    <a:pt x="626325" y="9067"/>
                  </a:lnTo>
                  <a:lnTo>
                    <a:pt x="628192" y="7200"/>
                  </a:lnTo>
                  <a:lnTo>
                    <a:pt x="628650" y="6083"/>
                  </a:lnTo>
                  <a:lnTo>
                    <a:pt x="628650" y="3454"/>
                  </a:lnTo>
                  <a:close/>
                </a:path>
                <a:path w="5153025" h="1997075">
                  <a:moveTo>
                    <a:pt x="676275" y="1991004"/>
                  </a:moveTo>
                  <a:lnTo>
                    <a:pt x="675817" y="1989886"/>
                  </a:lnTo>
                  <a:lnTo>
                    <a:pt x="673950" y="1988019"/>
                  </a:lnTo>
                  <a:lnTo>
                    <a:pt x="672833" y="1987550"/>
                  </a:lnTo>
                  <a:lnTo>
                    <a:pt x="670204" y="1987550"/>
                  </a:lnTo>
                  <a:lnTo>
                    <a:pt x="669086" y="1988019"/>
                  </a:lnTo>
                  <a:lnTo>
                    <a:pt x="667219" y="1989886"/>
                  </a:lnTo>
                  <a:lnTo>
                    <a:pt x="666750" y="1991004"/>
                  </a:lnTo>
                  <a:lnTo>
                    <a:pt x="666750" y="1993633"/>
                  </a:lnTo>
                  <a:lnTo>
                    <a:pt x="667219" y="1994750"/>
                  </a:lnTo>
                  <a:lnTo>
                    <a:pt x="669086" y="1996617"/>
                  </a:lnTo>
                  <a:lnTo>
                    <a:pt x="670204" y="1997075"/>
                  </a:lnTo>
                  <a:lnTo>
                    <a:pt x="672833" y="1997075"/>
                  </a:lnTo>
                  <a:lnTo>
                    <a:pt x="673950" y="1996617"/>
                  </a:lnTo>
                  <a:lnTo>
                    <a:pt x="675817" y="1994750"/>
                  </a:lnTo>
                  <a:lnTo>
                    <a:pt x="676275" y="1993633"/>
                  </a:lnTo>
                  <a:lnTo>
                    <a:pt x="676275" y="1991004"/>
                  </a:lnTo>
                  <a:close/>
                </a:path>
                <a:path w="5153025" h="1997075">
                  <a:moveTo>
                    <a:pt x="676275" y="1494116"/>
                  </a:moveTo>
                  <a:lnTo>
                    <a:pt x="675817" y="1492999"/>
                  </a:lnTo>
                  <a:lnTo>
                    <a:pt x="673950" y="1491132"/>
                  </a:lnTo>
                  <a:lnTo>
                    <a:pt x="672833" y="1490662"/>
                  </a:lnTo>
                  <a:lnTo>
                    <a:pt x="670204" y="1490662"/>
                  </a:lnTo>
                  <a:lnTo>
                    <a:pt x="669086" y="1491132"/>
                  </a:lnTo>
                  <a:lnTo>
                    <a:pt x="667219" y="1492999"/>
                  </a:lnTo>
                  <a:lnTo>
                    <a:pt x="666750" y="1494116"/>
                  </a:lnTo>
                  <a:lnTo>
                    <a:pt x="666750" y="1496745"/>
                  </a:lnTo>
                  <a:lnTo>
                    <a:pt x="667219" y="1497863"/>
                  </a:lnTo>
                  <a:lnTo>
                    <a:pt x="669086" y="1499730"/>
                  </a:lnTo>
                  <a:lnTo>
                    <a:pt x="670204" y="1500187"/>
                  </a:lnTo>
                  <a:lnTo>
                    <a:pt x="672833" y="1500187"/>
                  </a:lnTo>
                  <a:lnTo>
                    <a:pt x="673950" y="1499730"/>
                  </a:lnTo>
                  <a:lnTo>
                    <a:pt x="675817" y="1497863"/>
                  </a:lnTo>
                  <a:lnTo>
                    <a:pt x="676275" y="1496745"/>
                  </a:lnTo>
                  <a:lnTo>
                    <a:pt x="676275" y="1494116"/>
                  </a:lnTo>
                  <a:close/>
                </a:path>
                <a:path w="5153025" h="1997075">
                  <a:moveTo>
                    <a:pt x="676275" y="997229"/>
                  </a:moveTo>
                  <a:lnTo>
                    <a:pt x="675817" y="996111"/>
                  </a:lnTo>
                  <a:lnTo>
                    <a:pt x="673950" y="994244"/>
                  </a:lnTo>
                  <a:lnTo>
                    <a:pt x="672833" y="993775"/>
                  </a:lnTo>
                  <a:lnTo>
                    <a:pt x="670204" y="993775"/>
                  </a:lnTo>
                  <a:lnTo>
                    <a:pt x="669086" y="994244"/>
                  </a:lnTo>
                  <a:lnTo>
                    <a:pt x="667219" y="996111"/>
                  </a:lnTo>
                  <a:lnTo>
                    <a:pt x="666750" y="997229"/>
                  </a:lnTo>
                  <a:lnTo>
                    <a:pt x="666750" y="999858"/>
                  </a:lnTo>
                  <a:lnTo>
                    <a:pt x="667219" y="1000975"/>
                  </a:lnTo>
                  <a:lnTo>
                    <a:pt x="669086" y="1002842"/>
                  </a:lnTo>
                  <a:lnTo>
                    <a:pt x="670204" y="1003300"/>
                  </a:lnTo>
                  <a:lnTo>
                    <a:pt x="672833" y="1003300"/>
                  </a:lnTo>
                  <a:lnTo>
                    <a:pt x="673950" y="1002842"/>
                  </a:lnTo>
                  <a:lnTo>
                    <a:pt x="675817" y="1000975"/>
                  </a:lnTo>
                  <a:lnTo>
                    <a:pt x="676275" y="999858"/>
                  </a:lnTo>
                  <a:lnTo>
                    <a:pt x="676275" y="997229"/>
                  </a:lnTo>
                  <a:close/>
                </a:path>
                <a:path w="5153025" h="1997075">
                  <a:moveTo>
                    <a:pt x="676275" y="500341"/>
                  </a:moveTo>
                  <a:lnTo>
                    <a:pt x="675817" y="499224"/>
                  </a:lnTo>
                  <a:lnTo>
                    <a:pt x="673950" y="497357"/>
                  </a:lnTo>
                  <a:lnTo>
                    <a:pt x="672833" y="496900"/>
                  </a:lnTo>
                  <a:lnTo>
                    <a:pt x="670204" y="496900"/>
                  </a:lnTo>
                  <a:lnTo>
                    <a:pt x="669086" y="497357"/>
                  </a:lnTo>
                  <a:lnTo>
                    <a:pt x="667219" y="499224"/>
                  </a:lnTo>
                  <a:lnTo>
                    <a:pt x="666750" y="500341"/>
                  </a:lnTo>
                  <a:lnTo>
                    <a:pt x="666750" y="502970"/>
                  </a:lnTo>
                  <a:lnTo>
                    <a:pt x="667219" y="504088"/>
                  </a:lnTo>
                  <a:lnTo>
                    <a:pt x="669086" y="505955"/>
                  </a:lnTo>
                  <a:lnTo>
                    <a:pt x="670204" y="506425"/>
                  </a:lnTo>
                  <a:lnTo>
                    <a:pt x="672833" y="506425"/>
                  </a:lnTo>
                  <a:lnTo>
                    <a:pt x="673950" y="505955"/>
                  </a:lnTo>
                  <a:lnTo>
                    <a:pt x="675817" y="504088"/>
                  </a:lnTo>
                  <a:lnTo>
                    <a:pt x="676275" y="502970"/>
                  </a:lnTo>
                  <a:lnTo>
                    <a:pt x="676275" y="500341"/>
                  </a:lnTo>
                  <a:close/>
                </a:path>
                <a:path w="5153025" h="1997075">
                  <a:moveTo>
                    <a:pt x="676275" y="3454"/>
                  </a:moveTo>
                  <a:lnTo>
                    <a:pt x="675817" y="2336"/>
                  </a:lnTo>
                  <a:lnTo>
                    <a:pt x="673950" y="469"/>
                  </a:lnTo>
                  <a:lnTo>
                    <a:pt x="672833" y="0"/>
                  </a:lnTo>
                  <a:lnTo>
                    <a:pt x="670204" y="0"/>
                  </a:lnTo>
                  <a:lnTo>
                    <a:pt x="669086" y="469"/>
                  </a:lnTo>
                  <a:lnTo>
                    <a:pt x="667219" y="2336"/>
                  </a:lnTo>
                  <a:lnTo>
                    <a:pt x="666750" y="3454"/>
                  </a:lnTo>
                  <a:lnTo>
                    <a:pt x="666750" y="6083"/>
                  </a:lnTo>
                  <a:lnTo>
                    <a:pt x="667219" y="7200"/>
                  </a:lnTo>
                  <a:lnTo>
                    <a:pt x="669086" y="9067"/>
                  </a:lnTo>
                  <a:lnTo>
                    <a:pt x="670204" y="9525"/>
                  </a:lnTo>
                  <a:lnTo>
                    <a:pt x="672833" y="9525"/>
                  </a:lnTo>
                  <a:lnTo>
                    <a:pt x="673950" y="9067"/>
                  </a:lnTo>
                  <a:lnTo>
                    <a:pt x="675817" y="7200"/>
                  </a:lnTo>
                  <a:lnTo>
                    <a:pt x="676275" y="6083"/>
                  </a:lnTo>
                  <a:lnTo>
                    <a:pt x="676275" y="3454"/>
                  </a:lnTo>
                  <a:close/>
                </a:path>
                <a:path w="5153025" h="1997075">
                  <a:moveTo>
                    <a:pt x="723900" y="1991004"/>
                  </a:moveTo>
                  <a:lnTo>
                    <a:pt x="723442" y="1989886"/>
                  </a:lnTo>
                  <a:lnTo>
                    <a:pt x="721575" y="1988019"/>
                  </a:lnTo>
                  <a:lnTo>
                    <a:pt x="720458" y="1987550"/>
                  </a:lnTo>
                  <a:lnTo>
                    <a:pt x="717829" y="1987550"/>
                  </a:lnTo>
                  <a:lnTo>
                    <a:pt x="716711" y="1988019"/>
                  </a:lnTo>
                  <a:lnTo>
                    <a:pt x="714844" y="1989886"/>
                  </a:lnTo>
                  <a:lnTo>
                    <a:pt x="714375" y="1991004"/>
                  </a:lnTo>
                  <a:lnTo>
                    <a:pt x="714375" y="1993633"/>
                  </a:lnTo>
                  <a:lnTo>
                    <a:pt x="714844" y="1994750"/>
                  </a:lnTo>
                  <a:lnTo>
                    <a:pt x="716711" y="1996617"/>
                  </a:lnTo>
                  <a:lnTo>
                    <a:pt x="717829" y="1997075"/>
                  </a:lnTo>
                  <a:lnTo>
                    <a:pt x="720458" y="1997075"/>
                  </a:lnTo>
                  <a:lnTo>
                    <a:pt x="721575" y="1996617"/>
                  </a:lnTo>
                  <a:lnTo>
                    <a:pt x="723442" y="1994750"/>
                  </a:lnTo>
                  <a:lnTo>
                    <a:pt x="723900" y="1993633"/>
                  </a:lnTo>
                  <a:lnTo>
                    <a:pt x="723900" y="1991004"/>
                  </a:lnTo>
                  <a:close/>
                </a:path>
                <a:path w="5153025" h="1997075">
                  <a:moveTo>
                    <a:pt x="723900" y="1494116"/>
                  </a:moveTo>
                  <a:lnTo>
                    <a:pt x="723442" y="1492999"/>
                  </a:lnTo>
                  <a:lnTo>
                    <a:pt x="721575" y="1491132"/>
                  </a:lnTo>
                  <a:lnTo>
                    <a:pt x="720458" y="1490662"/>
                  </a:lnTo>
                  <a:lnTo>
                    <a:pt x="717829" y="1490662"/>
                  </a:lnTo>
                  <a:lnTo>
                    <a:pt x="716711" y="1491132"/>
                  </a:lnTo>
                  <a:lnTo>
                    <a:pt x="714844" y="1492999"/>
                  </a:lnTo>
                  <a:lnTo>
                    <a:pt x="714375" y="1494116"/>
                  </a:lnTo>
                  <a:lnTo>
                    <a:pt x="714375" y="1496745"/>
                  </a:lnTo>
                  <a:lnTo>
                    <a:pt x="714844" y="1497863"/>
                  </a:lnTo>
                  <a:lnTo>
                    <a:pt x="716711" y="1499730"/>
                  </a:lnTo>
                  <a:lnTo>
                    <a:pt x="717829" y="1500187"/>
                  </a:lnTo>
                  <a:lnTo>
                    <a:pt x="720458" y="1500187"/>
                  </a:lnTo>
                  <a:lnTo>
                    <a:pt x="721575" y="1499730"/>
                  </a:lnTo>
                  <a:lnTo>
                    <a:pt x="723442" y="1497863"/>
                  </a:lnTo>
                  <a:lnTo>
                    <a:pt x="723900" y="1496745"/>
                  </a:lnTo>
                  <a:lnTo>
                    <a:pt x="723900" y="1494116"/>
                  </a:lnTo>
                  <a:close/>
                </a:path>
                <a:path w="5153025" h="1997075">
                  <a:moveTo>
                    <a:pt x="723900" y="997229"/>
                  </a:moveTo>
                  <a:lnTo>
                    <a:pt x="723442" y="996111"/>
                  </a:lnTo>
                  <a:lnTo>
                    <a:pt x="721575" y="994244"/>
                  </a:lnTo>
                  <a:lnTo>
                    <a:pt x="720458" y="993775"/>
                  </a:lnTo>
                  <a:lnTo>
                    <a:pt x="717829" y="993775"/>
                  </a:lnTo>
                  <a:lnTo>
                    <a:pt x="716711" y="994244"/>
                  </a:lnTo>
                  <a:lnTo>
                    <a:pt x="714844" y="996111"/>
                  </a:lnTo>
                  <a:lnTo>
                    <a:pt x="714375" y="997229"/>
                  </a:lnTo>
                  <a:lnTo>
                    <a:pt x="714375" y="999858"/>
                  </a:lnTo>
                  <a:lnTo>
                    <a:pt x="714844" y="1000975"/>
                  </a:lnTo>
                  <a:lnTo>
                    <a:pt x="716711" y="1002842"/>
                  </a:lnTo>
                  <a:lnTo>
                    <a:pt x="717829" y="1003300"/>
                  </a:lnTo>
                  <a:lnTo>
                    <a:pt x="720458" y="1003300"/>
                  </a:lnTo>
                  <a:lnTo>
                    <a:pt x="721575" y="1002842"/>
                  </a:lnTo>
                  <a:lnTo>
                    <a:pt x="723442" y="1000975"/>
                  </a:lnTo>
                  <a:lnTo>
                    <a:pt x="723900" y="999858"/>
                  </a:lnTo>
                  <a:lnTo>
                    <a:pt x="723900" y="997229"/>
                  </a:lnTo>
                  <a:close/>
                </a:path>
                <a:path w="5153025" h="1997075">
                  <a:moveTo>
                    <a:pt x="723900" y="500341"/>
                  </a:moveTo>
                  <a:lnTo>
                    <a:pt x="723442" y="499224"/>
                  </a:lnTo>
                  <a:lnTo>
                    <a:pt x="721575" y="497357"/>
                  </a:lnTo>
                  <a:lnTo>
                    <a:pt x="720458" y="496900"/>
                  </a:lnTo>
                  <a:lnTo>
                    <a:pt x="717829" y="496900"/>
                  </a:lnTo>
                  <a:lnTo>
                    <a:pt x="716711" y="497357"/>
                  </a:lnTo>
                  <a:lnTo>
                    <a:pt x="714844" y="499224"/>
                  </a:lnTo>
                  <a:lnTo>
                    <a:pt x="714375" y="500341"/>
                  </a:lnTo>
                  <a:lnTo>
                    <a:pt x="714375" y="502970"/>
                  </a:lnTo>
                  <a:lnTo>
                    <a:pt x="714844" y="504088"/>
                  </a:lnTo>
                  <a:lnTo>
                    <a:pt x="716711" y="505955"/>
                  </a:lnTo>
                  <a:lnTo>
                    <a:pt x="717829" y="506425"/>
                  </a:lnTo>
                  <a:lnTo>
                    <a:pt x="720458" y="506425"/>
                  </a:lnTo>
                  <a:lnTo>
                    <a:pt x="721575" y="505955"/>
                  </a:lnTo>
                  <a:lnTo>
                    <a:pt x="723442" y="504088"/>
                  </a:lnTo>
                  <a:lnTo>
                    <a:pt x="723900" y="502970"/>
                  </a:lnTo>
                  <a:lnTo>
                    <a:pt x="723900" y="500341"/>
                  </a:lnTo>
                  <a:close/>
                </a:path>
                <a:path w="5153025" h="1997075">
                  <a:moveTo>
                    <a:pt x="723900" y="3454"/>
                  </a:moveTo>
                  <a:lnTo>
                    <a:pt x="723442" y="2336"/>
                  </a:lnTo>
                  <a:lnTo>
                    <a:pt x="721575" y="469"/>
                  </a:lnTo>
                  <a:lnTo>
                    <a:pt x="720458" y="0"/>
                  </a:lnTo>
                  <a:lnTo>
                    <a:pt x="717829" y="0"/>
                  </a:lnTo>
                  <a:lnTo>
                    <a:pt x="716711" y="469"/>
                  </a:lnTo>
                  <a:lnTo>
                    <a:pt x="714844" y="2336"/>
                  </a:lnTo>
                  <a:lnTo>
                    <a:pt x="714375" y="3454"/>
                  </a:lnTo>
                  <a:lnTo>
                    <a:pt x="714375" y="6083"/>
                  </a:lnTo>
                  <a:lnTo>
                    <a:pt x="714844" y="7200"/>
                  </a:lnTo>
                  <a:lnTo>
                    <a:pt x="716711" y="9067"/>
                  </a:lnTo>
                  <a:lnTo>
                    <a:pt x="717829" y="9525"/>
                  </a:lnTo>
                  <a:lnTo>
                    <a:pt x="720458" y="9525"/>
                  </a:lnTo>
                  <a:lnTo>
                    <a:pt x="721575" y="9067"/>
                  </a:lnTo>
                  <a:lnTo>
                    <a:pt x="723442" y="7200"/>
                  </a:lnTo>
                  <a:lnTo>
                    <a:pt x="723900" y="6083"/>
                  </a:lnTo>
                  <a:lnTo>
                    <a:pt x="723900" y="3454"/>
                  </a:lnTo>
                  <a:close/>
                </a:path>
                <a:path w="5153025" h="1997075">
                  <a:moveTo>
                    <a:pt x="771525" y="1991004"/>
                  </a:moveTo>
                  <a:lnTo>
                    <a:pt x="771067" y="1989886"/>
                  </a:lnTo>
                  <a:lnTo>
                    <a:pt x="769200" y="1988019"/>
                  </a:lnTo>
                  <a:lnTo>
                    <a:pt x="768083" y="1987550"/>
                  </a:lnTo>
                  <a:lnTo>
                    <a:pt x="765454" y="1987550"/>
                  </a:lnTo>
                  <a:lnTo>
                    <a:pt x="764336" y="1988019"/>
                  </a:lnTo>
                  <a:lnTo>
                    <a:pt x="762469" y="1989886"/>
                  </a:lnTo>
                  <a:lnTo>
                    <a:pt x="762000" y="1991004"/>
                  </a:lnTo>
                  <a:lnTo>
                    <a:pt x="762000" y="1993633"/>
                  </a:lnTo>
                  <a:lnTo>
                    <a:pt x="762469" y="1994750"/>
                  </a:lnTo>
                  <a:lnTo>
                    <a:pt x="764336" y="1996617"/>
                  </a:lnTo>
                  <a:lnTo>
                    <a:pt x="765454" y="1997075"/>
                  </a:lnTo>
                  <a:lnTo>
                    <a:pt x="768083" y="1997075"/>
                  </a:lnTo>
                  <a:lnTo>
                    <a:pt x="769200" y="1996617"/>
                  </a:lnTo>
                  <a:lnTo>
                    <a:pt x="771067" y="1994750"/>
                  </a:lnTo>
                  <a:lnTo>
                    <a:pt x="771525" y="1993633"/>
                  </a:lnTo>
                  <a:lnTo>
                    <a:pt x="771525" y="1991004"/>
                  </a:lnTo>
                  <a:close/>
                </a:path>
                <a:path w="5153025" h="1997075">
                  <a:moveTo>
                    <a:pt x="771525" y="1494116"/>
                  </a:moveTo>
                  <a:lnTo>
                    <a:pt x="771067" y="1492999"/>
                  </a:lnTo>
                  <a:lnTo>
                    <a:pt x="769200" y="1491132"/>
                  </a:lnTo>
                  <a:lnTo>
                    <a:pt x="768083" y="1490662"/>
                  </a:lnTo>
                  <a:lnTo>
                    <a:pt x="765454" y="1490662"/>
                  </a:lnTo>
                  <a:lnTo>
                    <a:pt x="764336" y="1491132"/>
                  </a:lnTo>
                  <a:lnTo>
                    <a:pt x="762469" y="1492999"/>
                  </a:lnTo>
                  <a:lnTo>
                    <a:pt x="762000" y="1494116"/>
                  </a:lnTo>
                  <a:lnTo>
                    <a:pt x="762000" y="1496745"/>
                  </a:lnTo>
                  <a:lnTo>
                    <a:pt x="762469" y="1497863"/>
                  </a:lnTo>
                  <a:lnTo>
                    <a:pt x="764336" y="1499730"/>
                  </a:lnTo>
                  <a:lnTo>
                    <a:pt x="765454" y="1500187"/>
                  </a:lnTo>
                  <a:lnTo>
                    <a:pt x="768083" y="1500187"/>
                  </a:lnTo>
                  <a:lnTo>
                    <a:pt x="769200" y="1499730"/>
                  </a:lnTo>
                  <a:lnTo>
                    <a:pt x="771067" y="1497863"/>
                  </a:lnTo>
                  <a:lnTo>
                    <a:pt x="771525" y="1496745"/>
                  </a:lnTo>
                  <a:lnTo>
                    <a:pt x="771525" y="1494116"/>
                  </a:lnTo>
                  <a:close/>
                </a:path>
                <a:path w="5153025" h="1997075">
                  <a:moveTo>
                    <a:pt x="771525" y="997229"/>
                  </a:moveTo>
                  <a:lnTo>
                    <a:pt x="771067" y="996111"/>
                  </a:lnTo>
                  <a:lnTo>
                    <a:pt x="769200" y="994244"/>
                  </a:lnTo>
                  <a:lnTo>
                    <a:pt x="768083" y="993775"/>
                  </a:lnTo>
                  <a:lnTo>
                    <a:pt x="765454" y="993775"/>
                  </a:lnTo>
                  <a:lnTo>
                    <a:pt x="764336" y="994244"/>
                  </a:lnTo>
                  <a:lnTo>
                    <a:pt x="762469" y="996111"/>
                  </a:lnTo>
                  <a:lnTo>
                    <a:pt x="762000" y="997229"/>
                  </a:lnTo>
                  <a:lnTo>
                    <a:pt x="762000" y="999858"/>
                  </a:lnTo>
                  <a:lnTo>
                    <a:pt x="762469" y="1000975"/>
                  </a:lnTo>
                  <a:lnTo>
                    <a:pt x="764336" y="1002842"/>
                  </a:lnTo>
                  <a:lnTo>
                    <a:pt x="765454" y="1003300"/>
                  </a:lnTo>
                  <a:lnTo>
                    <a:pt x="768083" y="1003300"/>
                  </a:lnTo>
                  <a:lnTo>
                    <a:pt x="769200" y="1002842"/>
                  </a:lnTo>
                  <a:lnTo>
                    <a:pt x="771067" y="1000975"/>
                  </a:lnTo>
                  <a:lnTo>
                    <a:pt x="771525" y="999858"/>
                  </a:lnTo>
                  <a:lnTo>
                    <a:pt x="771525" y="997229"/>
                  </a:lnTo>
                  <a:close/>
                </a:path>
                <a:path w="5153025" h="1997075">
                  <a:moveTo>
                    <a:pt x="771525" y="500341"/>
                  </a:moveTo>
                  <a:lnTo>
                    <a:pt x="771067" y="499224"/>
                  </a:lnTo>
                  <a:lnTo>
                    <a:pt x="769200" y="497357"/>
                  </a:lnTo>
                  <a:lnTo>
                    <a:pt x="768083" y="496900"/>
                  </a:lnTo>
                  <a:lnTo>
                    <a:pt x="765454" y="496900"/>
                  </a:lnTo>
                  <a:lnTo>
                    <a:pt x="764336" y="497357"/>
                  </a:lnTo>
                  <a:lnTo>
                    <a:pt x="762469" y="499224"/>
                  </a:lnTo>
                  <a:lnTo>
                    <a:pt x="762000" y="500341"/>
                  </a:lnTo>
                  <a:lnTo>
                    <a:pt x="762000" y="502970"/>
                  </a:lnTo>
                  <a:lnTo>
                    <a:pt x="762469" y="504088"/>
                  </a:lnTo>
                  <a:lnTo>
                    <a:pt x="764336" y="505955"/>
                  </a:lnTo>
                  <a:lnTo>
                    <a:pt x="765454" y="506425"/>
                  </a:lnTo>
                  <a:lnTo>
                    <a:pt x="768083" y="506425"/>
                  </a:lnTo>
                  <a:lnTo>
                    <a:pt x="769200" y="505955"/>
                  </a:lnTo>
                  <a:lnTo>
                    <a:pt x="771067" y="504088"/>
                  </a:lnTo>
                  <a:lnTo>
                    <a:pt x="771525" y="502970"/>
                  </a:lnTo>
                  <a:lnTo>
                    <a:pt x="771525" y="500341"/>
                  </a:lnTo>
                  <a:close/>
                </a:path>
                <a:path w="5153025" h="1997075">
                  <a:moveTo>
                    <a:pt x="771525" y="3454"/>
                  </a:moveTo>
                  <a:lnTo>
                    <a:pt x="771067" y="2336"/>
                  </a:lnTo>
                  <a:lnTo>
                    <a:pt x="769200" y="469"/>
                  </a:lnTo>
                  <a:lnTo>
                    <a:pt x="768083" y="0"/>
                  </a:lnTo>
                  <a:lnTo>
                    <a:pt x="765454" y="0"/>
                  </a:lnTo>
                  <a:lnTo>
                    <a:pt x="764336" y="469"/>
                  </a:lnTo>
                  <a:lnTo>
                    <a:pt x="762469" y="2336"/>
                  </a:lnTo>
                  <a:lnTo>
                    <a:pt x="762000" y="3454"/>
                  </a:lnTo>
                  <a:lnTo>
                    <a:pt x="762000" y="6083"/>
                  </a:lnTo>
                  <a:lnTo>
                    <a:pt x="762469" y="7200"/>
                  </a:lnTo>
                  <a:lnTo>
                    <a:pt x="764336" y="9067"/>
                  </a:lnTo>
                  <a:lnTo>
                    <a:pt x="765454" y="9525"/>
                  </a:lnTo>
                  <a:lnTo>
                    <a:pt x="768083" y="9525"/>
                  </a:lnTo>
                  <a:lnTo>
                    <a:pt x="769200" y="9067"/>
                  </a:lnTo>
                  <a:lnTo>
                    <a:pt x="771067" y="7200"/>
                  </a:lnTo>
                  <a:lnTo>
                    <a:pt x="771525" y="6083"/>
                  </a:lnTo>
                  <a:lnTo>
                    <a:pt x="771525" y="3454"/>
                  </a:lnTo>
                  <a:close/>
                </a:path>
                <a:path w="5153025" h="1997075">
                  <a:moveTo>
                    <a:pt x="819150" y="1991004"/>
                  </a:moveTo>
                  <a:lnTo>
                    <a:pt x="818692" y="1989886"/>
                  </a:lnTo>
                  <a:lnTo>
                    <a:pt x="816825" y="1988019"/>
                  </a:lnTo>
                  <a:lnTo>
                    <a:pt x="815708" y="1987550"/>
                  </a:lnTo>
                  <a:lnTo>
                    <a:pt x="813079" y="1987550"/>
                  </a:lnTo>
                  <a:lnTo>
                    <a:pt x="811961" y="1988019"/>
                  </a:lnTo>
                  <a:lnTo>
                    <a:pt x="810094" y="1989886"/>
                  </a:lnTo>
                  <a:lnTo>
                    <a:pt x="809625" y="1991004"/>
                  </a:lnTo>
                  <a:lnTo>
                    <a:pt x="809625" y="1993633"/>
                  </a:lnTo>
                  <a:lnTo>
                    <a:pt x="810094" y="1994750"/>
                  </a:lnTo>
                  <a:lnTo>
                    <a:pt x="811961" y="1996617"/>
                  </a:lnTo>
                  <a:lnTo>
                    <a:pt x="813079" y="1997075"/>
                  </a:lnTo>
                  <a:lnTo>
                    <a:pt x="815708" y="1997075"/>
                  </a:lnTo>
                  <a:lnTo>
                    <a:pt x="816825" y="1996617"/>
                  </a:lnTo>
                  <a:lnTo>
                    <a:pt x="818692" y="1994750"/>
                  </a:lnTo>
                  <a:lnTo>
                    <a:pt x="819150" y="1993633"/>
                  </a:lnTo>
                  <a:lnTo>
                    <a:pt x="819150" y="1991004"/>
                  </a:lnTo>
                  <a:close/>
                </a:path>
                <a:path w="5153025" h="1997075">
                  <a:moveTo>
                    <a:pt x="819150" y="1494116"/>
                  </a:moveTo>
                  <a:lnTo>
                    <a:pt x="818692" y="1492999"/>
                  </a:lnTo>
                  <a:lnTo>
                    <a:pt x="816825" y="1491132"/>
                  </a:lnTo>
                  <a:lnTo>
                    <a:pt x="815708" y="1490662"/>
                  </a:lnTo>
                  <a:lnTo>
                    <a:pt x="813079" y="1490662"/>
                  </a:lnTo>
                  <a:lnTo>
                    <a:pt x="811961" y="1491132"/>
                  </a:lnTo>
                  <a:lnTo>
                    <a:pt x="810094" y="1492999"/>
                  </a:lnTo>
                  <a:lnTo>
                    <a:pt x="809625" y="1494116"/>
                  </a:lnTo>
                  <a:lnTo>
                    <a:pt x="809625" y="1496745"/>
                  </a:lnTo>
                  <a:lnTo>
                    <a:pt x="810094" y="1497863"/>
                  </a:lnTo>
                  <a:lnTo>
                    <a:pt x="811961" y="1499730"/>
                  </a:lnTo>
                  <a:lnTo>
                    <a:pt x="813079" y="1500187"/>
                  </a:lnTo>
                  <a:lnTo>
                    <a:pt x="815708" y="1500187"/>
                  </a:lnTo>
                  <a:lnTo>
                    <a:pt x="816825" y="1499730"/>
                  </a:lnTo>
                  <a:lnTo>
                    <a:pt x="818692" y="1497863"/>
                  </a:lnTo>
                  <a:lnTo>
                    <a:pt x="819150" y="1496745"/>
                  </a:lnTo>
                  <a:lnTo>
                    <a:pt x="819150" y="1494116"/>
                  </a:lnTo>
                  <a:close/>
                </a:path>
                <a:path w="5153025" h="1997075">
                  <a:moveTo>
                    <a:pt x="819150" y="997229"/>
                  </a:moveTo>
                  <a:lnTo>
                    <a:pt x="818692" y="996111"/>
                  </a:lnTo>
                  <a:lnTo>
                    <a:pt x="816825" y="994244"/>
                  </a:lnTo>
                  <a:lnTo>
                    <a:pt x="815708" y="993775"/>
                  </a:lnTo>
                  <a:lnTo>
                    <a:pt x="813079" y="993775"/>
                  </a:lnTo>
                  <a:lnTo>
                    <a:pt x="811961" y="994244"/>
                  </a:lnTo>
                  <a:lnTo>
                    <a:pt x="810094" y="996111"/>
                  </a:lnTo>
                  <a:lnTo>
                    <a:pt x="809625" y="997229"/>
                  </a:lnTo>
                  <a:lnTo>
                    <a:pt x="809625" y="999858"/>
                  </a:lnTo>
                  <a:lnTo>
                    <a:pt x="810094" y="1000975"/>
                  </a:lnTo>
                  <a:lnTo>
                    <a:pt x="811961" y="1002842"/>
                  </a:lnTo>
                  <a:lnTo>
                    <a:pt x="813079" y="1003300"/>
                  </a:lnTo>
                  <a:lnTo>
                    <a:pt x="815708" y="1003300"/>
                  </a:lnTo>
                  <a:lnTo>
                    <a:pt x="816825" y="1002842"/>
                  </a:lnTo>
                  <a:lnTo>
                    <a:pt x="818692" y="1000975"/>
                  </a:lnTo>
                  <a:lnTo>
                    <a:pt x="819150" y="999858"/>
                  </a:lnTo>
                  <a:lnTo>
                    <a:pt x="819150" y="997229"/>
                  </a:lnTo>
                  <a:close/>
                </a:path>
                <a:path w="5153025" h="1997075">
                  <a:moveTo>
                    <a:pt x="819150" y="500341"/>
                  </a:moveTo>
                  <a:lnTo>
                    <a:pt x="818692" y="499224"/>
                  </a:lnTo>
                  <a:lnTo>
                    <a:pt x="816825" y="497357"/>
                  </a:lnTo>
                  <a:lnTo>
                    <a:pt x="815708" y="496900"/>
                  </a:lnTo>
                  <a:lnTo>
                    <a:pt x="813079" y="496900"/>
                  </a:lnTo>
                  <a:lnTo>
                    <a:pt x="811961" y="497357"/>
                  </a:lnTo>
                  <a:lnTo>
                    <a:pt x="810094" y="499224"/>
                  </a:lnTo>
                  <a:lnTo>
                    <a:pt x="809625" y="500341"/>
                  </a:lnTo>
                  <a:lnTo>
                    <a:pt x="809625" y="502970"/>
                  </a:lnTo>
                  <a:lnTo>
                    <a:pt x="810094" y="504088"/>
                  </a:lnTo>
                  <a:lnTo>
                    <a:pt x="811961" y="505955"/>
                  </a:lnTo>
                  <a:lnTo>
                    <a:pt x="813079" y="506425"/>
                  </a:lnTo>
                  <a:lnTo>
                    <a:pt x="815708" y="506425"/>
                  </a:lnTo>
                  <a:lnTo>
                    <a:pt x="816825" y="505955"/>
                  </a:lnTo>
                  <a:lnTo>
                    <a:pt x="818692" y="504088"/>
                  </a:lnTo>
                  <a:lnTo>
                    <a:pt x="819150" y="502970"/>
                  </a:lnTo>
                  <a:lnTo>
                    <a:pt x="819150" y="500341"/>
                  </a:lnTo>
                  <a:close/>
                </a:path>
                <a:path w="5153025" h="1997075">
                  <a:moveTo>
                    <a:pt x="819150" y="3454"/>
                  </a:moveTo>
                  <a:lnTo>
                    <a:pt x="818692" y="2336"/>
                  </a:lnTo>
                  <a:lnTo>
                    <a:pt x="816825" y="469"/>
                  </a:lnTo>
                  <a:lnTo>
                    <a:pt x="815708" y="0"/>
                  </a:lnTo>
                  <a:lnTo>
                    <a:pt x="813079" y="0"/>
                  </a:lnTo>
                  <a:lnTo>
                    <a:pt x="811961" y="469"/>
                  </a:lnTo>
                  <a:lnTo>
                    <a:pt x="810094" y="2336"/>
                  </a:lnTo>
                  <a:lnTo>
                    <a:pt x="809625" y="3454"/>
                  </a:lnTo>
                  <a:lnTo>
                    <a:pt x="809625" y="6083"/>
                  </a:lnTo>
                  <a:lnTo>
                    <a:pt x="810094" y="7200"/>
                  </a:lnTo>
                  <a:lnTo>
                    <a:pt x="811961" y="9067"/>
                  </a:lnTo>
                  <a:lnTo>
                    <a:pt x="813079" y="9525"/>
                  </a:lnTo>
                  <a:lnTo>
                    <a:pt x="815708" y="9525"/>
                  </a:lnTo>
                  <a:lnTo>
                    <a:pt x="816825" y="9067"/>
                  </a:lnTo>
                  <a:lnTo>
                    <a:pt x="818692" y="7200"/>
                  </a:lnTo>
                  <a:lnTo>
                    <a:pt x="819150" y="6083"/>
                  </a:lnTo>
                  <a:lnTo>
                    <a:pt x="819150" y="3454"/>
                  </a:lnTo>
                  <a:close/>
                </a:path>
                <a:path w="5153025" h="1997075">
                  <a:moveTo>
                    <a:pt x="866775" y="1991004"/>
                  </a:moveTo>
                  <a:lnTo>
                    <a:pt x="866317" y="1989886"/>
                  </a:lnTo>
                  <a:lnTo>
                    <a:pt x="864450" y="1988019"/>
                  </a:lnTo>
                  <a:lnTo>
                    <a:pt x="863333" y="1987550"/>
                  </a:lnTo>
                  <a:lnTo>
                    <a:pt x="860704" y="1987550"/>
                  </a:lnTo>
                  <a:lnTo>
                    <a:pt x="859586" y="1988019"/>
                  </a:lnTo>
                  <a:lnTo>
                    <a:pt x="857719" y="1989886"/>
                  </a:lnTo>
                  <a:lnTo>
                    <a:pt x="857250" y="1991004"/>
                  </a:lnTo>
                  <a:lnTo>
                    <a:pt x="857250" y="1993633"/>
                  </a:lnTo>
                  <a:lnTo>
                    <a:pt x="857719" y="1994750"/>
                  </a:lnTo>
                  <a:lnTo>
                    <a:pt x="859586" y="1996617"/>
                  </a:lnTo>
                  <a:lnTo>
                    <a:pt x="860704" y="1997075"/>
                  </a:lnTo>
                  <a:lnTo>
                    <a:pt x="863333" y="1997075"/>
                  </a:lnTo>
                  <a:lnTo>
                    <a:pt x="864450" y="1996617"/>
                  </a:lnTo>
                  <a:lnTo>
                    <a:pt x="866317" y="1994750"/>
                  </a:lnTo>
                  <a:lnTo>
                    <a:pt x="866775" y="1993633"/>
                  </a:lnTo>
                  <a:lnTo>
                    <a:pt x="866775" y="1991004"/>
                  </a:lnTo>
                  <a:close/>
                </a:path>
                <a:path w="5153025" h="1997075">
                  <a:moveTo>
                    <a:pt x="866775" y="1494116"/>
                  </a:moveTo>
                  <a:lnTo>
                    <a:pt x="866317" y="1492999"/>
                  </a:lnTo>
                  <a:lnTo>
                    <a:pt x="864450" y="1491132"/>
                  </a:lnTo>
                  <a:lnTo>
                    <a:pt x="863333" y="1490662"/>
                  </a:lnTo>
                  <a:lnTo>
                    <a:pt x="860704" y="1490662"/>
                  </a:lnTo>
                  <a:lnTo>
                    <a:pt x="859586" y="1491132"/>
                  </a:lnTo>
                  <a:lnTo>
                    <a:pt x="857719" y="1492999"/>
                  </a:lnTo>
                  <a:lnTo>
                    <a:pt x="857250" y="1494116"/>
                  </a:lnTo>
                  <a:lnTo>
                    <a:pt x="857250" y="1496745"/>
                  </a:lnTo>
                  <a:lnTo>
                    <a:pt x="857719" y="1497863"/>
                  </a:lnTo>
                  <a:lnTo>
                    <a:pt x="859586" y="1499730"/>
                  </a:lnTo>
                  <a:lnTo>
                    <a:pt x="860704" y="1500187"/>
                  </a:lnTo>
                  <a:lnTo>
                    <a:pt x="863333" y="1500187"/>
                  </a:lnTo>
                  <a:lnTo>
                    <a:pt x="864450" y="1499730"/>
                  </a:lnTo>
                  <a:lnTo>
                    <a:pt x="866317" y="1497863"/>
                  </a:lnTo>
                  <a:lnTo>
                    <a:pt x="866775" y="1496745"/>
                  </a:lnTo>
                  <a:lnTo>
                    <a:pt x="866775" y="1494116"/>
                  </a:lnTo>
                  <a:close/>
                </a:path>
                <a:path w="5153025" h="1997075">
                  <a:moveTo>
                    <a:pt x="866775" y="997229"/>
                  </a:moveTo>
                  <a:lnTo>
                    <a:pt x="866317" y="996111"/>
                  </a:lnTo>
                  <a:lnTo>
                    <a:pt x="864450" y="994244"/>
                  </a:lnTo>
                  <a:lnTo>
                    <a:pt x="863333" y="993775"/>
                  </a:lnTo>
                  <a:lnTo>
                    <a:pt x="860704" y="993775"/>
                  </a:lnTo>
                  <a:lnTo>
                    <a:pt x="859586" y="994244"/>
                  </a:lnTo>
                  <a:lnTo>
                    <a:pt x="857719" y="996111"/>
                  </a:lnTo>
                  <a:lnTo>
                    <a:pt x="857250" y="997229"/>
                  </a:lnTo>
                  <a:lnTo>
                    <a:pt x="857250" y="999858"/>
                  </a:lnTo>
                  <a:lnTo>
                    <a:pt x="857719" y="1000975"/>
                  </a:lnTo>
                  <a:lnTo>
                    <a:pt x="859586" y="1002842"/>
                  </a:lnTo>
                  <a:lnTo>
                    <a:pt x="860704" y="1003300"/>
                  </a:lnTo>
                  <a:lnTo>
                    <a:pt x="863333" y="1003300"/>
                  </a:lnTo>
                  <a:lnTo>
                    <a:pt x="864450" y="1002842"/>
                  </a:lnTo>
                  <a:lnTo>
                    <a:pt x="866317" y="1000975"/>
                  </a:lnTo>
                  <a:lnTo>
                    <a:pt x="866775" y="999858"/>
                  </a:lnTo>
                  <a:lnTo>
                    <a:pt x="866775" y="997229"/>
                  </a:lnTo>
                  <a:close/>
                </a:path>
                <a:path w="5153025" h="1997075">
                  <a:moveTo>
                    <a:pt x="866775" y="500341"/>
                  </a:moveTo>
                  <a:lnTo>
                    <a:pt x="866317" y="499224"/>
                  </a:lnTo>
                  <a:lnTo>
                    <a:pt x="864450" y="497357"/>
                  </a:lnTo>
                  <a:lnTo>
                    <a:pt x="863333" y="496900"/>
                  </a:lnTo>
                  <a:lnTo>
                    <a:pt x="860704" y="496900"/>
                  </a:lnTo>
                  <a:lnTo>
                    <a:pt x="859586" y="497357"/>
                  </a:lnTo>
                  <a:lnTo>
                    <a:pt x="857719" y="499224"/>
                  </a:lnTo>
                  <a:lnTo>
                    <a:pt x="857250" y="500341"/>
                  </a:lnTo>
                  <a:lnTo>
                    <a:pt x="857250" y="502970"/>
                  </a:lnTo>
                  <a:lnTo>
                    <a:pt x="857719" y="504088"/>
                  </a:lnTo>
                  <a:lnTo>
                    <a:pt x="859586" y="505955"/>
                  </a:lnTo>
                  <a:lnTo>
                    <a:pt x="860704" y="506425"/>
                  </a:lnTo>
                  <a:lnTo>
                    <a:pt x="863333" y="506425"/>
                  </a:lnTo>
                  <a:lnTo>
                    <a:pt x="864450" y="505955"/>
                  </a:lnTo>
                  <a:lnTo>
                    <a:pt x="866317" y="504088"/>
                  </a:lnTo>
                  <a:lnTo>
                    <a:pt x="866775" y="502970"/>
                  </a:lnTo>
                  <a:lnTo>
                    <a:pt x="866775" y="500341"/>
                  </a:lnTo>
                  <a:close/>
                </a:path>
                <a:path w="5153025" h="1997075">
                  <a:moveTo>
                    <a:pt x="866775" y="3454"/>
                  </a:moveTo>
                  <a:lnTo>
                    <a:pt x="866317" y="2336"/>
                  </a:lnTo>
                  <a:lnTo>
                    <a:pt x="864450" y="469"/>
                  </a:lnTo>
                  <a:lnTo>
                    <a:pt x="863333" y="0"/>
                  </a:lnTo>
                  <a:lnTo>
                    <a:pt x="860704" y="0"/>
                  </a:lnTo>
                  <a:lnTo>
                    <a:pt x="859586" y="469"/>
                  </a:lnTo>
                  <a:lnTo>
                    <a:pt x="857719" y="2336"/>
                  </a:lnTo>
                  <a:lnTo>
                    <a:pt x="857250" y="3454"/>
                  </a:lnTo>
                  <a:lnTo>
                    <a:pt x="857250" y="6083"/>
                  </a:lnTo>
                  <a:lnTo>
                    <a:pt x="857719" y="7200"/>
                  </a:lnTo>
                  <a:lnTo>
                    <a:pt x="859586" y="9067"/>
                  </a:lnTo>
                  <a:lnTo>
                    <a:pt x="860704" y="9525"/>
                  </a:lnTo>
                  <a:lnTo>
                    <a:pt x="863333" y="9525"/>
                  </a:lnTo>
                  <a:lnTo>
                    <a:pt x="864450" y="9067"/>
                  </a:lnTo>
                  <a:lnTo>
                    <a:pt x="866317" y="7200"/>
                  </a:lnTo>
                  <a:lnTo>
                    <a:pt x="866775" y="6083"/>
                  </a:lnTo>
                  <a:lnTo>
                    <a:pt x="866775" y="3454"/>
                  </a:lnTo>
                  <a:close/>
                </a:path>
                <a:path w="5153025" h="1997075">
                  <a:moveTo>
                    <a:pt x="914400" y="1991004"/>
                  </a:moveTo>
                  <a:lnTo>
                    <a:pt x="913942" y="1989886"/>
                  </a:lnTo>
                  <a:lnTo>
                    <a:pt x="912075" y="1988019"/>
                  </a:lnTo>
                  <a:lnTo>
                    <a:pt x="910958" y="1987550"/>
                  </a:lnTo>
                  <a:lnTo>
                    <a:pt x="908329" y="1987550"/>
                  </a:lnTo>
                  <a:lnTo>
                    <a:pt x="907211" y="1988019"/>
                  </a:lnTo>
                  <a:lnTo>
                    <a:pt x="905344" y="1989886"/>
                  </a:lnTo>
                  <a:lnTo>
                    <a:pt x="904875" y="1991004"/>
                  </a:lnTo>
                  <a:lnTo>
                    <a:pt x="904875" y="1993633"/>
                  </a:lnTo>
                  <a:lnTo>
                    <a:pt x="905344" y="1994750"/>
                  </a:lnTo>
                  <a:lnTo>
                    <a:pt x="907211" y="1996617"/>
                  </a:lnTo>
                  <a:lnTo>
                    <a:pt x="908329" y="1997075"/>
                  </a:lnTo>
                  <a:lnTo>
                    <a:pt x="910958" y="1997075"/>
                  </a:lnTo>
                  <a:lnTo>
                    <a:pt x="912075" y="1996617"/>
                  </a:lnTo>
                  <a:lnTo>
                    <a:pt x="913942" y="1994750"/>
                  </a:lnTo>
                  <a:lnTo>
                    <a:pt x="914400" y="1993633"/>
                  </a:lnTo>
                  <a:lnTo>
                    <a:pt x="914400" y="1991004"/>
                  </a:lnTo>
                  <a:close/>
                </a:path>
                <a:path w="5153025" h="1997075">
                  <a:moveTo>
                    <a:pt x="914400" y="1494116"/>
                  </a:moveTo>
                  <a:lnTo>
                    <a:pt x="913942" y="1492999"/>
                  </a:lnTo>
                  <a:lnTo>
                    <a:pt x="912075" y="1491132"/>
                  </a:lnTo>
                  <a:lnTo>
                    <a:pt x="910958" y="1490662"/>
                  </a:lnTo>
                  <a:lnTo>
                    <a:pt x="908329" y="1490662"/>
                  </a:lnTo>
                  <a:lnTo>
                    <a:pt x="907211" y="1491132"/>
                  </a:lnTo>
                  <a:lnTo>
                    <a:pt x="905344" y="1492999"/>
                  </a:lnTo>
                  <a:lnTo>
                    <a:pt x="904875" y="1494116"/>
                  </a:lnTo>
                  <a:lnTo>
                    <a:pt x="904875" y="1496745"/>
                  </a:lnTo>
                  <a:lnTo>
                    <a:pt x="905344" y="1497863"/>
                  </a:lnTo>
                  <a:lnTo>
                    <a:pt x="907211" y="1499730"/>
                  </a:lnTo>
                  <a:lnTo>
                    <a:pt x="908329" y="1500187"/>
                  </a:lnTo>
                  <a:lnTo>
                    <a:pt x="910958" y="1500187"/>
                  </a:lnTo>
                  <a:lnTo>
                    <a:pt x="912075" y="1499730"/>
                  </a:lnTo>
                  <a:lnTo>
                    <a:pt x="913942" y="1497863"/>
                  </a:lnTo>
                  <a:lnTo>
                    <a:pt x="914400" y="1496745"/>
                  </a:lnTo>
                  <a:lnTo>
                    <a:pt x="914400" y="1494116"/>
                  </a:lnTo>
                  <a:close/>
                </a:path>
                <a:path w="5153025" h="1997075">
                  <a:moveTo>
                    <a:pt x="914400" y="997229"/>
                  </a:moveTo>
                  <a:lnTo>
                    <a:pt x="913942" y="996111"/>
                  </a:lnTo>
                  <a:lnTo>
                    <a:pt x="912075" y="994244"/>
                  </a:lnTo>
                  <a:lnTo>
                    <a:pt x="910958" y="993775"/>
                  </a:lnTo>
                  <a:lnTo>
                    <a:pt x="908329" y="993775"/>
                  </a:lnTo>
                  <a:lnTo>
                    <a:pt x="907211" y="994244"/>
                  </a:lnTo>
                  <a:lnTo>
                    <a:pt x="905344" y="996111"/>
                  </a:lnTo>
                  <a:lnTo>
                    <a:pt x="904875" y="997229"/>
                  </a:lnTo>
                  <a:lnTo>
                    <a:pt x="904875" y="999858"/>
                  </a:lnTo>
                  <a:lnTo>
                    <a:pt x="905344" y="1000975"/>
                  </a:lnTo>
                  <a:lnTo>
                    <a:pt x="907211" y="1002842"/>
                  </a:lnTo>
                  <a:lnTo>
                    <a:pt x="908329" y="1003300"/>
                  </a:lnTo>
                  <a:lnTo>
                    <a:pt x="910958" y="1003300"/>
                  </a:lnTo>
                  <a:lnTo>
                    <a:pt x="912075" y="1002842"/>
                  </a:lnTo>
                  <a:lnTo>
                    <a:pt x="913942" y="1000975"/>
                  </a:lnTo>
                  <a:lnTo>
                    <a:pt x="914400" y="999858"/>
                  </a:lnTo>
                  <a:lnTo>
                    <a:pt x="914400" y="997229"/>
                  </a:lnTo>
                  <a:close/>
                </a:path>
                <a:path w="5153025" h="1997075">
                  <a:moveTo>
                    <a:pt x="914400" y="500341"/>
                  </a:moveTo>
                  <a:lnTo>
                    <a:pt x="913942" y="499224"/>
                  </a:lnTo>
                  <a:lnTo>
                    <a:pt x="912075" y="497357"/>
                  </a:lnTo>
                  <a:lnTo>
                    <a:pt x="910958" y="496900"/>
                  </a:lnTo>
                  <a:lnTo>
                    <a:pt x="908329" y="496900"/>
                  </a:lnTo>
                  <a:lnTo>
                    <a:pt x="907211" y="497357"/>
                  </a:lnTo>
                  <a:lnTo>
                    <a:pt x="905344" y="499224"/>
                  </a:lnTo>
                  <a:lnTo>
                    <a:pt x="904875" y="500341"/>
                  </a:lnTo>
                  <a:lnTo>
                    <a:pt x="904875" y="502970"/>
                  </a:lnTo>
                  <a:lnTo>
                    <a:pt x="905344" y="504088"/>
                  </a:lnTo>
                  <a:lnTo>
                    <a:pt x="907211" y="505955"/>
                  </a:lnTo>
                  <a:lnTo>
                    <a:pt x="908329" y="506425"/>
                  </a:lnTo>
                  <a:lnTo>
                    <a:pt x="910958" y="506425"/>
                  </a:lnTo>
                  <a:lnTo>
                    <a:pt x="912075" y="505955"/>
                  </a:lnTo>
                  <a:lnTo>
                    <a:pt x="913942" y="504088"/>
                  </a:lnTo>
                  <a:lnTo>
                    <a:pt x="914400" y="502970"/>
                  </a:lnTo>
                  <a:lnTo>
                    <a:pt x="914400" y="500341"/>
                  </a:lnTo>
                  <a:close/>
                </a:path>
                <a:path w="5153025" h="1997075">
                  <a:moveTo>
                    <a:pt x="914400" y="3454"/>
                  </a:moveTo>
                  <a:lnTo>
                    <a:pt x="913942" y="2336"/>
                  </a:lnTo>
                  <a:lnTo>
                    <a:pt x="912075" y="469"/>
                  </a:lnTo>
                  <a:lnTo>
                    <a:pt x="910958" y="0"/>
                  </a:lnTo>
                  <a:lnTo>
                    <a:pt x="908329" y="0"/>
                  </a:lnTo>
                  <a:lnTo>
                    <a:pt x="907211" y="469"/>
                  </a:lnTo>
                  <a:lnTo>
                    <a:pt x="905344" y="2336"/>
                  </a:lnTo>
                  <a:lnTo>
                    <a:pt x="904875" y="3454"/>
                  </a:lnTo>
                  <a:lnTo>
                    <a:pt x="904875" y="6083"/>
                  </a:lnTo>
                  <a:lnTo>
                    <a:pt x="905344" y="7200"/>
                  </a:lnTo>
                  <a:lnTo>
                    <a:pt x="907211" y="9067"/>
                  </a:lnTo>
                  <a:lnTo>
                    <a:pt x="908329" y="9525"/>
                  </a:lnTo>
                  <a:lnTo>
                    <a:pt x="910958" y="9525"/>
                  </a:lnTo>
                  <a:lnTo>
                    <a:pt x="912075" y="9067"/>
                  </a:lnTo>
                  <a:lnTo>
                    <a:pt x="913942" y="7200"/>
                  </a:lnTo>
                  <a:lnTo>
                    <a:pt x="914400" y="6083"/>
                  </a:lnTo>
                  <a:lnTo>
                    <a:pt x="914400" y="3454"/>
                  </a:lnTo>
                  <a:close/>
                </a:path>
                <a:path w="5153025" h="1997075">
                  <a:moveTo>
                    <a:pt x="962025" y="1991004"/>
                  </a:moveTo>
                  <a:lnTo>
                    <a:pt x="961567" y="1989886"/>
                  </a:lnTo>
                  <a:lnTo>
                    <a:pt x="959700" y="1988019"/>
                  </a:lnTo>
                  <a:lnTo>
                    <a:pt x="958583" y="1987550"/>
                  </a:lnTo>
                  <a:lnTo>
                    <a:pt x="955954" y="1987550"/>
                  </a:lnTo>
                  <a:lnTo>
                    <a:pt x="954836" y="1988019"/>
                  </a:lnTo>
                  <a:lnTo>
                    <a:pt x="952969" y="1989886"/>
                  </a:lnTo>
                  <a:lnTo>
                    <a:pt x="952500" y="1991004"/>
                  </a:lnTo>
                  <a:lnTo>
                    <a:pt x="952500" y="1993633"/>
                  </a:lnTo>
                  <a:lnTo>
                    <a:pt x="952969" y="1994750"/>
                  </a:lnTo>
                  <a:lnTo>
                    <a:pt x="954836" y="1996617"/>
                  </a:lnTo>
                  <a:lnTo>
                    <a:pt x="955954" y="1997075"/>
                  </a:lnTo>
                  <a:lnTo>
                    <a:pt x="958583" y="1997075"/>
                  </a:lnTo>
                  <a:lnTo>
                    <a:pt x="959700" y="1996617"/>
                  </a:lnTo>
                  <a:lnTo>
                    <a:pt x="961567" y="1994750"/>
                  </a:lnTo>
                  <a:lnTo>
                    <a:pt x="962025" y="1993633"/>
                  </a:lnTo>
                  <a:lnTo>
                    <a:pt x="962025" y="1991004"/>
                  </a:lnTo>
                  <a:close/>
                </a:path>
                <a:path w="5153025" h="1997075">
                  <a:moveTo>
                    <a:pt x="962025" y="1494116"/>
                  </a:moveTo>
                  <a:lnTo>
                    <a:pt x="961567" y="1492999"/>
                  </a:lnTo>
                  <a:lnTo>
                    <a:pt x="959700" y="1491132"/>
                  </a:lnTo>
                  <a:lnTo>
                    <a:pt x="958583" y="1490662"/>
                  </a:lnTo>
                  <a:lnTo>
                    <a:pt x="955954" y="1490662"/>
                  </a:lnTo>
                  <a:lnTo>
                    <a:pt x="954836" y="1491132"/>
                  </a:lnTo>
                  <a:lnTo>
                    <a:pt x="952969" y="1492999"/>
                  </a:lnTo>
                  <a:lnTo>
                    <a:pt x="952500" y="1494116"/>
                  </a:lnTo>
                  <a:lnTo>
                    <a:pt x="952500" y="1496745"/>
                  </a:lnTo>
                  <a:lnTo>
                    <a:pt x="952969" y="1497863"/>
                  </a:lnTo>
                  <a:lnTo>
                    <a:pt x="954836" y="1499730"/>
                  </a:lnTo>
                  <a:lnTo>
                    <a:pt x="955954" y="1500187"/>
                  </a:lnTo>
                  <a:lnTo>
                    <a:pt x="958583" y="1500187"/>
                  </a:lnTo>
                  <a:lnTo>
                    <a:pt x="959700" y="1499730"/>
                  </a:lnTo>
                  <a:lnTo>
                    <a:pt x="961567" y="1497863"/>
                  </a:lnTo>
                  <a:lnTo>
                    <a:pt x="962025" y="1496745"/>
                  </a:lnTo>
                  <a:lnTo>
                    <a:pt x="962025" y="1494116"/>
                  </a:lnTo>
                  <a:close/>
                </a:path>
                <a:path w="5153025" h="1997075">
                  <a:moveTo>
                    <a:pt x="962025" y="997229"/>
                  </a:moveTo>
                  <a:lnTo>
                    <a:pt x="961567" y="996111"/>
                  </a:lnTo>
                  <a:lnTo>
                    <a:pt x="959700" y="994244"/>
                  </a:lnTo>
                  <a:lnTo>
                    <a:pt x="958583" y="993775"/>
                  </a:lnTo>
                  <a:lnTo>
                    <a:pt x="955954" y="993775"/>
                  </a:lnTo>
                  <a:lnTo>
                    <a:pt x="954836" y="994244"/>
                  </a:lnTo>
                  <a:lnTo>
                    <a:pt x="952969" y="996111"/>
                  </a:lnTo>
                  <a:lnTo>
                    <a:pt x="952500" y="997229"/>
                  </a:lnTo>
                  <a:lnTo>
                    <a:pt x="952500" y="999858"/>
                  </a:lnTo>
                  <a:lnTo>
                    <a:pt x="952969" y="1000975"/>
                  </a:lnTo>
                  <a:lnTo>
                    <a:pt x="954836" y="1002842"/>
                  </a:lnTo>
                  <a:lnTo>
                    <a:pt x="955954" y="1003300"/>
                  </a:lnTo>
                  <a:lnTo>
                    <a:pt x="958583" y="1003300"/>
                  </a:lnTo>
                  <a:lnTo>
                    <a:pt x="959700" y="1002842"/>
                  </a:lnTo>
                  <a:lnTo>
                    <a:pt x="961567" y="1000975"/>
                  </a:lnTo>
                  <a:lnTo>
                    <a:pt x="962025" y="999858"/>
                  </a:lnTo>
                  <a:lnTo>
                    <a:pt x="962025" y="997229"/>
                  </a:lnTo>
                  <a:close/>
                </a:path>
                <a:path w="5153025" h="1997075">
                  <a:moveTo>
                    <a:pt x="962025" y="500341"/>
                  </a:moveTo>
                  <a:lnTo>
                    <a:pt x="961567" y="499224"/>
                  </a:lnTo>
                  <a:lnTo>
                    <a:pt x="959700" y="497357"/>
                  </a:lnTo>
                  <a:lnTo>
                    <a:pt x="958583" y="496900"/>
                  </a:lnTo>
                  <a:lnTo>
                    <a:pt x="955954" y="496900"/>
                  </a:lnTo>
                  <a:lnTo>
                    <a:pt x="954836" y="497357"/>
                  </a:lnTo>
                  <a:lnTo>
                    <a:pt x="952969" y="499224"/>
                  </a:lnTo>
                  <a:lnTo>
                    <a:pt x="952500" y="500341"/>
                  </a:lnTo>
                  <a:lnTo>
                    <a:pt x="952500" y="502970"/>
                  </a:lnTo>
                  <a:lnTo>
                    <a:pt x="952969" y="504088"/>
                  </a:lnTo>
                  <a:lnTo>
                    <a:pt x="954836" y="505955"/>
                  </a:lnTo>
                  <a:lnTo>
                    <a:pt x="955954" y="506425"/>
                  </a:lnTo>
                  <a:lnTo>
                    <a:pt x="958583" y="506425"/>
                  </a:lnTo>
                  <a:lnTo>
                    <a:pt x="959700" y="505955"/>
                  </a:lnTo>
                  <a:lnTo>
                    <a:pt x="961567" y="504088"/>
                  </a:lnTo>
                  <a:lnTo>
                    <a:pt x="962025" y="502970"/>
                  </a:lnTo>
                  <a:lnTo>
                    <a:pt x="962025" y="500341"/>
                  </a:lnTo>
                  <a:close/>
                </a:path>
                <a:path w="5153025" h="1997075">
                  <a:moveTo>
                    <a:pt x="962025" y="3454"/>
                  </a:moveTo>
                  <a:lnTo>
                    <a:pt x="961567" y="2336"/>
                  </a:lnTo>
                  <a:lnTo>
                    <a:pt x="959700" y="469"/>
                  </a:lnTo>
                  <a:lnTo>
                    <a:pt x="958583" y="0"/>
                  </a:lnTo>
                  <a:lnTo>
                    <a:pt x="955954" y="0"/>
                  </a:lnTo>
                  <a:lnTo>
                    <a:pt x="954836" y="469"/>
                  </a:lnTo>
                  <a:lnTo>
                    <a:pt x="952969" y="2336"/>
                  </a:lnTo>
                  <a:lnTo>
                    <a:pt x="952500" y="3454"/>
                  </a:lnTo>
                  <a:lnTo>
                    <a:pt x="952500" y="6083"/>
                  </a:lnTo>
                  <a:lnTo>
                    <a:pt x="952969" y="7200"/>
                  </a:lnTo>
                  <a:lnTo>
                    <a:pt x="954836" y="9067"/>
                  </a:lnTo>
                  <a:lnTo>
                    <a:pt x="955954" y="9525"/>
                  </a:lnTo>
                  <a:lnTo>
                    <a:pt x="958583" y="9525"/>
                  </a:lnTo>
                  <a:lnTo>
                    <a:pt x="959700" y="9067"/>
                  </a:lnTo>
                  <a:lnTo>
                    <a:pt x="961567" y="7200"/>
                  </a:lnTo>
                  <a:lnTo>
                    <a:pt x="962025" y="6083"/>
                  </a:lnTo>
                  <a:lnTo>
                    <a:pt x="962025" y="3454"/>
                  </a:lnTo>
                  <a:close/>
                </a:path>
                <a:path w="5153025" h="1997075">
                  <a:moveTo>
                    <a:pt x="1009650" y="1991004"/>
                  </a:moveTo>
                  <a:lnTo>
                    <a:pt x="1009192" y="1989886"/>
                  </a:lnTo>
                  <a:lnTo>
                    <a:pt x="1007325" y="1988019"/>
                  </a:lnTo>
                  <a:lnTo>
                    <a:pt x="1006208" y="1987550"/>
                  </a:lnTo>
                  <a:lnTo>
                    <a:pt x="1003579" y="1987550"/>
                  </a:lnTo>
                  <a:lnTo>
                    <a:pt x="1002461" y="1988019"/>
                  </a:lnTo>
                  <a:lnTo>
                    <a:pt x="1000594" y="1989886"/>
                  </a:lnTo>
                  <a:lnTo>
                    <a:pt x="1000125" y="1991004"/>
                  </a:lnTo>
                  <a:lnTo>
                    <a:pt x="1000125" y="1993633"/>
                  </a:lnTo>
                  <a:lnTo>
                    <a:pt x="1000594" y="1994750"/>
                  </a:lnTo>
                  <a:lnTo>
                    <a:pt x="1002461" y="1996617"/>
                  </a:lnTo>
                  <a:lnTo>
                    <a:pt x="1003579" y="1997075"/>
                  </a:lnTo>
                  <a:lnTo>
                    <a:pt x="1006208" y="1997075"/>
                  </a:lnTo>
                  <a:lnTo>
                    <a:pt x="1007325" y="1996617"/>
                  </a:lnTo>
                  <a:lnTo>
                    <a:pt x="1009192" y="1994750"/>
                  </a:lnTo>
                  <a:lnTo>
                    <a:pt x="1009650" y="1993633"/>
                  </a:lnTo>
                  <a:lnTo>
                    <a:pt x="1009650" y="1991004"/>
                  </a:lnTo>
                  <a:close/>
                </a:path>
                <a:path w="5153025" h="1997075">
                  <a:moveTo>
                    <a:pt x="1009650" y="1494116"/>
                  </a:moveTo>
                  <a:lnTo>
                    <a:pt x="1009192" y="1492999"/>
                  </a:lnTo>
                  <a:lnTo>
                    <a:pt x="1007325" y="1491132"/>
                  </a:lnTo>
                  <a:lnTo>
                    <a:pt x="1006208" y="1490662"/>
                  </a:lnTo>
                  <a:lnTo>
                    <a:pt x="1003579" y="1490662"/>
                  </a:lnTo>
                  <a:lnTo>
                    <a:pt x="1002461" y="1491132"/>
                  </a:lnTo>
                  <a:lnTo>
                    <a:pt x="1000594" y="1492999"/>
                  </a:lnTo>
                  <a:lnTo>
                    <a:pt x="1000125" y="1494116"/>
                  </a:lnTo>
                  <a:lnTo>
                    <a:pt x="1000125" y="1496745"/>
                  </a:lnTo>
                  <a:lnTo>
                    <a:pt x="1000594" y="1497863"/>
                  </a:lnTo>
                  <a:lnTo>
                    <a:pt x="1002461" y="1499730"/>
                  </a:lnTo>
                  <a:lnTo>
                    <a:pt x="1003579" y="1500187"/>
                  </a:lnTo>
                  <a:lnTo>
                    <a:pt x="1006208" y="1500187"/>
                  </a:lnTo>
                  <a:lnTo>
                    <a:pt x="1007325" y="1499730"/>
                  </a:lnTo>
                  <a:lnTo>
                    <a:pt x="1009192" y="1497863"/>
                  </a:lnTo>
                  <a:lnTo>
                    <a:pt x="1009650" y="1496745"/>
                  </a:lnTo>
                  <a:lnTo>
                    <a:pt x="1009650" y="1494116"/>
                  </a:lnTo>
                  <a:close/>
                </a:path>
                <a:path w="5153025" h="1997075">
                  <a:moveTo>
                    <a:pt x="1009650" y="997229"/>
                  </a:moveTo>
                  <a:lnTo>
                    <a:pt x="1009192" y="996111"/>
                  </a:lnTo>
                  <a:lnTo>
                    <a:pt x="1007325" y="994244"/>
                  </a:lnTo>
                  <a:lnTo>
                    <a:pt x="1006208" y="993775"/>
                  </a:lnTo>
                  <a:lnTo>
                    <a:pt x="1003579" y="993775"/>
                  </a:lnTo>
                  <a:lnTo>
                    <a:pt x="1002461" y="994244"/>
                  </a:lnTo>
                  <a:lnTo>
                    <a:pt x="1000594" y="996111"/>
                  </a:lnTo>
                  <a:lnTo>
                    <a:pt x="1000125" y="997229"/>
                  </a:lnTo>
                  <a:lnTo>
                    <a:pt x="1000125" y="999858"/>
                  </a:lnTo>
                  <a:lnTo>
                    <a:pt x="1000594" y="1000975"/>
                  </a:lnTo>
                  <a:lnTo>
                    <a:pt x="1002461" y="1002842"/>
                  </a:lnTo>
                  <a:lnTo>
                    <a:pt x="1003579" y="1003300"/>
                  </a:lnTo>
                  <a:lnTo>
                    <a:pt x="1006208" y="1003300"/>
                  </a:lnTo>
                  <a:lnTo>
                    <a:pt x="1007325" y="1002842"/>
                  </a:lnTo>
                  <a:lnTo>
                    <a:pt x="1009192" y="1000975"/>
                  </a:lnTo>
                  <a:lnTo>
                    <a:pt x="1009650" y="999858"/>
                  </a:lnTo>
                  <a:lnTo>
                    <a:pt x="1009650" y="997229"/>
                  </a:lnTo>
                  <a:close/>
                </a:path>
                <a:path w="5153025" h="1997075">
                  <a:moveTo>
                    <a:pt x="1009650" y="500341"/>
                  </a:moveTo>
                  <a:lnTo>
                    <a:pt x="1009192" y="499224"/>
                  </a:lnTo>
                  <a:lnTo>
                    <a:pt x="1007325" y="497357"/>
                  </a:lnTo>
                  <a:lnTo>
                    <a:pt x="1006208" y="496900"/>
                  </a:lnTo>
                  <a:lnTo>
                    <a:pt x="1003579" y="496900"/>
                  </a:lnTo>
                  <a:lnTo>
                    <a:pt x="1002461" y="497357"/>
                  </a:lnTo>
                  <a:lnTo>
                    <a:pt x="1000594" y="499224"/>
                  </a:lnTo>
                  <a:lnTo>
                    <a:pt x="1000125" y="500341"/>
                  </a:lnTo>
                  <a:lnTo>
                    <a:pt x="1000125" y="502970"/>
                  </a:lnTo>
                  <a:lnTo>
                    <a:pt x="1000594" y="504088"/>
                  </a:lnTo>
                  <a:lnTo>
                    <a:pt x="1002461" y="505955"/>
                  </a:lnTo>
                  <a:lnTo>
                    <a:pt x="1003579" y="506425"/>
                  </a:lnTo>
                  <a:lnTo>
                    <a:pt x="1006208" y="506425"/>
                  </a:lnTo>
                  <a:lnTo>
                    <a:pt x="1007325" y="505955"/>
                  </a:lnTo>
                  <a:lnTo>
                    <a:pt x="1009192" y="504088"/>
                  </a:lnTo>
                  <a:lnTo>
                    <a:pt x="1009650" y="502970"/>
                  </a:lnTo>
                  <a:lnTo>
                    <a:pt x="1009650" y="500341"/>
                  </a:lnTo>
                  <a:close/>
                </a:path>
                <a:path w="5153025" h="1997075">
                  <a:moveTo>
                    <a:pt x="1009650" y="3454"/>
                  </a:moveTo>
                  <a:lnTo>
                    <a:pt x="1009192" y="2336"/>
                  </a:lnTo>
                  <a:lnTo>
                    <a:pt x="1007325" y="469"/>
                  </a:lnTo>
                  <a:lnTo>
                    <a:pt x="1006208" y="0"/>
                  </a:lnTo>
                  <a:lnTo>
                    <a:pt x="1003579" y="0"/>
                  </a:lnTo>
                  <a:lnTo>
                    <a:pt x="1002461" y="469"/>
                  </a:lnTo>
                  <a:lnTo>
                    <a:pt x="1000594" y="2336"/>
                  </a:lnTo>
                  <a:lnTo>
                    <a:pt x="1000125" y="3454"/>
                  </a:lnTo>
                  <a:lnTo>
                    <a:pt x="1000125" y="6083"/>
                  </a:lnTo>
                  <a:lnTo>
                    <a:pt x="1000594" y="7200"/>
                  </a:lnTo>
                  <a:lnTo>
                    <a:pt x="1002461" y="9067"/>
                  </a:lnTo>
                  <a:lnTo>
                    <a:pt x="1003579" y="9525"/>
                  </a:lnTo>
                  <a:lnTo>
                    <a:pt x="1006208" y="9525"/>
                  </a:lnTo>
                  <a:lnTo>
                    <a:pt x="1007325" y="9067"/>
                  </a:lnTo>
                  <a:lnTo>
                    <a:pt x="1009192" y="7200"/>
                  </a:lnTo>
                  <a:lnTo>
                    <a:pt x="1009650" y="6083"/>
                  </a:lnTo>
                  <a:lnTo>
                    <a:pt x="1009650" y="3454"/>
                  </a:lnTo>
                  <a:close/>
                </a:path>
                <a:path w="5153025" h="1997075">
                  <a:moveTo>
                    <a:pt x="1057275" y="1991004"/>
                  </a:moveTo>
                  <a:lnTo>
                    <a:pt x="1056817" y="1989886"/>
                  </a:lnTo>
                  <a:lnTo>
                    <a:pt x="1054950" y="1988019"/>
                  </a:lnTo>
                  <a:lnTo>
                    <a:pt x="1053833" y="1987550"/>
                  </a:lnTo>
                  <a:lnTo>
                    <a:pt x="1051204" y="1987550"/>
                  </a:lnTo>
                  <a:lnTo>
                    <a:pt x="1050086" y="1988019"/>
                  </a:lnTo>
                  <a:lnTo>
                    <a:pt x="1048219" y="1989886"/>
                  </a:lnTo>
                  <a:lnTo>
                    <a:pt x="1047750" y="1991004"/>
                  </a:lnTo>
                  <a:lnTo>
                    <a:pt x="1047750" y="1993633"/>
                  </a:lnTo>
                  <a:lnTo>
                    <a:pt x="1048219" y="1994750"/>
                  </a:lnTo>
                  <a:lnTo>
                    <a:pt x="1050086" y="1996617"/>
                  </a:lnTo>
                  <a:lnTo>
                    <a:pt x="1051204" y="1997075"/>
                  </a:lnTo>
                  <a:lnTo>
                    <a:pt x="1053833" y="1997075"/>
                  </a:lnTo>
                  <a:lnTo>
                    <a:pt x="1054950" y="1996617"/>
                  </a:lnTo>
                  <a:lnTo>
                    <a:pt x="1056817" y="1994750"/>
                  </a:lnTo>
                  <a:lnTo>
                    <a:pt x="1057275" y="1993633"/>
                  </a:lnTo>
                  <a:lnTo>
                    <a:pt x="1057275" y="1991004"/>
                  </a:lnTo>
                  <a:close/>
                </a:path>
                <a:path w="5153025" h="1997075">
                  <a:moveTo>
                    <a:pt x="1057275" y="1494116"/>
                  </a:moveTo>
                  <a:lnTo>
                    <a:pt x="1056817" y="1492999"/>
                  </a:lnTo>
                  <a:lnTo>
                    <a:pt x="1054950" y="1491132"/>
                  </a:lnTo>
                  <a:lnTo>
                    <a:pt x="1053833" y="1490662"/>
                  </a:lnTo>
                  <a:lnTo>
                    <a:pt x="1051204" y="1490662"/>
                  </a:lnTo>
                  <a:lnTo>
                    <a:pt x="1050086" y="1491132"/>
                  </a:lnTo>
                  <a:lnTo>
                    <a:pt x="1048219" y="1492999"/>
                  </a:lnTo>
                  <a:lnTo>
                    <a:pt x="1047750" y="1494116"/>
                  </a:lnTo>
                  <a:lnTo>
                    <a:pt x="1047750" y="1496745"/>
                  </a:lnTo>
                  <a:lnTo>
                    <a:pt x="1048219" y="1497863"/>
                  </a:lnTo>
                  <a:lnTo>
                    <a:pt x="1050086" y="1499730"/>
                  </a:lnTo>
                  <a:lnTo>
                    <a:pt x="1051204" y="1500187"/>
                  </a:lnTo>
                  <a:lnTo>
                    <a:pt x="1053833" y="1500187"/>
                  </a:lnTo>
                  <a:lnTo>
                    <a:pt x="1054950" y="1499730"/>
                  </a:lnTo>
                  <a:lnTo>
                    <a:pt x="1056817" y="1497863"/>
                  </a:lnTo>
                  <a:lnTo>
                    <a:pt x="1057275" y="1496745"/>
                  </a:lnTo>
                  <a:lnTo>
                    <a:pt x="1057275" y="1494116"/>
                  </a:lnTo>
                  <a:close/>
                </a:path>
                <a:path w="5153025" h="1997075">
                  <a:moveTo>
                    <a:pt x="1057275" y="997229"/>
                  </a:moveTo>
                  <a:lnTo>
                    <a:pt x="1056817" y="996111"/>
                  </a:lnTo>
                  <a:lnTo>
                    <a:pt x="1054950" y="994244"/>
                  </a:lnTo>
                  <a:lnTo>
                    <a:pt x="1053833" y="993775"/>
                  </a:lnTo>
                  <a:lnTo>
                    <a:pt x="1051204" y="993775"/>
                  </a:lnTo>
                  <a:lnTo>
                    <a:pt x="1050086" y="994244"/>
                  </a:lnTo>
                  <a:lnTo>
                    <a:pt x="1048219" y="996111"/>
                  </a:lnTo>
                  <a:lnTo>
                    <a:pt x="1047750" y="997229"/>
                  </a:lnTo>
                  <a:lnTo>
                    <a:pt x="1047750" y="999858"/>
                  </a:lnTo>
                  <a:lnTo>
                    <a:pt x="1048219" y="1000975"/>
                  </a:lnTo>
                  <a:lnTo>
                    <a:pt x="1050086" y="1002842"/>
                  </a:lnTo>
                  <a:lnTo>
                    <a:pt x="1051204" y="1003300"/>
                  </a:lnTo>
                  <a:lnTo>
                    <a:pt x="1053833" y="1003300"/>
                  </a:lnTo>
                  <a:lnTo>
                    <a:pt x="1054950" y="1002842"/>
                  </a:lnTo>
                  <a:lnTo>
                    <a:pt x="1056817" y="1000975"/>
                  </a:lnTo>
                  <a:lnTo>
                    <a:pt x="1057275" y="999858"/>
                  </a:lnTo>
                  <a:lnTo>
                    <a:pt x="1057275" y="997229"/>
                  </a:lnTo>
                  <a:close/>
                </a:path>
                <a:path w="5153025" h="1997075">
                  <a:moveTo>
                    <a:pt x="1057275" y="500341"/>
                  </a:moveTo>
                  <a:lnTo>
                    <a:pt x="1056817" y="499224"/>
                  </a:lnTo>
                  <a:lnTo>
                    <a:pt x="1054950" y="497357"/>
                  </a:lnTo>
                  <a:lnTo>
                    <a:pt x="1053833" y="496900"/>
                  </a:lnTo>
                  <a:lnTo>
                    <a:pt x="1051204" y="496900"/>
                  </a:lnTo>
                  <a:lnTo>
                    <a:pt x="1050086" y="497357"/>
                  </a:lnTo>
                  <a:lnTo>
                    <a:pt x="1048219" y="499224"/>
                  </a:lnTo>
                  <a:lnTo>
                    <a:pt x="1047750" y="500341"/>
                  </a:lnTo>
                  <a:lnTo>
                    <a:pt x="1047750" y="502970"/>
                  </a:lnTo>
                  <a:lnTo>
                    <a:pt x="1048219" y="504088"/>
                  </a:lnTo>
                  <a:lnTo>
                    <a:pt x="1050086" y="505955"/>
                  </a:lnTo>
                  <a:lnTo>
                    <a:pt x="1051204" y="506425"/>
                  </a:lnTo>
                  <a:lnTo>
                    <a:pt x="1053833" y="506425"/>
                  </a:lnTo>
                  <a:lnTo>
                    <a:pt x="1054950" y="505955"/>
                  </a:lnTo>
                  <a:lnTo>
                    <a:pt x="1056817" y="504088"/>
                  </a:lnTo>
                  <a:lnTo>
                    <a:pt x="1057275" y="502970"/>
                  </a:lnTo>
                  <a:lnTo>
                    <a:pt x="1057275" y="500341"/>
                  </a:lnTo>
                  <a:close/>
                </a:path>
                <a:path w="5153025" h="1997075">
                  <a:moveTo>
                    <a:pt x="1057275" y="3454"/>
                  </a:moveTo>
                  <a:lnTo>
                    <a:pt x="1056817" y="2336"/>
                  </a:lnTo>
                  <a:lnTo>
                    <a:pt x="1054950" y="469"/>
                  </a:lnTo>
                  <a:lnTo>
                    <a:pt x="1053833" y="0"/>
                  </a:lnTo>
                  <a:lnTo>
                    <a:pt x="1051204" y="0"/>
                  </a:lnTo>
                  <a:lnTo>
                    <a:pt x="1050086" y="469"/>
                  </a:lnTo>
                  <a:lnTo>
                    <a:pt x="1048219" y="2336"/>
                  </a:lnTo>
                  <a:lnTo>
                    <a:pt x="1047750" y="3454"/>
                  </a:lnTo>
                  <a:lnTo>
                    <a:pt x="1047750" y="6083"/>
                  </a:lnTo>
                  <a:lnTo>
                    <a:pt x="1048219" y="7200"/>
                  </a:lnTo>
                  <a:lnTo>
                    <a:pt x="1050086" y="9067"/>
                  </a:lnTo>
                  <a:lnTo>
                    <a:pt x="1051204" y="9525"/>
                  </a:lnTo>
                  <a:lnTo>
                    <a:pt x="1053833" y="9525"/>
                  </a:lnTo>
                  <a:lnTo>
                    <a:pt x="1054950" y="9067"/>
                  </a:lnTo>
                  <a:lnTo>
                    <a:pt x="1056817" y="7200"/>
                  </a:lnTo>
                  <a:lnTo>
                    <a:pt x="1057275" y="6083"/>
                  </a:lnTo>
                  <a:lnTo>
                    <a:pt x="1057275" y="3454"/>
                  </a:lnTo>
                  <a:close/>
                </a:path>
                <a:path w="5153025" h="1997075">
                  <a:moveTo>
                    <a:pt x="1104900" y="1991004"/>
                  </a:moveTo>
                  <a:lnTo>
                    <a:pt x="1104442" y="1989886"/>
                  </a:lnTo>
                  <a:lnTo>
                    <a:pt x="1102575" y="1988019"/>
                  </a:lnTo>
                  <a:lnTo>
                    <a:pt x="1101458" y="1987550"/>
                  </a:lnTo>
                  <a:lnTo>
                    <a:pt x="1098829" y="1987550"/>
                  </a:lnTo>
                  <a:lnTo>
                    <a:pt x="1097711" y="1988019"/>
                  </a:lnTo>
                  <a:lnTo>
                    <a:pt x="1095844" y="1989886"/>
                  </a:lnTo>
                  <a:lnTo>
                    <a:pt x="1095375" y="1991004"/>
                  </a:lnTo>
                  <a:lnTo>
                    <a:pt x="1095375" y="1993633"/>
                  </a:lnTo>
                  <a:lnTo>
                    <a:pt x="1095844" y="1994750"/>
                  </a:lnTo>
                  <a:lnTo>
                    <a:pt x="1097711" y="1996617"/>
                  </a:lnTo>
                  <a:lnTo>
                    <a:pt x="1098829" y="1997075"/>
                  </a:lnTo>
                  <a:lnTo>
                    <a:pt x="1101458" y="1997075"/>
                  </a:lnTo>
                  <a:lnTo>
                    <a:pt x="1102575" y="1996617"/>
                  </a:lnTo>
                  <a:lnTo>
                    <a:pt x="1104442" y="1994750"/>
                  </a:lnTo>
                  <a:lnTo>
                    <a:pt x="1104900" y="1993633"/>
                  </a:lnTo>
                  <a:lnTo>
                    <a:pt x="1104900" y="1991004"/>
                  </a:lnTo>
                  <a:close/>
                </a:path>
                <a:path w="5153025" h="1997075">
                  <a:moveTo>
                    <a:pt x="1104900" y="1494116"/>
                  </a:moveTo>
                  <a:lnTo>
                    <a:pt x="1104442" y="1492999"/>
                  </a:lnTo>
                  <a:lnTo>
                    <a:pt x="1102575" y="1491132"/>
                  </a:lnTo>
                  <a:lnTo>
                    <a:pt x="1101458" y="1490662"/>
                  </a:lnTo>
                  <a:lnTo>
                    <a:pt x="1098829" y="1490662"/>
                  </a:lnTo>
                  <a:lnTo>
                    <a:pt x="1097711" y="1491132"/>
                  </a:lnTo>
                  <a:lnTo>
                    <a:pt x="1095844" y="1492999"/>
                  </a:lnTo>
                  <a:lnTo>
                    <a:pt x="1095375" y="1494116"/>
                  </a:lnTo>
                  <a:lnTo>
                    <a:pt x="1095375" y="1496745"/>
                  </a:lnTo>
                  <a:lnTo>
                    <a:pt x="1095844" y="1497863"/>
                  </a:lnTo>
                  <a:lnTo>
                    <a:pt x="1097711" y="1499730"/>
                  </a:lnTo>
                  <a:lnTo>
                    <a:pt x="1098829" y="1500187"/>
                  </a:lnTo>
                  <a:lnTo>
                    <a:pt x="1101458" y="1500187"/>
                  </a:lnTo>
                  <a:lnTo>
                    <a:pt x="1102575" y="1499730"/>
                  </a:lnTo>
                  <a:lnTo>
                    <a:pt x="1104442" y="1497863"/>
                  </a:lnTo>
                  <a:lnTo>
                    <a:pt x="1104900" y="1496745"/>
                  </a:lnTo>
                  <a:lnTo>
                    <a:pt x="1104900" y="1494116"/>
                  </a:lnTo>
                  <a:close/>
                </a:path>
                <a:path w="5153025" h="1997075">
                  <a:moveTo>
                    <a:pt x="1104900" y="997229"/>
                  </a:moveTo>
                  <a:lnTo>
                    <a:pt x="1104442" y="996111"/>
                  </a:lnTo>
                  <a:lnTo>
                    <a:pt x="1102575" y="994244"/>
                  </a:lnTo>
                  <a:lnTo>
                    <a:pt x="1101458" y="993775"/>
                  </a:lnTo>
                  <a:lnTo>
                    <a:pt x="1098829" y="993775"/>
                  </a:lnTo>
                  <a:lnTo>
                    <a:pt x="1097711" y="994244"/>
                  </a:lnTo>
                  <a:lnTo>
                    <a:pt x="1095844" y="996111"/>
                  </a:lnTo>
                  <a:lnTo>
                    <a:pt x="1095375" y="997229"/>
                  </a:lnTo>
                  <a:lnTo>
                    <a:pt x="1095375" y="999858"/>
                  </a:lnTo>
                  <a:lnTo>
                    <a:pt x="1095844" y="1000975"/>
                  </a:lnTo>
                  <a:lnTo>
                    <a:pt x="1097711" y="1002842"/>
                  </a:lnTo>
                  <a:lnTo>
                    <a:pt x="1098829" y="1003300"/>
                  </a:lnTo>
                  <a:lnTo>
                    <a:pt x="1101458" y="1003300"/>
                  </a:lnTo>
                  <a:lnTo>
                    <a:pt x="1102575" y="1002842"/>
                  </a:lnTo>
                  <a:lnTo>
                    <a:pt x="1104442" y="1000975"/>
                  </a:lnTo>
                  <a:lnTo>
                    <a:pt x="1104900" y="999858"/>
                  </a:lnTo>
                  <a:lnTo>
                    <a:pt x="1104900" y="997229"/>
                  </a:lnTo>
                  <a:close/>
                </a:path>
                <a:path w="5153025" h="1997075">
                  <a:moveTo>
                    <a:pt x="1104900" y="500341"/>
                  </a:moveTo>
                  <a:lnTo>
                    <a:pt x="1104442" y="499224"/>
                  </a:lnTo>
                  <a:lnTo>
                    <a:pt x="1102575" y="497357"/>
                  </a:lnTo>
                  <a:lnTo>
                    <a:pt x="1101458" y="496900"/>
                  </a:lnTo>
                  <a:lnTo>
                    <a:pt x="1098829" y="496900"/>
                  </a:lnTo>
                  <a:lnTo>
                    <a:pt x="1097711" y="497357"/>
                  </a:lnTo>
                  <a:lnTo>
                    <a:pt x="1095844" y="499224"/>
                  </a:lnTo>
                  <a:lnTo>
                    <a:pt x="1095375" y="500341"/>
                  </a:lnTo>
                  <a:lnTo>
                    <a:pt x="1095375" y="502970"/>
                  </a:lnTo>
                  <a:lnTo>
                    <a:pt x="1095844" y="504088"/>
                  </a:lnTo>
                  <a:lnTo>
                    <a:pt x="1097711" y="505955"/>
                  </a:lnTo>
                  <a:lnTo>
                    <a:pt x="1098829" y="506425"/>
                  </a:lnTo>
                  <a:lnTo>
                    <a:pt x="1101458" y="506425"/>
                  </a:lnTo>
                  <a:lnTo>
                    <a:pt x="1102575" y="505955"/>
                  </a:lnTo>
                  <a:lnTo>
                    <a:pt x="1104442" y="504088"/>
                  </a:lnTo>
                  <a:lnTo>
                    <a:pt x="1104900" y="502970"/>
                  </a:lnTo>
                  <a:lnTo>
                    <a:pt x="1104900" y="500341"/>
                  </a:lnTo>
                  <a:close/>
                </a:path>
                <a:path w="5153025" h="1997075">
                  <a:moveTo>
                    <a:pt x="1104900" y="3454"/>
                  </a:moveTo>
                  <a:lnTo>
                    <a:pt x="1104442" y="2336"/>
                  </a:lnTo>
                  <a:lnTo>
                    <a:pt x="1102575" y="469"/>
                  </a:lnTo>
                  <a:lnTo>
                    <a:pt x="1101458" y="0"/>
                  </a:lnTo>
                  <a:lnTo>
                    <a:pt x="1098829" y="0"/>
                  </a:lnTo>
                  <a:lnTo>
                    <a:pt x="1097711" y="469"/>
                  </a:lnTo>
                  <a:lnTo>
                    <a:pt x="1095844" y="2336"/>
                  </a:lnTo>
                  <a:lnTo>
                    <a:pt x="1095375" y="3454"/>
                  </a:lnTo>
                  <a:lnTo>
                    <a:pt x="1095375" y="6083"/>
                  </a:lnTo>
                  <a:lnTo>
                    <a:pt x="1095844" y="7200"/>
                  </a:lnTo>
                  <a:lnTo>
                    <a:pt x="1097711" y="9067"/>
                  </a:lnTo>
                  <a:lnTo>
                    <a:pt x="1098829" y="9525"/>
                  </a:lnTo>
                  <a:lnTo>
                    <a:pt x="1101458" y="9525"/>
                  </a:lnTo>
                  <a:lnTo>
                    <a:pt x="1102575" y="9067"/>
                  </a:lnTo>
                  <a:lnTo>
                    <a:pt x="1104442" y="7200"/>
                  </a:lnTo>
                  <a:lnTo>
                    <a:pt x="1104900" y="6083"/>
                  </a:lnTo>
                  <a:lnTo>
                    <a:pt x="1104900" y="3454"/>
                  </a:lnTo>
                  <a:close/>
                </a:path>
                <a:path w="5153025" h="1997075">
                  <a:moveTo>
                    <a:pt x="1152525" y="1991004"/>
                  </a:moveTo>
                  <a:lnTo>
                    <a:pt x="1152067" y="1989886"/>
                  </a:lnTo>
                  <a:lnTo>
                    <a:pt x="1150200" y="1988019"/>
                  </a:lnTo>
                  <a:lnTo>
                    <a:pt x="1149083" y="1987550"/>
                  </a:lnTo>
                  <a:lnTo>
                    <a:pt x="1146454" y="1987550"/>
                  </a:lnTo>
                  <a:lnTo>
                    <a:pt x="1145336" y="1988019"/>
                  </a:lnTo>
                  <a:lnTo>
                    <a:pt x="1143469" y="1989886"/>
                  </a:lnTo>
                  <a:lnTo>
                    <a:pt x="1143000" y="1991004"/>
                  </a:lnTo>
                  <a:lnTo>
                    <a:pt x="1143000" y="1993633"/>
                  </a:lnTo>
                  <a:lnTo>
                    <a:pt x="1143469" y="1994750"/>
                  </a:lnTo>
                  <a:lnTo>
                    <a:pt x="1145336" y="1996617"/>
                  </a:lnTo>
                  <a:lnTo>
                    <a:pt x="1146454" y="1997075"/>
                  </a:lnTo>
                  <a:lnTo>
                    <a:pt x="1149083" y="1997075"/>
                  </a:lnTo>
                  <a:lnTo>
                    <a:pt x="1150200" y="1996617"/>
                  </a:lnTo>
                  <a:lnTo>
                    <a:pt x="1152067" y="1994750"/>
                  </a:lnTo>
                  <a:lnTo>
                    <a:pt x="1152525" y="1993633"/>
                  </a:lnTo>
                  <a:lnTo>
                    <a:pt x="1152525" y="1991004"/>
                  </a:lnTo>
                  <a:close/>
                </a:path>
                <a:path w="5153025" h="1997075">
                  <a:moveTo>
                    <a:pt x="1152525" y="1494116"/>
                  </a:moveTo>
                  <a:lnTo>
                    <a:pt x="1152067" y="1492999"/>
                  </a:lnTo>
                  <a:lnTo>
                    <a:pt x="1150200" y="1491132"/>
                  </a:lnTo>
                  <a:lnTo>
                    <a:pt x="1149083" y="1490662"/>
                  </a:lnTo>
                  <a:lnTo>
                    <a:pt x="1146454" y="1490662"/>
                  </a:lnTo>
                  <a:lnTo>
                    <a:pt x="1145336" y="1491132"/>
                  </a:lnTo>
                  <a:lnTo>
                    <a:pt x="1143469" y="1492999"/>
                  </a:lnTo>
                  <a:lnTo>
                    <a:pt x="1143000" y="1494116"/>
                  </a:lnTo>
                  <a:lnTo>
                    <a:pt x="1143000" y="1496745"/>
                  </a:lnTo>
                  <a:lnTo>
                    <a:pt x="1143469" y="1497863"/>
                  </a:lnTo>
                  <a:lnTo>
                    <a:pt x="1145336" y="1499730"/>
                  </a:lnTo>
                  <a:lnTo>
                    <a:pt x="1146454" y="1500187"/>
                  </a:lnTo>
                  <a:lnTo>
                    <a:pt x="1149083" y="1500187"/>
                  </a:lnTo>
                  <a:lnTo>
                    <a:pt x="1150200" y="1499730"/>
                  </a:lnTo>
                  <a:lnTo>
                    <a:pt x="1152067" y="1497863"/>
                  </a:lnTo>
                  <a:lnTo>
                    <a:pt x="1152525" y="1496745"/>
                  </a:lnTo>
                  <a:lnTo>
                    <a:pt x="1152525" y="1494116"/>
                  </a:lnTo>
                  <a:close/>
                </a:path>
                <a:path w="5153025" h="1997075">
                  <a:moveTo>
                    <a:pt x="1152525" y="997229"/>
                  </a:moveTo>
                  <a:lnTo>
                    <a:pt x="1152067" y="996111"/>
                  </a:lnTo>
                  <a:lnTo>
                    <a:pt x="1150200" y="994244"/>
                  </a:lnTo>
                  <a:lnTo>
                    <a:pt x="1149083" y="993775"/>
                  </a:lnTo>
                  <a:lnTo>
                    <a:pt x="1146454" y="993775"/>
                  </a:lnTo>
                  <a:lnTo>
                    <a:pt x="1145336" y="994244"/>
                  </a:lnTo>
                  <a:lnTo>
                    <a:pt x="1143469" y="996111"/>
                  </a:lnTo>
                  <a:lnTo>
                    <a:pt x="1143000" y="997229"/>
                  </a:lnTo>
                  <a:lnTo>
                    <a:pt x="1143000" y="999858"/>
                  </a:lnTo>
                  <a:lnTo>
                    <a:pt x="1143469" y="1000975"/>
                  </a:lnTo>
                  <a:lnTo>
                    <a:pt x="1145336" y="1002842"/>
                  </a:lnTo>
                  <a:lnTo>
                    <a:pt x="1146454" y="1003300"/>
                  </a:lnTo>
                  <a:lnTo>
                    <a:pt x="1149083" y="1003300"/>
                  </a:lnTo>
                  <a:lnTo>
                    <a:pt x="1150200" y="1002842"/>
                  </a:lnTo>
                  <a:lnTo>
                    <a:pt x="1152067" y="1000975"/>
                  </a:lnTo>
                  <a:lnTo>
                    <a:pt x="1152525" y="999858"/>
                  </a:lnTo>
                  <a:lnTo>
                    <a:pt x="1152525" y="997229"/>
                  </a:lnTo>
                  <a:close/>
                </a:path>
                <a:path w="5153025" h="1997075">
                  <a:moveTo>
                    <a:pt x="1152525" y="500341"/>
                  </a:moveTo>
                  <a:lnTo>
                    <a:pt x="1152067" y="499224"/>
                  </a:lnTo>
                  <a:lnTo>
                    <a:pt x="1150200" y="497357"/>
                  </a:lnTo>
                  <a:lnTo>
                    <a:pt x="1149083" y="496900"/>
                  </a:lnTo>
                  <a:lnTo>
                    <a:pt x="1146454" y="496900"/>
                  </a:lnTo>
                  <a:lnTo>
                    <a:pt x="1145336" y="497357"/>
                  </a:lnTo>
                  <a:lnTo>
                    <a:pt x="1143469" y="499224"/>
                  </a:lnTo>
                  <a:lnTo>
                    <a:pt x="1143000" y="500341"/>
                  </a:lnTo>
                  <a:lnTo>
                    <a:pt x="1143000" y="502970"/>
                  </a:lnTo>
                  <a:lnTo>
                    <a:pt x="1143469" y="504088"/>
                  </a:lnTo>
                  <a:lnTo>
                    <a:pt x="1145336" y="505955"/>
                  </a:lnTo>
                  <a:lnTo>
                    <a:pt x="1146454" y="506425"/>
                  </a:lnTo>
                  <a:lnTo>
                    <a:pt x="1149083" y="506425"/>
                  </a:lnTo>
                  <a:lnTo>
                    <a:pt x="1150200" y="505955"/>
                  </a:lnTo>
                  <a:lnTo>
                    <a:pt x="1152067" y="504088"/>
                  </a:lnTo>
                  <a:lnTo>
                    <a:pt x="1152525" y="502970"/>
                  </a:lnTo>
                  <a:lnTo>
                    <a:pt x="1152525" y="500341"/>
                  </a:lnTo>
                  <a:close/>
                </a:path>
                <a:path w="5153025" h="1997075">
                  <a:moveTo>
                    <a:pt x="1152525" y="3454"/>
                  </a:moveTo>
                  <a:lnTo>
                    <a:pt x="1152067" y="2336"/>
                  </a:lnTo>
                  <a:lnTo>
                    <a:pt x="1150200" y="469"/>
                  </a:lnTo>
                  <a:lnTo>
                    <a:pt x="1149083" y="0"/>
                  </a:lnTo>
                  <a:lnTo>
                    <a:pt x="1146454" y="0"/>
                  </a:lnTo>
                  <a:lnTo>
                    <a:pt x="1145336" y="469"/>
                  </a:lnTo>
                  <a:lnTo>
                    <a:pt x="1143469" y="2336"/>
                  </a:lnTo>
                  <a:lnTo>
                    <a:pt x="1143000" y="3454"/>
                  </a:lnTo>
                  <a:lnTo>
                    <a:pt x="1143000" y="6083"/>
                  </a:lnTo>
                  <a:lnTo>
                    <a:pt x="1143469" y="7200"/>
                  </a:lnTo>
                  <a:lnTo>
                    <a:pt x="1145336" y="9067"/>
                  </a:lnTo>
                  <a:lnTo>
                    <a:pt x="1146454" y="9525"/>
                  </a:lnTo>
                  <a:lnTo>
                    <a:pt x="1149083" y="9525"/>
                  </a:lnTo>
                  <a:lnTo>
                    <a:pt x="1150200" y="9067"/>
                  </a:lnTo>
                  <a:lnTo>
                    <a:pt x="1152067" y="7200"/>
                  </a:lnTo>
                  <a:lnTo>
                    <a:pt x="1152525" y="6083"/>
                  </a:lnTo>
                  <a:lnTo>
                    <a:pt x="1152525" y="3454"/>
                  </a:lnTo>
                  <a:close/>
                </a:path>
                <a:path w="5153025" h="1997075">
                  <a:moveTo>
                    <a:pt x="1200150" y="1991004"/>
                  </a:moveTo>
                  <a:lnTo>
                    <a:pt x="1199692" y="1989886"/>
                  </a:lnTo>
                  <a:lnTo>
                    <a:pt x="1197825" y="1988019"/>
                  </a:lnTo>
                  <a:lnTo>
                    <a:pt x="1196708" y="1987550"/>
                  </a:lnTo>
                  <a:lnTo>
                    <a:pt x="1194079" y="1987550"/>
                  </a:lnTo>
                  <a:lnTo>
                    <a:pt x="1192961" y="1988019"/>
                  </a:lnTo>
                  <a:lnTo>
                    <a:pt x="1191094" y="1989886"/>
                  </a:lnTo>
                  <a:lnTo>
                    <a:pt x="1190625" y="1991004"/>
                  </a:lnTo>
                  <a:lnTo>
                    <a:pt x="1190625" y="1993633"/>
                  </a:lnTo>
                  <a:lnTo>
                    <a:pt x="1191094" y="1994750"/>
                  </a:lnTo>
                  <a:lnTo>
                    <a:pt x="1192961" y="1996617"/>
                  </a:lnTo>
                  <a:lnTo>
                    <a:pt x="1194079" y="1997075"/>
                  </a:lnTo>
                  <a:lnTo>
                    <a:pt x="1196708" y="1997075"/>
                  </a:lnTo>
                  <a:lnTo>
                    <a:pt x="1197825" y="1996617"/>
                  </a:lnTo>
                  <a:lnTo>
                    <a:pt x="1199692" y="1994750"/>
                  </a:lnTo>
                  <a:lnTo>
                    <a:pt x="1200150" y="1993633"/>
                  </a:lnTo>
                  <a:lnTo>
                    <a:pt x="1200150" y="1991004"/>
                  </a:lnTo>
                  <a:close/>
                </a:path>
                <a:path w="5153025" h="1997075">
                  <a:moveTo>
                    <a:pt x="1200150" y="1494116"/>
                  </a:moveTo>
                  <a:lnTo>
                    <a:pt x="1199692" y="1492999"/>
                  </a:lnTo>
                  <a:lnTo>
                    <a:pt x="1197825" y="1491132"/>
                  </a:lnTo>
                  <a:lnTo>
                    <a:pt x="1196708" y="1490662"/>
                  </a:lnTo>
                  <a:lnTo>
                    <a:pt x="1194079" y="1490662"/>
                  </a:lnTo>
                  <a:lnTo>
                    <a:pt x="1192961" y="1491132"/>
                  </a:lnTo>
                  <a:lnTo>
                    <a:pt x="1191094" y="1492999"/>
                  </a:lnTo>
                  <a:lnTo>
                    <a:pt x="1190625" y="1494116"/>
                  </a:lnTo>
                  <a:lnTo>
                    <a:pt x="1190625" y="1496745"/>
                  </a:lnTo>
                  <a:lnTo>
                    <a:pt x="1191094" y="1497863"/>
                  </a:lnTo>
                  <a:lnTo>
                    <a:pt x="1192961" y="1499730"/>
                  </a:lnTo>
                  <a:lnTo>
                    <a:pt x="1194079" y="1500187"/>
                  </a:lnTo>
                  <a:lnTo>
                    <a:pt x="1196708" y="1500187"/>
                  </a:lnTo>
                  <a:lnTo>
                    <a:pt x="1197825" y="1499730"/>
                  </a:lnTo>
                  <a:lnTo>
                    <a:pt x="1199692" y="1497863"/>
                  </a:lnTo>
                  <a:lnTo>
                    <a:pt x="1200150" y="1496745"/>
                  </a:lnTo>
                  <a:lnTo>
                    <a:pt x="1200150" y="1494116"/>
                  </a:lnTo>
                  <a:close/>
                </a:path>
                <a:path w="5153025" h="1997075">
                  <a:moveTo>
                    <a:pt x="1200150" y="997229"/>
                  </a:moveTo>
                  <a:lnTo>
                    <a:pt x="1199692" y="996111"/>
                  </a:lnTo>
                  <a:lnTo>
                    <a:pt x="1197825" y="994244"/>
                  </a:lnTo>
                  <a:lnTo>
                    <a:pt x="1196708" y="993775"/>
                  </a:lnTo>
                  <a:lnTo>
                    <a:pt x="1194079" y="993775"/>
                  </a:lnTo>
                  <a:lnTo>
                    <a:pt x="1192961" y="994244"/>
                  </a:lnTo>
                  <a:lnTo>
                    <a:pt x="1191094" y="996111"/>
                  </a:lnTo>
                  <a:lnTo>
                    <a:pt x="1190625" y="997229"/>
                  </a:lnTo>
                  <a:lnTo>
                    <a:pt x="1190625" y="999858"/>
                  </a:lnTo>
                  <a:lnTo>
                    <a:pt x="1191094" y="1000975"/>
                  </a:lnTo>
                  <a:lnTo>
                    <a:pt x="1192961" y="1002842"/>
                  </a:lnTo>
                  <a:lnTo>
                    <a:pt x="1194079" y="1003300"/>
                  </a:lnTo>
                  <a:lnTo>
                    <a:pt x="1196708" y="1003300"/>
                  </a:lnTo>
                  <a:lnTo>
                    <a:pt x="1197825" y="1002842"/>
                  </a:lnTo>
                  <a:lnTo>
                    <a:pt x="1199692" y="1000975"/>
                  </a:lnTo>
                  <a:lnTo>
                    <a:pt x="1200150" y="999858"/>
                  </a:lnTo>
                  <a:lnTo>
                    <a:pt x="1200150" y="997229"/>
                  </a:lnTo>
                  <a:close/>
                </a:path>
                <a:path w="5153025" h="1997075">
                  <a:moveTo>
                    <a:pt x="1200150" y="500341"/>
                  </a:moveTo>
                  <a:lnTo>
                    <a:pt x="1199692" y="499224"/>
                  </a:lnTo>
                  <a:lnTo>
                    <a:pt x="1197825" y="497357"/>
                  </a:lnTo>
                  <a:lnTo>
                    <a:pt x="1196708" y="496900"/>
                  </a:lnTo>
                  <a:lnTo>
                    <a:pt x="1194079" y="496900"/>
                  </a:lnTo>
                  <a:lnTo>
                    <a:pt x="1192961" y="497357"/>
                  </a:lnTo>
                  <a:lnTo>
                    <a:pt x="1191094" y="499224"/>
                  </a:lnTo>
                  <a:lnTo>
                    <a:pt x="1190625" y="500341"/>
                  </a:lnTo>
                  <a:lnTo>
                    <a:pt x="1190625" y="502970"/>
                  </a:lnTo>
                  <a:lnTo>
                    <a:pt x="1191094" y="504088"/>
                  </a:lnTo>
                  <a:lnTo>
                    <a:pt x="1192961" y="505955"/>
                  </a:lnTo>
                  <a:lnTo>
                    <a:pt x="1194079" y="506425"/>
                  </a:lnTo>
                  <a:lnTo>
                    <a:pt x="1196708" y="506425"/>
                  </a:lnTo>
                  <a:lnTo>
                    <a:pt x="1197825" y="505955"/>
                  </a:lnTo>
                  <a:lnTo>
                    <a:pt x="1199692" y="504088"/>
                  </a:lnTo>
                  <a:lnTo>
                    <a:pt x="1200150" y="502970"/>
                  </a:lnTo>
                  <a:lnTo>
                    <a:pt x="1200150" y="500341"/>
                  </a:lnTo>
                  <a:close/>
                </a:path>
                <a:path w="5153025" h="1997075">
                  <a:moveTo>
                    <a:pt x="1200150" y="3454"/>
                  </a:moveTo>
                  <a:lnTo>
                    <a:pt x="1199692" y="2336"/>
                  </a:lnTo>
                  <a:lnTo>
                    <a:pt x="1197825" y="469"/>
                  </a:lnTo>
                  <a:lnTo>
                    <a:pt x="1196708" y="0"/>
                  </a:lnTo>
                  <a:lnTo>
                    <a:pt x="1194079" y="0"/>
                  </a:lnTo>
                  <a:lnTo>
                    <a:pt x="1192961" y="469"/>
                  </a:lnTo>
                  <a:lnTo>
                    <a:pt x="1191094" y="2336"/>
                  </a:lnTo>
                  <a:lnTo>
                    <a:pt x="1190625" y="3454"/>
                  </a:lnTo>
                  <a:lnTo>
                    <a:pt x="1190625" y="6083"/>
                  </a:lnTo>
                  <a:lnTo>
                    <a:pt x="1191094" y="7200"/>
                  </a:lnTo>
                  <a:lnTo>
                    <a:pt x="1192961" y="9067"/>
                  </a:lnTo>
                  <a:lnTo>
                    <a:pt x="1194079" y="9525"/>
                  </a:lnTo>
                  <a:lnTo>
                    <a:pt x="1196708" y="9525"/>
                  </a:lnTo>
                  <a:lnTo>
                    <a:pt x="1197825" y="9067"/>
                  </a:lnTo>
                  <a:lnTo>
                    <a:pt x="1199692" y="7200"/>
                  </a:lnTo>
                  <a:lnTo>
                    <a:pt x="1200150" y="6083"/>
                  </a:lnTo>
                  <a:lnTo>
                    <a:pt x="1200150" y="3454"/>
                  </a:lnTo>
                  <a:close/>
                </a:path>
                <a:path w="5153025" h="1997075">
                  <a:moveTo>
                    <a:pt x="1247775" y="1991004"/>
                  </a:moveTo>
                  <a:lnTo>
                    <a:pt x="1247317" y="1989886"/>
                  </a:lnTo>
                  <a:lnTo>
                    <a:pt x="1245450" y="1988019"/>
                  </a:lnTo>
                  <a:lnTo>
                    <a:pt x="1244333" y="1987550"/>
                  </a:lnTo>
                  <a:lnTo>
                    <a:pt x="1241704" y="1987550"/>
                  </a:lnTo>
                  <a:lnTo>
                    <a:pt x="1240586" y="1988019"/>
                  </a:lnTo>
                  <a:lnTo>
                    <a:pt x="1238719" y="1989886"/>
                  </a:lnTo>
                  <a:lnTo>
                    <a:pt x="1238250" y="1991004"/>
                  </a:lnTo>
                  <a:lnTo>
                    <a:pt x="1238250" y="1993633"/>
                  </a:lnTo>
                  <a:lnTo>
                    <a:pt x="1238719" y="1994750"/>
                  </a:lnTo>
                  <a:lnTo>
                    <a:pt x="1240586" y="1996617"/>
                  </a:lnTo>
                  <a:lnTo>
                    <a:pt x="1241704" y="1997075"/>
                  </a:lnTo>
                  <a:lnTo>
                    <a:pt x="1244333" y="1997075"/>
                  </a:lnTo>
                  <a:lnTo>
                    <a:pt x="1245450" y="1996617"/>
                  </a:lnTo>
                  <a:lnTo>
                    <a:pt x="1247317" y="1994750"/>
                  </a:lnTo>
                  <a:lnTo>
                    <a:pt x="1247775" y="1993633"/>
                  </a:lnTo>
                  <a:lnTo>
                    <a:pt x="1247775" y="1991004"/>
                  </a:lnTo>
                  <a:close/>
                </a:path>
                <a:path w="5153025" h="1997075">
                  <a:moveTo>
                    <a:pt x="1247775" y="1494116"/>
                  </a:moveTo>
                  <a:lnTo>
                    <a:pt x="1247317" y="1492999"/>
                  </a:lnTo>
                  <a:lnTo>
                    <a:pt x="1245450" y="1491132"/>
                  </a:lnTo>
                  <a:lnTo>
                    <a:pt x="1244333" y="1490662"/>
                  </a:lnTo>
                  <a:lnTo>
                    <a:pt x="1241704" y="1490662"/>
                  </a:lnTo>
                  <a:lnTo>
                    <a:pt x="1240586" y="1491132"/>
                  </a:lnTo>
                  <a:lnTo>
                    <a:pt x="1238719" y="1492999"/>
                  </a:lnTo>
                  <a:lnTo>
                    <a:pt x="1238250" y="1494116"/>
                  </a:lnTo>
                  <a:lnTo>
                    <a:pt x="1238250" y="1496745"/>
                  </a:lnTo>
                  <a:lnTo>
                    <a:pt x="1238719" y="1497863"/>
                  </a:lnTo>
                  <a:lnTo>
                    <a:pt x="1240586" y="1499730"/>
                  </a:lnTo>
                  <a:lnTo>
                    <a:pt x="1241704" y="1500187"/>
                  </a:lnTo>
                  <a:lnTo>
                    <a:pt x="1244333" y="1500187"/>
                  </a:lnTo>
                  <a:lnTo>
                    <a:pt x="1245450" y="1499730"/>
                  </a:lnTo>
                  <a:lnTo>
                    <a:pt x="1247317" y="1497863"/>
                  </a:lnTo>
                  <a:lnTo>
                    <a:pt x="1247775" y="1496745"/>
                  </a:lnTo>
                  <a:lnTo>
                    <a:pt x="1247775" y="1494116"/>
                  </a:lnTo>
                  <a:close/>
                </a:path>
                <a:path w="5153025" h="1997075">
                  <a:moveTo>
                    <a:pt x="1247775" y="997229"/>
                  </a:moveTo>
                  <a:lnTo>
                    <a:pt x="1247317" y="996111"/>
                  </a:lnTo>
                  <a:lnTo>
                    <a:pt x="1245450" y="994244"/>
                  </a:lnTo>
                  <a:lnTo>
                    <a:pt x="1244333" y="993775"/>
                  </a:lnTo>
                  <a:lnTo>
                    <a:pt x="1241704" y="993775"/>
                  </a:lnTo>
                  <a:lnTo>
                    <a:pt x="1240586" y="994244"/>
                  </a:lnTo>
                  <a:lnTo>
                    <a:pt x="1238719" y="996111"/>
                  </a:lnTo>
                  <a:lnTo>
                    <a:pt x="1238250" y="997229"/>
                  </a:lnTo>
                  <a:lnTo>
                    <a:pt x="1238250" y="999858"/>
                  </a:lnTo>
                  <a:lnTo>
                    <a:pt x="1238719" y="1000975"/>
                  </a:lnTo>
                  <a:lnTo>
                    <a:pt x="1240586" y="1002842"/>
                  </a:lnTo>
                  <a:lnTo>
                    <a:pt x="1241704" y="1003300"/>
                  </a:lnTo>
                  <a:lnTo>
                    <a:pt x="1244333" y="1003300"/>
                  </a:lnTo>
                  <a:lnTo>
                    <a:pt x="1245450" y="1002842"/>
                  </a:lnTo>
                  <a:lnTo>
                    <a:pt x="1247317" y="1000975"/>
                  </a:lnTo>
                  <a:lnTo>
                    <a:pt x="1247775" y="999858"/>
                  </a:lnTo>
                  <a:lnTo>
                    <a:pt x="1247775" y="997229"/>
                  </a:lnTo>
                  <a:close/>
                </a:path>
                <a:path w="5153025" h="1997075">
                  <a:moveTo>
                    <a:pt x="1247775" y="500341"/>
                  </a:moveTo>
                  <a:lnTo>
                    <a:pt x="1247317" y="499224"/>
                  </a:lnTo>
                  <a:lnTo>
                    <a:pt x="1245450" y="497357"/>
                  </a:lnTo>
                  <a:lnTo>
                    <a:pt x="1244333" y="496900"/>
                  </a:lnTo>
                  <a:lnTo>
                    <a:pt x="1241704" y="496900"/>
                  </a:lnTo>
                  <a:lnTo>
                    <a:pt x="1240586" y="497357"/>
                  </a:lnTo>
                  <a:lnTo>
                    <a:pt x="1238719" y="499224"/>
                  </a:lnTo>
                  <a:lnTo>
                    <a:pt x="1238250" y="500341"/>
                  </a:lnTo>
                  <a:lnTo>
                    <a:pt x="1238250" y="502970"/>
                  </a:lnTo>
                  <a:lnTo>
                    <a:pt x="1238719" y="504088"/>
                  </a:lnTo>
                  <a:lnTo>
                    <a:pt x="1240586" y="505955"/>
                  </a:lnTo>
                  <a:lnTo>
                    <a:pt x="1241704" y="506425"/>
                  </a:lnTo>
                  <a:lnTo>
                    <a:pt x="1244333" y="506425"/>
                  </a:lnTo>
                  <a:lnTo>
                    <a:pt x="1245450" y="505955"/>
                  </a:lnTo>
                  <a:lnTo>
                    <a:pt x="1247317" y="504088"/>
                  </a:lnTo>
                  <a:lnTo>
                    <a:pt x="1247775" y="502970"/>
                  </a:lnTo>
                  <a:lnTo>
                    <a:pt x="1247775" y="500341"/>
                  </a:lnTo>
                  <a:close/>
                </a:path>
                <a:path w="5153025" h="1997075">
                  <a:moveTo>
                    <a:pt x="1247775" y="3454"/>
                  </a:moveTo>
                  <a:lnTo>
                    <a:pt x="1247317" y="2336"/>
                  </a:lnTo>
                  <a:lnTo>
                    <a:pt x="1245450" y="469"/>
                  </a:lnTo>
                  <a:lnTo>
                    <a:pt x="1244333" y="0"/>
                  </a:lnTo>
                  <a:lnTo>
                    <a:pt x="1241704" y="0"/>
                  </a:lnTo>
                  <a:lnTo>
                    <a:pt x="1240586" y="469"/>
                  </a:lnTo>
                  <a:lnTo>
                    <a:pt x="1238719" y="2336"/>
                  </a:lnTo>
                  <a:lnTo>
                    <a:pt x="1238250" y="3454"/>
                  </a:lnTo>
                  <a:lnTo>
                    <a:pt x="1238250" y="6083"/>
                  </a:lnTo>
                  <a:lnTo>
                    <a:pt x="1238719" y="7200"/>
                  </a:lnTo>
                  <a:lnTo>
                    <a:pt x="1240586" y="9067"/>
                  </a:lnTo>
                  <a:lnTo>
                    <a:pt x="1241704" y="9525"/>
                  </a:lnTo>
                  <a:lnTo>
                    <a:pt x="1244333" y="9525"/>
                  </a:lnTo>
                  <a:lnTo>
                    <a:pt x="1245450" y="9067"/>
                  </a:lnTo>
                  <a:lnTo>
                    <a:pt x="1247317" y="7200"/>
                  </a:lnTo>
                  <a:lnTo>
                    <a:pt x="1247775" y="6083"/>
                  </a:lnTo>
                  <a:lnTo>
                    <a:pt x="1247775" y="3454"/>
                  </a:lnTo>
                  <a:close/>
                </a:path>
                <a:path w="5153025" h="1997075">
                  <a:moveTo>
                    <a:pt x="1295400" y="1991004"/>
                  </a:moveTo>
                  <a:lnTo>
                    <a:pt x="1294942" y="1989886"/>
                  </a:lnTo>
                  <a:lnTo>
                    <a:pt x="1293075" y="1988019"/>
                  </a:lnTo>
                  <a:lnTo>
                    <a:pt x="1291958" y="1987550"/>
                  </a:lnTo>
                  <a:lnTo>
                    <a:pt x="1289329" y="1987550"/>
                  </a:lnTo>
                  <a:lnTo>
                    <a:pt x="1288211" y="1988019"/>
                  </a:lnTo>
                  <a:lnTo>
                    <a:pt x="1286344" y="1989886"/>
                  </a:lnTo>
                  <a:lnTo>
                    <a:pt x="1285875" y="1991004"/>
                  </a:lnTo>
                  <a:lnTo>
                    <a:pt x="1285875" y="1993633"/>
                  </a:lnTo>
                  <a:lnTo>
                    <a:pt x="1286344" y="1994750"/>
                  </a:lnTo>
                  <a:lnTo>
                    <a:pt x="1288211" y="1996617"/>
                  </a:lnTo>
                  <a:lnTo>
                    <a:pt x="1289329" y="1997075"/>
                  </a:lnTo>
                  <a:lnTo>
                    <a:pt x="1291958" y="1997075"/>
                  </a:lnTo>
                  <a:lnTo>
                    <a:pt x="1293075" y="1996617"/>
                  </a:lnTo>
                  <a:lnTo>
                    <a:pt x="1294942" y="1994750"/>
                  </a:lnTo>
                  <a:lnTo>
                    <a:pt x="1295400" y="1993633"/>
                  </a:lnTo>
                  <a:lnTo>
                    <a:pt x="1295400" y="1991004"/>
                  </a:lnTo>
                  <a:close/>
                </a:path>
                <a:path w="5153025" h="1997075">
                  <a:moveTo>
                    <a:pt x="1295400" y="1494116"/>
                  </a:moveTo>
                  <a:lnTo>
                    <a:pt x="1294942" y="1492999"/>
                  </a:lnTo>
                  <a:lnTo>
                    <a:pt x="1293075" y="1491132"/>
                  </a:lnTo>
                  <a:lnTo>
                    <a:pt x="1291958" y="1490662"/>
                  </a:lnTo>
                  <a:lnTo>
                    <a:pt x="1289329" y="1490662"/>
                  </a:lnTo>
                  <a:lnTo>
                    <a:pt x="1288211" y="1491132"/>
                  </a:lnTo>
                  <a:lnTo>
                    <a:pt x="1286344" y="1492999"/>
                  </a:lnTo>
                  <a:lnTo>
                    <a:pt x="1285875" y="1494116"/>
                  </a:lnTo>
                  <a:lnTo>
                    <a:pt x="1285875" y="1496745"/>
                  </a:lnTo>
                  <a:lnTo>
                    <a:pt x="1286344" y="1497863"/>
                  </a:lnTo>
                  <a:lnTo>
                    <a:pt x="1288211" y="1499730"/>
                  </a:lnTo>
                  <a:lnTo>
                    <a:pt x="1289329" y="1500187"/>
                  </a:lnTo>
                  <a:lnTo>
                    <a:pt x="1291958" y="1500187"/>
                  </a:lnTo>
                  <a:lnTo>
                    <a:pt x="1293075" y="1499730"/>
                  </a:lnTo>
                  <a:lnTo>
                    <a:pt x="1294942" y="1497863"/>
                  </a:lnTo>
                  <a:lnTo>
                    <a:pt x="1295400" y="1496745"/>
                  </a:lnTo>
                  <a:lnTo>
                    <a:pt x="1295400" y="1494116"/>
                  </a:lnTo>
                  <a:close/>
                </a:path>
                <a:path w="5153025" h="1997075">
                  <a:moveTo>
                    <a:pt x="1295400" y="997229"/>
                  </a:moveTo>
                  <a:lnTo>
                    <a:pt x="1294942" y="996111"/>
                  </a:lnTo>
                  <a:lnTo>
                    <a:pt x="1293075" y="994244"/>
                  </a:lnTo>
                  <a:lnTo>
                    <a:pt x="1291958" y="993775"/>
                  </a:lnTo>
                  <a:lnTo>
                    <a:pt x="1289329" y="993775"/>
                  </a:lnTo>
                  <a:lnTo>
                    <a:pt x="1288211" y="994244"/>
                  </a:lnTo>
                  <a:lnTo>
                    <a:pt x="1286344" y="996111"/>
                  </a:lnTo>
                  <a:lnTo>
                    <a:pt x="1285875" y="997229"/>
                  </a:lnTo>
                  <a:lnTo>
                    <a:pt x="1285875" y="999858"/>
                  </a:lnTo>
                  <a:lnTo>
                    <a:pt x="1286344" y="1000975"/>
                  </a:lnTo>
                  <a:lnTo>
                    <a:pt x="1288211" y="1002842"/>
                  </a:lnTo>
                  <a:lnTo>
                    <a:pt x="1289329" y="1003300"/>
                  </a:lnTo>
                  <a:lnTo>
                    <a:pt x="1291958" y="1003300"/>
                  </a:lnTo>
                  <a:lnTo>
                    <a:pt x="1293075" y="1002842"/>
                  </a:lnTo>
                  <a:lnTo>
                    <a:pt x="1294942" y="1000975"/>
                  </a:lnTo>
                  <a:lnTo>
                    <a:pt x="1295400" y="999858"/>
                  </a:lnTo>
                  <a:lnTo>
                    <a:pt x="1295400" y="997229"/>
                  </a:lnTo>
                  <a:close/>
                </a:path>
                <a:path w="5153025" h="1997075">
                  <a:moveTo>
                    <a:pt x="1295400" y="500341"/>
                  </a:moveTo>
                  <a:lnTo>
                    <a:pt x="1294942" y="499224"/>
                  </a:lnTo>
                  <a:lnTo>
                    <a:pt x="1293075" y="497357"/>
                  </a:lnTo>
                  <a:lnTo>
                    <a:pt x="1291958" y="496900"/>
                  </a:lnTo>
                  <a:lnTo>
                    <a:pt x="1289329" y="496900"/>
                  </a:lnTo>
                  <a:lnTo>
                    <a:pt x="1288211" y="497357"/>
                  </a:lnTo>
                  <a:lnTo>
                    <a:pt x="1286344" y="499224"/>
                  </a:lnTo>
                  <a:lnTo>
                    <a:pt x="1285875" y="500341"/>
                  </a:lnTo>
                  <a:lnTo>
                    <a:pt x="1285875" y="502970"/>
                  </a:lnTo>
                  <a:lnTo>
                    <a:pt x="1286344" y="504088"/>
                  </a:lnTo>
                  <a:lnTo>
                    <a:pt x="1288211" y="505955"/>
                  </a:lnTo>
                  <a:lnTo>
                    <a:pt x="1289329" y="506425"/>
                  </a:lnTo>
                  <a:lnTo>
                    <a:pt x="1291958" y="506425"/>
                  </a:lnTo>
                  <a:lnTo>
                    <a:pt x="1293075" y="505955"/>
                  </a:lnTo>
                  <a:lnTo>
                    <a:pt x="1294942" y="504088"/>
                  </a:lnTo>
                  <a:lnTo>
                    <a:pt x="1295400" y="502970"/>
                  </a:lnTo>
                  <a:lnTo>
                    <a:pt x="1295400" y="500341"/>
                  </a:lnTo>
                  <a:close/>
                </a:path>
                <a:path w="5153025" h="1997075">
                  <a:moveTo>
                    <a:pt x="1295400" y="3454"/>
                  </a:moveTo>
                  <a:lnTo>
                    <a:pt x="1294942" y="2336"/>
                  </a:lnTo>
                  <a:lnTo>
                    <a:pt x="1293075" y="469"/>
                  </a:lnTo>
                  <a:lnTo>
                    <a:pt x="1291958" y="0"/>
                  </a:lnTo>
                  <a:lnTo>
                    <a:pt x="1289329" y="0"/>
                  </a:lnTo>
                  <a:lnTo>
                    <a:pt x="1288211" y="469"/>
                  </a:lnTo>
                  <a:lnTo>
                    <a:pt x="1286344" y="2336"/>
                  </a:lnTo>
                  <a:lnTo>
                    <a:pt x="1285875" y="3454"/>
                  </a:lnTo>
                  <a:lnTo>
                    <a:pt x="1285875" y="6083"/>
                  </a:lnTo>
                  <a:lnTo>
                    <a:pt x="1286344" y="7200"/>
                  </a:lnTo>
                  <a:lnTo>
                    <a:pt x="1288211" y="9067"/>
                  </a:lnTo>
                  <a:lnTo>
                    <a:pt x="1289329" y="9525"/>
                  </a:lnTo>
                  <a:lnTo>
                    <a:pt x="1291958" y="9525"/>
                  </a:lnTo>
                  <a:lnTo>
                    <a:pt x="1293075" y="9067"/>
                  </a:lnTo>
                  <a:lnTo>
                    <a:pt x="1294942" y="7200"/>
                  </a:lnTo>
                  <a:lnTo>
                    <a:pt x="1295400" y="6083"/>
                  </a:lnTo>
                  <a:lnTo>
                    <a:pt x="1295400" y="3454"/>
                  </a:lnTo>
                  <a:close/>
                </a:path>
                <a:path w="5153025" h="1997075">
                  <a:moveTo>
                    <a:pt x="1343025" y="1991004"/>
                  </a:moveTo>
                  <a:lnTo>
                    <a:pt x="1342567" y="1989886"/>
                  </a:lnTo>
                  <a:lnTo>
                    <a:pt x="1340700" y="1988019"/>
                  </a:lnTo>
                  <a:lnTo>
                    <a:pt x="1339583" y="1987550"/>
                  </a:lnTo>
                  <a:lnTo>
                    <a:pt x="1336954" y="1987550"/>
                  </a:lnTo>
                  <a:lnTo>
                    <a:pt x="1335836" y="1988019"/>
                  </a:lnTo>
                  <a:lnTo>
                    <a:pt x="1333969" y="1989886"/>
                  </a:lnTo>
                  <a:lnTo>
                    <a:pt x="1333500" y="1991004"/>
                  </a:lnTo>
                  <a:lnTo>
                    <a:pt x="1333500" y="1993633"/>
                  </a:lnTo>
                  <a:lnTo>
                    <a:pt x="1333969" y="1994750"/>
                  </a:lnTo>
                  <a:lnTo>
                    <a:pt x="1335836" y="1996617"/>
                  </a:lnTo>
                  <a:lnTo>
                    <a:pt x="1336954" y="1997075"/>
                  </a:lnTo>
                  <a:lnTo>
                    <a:pt x="1339583" y="1997075"/>
                  </a:lnTo>
                  <a:lnTo>
                    <a:pt x="1340700" y="1996617"/>
                  </a:lnTo>
                  <a:lnTo>
                    <a:pt x="1342567" y="1994750"/>
                  </a:lnTo>
                  <a:lnTo>
                    <a:pt x="1343025" y="1993633"/>
                  </a:lnTo>
                  <a:lnTo>
                    <a:pt x="1343025" y="1991004"/>
                  </a:lnTo>
                  <a:close/>
                </a:path>
                <a:path w="5153025" h="1997075">
                  <a:moveTo>
                    <a:pt x="1343025" y="1494116"/>
                  </a:moveTo>
                  <a:lnTo>
                    <a:pt x="1342567" y="1492999"/>
                  </a:lnTo>
                  <a:lnTo>
                    <a:pt x="1340700" y="1491132"/>
                  </a:lnTo>
                  <a:lnTo>
                    <a:pt x="1339583" y="1490662"/>
                  </a:lnTo>
                  <a:lnTo>
                    <a:pt x="1336954" y="1490662"/>
                  </a:lnTo>
                  <a:lnTo>
                    <a:pt x="1335836" y="1491132"/>
                  </a:lnTo>
                  <a:lnTo>
                    <a:pt x="1333969" y="1492999"/>
                  </a:lnTo>
                  <a:lnTo>
                    <a:pt x="1333500" y="1494116"/>
                  </a:lnTo>
                  <a:lnTo>
                    <a:pt x="1333500" y="1496745"/>
                  </a:lnTo>
                  <a:lnTo>
                    <a:pt x="1333969" y="1497863"/>
                  </a:lnTo>
                  <a:lnTo>
                    <a:pt x="1335836" y="1499730"/>
                  </a:lnTo>
                  <a:lnTo>
                    <a:pt x="1336954" y="1500187"/>
                  </a:lnTo>
                  <a:lnTo>
                    <a:pt x="1339583" y="1500187"/>
                  </a:lnTo>
                  <a:lnTo>
                    <a:pt x="1340700" y="1499730"/>
                  </a:lnTo>
                  <a:lnTo>
                    <a:pt x="1342567" y="1497863"/>
                  </a:lnTo>
                  <a:lnTo>
                    <a:pt x="1343025" y="1496745"/>
                  </a:lnTo>
                  <a:lnTo>
                    <a:pt x="1343025" y="1494116"/>
                  </a:lnTo>
                  <a:close/>
                </a:path>
                <a:path w="5153025" h="1997075">
                  <a:moveTo>
                    <a:pt x="1343025" y="997229"/>
                  </a:moveTo>
                  <a:lnTo>
                    <a:pt x="1342567" y="996111"/>
                  </a:lnTo>
                  <a:lnTo>
                    <a:pt x="1340700" y="994244"/>
                  </a:lnTo>
                  <a:lnTo>
                    <a:pt x="1339583" y="993775"/>
                  </a:lnTo>
                  <a:lnTo>
                    <a:pt x="1336954" y="993775"/>
                  </a:lnTo>
                  <a:lnTo>
                    <a:pt x="1335836" y="994244"/>
                  </a:lnTo>
                  <a:lnTo>
                    <a:pt x="1333969" y="996111"/>
                  </a:lnTo>
                  <a:lnTo>
                    <a:pt x="1333500" y="997229"/>
                  </a:lnTo>
                  <a:lnTo>
                    <a:pt x="1333500" y="999858"/>
                  </a:lnTo>
                  <a:lnTo>
                    <a:pt x="1333969" y="1000975"/>
                  </a:lnTo>
                  <a:lnTo>
                    <a:pt x="1335836" y="1002842"/>
                  </a:lnTo>
                  <a:lnTo>
                    <a:pt x="1336954" y="1003300"/>
                  </a:lnTo>
                  <a:lnTo>
                    <a:pt x="1339583" y="1003300"/>
                  </a:lnTo>
                  <a:lnTo>
                    <a:pt x="1340700" y="1002842"/>
                  </a:lnTo>
                  <a:lnTo>
                    <a:pt x="1342567" y="1000975"/>
                  </a:lnTo>
                  <a:lnTo>
                    <a:pt x="1343025" y="999858"/>
                  </a:lnTo>
                  <a:lnTo>
                    <a:pt x="1343025" y="997229"/>
                  </a:lnTo>
                  <a:close/>
                </a:path>
                <a:path w="5153025" h="1997075">
                  <a:moveTo>
                    <a:pt x="1343025" y="500341"/>
                  </a:moveTo>
                  <a:lnTo>
                    <a:pt x="1342567" y="499224"/>
                  </a:lnTo>
                  <a:lnTo>
                    <a:pt x="1340700" y="497357"/>
                  </a:lnTo>
                  <a:lnTo>
                    <a:pt x="1339583" y="496900"/>
                  </a:lnTo>
                  <a:lnTo>
                    <a:pt x="1336954" y="496900"/>
                  </a:lnTo>
                  <a:lnTo>
                    <a:pt x="1335836" y="497357"/>
                  </a:lnTo>
                  <a:lnTo>
                    <a:pt x="1333969" y="499224"/>
                  </a:lnTo>
                  <a:lnTo>
                    <a:pt x="1333500" y="500341"/>
                  </a:lnTo>
                  <a:lnTo>
                    <a:pt x="1333500" y="502970"/>
                  </a:lnTo>
                  <a:lnTo>
                    <a:pt x="1333969" y="504088"/>
                  </a:lnTo>
                  <a:lnTo>
                    <a:pt x="1335836" y="505955"/>
                  </a:lnTo>
                  <a:lnTo>
                    <a:pt x="1336954" y="506425"/>
                  </a:lnTo>
                  <a:lnTo>
                    <a:pt x="1339583" y="506425"/>
                  </a:lnTo>
                  <a:lnTo>
                    <a:pt x="1340700" y="505955"/>
                  </a:lnTo>
                  <a:lnTo>
                    <a:pt x="1342567" y="504088"/>
                  </a:lnTo>
                  <a:lnTo>
                    <a:pt x="1343025" y="502970"/>
                  </a:lnTo>
                  <a:lnTo>
                    <a:pt x="1343025" y="500341"/>
                  </a:lnTo>
                  <a:close/>
                </a:path>
                <a:path w="5153025" h="1997075">
                  <a:moveTo>
                    <a:pt x="1343025" y="3454"/>
                  </a:moveTo>
                  <a:lnTo>
                    <a:pt x="1342567" y="2336"/>
                  </a:lnTo>
                  <a:lnTo>
                    <a:pt x="1340700" y="469"/>
                  </a:lnTo>
                  <a:lnTo>
                    <a:pt x="1339583" y="0"/>
                  </a:lnTo>
                  <a:lnTo>
                    <a:pt x="1336954" y="0"/>
                  </a:lnTo>
                  <a:lnTo>
                    <a:pt x="1335836" y="469"/>
                  </a:lnTo>
                  <a:lnTo>
                    <a:pt x="1333969" y="2336"/>
                  </a:lnTo>
                  <a:lnTo>
                    <a:pt x="1333500" y="3454"/>
                  </a:lnTo>
                  <a:lnTo>
                    <a:pt x="1333500" y="6083"/>
                  </a:lnTo>
                  <a:lnTo>
                    <a:pt x="1333969" y="7200"/>
                  </a:lnTo>
                  <a:lnTo>
                    <a:pt x="1335836" y="9067"/>
                  </a:lnTo>
                  <a:lnTo>
                    <a:pt x="1336954" y="9525"/>
                  </a:lnTo>
                  <a:lnTo>
                    <a:pt x="1339583" y="9525"/>
                  </a:lnTo>
                  <a:lnTo>
                    <a:pt x="1340700" y="9067"/>
                  </a:lnTo>
                  <a:lnTo>
                    <a:pt x="1342567" y="7200"/>
                  </a:lnTo>
                  <a:lnTo>
                    <a:pt x="1343025" y="6083"/>
                  </a:lnTo>
                  <a:lnTo>
                    <a:pt x="1343025" y="3454"/>
                  </a:lnTo>
                  <a:close/>
                </a:path>
                <a:path w="5153025" h="1997075">
                  <a:moveTo>
                    <a:pt x="1390650" y="1991004"/>
                  </a:moveTo>
                  <a:lnTo>
                    <a:pt x="1390192" y="1989886"/>
                  </a:lnTo>
                  <a:lnTo>
                    <a:pt x="1388325" y="1988019"/>
                  </a:lnTo>
                  <a:lnTo>
                    <a:pt x="1387208" y="1987550"/>
                  </a:lnTo>
                  <a:lnTo>
                    <a:pt x="1384579" y="1987550"/>
                  </a:lnTo>
                  <a:lnTo>
                    <a:pt x="1383461" y="1988019"/>
                  </a:lnTo>
                  <a:lnTo>
                    <a:pt x="1381594" y="1989886"/>
                  </a:lnTo>
                  <a:lnTo>
                    <a:pt x="1381125" y="1991004"/>
                  </a:lnTo>
                  <a:lnTo>
                    <a:pt x="1381125" y="1993633"/>
                  </a:lnTo>
                  <a:lnTo>
                    <a:pt x="1381594" y="1994750"/>
                  </a:lnTo>
                  <a:lnTo>
                    <a:pt x="1383461" y="1996617"/>
                  </a:lnTo>
                  <a:lnTo>
                    <a:pt x="1384579" y="1997075"/>
                  </a:lnTo>
                  <a:lnTo>
                    <a:pt x="1387208" y="1997075"/>
                  </a:lnTo>
                  <a:lnTo>
                    <a:pt x="1388325" y="1996617"/>
                  </a:lnTo>
                  <a:lnTo>
                    <a:pt x="1390192" y="1994750"/>
                  </a:lnTo>
                  <a:lnTo>
                    <a:pt x="1390650" y="1993633"/>
                  </a:lnTo>
                  <a:lnTo>
                    <a:pt x="1390650" y="1991004"/>
                  </a:lnTo>
                  <a:close/>
                </a:path>
                <a:path w="5153025" h="1997075">
                  <a:moveTo>
                    <a:pt x="1390650" y="1494116"/>
                  </a:moveTo>
                  <a:lnTo>
                    <a:pt x="1390192" y="1492999"/>
                  </a:lnTo>
                  <a:lnTo>
                    <a:pt x="1388325" y="1491132"/>
                  </a:lnTo>
                  <a:lnTo>
                    <a:pt x="1387208" y="1490662"/>
                  </a:lnTo>
                  <a:lnTo>
                    <a:pt x="1384579" y="1490662"/>
                  </a:lnTo>
                  <a:lnTo>
                    <a:pt x="1383461" y="1491132"/>
                  </a:lnTo>
                  <a:lnTo>
                    <a:pt x="1381594" y="1492999"/>
                  </a:lnTo>
                  <a:lnTo>
                    <a:pt x="1381125" y="1494116"/>
                  </a:lnTo>
                  <a:lnTo>
                    <a:pt x="1381125" y="1496745"/>
                  </a:lnTo>
                  <a:lnTo>
                    <a:pt x="1381594" y="1497863"/>
                  </a:lnTo>
                  <a:lnTo>
                    <a:pt x="1383461" y="1499730"/>
                  </a:lnTo>
                  <a:lnTo>
                    <a:pt x="1384579" y="1500187"/>
                  </a:lnTo>
                  <a:lnTo>
                    <a:pt x="1387208" y="1500187"/>
                  </a:lnTo>
                  <a:lnTo>
                    <a:pt x="1388325" y="1499730"/>
                  </a:lnTo>
                  <a:lnTo>
                    <a:pt x="1390192" y="1497863"/>
                  </a:lnTo>
                  <a:lnTo>
                    <a:pt x="1390650" y="1496745"/>
                  </a:lnTo>
                  <a:lnTo>
                    <a:pt x="1390650" y="1494116"/>
                  </a:lnTo>
                  <a:close/>
                </a:path>
                <a:path w="5153025" h="1997075">
                  <a:moveTo>
                    <a:pt x="1390650" y="997229"/>
                  </a:moveTo>
                  <a:lnTo>
                    <a:pt x="1390192" y="996111"/>
                  </a:lnTo>
                  <a:lnTo>
                    <a:pt x="1388325" y="994244"/>
                  </a:lnTo>
                  <a:lnTo>
                    <a:pt x="1387208" y="993775"/>
                  </a:lnTo>
                  <a:lnTo>
                    <a:pt x="1384579" y="993775"/>
                  </a:lnTo>
                  <a:lnTo>
                    <a:pt x="1383461" y="994244"/>
                  </a:lnTo>
                  <a:lnTo>
                    <a:pt x="1381594" y="996111"/>
                  </a:lnTo>
                  <a:lnTo>
                    <a:pt x="1381125" y="997229"/>
                  </a:lnTo>
                  <a:lnTo>
                    <a:pt x="1381125" y="999858"/>
                  </a:lnTo>
                  <a:lnTo>
                    <a:pt x="1381594" y="1000975"/>
                  </a:lnTo>
                  <a:lnTo>
                    <a:pt x="1383461" y="1002842"/>
                  </a:lnTo>
                  <a:lnTo>
                    <a:pt x="1384579" y="1003300"/>
                  </a:lnTo>
                  <a:lnTo>
                    <a:pt x="1387208" y="1003300"/>
                  </a:lnTo>
                  <a:lnTo>
                    <a:pt x="1388325" y="1002842"/>
                  </a:lnTo>
                  <a:lnTo>
                    <a:pt x="1390192" y="1000975"/>
                  </a:lnTo>
                  <a:lnTo>
                    <a:pt x="1390650" y="999858"/>
                  </a:lnTo>
                  <a:lnTo>
                    <a:pt x="1390650" y="997229"/>
                  </a:lnTo>
                  <a:close/>
                </a:path>
                <a:path w="5153025" h="1997075">
                  <a:moveTo>
                    <a:pt x="1390650" y="500341"/>
                  </a:moveTo>
                  <a:lnTo>
                    <a:pt x="1390192" y="499224"/>
                  </a:lnTo>
                  <a:lnTo>
                    <a:pt x="1388325" y="497357"/>
                  </a:lnTo>
                  <a:lnTo>
                    <a:pt x="1387208" y="496900"/>
                  </a:lnTo>
                  <a:lnTo>
                    <a:pt x="1384579" y="496900"/>
                  </a:lnTo>
                  <a:lnTo>
                    <a:pt x="1383461" y="497357"/>
                  </a:lnTo>
                  <a:lnTo>
                    <a:pt x="1381594" y="499224"/>
                  </a:lnTo>
                  <a:lnTo>
                    <a:pt x="1381125" y="500341"/>
                  </a:lnTo>
                  <a:lnTo>
                    <a:pt x="1381125" y="502970"/>
                  </a:lnTo>
                  <a:lnTo>
                    <a:pt x="1381594" y="504088"/>
                  </a:lnTo>
                  <a:lnTo>
                    <a:pt x="1383461" y="505955"/>
                  </a:lnTo>
                  <a:lnTo>
                    <a:pt x="1384579" y="506425"/>
                  </a:lnTo>
                  <a:lnTo>
                    <a:pt x="1387208" y="506425"/>
                  </a:lnTo>
                  <a:lnTo>
                    <a:pt x="1388325" y="505955"/>
                  </a:lnTo>
                  <a:lnTo>
                    <a:pt x="1390192" y="504088"/>
                  </a:lnTo>
                  <a:lnTo>
                    <a:pt x="1390650" y="502970"/>
                  </a:lnTo>
                  <a:lnTo>
                    <a:pt x="1390650" y="500341"/>
                  </a:lnTo>
                  <a:close/>
                </a:path>
                <a:path w="5153025" h="1997075">
                  <a:moveTo>
                    <a:pt x="1390650" y="3454"/>
                  </a:moveTo>
                  <a:lnTo>
                    <a:pt x="1390192" y="2336"/>
                  </a:lnTo>
                  <a:lnTo>
                    <a:pt x="1388325" y="469"/>
                  </a:lnTo>
                  <a:lnTo>
                    <a:pt x="1387208" y="0"/>
                  </a:lnTo>
                  <a:lnTo>
                    <a:pt x="1384579" y="0"/>
                  </a:lnTo>
                  <a:lnTo>
                    <a:pt x="1383461" y="469"/>
                  </a:lnTo>
                  <a:lnTo>
                    <a:pt x="1381594" y="2336"/>
                  </a:lnTo>
                  <a:lnTo>
                    <a:pt x="1381125" y="3454"/>
                  </a:lnTo>
                  <a:lnTo>
                    <a:pt x="1381125" y="6083"/>
                  </a:lnTo>
                  <a:lnTo>
                    <a:pt x="1381594" y="7200"/>
                  </a:lnTo>
                  <a:lnTo>
                    <a:pt x="1383461" y="9067"/>
                  </a:lnTo>
                  <a:lnTo>
                    <a:pt x="1384579" y="9525"/>
                  </a:lnTo>
                  <a:lnTo>
                    <a:pt x="1387208" y="9525"/>
                  </a:lnTo>
                  <a:lnTo>
                    <a:pt x="1388325" y="9067"/>
                  </a:lnTo>
                  <a:lnTo>
                    <a:pt x="1390192" y="7200"/>
                  </a:lnTo>
                  <a:lnTo>
                    <a:pt x="1390650" y="6083"/>
                  </a:lnTo>
                  <a:lnTo>
                    <a:pt x="1390650" y="3454"/>
                  </a:lnTo>
                  <a:close/>
                </a:path>
                <a:path w="5153025" h="1997075">
                  <a:moveTo>
                    <a:pt x="1438275" y="1991004"/>
                  </a:moveTo>
                  <a:lnTo>
                    <a:pt x="1437817" y="1989886"/>
                  </a:lnTo>
                  <a:lnTo>
                    <a:pt x="1435950" y="1988019"/>
                  </a:lnTo>
                  <a:lnTo>
                    <a:pt x="1434833" y="1987550"/>
                  </a:lnTo>
                  <a:lnTo>
                    <a:pt x="1432204" y="1987550"/>
                  </a:lnTo>
                  <a:lnTo>
                    <a:pt x="1431086" y="1988019"/>
                  </a:lnTo>
                  <a:lnTo>
                    <a:pt x="1429219" y="1989886"/>
                  </a:lnTo>
                  <a:lnTo>
                    <a:pt x="1428750" y="1991004"/>
                  </a:lnTo>
                  <a:lnTo>
                    <a:pt x="1428750" y="1993633"/>
                  </a:lnTo>
                  <a:lnTo>
                    <a:pt x="1429219" y="1994750"/>
                  </a:lnTo>
                  <a:lnTo>
                    <a:pt x="1431086" y="1996617"/>
                  </a:lnTo>
                  <a:lnTo>
                    <a:pt x="1432204" y="1997075"/>
                  </a:lnTo>
                  <a:lnTo>
                    <a:pt x="1434833" y="1997075"/>
                  </a:lnTo>
                  <a:lnTo>
                    <a:pt x="1435950" y="1996617"/>
                  </a:lnTo>
                  <a:lnTo>
                    <a:pt x="1437817" y="1994750"/>
                  </a:lnTo>
                  <a:lnTo>
                    <a:pt x="1438275" y="1993633"/>
                  </a:lnTo>
                  <a:lnTo>
                    <a:pt x="1438275" y="1991004"/>
                  </a:lnTo>
                  <a:close/>
                </a:path>
                <a:path w="5153025" h="1997075">
                  <a:moveTo>
                    <a:pt x="1438275" y="1494116"/>
                  </a:moveTo>
                  <a:lnTo>
                    <a:pt x="1437817" y="1492999"/>
                  </a:lnTo>
                  <a:lnTo>
                    <a:pt x="1435950" y="1491132"/>
                  </a:lnTo>
                  <a:lnTo>
                    <a:pt x="1434833" y="1490662"/>
                  </a:lnTo>
                  <a:lnTo>
                    <a:pt x="1432204" y="1490662"/>
                  </a:lnTo>
                  <a:lnTo>
                    <a:pt x="1431086" y="1491132"/>
                  </a:lnTo>
                  <a:lnTo>
                    <a:pt x="1429219" y="1492999"/>
                  </a:lnTo>
                  <a:lnTo>
                    <a:pt x="1428750" y="1494116"/>
                  </a:lnTo>
                  <a:lnTo>
                    <a:pt x="1428750" y="1496745"/>
                  </a:lnTo>
                  <a:lnTo>
                    <a:pt x="1429219" y="1497863"/>
                  </a:lnTo>
                  <a:lnTo>
                    <a:pt x="1431086" y="1499730"/>
                  </a:lnTo>
                  <a:lnTo>
                    <a:pt x="1432204" y="1500187"/>
                  </a:lnTo>
                  <a:lnTo>
                    <a:pt x="1434833" y="1500187"/>
                  </a:lnTo>
                  <a:lnTo>
                    <a:pt x="1435950" y="1499730"/>
                  </a:lnTo>
                  <a:lnTo>
                    <a:pt x="1437817" y="1497863"/>
                  </a:lnTo>
                  <a:lnTo>
                    <a:pt x="1438275" y="1496745"/>
                  </a:lnTo>
                  <a:lnTo>
                    <a:pt x="1438275" y="1494116"/>
                  </a:lnTo>
                  <a:close/>
                </a:path>
                <a:path w="5153025" h="1997075">
                  <a:moveTo>
                    <a:pt x="1438275" y="997229"/>
                  </a:moveTo>
                  <a:lnTo>
                    <a:pt x="1437817" y="996111"/>
                  </a:lnTo>
                  <a:lnTo>
                    <a:pt x="1435950" y="994244"/>
                  </a:lnTo>
                  <a:lnTo>
                    <a:pt x="1434833" y="993775"/>
                  </a:lnTo>
                  <a:lnTo>
                    <a:pt x="1432204" y="993775"/>
                  </a:lnTo>
                  <a:lnTo>
                    <a:pt x="1431086" y="994244"/>
                  </a:lnTo>
                  <a:lnTo>
                    <a:pt x="1429219" y="996111"/>
                  </a:lnTo>
                  <a:lnTo>
                    <a:pt x="1428750" y="997229"/>
                  </a:lnTo>
                  <a:lnTo>
                    <a:pt x="1428750" y="999858"/>
                  </a:lnTo>
                  <a:lnTo>
                    <a:pt x="1429219" y="1000975"/>
                  </a:lnTo>
                  <a:lnTo>
                    <a:pt x="1431086" y="1002842"/>
                  </a:lnTo>
                  <a:lnTo>
                    <a:pt x="1432204" y="1003300"/>
                  </a:lnTo>
                  <a:lnTo>
                    <a:pt x="1434833" y="1003300"/>
                  </a:lnTo>
                  <a:lnTo>
                    <a:pt x="1435950" y="1002842"/>
                  </a:lnTo>
                  <a:lnTo>
                    <a:pt x="1437817" y="1000975"/>
                  </a:lnTo>
                  <a:lnTo>
                    <a:pt x="1438275" y="999858"/>
                  </a:lnTo>
                  <a:lnTo>
                    <a:pt x="1438275" y="997229"/>
                  </a:lnTo>
                  <a:close/>
                </a:path>
                <a:path w="5153025" h="1997075">
                  <a:moveTo>
                    <a:pt x="1438275" y="500341"/>
                  </a:moveTo>
                  <a:lnTo>
                    <a:pt x="1437817" y="499224"/>
                  </a:lnTo>
                  <a:lnTo>
                    <a:pt x="1435950" y="497357"/>
                  </a:lnTo>
                  <a:lnTo>
                    <a:pt x="1434833" y="496900"/>
                  </a:lnTo>
                  <a:lnTo>
                    <a:pt x="1432204" y="496900"/>
                  </a:lnTo>
                  <a:lnTo>
                    <a:pt x="1431086" y="497357"/>
                  </a:lnTo>
                  <a:lnTo>
                    <a:pt x="1429219" y="499224"/>
                  </a:lnTo>
                  <a:lnTo>
                    <a:pt x="1428750" y="500341"/>
                  </a:lnTo>
                  <a:lnTo>
                    <a:pt x="1428750" y="502970"/>
                  </a:lnTo>
                  <a:lnTo>
                    <a:pt x="1429219" y="504088"/>
                  </a:lnTo>
                  <a:lnTo>
                    <a:pt x="1431086" y="505955"/>
                  </a:lnTo>
                  <a:lnTo>
                    <a:pt x="1432204" y="506425"/>
                  </a:lnTo>
                  <a:lnTo>
                    <a:pt x="1434833" y="506425"/>
                  </a:lnTo>
                  <a:lnTo>
                    <a:pt x="1435950" y="505955"/>
                  </a:lnTo>
                  <a:lnTo>
                    <a:pt x="1437817" y="504088"/>
                  </a:lnTo>
                  <a:lnTo>
                    <a:pt x="1438275" y="502970"/>
                  </a:lnTo>
                  <a:lnTo>
                    <a:pt x="1438275" y="500341"/>
                  </a:lnTo>
                  <a:close/>
                </a:path>
                <a:path w="5153025" h="1997075">
                  <a:moveTo>
                    <a:pt x="1438275" y="3454"/>
                  </a:moveTo>
                  <a:lnTo>
                    <a:pt x="1437817" y="2336"/>
                  </a:lnTo>
                  <a:lnTo>
                    <a:pt x="1435950" y="469"/>
                  </a:lnTo>
                  <a:lnTo>
                    <a:pt x="1434833" y="0"/>
                  </a:lnTo>
                  <a:lnTo>
                    <a:pt x="1432204" y="0"/>
                  </a:lnTo>
                  <a:lnTo>
                    <a:pt x="1431086" y="469"/>
                  </a:lnTo>
                  <a:lnTo>
                    <a:pt x="1429219" y="2336"/>
                  </a:lnTo>
                  <a:lnTo>
                    <a:pt x="1428750" y="3454"/>
                  </a:lnTo>
                  <a:lnTo>
                    <a:pt x="1428750" y="6083"/>
                  </a:lnTo>
                  <a:lnTo>
                    <a:pt x="1429219" y="7200"/>
                  </a:lnTo>
                  <a:lnTo>
                    <a:pt x="1431086" y="9067"/>
                  </a:lnTo>
                  <a:lnTo>
                    <a:pt x="1432204" y="9525"/>
                  </a:lnTo>
                  <a:lnTo>
                    <a:pt x="1434833" y="9525"/>
                  </a:lnTo>
                  <a:lnTo>
                    <a:pt x="1435950" y="9067"/>
                  </a:lnTo>
                  <a:lnTo>
                    <a:pt x="1437817" y="7200"/>
                  </a:lnTo>
                  <a:lnTo>
                    <a:pt x="1438275" y="6083"/>
                  </a:lnTo>
                  <a:lnTo>
                    <a:pt x="1438275" y="3454"/>
                  </a:lnTo>
                  <a:close/>
                </a:path>
                <a:path w="5153025" h="1997075">
                  <a:moveTo>
                    <a:pt x="1485900" y="1991004"/>
                  </a:moveTo>
                  <a:lnTo>
                    <a:pt x="1485442" y="1989886"/>
                  </a:lnTo>
                  <a:lnTo>
                    <a:pt x="1483575" y="1988019"/>
                  </a:lnTo>
                  <a:lnTo>
                    <a:pt x="1482458" y="1987550"/>
                  </a:lnTo>
                  <a:lnTo>
                    <a:pt x="1479829" y="1987550"/>
                  </a:lnTo>
                  <a:lnTo>
                    <a:pt x="1478711" y="1988019"/>
                  </a:lnTo>
                  <a:lnTo>
                    <a:pt x="1476844" y="1989886"/>
                  </a:lnTo>
                  <a:lnTo>
                    <a:pt x="1476375" y="1991004"/>
                  </a:lnTo>
                  <a:lnTo>
                    <a:pt x="1476375" y="1993633"/>
                  </a:lnTo>
                  <a:lnTo>
                    <a:pt x="1476844" y="1994750"/>
                  </a:lnTo>
                  <a:lnTo>
                    <a:pt x="1478711" y="1996617"/>
                  </a:lnTo>
                  <a:lnTo>
                    <a:pt x="1479829" y="1997075"/>
                  </a:lnTo>
                  <a:lnTo>
                    <a:pt x="1482458" y="1997075"/>
                  </a:lnTo>
                  <a:lnTo>
                    <a:pt x="1483575" y="1996617"/>
                  </a:lnTo>
                  <a:lnTo>
                    <a:pt x="1485442" y="1994750"/>
                  </a:lnTo>
                  <a:lnTo>
                    <a:pt x="1485900" y="1993633"/>
                  </a:lnTo>
                  <a:lnTo>
                    <a:pt x="1485900" y="1991004"/>
                  </a:lnTo>
                  <a:close/>
                </a:path>
                <a:path w="5153025" h="1997075">
                  <a:moveTo>
                    <a:pt x="1485900" y="1494116"/>
                  </a:moveTo>
                  <a:lnTo>
                    <a:pt x="1485442" y="1492999"/>
                  </a:lnTo>
                  <a:lnTo>
                    <a:pt x="1483575" y="1491132"/>
                  </a:lnTo>
                  <a:lnTo>
                    <a:pt x="1482458" y="1490662"/>
                  </a:lnTo>
                  <a:lnTo>
                    <a:pt x="1479829" y="1490662"/>
                  </a:lnTo>
                  <a:lnTo>
                    <a:pt x="1478711" y="1491132"/>
                  </a:lnTo>
                  <a:lnTo>
                    <a:pt x="1476844" y="1492999"/>
                  </a:lnTo>
                  <a:lnTo>
                    <a:pt x="1476375" y="1494116"/>
                  </a:lnTo>
                  <a:lnTo>
                    <a:pt x="1476375" y="1496745"/>
                  </a:lnTo>
                  <a:lnTo>
                    <a:pt x="1476844" y="1497863"/>
                  </a:lnTo>
                  <a:lnTo>
                    <a:pt x="1478711" y="1499730"/>
                  </a:lnTo>
                  <a:lnTo>
                    <a:pt x="1479829" y="1500187"/>
                  </a:lnTo>
                  <a:lnTo>
                    <a:pt x="1482458" y="1500187"/>
                  </a:lnTo>
                  <a:lnTo>
                    <a:pt x="1483575" y="1499730"/>
                  </a:lnTo>
                  <a:lnTo>
                    <a:pt x="1485442" y="1497863"/>
                  </a:lnTo>
                  <a:lnTo>
                    <a:pt x="1485900" y="1496745"/>
                  </a:lnTo>
                  <a:lnTo>
                    <a:pt x="1485900" y="1494116"/>
                  </a:lnTo>
                  <a:close/>
                </a:path>
                <a:path w="5153025" h="1997075">
                  <a:moveTo>
                    <a:pt x="1485900" y="997229"/>
                  </a:moveTo>
                  <a:lnTo>
                    <a:pt x="1485442" y="996111"/>
                  </a:lnTo>
                  <a:lnTo>
                    <a:pt x="1483575" y="994244"/>
                  </a:lnTo>
                  <a:lnTo>
                    <a:pt x="1482458" y="993775"/>
                  </a:lnTo>
                  <a:lnTo>
                    <a:pt x="1479829" y="993775"/>
                  </a:lnTo>
                  <a:lnTo>
                    <a:pt x="1478711" y="994244"/>
                  </a:lnTo>
                  <a:lnTo>
                    <a:pt x="1476844" y="996111"/>
                  </a:lnTo>
                  <a:lnTo>
                    <a:pt x="1476375" y="997229"/>
                  </a:lnTo>
                  <a:lnTo>
                    <a:pt x="1476375" y="999858"/>
                  </a:lnTo>
                  <a:lnTo>
                    <a:pt x="1476844" y="1000975"/>
                  </a:lnTo>
                  <a:lnTo>
                    <a:pt x="1478711" y="1002842"/>
                  </a:lnTo>
                  <a:lnTo>
                    <a:pt x="1479829" y="1003300"/>
                  </a:lnTo>
                  <a:lnTo>
                    <a:pt x="1482458" y="1003300"/>
                  </a:lnTo>
                  <a:lnTo>
                    <a:pt x="1483575" y="1002842"/>
                  </a:lnTo>
                  <a:lnTo>
                    <a:pt x="1485442" y="1000975"/>
                  </a:lnTo>
                  <a:lnTo>
                    <a:pt x="1485900" y="999858"/>
                  </a:lnTo>
                  <a:lnTo>
                    <a:pt x="1485900" y="997229"/>
                  </a:lnTo>
                  <a:close/>
                </a:path>
                <a:path w="5153025" h="1997075">
                  <a:moveTo>
                    <a:pt x="1485900" y="500341"/>
                  </a:moveTo>
                  <a:lnTo>
                    <a:pt x="1485442" y="499224"/>
                  </a:lnTo>
                  <a:lnTo>
                    <a:pt x="1483575" y="497357"/>
                  </a:lnTo>
                  <a:lnTo>
                    <a:pt x="1482458" y="496900"/>
                  </a:lnTo>
                  <a:lnTo>
                    <a:pt x="1479829" y="496900"/>
                  </a:lnTo>
                  <a:lnTo>
                    <a:pt x="1478711" y="497357"/>
                  </a:lnTo>
                  <a:lnTo>
                    <a:pt x="1476844" y="499224"/>
                  </a:lnTo>
                  <a:lnTo>
                    <a:pt x="1476375" y="500341"/>
                  </a:lnTo>
                  <a:lnTo>
                    <a:pt x="1476375" y="502970"/>
                  </a:lnTo>
                  <a:lnTo>
                    <a:pt x="1476844" y="504088"/>
                  </a:lnTo>
                  <a:lnTo>
                    <a:pt x="1478711" y="505955"/>
                  </a:lnTo>
                  <a:lnTo>
                    <a:pt x="1479829" y="506425"/>
                  </a:lnTo>
                  <a:lnTo>
                    <a:pt x="1482458" y="506425"/>
                  </a:lnTo>
                  <a:lnTo>
                    <a:pt x="1483575" y="505955"/>
                  </a:lnTo>
                  <a:lnTo>
                    <a:pt x="1485442" y="504088"/>
                  </a:lnTo>
                  <a:lnTo>
                    <a:pt x="1485900" y="502970"/>
                  </a:lnTo>
                  <a:lnTo>
                    <a:pt x="1485900" y="500341"/>
                  </a:lnTo>
                  <a:close/>
                </a:path>
                <a:path w="5153025" h="1997075">
                  <a:moveTo>
                    <a:pt x="1485900" y="3454"/>
                  </a:moveTo>
                  <a:lnTo>
                    <a:pt x="1485442" y="2336"/>
                  </a:lnTo>
                  <a:lnTo>
                    <a:pt x="1483575" y="469"/>
                  </a:lnTo>
                  <a:lnTo>
                    <a:pt x="1482458" y="0"/>
                  </a:lnTo>
                  <a:lnTo>
                    <a:pt x="1479829" y="0"/>
                  </a:lnTo>
                  <a:lnTo>
                    <a:pt x="1478711" y="469"/>
                  </a:lnTo>
                  <a:lnTo>
                    <a:pt x="1476844" y="2336"/>
                  </a:lnTo>
                  <a:lnTo>
                    <a:pt x="1476375" y="3454"/>
                  </a:lnTo>
                  <a:lnTo>
                    <a:pt x="1476375" y="6083"/>
                  </a:lnTo>
                  <a:lnTo>
                    <a:pt x="1476844" y="7200"/>
                  </a:lnTo>
                  <a:lnTo>
                    <a:pt x="1478711" y="9067"/>
                  </a:lnTo>
                  <a:lnTo>
                    <a:pt x="1479829" y="9525"/>
                  </a:lnTo>
                  <a:lnTo>
                    <a:pt x="1482458" y="9525"/>
                  </a:lnTo>
                  <a:lnTo>
                    <a:pt x="1483575" y="9067"/>
                  </a:lnTo>
                  <a:lnTo>
                    <a:pt x="1485442" y="7200"/>
                  </a:lnTo>
                  <a:lnTo>
                    <a:pt x="1485900" y="6083"/>
                  </a:lnTo>
                  <a:lnTo>
                    <a:pt x="1485900" y="3454"/>
                  </a:lnTo>
                  <a:close/>
                </a:path>
                <a:path w="5153025" h="1997075">
                  <a:moveTo>
                    <a:pt x="1533525" y="1991004"/>
                  </a:moveTo>
                  <a:lnTo>
                    <a:pt x="1533067" y="1989886"/>
                  </a:lnTo>
                  <a:lnTo>
                    <a:pt x="1531200" y="1988019"/>
                  </a:lnTo>
                  <a:lnTo>
                    <a:pt x="1530083" y="1987550"/>
                  </a:lnTo>
                  <a:lnTo>
                    <a:pt x="1527454" y="1987550"/>
                  </a:lnTo>
                  <a:lnTo>
                    <a:pt x="1526336" y="1988019"/>
                  </a:lnTo>
                  <a:lnTo>
                    <a:pt x="1524469" y="1989886"/>
                  </a:lnTo>
                  <a:lnTo>
                    <a:pt x="1524000" y="1991004"/>
                  </a:lnTo>
                  <a:lnTo>
                    <a:pt x="1524000" y="1993633"/>
                  </a:lnTo>
                  <a:lnTo>
                    <a:pt x="1524469" y="1994750"/>
                  </a:lnTo>
                  <a:lnTo>
                    <a:pt x="1526336" y="1996617"/>
                  </a:lnTo>
                  <a:lnTo>
                    <a:pt x="1527454" y="1997075"/>
                  </a:lnTo>
                  <a:lnTo>
                    <a:pt x="1530083" y="1997075"/>
                  </a:lnTo>
                  <a:lnTo>
                    <a:pt x="1531200" y="1996617"/>
                  </a:lnTo>
                  <a:lnTo>
                    <a:pt x="1533067" y="1994750"/>
                  </a:lnTo>
                  <a:lnTo>
                    <a:pt x="1533525" y="1993633"/>
                  </a:lnTo>
                  <a:lnTo>
                    <a:pt x="1533525" y="1991004"/>
                  </a:lnTo>
                  <a:close/>
                </a:path>
                <a:path w="5153025" h="1997075">
                  <a:moveTo>
                    <a:pt x="1533525" y="1494116"/>
                  </a:moveTo>
                  <a:lnTo>
                    <a:pt x="1533067" y="1492999"/>
                  </a:lnTo>
                  <a:lnTo>
                    <a:pt x="1531200" y="1491132"/>
                  </a:lnTo>
                  <a:lnTo>
                    <a:pt x="1530083" y="1490662"/>
                  </a:lnTo>
                  <a:lnTo>
                    <a:pt x="1527454" y="1490662"/>
                  </a:lnTo>
                  <a:lnTo>
                    <a:pt x="1526336" y="1491132"/>
                  </a:lnTo>
                  <a:lnTo>
                    <a:pt x="1524469" y="1492999"/>
                  </a:lnTo>
                  <a:lnTo>
                    <a:pt x="1524000" y="1494116"/>
                  </a:lnTo>
                  <a:lnTo>
                    <a:pt x="1524000" y="1496745"/>
                  </a:lnTo>
                  <a:lnTo>
                    <a:pt x="1524469" y="1497863"/>
                  </a:lnTo>
                  <a:lnTo>
                    <a:pt x="1526336" y="1499730"/>
                  </a:lnTo>
                  <a:lnTo>
                    <a:pt x="1527454" y="1500187"/>
                  </a:lnTo>
                  <a:lnTo>
                    <a:pt x="1530083" y="1500187"/>
                  </a:lnTo>
                  <a:lnTo>
                    <a:pt x="1531200" y="1499730"/>
                  </a:lnTo>
                  <a:lnTo>
                    <a:pt x="1533067" y="1497863"/>
                  </a:lnTo>
                  <a:lnTo>
                    <a:pt x="1533525" y="1496745"/>
                  </a:lnTo>
                  <a:lnTo>
                    <a:pt x="1533525" y="1494116"/>
                  </a:lnTo>
                  <a:close/>
                </a:path>
                <a:path w="5153025" h="1997075">
                  <a:moveTo>
                    <a:pt x="1533525" y="997229"/>
                  </a:moveTo>
                  <a:lnTo>
                    <a:pt x="1533067" y="996111"/>
                  </a:lnTo>
                  <a:lnTo>
                    <a:pt x="1531200" y="994244"/>
                  </a:lnTo>
                  <a:lnTo>
                    <a:pt x="1530083" y="993775"/>
                  </a:lnTo>
                  <a:lnTo>
                    <a:pt x="1527454" y="993775"/>
                  </a:lnTo>
                  <a:lnTo>
                    <a:pt x="1526336" y="994244"/>
                  </a:lnTo>
                  <a:lnTo>
                    <a:pt x="1524469" y="996111"/>
                  </a:lnTo>
                  <a:lnTo>
                    <a:pt x="1524000" y="997229"/>
                  </a:lnTo>
                  <a:lnTo>
                    <a:pt x="1524000" y="999858"/>
                  </a:lnTo>
                  <a:lnTo>
                    <a:pt x="1524469" y="1000975"/>
                  </a:lnTo>
                  <a:lnTo>
                    <a:pt x="1526336" y="1002842"/>
                  </a:lnTo>
                  <a:lnTo>
                    <a:pt x="1527454" y="1003300"/>
                  </a:lnTo>
                  <a:lnTo>
                    <a:pt x="1530083" y="1003300"/>
                  </a:lnTo>
                  <a:lnTo>
                    <a:pt x="1531200" y="1002842"/>
                  </a:lnTo>
                  <a:lnTo>
                    <a:pt x="1533067" y="1000975"/>
                  </a:lnTo>
                  <a:lnTo>
                    <a:pt x="1533525" y="999858"/>
                  </a:lnTo>
                  <a:lnTo>
                    <a:pt x="1533525" y="997229"/>
                  </a:lnTo>
                  <a:close/>
                </a:path>
                <a:path w="5153025" h="1997075">
                  <a:moveTo>
                    <a:pt x="1533525" y="500341"/>
                  </a:moveTo>
                  <a:lnTo>
                    <a:pt x="1533067" y="499224"/>
                  </a:lnTo>
                  <a:lnTo>
                    <a:pt x="1531200" y="497357"/>
                  </a:lnTo>
                  <a:lnTo>
                    <a:pt x="1530083" y="496900"/>
                  </a:lnTo>
                  <a:lnTo>
                    <a:pt x="1527454" y="496900"/>
                  </a:lnTo>
                  <a:lnTo>
                    <a:pt x="1526336" y="497357"/>
                  </a:lnTo>
                  <a:lnTo>
                    <a:pt x="1524469" y="499224"/>
                  </a:lnTo>
                  <a:lnTo>
                    <a:pt x="1524000" y="500341"/>
                  </a:lnTo>
                  <a:lnTo>
                    <a:pt x="1524000" y="502970"/>
                  </a:lnTo>
                  <a:lnTo>
                    <a:pt x="1524469" y="504088"/>
                  </a:lnTo>
                  <a:lnTo>
                    <a:pt x="1526336" y="505955"/>
                  </a:lnTo>
                  <a:lnTo>
                    <a:pt x="1527454" y="506425"/>
                  </a:lnTo>
                  <a:lnTo>
                    <a:pt x="1530083" y="506425"/>
                  </a:lnTo>
                  <a:lnTo>
                    <a:pt x="1531200" y="505955"/>
                  </a:lnTo>
                  <a:lnTo>
                    <a:pt x="1533067" y="504088"/>
                  </a:lnTo>
                  <a:lnTo>
                    <a:pt x="1533525" y="502970"/>
                  </a:lnTo>
                  <a:lnTo>
                    <a:pt x="1533525" y="500341"/>
                  </a:lnTo>
                  <a:close/>
                </a:path>
                <a:path w="5153025" h="1997075">
                  <a:moveTo>
                    <a:pt x="1533525" y="3454"/>
                  </a:moveTo>
                  <a:lnTo>
                    <a:pt x="1533067" y="2336"/>
                  </a:lnTo>
                  <a:lnTo>
                    <a:pt x="1531200" y="469"/>
                  </a:lnTo>
                  <a:lnTo>
                    <a:pt x="1530083" y="0"/>
                  </a:lnTo>
                  <a:lnTo>
                    <a:pt x="1527454" y="0"/>
                  </a:lnTo>
                  <a:lnTo>
                    <a:pt x="1526336" y="469"/>
                  </a:lnTo>
                  <a:lnTo>
                    <a:pt x="1524469" y="2336"/>
                  </a:lnTo>
                  <a:lnTo>
                    <a:pt x="1524000" y="3454"/>
                  </a:lnTo>
                  <a:lnTo>
                    <a:pt x="1524000" y="6083"/>
                  </a:lnTo>
                  <a:lnTo>
                    <a:pt x="1524469" y="7200"/>
                  </a:lnTo>
                  <a:lnTo>
                    <a:pt x="1526336" y="9067"/>
                  </a:lnTo>
                  <a:lnTo>
                    <a:pt x="1527454" y="9525"/>
                  </a:lnTo>
                  <a:lnTo>
                    <a:pt x="1530083" y="9525"/>
                  </a:lnTo>
                  <a:lnTo>
                    <a:pt x="1531200" y="9067"/>
                  </a:lnTo>
                  <a:lnTo>
                    <a:pt x="1533067" y="7200"/>
                  </a:lnTo>
                  <a:lnTo>
                    <a:pt x="1533525" y="6083"/>
                  </a:lnTo>
                  <a:lnTo>
                    <a:pt x="1533525" y="3454"/>
                  </a:lnTo>
                  <a:close/>
                </a:path>
                <a:path w="5153025" h="1997075">
                  <a:moveTo>
                    <a:pt x="1581150" y="1991004"/>
                  </a:moveTo>
                  <a:lnTo>
                    <a:pt x="1580692" y="1989886"/>
                  </a:lnTo>
                  <a:lnTo>
                    <a:pt x="1578825" y="1988019"/>
                  </a:lnTo>
                  <a:lnTo>
                    <a:pt x="1577708" y="1987550"/>
                  </a:lnTo>
                  <a:lnTo>
                    <a:pt x="1575079" y="1987550"/>
                  </a:lnTo>
                  <a:lnTo>
                    <a:pt x="1573961" y="1988019"/>
                  </a:lnTo>
                  <a:lnTo>
                    <a:pt x="1572094" y="1989886"/>
                  </a:lnTo>
                  <a:lnTo>
                    <a:pt x="1571625" y="1991004"/>
                  </a:lnTo>
                  <a:lnTo>
                    <a:pt x="1571625" y="1993633"/>
                  </a:lnTo>
                  <a:lnTo>
                    <a:pt x="1572094" y="1994750"/>
                  </a:lnTo>
                  <a:lnTo>
                    <a:pt x="1573961" y="1996617"/>
                  </a:lnTo>
                  <a:lnTo>
                    <a:pt x="1575079" y="1997075"/>
                  </a:lnTo>
                  <a:lnTo>
                    <a:pt x="1577708" y="1997075"/>
                  </a:lnTo>
                  <a:lnTo>
                    <a:pt x="1578825" y="1996617"/>
                  </a:lnTo>
                  <a:lnTo>
                    <a:pt x="1580692" y="1994750"/>
                  </a:lnTo>
                  <a:lnTo>
                    <a:pt x="1581150" y="1993633"/>
                  </a:lnTo>
                  <a:lnTo>
                    <a:pt x="1581150" y="1991004"/>
                  </a:lnTo>
                  <a:close/>
                </a:path>
                <a:path w="5153025" h="1997075">
                  <a:moveTo>
                    <a:pt x="1581150" y="1494116"/>
                  </a:moveTo>
                  <a:lnTo>
                    <a:pt x="1580692" y="1492999"/>
                  </a:lnTo>
                  <a:lnTo>
                    <a:pt x="1578825" y="1491132"/>
                  </a:lnTo>
                  <a:lnTo>
                    <a:pt x="1577708" y="1490662"/>
                  </a:lnTo>
                  <a:lnTo>
                    <a:pt x="1575079" y="1490662"/>
                  </a:lnTo>
                  <a:lnTo>
                    <a:pt x="1573961" y="1491132"/>
                  </a:lnTo>
                  <a:lnTo>
                    <a:pt x="1572094" y="1492999"/>
                  </a:lnTo>
                  <a:lnTo>
                    <a:pt x="1571625" y="1494116"/>
                  </a:lnTo>
                  <a:lnTo>
                    <a:pt x="1571625" y="1496745"/>
                  </a:lnTo>
                  <a:lnTo>
                    <a:pt x="1572094" y="1497863"/>
                  </a:lnTo>
                  <a:lnTo>
                    <a:pt x="1573961" y="1499730"/>
                  </a:lnTo>
                  <a:lnTo>
                    <a:pt x="1575079" y="1500187"/>
                  </a:lnTo>
                  <a:lnTo>
                    <a:pt x="1577708" y="1500187"/>
                  </a:lnTo>
                  <a:lnTo>
                    <a:pt x="1578825" y="1499730"/>
                  </a:lnTo>
                  <a:lnTo>
                    <a:pt x="1580692" y="1497863"/>
                  </a:lnTo>
                  <a:lnTo>
                    <a:pt x="1581150" y="1496745"/>
                  </a:lnTo>
                  <a:lnTo>
                    <a:pt x="1581150" y="1494116"/>
                  </a:lnTo>
                  <a:close/>
                </a:path>
                <a:path w="5153025" h="1997075">
                  <a:moveTo>
                    <a:pt x="1581150" y="997229"/>
                  </a:moveTo>
                  <a:lnTo>
                    <a:pt x="1580692" y="996111"/>
                  </a:lnTo>
                  <a:lnTo>
                    <a:pt x="1578825" y="994244"/>
                  </a:lnTo>
                  <a:lnTo>
                    <a:pt x="1577708" y="993775"/>
                  </a:lnTo>
                  <a:lnTo>
                    <a:pt x="1575079" y="993775"/>
                  </a:lnTo>
                  <a:lnTo>
                    <a:pt x="1573961" y="994244"/>
                  </a:lnTo>
                  <a:lnTo>
                    <a:pt x="1572094" y="996111"/>
                  </a:lnTo>
                  <a:lnTo>
                    <a:pt x="1571625" y="997229"/>
                  </a:lnTo>
                  <a:lnTo>
                    <a:pt x="1571625" y="999858"/>
                  </a:lnTo>
                  <a:lnTo>
                    <a:pt x="1572094" y="1000975"/>
                  </a:lnTo>
                  <a:lnTo>
                    <a:pt x="1573961" y="1002842"/>
                  </a:lnTo>
                  <a:lnTo>
                    <a:pt x="1575079" y="1003300"/>
                  </a:lnTo>
                  <a:lnTo>
                    <a:pt x="1577708" y="1003300"/>
                  </a:lnTo>
                  <a:lnTo>
                    <a:pt x="1578825" y="1002842"/>
                  </a:lnTo>
                  <a:lnTo>
                    <a:pt x="1580692" y="1000975"/>
                  </a:lnTo>
                  <a:lnTo>
                    <a:pt x="1581150" y="999858"/>
                  </a:lnTo>
                  <a:lnTo>
                    <a:pt x="1581150" y="997229"/>
                  </a:lnTo>
                  <a:close/>
                </a:path>
                <a:path w="5153025" h="1997075">
                  <a:moveTo>
                    <a:pt x="1581150" y="500341"/>
                  </a:moveTo>
                  <a:lnTo>
                    <a:pt x="1580692" y="499224"/>
                  </a:lnTo>
                  <a:lnTo>
                    <a:pt x="1578825" y="497357"/>
                  </a:lnTo>
                  <a:lnTo>
                    <a:pt x="1577708" y="496900"/>
                  </a:lnTo>
                  <a:lnTo>
                    <a:pt x="1575079" y="496900"/>
                  </a:lnTo>
                  <a:lnTo>
                    <a:pt x="1573961" y="497357"/>
                  </a:lnTo>
                  <a:lnTo>
                    <a:pt x="1572094" y="499224"/>
                  </a:lnTo>
                  <a:lnTo>
                    <a:pt x="1571625" y="500341"/>
                  </a:lnTo>
                  <a:lnTo>
                    <a:pt x="1571625" y="502970"/>
                  </a:lnTo>
                  <a:lnTo>
                    <a:pt x="1572094" y="504088"/>
                  </a:lnTo>
                  <a:lnTo>
                    <a:pt x="1573961" y="505955"/>
                  </a:lnTo>
                  <a:lnTo>
                    <a:pt x="1575079" y="506425"/>
                  </a:lnTo>
                  <a:lnTo>
                    <a:pt x="1577708" y="506425"/>
                  </a:lnTo>
                  <a:lnTo>
                    <a:pt x="1578825" y="505955"/>
                  </a:lnTo>
                  <a:lnTo>
                    <a:pt x="1580692" y="504088"/>
                  </a:lnTo>
                  <a:lnTo>
                    <a:pt x="1581150" y="502970"/>
                  </a:lnTo>
                  <a:lnTo>
                    <a:pt x="1581150" y="500341"/>
                  </a:lnTo>
                  <a:close/>
                </a:path>
                <a:path w="5153025" h="1997075">
                  <a:moveTo>
                    <a:pt x="1581150" y="3454"/>
                  </a:moveTo>
                  <a:lnTo>
                    <a:pt x="1580692" y="2336"/>
                  </a:lnTo>
                  <a:lnTo>
                    <a:pt x="1578825" y="469"/>
                  </a:lnTo>
                  <a:lnTo>
                    <a:pt x="1577708" y="0"/>
                  </a:lnTo>
                  <a:lnTo>
                    <a:pt x="1575079" y="0"/>
                  </a:lnTo>
                  <a:lnTo>
                    <a:pt x="1573961" y="469"/>
                  </a:lnTo>
                  <a:lnTo>
                    <a:pt x="1572094" y="2336"/>
                  </a:lnTo>
                  <a:lnTo>
                    <a:pt x="1571625" y="3454"/>
                  </a:lnTo>
                  <a:lnTo>
                    <a:pt x="1571625" y="6083"/>
                  </a:lnTo>
                  <a:lnTo>
                    <a:pt x="1572094" y="7200"/>
                  </a:lnTo>
                  <a:lnTo>
                    <a:pt x="1573961" y="9067"/>
                  </a:lnTo>
                  <a:lnTo>
                    <a:pt x="1575079" y="9525"/>
                  </a:lnTo>
                  <a:lnTo>
                    <a:pt x="1577708" y="9525"/>
                  </a:lnTo>
                  <a:lnTo>
                    <a:pt x="1578825" y="9067"/>
                  </a:lnTo>
                  <a:lnTo>
                    <a:pt x="1580692" y="7200"/>
                  </a:lnTo>
                  <a:lnTo>
                    <a:pt x="1581150" y="6083"/>
                  </a:lnTo>
                  <a:lnTo>
                    <a:pt x="1581150" y="3454"/>
                  </a:lnTo>
                  <a:close/>
                </a:path>
                <a:path w="5153025" h="1997075">
                  <a:moveTo>
                    <a:pt x="1628775" y="1991004"/>
                  </a:moveTo>
                  <a:lnTo>
                    <a:pt x="1628317" y="1989886"/>
                  </a:lnTo>
                  <a:lnTo>
                    <a:pt x="1626450" y="1988019"/>
                  </a:lnTo>
                  <a:lnTo>
                    <a:pt x="1625333" y="1987550"/>
                  </a:lnTo>
                  <a:lnTo>
                    <a:pt x="1622704" y="1987550"/>
                  </a:lnTo>
                  <a:lnTo>
                    <a:pt x="1621586" y="1988019"/>
                  </a:lnTo>
                  <a:lnTo>
                    <a:pt x="1619719" y="1989886"/>
                  </a:lnTo>
                  <a:lnTo>
                    <a:pt x="1619250" y="1991004"/>
                  </a:lnTo>
                  <a:lnTo>
                    <a:pt x="1619250" y="1993633"/>
                  </a:lnTo>
                  <a:lnTo>
                    <a:pt x="1619719" y="1994750"/>
                  </a:lnTo>
                  <a:lnTo>
                    <a:pt x="1621586" y="1996617"/>
                  </a:lnTo>
                  <a:lnTo>
                    <a:pt x="1622704" y="1997075"/>
                  </a:lnTo>
                  <a:lnTo>
                    <a:pt x="1625333" y="1997075"/>
                  </a:lnTo>
                  <a:lnTo>
                    <a:pt x="1626450" y="1996617"/>
                  </a:lnTo>
                  <a:lnTo>
                    <a:pt x="1628317" y="1994750"/>
                  </a:lnTo>
                  <a:lnTo>
                    <a:pt x="1628775" y="1993633"/>
                  </a:lnTo>
                  <a:lnTo>
                    <a:pt x="1628775" y="1991004"/>
                  </a:lnTo>
                  <a:close/>
                </a:path>
                <a:path w="5153025" h="1997075">
                  <a:moveTo>
                    <a:pt x="1628775" y="1494116"/>
                  </a:moveTo>
                  <a:lnTo>
                    <a:pt x="1628317" y="1492999"/>
                  </a:lnTo>
                  <a:lnTo>
                    <a:pt x="1626450" y="1491132"/>
                  </a:lnTo>
                  <a:lnTo>
                    <a:pt x="1625333" y="1490662"/>
                  </a:lnTo>
                  <a:lnTo>
                    <a:pt x="1622704" y="1490662"/>
                  </a:lnTo>
                  <a:lnTo>
                    <a:pt x="1621586" y="1491132"/>
                  </a:lnTo>
                  <a:lnTo>
                    <a:pt x="1619719" y="1492999"/>
                  </a:lnTo>
                  <a:lnTo>
                    <a:pt x="1619250" y="1494116"/>
                  </a:lnTo>
                  <a:lnTo>
                    <a:pt x="1619250" y="1496745"/>
                  </a:lnTo>
                  <a:lnTo>
                    <a:pt x="1619719" y="1497863"/>
                  </a:lnTo>
                  <a:lnTo>
                    <a:pt x="1621586" y="1499730"/>
                  </a:lnTo>
                  <a:lnTo>
                    <a:pt x="1622704" y="1500187"/>
                  </a:lnTo>
                  <a:lnTo>
                    <a:pt x="1625333" y="1500187"/>
                  </a:lnTo>
                  <a:lnTo>
                    <a:pt x="1626450" y="1499730"/>
                  </a:lnTo>
                  <a:lnTo>
                    <a:pt x="1628317" y="1497863"/>
                  </a:lnTo>
                  <a:lnTo>
                    <a:pt x="1628775" y="1496745"/>
                  </a:lnTo>
                  <a:lnTo>
                    <a:pt x="1628775" y="1494116"/>
                  </a:lnTo>
                  <a:close/>
                </a:path>
                <a:path w="5153025" h="1997075">
                  <a:moveTo>
                    <a:pt x="1628775" y="997229"/>
                  </a:moveTo>
                  <a:lnTo>
                    <a:pt x="1628317" y="996111"/>
                  </a:lnTo>
                  <a:lnTo>
                    <a:pt x="1626450" y="994244"/>
                  </a:lnTo>
                  <a:lnTo>
                    <a:pt x="1625333" y="993775"/>
                  </a:lnTo>
                  <a:lnTo>
                    <a:pt x="1622704" y="993775"/>
                  </a:lnTo>
                  <a:lnTo>
                    <a:pt x="1621586" y="994244"/>
                  </a:lnTo>
                  <a:lnTo>
                    <a:pt x="1619719" y="996111"/>
                  </a:lnTo>
                  <a:lnTo>
                    <a:pt x="1619250" y="997229"/>
                  </a:lnTo>
                  <a:lnTo>
                    <a:pt x="1619250" y="999858"/>
                  </a:lnTo>
                  <a:lnTo>
                    <a:pt x="1619719" y="1000975"/>
                  </a:lnTo>
                  <a:lnTo>
                    <a:pt x="1621586" y="1002842"/>
                  </a:lnTo>
                  <a:lnTo>
                    <a:pt x="1622704" y="1003300"/>
                  </a:lnTo>
                  <a:lnTo>
                    <a:pt x="1625333" y="1003300"/>
                  </a:lnTo>
                  <a:lnTo>
                    <a:pt x="1626450" y="1002842"/>
                  </a:lnTo>
                  <a:lnTo>
                    <a:pt x="1628317" y="1000975"/>
                  </a:lnTo>
                  <a:lnTo>
                    <a:pt x="1628775" y="999858"/>
                  </a:lnTo>
                  <a:lnTo>
                    <a:pt x="1628775" y="997229"/>
                  </a:lnTo>
                  <a:close/>
                </a:path>
                <a:path w="5153025" h="1997075">
                  <a:moveTo>
                    <a:pt x="1628775" y="500341"/>
                  </a:moveTo>
                  <a:lnTo>
                    <a:pt x="1628317" y="499224"/>
                  </a:lnTo>
                  <a:lnTo>
                    <a:pt x="1626450" y="497357"/>
                  </a:lnTo>
                  <a:lnTo>
                    <a:pt x="1625333" y="496900"/>
                  </a:lnTo>
                  <a:lnTo>
                    <a:pt x="1622704" y="496900"/>
                  </a:lnTo>
                  <a:lnTo>
                    <a:pt x="1621586" y="497357"/>
                  </a:lnTo>
                  <a:lnTo>
                    <a:pt x="1619719" y="499224"/>
                  </a:lnTo>
                  <a:lnTo>
                    <a:pt x="1619250" y="500341"/>
                  </a:lnTo>
                  <a:lnTo>
                    <a:pt x="1619250" y="502970"/>
                  </a:lnTo>
                  <a:lnTo>
                    <a:pt x="1619719" y="504088"/>
                  </a:lnTo>
                  <a:lnTo>
                    <a:pt x="1621586" y="505955"/>
                  </a:lnTo>
                  <a:lnTo>
                    <a:pt x="1622704" y="506425"/>
                  </a:lnTo>
                  <a:lnTo>
                    <a:pt x="1625333" y="506425"/>
                  </a:lnTo>
                  <a:lnTo>
                    <a:pt x="1626450" y="505955"/>
                  </a:lnTo>
                  <a:lnTo>
                    <a:pt x="1628317" y="504088"/>
                  </a:lnTo>
                  <a:lnTo>
                    <a:pt x="1628775" y="502970"/>
                  </a:lnTo>
                  <a:lnTo>
                    <a:pt x="1628775" y="500341"/>
                  </a:lnTo>
                  <a:close/>
                </a:path>
                <a:path w="5153025" h="1997075">
                  <a:moveTo>
                    <a:pt x="1628775" y="3454"/>
                  </a:moveTo>
                  <a:lnTo>
                    <a:pt x="1628317" y="2336"/>
                  </a:lnTo>
                  <a:lnTo>
                    <a:pt x="1626450" y="469"/>
                  </a:lnTo>
                  <a:lnTo>
                    <a:pt x="1625333" y="0"/>
                  </a:lnTo>
                  <a:lnTo>
                    <a:pt x="1622704" y="0"/>
                  </a:lnTo>
                  <a:lnTo>
                    <a:pt x="1621586" y="469"/>
                  </a:lnTo>
                  <a:lnTo>
                    <a:pt x="1619719" y="2336"/>
                  </a:lnTo>
                  <a:lnTo>
                    <a:pt x="1619250" y="3454"/>
                  </a:lnTo>
                  <a:lnTo>
                    <a:pt x="1619250" y="6083"/>
                  </a:lnTo>
                  <a:lnTo>
                    <a:pt x="1619719" y="7200"/>
                  </a:lnTo>
                  <a:lnTo>
                    <a:pt x="1621586" y="9067"/>
                  </a:lnTo>
                  <a:lnTo>
                    <a:pt x="1622704" y="9525"/>
                  </a:lnTo>
                  <a:lnTo>
                    <a:pt x="1625333" y="9525"/>
                  </a:lnTo>
                  <a:lnTo>
                    <a:pt x="1626450" y="9067"/>
                  </a:lnTo>
                  <a:lnTo>
                    <a:pt x="1628317" y="7200"/>
                  </a:lnTo>
                  <a:lnTo>
                    <a:pt x="1628775" y="6083"/>
                  </a:lnTo>
                  <a:lnTo>
                    <a:pt x="1628775" y="3454"/>
                  </a:lnTo>
                  <a:close/>
                </a:path>
                <a:path w="5153025" h="1997075">
                  <a:moveTo>
                    <a:pt x="1676400" y="1991004"/>
                  </a:moveTo>
                  <a:lnTo>
                    <a:pt x="1675942" y="1989886"/>
                  </a:lnTo>
                  <a:lnTo>
                    <a:pt x="1674075" y="1988019"/>
                  </a:lnTo>
                  <a:lnTo>
                    <a:pt x="1672958" y="1987550"/>
                  </a:lnTo>
                  <a:lnTo>
                    <a:pt x="1670329" y="1987550"/>
                  </a:lnTo>
                  <a:lnTo>
                    <a:pt x="1669211" y="1988019"/>
                  </a:lnTo>
                  <a:lnTo>
                    <a:pt x="1667344" y="1989886"/>
                  </a:lnTo>
                  <a:lnTo>
                    <a:pt x="1666875" y="1991004"/>
                  </a:lnTo>
                  <a:lnTo>
                    <a:pt x="1666875" y="1993633"/>
                  </a:lnTo>
                  <a:lnTo>
                    <a:pt x="1667344" y="1994750"/>
                  </a:lnTo>
                  <a:lnTo>
                    <a:pt x="1669211" y="1996617"/>
                  </a:lnTo>
                  <a:lnTo>
                    <a:pt x="1670329" y="1997075"/>
                  </a:lnTo>
                  <a:lnTo>
                    <a:pt x="1672958" y="1997075"/>
                  </a:lnTo>
                  <a:lnTo>
                    <a:pt x="1674075" y="1996617"/>
                  </a:lnTo>
                  <a:lnTo>
                    <a:pt x="1675942" y="1994750"/>
                  </a:lnTo>
                  <a:lnTo>
                    <a:pt x="1676400" y="1993633"/>
                  </a:lnTo>
                  <a:lnTo>
                    <a:pt x="1676400" y="1991004"/>
                  </a:lnTo>
                  <a:close/>
                </a:path>
                <a:path w="5153025" h="1997075">
                  <a:moveTo>
                    <a:pt x="1676400" y="1494116"/>
                  </a:moveTo>
                  <a:lnTo>
                    <a:pt x="1675942" y="1492999"/>
                  </a:lnTo>
                  <a:lnTo>
                    <a:pt x="1674075" y="1491132"/>
                  </a:lnTo>
                  <a:lnTo>
                    <a:pt x="1672958" y="1490662"/>
                  </a:lnTo>
                  <a:lnTo>
                    <a:pt x="1670329" y="1490662"/>
                  </a:lnTo>
                  <a:lnTo>
                    <a:pt x="1669211" y="1491132"/>
                  </a:lnTo>
                  <a:lnTo>
                    <a:pt x="1667344" y="1492999"/>
                  </a:lnTo>
                  <a:lnTo>
                    <a:pt x="1666875" y="1494116"/>
                  </a:lnTo>
                  <a:lnTo>
                    <a:pt x="1666875" y="1496745"/>
                  </a:lnTo>
                  <a:lnTo>
                    <a:pt x="1667344" y="1497863"/>
                  </a:lnTo>
                  <a:lnTo>
                    <a:pt x="1669211" y="1499730"/>
                  </a:lnTo>
                  <a:lnTo>
                    <a:pt x="1670329" y="1500187"/>
                  </a:lnTo>
                  <a:lnTo>
                    <a:pt x="1672958" y="1500187"/>
                  </a:lnTo>
                  <a:lnTo>
                    <a:pt x="1674075" y="1499730"/>
                  </a:lnTo>
                  <a:lnTo>
                    <a:pt x="1675942" y="1497863"/>
                  </a:lnTo>
                  <a:lnTo>
                    <a:pt x="1676400" y="1496745"/>
                  </a:lnTo>
                  <a:lnTo>
                    <a:pt x="1676400" y="1494116"/>
                  </a:lnTo>
                  <a:close/>
                </a:path>
                <a:path w="5153025" h="1997075">
                  <a:moveTo>
                    <a:pt x="1676400" y="997229"/>
                  </a:moveTo>
                  <a:lnTo>
                    <a:pt x="1675942" y="996111"/>
                  </a:lnTo>
                  <a:lnTo>
                    <a:pt x="1674075" y="994244"/>
                  </a:lnTo>
                  <a:lnTo>
                    <a:pt x="1672958" y="993775"/>
                  </a:lnTo>
                  <a:lnTo>
                    <a:pt x="1670329" y="993775"/>
                  </a:lnTo>
                  <a:lnTo>
                    <a:pt x="1669211" y="994244"/>
                  </a:lnTo>
                  <a:lnTo>
                    <a:pt x="1667344" y="996111"/>
                  </a:lnTo>
                  <a:lnTo>
                    <a:pt x="1666875" y="997229"/>
                  </a:lnTo>
                  <a:lnTo>
                    <a:pt x="1666875" y="999858"/>
                  </a:lnTo>
                  <a:lnTo>
                    <a:pt x="1667344" y="1000975"/>
                  </a:lnTo>
                  <a:lnTo>
                    <a:pt x="1669211" y="1002842"/>
                  </a:lnTo>
                  <a:lnTo>
                    <a:pt x="1670329" y="1003300"/>
                  </a:lnTo>
                  <a:lnTo>
                    <a:pt x="1672958" y="1003300"/>
                  </a:lnTo>
                  <a:lnTo>
                    <a:pt x="1674075" y="1002842"/>
                  </a:lnTo>
                  <a:lnTo>
                    <a:pt x="1675942" y="1000975"/>
                  </a:lnTo>
                  <a:lnTo>
                    <a:pt x="1676400" y="999858"/>
                  </a:lnTo>
                  <a:lnTo>
                    <a:pt x="1676400" y="997229"/>
                  </a:lnTo>
                  <a:close/>
                </a:path>
                <a:path w="5153025" h="1997075">
                  <a:moveTo>
                    <a:pt x="1676400" y="500341"/>
                  </a:moveTo>
                  <a:lnTo>
                    <a:pt x="1675942" y="499224"/>
                  </a:lnTo>
                  <a:lnTo>
                    <a:pt x="1674075" y="497357"/>
                  </a:lnTo>
                  <a:lnTo>
                    <a:pt x="1672958" y="496900"/>
                  </a:lnTo>
                  <a:lnTo>
                    <a:pt x="1670329" y="496900"/>
                  </a:lnTo>
                  <a:lnTo>
                    <a:pt x="1669211" y="497357"/>
                  </a:lnTo>
                  <a:lnTo>
                    <a:pt x="1667344" y="499224"/>
                  </a:lnTo>
                  <a:lnTo>
                    <a:pt x="1666875" y="500341"/>
                  </a:lnTo>
                  <a:lnTo>
                    <a:pt x="1666875" y="502970"/>
                  </a:lnTo>
                  <a:lnTo>
                    <a:pt x="1667344" y="504088"/>
                  </a:lnTo>
                  <a:lnTo>
                    <a:pt x="1669211" y="505955"/>
                  </a:lnTo>
                  <a:lnTo>
                    <a:pt x="1670329" y="506425"/>
                  </a:lnTo>
                  <a:lnTo>
                    <a:pt x="1672958" y="506425"/>
                  </a:lnTo>
                  <a:lnTo>
                    <a:pt x="1674075" y="505955"/>
                  </a:lnTo>
                  <a:lnTo>
                    <a:pt x="1675942" y="504088"/>
                  </a:lnTo>
                  <a:lnTo>
                    <a:pt x="1676400" y="502970"/>
                  </a:lnTo>
                  <a:lnTo>
                    <a:pt x="1676400" y="500341"/>
                  </a:lnTo>
                  <a:close/>
                </a:path>
                <a:path w="5153025" h="1997075">
                  <a:moveTo>
                    <a:pt x="1676400" y="3454"/>
                  </a:moveTo>
                  <a:lnTo>
                    <a:pt x="1675942" y="2336"/>
                  </a:lnTo>
                  <a:lnTo>
                    <a:pt x="1674075" y="469"/>
                  </a:lnTo>
                  <a:lnTo>
                    <a:pt x="1672958" y="0"/>
                  </a:lnTo>
                  <a:lnTo>
                    <a:pt x="1670329" y="0"/>
                  </a:lnTo>
                  <a:lnTo>
                    <a:pt x="1669211" y="469"/>
                  </a:lnTo>
                  <a:lnTo>
                    <a:pt x="1667344" y="2336"/>
                  </a:lnTo>
                  <a:lnTo>
                    <a:pt x="1666875" y="3454"/>
                  </a:lnTo>
                  <a:lnTo>
                    <a:pt x="1666875" y="6083"/>
                  </a:lnTo>
                  <a:lnTo>
                    <a:pt x="1667344" y="7200"/>
                  </a:lnTo>
                  <a:lnTo>
                    <a:pt x="1669211" y="9067"/>
                  </a:lnTo>
                  <a:lnTo>
                    <a:pt x="1670329" y="9525"/>
                  </a:lnTo>
                  <a:lnTo>
                    <a:pt x="1672958" y="9525"/>
                  </a:lnTo>
                  <a:lnTo>
                    <a:pt x="1674075" y="9067"/>
                  </a:lnTo>
                  <a:lnTo>
                    <a:pt x="1675942" y="7200"/>
                  </a:lnTo>
                  <a:lnTo>
                    <a:pt x="1676400" y="6083"/>
                  </a:lnTo>
                  <a:lnTo>
                    <a:pt x="1676400" y="3454"/>
                  </a:lnTo>
                  <a:close/>
                </a:path>
                <a:path w="5153025" h="1997075">
                  <a:moveTo>
                    <a:pt x="1724025" y="1991004"/>
                  </a:moveTo>
                  <a:lnTo>
                    <a:pt x="1723567" y="1989886"/>
                  </a:lnTo>
                  <a:lnTo>
                    <a:pt x="1721700" y="1988019"/>
                  </a:lnTo>
                  <a:lnTo>
                    <a:pt x="1720583" y="1987550"/>
                  </a:lnTo>
                  <a:lnTo>
                    <a:pt x="1717954" y="1987550"/>
                  </a:lnTo>
                  <a:lnTo>
                    <a:pt x="1716836" y="1988019"/>
                  </a:lnTo>
                  <a:lnTo>
                    <a:pt x="1714969" y="1989886"/>
                  </a:lnTo>
                  <a:lnTo>
                    <a:pt x="1714500" y="1991004"/>
                  </a:lnTo>
                  <a:lnTo>
                    <a:pt x="1714500" y="1993633"/>
                  </a:lnTo>
                  <a:lnTo>
                    <a:pt x="1714969" y="1994750"/>
                  </a:lnTo>
                  <a:lnTo>
                    <a:pt x="1716836" y="1996617"/>
                  </a:lnTo>
                  <a:lnTo>
                    <a:pt x="1717954" y="1997075"/>
                  </a:lnTo>
                  <a:lnTo>
                    <a:pt x="1720583" y="1997075"/>
                  </a:lnTo>
                  <a:lnTo>
                    <a:pt x="1721700" y="1996617"/>
                  </a:lnTo>
                  <a:lnTo>
                    <a:pt x="1723567" y="1994750"/>
                  </a:lnTo>
                  <a:lnTo>
                    <a:pt x="1724025" y="1993633"/>
                  </a:lnTo>
                  <a:lnTo>
                    <a:pt x="1724025" y="1991004"/>
                  </a:lnTo>
                  <a:close/>
                </a:path>
                <a:path w="5153025" h="1997075">
                  <a:moveTo>
                    <a:pt x="1724025" y="1494116"/>
                  </a:moveTo>
                  <a:lnTo>
                    <a:pt x="1723567" y="1492999"/>
                  </a:lnTo>
                  <a:lnTo>
                    <a:pt x="1721700" y="1491132"/>
                  </a:lnTo>
                  <a:lnTo>
                    <a:pt x="1720583" y="1490662"/>
                  </a:lnTo>
                  <a:lnTo>
                    <a:pt x="1717954" y="1490662"/>
                  </a:lnTo>
                  <a:lnTo>
                    <a:pt x="1716836" y="1491132"/>
                  </a:lnTo>
                  <a:lnTo>
                    <a:pt x="1714969" y="1492999"/>
                  </a:lnTo>
                  <a:lnTo>
                    <a:pt x="1714500" y="1494116"/>
                  </a:lnTo>
                  <a:lnTo>
                    <a:pt x="1714500" y="1496745"/>
                  </a:lnTo>
                  <a:lnTo>
                    <a:pt x="1714969" y="1497863"/>
                  </a:lnTo>
                  <a:lnTo>
                    <a:pt x="1716836" y="1499730"/>
                  </a:lnTo>
                  <a:lnTo>
                    <a:pt x="1717954" y="1500187"/>
                  </a:lnTo>
                  <a:lnTo>
                    <a:pt x="1720583" y="1500187"/>
                  </a:lnTo>
                  <a:lnTo>
                    <a:pt x="1721700" y="1499730"/>
                  </a:lnTo>
                  <a:lnTo>
                    <a:pt x="1723567" y="1497863"/>
                  </a:lnTo>
                  <a:lnTo>
                    <a:pt x="1724025" y="1496745"/>
                  </a:lnTo>
                  <a:lnTo>
                    <a:pt x="1724025" y="1494116"/>
                  </a:lnTo>
                  <a:close/>
                </a:path>
                <a:path w="5153025" h="1997075">
                  <a:moveTo>
                    <a:pt x="1724025" y="997229"/>
                  </a:moveTo>
                  <a:lnTo>
                    <a:pt x="1723567" y="996111"/>
                  </a:lnTo>
                  <a:lnTo>
                    <a:pt x="1721700" y="994244"/>
                  </a:lnTo>
                  <a:lnTo>
                    <a:pt x="1720583" y="993775"/>
                  </a:lnTo>
                  <a:lnTo>
                    <a:pt x="1717954" y="993775"/>
                  </a:lnTo>
                  <a:lnTo>
                    <a:pt x="1716836" y="994244"/>
                  </a:lnTo>
                  <a:lnTo>
                    <a:pt x="1714969" y="996111"/>
                  </a:lnTo>
                  <a:lnTo>
                    <a:pt x="1714500" y="997229"/>
                  </a:lnTo>
                  <a:lnTo>
                    <a:pt x="1714500" y="999858"/>
                  </a:lnTo>
                  <a:lnTo>
                    <a:pt x="1714969" y="1000975"/>
                  </a:lnTo>
                  <a:lnTo>
                    <a:pt x="1716836" y="1002842"/>
                  </a:lnTo>
                  <a:lnTo>
                    <a:pt x="1717954" y="1003300"/>
                  </a:lnTo>
                  <a:lnTo>
                    <a:pt x="1720583" y="1003300"/>
                  </a:lnTo>
                  <a:lnTo>
                    <a:pt x="1721700" y="1002842"/>
                  </a:lnTo>
                  <a:lnTo>
                    <a:pt x="1723567" y="1000975"/>
                  </a:lnTo>
                  <a:lnTo>
                    <a:pt x="1724025" y="999858"/>
                  </a:lnTo>
                  <a:lnTo>
                    <a:pt x="1724025" y="997229"/>
                  </a:lnTo>
                  <a:close/>
                </a:path>
                <a:path w="5153025" h="1997075">
                  <a:moveTo>
                    <a:pt x="1724025" y="500341"/>
                  </a:moveTo>
                  <a:lnTo>
                    <a:pt x="1723567" y="499224"/>
                  </a:lnTo>
                  <a:lnTo>
                    <a:pt x="1721700" y="497357"/>
                  </a:lnTo>
                  <a:lnTo>
                    <a:pt x="1720583" y="496900"/>
                  </a:lnTo>
                  <a:lnTo>
                    <a:pt x="1717954" y="496900"/>
                  </a:lnTo>
                  <a:lnTo>
                    <a:pt x="1716836" y="497357"/>
                  </a:lnTo>
                  <a:lnTo>
                    <a:pt x="1714969" y="499224"/>
                  </a:lnTo>
                  <a:lnTo>
                    <a:pt x="1714500" y="500341"/>
                  </a:lnTo>
                  <a:lnTo>
                    <a:pt x="1714500" y="502970"/>
                  </a:lnTo>
                  <a:lnTo>
                    <a:pt x="1714969" y="504088"/>
                  </a:lnTo>
                  <a:lnTo>
                    <a:pt x="1716836" y="505955"/>
                  </a:lnTo>
                  <a:lnTo>
                    <a:pt x="1717954" y="506425"/>
                  </a:lnTo>
                  <a:lnTo>
                    <a:pt x="1720583" y="506425"/>
                  </a:lnTo>
                  <a:lnTo>
                    <a:pt x="1721700" y="505955"/>
                  </a:lnTo>
                  <a:lnTo>
                    <a:pt x="1723567" y="504088"/>
                  </a:lnTo>
                  <a:lnTo>
                    <a:pt x="1724025" y="502970"/>
                  </a:lnTo>
                  <a:lnTo>
                    <a:pt x="1724025" y="500341"/>
                  </a:lnTo>
                  <a:close/>
                </a:path>
                <a:path w="5153025" h="1997075">
                  <a:moveTo>
                    <a:pt x="1724025" y="3454"/>
                  </a:moveTo>
                  <a:lnTo>
                    <a:pt x="1723567" y="2336"/>
                  </a:lnTo>
                  <a:lnTo>
                    <a:pt x="1721700" y="469"/>
                  </a:lnTo>
                  <a:lnTo>
                    <a:pt x="1720583" y="0"/>
                  </a:lnTo>
                  <a:lnTo>
                    <a:pt x="1717954" y="0"/>
                  </a:lnTo>
                  <a:lnTo>
                    <a:pt x="1716836" y="469"/>
                  </a:lnTo>
                  <a:lnTo>
                    <a:pt x="1714969" y="2336"/>
                  </a:lnTo>
                  <a:lnTo>
                    <a:pt x="1714500" y="3454"/>
                  </a:lnTo>
                  <a:lnTo>
                    <a:pt x="1714500" y="6083"/>
                  </a:lnTo>
                  <a:lnTo>
                    <a:pt x="1714969" y="7200"/>
                  </a:lnTo>
                  <a:lnTo>
                    <a:pt x="1716836" y="9067"/>
                  </a:lnTo>
                  <a:lnTo>
                    <a:pt x="1717954" y="9525"/>
                  </a:lnTo>
                  <a:lnTo>
                    <a:pt x="1720583" y="9525"/>
                  </a:lnTo>
                  <a:lnTo>
                    <a:pt x="1721700" y="9067"/>
                  </a:lnTo>
                  <a:lnTo>
                    <a:pt x="1723567" y="7200"/>
                  </a:lnTo>
                  <a:lnTo>
                    <a:pt x="1724025" y="6083"/>
                  </a:lnTo>
                  <a:lnTo>
                    <a:pt x="1724025" y="3454"/>
                  </a:lnTo>
                  <a:close/>
                </a:path>
                <a:path w="5153025" h="1997075">
                  <a:moveTo>
                    <a:pt x="1771650" y="1991004"/>
                  </a:moveTo>
                  <a:lnTo>
                    <a:pt x="1771192" y="1989886"/>
                  </a:lnTo>
                  <a:lnTo>
                    <a:pt x="1769325" y="1988019"/>
                  </a:lnTo>
                  <a:lnTo>
                    <a:pt x="1768208" y="1987550"/>
                  </a:lnTo>
                  <a:lnTo>
                    <a:pt x="1765579" y="1987550"/>
                  </a:lnTo>
                  <a:lnTo>
                    <a:pt x="1764461" y="1988019"/>
                  </a:lnTo>
                  <a:lnTo>
                    <a:pt x="1762594" y="1989886"/>
                  </a:lnTo>
                  <a:lnTo>
                    <a:pt x="1762125" y="1991004"/>
                  </a:lnTo>
                  <a:lnTo>
                    <a:pt x="1762125" y="1993633"/>
                  </a:lnTo>
                  <a:lnTo>
                    <a:pt x="1762594" y="1994750"/>
                  </a:lnTo>
                  <a:lnTo>
                    <a:pt x="1764461" y="1996617"/>
                  </a:lnTo>
                  <a:lnTo>
                    <a:pt x="1765579" y="1997075"/>
                  </a:lnTo>
                  <a:lnTo>
                    <a:pt x="1768208" y="1997075"/>
                  </a:lnTo>
                  <a:lnTo>
                    <a:pt x="1769325" y="1996617"/>
                  </a:lnTo>
                  <a:lnTo>
                    <a:pt x="1771192" y="1994750"/>
                  </a:lnTo>
                  <a:lnTo>
                    <a:pt x="1771650" y="1993633"/>
                  </a:lnTo>
                  <a:lnTo>
                    <a:pt x="1771650" y="1991004"/>
                  </a:lnTo>
                  <a:close/>
                </a:path>
                <a:path w="5153025" h="1997075">
                  <a:moveTo>
                    <a:pt x="1771650" y="1494116"/>
                  </a:moveTo>
                  <a:lnTo>
                    <a:pt x="1771192" y="1492999"/>
                  </a:lnTo>
                  <a:lnTo>
                    <a:pt x="1769325" y="1491132"/>
                  </a:lnTo>
                  <a:lnTo>
                    <a:pt x="1768208" y="1490662"/>
                  </a:lnTo>
                  <a:lnTo>
                    <a:pt x="1765579" y="1490662"/>
                  </a:lnTo>
                  <a:lnTo>
                    <a:pt x="1764461" y="1491132"/>
                  </a:lnTo>
                  <a:lnTo>
                    <a:pt x="1762594" y="1492999"/>
                  </a:lnTo>
                  <a:lnTo>
                    <a:pt x="1762125" y="1494116"/>
                  </a:lnTo>
                  <a:lnTo>
                    <a:pt x="1762125" y="1496745"/>
                  </a:lnTo>
                  <a:lnTo>
                    <a:pt x="1762594" y="1497863"/>
                  </a:lnTo>
                  <a:lnTo>
                    <a:pt x="1764461" y="1499730"/>
                  </a:lnTo>
                  <a:lnTo>
                    <a:pt x="1765579" y="1500187"/>
                  </a:lnTo>
                  <a:lnTo>
                    <a:pt x="1768208" y="1500187"/>
                  </a:lnTo>
                  <a:lnTo>
                    <a:pt x="1769325" y="1499730"/>
                  </a:lnTo>
                  <a:lnTo>
                    <a:pt x="1771192" y="1497863"/>
                  </a:lnTo>
                  <a:lnTo>
                    <a:pt x="1771650" y="1496745"/>
                  </a:lnTo>
                  <a:lnTo>
                    <a:pt x="1771650" y="1494116"/>
                  </a:lnTo>
                  <a:close/>
                </a:path>
                <a:path w="5153025" h="1997075">
                  <a:moveTo>
                    <a:pt x="1771650" y="997229"/>
                  </a:moveTo>
                  <a:lnTo>
                    <a:pt x="1771192" y="996111"/>
                  </a:lnTo>
                  <a:lnTo>
                    <a:pt x="1769325" y="994244"/>
                  </a:lnTo>
                  <a:lnTo>
                    <a:pt x="1768208" y="993775"/>
                  </a:lnTo>
                  <a:lnTo>
                    <a:pt x="1765579" y="993775"/>
                  </a:lnTo>
                  <a:lnTo>
                    <a:pt x="1764461" y="994244"/>
                  </a:lnTo>
                  <a:lnTo>
                    <a:pt x="1762594" y="996111"/>
                  </a:lnTo>
                  <a:lnTo>
                    <a:pt x="1762125" y="997229"/>
                  </a:lnTo>
                  <a:lnTo>
                    <a:pt x="1762125" y="999858"/>
                  </a:lnTo>
                  <a:lnTo>
                    <a:pt x="1762594" y="1000975"/>
                  </a:lnTo>
                  <a:lnTo>
                    <a:pt x="1764461" y="1002842"/>
                  </a:lnTo>
                  <a:lnTo>
                    <a:pt x="1765579" y="1003300"/>
                  </a:lnTo>
                  <a:lnTo>
                    <a:pt x="1768208" y="1003300"/>
                  </a:lnTo>
                  <a:lnTo>
                    <a:pt x="1769325" y="1002842"/>
                  </a:lnTo>
                  <a:lnTo>
                    <a:pt x="1771192" y="1000975"/>
                  </a:lnTo>
                  <a:lnTo>
                    <a:pt x="1771650" y="999858"/>
                  </a:lnTo>
                  <a:lnTo>
                    <a:pt x="1771650" y="997229"/>
                  </a:lnTo>
                  <a:close/>
                </a:path>
                <a:path w="5153025" h="1997075">
                  <a:moveTo>
                    <a:pt x="1771650" y="500341"/>
                  </a:moveTo>
                  <a:lnTo>
                    <a:pt x="1771192" y="499224"/>
                  </a:lnTo>
                  <a:lnTo>
                    <a:pt x="1769325" y="497357"/>
                  </a:lnTo>
                  <a:lnTo>
                    <a:pt x="1768208" y="496900"/>
                  </a:lnTo>
                  <a:lnTo>
                    <a:pt x="1765579" y="496900"/>
                  </a:lnTo>
                  <a:lnTo>
                    <a:pt x="1764461" y="497357"/>
                  </a:lnTo>
                  <a:lnTo>
                    <a:pt x="1762594" y="499224"/>
                  </a:lnTo>
                  <a:lnTo>
                    <a:pt x="1762125" y="500341"/>
                  </a:lnTo>
                  <a:lnTo>
                    <a:pt x="1762125" y="502970"/>
                  </a:lnTo>
                  <a:lnTo>
                    <a:pt x="1762594" y="504088"/>
                  </a:lnTo>
                  <a:lnTo>
                    <a:pt x="1764461" y="505955"/>
                  </a:lnTo>
                  <a:lnTo>
                    <a:pt x="1765579" y="506425"/>
                  </a:lnTo>
                  <a:lnTo>
                    <a:pt x="1768208" y="506425"/>
                  </a:lnTo>
                  <a:lnTo>
                    <a:pt x="1769325" y="505955"/>
                  </a:lnTo>
                  <a:lnTo>
                    <a:pt x="1771192" y="504088"/>
                  </a:lnTo>
                  <a:lnTo>
                    <a:pt x="1771650" y="502970"/>
                  </a:lnTo>
                  <a:lnTo>
                    <a:pt x="1771650" y="500341"/>
                  </a:lnTo>
                  <a:close/>
                </a:path>
                <a:path w="5153025" h="1997075">
                  <a:moveTo>
                    <a:pt x="1771650" y="3454"/>
                  </a:moveTo>
                  <a:lnTo>
                    <a:pt x="1771192" y="2336"/>
                  </a:lnTo>
                  <a:lnTo>
                    <a:pt x="1769325" y="469"/>
                  </a:lnTo>
                  <a:lnTo>
                    <a:pt x="1768208" y="0"/>
                  </a:lnTo>
                  <a:lnTo>
                    <a:pt x="1765579" y="0"/>
                  </a:lnTo>
                  <a:lnTo>
                    <a:pt x="1764461" y="469"/>
                  </a:lnTo>
                  <a:lnTo>
                    <a:pt x="1762594" y="2336"/>
                  </a:lnTo>
                  <a:lnTo>
                    <a:pt x="1762125" y="3454"/>
                  </a:lnTo>
                  <a:lnTo>
                    <a:pt x="1762125" y="6083"/>
                  </a:lnTo>
                  <a:lnTo>
                    <a:pt x="1762594" y="7200"/>
                  </a:lnTo>
                  <a:lnTo>
                    <a:pt x="1764461" y="9067"/>
                  </a:lnTo>
                  <a:lnTo>
                    <a:pt x="1765579" y="9525"/>
                  </a:lnTo>
                  <a:lnTo>
                    <a:pt x="1768208" y="9525"/>
                  </a:lnTo>
                  <a:lnTo>
                    <a:pt x="1769325" y="9067"/>
                  </a:lnTo>
                  <a:lnTo>
                    <a:pt x="1771192" y="7200"/>
                  </a:lnTo>
                  <a:lnTo>
                    <a:pt x="1771650" y="6083"/>
                  </a:lnTo>
                  <a:lnTo>
                    <a:pt x="1771650" y="3454"/>
                  </a:lnTo>
                  <a:close/>
                </a:path>
                <a:path w="5153025" h="1997075">
                  <a:moveTo>
                    <a:pt x="1819275" y="1991004"/>
                  </a:moveTo>
                  <a:lnTo>
                    <a:pt x="1818817" y="1989886"/>
                  </a:lnTo>
                  <a:lnTo>
                    <a:pt x="1816950" y="1988019"/>
                  </a:lnTo>
                  <a:lnTo>
                    <a:pt x="1815833" y="1987550"/>
                  </a:lnTo>
                  <a:lnTo>
                    <a:pt x="1813204" y="1987550"/>
                  </a:lnTo>
                  <a:lnTo>
                    <a:pt x="1812086" y="1988019"/>
                  </a:lnTo>
                  <a:lnTo>
                    <a:pt x="1810219" y="1989886"/>
                  </a:lnTo>
                  <a:lnTo>
                    <a:pt x="1809750" y="1991004"/>
                  </a:lnTo>
                  <a:lnTo>
                    <a:pt x="1809750" y="1993633"/>
                  </a:lnTo>
                  <a:lnTo>
                    <a:pt x="1810219" y="1994750"/>
                  </a:lnTo>
                  <a:lnTo>
                    <a:pt x="1812086" y="1996617"/>
                  </a:lnTo>
                  <a:lnTo>
                    <a:pt x="1813204" y="1997075"/>
                  </a:lnTo>
                  <a:lnTo>
                    <a:pt x="1815833" y="1997075"/>
                  </a:lnTo>
                  <a:lnTo>
                    <a:pt x="1816950" y="1996617"/>
                  </a:lnTo>
                  <a:lnTo>
                    <a:pt x="1818817" y="1994750"/>
                  </a:lnTo>
                  <a:lnTo>
                    <a:pt x="1819275" y="1993633"/>
                  </a:lnTo>
                  <a:lnTo>
                    <a:pt x="1819275" y="1991004"/>
                  </a:lnTo>
                  <a:close/>
                </a:path>
                <a:path w="5153025" h="1997075">
                  <a:moveTo>
                    <a:pt x="1819275" y="1494116"/>
                  </a:moveTo>
                  <a:lnTo>
                    <a:pt x="1818817" y="1492999"/>
                  </a:lnTo>
                  <a:lnTo>
                    <a:pt x="1816950" y="1491132"/>
                  </a:lnTo>
                  <a:lnTo>
                    <a:pt x="1815833" y="1490662"/>
                  </a:lnTo>
                  <a:lnTo>
                    <a:pt x="1813204" y="1490662"/>
                  </a:lnTo>
                  <a:lnTo>
                    <a:pt x="1812086" y="1491132"/>
                  </a:lnTo>
                  <a:lnTo>
                    <a:pt x="1810219" y="1492999"/>
                  </a:lnTo>
                  <a:lnTo>
                    <a:pt x="1809750" y="1494116"/>
                  </a:lnTo>
                  <a:lnTo>
                    <a:pt x="1809750" y="1496745"/>
                  </a:lnTo>
                  <a:lnTo>
                    <a:pt x="1810219" y="1497863"/>
                  </a:lnTo>
                  <a:lnTo>
                    <a:pt x="1812086" y="1499730"/>
                  </a:lnTo>
                  <a:lnTo>
                    <a:pt x="1813204" y="1500187"/>
                  </a:lnTo>
                  <a:lnTo>
                    <a:pt x="1815833" y="1500187"/>
                  </a:lnTo>
                  <a:lnTo>
                    <a:pt x="1816950" y="1499730"/>
                  </a:lnTo>
                  <a:lnTo>
                    <a:pt x="1818817" y="1497863"/>
                  </a:lnTo>
                  <a:lnTo>
                    <a:pt x="1819275" y="1496745"/>
                  </a:lnTo>
                  <a:lnTo>
                    <a:pt x="1819275" y="1494116"/>
                  </a:lnTo>
                  <a:close/>
                </a:path>
                <a:path w="5153025" h="1997075">
                  <a:moveTo>
                    <a:pt x="1819275" y="997229"/>
                  </a:moveTo>
                  <a:lnTo>
                    <a:pt x="1818817" y="996111"/>
                  </a:lnTo>
                  <a:lnTo>
                    <a:pt x="1816950" y="994244"/>
                  </a:lnTo>
                  <a:lnTo>
                    <a:pt x="1815833" y="993775"/>
                  </a:lnTo>
                  <a:lnTo>
                    <a:pt x="1813204" y="993775"/>
                  </a:lnTo>
                  <a:lnTo>
                    <a:pt x="1812086" y="994244"/>
                  </a:lnTo>
                  <a:lnTo>
                    <a:pt x="1810219" y="996111"/>
                  </a:lnTo>
                  <a:lnTo>
                    <a:pt x="1809750" y="997229"/>
                  </a:lnTo>
                  <a:lnTo>
                    <a:pt x="1809750" y="999858"/>
                  </a:lnTo>
                  <a:lnTo>
                    <a:pt x="1810219" y="1000975"/>
                  </a:lnTo>
                  <a:lnTo>
                    <a:pt x="1812086" y="1002842"/>
                  </a:lnTo>
                  <a:lnTo>
                    <a:pt x="1813204" y="1003300"/>
                  </a:lnTo>
                  <a:lnTo>
                    <a:pt x="1815833" y="1003300"/>
                  </a:lnTo>
                  <a:lnTo>
                    <a:pt x="1816950" y="1002842"/>
                  </a:lnTo>
                  <a:lnTo>
                    <a:pt x="1818817" y="1000975"/>
                  </a:lnTo>
                  <a:lnTo>
                    <a:pt x="1819275" y="999858"/>
                  </a:lnTo>
                  <a:lnTo>
                    <a:pt x="1819275" y="997229"/>
                  </a:lnTo>
                  <a:close/>
                </a:path>
                <a:path w="5153025" h="1997075">
                  <a:moveTo>
                    <a:pt x="1819275" y="500341"/>
                  </a:moveTo>
                  <a:lnTo>
                    <a:pt x="1818817" y="499224"/>
                  </a:lnTo>
                  <a:lnTo>
                    <a:pt x="1816950" y="497357"/>
                  </a:lnTo>
                  <a:lnTo>
                    <a:pt x="1815833" y="496900"/>
                  </a:lnTo>
                  <a:lnTo>
                    <a:pt x="1813204" y="496900"/>
                  </a:lnTo>
                  <a:lnTo>
                    <a:pt x="1812086" y="497357"/>
                  </a:lnTo>
                  <a:lnTo>
                    <a:pt x="1810219" y="499224"/>
                  </a:lnTo>
                  <a:lnTo>
                    <a:pt x="1809750" y="500341"/>
                  </a:lnTo>
                  <a:lnTo>
                    <a:pt x="1809750" y="502970"/>
                  </a:lnTo>
                  <a:lnTo>
                    <a:pt x="1810219" y="504088"/>
                  </a:lnTo>
                  <a:lnTo>
                    <a:pt x="1812086" y="505955"/>
                  </a:lnTo>
                  <a:lnTo>
                    <a:pt x="1813204" y="506425"/>
                  </a:lnTo>
                  <a:lnTo>
                    <a:pt x="1815833" y="506425"/>
                  </a:lnTo>
                  <a:lnTo>
                    <a:pt x="1816950" y="505955"/>
                  </a:lnTo>
                  <a:lnTo>
                    <a:pt x="1818817" y="504088"/>
                  </a:lnTo>
                  <a:lnTo>
                    <a:pt x="1819275" y="502970"/>
                  </a:lnTo>
                  <a:lnTo>
                    <a:pt x="1819275" y="500341"/>
                  </a:lnTo>
                  <a:close/>
                </a:path>
                <a:path w="5153025" h="1997075">
                  <a:moveTo>
                    <a:pt x="1819275" y="3454"/>
                  </a:moveTo>
                  <a:lnTo>
                    <a:pt x="1818817" y="2336"/>
                  </a:lnTo>
                  <a:lnTo>
                    <a:pt x="1816950" y="469"/>
                  </a:lnTo>
                  <a:lnTo>
                    <a:pt x="1815833" y="0"/>
                  </a:lnTo>
                  <a:lnTo>
                    <a:pt x="1813204" y="0"/>
                  </a:lnTo>
                  <a:lnTo>
                    <a:pt x="1812086" y="469"/>
                  </a:lnTo>
                  <a:lnTo>
                    <a:pt x="1810219" y="2336"/>
                  </a:lnTo>
                  <a:lnTo>
                    <a:pt x="1809750" y="3454"/>
                  </a:lnTo>
                  <a:lnTo>
                    <a:pt x="1809750" y="6083"/>
                  </a:lnTo>
                  <a:lnTo>
                    <a:pt x="1810219" y="7200"/>
                  </a:lnTo>
                  <a:lnTo>
                    <a:pt x="1812086" y="9067"/>
                  </a:lnTo>
                  <a:lnTo>
                    <a:pt x="1813204" y="9525"/>
                  </a:lnTo>
                  <a:lnTo>
                    <a:pt x="1815833" y="9525"/>
                  </a:lnTo>
                  <a:lnTo>
                    <a:pt x="1816950" y="9067"/>
                  </a:lnTo>
                  <a:lnTo>
                    <a:pt x="1818817" y="7200"/>
                  </a:lnTo>
                  <a:lnTo>
                    <a:pt x="1819275" y="6083"/>
                  </a:lnTo>
                  <a:lnTo>
                    <a:pt x="1819275" y="3454"/>
                  </a:lnTo>
                  <a:close/>
                </a:path>
                <a:path w="5153025" h="1997075">
                  <a:moveTo>
                    <a:pt x="1866900" y="1991004"/>
                  </a:moveTo>
                  <a:lnTo>
                    <a:pt x="1866442" y="1989886"/>
                  </a:lnTo>
                  <a:lnTo>
                    <a:pt x="1864575" y="1988019"/>
                  </a:lnTo>
                  <a:lnTo>
                    <a:pt x="1863458" y="1987550"/>
                  </a:lnTo>
                  <a:lnTo>
                    <a:pt x="1860829" y="1987550"/>
                  </a:lnTo>
                  <a:lnTo>
                    <a:pt x="1859711" y="1988019"/>
                  </a:lnTo>
                  <a:lnTo>
                    <a:pt x="1857844" y="1989886"/>
                  </a:lnTo>
                  <a:lnTo>
                    <a:pt x="1857375" y="1991004"/>
                  </a:lnTo>
                  <a:lnTo>
                    <a:pt x="1857375" y="1993633"/>
                  </a:lnTo>
                  <a:lnTo>
                    <a:pt x="1857844" y="1994750"/>
                  </a:lnTo>
                  <a:lnTo>
                    <a:pt x="1859711" y="1996617"/>
                  </a:lnTo>
                  <a:lnTo>
                    <a:pt x="1860829" y="1997075"/>
                  </a:lnTo>
                  <a:lnTo>
                    <a:pt x="1863458" y="1997075"/>
                  </a:lnTo>
                  <a:lnTo>
                    <a:pt x="1864575" y="1996617"/>
                  </a:lnTo>
                  <a:lnTo>
                    <a:pt x="1866442" y="1994750"/>
                  </a:lnTo>
                  <a:lnTo>
                    <a:pt x="1866900" y="1993633"/>
                  </a:lnTo>
                  <a:lnTo>
                    <a:pt x="1866900" y="1991004"/>
                  </a:lnTo>
                  <a:close/>
                </a:path>
                <a:path w="5153025" h="1997075">
                  <a:moveTo>
                    <a:pt x="1866900" y="1494116"/>
                  </a:moveTo>
                  <a:lnTo>
                    <a:pt x="1866442" y="1492999"/>
                  </a:lnTo>
                  <a:lnTo>
                    <a:pt x="1864575" y="1491132"/>
                  </a:lnTo>
                  <a:lnTo>
                    <a:pt x="1863458" y="1490662"/>
                  </a:lnTo>
                  <a:lnTo>
                    <a:pt x="1860829" y="1490662"/>
                  </a:lnTo>
                  <a:lnTo>
                    <a:pt x="1859711" y="1491132"/>
                  </a:lnTo>
                  <a:lnTo>
                    <a:pt x="1857844" y="1492999"/>
                  </a:lnTo>
                  <a:lnTo>
                    <a:pt x="1857375" y="1494116"/>
                  </a:lnTo>
                  <a:lnTo>
                    <a:pt x="1857375" y="1496745"/>
                  </a:lnTo>
                  <a:lnTo>
                    <a:pt x="1857844" y="1497863"/>
                  </a:lnTo>
                  <a:lnTo>
                    <a:pt x="1859711" y="1499730"/>
                  </a:lnTo>
                  <a:lnTo>
                    <a:pt x="1860829" y="1500187"/>
                  </a:lnTo>
                  <a:lnTo>
                    <a:pt x="1863458" y="1500187"/>
                  </a:lnTo>
                  <a:lnTo>
                    <a:pt x="1864575" y="1499730"/>
                  </a:lnTo>
                  <a:lnTo>
                    <a:pt x="1866442" y="1497863"/>
                  </a:lnTo>
                  <a:lnTo>
                    <a:pt x="1866900" y="1496745"/>
                  </a:lnTo>
                  <a:lnTo>
                    <a:pt x="1866900" y="1494116"/>
                  </a:lnTo>
                  <a:close/>
                </a:path>
                <a:path w="5153025" h="1997075">
                  <a:moveTo>
                    <a:pt x="1866900" y="997229"/>
                  </a:moveTo>
                  <a:lnTo>
                    <a:pt x="1866442" y="996111"/>
                  </a:lnTo>
                  <a:lnTo>
                    <a:pt x="1864575" y="994244"/>
                  </a:lnTo>
                  <a:lnTo>
                    <a:pt x="1863458" y="993775"/>
                  </a:lnTo>
                  <a:lnTo>
                    <a:pt x="1860829" y="993775"/>
                  </a:lnTo>
                  <a:lnTo>
                    <a:pt x="1859711" y="994244"/>
                  </a:lnTo>
                  <a:lnTo>
                    <a:pt x="1857844" y="996111"/>
                  </a:lnTo>
                  <a:lnTo>
                    <a:pt x="1857375" y="997229"/>
                  </a:lnTo>
                  <a:lnTo>
                    <a:pt x="1857375" y="999858"/>
                  </a:lnTo>
                  <a:lnTo>
                    <a:pt x="1857844" y="1000975"/>
                  </a:lnTo>
                  <a:lnTo>
                    <a:pt x="1859711" y="1002842"/>
                  </a:lnTo>
                  <a:lnTo>
                    <a:pt x="1860829" y="1003300"/>
                  </a:lnTo>
                  <a:lnTo>
                    <a:pt x="1863458" y="1003300"/>
                  </a:lnTo>
                  <a:lnTo>
                    <a:pt x="1864575" y="1002842"/>
                  </a:lnTo>
                  <a:lnTo>
                    <a:pt x="1866442" y="1000975"/>
                  </a:lnTo>
                  <a:lnTo>
                    <a:pt x="1866900" y="999858"/>
                  </a:lnTo>
                  <a:lnTo>
                    <a:pt x="1866900" y="997229"/>
                  </a:lnTo>
                  <a:close/>
                </a:path>
                <a:path w="5153025" h="1997075">
                  <a:moveTo>
                    <a:pt x="1866900" y="500341"/>
                  </a:moveTo>
                  <a:lnTo>
                    <a:pt x="1866442" y="499224"/>
                  </a:lnTo>
                  <a:lnTo>
                    <a:pt x="1864575" y="497357"/>
                  </a:lnTo>
                  <a:lnTo>
                    <a:pt x="1863458" y="496900"/>
                  </a:lnTo>
                  <a:lnTo>
                    <a:pt x="1860829" y="496900"/>
                  </a:lnTo>
                  <a:lnTo>
                    <a:pt x="1859711" y="497357"/>
                  </a:lnTo>
                  <a:lnTo>
                    <a:pt x="1857844" y="499224"/>
                  </a:lnTo>
                  <a:lnTo>
                    <a:pt x="1857375" y="500341"/>
                  </a:lnTo>
                  <a:lnTo>
                    <a:pt x="1857375" y="502970"/>
                  </a:lnTo>
                  <a:lnTo>
                    <a:pt x="1857844" y="504088"/>
                  </a:lnTo>
                  <a:lnTo>
                    <a:pt x="1859711" y="505955"/>
                  </a:lnTo>
                  <a:lnTo>
                    <a:pt x="1860829" y="506425"/>
                  </a:lnTo>
                  <a:lnTo>
                    <a:pt x="1863458" y="506425"/>
                  </a:lnTo>
                  <a:lnTo>
                    <a:pt x="1864575" y="505955"/>
                  </a:lnTo>
                  <a:lnTo>
                    <a:pt x="1866442" y="504088"/>
                  </a:lnTo>
                  <a:lnTo>
                    <a:pt x="1866900" y="502970"/>
                  </a:lnTo>
                  <a:lnTo>
                    <a:pt x="1866900" y="500341"/>
                  </a:lnTo>
                  <a:close/>
                </a:path>
                <a:path w="5153025" h="1997075">
                  <a:moveTo>
                    <a:pt x="1866900" y="3454"/>
                  </a:moveTo>
                  <a:lnTo>
                    <a:pt x="1866442" y="2336"/>
                  </a:lnTo>
                  <a:lnTo>
                    <a:pt x="1864575" y="469"/>
                  </a:lnTo>
                  <a:lnTo>
                    <a:pt x="1863458" y="0"/>
                  </a:lnTo>
                  <a:lnTo>
                    <a:pt x="1860829" y="0"/>
                  </a:lnTo>
                  <a:lnTo>
                    <a:pt x="1859711" y="469"/>
                  </a:lnTo>
                  <a:lnTo>
                    <a:pt x="1857844" y="2336"/>
                  </a:lnTo>
                  <a:lnTo>
                    <a:pt x="1857375" y="3454"/>
                  </a:lnTo>
                  <a:lnTo>
                    <a:pt x="1857375" y="6083"/>
                  </a:lnTo>
                  <a:lnTo>
                    <a:pt x="1857844" y="7200"/>
                  </a:lnTo>
                  <a:lnTo>
                    <a:pt x="1859711" y="9067"/>
                  </a:lnTo>
                  <a:lnTo>
                    <a:pt x="1860829" y="9525"/>
                  </a:lnTo>
                  <a:lnTo>
                    <a:pt x="1863458" y="9525"/>
                  </a:lnTo>
                  <a:lnTo>
                    <a:pt x="1864575" y="9067"/>
                  </a:lnTo>
                  <a:lnTo>
                    <a:pt x="1866442" y="7200"/>
                  </a:lnTo>
                  <a:lnTo>
                    <a:pt x="1866900" y="6083"/>
                  </a:lnTo>
                  <a:lnTo>
                    <a:pt x="1866900" y="3454"/>
                  </a:lnTo>
                  <a:close/>
                </a:path>
                <a:path w="5153025" h="1997075">
                  <a:moveTo>
                    <a:pt x="1914525" y="1991004"/>
                  </a:moveTo>
                  <a:lnTo>
                    <a:pt x="1914067" y="1989886"/>
                  </a:lnTo>
                  <a:lnTo>
                    <a:pt x="1912200" y="1988019"/>
                  </a:lnTo>
                  <a:lnTo>
                    <a:pt x="1911083" y="1987550"/>
                  </a:lnTo>
                  <a:lnTo>
                    <a:pt x="1908454" y="1987550"/>
                  </a:lnTo>
                  <a:lnTo>
                    <a:pt x="1907336" y="1988019"/>
                  </a:lnTo>
                  <a:lnTo>
                    <a:pt x="1905469" y="1989886"/>
                  </a:lnTo>
                  <a:lnTo>
                    <a:pt x="1905000" y="1991004"/>
                  </a:lnTo>
                  <a:lnTo>
                    <a:pt x="1905000" y="1993633"/>
                  </a:lnTo>
                  <a:lnTo>
                    <a:pt x="1905469" y="1994750"/>
                  </a:lnTo>
                  <a:lnTo>
                    <a:pt x="1907336" y="1996617"/>
                  </a:lnTo>
                  <a:lnTo>
                    <a:pt x="1908454" y="1997075"/>
                  </a:lnTo>
                  <a:lnTo>
                    <a:pt x="1911083" y="1997075"/>
                  </a:lnTo>
                  <a:lnTo>
                    <a:pt x="1912200" y="1996617"/>
                  </a:lnTo>
                  <a:lnTo>
                    <a:pt x="1914067" y="1994750"/>
                  </a:lnTo>
                  <a:lnTo>
                    <a:pt x="1914525" y="1993633"/>
                  </a:lnTo>
                  <a:lnTo>
                    <a:pt x="1914525" y="1991004"/>
                  </a:lnTo>
                  <a:close/>
                </a:path>
                <a:path w="5153025" h="1997075">
                  <a:moveTo>
                    <a:pt x="1914525" y="1494116"/>
                  </a:moveTo>
                  <a:lnTo>
                    <a:pt x="1914067" y="1492999"/>
                  </a:lnTo>
                  <a:lnTo>
                    <a:pt x="1912200" y="1491132"/>
                  </a:lnTo>
                  <a:lnTo>
                    <a:pt x="1911083" y="1490662"/>
                  </a:lnTo>
                  <a:lnTo>
                    <a:pt x="1908454" y="1490662"/>
                  </a:lnTo>
                  <a:lnTo>
                    <a:pt x="1907336" y="1491132"/>
                  </a:lnTo>
                  <a:lnTo>
                    <a:pt x="1905469" y="1492999"/>
                  </a:lnTo>
                  <a:lnTo>
                    <a:pt x="1905000" y="1494116"/>
                  </a:lnTo>
                  <a:lnTo>
                    <a:pt x="1905000" y="1496745"/>
                  </a:lnTo>
                  <a:lnTo>
                    <a:pt x="1905469" y="1497863"/>
                  </a:lnTo>
                  <a:lnTo>
                    <a:pt x="1907336" y="1499730"/>
                  </a:lnTo>
                  <a:lnTo>
                    <a:pt x="1908454" y="1500187"/>
                  </a:lnTo>
                  <a:lnTo>
                    <a:pt x="1911083" y="1500187"/>
                  </a:lnTo>
                  <a:lnTo>
                    <a:pt x="1912200" y="1499730"/>
                  </a:lnTo>
                  <a:lnTo>
                    <a:pt x="1914067" y="1497863"/>
                  </a:lnTo>
                  <a:lnTo>
                    <a:pt x="1914525" y="1496745"/>
                  </a:lnTo>
                  <a:lnTo>
                    <a:pt x="1914525" y="1494116"/>
                  </a:lnTo>
                  <a:close/>
                </a:path>
                <a:path w="5153025" h="1997075">
                  <a:moveTo>
                    <a:pt x="1914525" y="997229"/>
                  </a:moveTo>
                  <a:lnTo>
                    <a:pt x="1914067" y="996111"/>
                  </a:lnTo>
                  <a:lnTo>
                    <a:pt x="1912200" y="994244"/>
                  </a:lnTo>
                  <a:lnTo>
                    <a:pt x="1911083" y="993775"/>
                  </a:lnTo>
                  <a:lnTo>
                    <a:pt x="1908454" y="993775"/>
                  </a:lnTo>
                  <a:lnTo>
                    <a:pt x="1907336" y="994244"/>
                  </a:lnTo>
                  <a:lnTo>
                    <a:pt x="1905469" y="996111"/>
                  </a:lnTo>
                  <a:lnTo>
                    <a:pt x="1905000" y="997229"/>
                  </a:lnTo>
                  <a:lnTo>
                    <a:pt x="1905000" y="999858"/>
                  </a:lnTo>
                  <a:lnTo>
                    <a:pt x="1905469" y="1000975"/>
                  </a:lnTo>
                  <a:lnTo>
                    <a:pt x="1907336" y="1002842"/>
                  </a:lnTo>
                  <a:lnTo>
                    <a:pt x="1908454" y="1003300"/>
                  </a:lnTo>
                  <a:lnTo>
                    <a:pt x="1911083" y="1003300"/>
                  </a:lnTo>
                  <a:lnTo>
                    <a:pt x="1912200" y="1002842"/>
                  </a:lnTo>
                  <a:lnTo>
                    <a:pt x="1914067" y="1000975"/>
                  </a:lnTo>
                  <a:lnTo>
                    <a:pt x="1914525" y="999858"/>
                  </a:lnTo>
                  <a:lnTo>
                    <a:pt x="1914525" y="997229"/>
                  </a:lnTo>
                  <a:close/>
                </a:path>
                <a:path w="5153025" h="1997075">
                  <a:moveTo>
                    <a:pt x="1914525" y="500341"/>
                  </a:moveTo>
                  <a:lnTo>
                    <a:pt x="1914067" y="499224"/>
                  </a:lnTo>
                  <a:lnTo>
                    <a:pt x="1912200" y="497357"/>
                  </a:lnTo>
                  <a:lnTo>
                    <a:pt x="1911083" y="496900"/>
                  </a:lnTo>
                  <a:lnTo>
                    <a:pt x="1908454" y="496900"/>
                  </a:lnTo>
                  <a:lnTo>
                    <a:pt x="1907336" y="497357"/>
                  </a:lnTo>
                  <a:lnTo>
                    <a:pt x="1905469" y="499224"/>
                  </a:lnTo>
                  <a:lnTo>
                    <a:pt x="1905000" y="500341"/>
                  </a:lnTo>
                  <a:lnTo>
                    <a:pt x="1905000" y="502970"/>
                  </a:lnTo>
                  <a:lnTo>
                    <a:pt x="1905469" y="504088"/>
                  </a:lnTo>
                  <a:lnTo>
                    <a:pt x="1907336" y="505955"/>
                  </a:lnTo>
                  <a:lnTo>
                    <a:pt x="1908454" y="506425"/>
                  </a:lnTo>
                  <a:lnTo>
                    <a:pt x="1911083" y="506425"/>
                  </a:lnTo>
                  <a:lnTo>
                    <a:pt x="1912200" y="505955"/>
                  </a:lnTo>
                  <a:lnTo>
                    <a:pt x="1914067" y="504088"/>
                  </a:lnTo>
                  <a:lnTo>
                    <a:pt x="1914525" y="502970"/>
                  </a:lnTo>
                  <a:lnTo>
                    <a:pt x="1914525" y="500341"/>
                  </a:lnTo>
                  <a:close/>
                </a:path>
                <a:path w="5153025" h="1997075">
                  <a:moveTo>
                    <a:pt x="1914525" y="3454"/>
                  </a:moveTo>
                  <a:lnTo>
                    <a:pt x="1914067" y="2336"/>
                  </a:lnTo>
                  <a:lnTo>
                    <a:pt x="1912200" y="469"/>
                  </a:lnTo>
                  <a:lnTo>
                    <a:pt x="1911083" y="0"/>
                  </a:lnTo>
                  <a:lnTo>
                    <a:pt x="1908454" y="0"/>
                  </a:lnTo>
                  <a:lnTo>
                    <a:pt x="1907336" y="469"/>
                  </a:lnTo>
                  <a:lnTo>
                    <a:pt x="1905469" y="2336"/>
                  </a:lnTo>
                  <a:lnTo>
                    <a:pt x="1905000" y="3454"/>
                  </a:lnTo>
                  <a:lnTo>
                    <a:pt x="1905000" y="6083"/>
                  </a:lnTo>
                  <a:lnTo>
                    <a:pt x="1905469" y="7200"/>
                  </a:lnTo>
                  <a:lnTo>
                    <a:pt x="1907336" y="9067"/>
                  </a:lnTo>
                  <a:lnTo>
                    <a:pt x="1908454" y="9525"/>
                  </a:lnTo>
                  <a:lnTo>
                    <a:pt x="1911083" y="9525"/>
                  </a:lnTo>
                  <a:lnTo>
                    <a:pt x="1912200" y="9067"/>
                  </a:lnTo>
                  <a:lnTo>
                    <a:pt x="1914067" y="7200"/>
                  </a:lnTo>
                  <a:lnTo>
                    <a:pt x="1914525" y="6083"/>
                  </a:lnTo>
                  <a:lnTo>
                    <a:pt x="1914525" y="3454"/>
                  </a:lnTo>
                  <a:close/>
                </a:path>
                <a:path w="5153025" h="1997075">
                  <a:moveTo>
                    <a:pt x="1962150" y="1991004"/>
                  </a:moveTo>
                  <a:lnTo>
                    <a:pt x="1961692" y="1989886"/>
                  </a:lnTo>
                  <a:lnTo>
                    <a:pt x="1959825" y="1988019"/>
                  </a:lnTo>
                  <a:lnTo>
                    <a:pt x="1958708" y="1987550"/>
                  </a:lnTo>
                  <a:lnTo>
                    <a:pt x="1956079" y="1987550"/>
                  </a:lnTo>
                  <a:lnTo>
                    <a:pt x="1954961" y="1988019"/>
                  </a:lnTo>
                  <a:lnTo>
                    <a:pt x="1953094" y="1989886"/>
                  </a:lnTo>
                  <a:lnTo>
                    <a:pt x="1952625" y="1991004"/>
                  </a:lnTo>
                  <a:lnTo>
                    <a:pt x="1952625" y="1993633"/>
                  </a:lnTo>
                  <a:lnTo>
                    <a:pt x="1953094" y="1994750"/>
                  </a:lnTo>
                  <a:lnTo>
                    <a:pt x="1954961" y="1996617"/>
                  </a:lnTo>
                  <a:lnTo>
                    <a:pt x="1956079" y="1997075"/>
                  </a:lnTo>
                  <a:lnTo>
                    <a:pt x="1958708" y="1997075"/>
                  </a:lnTo>
                  <a:lnTo>
                    <a:pt x="1959825" y="1996617"/>
                  </a:lnTo>
                  <a:lnTo>
                    <a:pt x="1961692" y="1994750"/>
                  </a:lnTo>
                  <a:lnTo>
                    <a:pt x="1962150" y="1993633"/>
                  </a:lnTo>
                  <a:lnTo>
                    <a:pt x="1962150" y="1991004"/>
                  </a:lnTo>
                  <a:close/>
                </a:path>
                <a:path w="5153025" h="1997075">
                  <a:moveTo>
                    <a:pt x="1962150" y="1494116"/>
                  </a:moveTo>
                  <a:lnTo>
                    <a:pt x="1961692" y="1492999"/>
                  </a:lnTo>
                  <a:lnTo>
                    <a:pt x="1959825" y="1491132"/>
                  </a:lnTo>
                  <a:lnTo>
                    <a:pt x="1958708" y="1490662"/>
                  </a:lnTo>
                  <a:lnTo>
                    <a:pt x="1956079" y="1490662"/>
                  </a:lnTo>
                  <a:lnTo>
                    <a:pt x="1954961" y="1491132"/>
                  </a:lnTo>
                  <a:lnTo>
                    <a:pt x="1953094" y="1492999"/>
                  </a:lnTo>
                  <a:lnTo>
                    <a:pt x="1952625" y="1494116"/>
                  </a:lnTo>
                  <a:lnTo>
                    <a:pt x="1952625" y="1496745"/>
                  </a:lnTo>
                  <a:lnTo>
                    <a:pt x="1953094" y="1497863"/>
                  </a:lnTo>
                  <a:lnTo>
                    <a:pt x="1954961" y="1499730"/>
                  </a:lnTo>
                  <a:lnTo>
                    <a:pt x="1956079" y="1500187"/>
                  </a:lnTo>
                  <a:lnTo>
                    <a:pt x="1958708" y="1500187"/>
                  </a:lnTo>
                  <a:lnTo>
                    <a:pt x="1959825" y="1499730"/>
                  </a:lnTo>
                  <a:lnTo>
                    <a:pt x="1961692" y="1497863"/>
                  </a:lnTo>
                  <a:lnTo>
                    <a:pt x="1962150" y="1496745"/>
                  </a:lnTo>
                  <a:lnTo>
                    <a:pt x="1962150" y="1494116"/>
                  </a:lnTo>
                  <a:close/>
                </a:path>
                <a:path w="5153025" h="1997075">
                  <a:moveTo>
                    <a:pt x="1962150" y="997229"/>
                  </a:moveTo>
                  <a:lnTo>
                    <a:pt x="1961692" y="996111"/>
                  </a:lnTo>
                  <a:lnTo>
                    <a:pt x="1959825" y="994244"/>
                  </a:lnTo>
                  <a:lnTo>
                    <a:pt x="1958708" y="993775"/>
                  </a:lnTo>
                  <a:lnTo>
                    <a:pt x="1956079" y="993775"/>
                  </a:lnTo>
                  <a:lnTo>
                    <a:pt x="1954961" y="994244"/>
                  </a:lnTo>
                  <a:lnTo>
                    <a:pt x="1953094" y="996111"/>
                  </a:lnTo>
                  <a:lnTo>
                    <a:pt x="1952625" y="997229"/>
                  </a:lnTo>
                  <a:lnTo>
                    <a:pt x="1952625" y="999858"/>
                  </a:lnTo>
                  <a:lnTo>
                    <a:pt x="1953094" y="1000975"/>
                  </a:lnTo>
                  <a:lnTo>
                    <a:pt x="1954961" y="1002842"/>
                  </a:lnTo>
                  <a:lnTo>
                    <a:pt x="1956079" y="1003300"/>
                  </a:lnTo>
                  <a:lnTo>
                    <a:pt x="1958708" y="1003300"/>
                  </a:lnTo>
                  <a:lnTo>
                    <a:pt x="1959825" y="1002842"/>
                  </a:lnTo>
                  <a:lnTo>
                    <a:pt x="1961692" y="1000975"/>
                  </a:lnTo>
                  <a:lnTo>
                    <a:pt x="1962150" y="999858"/>
                  </a:lnTo>
                  <a:lnTo>
                    <a:pt x="1962150" y="997229"/>
                  </a:lnTo>
                  <a:close/>
                </a:path>
                <a:path w="5153025" h="1997075">
                  <a:moveTo>
                    <a:pt x="1962150" y="500341"/>
                  </a:moveTo>
                  <a:lnTo>
                    <a:pt x="1961692" y="499224"/>
                  </a:lnTo>
                  <a:lnTo>
                    <a:pt x="1959825" y="497357"/>
                  </a:lnTo>
                  <a:lnTo>
                    <a:pt x="1958708" y="496900"/>
                  </a:lnTo>
                  <a:lnTo>
                    <a:pt x="1956079" y="496900"/>
                  </a:lnTo>
                  <a:lnTo>
                    <a:pt x="1954961" y="497357"/>
                  </a:lnTo>
                  <a:lnTo>
                    <a:pt x="1953094" y="499224"/>
                  </a:lnTo>
                  <a:lnTo>
                    <a:pt x="1952625" y="500341"/>
                  </a:lnTo>
                  <a:lnTo>
                    <a:pt x="1952625" y="502970"/>
                  </a:lnTo>
                  <a:lnTo>
                    <a:pt x="1953094" y="504088"/>
                  </a:lnTo>
                  <a:lnTo>
                    <a:pt x="1954961" y="505955"/>
                  </a:lnTo>
                  <a:lnTo>
                    <a:pt x="1956079" y="506425"/>
                  </a:lnTo>
                  <a:lnTo>
                    <a:pt x="1958708" y="506425"/>
                  </a:lnTo>
                  <a:lnTo>
                    <a:pt x="1959825" y="505955"/>
                  </a:lnTo>
                  <a:lnTo>
                    <a:pt x="1961692" y="504088"/>
                  </a:lnTo>
                  <a:lnTo>
                    <a:pt x="1962150" y="502970"/>
                  </a:lnTo>
                  <a:lnTo>
                    <a:pt x="1962150" y="500341"/>
                  </a:lnTo>
                  <a:close/>
                </a:path>
                <a:path w="5153025" h="1997075">
                  <a:moveTo>
                    <a:pt x="1962150" y="3454"/>
                  </a:moveTo>
                  <a:lnTo>
                    <a:pt x="1961692" y="2336"/>
                  </a:lnTo>
                  <a:lnTo>
                    <a:pt x="1959825" y="469"/>
                  </a:lnTo>
                  <a:lnTo>
                    <a:pt x="1958708" y="0"/>
                  </a:lnTo>
                  <a:lnTo>
                    <a:pt x="1956079" y="0"/>
                  </a:lnTo>
                  <a:lnTo>
                    <a:pt x="1954961" y="469"/>
                  </a:lnTo>
                  <a:lnTo>
                    <a:pt x="1953094" y="2336"/>
                  </a:lnTo>
                  <a:lnTo>
                    <a:pt x="1952625" y="3454"/>
                  </a:lnTo>
                  <a:lnTo>
                    <a:pt x="1952625" y="6083"/>
                  </a:lnTo>
                  <a:lnTo>
                    <a:pt x="1953094" y="7200"/>
                  </a:lnTo>
                  <a:lnTo>
                    <a:pt x="1954961" y="9067"/>
                  </a:lnTo>
                  <a:lnTo>
                    <a:pt x="1956079" y="9525"/>
                  </a:lnTo>
                  <a:lnTo>
                    <a:pt x="1958708" y="9525"/>
                  </a:lnTo>
                  <a:lnTo>
                    <a:pt x="1959825" y="9067"/>
                  </a:lnTo>
                  <a:lnTo>
                    <a:pt x="1961692" y="7200"/>
                  </a:lnTo>
                  <a:lnTo>
                    <a:pt x="1962150" y="6083"/>
                  </a:lnTo>
                  <a:lnTo>
                    <a:pt x="1962150" y="3454"/>
                  </a:lnTo>
                  <a:close/>
                </a:path>
                <a:path w="5153025" h="1997075">
                  <a:moveTo>
                    <a:pt x="2009775" y="1991004"/>
                  </a:moveTo>
                  <a:lnTo>
                    <a:pt x="2009317" y="1989886"/>
                  </a:lnTo>
                  <a:lnTo>
                    <a:pt x="2007450" y="1988019"/>
                  </a:lnTo>
                  <a:lnTo>
                    <a:pt x="2006333" y="1987550"/>
                  </a:lnTo>
                  <a:lnTo>
                    <a:pt x="2003704" y="1987550"/>
                  </a:lnTo>
                  <a:lnTo>
                    <a:pt x="2002586" y="1988019"/>
                  </a:lnTo>
                  <a:lnTo>
                    <a:pt x="2000719" y="1989886"/>
                  </a:lnTo>
                  <a:lnTo>
                    <a:pt x="2000250" y="1991004"/>
                  </a:lnTo>
                  <a:lnTo>
                    <a:pt x="2000250" y="1993633"/>
                  </a:lnTo>
                  <a:lnTo>
                    <a:pt x="2000719" y="1994750"/>
                  </a:lnTo>
                  <a:lnTo>
                    <a:pt x="2002586" y="1996617"/>
                  </a:lnTo>
                  <a:lnTo>
                    <a:pt x="2003704" y="1997075"/>
                  </a:lnTo>
                  <a:lnTo>
                    <a:pt x="2006333" y="1997075"/>
                  </a:lnTo>
                  <a:lnTo>
                    <a:pt x="2007450" y="1996617"/>
                  </a:lnTo>
                  <a:lnTo>
                    <a:pt x="2009317" y="1994750"/>
                  </a:lnTo>
                  <a:lnTo>
                    <a:pt x="2009775" y="1993633"/>
                  </a:lnTo>
                  <a:lnTo>
                    <a:pt x="2009775" y="1991004"/>
                  </a:lnTo>
                  <a:close/>
                </a:path>
                <a:path w="5153025" h="1997075">
                  <a:moveTo>
                    <a:pt x="2009775" y="1494116"/>
                  </a:moveTo>
                  <a:lnTo>
                    <a:pt x="2009317" y="1492999"/>
                  </a:lnTo>
                  <a:lnTo>
                    <a:pt x="2007450" y="1491132"/>
                  </a:lnTo>
                  <a:lnTo>
                    <a:pt x="2006333" y="1490662"/>
                  </a:lnTo>
                  <a:lnTo>
                    <a:pt x="2003704" y="1490662"/>
                  </a:lnTo>
                  <a:lnTo>
                    <a:pt x="2002586" y="1491132"/>
                  </a:lnTo>
                  <a:lnTo>
                    <a:pt x="2000719" y="1492999"/>
                  </a:lnTo>
                  <a:lnTo>
                    <a:pt x="2000250" y="1494116"/>
                  </a:lnTo>
                  <a:lnTo>
                    <a:pt x="2000250" y="1496745"/>
                  </a:lnTo>
                  <a:lnTo>
                    <a:pt x="2000719" y="1497863"/>
                  </a:lnTo>
                  <a:lnTo>
                    <a:pt x="2002586" y="1499730"/>
                  </a:lnTo>
                  <a:lnTo>
                    <a:pt x="2003704" y="1500187"/>
                  </a:lnTo>
                  <a:lnTo>
                    <a:pt x="2006333" y="1500187"/>
                  </a:lnTo>
                  <a:lnTo>
                    <a:pt x="2007450" y="1499730"/>
                  </a:lnTo>
                  <a:lnTo>
                    <a:pt x="2009317" y="1497863"/>
                  </a:lnTo>
                  <a:lnTo>
                    <a:pt x="2009775" y="1496745"/>
                  </a:lnTo>
                  <a:lnTo>
                    <a:pt x="2009775" y="1494116"/>
                  </a:lnTo>
                  <a:close/>
                </a:path>
                <a:path w="5153025" h="1997075">
                  <a:moveTo>
                    <a:pt x="2009775" y="997229"/>
                  </a:moveTo>
                  <a:lnTo>
                    <a:pt x="2009317" y="996111"/>
                  </a:lnTo>
                  <a:lnTo>
                    <a:pt x="2007450" y="994244"/>
                  </a:lnTo>
                  <a:lnTo>
                    <a:pt x="2006333" y="993775"/>
                  </a:lnTo>
                  <a:lnTo>
                    <a:pt x="2003704" y="993775"/>
                  </a:lnTo>
                  <a:lnTo>
                    <a:pt x="2002586" y="994244"/>
                  </a:lnTo>
                  <a:lnTo>
                    <a:pt x="2000719" y="996111"/>
                  </a:lnTo>
                  <a:lnTo>
                    <a:pt x="2000250" y="997229"/>
                  </a:lnTo>
                  <a:lnTo>
                    <a:pt x="2000250" y="999858"/>
                  </a:lnTo>
                  <a:lnTo>
                    <a:pt x="2000719" y="1000975"/>
                  </a:lnTo>
                  <a:lnTo>
                    <a:pt x="2002586" y="1002842"/>
                  </a:lnTo>
                  <a:lnTo>
                    <a:pt x="2003704" y="1003300"/>
                  </a:lnTo>
                  <a:lnTo>
                    <a:pt x="2006333" y="1003300"/>
                  </a:lnTo>
                  <a:lnTo>
                    <a:pt x="2007450" y="1002842"/>
                  </a:lnTo>
                  <a:lnTo>
                    <a:pt x="2009317" y="1000975"/>
                  </a:lnTo>
                  <a:lnTo>
                    <a:pt x="2009775" y="999858"/>
                  </a:lnTo>
                  <a:lnTo>
                    <a:pt x="2009775" y="997229"/>
                  </a:lnTo>
                  <a:close/>
                </a:path>
                <a:path w="5153025" h="1997075">
                  <a:moveTo>
                    <a:pt x="2009775" y="500341"/>
                  </a:moveTo>
                  <a:lnTo>
                    <a:pt x="2009317" y="499224"/>
                  </a:lnTo>
                  <a:lnTo>
                    <a:pt x="2007450" y="497357"/>
                  </a:lnTo>
                  <a:lnTo>
                    <a:pt x="2006333" y="496900"/>
                  </a:lnTo>
                  <a:lnTo>
                    <a:pt x="2003704" y="496900"/>
                  </a:lnTo>
                  <a:lnTo>
                    <a:pt x="2002586" y="497357"/>
                  </a:lnTo>
                  <a:lnTo>
                    <a:pt x="2000719" y="499224"/>
                  </a:lnTo>
                  <a:lnTo>
                    <a:pt x="2000250" y="500341"/>
                  </a:lnTo>
                  <a:lnTo>
                    <a:pt x="2000250" y="502970"/>
                  </a:lnTo>
                  <a:lnTo>
                    <a:pt x="2000719" y="504088"/>
                  </a:lnTo>
                  <a:lnTo>
                    <a:pt x="2002586" y="505955"/>
                  </a:lnTo>
                  <a:lnTo>
                    <a:pt x="2003704" y="506425"/>
                  </a:lnTo>
                  <a:lnTo>
                    <a:pt x="2006333" y="506425"/>
                  </a:lnTo>
                  <a:lnTo>
                    <a:pt x="2007450" y="505955"/>
                  </a:lnTo>
                  <a:lnTo>
                    <a:pt x="2009317" y="504088"/>
                  </a:lnTo>
                  <a:lnTo>
                    <a:pt x="2009775" y="502970"/>
                  </a:lnTo>
                  <a:lnTo>
                    <a:pt x="2009775" y="500341"/>
                  </a:lnTo>
                  <a:close/>
                </a:path>
                <a:path w="5153025" h="1997075">
                  <a:moveTo>
                    <a:pt x="2009775" y="3454"/>
                  </a:moveTo>
                  <a:lnTo>
                    <a:pt x="2009317" y="2336"/>
                  </a:lnTo>
                  <a:lnTo>
                    <a:pt x="2007450" y="469"/>
                  </a:lnTo>
                  <a:lnTo>
                    <a:pt x="2006333" y="0"/>
                  </a:lnTo>
                  <a:lnTo>
                    <a:pt x="2003704" y="0"/>
                  </a:lnTo>
                  <a:lnTo>
                    <a:pt x="2002586" y="469"/>
                  </a:lnTo>
                  <a:lnTo>
                    <a:pt x="2000719" y="2336"/>
                  </a:lnTo>
                  <a:lnTo>
                    <a:pt x="2000250" y="3454"/>
                  </a:lnTo>
                  <a:lnTo>
                    <a:pt x="2000250" y="6083"/>
                  </a:lnTo>
                  <a:lnTo>
                    <a:pt x="2000719" y="7200"/>
                  </a:lnTo>
                  <a:lnTo>
                    <a:pt x="2002586" y="9067"/>
                  </a:lnTo>
                  <a:lnTo>
                    <a:pt x="2003704" y="9525"/>
                  </a:lnTo>
                  <a:lnTo>
                    <a:pt x="2006333" y="9525"/>
                  </a:lnTo>
                  <a:lnTo>
                    <a:pt x="2007450" y="9067"/>
                  </a:lnTo>
                  <a:lnTo>
                    <a:pt x="2009317" y="7200"/>
                  </a:lnTo>
                  <a:lnTo>
                    <a:pt x="2009775" y="6083"/>
                  </a:lnTo>
                  <a:lnTo>
                    <a:pt x="2009775" y="3454"/>
                  </a:lnTo>
                  <a:close/>
                </a:path>
                <a:path w="5153025" h="1997075">
                  <a:moveTo>
                    <a:pt x="2057400" y="1991004"/>
                  </a:moveTo>
                  <a:lnTo>
                    <a:pt x="2056942" y="1989886"/>
                  </a:lnTo>
                  <a:lnTo>
                    <a:pt x="2055075" y="1988019"/>
                  </a:lnTo>
                  <a:lnTo>
                    <a:pt x="2053958" y="1987550"/>
                  </a:lnTo>
                  <a:lnTo>
                    <a:pt x="2051329" y="1987550"/>
                  </a:lnTo>
                  <a:lnTo>
                    <a:pt x="2050211" y="1988019"/>
                  </a:lnTo>
                  <a:lnTo>
                    <a:pt x="2048344" y="1989886"/>
                  </a:lnTo>
                  <a:lnTo>
                    <a:pt x="2047875" y="1991004"/>
                  </a:lnTo>
                  <a:lnTo>
                    <a:pt x="2047875" y="1993633"/>
                  </a:lnTo>
                  <a:lnTo>
                    <a:pt x="2048344" y="1994750"/>
                  </a:lnTo>
                  <a:lnTo>
                    <a:pt x="2050211" y="1996617"/>
                  </a:lnTo>
                  <a:lnTo>
                    <a:pt x="2051329" y="1997075"/>
                  </a:lnTo>
                  <a:lnTo>
                    <a:pt x="2053958" y="1997075"/>
                  </a:lnTo>
                  <a:lnTo>
                    <a:pt x="2055075" y="1996617"/>
                  </a:lnTo>
                  <a:lnTo>
                    <a:pt x="2056942" y="1994750"/>
                  </a:lnTo>
                  <a:lnTo>
                    <a:pt x="2057400" y="1993633"/>
                  </a:lnTo>
                  <a:lnTo>
                    <a:pt x="2057400" y="1991004"/>
                  </a:lnTo>
                  <a:close/>
                </a:path>
                <a:path w="5153025" h="1997075">
                  <a:moveTo>
                    <a:pt x="2057400" y="1494116"/>
                  </a:moveTo>
                  <a:lnTo>
                    <a:pt x="2056942" y="1492999"/>
                  </a:lnTo>
                  <a:lnTo>
                    <a:pt x="2055075" y="1491132"/>
                  </a:lnTo>
                  <a:lnTo>
                    <a:pt x="2053958" y="1490662"/>
                  </a:lnTo>
                  <a:lnTo>
                    <a:pt x="2051329" y="1490662"/>
                  </a:lnTo>
                  <a:lnTo>
                    <a:pt x="2050211" y="1491132"/>
                  </a:lnTo>
                  <a:lnTo>
                    <a:pt x="2048344" y="1492999"/>
                  </a:lnTo>
                  <a:lnTo>
                    <a:pt x="2047875" y="1494116"/>
                  </a:lnTo>
                  <a:lnTo>
                    <a:pt x="2047875" y="1496745"/>
                  </a:lnTo>
                  <a:lnTo>
                    <a:pt x="2048344" y="1497863"/>
                  </a:lnTo>
                  <a:lnTo>
                    <a:pt x="2050211" y="1499730"/>
                  </a:lnTo>
                  <a:lnTo>
                    <a:pt x="2051329" y="1500187"/>
                  </a:lnTo>
                  <a:lnTo>
                    <a:pt x="2053958" y="1500187"/>
                  </a:lnTo>
                  <a:lnTo>
                    <a:pt x="2055075" y="1499730"/>
                  </a:lnTo>
                  <a:lnTo>
                    <a:pt x="2056942" y="1497863"/>
                  </a:lnTo>
                  <a:lnTo>
                    <a:pt x="2057400" y="1496745"/>
                  </a:lnTo>
                  <a:lnTo>
                    <a:pt x="2057400" y="1494116"/>
                  </a:lnTo>
                  <a:close/>
                </a:path>
                <a:path w="5153025" h="1997075">
                  <a:moveTo>
                    <a:pt x="2057400" y="997229"/>
                  </a:moveTo>
                  <a:lnTo>
                    <a:pt x="2056942" y="996111"/>
                  </a:lnTo>
                  <a:lnTo>
                    <a:pt x="2055075" y="994244"/>
                  </a:lnTo>
                  <a:lnTo>
                    <a:pt x="2053958" y="993775"/>
                  </a:lnTo>
                  <a:lnTo>
                    <a:pt x="2051329" y="993775"/>
                  </a:lnTo>
                  <a:lnTo>
                    <a:pt x="2050211" y="994244"/>
                  </a:lnTo>
                  <a:lnTo>
                    <a:pt x="2048344" y="996111"/>
                  </a:lnTo>
                  <a:lnTo>
                    <a:pt x="2047875" y="997229"/>
                  </a:lnTo>
                  <a:lnTo>
                    <a:pt x="2047875" y="999858"/>
                  </a:lnTo>
                  <a:lnTo>
                    <a:pt x="2048344" y="1000975"/>
                  </a:lnTo>
                  <a:lnTo>
                    <a:pt x="2050211" y="1002842"/>
                  </a:lnTo>
                  <a:lnTo>
                    <a:pt x="2051329" y="1003300"/>
                  </a:lnTo>
                  <a:lnTo>
                    <a:pt x="2053958" y="1003300"/>
                  </a:lnTo>
                  <a:lnTo>
                    <a:pt x="2055075" y="1002842"/>
                  </a:lnTo>
                  <a:lnTo>
                    <a:pt x="2056942" y="1000975"/>
                  </a:lnTo>
                  <a:lnTo>
                    <a:pt x="2057400" y="999858"/>
                  </a:lnTo>
                  <a:lnTo>
                    <a:pt x="2057400" y="997229"/>
                  </a:lnTo>
                  <a:close/>
                </a:path>
                <a:path w="5153025" h="1997075">
                  <a:moveTo>
                    <a:pt x="2057400" y="500341"/>
                  </a:moveTo>
                  <a:lnTo>
                    <a:pt x="2056942" y="499224"/>
                  </a:lnTo>
                  <a:lnTo>
                    <a:pt x="2055075" y="497357"/>
                  </a:lnTo>
                  <a:lnTo>
                    <a:pt x="2053958" y="496900"/>
                  </a:lnTo>
                  <a:lnTo>
                    <a:pt x="2051329" y="496900"/>
                  </a:lnTo>
                  <a:lnTo>
                    <a:pt x="2050211" y="497357"/>
                  </a:lnTo>
                  <a:lnTo>
                    <a:pt x="2048344" y="499224"/>
                  </a:lnTo>
                  <a:lnTo>
                    <a:pt x="2047875" y="500341"/>
                  </a:lnTo>
                  <a:lnTo>
                    <a:pt x="2047875" y="502970"/>
                  </a:lnTo>
                  <a:lnTo>
                    <a:pt x="2048344" y="504088"/>
                  </a:lnTo>
                  <a:lnTo>
                    <a:pt x="2050211" y="505955"/>
                  </a:lnTo>
                  <a:lnTo>
                    <a:pt x="2051329" y="506425"/>
                  </a:lnTo>
                  <a:lnTo>
                    <a:pt x="2053958" y="506425"/>
                  </a:lnTo>
                  <a:lnTo>
                    <a:pt x="2055075" y="505955"/>
                  </a:lnTo>
                  <a:lnTo>
                    <a:pt x="2056942" y="504088"/>
                  </a:lnTo>
                  <a:lnTo>
                    <a:pt x="2057400" y="502970"/>
                  </a:lnTo>
                  <a:lnTo>
                    <a:pt x="2057400" y="500341"/>
                  </a:lnTo>
                  <a:close/>
                </a:path>
                <a:path w="5153025" h="1997075">
                  <a:moveTo>
                    <a:pt x="2057400" y="3454"/>
                  </a:moveTo>
                  <a:lnTo>
                    <a:pt x="2056942" y="2336"/>
                  </a:lnTo>
                  <a:lnTo>
                    <a:pt x="2055075" y="469"/>
                  </a:lnTo>
                  <a:lnTo>
                    <a:pt x="2053958" y="0"/>
                  </a:lnTo>
                  <a:lnTo>
                    <a:pt x="2051329" y="0"/>
                  </a:lnTo>
                  <a:lnTo>
                    <a:pt x="2050211" y="469"/>
                  </a:lnTo>
                  <a:lnTo>
                    <a:pt x="2048344" y="2336"/>
                  </a:lnTo>
                  <a:lnTo>
                    <a:pt x="2047875" y="3454"/>
                  </a:lnTo>
                  <a:lnTo>
                    <a:pt x="2047875" y="6083"/>
                  </a:lnTo>
                  <a:lnTo>
                    <a:pt x="2048344" y="7200"/>
                  </a:lnTo>
                  <a:lnTo>
                    <a:pt x="2050211" y="9067"/>
                  </a:lnTo>
                  <a:lnTo>
                    <a:pt x="2051329" y="9525"/>
                  </a:lnTo>
                  <a:lnTo>
                    <a:pt x="2053958" y="9525"/>
                  </a:lnTo>
                  <a:lnTo>
                    <a:pt x="2055075" y="9067"/>
                  </a:lnTo>
                  <a:lnTo>
                    <a:pt x="2056942" y="7200"/>
                  </a:lnTo>
                  <a:lnTo>
                    <a:pt x="2057400" y="6083"/>
                  </a:lnTo>
                  <a:lnTo>
                    <a:pt x="2057400" y="3454"/>
                  </a:lnTo>
                  <a:close/>
                </a:path>
                <a:path w="5153025" h="1997075">
                  <a:moveTo>
                    <a:pt x="2105025" y="1991004"/>
                  </a:moveTo>
                  <a:lnTo>
                    <a:pt x="2104567" y="1989886"/>
                  </a:lnTo>
                  <a:lnTo>
                    <a:pt x="2102700" y="1988019"/>
                  </a:lnTo>
                  <a:lnTo>
                    <a:pt x="2101583" y="1987550"/>
                  </a:lnTo>
                  <a:lnTo>
                    <a:pt x="2098954" y="1987550"/>
                  </a:lnTo>
                  <a:lnTo>
                    <a:pt x="2097836" y="1988019"/>
                  </a:lnTo>
                  <a:lnTo>
                    <a:pt x="2095969" y="1989886"/>
                  </a:lnTo>
                  <a:lnTo>
                    <a:pt x="2095500" y="1991004"/>
                  </a:lnTo>
                  <a:lnTo>
                    <a:pt x="2095500" y="1993633"/>
                  </a:lnTo>
                  <a:lnTo>
                    <a:pt x="2095969" y="1994750"/>
                  </a:lnTo>
                  <a:lnTo>
                    <a:pt x="2097836" y="1996617"/>
                  </a:lnTo>
                  <a:lnTo>
                    <a:pt x="2098954" y="1997075"/>
                  </a:lnTo>
                  <a:lnTo>
                    <a:pt x="2101583" y="1997075"/>
                  </a:lnTo>
                  <a:lnTo>
                    <a:pt x="2102700" y="1996617"/>
                  </a:lnTo>
                  <a:lnTo>
                    <a:pt x="2104567" y="1994750"/>
                  </a:lnTo>
                  <a:lnTo>
                    <a:pt x="2105025" y="1993633"/>
                  </a:lnTo>
                  <a:lnTo>
                    <a:pt x="2105025" y="1991004"/>
                  </a:lnTo>
                  <a:close/>
                </a:path>
                <a:path w="5153025" h="1997075">
                  <a:moveTo>
                    <a:pt x="2105025" y="1494116"/>
                  </a:moveTo>
                  <a:lnTo>
                    <a:pt x="2104567" y="1492999"/>
                  </a:lnTo>
                  <a:lnTo>
                    <a:pt x="2102700" y="1491132"/>
                  </a:lnTo>
                  <a:lnTo>
                    <a:pt x="2101583" y="1490662"/>
                  </a:lnTo>
                  <a:lnTo>
                    <a:pt x="2098954" y="1490662"/>
                  </a:lnTo>
                  <a:lnTo>
                    <a:pt x="2097836" y="1491132"/>
                  </a:lnTo>
                  <a:lnTo>
                    <a:pt x="2095969" y="1492999"/>
                  </a:lnTo>
                  <a:lnTo>
                    <a:pt x="2095500" y="1494116"/>
                  </a:lnTo>
                  <a:lnTo>
                    <a:pt x="2095500" y="1496745"/>
                  </a:lnTo>
                  <a:lnTo>
                    <a:pt x="2095969" y="1497863"/>
                  </a:lnTo>
                  <a:lnTo>
                    <a:pt x="2097836" y="1499730"/>
                  </a:lnTo>
                  <a:lnTo>
                    <a:pt x="2098954" y="1500187"/>
                  </a:lnTo>
                  <a:lnTo>
                    <a:pt x="2101583" y="1500187"/>
                  </a:lnTo>
                  <a:lnTo>
                    <a:pt x="2102700" y="1499730"/>
                  </a:lnTo>
                  <a:lnTo>
                    <a:pt x="2104567" y="1497863"/>
                  </a:lnTo>
                  <a:lnTo>
                    <a:pt x="2105025" y="1496745"/>
                  </a:lnTo>
                  <a:lnTo>
                    <a:pt x="2105025" y="1494116"/>
                  </a:lnTo>
                  <a:close/>
                </a:path>
                <a:path w="5153025" h="1997075">
                  <a:moveTo>
                    <a:pt x="2105025" y="997229"/>
                  </a:moveTo>
                  <a:lnTo>
                    <a:pt x="2104567" y="996111"/>
                  </a:lnTo>
                  <a:lnTo>
                    <a:pt x="2102700" y="994244"/>
                  </a:lnTo>
                  <a:lnTo>
                    <a:pt x="2101583" y="993775"/>
                  </a:lnTo>
                  <a:lnTo>
                    <a:pt x="2098954" y="993775"/>
                  </a:lnTo>
                  <a:lnTo>
                    <a:pt x="2097836" y="994244"/>
                  </a:lnTo>
                  <a:lnTo>
                    <a:pt x="2095969" y="996111"/>
                  </a:lnTo>
                  <a:lnTo>
                    <a:pt x="2095500" y="997229"/>
                  </a:lnTo>
                  <a:lnTo>
                    <a:pt x="2095500" y="999858"/>
                  </a:lnTo>
                  <a:lnTo>
                    <a:pt x="2095969" y="1000975"/>
                  </a:lnTo>
                  <a:lnTo>
                    <a:pt x="2097836" y="1002842"/>
                  </a:lnTo>
                  <a:lnTo>
                    <a:pt x="2098954" y="1003300"/>
                  </a:lnTo>
                  <a:lnTo>
                    <a:pt x="2101583" y="1003300"/>
                  </a:lnTo>
                  <a:lnTo>
                    <a:pt x="2102700" y="1002842"/>
                  </a:lnTo>
                  <a:lnTo>
                    <a:pt x="2104567" y="1000975"/>
                  </a:lnTo>
                  <a:lnTo>
                    <a:pt x="2105025" y="999858"/>
                  </a:lnTo>
                  <a:lnTo>
                    <a:pt x="2105025" y="997229"/>
                  </a:lnTo>
                  <a:close/>
                </a:path>
                <a:path w="5153025" h="1997075">
                  <a:moveTo>
                    <a:pt x="2105025" y="500341"/>
                  </a:moveTo>
                  <a:lnTo>
                    <a:pt x="2104567" y="499224"/>
                  </a:lnTo>
                  <a:lnTo>
                    <a:pt x="2102700" y="497357"/>
                  </a:lnTo>
                  <a:lnTo>
                    <a:pt x="2101583" y="496900"/>
                  </a:lnTo>
                  <a:lnTo>
                    <a:pt x="2098954" y="496900"/>
                  </a:lnTo>
                  <a:lnTo>
                    <a:pt x="2097836" y="497357"/>
                  </a:lnTo>
                  <a:lnTo>
                    <a:pt x="2095969" y="499224"/>
                  </a:lnTo>
                  <a:lnTo>
                    <a:pt x="2095500" y="500341"/>
                  </a:lnTo>
                  <a:lnTo>
                    <a:pt x="2095500" y="502970"/>
                  </a:lnTo>
                  <a:lnTo>
                    <a:pt x="2095969" y="504088"/>
                  </a:lnTo>
                  <a:lnTo>
                    <a:pt x="2097836" y="505955"/>
                  </a:lnTo>
                  <a:lnTo>
                    <a:pt x="2098954" y="506425"/>
                  </a:lnTo>
                  <a:lnTo>
                    <a:pt x="2101583" y="506425"/>
                  </a:lnTo>
                  <a:lnTo>
                    <a:pt x="2102700" y="505955"/>
                  </a:lnTo>
                  <a:lnTo>
                    <a:pt x="2104567" y="504088"/>
                  </a:lnTo>
                  <a:lnTo>
                    <a:pt x="2105025" y="502970"/>
                  </a:lnTo>
                  <a:lnTo>
                    <a:pt x="2105025" y="500341"/>
                  </a:lnTo>
                  <a:close/>
                </a:path>
                <a:path w="5153025" h="1997075">
                  <a:moveTo>
                    <a:pt x="2105025" y="3454"/>
                  </a:moveTo>
                  <a:lnTo>
                    <a:pt x="2104567" y="2336"/>
                  </a:lnTo>
                  <a:lnTo>
                    <a:pt x="2102700" y="469"/>
                  </a:lnTo>
                  <a:lnTo>
                    <a:pt x="2101583" y="0"/>
                  </a:lnTo>
                  <a:lnTo>
                    <a:pt x="2098954" y="0"/>
                  </a:lnTo>
                  <a:lnTo>
                    <a:pt x="2097836" y="469"/>
                  </a:lnTo>
                  <a:lnTo>
                    <a:pt x="2095969" y="2336"/>
                  </a:lnTo>
                  <a:lnTo>
                    <a:pt x="2095500" y="3454"/>
                  </a:lnTo>
                  <a:lnTo>
                    <a:pt x="2095500" y="6083"/>
                  </a:lnTo>
                  <a:lnTo>
                    <a:pt x="2095969" y="7200"/>
                  </a:lnTo>
                  <a:lnTo>
                    <a:pt x="2097836" y="9067"/>
                  </a:lnTo>
                  <a:lnTo>
                    <a:pt x="2098954" y="9525"/>
                  </a:lnTo>
                  <a:lnTo>
                    <a:pt x="2101583" y="9525"/>
                  </a:lnTo>
                  <a:lnTo>
                    <a:pt x="2102700" y="9067"/>
                  </a:lnTo>
                  <a:lnTo>
                    <a:pt x="2104567" y="7200"/>
                  </a:lnTo>
                  <a:lnTo>
                    <a:pt x="2105025" y="6083"/>
                  </a:lnTo>
                  <a:lnTo>
                    <a:pt x="2105025" y="3454"/>
                  </a:lnTo>
                  <a:close/>
                </a:path>
                <a:path w="5153025" h="1997075">
                  <a:moveTo>
                    <a:pt x="2152650" y="1991004"/>
                  </a:moveTo>
                  <a:lnTo>
                    <a:pt x="2152192" y="1989886"/>
                  </a:lnTo>
                  <a:lnTo>
                    <a:pt x="2150326" y="1988019"/>
                  </a:lnTo>
                  <a:lnTo>
                    <a:pt x="2149208" y="1987550"/>
                  </a:lnTo>
                  <a:lnTo>
                    <a:pt x="2146579" y="1987550"/>
                  </a:lnTo>
                  <a:lnTo>
                    <a:pt x="2145461" y="1988019"/>
                  </a:lnTo>
                  <a:lnTo>
                    <a:pt x="2143595" y="1989886"/>
                  </a:lnTo>
                  <a:lnTo>
                    <a:pt x="2143125" y="1991004"/>
                  </a:lnTo>
                  <a:lnTo>
                    <a:pt x="2143125" y="1993633"/>
                  </a:lnTo>
                  <a:lnTo>
                    <a:pt x="2143595" y="1994750"/>
                  </a:lnTo>
                  <a:lnTo>
                    <a:pt x="2145461" y="1996617"/>
                  </a:lnTo>
                  <a:lnTo>
                    <a:pt x="2146579" y="1997075"/>
                  </a:lnTo>
                  <a:lnTo>
                    <a:pt x="2149208" y="1997075"/>
                  </a:lnTo>
                  <a:lnTo>
                    <a:pt x="2150326" y="1996617"/>
                  </a:lnTo>
                  <a:lnTo>
                    <a:pt x="2152192" y="1994750"/>
                  </a:lnTo>
                  <a:lnTo>
                    <a:pt x="2152650" y="1993633"/>
                  </a:lnTo>
                  <a:lnTo>
                    <a:pt x="2152650" y="1991004"/>
                  </a:lnTo>
                  <a:close/>
                </a:path>
                <a:path w="5153025" h="1997075">
                  <a:moveTo>
                    <a:pt x="2152650" y="1494116"/>
                  </a:moveTo>
                  <a:lnTo>
                    <a:pt x="2152192" y="1492999"/>
                  </a:lnTo>
                  <a:lnTo>
                    <a:pt x="2150326" y="1491132"/>
                  </a:lnTo>
                  <a:lnTo>
                    <a:pt x="2149208" y="1490662"/>
                  </a:lnTo>
                  <a:lnTo>
                    <a:pt x="2146579" y="1490662"/>
                  </a:lnTo>
                  <a:lnTo>
                    <a:pt x="2145461" y="1491132"/>
                  </a:lnTo>
                  <a:lnTo>
                    <a:pt x="2143595" y="1492999"/>
                  </a:lnTo>
                  <a:lnTo>
                    <a:pt x="2143125" y="1494116"/>
                  </a:lnTo>
                  <a:lnTo>
                    <a:pt x="2143125" y="1496745"/>
                  </a:lnTo>
                  <a:lnTo>
                    <a:pt x="2143595" y="1497863"/>
                  </a:lnTo>
                  <a:lnTo>
                    <a:pt x="2145461" y="1499730"/>
                  </a:lnTo>
                  <a:lnTo>
                    <a:pt x="2146579" y="1500187"/>
                  </a:lnTo>
                  <a:lnTo>
                    <a:pt x="2149208" y="1500187"/>
                  </a:lnTo>
                  <a:lnTo>
                    <a:pt x="2150326" y="1499730"/>
                  </a:lnTo>
                  <a:lnTo>
                    <a:pt x="2152192" y="1497863"/>
                  </a:lnTo>
                  <a:lnTo>
                    <a:pt x="2152650" y="1496745"/>
                  </a:lnTo>
                  <a:lnTo>
                    <a:pt x="2152650" y="1494116"/>
                  </a:lnTo>
                  <a:close/>
                </a:path>
                <a:path w="5153025" h="1997075">
                  <a:moveTo>
                    <a:pt x="2152650" y="997229"/>
                  </a:moveTo>
                  <a:lnTo>
                    <a:pt x="2152192" y="996111"/>
                  </a:lnTo>
                  <a:lnTo>
                    <a:pt x="2150326" y="994244"/>
                  </a:lnTo>
                  <a:lnTo>
                    <a:pt x="2149208" y="993775"/>
                  </a:lnTo>
                  <a:lnTo>
                    <a:pt x="2146579" y="993775"/>
                  </a:lnTo>
                  <a:lnTo>
                    <a:pt x="2145461" y="994244"/>
                  </a:lnTo>
                  <a:lnTo>
                    <a:pt x="2143595" y="996111"/>
                  </a:lnTo>
                  <a:lnTo>
                    <a:pt x="2143125" y="997229"/>
                  </a:lnTo>
                  <a:lnTo>
                    <a:pt x="2143125" y="999858"/>
                  </a:lnTo>
                  <a:lnTo>
                    <a:pt x="2143595" y="1000975"/>
                  </a:lnTo>
                  <a:lnTo>
                    <a:pt x="2145461" y="1002842"/>
                  </a:lnTo>
                  <a:lnTo>
                    <a:pt x="2146579" y="1003300"/>
                  </a:lnTo>
                  <a:lnTo>
                    <a:pt x="2149208" y="1003300"/>
                  </a:lnTo>
                  <a:lnTo>
                    <a:pt x="2150326" y="1002842"/>
                  </a:lnTo>
                  <a:lnTo>
                    <a:pt x="2152192" y="1000975"/>
                  </a:lnTo>
                  <a:lnTo>
                    <a:pt x="2152650" y="999858"/>
                  </a:lnTo>
                  <a:lnTo>
                    <a:pt x="2152650" y="997229"/>
                  </a:lnTo>
                  <a:close/>
                </a:path>
                <a:path w="5153025" h="1997075">
                  <a:moveTo>
                    <a:pt x="2152650" y="500341"/>
                  </a:moveTo>
                  <a:lnTo>
                    <a:pt x="2152192" y="499224"/>
                  </a:lnTo>
                  <a:lnTo>
                    <a:pt x="2150326" y="497357"/>
                  </a:lnTo>
                  <a:lnTo>
                    <a:pt x="2149208" y="496900"/>
                  </a:lnTo>
                  <a:lnTo>
                    <a:pt x="2146579" y="496900"/>
                  </a:lnTo>
                  <a:lnTo>
                    <a:pt x="2145461" y="497357"/>
                  </a:lnTo>
                  <a:lnTo>
                    <a:pt x="2143595" y="499224"/>
                  </a:lnTo>
                  <a:lnTo>
                    <a:pt x="2143125" y="500341"/>
                  </a:lnTo>
                  <a:lnTo>
                    <a:pt x="2143125" y="502970"/>
                  </a:lnTo>
                  <a:lnTo>
                    <a:pt x="2143595" y="504088"/>
                  </a:lnTo>
                  <a:lnTo>
                    <a:pt x="2145461" y="505955"/>
                  </a:lnTo>
                  <a:lnTo>
                    <a:pt x="2146579" y="506425"/>
                  </a:lnTo>
                  <a:lnTo>
                    <a:pt x="2149208" y="506425"/>
                  </a:lnTo>
                  <a:lnTo>
                    <a:pt x="2150326" y="505955"/>
                  </a:lnTo>
                  <a:lnTo>
                    <a:pt x="2152192" y="504088"/>
                  </a:lnTo>
                  <a:lnTo>
                    <a:pt x="2152650" y="502970"/>
                  </a:lnTo>
                  <a:lnTo>
                    <a:pt x="2152650" y="500341"/>
                  </a:lnTo>
                  <a:close/>
                </a:path>
                <a:path w="5153025" h="1997075">
                  <a:moveTo>
                    <a:pt x="2152650" y="3454"/>
                  </a:moveTo>
                  <a:lnTo>
                    <a:pt x="2152192" y="2336"/>
                  </a:lnTo>
                  <a:lnTo>
                    <a:pt x="2150326" y="469"/>
                  </a:lnTo>
                  <a:lnTo>
                    <a:pt x="2149208" y="0"/>
                  </a:lnTo>
                  <a:lnTo>
                    <a:pt x="2146579" y="0"/>
                  </a:lnTo>
                  <a:lnTo>
                    <a:pt x="2145461" y="469"/>
                  </a:lnTo>
                  <a:lnTo>
                    <a:pt x="2143595" y="2336"/>
                  </a:lnTo>
                  <a:lnTo>
                    <a:pt x="2143125" y="3454"/>
                  </a:lnTo>
                  <a:lnTo>
                    <a:pt x="2143125" y="6083"/>
                  </a:lnTo>
                  <a:lnTo>
                    <a:pt x="2143595" y="7200"/>
                  </a:lnTo>
                  <a:lnTo>
                    <a:pt x="2145461" y="9067"/>
                  </a:lnTo>
                  <a:lnTo>
                    <a:pt x="2146579" y="9525"/>
                  </a:lnTo>
                  <a:lnTo>
                    <a:pt x="2149208" y="9525"/>
                  </a:lnTo>
                  <a:lnTo>
                    <a:pt x="2150326" y="9067"/>
                  </a:lnTo>
                  <a:lnTo>
                    <a:pt x="2152192" y="7200"/>
                  </a:lnTo>
                  <a:lnTo>
                    <a:pt x="2152650" y="6083"/>
                  </a:lnTo>
                  <a:lnTo>
                    <a:pt x="2152650" y="3454"/>
                  </a:lnTo>
                  <a:close/>
                </a:path>
                <a:path w="5153025" h="1997075">
                  <a:moveTo>
                    <a:pt x="2200275" y="1991004"/>
                  </a:moveTo>
                  <a:lnTo>
                    <a:pt x="2199817" y="1989886"/>
                  </a:lnTo>
                  <a:lnTo>
                    <a:pt x="2197951" y="1988019"/>
                  </a:lnTo>
                  <a:lnTo>
                    <a:pt x="2196833" y="1987550"/>
                  </a:lnTo>
                  <a:lnTo>
                    <a:pt x="2194204" y="1987550"/>
                  </a:lnTo>
                  <a:lnTo>
                    <a:pt x="2193086" y="1988019"/>
                  </a:lnTo>
                  <a:lnTo>
                    <a:pt x="2191220" y="1989886"/>
                  </a:lnTo>
                  <a:lnTo>
                    <a:pt x="2190750" y="1991004"/>
                  </a:lnTo>
                  <a:lnTo>
                    <a:pt x="2190750" y="1993633"/>
                  </a:lnTo>
                  <a:lnTo>
                    <a:pt x="2191220" y="1994750"/>
                  </a:lnTo>
                  <a:lnTo>
                    <a:pt x="2193086" y="1996617"/>
                  </a:lnTo>
                  <a:lnTo>
                    <a:pt x="2194204" y="1997075"/>
                  </a:lnTo>
                  <a:lnTo>
                    <a:pt x="2196833" y="1997075"/>
                  </a:lnTo>
                  <a:lnTo>
                    <a:pt x="2197951" y="1996617"/>
                  </a:lnTo>
                  <a:lnTo>
                    <a:pt x="2199817" y="1994750"/>
                  </a:lnTo>
                  <a:lnTo>
                    <a:pt x="2200275" y="1993633"/>
                  </a:lnTo>
                  <a:lnTo>
                    <a:pt x="2200275" y="1991004"/>
                  </a:lnTo>
                  <a:close/>
                </a:path>
                <a:path w="5153025" h="1997075">
                  <a:moveTo>
                    <a:pt x="2200275" y="1494116"/>
                  </a:moveTo>
                  <a:lnTo>
                    <a:pt x="2199817" y="1492999"/>
                  </a:lnTo>
                  <a:lnTo>
                    <a:pt x="2197951" y="1491132"/>
                  </a:lnTo>
                  <a:lnTo>
                    <a:pt x="2196833" y="1490662"/>
                  </a:lnTo>
                  <a:lnTo>
                    <a:pt x="2194204" y="1490662"/>
                  </a:lnTo>
                  <a:lnTo>
                    <a:pt x="2193086" y="1491132"/>
                  </a:lnTo>
                  <a:lnTo>
                    <a:pt x="2191220" y="1492999"/>
                  </a:lnTo>
                  <a:lnTo>
                    <a:pt x="2190750" y="1494116"/>
                  </a:lnTo>
                  <a:lnTo>
                    <a:pt x="2190750" y="1496745"/>
                  </a:lnTo>
                  <a:lnTo>
                    <a:pt x="2191220" y="1497863"/>
                  </a:lnTo>
                  <a:lnTo>
                    <a:pt x="2193086" y="1499730"/>
                  </a:lnTo>
                  <a:lnTo>
                    <a:pt x="2194204" y="1500187"/>
                  </a:lnTo>
                  <a:lnTo>
                    <a:pt x="2196833" y="1500187"/>
                  </a:lnTo>
                  <a:lnTo>
                    <a:pt x="2197951" y="1499730"/>
                  </a:lnTo>
                  <a:lnTo>
                    <a:pt x="2199817" y="1497863"/>
                  </a:lnTo>
                  <a:lnTo>
                    <a:pt x="2200275" y="1496745"/>
                  </a:lnTo>
                  <a:lnTo>
                    <a:pt x="2200275" y="1494116"/>
                  </a:lnTo>
                  <a:close/>
                </a:path>
                <a:path w="5153025" h="1997075">
                  <a:moveTo>
                    <a:pt x="2200275" y="997229"/>
                  </a:moveTo>
                  <a:lnTo>
                    <a:pt x="2199817" y="996111"/>
                  </a:lnTo>
                  <a:lnTo>
                    <a:pt x="2197951" y="994244"/>
                  </a:lnTo>
                  <a:lnTo>
                    <a:pt x="2196833" y="993775"/>
                  </a:lnTo>
                  <a:lnTo>
                    <a:pt x="2194204" y="993775"/>
                  </a:lnTo>
                  <a:lnTo>
                    <a:pt x="2193086" y="994244"/>
                  </a:lnTo>
                  <a:lnTo>
                    <a:pt x="2191220" y="996111"/>
                  </a:lnTo>
                  <a:lnTo>
                    <a:pt x="2190750" y="997229"/>
                  </a:lnTo>
                  <a:lnTo>
                    <a:pt x="2190750" y="999858"/>
                  </a:lnTo>
                  <a:lnTo>
                    <a:pt x="2191220" y="1000975"/>
                  </a:lnTo>
                  <a:lnTo>
                    <a:pt x="2193086" y="1002842"/>
                  </a:lnTo>
                  <a:lnTo>
                    <a:pt x="2194204" y="1003300"/>
                  </a:lnTo>
                  <a:lnTo>
                    <a:pt x="2196833" y="1003300"/>
                  </a:lnTo>
                  <a:lnTo>
                    <a:pt x="2197951" y="1002842"/>
                  </a:lnTo>
                  <a:lnTo>
                    <a:pt x="2199817" y="1000975"/>
                  </a:lnTo>
                  <a:lnTo>
                    <a:pt x="2200275" y="999858"/>
                  </a:lnTo>
                  <a:lnTo>
                    <a:pt x="2200275" y="997229"/>
                  </a:lnTo>
                  <a:close/>
                </a:path>
                <a:path w="5153025" h="1997075">
                  <a:moveTo>
                    <a:pt x="2200275" y="500341"/>
                  </a:moveTo>
                  <a:lnTo>
                    <a:pt x="2199817" y="499224"/>
                  </a:lnTo>
                  <a:lnTo>
                    <a:pt x="2197951" y="497357"/>
                  </a:lnTo>
                  <a:lnTo>
                    <a:pt x="2196833" y="496900"/>
                  </a:lnTo>
                  <a:lnTo>
                    <a:pt x="2194204" y="496900"/>
                  </a:lnTo>
                  <a:lnTo>
                    <a:pt x="2193086" y="497357"/>
                  </a:lnTo>
                  <a:lnTo>
                    <a:pt x="2191220" y="499224"/>
                  </a:lnTo>
                  <a:lnTo>
                    <a:pt x="2190750" y="500341"/>
                  </a:lnTo>
                  <a:lnTo>
                    <a:pt x="2190750" y="502970"/>
                  </a:lnTo>
                  <a:lnTo>
                    <a:pt x="2191220" y="504088"/>
                  </a:lnTo>
                  <a:lnTo>
                    <a:pt x="2193086" y="505955"/>
                  </a:lnTo>
                  <a:lnTo>
                    <a:pt x="2194204" y="506425"/>
                  </a:lnTo>
                  <a:lnTo>
                    <a:pt x="2196833" y="506425"/>
                  </a:lnTo>
                  <a:lnTo>
                    <a:pt x="2197951" y="505955"/>
                  </a:lnTo>
                  <a:lnTo>
                    <a:pt x="2199817" y="504088"/>
                  </a:lnTo>
                  <a:lnTo>
                    <a:pt x="2200275" y="502970"/>
                  </a:lnTo>
                  <a:lnTo>
                    <a:pt x="2200275" y="500341"/>
                  </a:lnTo>
                  <a:close/>
                </a:path>
                <a:path w="5153025" h="1997075">
                  <a:moveTo>
                    <a:pt x="2200275" y="3454"/>
                  </a:moveTo>
                  <a:lnTo>
                    <a:pt x="2199817" y="2336"/>
                  </a:lnTo>
                  <a:lnTo>
                    <a:pt x="2197951" y="469"/>
                  </a:lnTo>
                  <a:lnTo>
                    <a:pt x="2196833" y="0"/>
                  </a:lnTo>
                  <a:lnTo>
                    <a:pt x="2194204" y="0"/>
                  </a:lnTo>
                  <a:lnTo>
                    <a:pt x="2193086" y="469"/>
                  </a:lnTo>
                  <a:lnTo>
                    <a:pt x="2191220" y="2336"/>
                  </a:lnTo>
                  <a:lnTo>
                    <a:pt x="2190750" y="3454"/>
                  </a:lnTo>
                  <a:lnTo>
                    <a:pt x="2190750" y="6083"/>
                  </a:lnTo>
                  <a:lnTo>
                    <a:pt x="2191220" y="7200"/>
                  </a:lnTo>
                  <a:lnTo>
                    <a:pt x="2193086" y="9067"/>
                  </a:lnTo>
                  <a:lnTo>
                    <a:pt x="2194204" y="9525"/>
                  </a:lnTo>
                  <a:lnTo>
                    <a:pt x="2196833" y="9525"/>
                  </a:lnTo>
                  <a:lnTo>
                    <a:pt x="2197951" y="9067"/>
                  </a:lnTo>
                  <a:lnTo>
                    <a:pt x="2199817" y="7200"/>
                  </a:lnTo>
                  <a:lnTo>
                    <a:pt x="2200275" y="6083"/>
                  </a:lnTo>
                  <a:lnTo>
                    <a:pt x="2200275" y="3454"/>
                  </a:lnTo>
                  <a:close/>
                </a:path>
                <a:path w="5153025" h="1997075">
                  <a:moveTo>
                    <a:pt x="2247900" y="1991004"/>
                  </a:moveTo>
                  <a:lnTo>
                    <a:pt x="2247442" y="1989886"/>
                  </a:lnTo>
                  <a:lnTo>
                    <a:pt x="2245576" y="1988019"/>
                  </a:lnTo>
                  <a:lnTo>
                    <a:pt x="2244458" y="1987550"/>
                  </a:lnTo>
                  <a:lnTo>
                    <a:pt x="2241829" y="1987550"/>
                  </a:lnTo>
                  <a:lnTo>
                    <a:pt x="2240711" y="1988019"/>
                  </a:lnTo>
                  <a:lnTo>
                    <a:pt x="2238845" y="1989886"/>
                  </a:lnTo>
                  <a:lnTo>
                    <a:pt x="2238375" y="1991004"/>
                  </a:lnTo>
                  <a:lnTo>
                    <a:pt x="2238375" y="1993633"/>
                  </a:lnTo>
                  <a:lnTo>
                    <a:pt x="2238845" y="1994750"/>
                  </a:lnTo>
                  <a:lnTo>
                    <a:pt x="2240711" y="1996617"/>
                  </a:lnTo>
                  <a:lnTo>
                    <a:pt x="2241829" y="1997075"/>
                  </a:lnTo>
                  <a:lnTo>
                    <a:pt x="2244458" y="1997075"/>
                  </a:lnTo>
                  <a:lnTo>
                    <a:pt x="2245576" y="1996617"/>
                  </a:lnTo>
                  <a:lnTo>
                    <a:pt x="2247442" y="1994750"/>
                  </a:lnTo>
                  <a:lnTo>
                    <a:pt x="2247900" y="1993633"/>
                  </a:lnTo>
                  <a:lnTo>
                    <a:pt x="2247900" y="1991004"/>
                  </a:lnTo>
                  <a:close/>
                </a:path>
                <a:path w="5153025" h="1997075">
                  <a:moveTo>
                    <a:pt x="2247900" y="1494116"/>
                  </a:moveTo>
                  <a:lnTo>
                    <a:pt x="2247442" y="1492999"/>
                  </a:lnTo>
                  <a:lnTo>
                    <a:pt x="2245576" y="1491132"/>
                  </a:lnTo>
                  <a:lnTo>
                    <a:pt x="2244458" y="1490662"/>
                  </a:lnTo>
                  <a:lnTo>
                    <a:pt x="2241829" y="1490662"/>
                  </a:lnTo>
                  <a:lnTo>
                    <a:pt x="2240711" y="1491132"/>
                  </a:lnTo>
                  <a:lnTo>
                    <a:pt x="2238845" y="1492999"/>
                  </a:lnTo>
                  <a:lnTo>
                    <a:pt x="2238375" y="1494116"/>
                  </a:lnTo>
                  <a:lnTo>
                    <a:pt x="2238375" y="1496745"/>
                  </a:lnTo>
                  <a:lnTo>
                    <a:pt x="2238845" y="1497863"/>
                  </a:lnTo>
                  <a:lnTo>
                    <a:pt x="2240711" y="1499730"/>
                  </a:lnTo>
                  <a:lnTo>
                    <a:pt x="2241829" y="1500187"/>
                  </a:lnTo>
                  <a:lnTo>
                    <a:pt x="2244458" y="1500187"/>
                  </a:lnTo>
                  <a:lnTo>
                    <a:pt x="2245576" y="1499730"/>
                  </a:lnTo>
                  <a:lnTo>
                    <a:pt x="2247442" y="1497863"/>
                  </a:lnTo>
                  <a:lnTo>
                    <a:pt x="2247900" y="1496745"/>
                  </a:lnTo>
                  <a:lnTo>
                    <a:pt x="2247900" y="1494116"/>
                  </a:lnTo>
                  <a:close/>
                </a:path>
                <a:path w="5153025" h="1997075">
                  <a:moveTo>
                    <a:pt x="2247900" y="997229"/>
                  </a:moveTo>
                  <a:lnTo>
                    <a:pt x="2247442" y="996111"/>
                  </a:lnTo>
                  <a:lnTo>
                    <a:pt x="2245576" y="994244"/>
                  </a:lnTo>
                  <a:lnTo>
                    <a:pt x="2244458" y="993775"/>
                  </a:lnTo>
                  <a:lnTo>
                    <a:pt x="2241829" y="993775"/>
                  </a:lnTo>
                  <a:lnTo>
                    <a:pt x="2240711" y="994244"/>
                  </a:lnTo>
                  <a:lnTo>
                    <a:pt x="2238845" y="996111"/>
                  </a:lnTo>
                  <a:lnTo>
                    <a:pt x="2238375" y="997229"/>
                  </a:lnTo>
                  <a:lnTo>
                    <a:pt x="2238375" y="999858"/>
                  </a:lnTo>
                  <a:lnTo>
                    <a:pt x="2238845" y="1000975"/>
                  </a:lnTo>
                  <a:lnTo>
                    <a:pt x="2240711" y="1002842"/>
                  </a:lnTo>
                  <a:lnTo>
                    <a:pt x="2241829" y="1003300"/>
                  </a:lnTo>
                  <a:lnTo>
                    <a:pt x="2244458" y="1003300"/>
                  </a:lnTo>
                  <a:lnTo>
                    <a:pt x="2245576" y="1002842"/>
                  </a:lnTo>
                  <a:lnTo>
                    <a:pt x="2247442" y="1000975"/>
                  </a:lnTo>
                  <a:lnTo>
                    <a:pt x="2247900" y="999858"/>
                  </a:lnTo>
                  <a:lnTo>
                    <a:pt x="2247900" y="997229"/>
                  </a:lnTo>
                  <a:close/>
                </a:path>
                <a:path w="5153025" h="1997075">
                  <a:moveTo>
                    <a:pt x="2247900" y="500341"/>
                  </a:moveTo>
                  <a:lnTo>
                    <a:pt x="2247442" y="499224"/>
                  </a:lnTo>
                  <a:lnTo>
                    <a:pt x="2245576" y="497357"/>
                  </a:lnTo>
                  <a:lnTo>
                    <a:pt x="2244458" y="496900"/>
                  </a:lnTo>
                  <a:lnTo>
                    <a:pt x="2241829" y="496900"/>
                  </a:lnTo>
                  <a:lnTo>
                    <a:pt x="2240711" y="497357"/>
                  </a:lnTo>
                  <a:lnTo>
                    <a:pt x="2238845" y="499224"/>
                  </a:lnTo>
                  <a:lnTo>
                    <a:pt x="2238375" y="500341"/>
                  </a:lnTo>
                  <a:lnTo>
                    <a:pt x="2238375" y="502970"/>
                  </a:lnTo>
                  <a:lnTo>
                    <a:pt x="2238845" y="504088"/>
                  </a:lnTo>
                  <a:lnTo>
                    <a:pt x="2240711" y="505955"/>
                  </a:lnTo>
                  <a:lnTo>
                    <a:pt x="2241829" y="506425"/>
                  </a:lnTo>
                  <a:lnTo>
                    <a:pt x="2244458" y="506425"/>
                  </a:lnTo>
                  <a:lnTo>
                    <a:pt x="2245576" y="505955"/>
                  </a:lnTo>
                  <a:lnTo>
                    <a:pt x="2247442" y="504088"/>
                  </a:lnTo>
                  <a:lnTo>
                    <a:pt x="2247900" y="502970"/>
                  </a:lnTo>
                  <a:lnTo>
                    <a:pt x="2247900" y="500341"/>
                  </a:lnTo>
                  <a:close/>
                </a:path>
                <a:path w="5153025" h="1997075">
                  <a:moveTo>
                    <a:pt x="2247900" y="3454"/>
                  </a:moveTo>
                  <a:lnTo>
                    <a:pt x="2247442" y="2336"/>
                  </a:lnTo>
                  <a:lnTo>
                    <a:pt x="2245576" y="469"/>
                  </a:lnTo>
                  <a:lnTo>
                    <a:pt x="2244458" y="0"/>
                  </a:lnTo>
                  <a:lnTo>
                    <a:pt x="2241829" y="0"/>
                  </a:lnTo>
                  <a:lnTo>
                    <a:pt x="2240711" y="469"/>
                  </a:lnTo>
                  <a:lnTo>
                    <a:pt x="2238845" y="2336"/>
                  </a:lnTo>
                  <a:lnTo>
                    <a:pt x="2238375" y="3454"/>
                  </a:lnTo>
                  <a:lnTo>
                    <a:pt x="2238375" y="6083"/>
                  </a:lnTo>
                  <a:lnTo>
                    <a:pt x="2238845" y="7200"/>
                  </a:lnTo>
                  <a:lnTo>
                    <a:pt x="2240711" y="9067"/>
                  </a:lnTo>
                  <a:lnTo>
                    <a:pt x="2241829" y="9525"/>
                  </a:lnTo>
                  <a:lnTo>
                    <a:pt x="2244458" y="9525"/>
                  </a:lnTo>
                  <a:lnTo>
                    <a:pt x="2245576" y="9067"/>
                  </a:lnTo>
                  <a:lnTo>
                    <a:pt x="2247442" y="7200"/>
                  </a:lnTo>
                  <a:lnTo>
                    <a:pt x="2247900" y="6083"/>
                  </a:lnTo>
                  <a:lnTo>
                    <a:pt x="2247900" y="3454"/>
                  </a:lnTo>
                  <a:close/>
                </a:path>
                <a:path w="5153025" h="1997075">
                  <a:moveTo>
                    <a:pt x="2295525" y="1991004"/>
                  </a:moveTo>
                  <a:lnTo>
                    <a:pt x="2295067" y="1989886"/>
                  </a:lnTo>
                  <a:lnTo>
                    <a:pt x="2293201" y="1988019"/>
                  </a:lnTo>
                  <a:lnTo>
                    <a:pt x="2292083" y="1987550"/>
                  </a:lnTo>
                  <a:lnTo>
                    <a:pt x="2289454" y="1987550"/>
                  </a:lnTo>
                  <a:lnTo>
                    <a:pt x="2288336" y="1988019"/>
                  </a:lnTo>
                  <a:lnTo>
                    <a:pt x="2286470" y="1989886"/>
                  </a:lnTo>
                  <a:lnTo>
                    <a:pt x="2286000" y="1991004"/>
                  </a:lnTo>
                  <a:lnTo>
                    <a:pt x="2286000" y="1993633"/>
                  </a:lnTo>
                  <a:lnTo>
                    <a:pt x="2286470" y="1994750"/>
                  </a:lnTo>
                  <a:lnTo>
                    <a:pt x="2288336" y="1996617"/>
                  </a:lnTo>
                  <a:lnTo>
                    <a:pt x="2289454" y="1997075"/>
                  </a:lnTo>
                  <a:lnTo>
                    <a:pt x="2292083" y="1997075"/>
                  </a:lnTo>
                  <a:lnTo>
                    <a:pt x="2293201" y="1996617"/>
                  </a:lnTo>
                  <a:lnTo>
                    <a:pt x="2295067" y="1994750"/>
                  </a:lnTo>
                  <a:lnTo>
                    <a:pt x="2295525" y="1993633"/>
                  </a:lnTo>
                  <a:lnTo>
                    <a:pt x="2295525" y="1991004"/>
                  </a:lnTo>
                  <a:close/>
                </a:path>
                <a:path w="5153025" h="1997075">
                  <a:moveTo>
                    <a:pt x="2295525" y="1494116"/>
                  </a:moveTo>
                  <a:lnTo>
                    <a:pt x="2295067" y="1492999"/>
                  </a:lnTo>
                  <a:lnTo>
                    <a:pt x="2293201" y="1491132"/>
                  </a:lnTo>
                  <a:lnTo>
                    <a:pt x="2292083" y="1490662"/>
                  </a:lnTo>
                  <a:lnTo>
                    <a:pt x="2289454" y="1490662"/>
                  </a:lnTo>
                  <a:lnTo>
                    <a:pt x="2288336" y="1491132"/>
                  </a:lnTo>
                  <a:lnTo>
                    <a:pt x="2286470" y="1492999"/>
                  </a:lnTo>
                  <a:lnTo>
                    <a:pt x="2286000" y="1494116"/>
                  </a:lnTo>
                  <a:lnTo>
                    <a:pt x="2286000" y="1496745"/>
                  </a:lnTo>
                  <a:lnTo>
                    <a:pt x="2286470" y="1497863"/>
                  </a:lnTo>
                  <a:lnTo>
                    <a:pt x="2288336" y="1499730"/>
                  </a:lnTo>
                  <a:lnTo>
                    <a:pt x="2289454" y="1500187"/>
                  </a:lnTo>
                  <a:lnTo>
                    <a:pt x="2292083" y="1500187"/>
                  </a:lnTo>
                  <a:lnTo>
                    <a:pt x="2293201" y="1499730"/>
                  </a:lnTo>
                  <a:lnTo>
                    <a:pt x="2295067" y="1497863"/>
                  </a:lnTo>
                  <a:lnTo>
                    <a:pt x="2295525" y="1496745"/>
                  </a:lnTo>
                  <a:lnTo>
                    <a:pt x="2295525" y="1494116"/>
                  </a:lnTo>
                  <a:close/>
                </a:path>
                <a:path w="5153025" h="1997075">
                  <a:moveTo>
                    <a:pt x="2295525" y="997229"/>
                  </a:moveTo>
                  <a:lnTo>
                    <a:pt x="2295067" y="996111"/>
                  </a:lnTo>
                  <a:lnTo>
                    <a:pt x="2293201" y="994244"/>
                  </a:lnTo>
                  <a:lnTo>
                    <a:pt x="2292083" y="993775"/>
                  </a:lnTo>
                  <a:lnTo>
                    <a:pt x="2289454" y="993775"/>
                  </a:lnTo>
                  <a:lnTo>
                    <a:pt x="2288336" y="994244"/>
                  </a:lnTo>
                  <a:lnTo>
                    <a:pt x="2286470" y="996111"/>
                  </a:lnTo>
                  <a:lnTo>
                    <a:pt x="2286000" y="997229"/>
                  </a:lnTo>
                  <a:lnTo>
                    <a:pt x="2286000" y="999858"/>
                  </a:lnTo>
                  <a:lnTo>
                    <a:pt x="2286470" y="1000975"/>
                  </a:lnTo>
                  <a:lnTo>
                    <a:pt x="2288336" y="1002842"/>
                  </a:lnTo>
                  <a:lnTo>
                    <a:pt x="2289454" y="1003300"/>
                  </a:lnTo>
                  <a:lnTo>
                    <a:pt x="2292083" y="1003300"/>
                  </a:lnTo>
                  <a:lnTo>
                    <a:pt x="2293201" y="1002842"/>
                  </a:lnTo>
                  <a:lnTo>
                    <a:pt x="2295067" y="1000975"/>
                  </a:lnTo>
                  <a:lnTo>
                    <a:pt x="2295525" y="999858"/>
                  </a:lnTo>
                  <a:lnTo>
                    <a:pt x="2295525" y="997229"/>
                  </a:lnTo>
                  <a:close/>
                </a:path>
                <a:path w="5153025" h="1997075">
                  <a:moveTo>
                    <a:pt x="2295525" y="500341"/>
                  </a:moveTo>
                  <a:lnTo>
                    <a:pt x="2295067" y="499224"/>
                  </a:lnTo>
                  <a:lnTo>
                    <a:pt x="2293201" y="497357"/>
                  </a:lnTo>
                  <a:lnTo>
                    <a:pt x="2292083" y="496900"/>
                  </a:lnTo>
                  <a:lnTo>
                    <a:pt x="2289454" y="496900"/>
                  </a:lnTo>
                  <a:lnTo>
                    <a:pt x="2288336" y="497357"/>
                  </a:lnTo>
                  <a:lnTo>
                    <a:pt x="2286470" y="499224"/>
                  </a:lnTo>
                  <a:lnTo>
                    <a:pt x="2286000" y="500341"/>
                  </a:lnTo>
                  <a:lnTo>
                    <a:pt x="2286000" y="502970"/>
                  </a:lnTo>
                  <a:lnTo>
                    <a:pt x="2286470" y="504088"/>
                  </a:lnTo>
                  <a:lnTo>
                    <a:pt x="2288336" y="505955"/>
                  </a:lnTo>
                  <a:lnTo>
                    <a:pt x="2289454" y="506425"/>
                  </a:lnTo>
                  <a:lnTo>
                    <a:pt x="2292083" y="506425"/>
                  </a:lnTo>
                  <a:lnTo>
                    <a:pt x="2293201" y="505955"/>
                  </a:lnTo>
                  <a:lnTo>
                    <a:pt x="2295067" y="504088"/>
                  </a:lnTo>
                  <a:lnTo>
                    <a:pt x="2295525" y="502970"/>
                  </a:lnTo>
                  <a:lnTo>
                    <a:pt x="2295525" y="500341"/>
                  </a:lnTo>
                  <a:close/>
                </a:path>
                <a:path w="5153025" h="1997075">
                  <a:moveTo>
                    <a:pt x="2295525" y="3454"/>
                  </a:moveTo>
                  <a:lnTo>
                    <a:pt x="2295067" y="2336"/>
                  </a:lnTo>
                  <a:lnTo>
                    <a:pt x="2293201" y="469"/>
                  </a:lnTo>
                  <a:lnTo>
                    <a:pt x="2292083" y="0"/>
                  </a:lnTo>
                  <a:lnTo>
                    <a:pt x="2289454" y="0"/>
                  </a:lnTo>
                  <a:lnTo>
                    <a:pt x="2288336" y="469"/>
                  </a:lnTo>
                  <a:lnTo>
                    <a:pt x="2286470" y="2336"/>
                  </a:lnTo>
                  <a:lnTo>
                    <a:pt x="2286000" y="3454"/>
                  </a:lnTo>
                  <a:lnTo>
                    <a:pt x="2286000" y="6083"/>
                  </a:lnTo>
                  <a:lnTo>
                    <a:pt x="2286470" y="7200"/>
                  </a:lnTo>
                  <a:lnTo>
                    <a:pt x="2288336" y="9067"/>
                  </a:lnTo>
                  <a:lnTo>
                    <a:pt x="2289454" y="9525"/>
                  </a:lnTo>
                  <a:lnTo>
                    <a:pt x="2292083" y="9525"/>
                  </a:lnTo>
                  <a:lnTo>
                    <a:pt x="2293201" y="9067"/>
                  </a:lnTo>
                  <a:lnTo>
                    <a:pt x="2295067" y="7200"/>
                  </a:lnTo>
                  <a:lnTo>
                    <a:pt x="2295525" y="6083"/>
                  </a:lnTo>
                  <a:lnTo>
                    <a:pt x="2295525" y="3454"/>
                  </a:lnTo>
                  <a:close/>
                </a:path>
                <a:path w="5153025" h="1997075">
                  <a:moveTo>
                    <a:pt x="2343150" y="1991004"/>
                  </a:moveTo>
                  <a:lnTo>
                    <a:pt x="2342692" y="1989886"/>
                  </a:lnTo>
                  <a:lnTo>
                    <a:pt x="2340826" y="1988019"/>
                  </a:lnTo>
                  <a:lnTo>
                    <a:pt x="2339708" y="1987550"/>
                  </a:lnTo>
                  <a:lnTo>
                    <a:pt x="2337079" y="1987550"/>
                  </a:lnTo>
                  <a:lnTo>
                    <a:pt x="2335961" y="1988019"/>
                  </a:lnTo>
                  <a:lnTo>
                    <a:pt x="2334095" y="1989886"/>
                  </a:lnTo>
                  <a:lnTo>
                    <a:pt x="2333625" y="1991004"/>
                  </a:lnTo>
                  <a:lnTo>
                    <a:pt x="2333625" y="1993633"/>
                  </a:lnTo>
                  <a:lnTo>
                    <a:pt x="2334095" y="1994750"/>
                  </a:lnTo>
                  <a:lnTo>
                    <a:pt x="2335961" y="1996617"/>
                  </a:lnTo>
                  <a:lnTo>
                    <a:pt x="2337079" y="1997075"/>
                  </a:lnTo>
                  <a:lnTo>
                    <a:pt x="2339708" y="1997075"/>
                  </a:lnTo>
                  <a:lnTo>
                    <a:pt x="2340826" y="1996617"/>
                  </a:lnTo>
                  <a:lnTo>
                    <a:pt x="2342692" y="1994750"/>
                  </a:lnTo>
                  <a:lnTo>
                    <a:pt x="2343150" y="1993633"/>
                  </a:lnTo>
                  <a:lnTo>
                    <a:pt x="2343150" y="1991004"/>
                  </a:lnTo>
                  <a:close/>
                </a:path>
                <a:path w="5153025" h="1997075">
                  <a:moveTo>
                    <a:pt x="2343150" y="1494116"/>
                  </a:moveTo>
                  <a:lnTo>
                    <a:pt x="2342692" y="1492999"/>
                  </a:lnTo>
                  <a:lnTo>
                    <a:pt x="2340826" y="1491132"/>
                  </a:lnTo>
                  <a:lnTo>
                    <a:pt x="2339708" y="1490662"/>
                  </a:lnTo>
                  <a:lnTo>
                    <a:pt x="2337079" y="1490662"/>
                  </a:lnTo>
                  <a:lnTo>
                    <a:pt x="2335961" y="1491132"/>
                  </a:lnTo>
                  <a:lnTo>
                    <a:pt x="2334095" y="1492999"/>
                  </a:lnTo>
                  <a:lnTo>
                    <a:pt x="2333625" y="1494116"/>
                  </a:lnTo>
                  <a:lnTo>
                    <a:pt x="2333625" y="1496745"/>
                  </a:lnTo>
                  <a:lnTo>
                    <a:pt x="2334095" y="1497863"/>
                  </a:lnTo>
                  <a:lnTo>
                    <a:pt x="2335961" y="1499730"/>
                  </a:lnTo>
                  <a:lnTo>
                    <a:pt x="2337079" y="1500187"/>
                  </a:lnTo>
                  <a:lnTo>
                    <a:pt x="2339708" y="1500187"/>
                  </a:lnTo>
                  <a:lnTo>
                    <a:pt x="2340826" y="1499730"/>
                  </a:lnTo>
                  <a:lnTo>
                    <a:pt x="2342692" y="1497863"/>
                  </a:lnTo>
                  <a:lnTo>
                    <a:pt x="2343150" y="1496745"/>
                  </a:lnTo>
                  <a:lnTo>
                    <a:pt x="2343150" y="1494116"/>
                  </a:lnTo>
                  <a:close/>
                </a:path>
                <a:path w="5153025" h="1997075">
                  <a:moveTo>
                    <a:pt x="2343150" y="997229"/>
                  </a:moveTo>
                  <a:lnTo>
                    <a:pt x="2342692" y="996111"/>
                  </a:lnTo>
                  <a:lnTo>
                    <a:pt x="2340826" y="994244"/>
                  </a:lnTo>
                  <a:lnTo>
                    <a:pt x="2339708" y="993775"/>
                  </a:lnTo>
                  <a:lnTo>
                    <a:pt x="2337079" y="993775"/>
                  </a:lnTo>
                  <a:lnTo>
                    <a:pt x="2335961" y="994244"/>
                  </a:lnTo>
                  <a:lnTo>
                    <a:pt x="2334095" y="996111"/>
                  </a:lnTo>
                  <a:lnTo>
                    <a:pt x="2333625" y="997229"/>
                  </a:lnTo>
                  <a:lnTo>
                    <a:pt x="2333625" y="999858"/>
                  </a:lnTo>
                  <a:lnTo>
                    <a:pt x="2334095" y="1000975"/>
                  </a:lnTo>
                  <a:lnTo>
                    <a:pt x="2335961" y="1002842"/>
                  </a:lnTo>
                  <a:lnTo>
                    <a:pt x="2337079" y="1003300"/>
                  </a:lnTo>
                  <a:lnTo>
                    <a:pt x="2339708" y="1003300"/>
                  </a:lnTo>
                  <a:lnTo>
                    <a:pt x="2340826" y="1002842"/>
                  </a:lnTo>
                  <a:lnTo>
                    <a:pt x="2342692" y="1000975"/>
                  </a:lnTo>
                  <a:lnTo>
                    <a:pt x="2343150" y="999858"/>
                  </a:lnTo>
                  <a:lnTo>
                    <a:pt x="2343150" y="997229"/>
                  </a:lnTo>
                  <a:close/>
                </a:path>
                <a:path w="5153025" h="1997075">
                  <a:moveTo>
                    <a:pt x="2343150" y="500341"/>
                  </a:moveTo>
                  <a:lnTo>
                    <a:pt x="2342692" y="499224"/>
                  </a:lnTo>
                  <a:lnTo>
                    <a:pt x="2340826" y="497357"/>
                  </a:lnTo>
                  <a:lnTo>
                    <a:pt x="2339708" y="496900"/>
                  </a:lnTo>
                  <a:lnTo>
                    <a:pt x="2337079" y="496900"/>
                  </a:lnTo>
                  <a:lnTo>
                    <a:pt x="2335961" y="497357"/>
                  </a:lnTo>
                  <a:lnTo>
                    <a:pt x="2334095" y="499224"/>
                  </a:lnTo>
                  <a:lnTo>
                    <a:pt x="2333625" y="500341"/>
                  </a:lnTo>
                  <a:lnTo>
                    <a:pt x="2333625" y="502970"/>
                  </a:lnTo>
                  <a:lnTo>
                    <a:pt x="2334095" y="504088"/>
                  </a:lnTo>
                  <a:lnTo>
                    <a:pt x="2335961" y="505955"/>
                  </a:lnTo>
                  <a:lnTo>
                    <a:pt x="2337079" y="506425"/>
                  </a:lnTo>
                  <a:lnTo>
                    <a:pt x="2339708" y="506425"/>
                  </a:lnTo>
                  <a:lnTo>
                    <a:pt x="2340826" y="505955"/>
                  </a:lnTo>
                  <a:lnTo>
                    <a:pt x="2342692" y="504088"/>
                  </a:lnTo>
                  <a:lnTo>
                    <a:pt x="2343150" y="502970"/>
                  </a:lnTo>
                  <a:lnTo>
                    <a:pt x="2343150" y="500341"/>
                  </a:lnTo>
                  <a:close/>
                </a:path>
                <a:path w="5153025" h="1997075">
                  <a:moveTo>
                    <a:pt x="2343150" y="3454"/>
                  </a:moveTo>
                  <a:lnTo>
                    <a:pt x="2342692" y="2336"/>
                  </a:lnTo>
                  <a:lnTo>
                    <a:pt x="2340826" y="469"/>
                  </a:lnTo>
                  <a:lnTo>
                    <a:pt x="2339708" y="0"/>
                  </a:lnTo>
                  <a:lnTo>
                    <a:pt x="2337079" y="0"/>
                  </a:lnTo>
                  <a:lnTo>
                    <a:pt x="2335961" y="469"/>
                  </a:lnTo>
                  <a:lnTo>
                    <a:pt x="2334095" y="2336"/>
                  </a:lnTo>
                  <a:lnTo>
                    <a:pt x="2333625" y="3454"/>
                  </a:lnTo>
                  <a:lnTo>
                    <a:pt x="2333625" y="6083"/>
                  </a:lnTo>
                  <a:lnTo>
                    <a:pt x="2334095" y="7200"/>
                  </a:lnTo>
                  <a:lnTo>
                    <a:pt x="2335961" y="9067"/>
                  </a:lnTo>
                  <a:lnTo>
                    <a:pt x="2337079" y="9525"/>
                  </a:lnTo>
                  <a:lnTo>
                    <a:pt x="2339708" y="9525"/>
                  </a:lnTo>
                  <a:lnTo>
                    <a:pt x="2340826" y="9067"/>
                  </a:lnTo>
                  <a:lnTo>
                    <a:pt x="2342692" y="7200"/>
                  </a:lnTo>
                  <a:lnTo>
                    <a:pt x="2343150" y="6083"/>
                  </a:lnTo>
                  <a:lnTo>
                    <a:pt x="2343150" y="3454"/>
                  </a:lnTo>
                  <a:close/>
                </a:path>
                <a:path w="5153025" h="1997075">
                  <a:moveTo>
                    <a:pt x="2390775" y="1991004"/>
                  </a:moveTo>
                  <a:lnTo>
                    <a:pt x="2390317" y="1989886"/>
                  </a:lnTo>
                  <a:lnTo>
                    <a:pt x="2388451" y="1988019"/>
                  </a:lnTo>
                  <a:lnTo>
                    <a:pt x="2387333" y="1987550"/>
                  </a:lnTo>
                  <a:lnTo>
                    <a:pt x="2384704" y="1987550"/>
                  </a:lnTo>
                  <a:lnTo>
                    <a:pt x="2383586" y="1988019"/>
                  </a:lnTo>
                  <a:lnTo>
                    <a:pt x="2381720" y="1989886"/>
                  </a:lnTo>
                  <a:lnTo>
                    <a:pt x="2381250" y="1991004"/>
                  </a:lnTo>
                  <a:lnTo>
                    <a:pt x="2381250" y="1993633"/>
                  </a:lnTo>
                  <a:lnTo>
                    <a:pt x="2381720" y="1994750"/>
                  </a:lnTo>
                  <a:lnTo>
                    <a:pt x="2383586" y="1996617"/>
                  </a:lnTo>
                  <a:lnTo>
                    <a:pt x="2384704" y="1997075"/>
                  </a:lnTo>
                  <a:lnTo>
                    <a:pt x="2387333" y="1997075"/>
                  </a:lnTo>
                  <a:lnTo>
                    <a:pt x="2388451" y="1996617"/>
                  </a:lnTo>
                  <a:lnTo>
                    <a:pt x="2390317" y="1994750"/>
                  </a:lnTo>
                  <a:lnTo>
                    <a:pt x="2390775" y="1993633"/>
                  </a:lnTo>
                  <a:lnTo>
                    <a:pt x="2390775" y="1991004"/>
                  </a:lnTo>
                  <a:close/>
                </a:path>
                <a:path w="5153025" h="1997075">
                  <a:moveTo>
                    <a:pt x="2390775" y="1494116"/>
                  </a:moveTo>
                  <a:lnTo>
                    <a:pt x="2390317" y="1492999"/>
                  </a:lnTo>
                  <a:lnTo>
                    <a:pt x="2388451" y="1491132"/>
                  </a:lnTo>
                  <a:lnTo>
                    <a:pt x="2387333" y="1490662"/>
                  </a:lnTo>
                  <a:lnTo>
                    <a:pt x="2384704" y="1490662"/>
                  </a:lnTo>
                  <a:lnTo>
                    <a:pt x="2383586" y="1491132"/>
                  </a:lnTo>
                  <a:lnTo>
                    <a:pt x="2381720" y="1492999"/>
                  </a:lnTo>
                  <a:lnTo>
                    <a:pt x="2381250" y="1494116"/>
                  </a:lnTo>
                  <a:lnTo>
                    <a:pt x="2381250" y="1496745"/>
                  </a:lnTo>
                  <a:lnTo>
                    <a:pt x="2381720" y="1497863"/>
                  </a:lnTo>
                  <a:lnTo>
                    <a:pt x="2383586" y="1499730"/>
                  </a:lnTo>
                  <a:lnTo>
                    <a:pt x="2384704" y="1500187"/>
                  </a:lnTo>
                  <a:lnTo>
                    <a:pt x="2387333" y="1500187"/>
                  </a:lnTo>
                  <a:lnTo>
                    <a:pt x="2388451" y="1499730"/>
                  </a:lnTo>
                  <a:lnTo>
                    <a:pt x="2390317" y="1497863"/>
                  </a:lnTo>
                  <a:lnTo>
                    <a:pt x="2390775" y="1496745"/>
                  </a:lnTo>
                  <a:lnTo>
                    <a:pt x="2390775" y="1494116"/>
                  </a:lnTo>
                  <a:close/>
                </a:path>
                <a:path w="5153025" h="1997075">
                  <a:moveTo>
                    <a:pt x="2390775" y="997229"/>
                  </a:moveTo>
                  <a:lnTo>
                    <a:pt x="2390317" y="996111"/>
                  </a:lnTo>
                  <a:lnTo>
                    <a:pt x="2388451" y="994244"/>
                  </a:lnTo>
                  <a:lnTo>
                    <a:pt x="2387333" y="993775"/>
                  </a:lnTo>
                  <a:lnTo>
                    <a:pt x="2384704" y="993775"/>
                  </a:lnTo>
                  <a:lnTo>
                    <a:pt x="2383586" y="994244"/>
                  </a:lnTo>
                  <a:lnTo>
                    <a:pt x="2381720" y="996111"/>
                  </a:lnTo>
                  <a:lnTo>
                    <a:pt x="2381250" y="997229"/>
                  </a:lnTo>
                  <a:lnTo>
                    <a:pt x="2381250" y="999858"/>
                  </a:lnTo>
                  <a:lnTo>
                    <a:pt x="2381720" y="1000975"/>
                  </a:lnTo>
                  <a:lnTo>
                    <a:pt x="2383586" y="1002842"/>
                  </a:lnTo>
                  <a:lnTo>
                    <a:pt x="2384704" y="1003300"/>
                  </a:lnTo>
                  <a:lnTo>
                    <a:pt x="2387333" y="1003300"/>
                  </a:lnTo>
                  <a:lnTo>
                    <a:pt x="2388451" y="1002842"/>
                  </a:lnTo>
                  <a:lnTo>
                    <a:pt x="2390317" y="1000975"/>
                  </a:lnTo>
                  <a:lnTo>
                    <a:pt x="2390775" y="999858"/>
                  </a:lnTo>
                  <a:lnTo>
                    <a:pt x="2390775" y="997229"/>
                  </a:lnTo>
                  <a:close/>
                </a:path>
                <a:path w="5153025" h="1997075">
                  <a:moveTo>
                    <a:pt x="2390775" y="500341"/>
                  </a:moveTo>
                  <a:lnTo>
                    <a:pt x="2390317" y="499224"/>
                  </a:lnTo>
                  <a:lnTo>
                    <a:pt x="2388451" y="497357"/>
                  </a:lnTo>
                  <a:lnTo>
                    <a:pt x="2387333" y="496900"/>
                  </a:lnTo>
                  <a:lnTo>
                    <a:pt x="2384704" y="496900"/>
                  </a:lnTo>
                  <a:lnTo>
                    <a:pt x="2383586" y="497357"/>
                  </a:lnTo>
                  <a:lnTo>
                    <a:pt x="2381720" y="499224"/>
                  </a:lnTo>
                  <a:lnTo>
                    <a:pt x="2381250" y="500341"/>
                  </a:lnTo>
                  <a:lnTo>
                    <a:pt x="2381250" y="502970"/>
                  </a:lnTo>
                  <a:lnTo>
                    <a:pt x="2381720" y="504088"/>
                  </a:lnTo>
                  <a:lnTo>
                    <a:pt x="2383586" y="505955"/>
                  </a:lnTo>
                  <a:lnTo>
                    <a:pt x="2384704" y="506425"/>
                  </a:lnTo>
                  <a:lnTo>
                    <a:pt x="2387333" y="506425"/>
                  </a:lnTo>
                  <a:lnTo>
                    <a:pt x="2388451" y="505955"/>
                  </a:lnTo>
                  <a:lnTo>
                    <a:pt x="2390317" y="504088"/>
                  </a:lnTo>
                  <a:lnTo>
                    <a:pt x="2390775" y="502970"/>
                  </a:lnTo>
                  <a:lnTo>
                    <a:pt x="2390775" y="500341"/>
                  </a:lnTo>
                  <a:close/>
                </a:path>
                <a:path w="5153025" h="1997075">
                  <a:moveTo>
                    <a:pt x="2390775" y="3454"/>
                  </a:moveTo>
                  <a:lnTo>
                    <a:pt x="2390317" y="2336"/>
                  </a:lnTo>
                  <a:lnTo>
                    <a:pt x="2388451" y="469"/>
                  </a:lnTo>
                  <a:lnTo>
                    <a:pt x="2387333" y="0"/>
                  </a:lnTo>
                  <a:lnTo>
                    <a:pt x="2384704" y="0"/>
                  </a:lnTo>
                  <a:lnTo>
                    <a:pt x="2383586" y="469"/>
                  </a:lnTo>
                  <a:lnTo>
                    <a:pt x="2381720" y="2336"/>
                  </a:lnTo>
                  <a:lnTo>
                    <a:pt x="2381250" y="3454"/>
                  </a:lnTo>
                  <a:lnTo>
                    <a:pt x="2381250" y="6083"/>
                  </a:lnTo>
                  <a:lnTo>
                    <a:pt x="2381720" y="7200"/>
                  </a:lnTo>
                  <a:lnTo>
                    <a:pt x="2383586" y="9067"/>
                  </a:lnTo>
                  <a:lnTo>
                    <a:pt x="2384704" y="9525"/>
                  </a:lnTo>
                  <a:lnTo>
                    <a:pt x="2387333" y="9525"/>
                  </a:lnTo>
                  <a:lnTo>
                    <a:pt x="2388451" y="9067"/>
                  </a:lnTo>
                  <a:lnTo>
                    <a:pt x="2390317" y="7200"/>
                  </a:lnTo>
                  <a:lnTo>
                    <a:pt x="2390775" y="6083"/>
                  </a:lnTo>
                  <a:lnTo>
                    <a:pt x="2390775" y="3454"/>
                  </a:lnTo>
                  <a:close/>
                </a:path>
                <a:path w="5153025" h="1997075">
                  <a:moveTo>
                    <a:pt x="2438400" y="1991004"/>
                  </a:moveTo>
                  <a:lnTo>
                    <a:pt x="2437942" y="1989886"/>
                  </a:lnTo>
                  <a:lnTo>
                    <a:pt x="2436076" y="1988019"/>
                  </a:lnTo>
                  <a:lnTo>
                    <a:pt x="2434958" y="1987550"/>
                  </a:lnTo>
                  <a:lnTo>
                    <a:pt x="2432329" y="1987550"/>
                  </a:lnTo>
                  <a:lnTo>
                    <a:pt x="2431211" y="1988019"/>
                  </a:lnTo>
                  <a:lnTo>
                    <a:pt x="2429345" y="1989886"/>
                  </a:lnTo>
                  <a:lnTo>
                    <a:pt x="2428875" y="1991004"/>
                  </a:lnTo>
                  <a:lnTo>
                    <a:pt x="2428875" y="1993633"/>
                  </a:lnTo>
                  <a:lnTo>
                    <a:pt x="2429345" y="1994750"/>
                  </a:lnTo>
                  <a:lnTo>
                    <a:pt x="2431211" y="1996617"/>
                  </a:lnTo>
                  <a:lnTo>
                    <a:pt x="2432329" y="1997075"/>
                  </a:lnTo>
                  <a:lnTo>
                    <a:pt x="2434958" y="1997075"/>
                  </a:lnTo>
                  <a:lnTo>
                    <a:pt x="2436076" y="1996617"/>
                  </a:lnTo>
                  <a:lnTo>
                    <a:pt x="2437942" y="1994750"/>
                  </a:lnTo>
                  <a:lnTo>
                    <a:pt x="2438400" y="1993633"/>
                  </a:lnTo>
                  <a:lnTo>
                    <a:pt x="2438400" y="1991004"/>
                  </a:lnTo>
                  <a:close/>
                </a:path>
                <a:path w="5153025" h="1997075">
                  <a:moveTo>
                    <a:pt x="2438400" y="1494116"/>
                  </a:moveTo>
                  <a:lnTo>
                    <a:pt x="2437942" y="1492999"/>
                  </a:lnTo>
                  <a:lnTo>
                    <a:pt x="2436076" y="1491132"/>
                  </a:lnTo>
                  <a:lnTo>
                    <a:pt x="2434958" y="1490662"/>
                  </a:lnTo>
                  <a:lnTo>
                    <a:pt x="2432329" y="1490662"/>
                  </a:lnTo>
                  <a:lnTo>
                    <a:pt x="2431211" y="1491132"/>
                  </a:lnTo>
                  <a:lnTo>
                    <a:pt x="2429345" y="1492999"/>
                  </a:lnTo>
                  <a:lnTo>
                    <a:pt x="2428875" y="1494116"/>
                  </a:lnTo>
                  <a:lnTo>
                    <a:pt x="2428875" y="1496745"/>
                  </a:lnTo>
                  <a:lnTo>
                    <a:pt x="2429345" y="1497863"/>
                  </a:lnTo>
                  <a:lnTo>
                    <a:pt x="2431211" y="1499730"/>
                  </a:lnTo>
                  <a:lnTo>
                    <a:pt x="2432329" y="1500187"/>
                  </a:lnTo>
                  <a:lnTo>
                    <a:pt x="2434958" y="1500187"/>
                  </a:lnTo>
                  <a:lnTo>
                    <a:pt x="2436076" y="1499730"/>
                  </a:lnTo>
                  <a:lnTo>
                    <a:pt x="2437942" y="1497863"/>
                  </a:lnTo>
                  <a:lnTo>
                    <a:pt x="2438400" y="1496745"/>
                  </a:lnTo>
                  <a:lnTo>
                    <a:pt x="2438400" y="1494116"/>
                  </a:lnTo>
                  <a:close/>
                </a:path>
                <a:path w="5153025" h="1997075">
                  <a:moveTo>
                    <a:pt x="2438400" y="997229"/>
                  </a:moveTo>
                  <a:lnTo>
                    <a:pt x="2437942" y="996111"/>
                  </a:lnTo>
                  <a:lnTo>
                    <a:pt x="2436076" y="994244"/>
                  </a:lnTo>
                  <a:lnTo>
                    <a:pt x="2434958" y="993775"/>
                  </a:lnTo>
                  <a:lnTo>
                    <a:pt x="2432329" y="993775"/>
                  </a:lnTo>
                  <a:lnTo>
                    <a:pt x="2431211" y="994244"/>
                  </a:lnTo>
                  <a:lnTo>
                    <a:pt x="2429345" y="996111"/>
                  </a:lnTo>
                  <a:lnTo>
                    <a:pt x="2428875" y="997229"/>
                  </a:lnTo>
                  <a:lnTo>
                    <a:pt x="2428875" y="999858"/>
                  </a:lnTo>
                  <a:lnTo>
                    <a:pt x="2429345" y="1000975"/>
                  </a:lnTo>
                  <a:lnTo>
                    <a:pt x="2431211" y="1002842"/>
                  </a:lnTo>
                  <a:lnTo>
                    <a:pt x="2432329" y="1003300"/>
                  </a:lnTo>
                  <a:lnTo>
                    <a:pt x="2434958" y="1003300"/>
                  </a:lnTo>
                  <a:lnTo>
                    <a:pt x="2436076" y="1002842"/>
                  </a:lnTo>
                  <a:lnTo>
                    <a:pt x="2437942" y="1000975"/>
                  </a:lnTo>
                  <a:lnTo>
                    <a:pt x="2438400" y="999858"/>
                  </a:lnTo>
                  <a:lnTo>
                    <a:pt x="2438400" y="997229"/>
                  </a:lnTo>
                  <a:close/>
                </a:path>
                <a:path w="5153025" h="1997075">
                  <a:moveTo>
                    <a:pt x="2438400" y="500341"/>
                  </a:moveTo>
                  <a:lnTo>
                    <a:pt x="2437942" y="499224"/>
                  </a:lnTo>
                  <a:lnTo>
                    <a:pt x="2436076" y="497357"/>
                  </a:lnTo>
                  <a:lnTo>
                    <a:pt x="2434958" y="496900"/>
                  </a:lnTo>
                  <a:lnTo>
                    <a:pt x="2432329" y="496900"/>
                  </a:lnTo>
                  <a:lnTo>
                    <a:pt x="2431211" y="497357"/>
                  </a:lnTo>
                  <a:lnTo>
                    <a:pt x="2429345" y="499224"/>
                  </a:lnTo>
                  <a:lnTo>
                    <a:pt x="2428875" y="500341"/>
                  </a:lnTo>
                  <a:lnTo>
                    <a:pt x="2428875" y="502970"/>
                  </a:lnTo>
                  <a:lnTo>
                    <a:pt x="2429345" y="504088"/>
                  </a:lnTo>
                  <a:lnTo>
                    <a:pt x="2431211" y="505955"/>
                  </a:lnTo>
                  <a:lnTo>
                    <a:pt x="2432329" y="506425"/>
                  </a:lnTo>
                  <a:lnTo>
                    <a:pt x="2434958" y="506425"/>
                  </a:lnTo>
                  <a:lnTo>
                    <a:pt x="2436076" y="505955"/>
                  </a:lnTo>
                  <a:lnTo>
                    <a:pt x="2437942" y="504088"/>
                  </a:lnTo>
                  <a:lnTo>
                    <a:pt x="2438400" y="502970"/>
                  </a:lnTo>
                  <a:lnTo>
                    <a:pt x="2438400" y="500341"/>
                  </a:lnTo>
                  <a:close/>
                </a:path>
                <a:path w="5153025" h="1997075">
                  <a:moveTo>
                    <a:pt x="2438400" y="3454"/>
                  </a:moveTo>
                  <a:lnTo>
                    <a:pt x="2437942" y="2336"/>
                  </a:lnTo>
                  <a:lnTo>
                    <a:pt x="2436076" y="469"/>
                  </a:lnTo>
                  <a:lnTo>
                    <a:pt x="2434958" y="0"/>
                  </a:lnTo>
                  <a:lnTo>
                    <a:pt x="2432329" y="0"/>
                  </a:lnTo>
                  <a:lnTo>
                    <a:pt x="2431211" y="469"/>
                  </a:lnTo>
                  <a:lnTo>
                    <a:pt x="2429345" y="2336"/>
                  </a:lnTo>
                  <a:lnTo>
                    <a:pt x="2428875" y="3454"/>
                  </a:lnTo>
                  <a:lnTo>
                    <a:pt x="2428875" y="6083"/>
                  </a:lnTo>
                  <a:lnTo>
                    <a:pt x="2429345" y="7200"/>
                  </a:lnTo>
                  <a:lnTo>
                    <a:pt x="2431211" y="9067"/>
                  </a:lnTo>
                  <a:lnTo>
                    <a:pt x="2432329" y="9525"/>
                  </a:lnTo>
                  <a:lnTo>
                    <a:pt x="2434958" y="9525"/>
                  </a:lnTo>
                  <a:lnTo>
                    <a:pt x="2436076" y="9067"/>
                  </a:lnTo>
                  <a:lnTo>
                    <a:pt x="2437942" y="7200"/>
                  </a:lnTo>
                  <a:lnTo>
                    <a:pt x="2438400" y="6083"/>
                  </a:lnTo>
                  <a:lnTo>
                    <a:pt x="2438400" y="3454"/>
                  </a:lnTo>
                  <a:close/>
                </a:path>
                <a:path w="5153025" h="1997075">
                  <a:moveTo>
                    <a:pt x="2486025" y="1991004"/>
                  </a:moveTo>
                  <a:lnTo>
                    <a:pt x="2485567" y="1989886"/>
                  </a:lnTo>
                  <a:lnTo>
                    <a:pt x="2483701" y="1988019"/>
                  </a:lnTo>
                  <a:lnTo>
                    <a:pt x="2482583" y="1987550"/>
                  </a:lnTo>
                  <a:lnTo>
                    <a:pt x="2479954" y="1987550"/>
                  </a:lnTo>
                  <a:lnTo>
                    <a:pt x="2478836" y="1988019"/>
                  </a:lnTo>
                  <a:lnTo>
                    <a:pt x="2476970" y="1989886"/>
                  </a:lnTo>
                  <a:lnTo>
                    <a:pt x="2476500" y="1991004"/>
                  </a:lnTo>
                  <a:lnTo>
                    <a:pt x="2476500" y="1993633"/>
                  </a:lnTo>
                  <a:lnTo>
                    <a:pt x="2476970" y="1994750"/>
                  </a:lnTo>
                  <a:lnTo>
                    <a:pt x="2478836" y="1996617"/>
                  </a:lnTo>
                  <a:lnTo>
                    <a:pt x="2479954" y="1997075"/>
                  </a:lnTo>
                  <a:lnTo>
                    <a:pt x="2482583" y="1997075"/>
                  </a:lnTo>
                  <a:lnTo>
                    <a:pt x="2483701" y="1996617"/>
                  </a:lnTo>
                  <a:lnTo>
                    <a:pt x="2485567" y="1994750"/>
                  </a:lnTo>
                  <a:lnTo>
                    <a:pt x="2486025" y="1993633"/>
                  </a:lnTo>
                  <a:lnTo>
                    <a:pt x="2486025" y="1991004"/>
                  </a:lnTo>
                  <a:close/>
                </a:path>
                <a:path w="5153025" h="1997075">
                  <a:moveTo>
                    <a:pt x="2486025" y="1494116"/>
                  </a:moveTo>
                  <a:lnTo>
                    <a:pt x="2485567" y="1492999"/>
                  </a:lnTo>
                  <a:lnTo>
                    <a:pt x="2483701" y="1491132"/>
                  </a:lnTo>
                  <a:lnTo>
                    <a:pt x="2482583" y="1490662"/>
                  </a:lnTo>
                  <a:lnTo>
                    <a:pt x="2479954" y="1490662"/>
                  </a:lnTo>
                  <a:lnTo>
                    <a:pt x="2478836" y="1491132"/>
                  </a:lnTo>
                  <a:lnTo>
                    <a:pt x="2476970" y="1492999"/>
                  </a:lnTo>
                  <a:lnTo>
                    <a:pt x="2476500" y="1494116"/>
                  </a:lnTo>
                  <a:lnTo>
                    <a:pt x="2476500" y="1496745"/>
                  </a:lnTo>
                  <a:lnTo>
                    <a:pt x="2476970" y="1497863"/>
                  </a:lnTo>
                  <a:lnTo>
                    <a:pt x="2478836" y="1499730"/>
                  </a:lnTo>
                  <a:lnTo>
                    <a:pt x="2479954" y="1500187"/>
                  </a:lnTo>
                  <a:lnTo>
                    <a:pt x="2482583" y="1500187"/>
                  </a:lnTo>
                  <a:lnTo>
                    <a:pt x="2483701" y="1499730"/>
                  </a:lnTo>
                  <a:lnTo>
                    <a:pt x="2485567" y="1497863"/>
                  </a:lnTo>
                  <a:lnTo>
                    <a:pt x="2486025" y="1496745"/>
                  </a:lnTo>
                  <a:lnTo>
                    <a:pt x="2486025" y="1494116"/>
                  </a:lnTo>
                  <a:close/>
                </a:path>
                <a:path w="5153025" h="1997075">
                  <a:moveTo>
                    <a:pt x="2486025" y="997229"/>
                  </a:moveTo>
                  <a:lnTo>
                    <a:pt x="2485567" y="996111"/>
                  </a:lnTo>
                  <a:lnTo>
                    <a:pt x="2483701" y="994244"/>
                  </a:lnTo>
                  <a:lnTo>
                    <a:pt x="2482583" y="993775"/>
                  </a:lnTo>
                  <a:lnTo>
                    <a:pt x="2479954" y="993775"/>
                  </a:lnTo>
                  <a:lnTo>
                    <a:pt x="2478836" y="994244"/>
                  </a:lnTo>
                  <a:lnTo>
                    <a:pt x="2476970" y="996111"/>
                  </a:lnTo>
                  <a:lnTo>
                    <a:pt x="2476500" y="997229"/>
                  </a:lnTo>
                  <a:lnTo>
                    <a:pt x="2476500" y="999858"/>
                  </a:lnTo>
                  <a:lnTo>
                    <a:pt x="2476970" y="1000975"/>
                  </a:lnTo>
                  <a:lnTo>
                    <a:pt x="2478836" y="1002842"/>
                  </a:lnTo>
                  <a:lnTo>
                    <a:pt x="2479954" y="1003300"/>
                  </a:lnTo>
                  <a:lnTo>
                    <a:pt x="2482583" y="1003300"/>
                  </a:lnTo>
                  <a:lnTo>
                    <a:pt x="2483701" y="1002842"/>
                  </a:lnTo>
                  <a:lnTo>
                    <a:pt x="2485567" y="1000975"/>
                  </a:lnTo>
                  <a:lnTo>
                    <a:pt x="2486025" y="999858"/>
                  </a:lnTo>
                  <a:lnTo>
                    <a:pt x="2486025" y="997229"/>
                  </a:lnTo>
                  <a:close/>
                </a:path>
                <a:path w="5153025" h="1997075">
                  <a:moveTo>
                    <a:pt x="2486025" y="500341"/>
                  </a:moveTo>
                  <a:lnTo>
                    <a:pt x="2485567" y="499224"/>
                  </a:lnTo>
                  <a:lnTo>
                    <a:pt x="2483701" y="497357"/>
                  </a:lnTo>
                  <a:lnTo>
                    <a:pt x="2482583" y="496900"/>
                  </a:lnTo>
                  <a:lnTo>
                    <a:pt x="2479954" y="496900"/>
                  </a:lnTo>
                  <a:lnTo>
                    <a:pt x="2478836" y="497357"/>
                  </a:lnTo>
                  <a:lnTo>
                    <a:pt x="2476970" y="499224"/>
                  </a:lnTo>
                  <a:lnTo>
                    <a:pt x="2476500" y="500341"/>
                  </a:lnTo>
                  <a:lnTo>
                    <a:pt x="2476500" y="502970"/>
                  </a:lnTo>
                  <a:lnTo>
                    <a:pt x="2476970" y="504088"/>
                  </a:lnTo>
                  <a:lnTo>
                    <a:pt x="2478836" y="505955"/>
                  </a:lnTo>
                  <a:lnTo>
                    <a:pt x="2479954" y="506425"/>
                  </a:lnTo>
                  <a:lnTo>
                    <a:pt x="2482583" y="506425"/>
                  </a:lnTo>
                  <a:lnTo>
                    <a:pt x="2483701" y="505955"/>
                  </a:lnTo>
                  <a:lnTo>
                    <a:pt x="2485567" y="504088"/>
                  </a:lnTo>
                  <a:lnTo>
                    <a:pt x="2486025" y="502970"/>
                  </a:lnTo>
                  <a:lnTo>
                    <a:pt x="2486025" y="500341"/>
                  </a:lnTo>
                  <a:close/>
                </a:path>
                <a:path w="5153025" h="1997075">
                  <a:moveTo>
                    <a:pt x="2486025" y="3454"/>
                  </a:moveTo>
                  <a:lnTo>
                    <a:pt x="2485567" y="2336"/>
                  </a:lnTo>
                  <a:lnTo>
                    <a:pt x="2483701" y="469"/>
                  </a:lnTo>
                  <a:lnTo>
                    <a:pt x="2482583" y="0"/>
                  </a:lnTo>
                  <a:lnTo>
                    <a:pt x="2479954" y="0"/>
                  </a:lnTo>
                  <a:lnTo>
                    <a:pt x="2478836" y="469"/>
                  </a:lnTo>
                  <a:lnTo>
                    <a:pt x="2476970" y="2336"/>
                  </a:lnTo>
                  <a:lnTo>
                    <a:pt x="2476500" y="3454"/>
                  </a:lnTo>
                  <a:lnTo>
                    <a:pt x="2476500" y="6083"/>
                  </a:lnTo>
                  <a:lnTo>
                    <a:pt x="2476970" y="7200"/>
                  </a:lnTo>
                  <a:lnTo>
                    <a:pt x="2478836" y="9067"/>
                  </a:lnTo>
                  <a:lnTo>
                    <a:pt x="2479954" y="9525"/>
                  </a:lnTo>
                  <a:lnTo>
                    <a:pt x="2482583" y="9525"/>
                  </a:lnTo>
                  <a:lnTo>
                    <a:pt x="2483701" y="9067"/>
                  </a:lnTo>
                  <a:lnTo>
                    <a:pt x="2485567" y="7200"/>
                  </a:lnTo>
                  <a:lnTo>
                    <a:pt x="2486025" y="6083"/>
                  </a:lnTo>
                  <a:lnTo>
                    <a:pt x="2486025" y="3454"/>
                  </a:lnTo>
                  <a:close/>
                </a:path>
                <a:path w="5153025" h="1997075">
                  <a:moveTo>
                    <a:pt x="2533650" y="1991004"/>
                  </a:moveTo>
                  <a:lnTo>
                    <a:pt x="2533192" y="1989886"/>
                  </a:lnTo>
                  <a:lnTo>
                    <a:pt x="2531326" y="1988019"/>
                  </a:lnTo>
                  <a:lnTo>
                    <a:pt x="2530208" y="1987550"/>
                  </a:lnTo>
                  <a:lnTo>
                    <a:pt x="2527579" y="1987550"/>
                  </a:lnTo>
                  <a:lnTo>
                    <a:pt x="2526461" y="1988019"/>
                  </a:lnTo>
                  <a:lnTo>
                    <a:pt x="2524595" y="1989886"/>
                  </a:lnTo>
                  <a:lnTo>
                    <a:pt x="2524125" y="1991004"/>
                  </a:lnTo>
                  <a:lnTo>
                    <a:pt x="2524125" y="1993633"/>
                  </a:lnTo>
                  <a:lnTo>
                    <a:pt x="2524595" y="1994750"/>
                  </a:lnTo>
                  <a:lnTo>
                    <a:pt x="2526461" y="1996617"/>
                  </a:lnTo>
                  <a:lnTo>
                    <a:pt x="2527579" y="1997075"/>
                  </a:lnTo>
                  <a:lnTo>
                    <a:pt x="2530208" y="1997075"/>
                  </a:lnTo>
                  <a:lnTo>
                    <a:pt x="2531326" y="1996617"/>
                  </a:lnTo>
                  <a:lnTo>
                    <a:pt x="2533192" y="1994750"/>
                  </a:lnTo>
                  <a:lnTo>
                    <a:pt x="2533650" y="1993633"/>
                  </a:lnTo>
                  <a:lnTo>
                    <a:pt x="2533650" y="1991004"/>
                  </a:lnTo>
                  <a:close/>
                </a:path>
                <a:path w="5153025" h="1997075">
                  <a:moveTo>
                    <a:pt x="2533650" y="1494116"/>
                  </a:moveTo>
                  <a:lnTo>
                    <a:pt x="2533192" y="1492999"/>
                  </a:lnTo>
                  <a:lnTo>
                    <a:pt x="2531326" y="1491132"/>
                  </a:lnTo>
                  <a:lnTo>
                    <a:pt x="2530208" y="1490662"/>
                  </a:lnTo>
                  <a:lnTo>
                    <a:pt x="2527579" y="1490662"/>
                  </a:lnTo>
                  <a:lnTo>
                    <a:pt x="2526461" y="1491132"/>
                  </a:lnTo>
                  <a:lnTo>
                    <a:pt x="2524595" y="1492999"/>
                  </a:lnTo>
                  <a:lnTo>
                    <a:pt x="2524125" y="1494116"/>
                  </a:lnTo>
                  <a:lnTo>
                    <a:pt x="2524125" y="1496745"/>
                  </a:lnTo>
                  <a:lnTo>
                    <a:pt x="2524595" y="1497863"/>
                  </a:lnTo>
                  <a:lnTo>
                    <a:pt x="2526461" y="1499730"/>
                  </a:lnTo>
                  <a:lnTo>
                    <a:pt x="2527579" y="1500187"/>
                  </a:lnTo>
                  <a:lnTo>
                    <a:pt x="2530208" y="1500187"/>
                  </a:lnTo>
                  <a:lnTo>
                    <a:pt x="2531326" y="1499730"/>
                  </a:lnTo>
                  <a:lnTo>
                    <a:pt x="2533192" y="1497863"/>
                  </a:lnTo>
                  <a:lnTo>
                    <a:pt x="2533650" y="1496745"/>
                  </a:lnTo>
                  <a:lnTo>
                    <a:pt x="2533650" y="1494116"/>
                  </a:lnTo>
                  <a:close/>
                </a:path>
                <a:path w="5153025" h="1997075">
                  <a:moveTo>
                    <a:pt x="2533650" y="997229"/>
                  </a:moveTo>
                  <a:lnTo>
                    <a:pt x="2533192" y="996111"/>
                  </a:lnTo>
                  <a:lnTo>
                    <a:pt x="2531326" y="994244"/>
                  </a:lnTo>
                  <a:lnTo>
                    <a:pt x="2530208" y="993775"/>
                  </a:lnTo>
                  <a:lnTo>
                    <a:pt x="2527579" y="993775"/>
                  </a:lnTo>
                  <a:lnTo>
                    <a:pt x="2526461" y="994244"/>
                  </a:lnTo>
                  <a:lnTo>
                    <a:pt x="2524595" y="996111"/>
                  </a:lnTo>
                  <a:lnTo>
                    <a:pt x="2524125" y="997229"/>
                  </a:lnTo>
                  <a:lnTo>
                    <a:pt x="2524125" y="999858"/>
                  </a:lnTo>
                  <a:lnTo>
                    <a:pt x="2524595" y="1000975"/>
                  </a:lnTo>
                  <a:lnTo>
                    <a:pt x="2526461" y="1002842"/>
                  </a:lnTo>
                  <a:lnTo>
                    <a:pt x="2527579" y="1003300"/>
                  </a:lnTo>
                  <a:lnTo>
                    <a:pt x="2530208" y="1003300"/>
                  </a:lnTo>
                  <a:lnTo>
                    <a:pt x="2531326" y="1002842"/>
                  </a:lnTo>
                  <a:lnTo>
                    <a:pt x="2533192" y="1000975"/>
                  </a:lnTo>
                  <a:lnTo>
                    <a:pt x="2533650" y="999858"/>
                  </a:lnTo>
                  <a:lnTo>
                    <a:pt x="2533650" y="997229"/>
                  </a:lnTo>
                  <a:close/>
                </a:path>
                <a:path w="5153025" h="1997075">
                  <a:moveTo>
                    <a:pt x="2533650" y="500341"/>
                  </a:moveTo>
                  <a:lnTo>
                    <a:pt x="2533192" y="499224"/>
                  </a:lnTo>
                  <a:lnTo>
                    <a:pt x="2531326" y="497357"/>
                  </a:lnTo>
                  <a:lnTo>
                    <a:pt x="2530208" y="496900"/>
                  </a:lnTo>
                  <a:lnTo>
                    <a:pt x="2527579" y="496900"/>
                  </a:lnTo>
                  <a:lnTo>
                    <a:pt x="2526461" y="497357"/>
                  </a:lnTo>
                  <a:lnTo>
                    <a:pt x="2524595" y="499224"/>
                  </a:lnTo>
                  <a:lnTo>
                    <a:pt x="2524125" y="500341"/>
                  </a:lnTo>
                  <a:lnTo>
                    <a:pt x="2524125" y="502970"/>
                  </a:lnTo>
                  <a:lnTo>
                    <a:pt x="2524595" y="504088"/>
                  </a:lnTo>
                  <a:lnTo>
                    <a:pt x="2526461" y="505955"/>
                  </a:lnTo>
                  <a:lnTo>
                    <a:pt x="2527579" y="506425"/>
                  </a:lnTo>
                  <a:lnTo>
                    <a:pt x="2530208" y="506425"/>
                  </a:lnTo>
                  <a:lnTo>
                    <a:pt x="2531326" y="505955"/>
                  </a:lnTo>
                  <a:lnTo>
                    <a:pt x="2533192" y="504088"/>
                  </a:lnTo>
                  <a:lnTo>
                    <a:pt x="2533650" y="502970"/>
                  </a:lnTo>
                  <a:lnTo>
                    <a:pt x="2533650" y="500341"/>
                  </a:lnTo>
                  <a:close/>
                </a:path>
                <a:path w="5153025" h="1997075">
                  <a:moveTo>
                    <a:pt x="2533650" y="3454"/>
                  </a:moveTo>
                  <a:lnTo>
                    <a:pt x="2533192" y="2336"/>
                  </a:lnTo>
                  <a:lnTo>
                    <a:pt x="2531326" y="469"/>
                  </a:lnTo>
                  <a:lnTo>
                    <a:pt x="2530208" y="0"/>
                  </a:lnTo>
                  <a:lnTo>
                    <a:pt x="2527579" y="0"/>
                  </a:lnTo>
                  <a:lnTo>
                    <a:pt x="2526461" y="469"/>
                  </a:lnTo>
                  <a:lnTo>
                    <a:pt x="2524595" y="2336"/>
                  </a:lnTo>
                  <a:lnTo>
                    <a:pt x="2524125" y="3454"/>
                  </a:lnTo>
                  <a:lnTo>
                    <a:pt x="2524125" y="6083"/>
                  </a:lnTo>
                  <a:lnTo>
                    <a:pt x="2524595" y="7200"/>
                  </a:lnTo>
                  <a:lnTo>
                    <a:pt x="2526461" y="9067"/>
                  </a:lnTo>
                  <a:lnTo>
                    <a:pt x="2527579" y="9525"/>
                  </a:lnTo>
                  <a:lnTo>
                    <a:pt x="2530208" y="9525"/>
                  </a:lnTo>
                  <a:lnTo>
                    <a:pt x="2531326" y="9067"/>
                  </a:lnTo>
                  <a:lnTo>
                    <a:pt x="2533192" y="7200"/>
                  </a:lnTo>
                  <a:lnTo>
                    <a:pt x="2533650" y="6083"/>
                  </a:lnTo>
                  <a:lnTo>
                    <a:pt x="2533650" y="3454"/>
                  </a:lnTo>
                  <a:close/>
                </a:path>
                <a:path w="5153025" h="1997075">
                  <a:moveTo>
                    <a:pt x="2581275" y="1991004"/>
                  </a:moveTo>
                  <a:lnTo>
                    <a:pt x="2580817" y="1989886"/>
                  </a:lnTo>
                  <a:lnTo>
                    <a:pt x="2578951" y="1988019"/>
                  </a:lnTo>
                  <a:lnTo>
                    <a:pt x="2577833" y="1987550"/>
                  </a:lnTo>
                  <a:lnTo>
                    <a:pt x="2575204" y="1987550"/>
                  </a:lnTo>
                  <a:lnTo>
                    <a:pt x="2574086" y="1988019"/>
                  </a:lnTo>
                  <a:lnTo>
                    <a:pt x="2572220" y="1989886"/>
                  </a:lnTo>
                  <a:lnTo>
                    <a:pt x="2571750" y="1991004"/>
                  </a:lnTo>
                  <a:lnTo>
                    <a:pt x="2571750" y="1993633"/>
                  </a:lnTo>
                  <a:lnTo>
                    <a:pt x="2572220" y="1994750"/>
                  </a:lnTo>
                  <a:lnTo>
                    <a:pt x="2574086" y="1996617"/>
                  </a:lnTo>
                  <a:lnTo>
                    <a:pt x="2575204" y="1997075"/>
                  </a:lnTo>
                  <a:lnTo>
                    <a:pt x="2577833" y="1997075"/>
                  </a:lnTo>
                  <a:lnTo>
                    <a:pt x="2578951" y="1996617"/>
                  </a:lnTo>
                  <a:lnTo>
                    <a:pt x="2580817" y="1994750"/>
                  </a:lnTo>
                  <a:lnTo>
                    <a:pt x="2581275" y="1993633"/>
                  </a:lnTo>
                  <a:lnTo>
                    <a:pt x="2581275" y="1991004"/>
                  </a:lnTo>
                  <a:close/>
                </a:path>
                <a:path w="5153025" h="1997075">
                  <a:moveTo>
                    <a:pt x="2581275" y="1494116"/>
                  </a:moveTo>
                  <a:lnTo>
                    <a:pt x="2580817" y="1492999"/>
                  </a:lnTo>
                  <a:lnTo>
                    <a:pt x="2578951" y="1491132"/>
                  </a:lnTo>
                  <a:lnTo>
                    <a:pt x="2577833" y="1490662"/>
                  </a:lnTo>
                  <a:lnTo>
                    <a:pt x="2575204" y="1490662"/>
                  </a:lnTo>
                  <a:lnTo>
                    <a:pt x="2574086" y="1491132"/>
                  </a:lnTo>
                  <a:lnTo>
                    <a:pt x="2572220" y="1492999"/>
                  </a:lnTo>
                  <a:lnTo>
                    <a:pt x="2571750" y="1494116"/>
                  </a:lnTo>
                  <a:lnTo>
                    <a:pt x="2571750" y="1496745"/>
                  </a:lnTo>
                  <a:lnTo>
                    <a:pt x="2572220" y="1497863"/>
                  </a:lnTo>
                  <a:lnTo>
                    <a:pt x="2574086" y="1499730"/>
                  </a:lnTo>
                  <a:lnTo>
                    <a:pt x="2575204" y="1500187"/>
                  </a:lnTo>
                  <a:lnTo>
                    <a:pt x="2577833" y="1500187"/>
                  </a:lnTo>
                  <a:lnTo>
                    <a:pt x="2578951" y="1499730"/>
                  </a:lnTo>
                  <a:lnTo>
                    <a:pt x="2580817" y="1497863"/>
                  </a:lnTo>
                  <a:lnTo>
                    <a:pt x="2581275" y="1496745"/>
                  </a:lnTo>
                  <a:lnTo>
                    <a:pt x="2581275" y="1494116"/>
                  </a:lnTo>
                  <a:close/>
                </a:path>
                <a:path w="5153025" h="1997075">
                  <a:moveTo>
                    <a:pt x="2581275" y="997229"/>
                  </a:moveTo>
                  <a:lnTo>
                    <a:pt x="2580817" y="996111"/>
                  </a:lnTo>
                  <a:lnTo>
                    <a:pt x="2578951" y="994244"/>
                  </a:lnTo>
                  <a:lnTo>
                    <a:pt x="2577833" y="993775"/>
                  </a:lnTo>
                  <a:lnTo>
                    <a:pt x="2575204" y="993775"/>
                  </a:lnTo>
                  <a:lnTo>
                    <a:pt x="2574086" y="994244"/>
                  </a:lnTo>
                  <a:lnTo>
                    <a:pt x="2572220" y="996111"/>
                  </a:lnTo>
                  <a:lnTo>
                    <a:pt x="2571750" y="997229"/>
                  </a:lnTo>
                  <a:lnTo>
                    <a:pt x="2571750" y="999858"/>
                  </a:lnTo>
                  <a:lnTo>
                    <a:pt x="2572220" y="1000975"/>
                  </a:lnTo>
                  <a:lnTo>
                    <a:pt x="2574086" y="1002842"/>
                  </a:lnTo>
                  <a:lnTo>
                    <a:pt x="2575204" y="1003300"/>
                  </a:lnTo>
                  <a:lnTo>
                    <a:pt x="2577833" y="1003300"/>
                  </a:lnTo>
                  <a:lnTo>
                    <a:pt x="2578951" y="1002842"/>
                  </a:lnTo>
                  <a:lnTo>
                    <a:pt x="2580817" y="1000975"/>
                  </a:lnTo>
                  <a:lnTo>
                    <a:pt x="2581275" y="999858"/>
                  </a:lnTo>
                  <a:lnTo>
                    <a:pt x="2581275" y="997229"/>
                  </a:lnTo>
                  <a:close/>
                </a:path>
                <a:path w="5153025" h="1997075">
                  <a:moveTo>
                    <a:pt x="2581275" y="500341"/>
                  </a:moveTo>
                  <a:lnTo>
                    <a:pt x="2580817" y="499224"/>
                  </a:lnTo>
                  <a:lnTo>
                    <a:pt x="2578951" y="497357"/>
                  </a:lnTo>
                  <a:lnTo>
                    <a:pt x="2577833" y="496900"/>
                  </a:lnTo>
                  <a:lnTo>
                    <a:pt x="2575204" y="496900"/>
                  </a:lnTo>
                  <a:lnTo>
                    <a:pt x="2574086" y="497357"/>
                  </a:lnTo>
                  <a:lnTo>
                    <a:pt x="2572220" y="499224"/>
                  </a:lnTo>
                  <a:lnTo>
                    <a:pt x="2571750" y="500341"/>
                  </a:lnTo>
                  <a:lnTo>
                    <a:pt x="2571750" y="502970"/>
                  </a:lnTo>
                  <a:lnTo>
                    <a:pt x="2572220" y="504088"/>
                  </a:lnTo>
                  <a:lnTo>
                    <a:pt x="2574086" y="505955"/>
                  </a:lnTo>
                  <a:lnTo>
                    <a:pt x="2575204" y="506425"/>
                  </a:lnTo>
                  <a:lnTo>
                    <a:pt x="2577833" y="506425"/>
                  </a:lnTo>
                  <a:lnTo>
                    <a:pt x="2578951" y="505955"/>
                  </a:lnTo>
                  <a:lnTo>
                    <a:pt x="2580817" y="504088"/>
                  </a:lnTo>
                  <a:lnTo>
                    <a:pt x="2581275" y="502970"/>
                  </a:lnTo>
                  <a:lnTo>
                    <a:pt x="2581275" y="500341"/>
                  </a:lnTo>
                  <a:close/>
                </a:path>
                <a:path w="5153025" h="1997075">
                  <a:moveTo>
                    <a:pt x="2581275" y="3454"/>
                  </a:moveTo>
                  <a:lnTo>
                    <a:pt x="2580817" y="2336"/>
                  </a:lnTo>
                  <a:lnTo>
                    <a:pt x="2578951" y="469"/>
                  </a:lnTo>
                  <a:lnTo>
                    <a:pt x="2577833" y="0"/>
                  </a:lnTo>
                  <a:lnTo>
                    <a:pt x="2575204" y="0"/>
                  </a:lnTo>
                  <a:lnTo>
                    <a:pt x="2574086" y="469"/>
                  </a:lnTo>
                  <a:lnTo>
                    <a:pt x="2572220" y="2336"/>
                  </a:lnTo>
                  <a:lnTo>
                    <a:pt x="2571750" y="3454"/>
                  </a:lnTo>
                  <a:lnTo>
                    <a:pt x="2571750" y="6083"/>
                  </a:lnTo>
                  <a:lnTo>
                    <a:pt x="2572220" y="7200"/>
                  </a:lnTo>
                  <a:lnTo>
                    <a:pt x="2574086" y="9067"/>
                  </a:lnTo>
                  <a:lnTo>
                    <a:pt x="2575204" y="9525"/>
                  </a:lnTo>
                  <a:lnTo>
                    <a:pt x="2577833" y="9525"/>
                  </a:lnTo>
                  <a:lnTo>
                    <a:pt x="2578951" y="9067"/>
                  </a:lnTo>
                  <a:lnTo>
                    <a:pt x="2580817" y="7200"/>
                  </a:lnTo>
                  <a:lnTo>
                    <a:pt x="2581275" y="6083"/>
                  </a:lnTo>
                  <a:lnTo>
                    <a:pt x="2581275" y="3454"/>
                  </a:lnTo>
                  <a:close/>
                </a:path>
                <a:path w="5153025" h="1997075">
                  <a:moveTo>
                    <a:pt x="2628900" y="1991004"/>
                  </a:moveTo>
                  <a:lnTo>
                    <a:pt x="2628442" y="1989886"/>
                  </a:lnTo>
                  <a:lnTo>
                    <a:pt x="2626576" y="1988019"/>
                  </a:lnTo>
                  <a:lnTo>
                    <a:pt x="2625458" y="1987550"/>
                  </a:lnTo>
                  <a:lnTo>
                    <a:pt x="2622829" y="1987550"/>
                  </a:lnTo>
                  <a:lnTo>
                    <a:pt x="2621711" y="1988019"/>
                  </a:lnTo>
                  <a:lnTo>
                    <a:pt x="2619845" y="1989886"/>
                  </a:lnTo>
                  <a:lnTo>
                    <a:pt x="2619375" y="1991004"/>
                  </a:lnTo>
                  <a:lnTo>
                    <a:pt x="2619375" y="1993633"/>
                  </a:lnTo>
                  <a:lnTo>
                    <a:pt x="2619845" y="1994750"/>
                  </a:lnTo>
                  <a:lnTo>
                    <a:pt x="2621711" y="1996617"/>
                  </a:lnTo>
                  <a:lnTo>
                    <a:pt x="2622829" y="1997075"/>
                  </a:lnTo>
                  <a:lnTo>
                    <a:pt x="2625458" y="1997075"/>
                  </a:lnTo>
                  <a:lnTo>
                    <a:pt x="2626576" y="1996617"/>
                  </a:lnTo>
                  <a:lnTo>
                    <a:pt x="2628442" y="1994750"/>
                  </a:lnTo>
                  <a:lnTo>
                    <a:pt x="2628900" y="1993633"/>
                  </a:lnTo>
                  <a:lnTo>
                    <a:pt x="2628900" y="1991004"/>
                  </a:lnTo>
                  <a:close/>
                </a:path>
                <a:path w="5153025" h="1997075">
                  <a:moveTo>
                    <a:pt x="2628900" y="1494116"/>
                  </a:moveTo>
                  <a:lnTo>
                    <a:pt x="2628442" y="1492999"/>
                  </a:lnTo>
                  <a:lnTo>
                    <a:pt x="2626576" y="1491132"/>
                  </a:lnTo>
                  <a:lnTo>
                    <a:pt x="2625458" y="1490662"/>
                  </a:lnTo>
                  <a:lnTo>
                    <a:pt x="2622829" y="1490662"/>
                  </a:lnTo>
                  <a:lnTo>
                    <a:pt x="2621711" y="1491132"/>
                  </a:lnTo>
                  <a:lnTo>
                    <a:pt x="2619845" y="1492999"/>
                  </a:lnTo>
                  <a:lnTo>
                    <a:pt x="2619375" y="1494116"/>
                  </a:lnTo>
                  <a:lnTo>
                    <a:pt x="2619375" y="1496745"/>
                  </a:lnTo>
                  <a:lnTo>
                    <a:pt x="2619845" y="1497863"/>
                  </a:lnTo>
                  <a:lnTo>
                    <a:pt x="2621711" y="1499730"/>
                  </a:lnTo>
                  <a:lnTo>
                    <a:pt x="2622829" y="1500187"/>
                  </a:lnTo>
                  <a:lnTo>
                    <a:pt x="2625458" y="1500187"/>
                  </a:lnTo>
                  <a:lnTo>
                    <a:pt x="2626576" y="1499730"/>
                  </a:lnTo>
                  <a:lnTo>
                    <a:pt x="2628442" y="1497863"/>
                  </a:lnTo>
                  <a:lnTo>
                    <a:pt x="2628900" y="1496745"/>
                  </a:lnTo>
                  <a:lnTo>
                    <a:pt x="2628900" y="1494116"/>
                  </a:lnTo>
                  <a:close/>
                </a:path>
                <a:path w="5153025" h="1997075">
                  <a:moveTo>
                    <a:pt x="2628900" y="997229"/>
                  </a:moveTo>
                  <a:lnTo>
                    <a:pt x="2628442" y="996111"/>
                  </a:lnTo>
                  <a:lnTo>
                    <a:pt x="2626576" y="994244"/>
                  </a:lnTo>
                  <a:lnTo>
                    <a:pt x="2625458" y="993775"/>
                  </a:lnTo>
                  <a:lnTo>
                    <a:pt x="2622829" y="993775"/>
                  </a:lnTo>
                  <a:lnTo>
                    <a:pt x="2621711" y="994244"/>
                  </a:lnTo>
                  <a:lnTo>
                    <a:pt x="2619845" y="996111"/>
                  </a:lnTo>
                  <a:lnTo>
                    <a:pt x="2619375" y="997229"/>
                  </a:lnTo>
                  <a:lnTo>
                    <a:pt x="2619375" y="999858"/>
                  </a:lnTo>
                  <a:lnTo>
                    <a:pt x="2619845" y="1000975"/>
                  </a:lnTo>
                  <a:lnTo>
                    <a:pt x="2621711" y="1002842"/>
                  </a:lnTo>
                  <a:lnTo>
                    <a:pt x="2622829" y="1003300"/>
                  </a:lnTo>
                  <a:lnTo>
                    <a:pt x="2625458" y="1003300"/>
                  </a:lnTo>
                  <a:lnTo>
                    <a:pt x="2626576" y="1002842"/>
                  </a:lnTo>
                  <a:lnTo>
                    <a:pt x="2628442" y="1000975"/>
                  </a:lnTo>
                  <a:lnTo>
                    <a:pt x="2628900" y="999858"/>
                  </a:lnTo>
                  <a:lnTo>
                    <a:pt x="2628900" y="997229"/>
                  </a:lnTo>
                  <a:close/>
                </a:path>
                <a:path w="5153025" h="1997075">
                  <a:moveTo>
                    <a:pt x="2628900" y="500341"/>
                  </a:moveTo>
                  <a:lnTo>
                    <a:pt x="2628442" y="499224"/>
                  </a:lnTo>
                  <a:lnTo>
                    <a:pt x="2626576" y="497357"/>
                  </a:lnTo>
                  <a:lnTo>
                    <a:pt x="2625458" y="496900"/>
                  </a:lnTo>
                  <a:lnTo>
                    <a:pt x="2622829" y="496900"/>
                  </a:lnTo>
                  <a:lnTo>
                    <a:pt x="2621711" y="497357"/>
                  </a:lnTo>
                  <a:lnTo>
                    <a:pt x="2619845" y="499224"/>
                  </a:lnTo>
                  <a:lnTo>
                    <a:pt x="2619375" y="500341"/>
                  </a:lnTo>
                  <a:lnTo>
                    <a:pt x="2619375" y="502970"/>
                  </a:lnTo>
                  <a:lnTo>
                    <a:pt x="2619845" y="504088"/>
                  </a:lnTo>
                  <a:lnTo>
                    <a:pt x="2621711" y="505955"/>
                  </a:lnTo>
                  <a:lnTo>
                    <a:pt x="2622829" y="506425"/>
                  </a:lnTo>
                  <a:lnTo>
                    <a:pt x="2625458" y="506425"/>
                  </a:lnTo>
                  <a:lnTo>
                    <a:pt x="2626576" y="505955"/>
                  </a:lnTo>
                  <a:lnTo>
                    <a:pt x="2628442" y="504088"/>
                  </a:lnTo>
                  <a:lnTo>
                    <a:pt x="2628900" y="502970"/>
                  </a:lnTo>
                  <a:lnTo>
                    <a:pt x="2628900" y="500341"/>
                  </a:lnTo>
                  <a:close/>
                </a:path>
                <a:path w="5153025" h="1997075">
                  <a:moveTo>
                    <a:pt x="2628900" y="3454"/>
                  </a:moveTo>
                  <a:lnTo>
                    <a:pt x="2628442" y="2336"/>
                  </a:lnTo>
                  <a:lnTo>
                    <a:pt x="2626576" y="469"/>
                  </a:lnTo>
                  <a:lnTo>
                    <a:pt x="2625458" y="0"/>
                  </a:lnTo>
                  <a:lnTo>
                    <a:pt x="2622829" y="0"/>
                  </a:lnTo>
                  <a:lnTo>
                    <a:pt x="2621711" y="469"/>
                  </a:lnTo>
                  <a:lnTo>
                    <a:pt x="2619845" y="2336"/>
                  </a:lnTo>
                  <a:lnTo>
                    <a:pt x="2619375" y="3454"/>
                  </a:lnTo>
                  <a:lnTo>
                    <a:pt x="2619375" y="6083"/>
                  </a:lnTo>
                  <a:lnTo>
                    <a:pt x="2619845" y="7200"/>
                  </a:lnTo>
                  <a:lnTo>
                    <a:pt x="2621711" y="9067"/>
                  </a:lnTo>
                  <a:lnTo>
                    <a:pt x="2622829" y="9525"/>
                  </a:lnTo>
                  <a:lnTo>
                    <a:pt x="2625458" y="9525"/>
                  </a:lnTo>
                  <a:lnTo>
                    <a:pt x="2626576" y="9067"/>
                  </a:lnTo>
                  <a:lnTo>
                    <a:pt x="2628442" y="7200"/>
                  </a:lnTo>
                  <a:lnTo>
                    <a:pt x="2628900" y="6083"/>
                  </a:lnTo>
                  <a:lnTo>
                    <a:pt x="2628900" y="3454"/>
                  </a:lnTo>
                  <a:close/>
                </a:path>
                <a:path w="5153025" h="1997075">
                  <a:moveTo>
                    <a:pt x="2676525" y="1991004"/>
                  </a:moveTo>
                  <a:lnTo>
                    <a:pt x="2676067" y="1989886"/>
                  </a:lnTo>
                  <a:lnTo>
                    <a:pt x="2674201" y="1988019"/>
                  </a:lnTo>
                  <a:lnTo>
                    <a:pt x="2673083" y="1987550"/>
                  </a:lnTo>
                  <a:lnTo>
                    <a:pt x="2670454" y="1987550"/>
                  </a:lnTo>
                  <a:lnTo>
                    <a:pt x="2669336" y="1988019"/>
                  </a:lnTo>
                  <a:lnTo>
                    <a:pt x="2667470" y="1989886"/>
                  </a:lnTo>
                  <a:lnTo>
                    <a:pt x="2667000" y="1991004"/>
                  </a:lnTo>
                  <a:lnTo>
                    <a:pt x="2667000" y="1993633"/>
                  </a:lnTo>
                  <a:lnTo>
                    <a:pt x="2667470" y="1994750"/>
                  </a:lnTo>
                  <a:lnTo>
                    <a:pt x="2669336" y="1996617"/>
                  </a:lnTo>
                  <a:lnTo>
                    <a:pt x="2670454" y="1997075"/>
                  </a:lnTo>
                  <a:lnTo>
                    <a:pt x="2673083" y="1997075"/>
                  </a:lnTo>
                  <a:lnTo>
                    <a:pt x="2674201" y="1996617"/>
                  </a:lnTo>
                  <a:lnTo>
                    <a:pt x="2676067" y="1994750"/>
                  </a:lnTo>
                  <a:lnTo>
                    <a:pt x="2676525" y="1993633"/>
                  </a:lnTo>
                  <a:lnTo>
                    <a:pt x="2676525" y="1991004"/>
                  </a:lnTo>
                  <a:close/>
                </a:path>
                <a:path w="5153025" h="1997075">
                  <a:moveTo>
                    <a:pt x="2676525" y="1494116"/>
                  </a:moveTo>
                  <a:lnTo>
                    <a:pt x="2676067" y="1492999"/>
                  </a:lnTo>
                  <a:lnTo>
                    <a:pt x="2674201" y="1491132"/>
                  </a:lnTo>
                  <a:lnTo>
                    <a:pt x="2673083" y="1490662"/>
                  </a:lnTo>
                  <a:lnTo>
                    <a:pt x="2670454" y="1490662"/>
                  </a:lnTo>
                  <a:lnTo>
                    <a:pt x="2669336" y="1491132"/>
                  </a:lnTo>
                  <a:lnTo>
                    <a:pt x="2667470" y="1492999"/>
                  </a:lnTo>
                  <a:lnTo>
                    <a:pt x="2667000" y="1494116"/>
                  </a:lnTo>
                  <a:lnTo>
                    <a:pt x="2667000" y="1496745"/>
                  </a:lnTo>
                  <a:lnTo>
                    <a:pt x="2667470" y="1497863"/>
                  </a:lnTo>
                  <a:lnTo>
                    <a:pt x="2669336" y="1499730"/>
                  </a:lnTo>
                  <a:lnTo>
                    <a:pt x="2670454" y="1500187"/>
                  </a:lnTo>
                  <a:lnTo>
                    <a:pt x="2673083" y="1500187"/>
                  </a:lnTo>
                  <a:lnTo>
                    <a:pt x="2674201" y="1499730"/>
                  </a:lnTo>
                  <a:lnTo>
                    <a:pt x="2676067" y="1497863"/>
                  </a:lnTo>
                  <a:lnTo>
                    <a:pt x="2676525" y="1496745"/>
                  </a:lnTo>
                  <a:lnTo>
                    <a:pt x="2676525" y="1494116"/>
                  </a:lnTo>
                  <a:close/>
                </a:path>
                <a:path w="5153025" h="1997075">
                  <a:moveTo>
                    <a:pt x="2676525" y="997229"/>
                  </a:moveTo>
                  <a:lnTo>
                    <a:pt x="2676067" y="996111"/>
                  </a:lnTo>
                  <a:lnTo>
                    <a:pt x="2674201" y="994244"/>
                  </a:lnTo>
                  <a:lnTo>
                    <a:pt x="2673083" y="993775"/>
                  </a:lnTo>
                  <a:lnTo>
                    <a:pt x="2670454" y="993775"/>
                  </a:lnTo>
                  <a:lnTo>
                    <a:pt x="2669336" y="994244"/>
                  </a:lnTo>
                  <a:lnTo>
                    <a:pt x="2667470" y="996111"/>
                  </a:lnTo>
                  <a:lnTo>
                    <a:pt x="2667000" y="997229"/>
                  </a:lnTo>
                  <a:lnTo>
                    <a:pt x="2667000" y="999858"/>
                  </a:lnTo>
                  <a:lnTo>
                    <a:pt x="2667470" y="1000975"/>
                  </a:lnTo>
                  <a:lnTo>
                    <a:pt x="2669336" y="1002842"/>
                  </a:lnTo>
                  <a:lnTo>
                    <a:pt x="2670454" y="1003300"/>
                  </a:lnTo>
                  <a:lnTo>
                    <a:pt x="2673083" y="1003300"/>
                  </a:lnTo>
                  <a:lnTo>
                    <a:pt x="2674201" y="1002842"/>
                  </a:lnTo>
                  <a:lnTo>
                    <a:pt x="2676067" y="1000975"/>
                  </a:lnTo>
                  <a:lnTo>
                    <a:pt x="2676525" y="999858"/>
                  </a:lnTo>
                  <a:lnTo>
                    <a:pt x="2676525" y="997229"/>
                  </a:lnTo>
                  <a:close/>
                </a:path>
                <a:path w="5153025" h="1997075">
                  <a:moveTo>
                    <a:pt x="2676525" y="500341"/>
                  </a:moveTo>
                  <a:lnTo>
                    <a:pt x="2676067" y="499224"/>
                  </a:lnTo>
                  <a:lnTo>
                    <a:pt x="2674201" y="497357"/>
                  </a:lnTo>
                  <a:lnTo>
                    <a:pt x="2673083" y="496900"/>
                  </a:lnTo>
                  <a:lnTo>
                    <a:pt x="2670454" y="496900"/>
                  </a:lnTo>
                  <a:lnTo>
                    <a:pt x="2669336" y="497357"/>
                  </a:lnTo>
                  <a:lnTo>
                    <a:pt x="2667470" y="499224"/>
                  </a:lnTo>
                  <a:lnTo>
                    <a:pt x="2667000" y="500341"/>
                  </a:lnTo>
                  <a:lnTo>
                    <a:pt x="2667000" y="502970"/>
                  </a:lnTo>
                  <a:lnTo>
                    <a:pt x="2667470" y="504088"/>
                  </a:lnTo>
                  <a:lnTo>
                    <a:pt x="2669336" y="505955"/>
                  </a:lnTo>
                  <a:lnTo>
                    <a:pt x="2670454" y="506425"/>
                  </a:lnTo>
                  <a:lnTo>
                    <a:pt x="2673083" y="506425"/>
                  </a:lnTo>
                  <a:lnTo>
                    <a:pt x="2674201" y="505955"/>
                  </a:lnTo>
                  <a:lnTo>
                    <a:pt x="2676067" y="504088"/>
                  </a:lnTo>
                  <a:lnTo>
                    <a:pt x="2676525" y="502970"/>
                  </a:lnTo>
                  <a:lnTo>
                    <a:pt x="2676525" y="500341"/>
                  </a:lnTo>
                  <a:close/>
                </a:path>
                <a:path w="5153025" h="1997075">
                  <a:moveTo>
                    <a:pt x="2676525" y="3454"/>
                  </a:moveTo>
                  <a:lnTo>
                    <a:pt x="2676067" y="2336"/>
                  </a:lnTo>
                  <a:lnTo>
                    <a:pt x="2674201" y="469"/>
                  </a:lnTo>
                  <a:lnTo>
                    <a:pt x="2673083" y="0"/>
                  </a:lnTo>
                  <a:lnTo>
                    <a:pt x="2670454" y="0"/>
                  </a:lnTo>
                  <a:lnTo>
                    <a:pt x="2669336" y="469"/>
                  </a:lnTo>
                  <a:lnTo>
                    <a:pt x="2667470" y="2336"/>
                  </a:lnTo>
                  <a:lnTo>
                    <a:pt x="2667000" y="3454"/>
                  </a:lnTo>
                  <a:lnTo>
                    <a:pt x="2667000" y="6083"/>
                  </a:lnTo>
                  <a:lnTo>
                    <a:pt x="2667470" y="7200"/>
                  </a:lnTo>
                  <a:lnTo>
                    <a:pt x="2669336" y="9067"/>
                  </a:lnTo>
                  <a:lnTo>
                    <a:pt x="2670454" y="9525"/>
                  </a:lnTo>
                  <a:lnTo>
                    <a:pt x="2673083" y="9525"/>
                  </a:lnTo>
                  <a:lnTo>
                    <a:pt x="2674201" y="9067"/>
                  </a:lnTo>
                  <a:lnTo>
                    <a:pt x="2676067" y="7200"/>
                  </a:lnTo>
                  <a:lnTo>
                    <a:pt x="2676525" y="6083"/>
                  </a:lnTo>
                  <a:lnTo>
                    <a:pt x="2676525" y="3454"/>
                  </a:lnTo>
                  <a:close/>
                </a:path>
                <a:path w="5153025" h="1997075">
                  <a:moveTo>
                    <a:pt x="2724150" y="1991004"/>
                  </a:moveTo>
                  <a:lnTo>
                    <a:pt x="2723692" y="1989886"/>
                  </a:lnTo>
                  <a:lnTo>
                    <a:pt x="2721826" y="1988019"/>
                  </a:lnTo>
                  <a:lnTo>
                    <a:pt x="2720708" y="1987550"/>
                  </a:lnTo>
                  <a:lnTo>
                    <a:pt x="2718079" y="1987550"/>
                  </a:lnTo>
                  <a:lnTo>
                    <a:pt x="2716961" y="1988019"/>
                  </a:lnTo>
                  <a:lnTo>
                    <a:pt x="2715095" y="1989886"/>
                  </a:lnTo>
                  <a:lnTo>
                    <a:pt x="2714625" y="1991004"/>
                  </a:lnTo>
                  <a:lnTo>
                    <a:pt x="2714625" y="1993633"/>
                  </a:lnTo>
                  <a:lnTo>
                    <a:pt x="2715095" y="1994750"/>
                  </a:lnTo>
                  <a:lnTo>
                    <a:pt x="2716961" y="1996617"/>
                  </a:lnTo>
                  <a:lnTo>
                    <a:pt x="2718079" y="1997075"/>
                  </a:lnTo>
                  <a:lnTo>
                    <a:pt x="2720708" y="1997075"/>
                  </a:lnTo>
                  <a:lnTo>
                    <a:pt x="2721826" y="1996617"/>
                  </a:lnTo>
                  <a:lnTo>
                    <a:pt x="2723692" y="1994750"/>
                  </a:lnTo>
                  <a:lnTo>
                    <a:pt x="2724150" y="1993633"/>
                  </a:lnTo>
                  <a:lnTo>
                    <a:pt x="2724150" y="1991004"/>
                  </a:lnTo>
                  <a:close/>
                </a:path>
                <a:path w="5153025" h="1997075">
                  <a:moveTo>
                    <a:pt x="2724150" y="1494116"/>
                  </a:moveTo>
                  <a:lnTo>
                    <a:pt x="2723692" y="1492999"/>
                  </a:lnTo>
                  <a:lnTo>
                    <a:pt x="2721826" y="1491132"/>
                  </a:lnTo>
                  <a:lnTo>
                    <a:pt x="2720708" y="1490662"/>
                  </a:lnTo>
                  <a:lnTo>
                    <a:pt x="2718079" y="1490662"/>
                  </a:lnTo>
                  <a:lnTo>
                    <a:pt x="2716961" y="1491132"/>
                  </a:lnTo>
                  <a:lnTo>
                    <a:pt x="2715095" y="1492999"/>
                  </a:lnTo>
                  <a:lnTo>
                    <a:pt x="2714625" y="1494116"/>
                  </a:lnTo>
                  <a:lnTo>
                    <a:pt x="2714625" y="1496745"/>
                  </a:lnTo>
                  <a:lnTo>
                    <a:pt x="2715095" y="1497863"/>
                  </a:lnTo>
                  <a:lnTo>
                    <a:pt x="2716961" y="1499730"/>
                  </a:lnTo>
                  <a:lnTo>
                    <a:pt x="2718079" y="1500187"/>
                  </a:lnTo>
                  <a:lnTo>
                    <a:pt x="2720708" y="1500187"/>
                  </a:lnTo>
                  <a:lnTo>
                    <a:pt x="2721826" y="1499730"/>
                  </a:lnTo>
                  <a:lnTo>
                    <a:pt x="2723692" y="1497863"/>
                  </a:lnTo>
                  <a:lnTo>
                    <a:pt x="2724150" y="1496745"/>
                  </a:lnTo>
                  <a:lnTo>
                    <a:pt x="2724150" y="1494116"/>
                  </a:lnTo>
                  <a:close/>
                </a:path>
                <a:path w="5153025" h="1997075">
                  <a:moveTo>
                    <a:pt x="2724150" y="997229"/>
                  </a:moveTo>
                  <a:lnTo>
                    <a:pt x="2723692" y="996111"/>
                  </a:lnTo>
                  <a:lnTo>
                    <a:pt x="2721826" y="994244"/>
                  </a:lnTo>
                  <a:lnTo>
                    <a:pt x="2720708" y="993775"/>
                  </a:lnTo>
                  <a:lnTo>
                    <a:pt x="2718079" y="993775"/>
                  </a:lnTo>
                  <a:lnTo>
                    <a:pt x="2716961" y="994244"/>
                  </a:lnTo>
                  <a:lnTo>
                    <a:pt x="2715095" y="996111"/>
                  </a:lnTo>
                  <a:lnTo>
                    <a:pt x="2714625" y="997229"/>
                  </a:lnTo>
                  <a:lnTo>
                    <a:pt x="2714625" y="999858"/>
                  </a:lnTo>
                  <a:lnTo>
                    <a:pt x="2715095" y="1000975"/>
                  </a:lnTo>
                  <a:lnTo>
                    <a:pt x="2716961" y="1002842"/>
                  </a:lnTo>
                  <a:lnTo>
                    <a:pt x="2718079" y="1003300"/>
                  </a:lnTo>
                  <a:lnTo>
                    <a:pt x="2720708" y="1003300"/>
                  </a:lnTo>
                  <a:lnTo>
                    <a:pt x="2721826" y="1002842"/>
                  </a:lnTo>
                  <a:lnTo>
                    <a:pt x="2723692" y="1000975"/>
                  </a:lnTo>
                  <a:lnTo>
                    <a:pt x="2724150" y="999858"/>
                  </a:lnTo>
                  <a:lnTo>
                    <a:pt x="2724150" y="997229"/>
                  </a:lnTo>
                  <a:close/>
                </a:path>
                <a:path w="5153025" h="1997075">
                  <a:moveTo>
                    <a:pt x="2724150" y="500341"/>
                  </a:moveTo>
                  <a:lnTo>
                    <a:pt x="2723692" y="499224"/>
                  </a:lnTo>
                  <a:lnTo>
                    <a:pt x="2721826" y="497357"/>
                  </a:lnTo>
                  <a:lnTo>
                    <a:pt x="2720708" y="496900"/>
                  </a:lnTo>
                  <a:lnTo>
                    <a:pt x="2718079" y="496900"/>
                  </a:lnTo>
                  <a:lnTo>
                    <a:pt x="2716961" y="497357"/>
                  </a:lnTo>
                  <a:lnTo>
                    <a:pt x="2715095" y="499224"/>
                  </a:lnTo>
                  <a:lnTo>
                    <a:pt x="2714625" y="500341"/>
                  </a:lnTo>
                  <a:lnTo>
                    <a:pt x="2714625" y="502970"/>
                  </a:lnTo>
                  <a:lnTo>
                    <a:pt x="2715095" y="504088"/>
                  </a:lnTo>
                  <a:lnTo>
                    <a:pt x="2716961" y="505955"/>
                  </a:lnTo>
                  <a:lnTo>
                    <a:pt x="2718079" y="506425"/>
                  </a:lnTo>
                  <a:lnTo>
                    <a:pt x="2720708" y="506425"/>
                  </a:lnTo>
                  <a:lnTo>
                    <a:pt x="2721826" y="505955"/>
                  </a:lnTo>
                  <a:lnTo>
                    <a:pt x="2723692" y="504088"/>
                  </a:lnTo>
                  <a:lnTo>
                    <a:pt x="2724150" y="502970"/>
                  </a:lnTo>
                  <a:lnTo>
                    <a:pt x="2724150" y="500341"/>
                  </a:lnTo>
                  <a:close/>
                </a:path>
                <a:path w="5153025" h="1997075">
                  <a:moveTo>
                    <a:pt x="2724150" y="3454"/>
                  </a:moveTo>
                  <a:lnTo>
                    <a:pt x="2723692" y="2336"/>
                  </a:lnTo>
                  <a:lnTo>
                    <a:pt x="2721826" y="469"/>
                  </a:lnTo>
                  <a:lnTo>
                    <a:pt x="2720708" y="0"/>
                  </a:lnTo>
                  <a:lnTo>
                    <a:pt x="2718079" y="0"/>
                  </a:lnTo>
                  <a:lnTo>
                    <a:pt x="2716961" y="469"/>
                  </a:lnTo>
                  <a:lnTo>
                    <a:pt x="2715095" y="2336"/>
                  </a:lnTo>
                  <a:lnTo>
                    <a:pt x="2714625" y="3454"/>
                  </a:lnTo>
                  <a:lnTo>
                    <a:pt x="2714625" y="6083"/>
                  </a:lnTo>
                  <a:lnTo>
                    <a:pt x="2715095" y="7200"/>
                  </a:lnTo>
                  <a:lnTo>
                    <a:pt x="2716961" y="9067"/>
                  </a:lnTo>
                  <a:lnTo>
                    <a:pt x="2718079" y="9525"/>
                  </a:lnTo>
                  <a:lnTo>
                    <a:pt x="2720708" y="9525"/>
                  </a:lnTo>
                  <a:lnTo>
                    <a:pt x="2721826" y="9067"/>
                  </a:lnTo>
                  <a:lnTo>
                    <a:pt x="2723692" y="7200"/>
                  </a:lnTo>
                  <a:lnTo>
                    <a:pt x="2724150" y="6083"/>
                  </a:lnTo>
                  <a:lnTo>
                    <a:pt x="2724150" y="3454"/>
                  </a:lnTo>
                  <a:close/>
                </a:path>
                <a:path w="5153025" h="1997075">
                  <a:moveTo>
                    <a:pt x="2771775" y="1991004"/>
                  </a:moveTo>
                  <a:lnTo>
                    <a:pt x="2771317" y="1989886"/>
                  </a:lnTo>
                  <a:lnTo>
                    <a:pt x="2769451" y="1988019"/>
                  </a:lnTo>
                  <a:lnTo>
                    <a:pt x="2768333" y="1987550"/>
                  </a:lnTo>
                  <a:lnTo>
                    <a:pt x="2765704" y="1987550"/>
                  </a:lnTo>
                  <a:lnTo>
                    <a:pt x="2764586" y="1988019"/>
                  </a:lnTo>
                  <a:lnTo>
                    <a:pt x="2762720" y="1989886"/>
                  </a:lnTo>
                  <a:lnTo>
                    <a:pt x="2762250" y="1991004"/>
                  </a:lnTo>
                  <a:lnTo>
                    <a:pt x="2762250" y="1993633"/>
                  </a:lnTo>
                  <a:lnTo>
                    <a:pt x="2762720" y="1994750"/>
                  </a:lnTo>
                  <a:lnTo>
                    <a:pt x="2764586" y="1996617"/>
                  </a:lnTo>
                  <a:lnTo>
                    <a:pt x="2765704" y="1997075"/>
                  </a:lnTo>
                  <a:lnTo>
                    <a:pt x="2768333" y="1997075"/>
                  </a:lnTo>
                  <a:lnTo>
                    <a:pt x="2769451" y="1996617"/>
                  </a:lnTo>
                  <a:lnTo>
                    <a:pt x="2771317" y="1994750"/>
                  </a:lnTo>
                  <a:lnTo>
                    <a:pt x="2771775" y="1993633"/>
                  </a:lnTo>
                  <a:lnTo>
                    <a:pt x="2771775" y="1991004"/>
                  </a:lnTo>
                  <a:close/>
                </a:path>
                <a:path w="5153025" h="1997075">
                  <a:moveTo>
                    <a:pt x="2771775" y="1494116"/>
                  </a:moveTo>
                  <a:lnTo>
                    <a:pt x="2771317" y="1492999"/>
                  </a:lnTo>
                  <a:lnTo>
                    <a:pt x="2769451" y="1491132"/>
                  </a:lnTo>
                  <a:lnTo>
                    <a:pt x="2768333" y="1490662"/>
                  </a:lnTo>
                  <a:lnTo>
                    <a:pt x="2765704" y="1490662"/>
                  </a:lnTo>
                  <a:lnTo>
                    <a:pt x="2764586" y="1491132"/>
                  </a:lnTo>
                  <a:lnTo>
                    <a:pt x="2762720" y="1492999"/>
                  </a:lnTo>
                  <a:lnTo>
                    <a:pt x="2762250" y="1494116"/>
                  </a:lnTo>
                  <a:lnTo>
                    <a:pt x="2762250" y="1496745"/>
                  </a:lnTo>
                  <a:lnTo>
                    <a:pt x="2762720" y="1497863"/>
                  </a:lnTo>
                  <a:lnTo>
                    <a:pt x="2764586" y="1499730"/>
                  </a:lnTo>
                  <a:lnTo>
                    <a:pt x="2765704" y="1500187"/>
                  </a:lnTo>
                  <a:lnTo>
                    <a:pt x="2768333" y="1500187"/>
                  </a:lnTo>
                  <a:lnTo>
                    <a:pt x="2769451" y="1499730"/>
                  </a:lnTo>
                  <a:lnTo>
                    <a:pt x="2771317" y="1497863"/>
                  </a:lnTo>
                  <a:lnTo>
                    <a:pt x="2771775" y="1496745"/>
                  </a:lnTo>
                  <a:lnTo>
                    <a:pt x="2771775" y="1494116"/>
                  </a:lnTo>
                  <a:close/>
                </a:path>
                <a:path w="5153025" h="1997075">
                  <a:moveTo>
                    <a:pt x="2771775" y="997229"/>
                  </a:moveTo>
                  <a:lnTo>
                    <a:pt x="2771317" y="996111"/>
                  </a:lnTo>
                  <a:lnTo>
                    <a:pt x="2769451" y="994244"/>
                  </a:lnTo>
                  <a:lnTo>
                    <a:pt x="2768333" y="993775"/>
                  </a:lnTo>
                  <a:lnTo>
                    <a:pt x="2765704" y="993775"/>
                  </a:lnTo>
                  <a:lnTo>
                    <a:pt x="2764586" y="994244"/>
                  </a:lnTo>
                  <a:lnTo>
                    <a:pt x="2762720" y="996111"/>
                  </a:lnTo>
                  <a:lnTo>
                    <a:pt x="2762250" y="997229"/>
                  </a:lnTo>
                  <a:lnTo>
                    <a:pt x="2762250" y="999858"/>
                  </a:lnTo>
                  <a:lnTo>
                    <a:pt x="2762720" y="1000975"/>
                  </a:lnTo>
                  <a:lnTo>
                    <a:pt x="2764586" y="1002842"/>
                  </a:lnTo>
                  <a:lnTo>
                    <a:pt x="2765704" y="1003300"/>
                  </a:lnTo>
                  <a:lnTo>
                    <a:pt x="2768333" y="1003300"/>
                  </a:lnTo>
                  <a:lnTo>
                    <a:pt x="2769451" y="1002842"/>
                  </a:lnTo>
                  <a:lnTo>
                    <a:pt x="2771317" y="1000975"/>
                  </a:lnTo>
                  <a:lnTo>
                    <a:pt x="2771775" y="999858"/>
                  </a:lnTo>
                  <a:lnTo>
                    <a:pt x="2771775" y="997229"/>
                  </a:lnTo>
                  <a:close/>
                </a:path>
                <a:path w="5153025" h="1997075">
                  <a:moveTo>
                    <a:pt x="2771775" y="500341"/>
                  </a:moveTo>
                  <a:lnTo>
                    <a:pt x="2771317" y="499224"/>
                  </a:lnTo>
                  <a:lnTo>
                    <a:pt x="2769451" y="497357"/>
                  </a:lnTo>
                  <a:lnTo>
                    <a:pt x="2768333" y="496900"/>
                  </a:lnTo>
                  <a:lnTo>
                    <a:pt x="2765704" y="496900"/>
                  </a:lnTo>
                  <a:lnTo>
                    <a:pt x="2764586" y="497357"/>
                  </a:lnTo>
                  <a:lnTo>
                    <a:pt x="2762720" y="499224"/>
                  </a:lnTo>
                  <a:lnTo>
                    <a:pt x="2762250" y="500341"/>
                  </a:lnTo>
                  <a:lnTo>
                    <a:pt x="2762250" y="502970"/>
                  </a:lnTo>
                  <a:lnTo>
                    <a:pt x="2762720" y="504088"/>
                  </a:lnTo>
                  <a:lnTo>
                    <a:pt x="2764586" y="505955"/>
                  </a:lnTo>
                  <a:lnTo>
                    <a:pt x="2765704" y="506425"/>
                  </a:lnTo>
                  <a:lnTo>
                    <a:pt x="2768333" y="506425"/>
                  </a:lnTo>
                  <a:lnTo>
                    <a:pt x="2769451" y="505955"/>
                  </a:lnTo>
                  <a:lnTo>
                    <a:pt x="2771317" y="504088"/>
                  </a:lnTo>
                  <a:lnTo>
                    <a:pt x="2771775" y="502970"/>
                  </a:lnTo>
                  <a:lnTo>
                    <a:pt x="2771775" y="500341"/>
                  </a:lnTo>
                  <a:close/>
                </a:path>
                <a:path w="5153025" h="1997075">
                  <a:moveTo>
                    <a:pt x="2771775" y="3454"/>
                  </a:moveTo>
                  <a:lnTo>
                    <a:pt x="2771317" y="2336"/>
                  </a:lnTo>
                  <a:lnTo>
                    <a:pt x="2769451" y="469"/>
                  </a:lnTo>
                  <a:lnTo>
                    <a:pt x="2768333" y="0"/>
                  </a:lnTo>
                  <a:lnTo>
                    <a:pt x="2765704" y="0"/>
                  </a:lnTo>
                  <a:lnTo>
                    <a:pt x="2764586" y="469"/>
                  </a:lnTo>
                  <a:lnTo>
                    <a:pt x="2762720" y="2336"/>
                  </a:lnTo>
                  <a:lnTo>
                    <a:pt x="2762250" y="3454"/>
                  </a:lnTo>
                  <a:lnTo>
                    <a:pt x="2762250" y="6083"/>
                  </a:lnTo>
                  <a:lnTo>
                    <a:pt x="2762720" y="7200"/>
                  </a:lnTo>
                  <a:lnTo>
                    <a:pt x="2764586" y="9067"/>
                  </a:lnTo>
                  <a:lnTo>
                    <a:pt x="2765704" y="9525"/>
                  </a:lnTo>
                  <a:lnTo>
                    <a:pt x="2768333" y="9525"/>
                  </a:lnTo>
                  <a:lnTo>
                    <a:pt x="2769451" y="9067"/>
                  </a:lnTo>
                  <a:lnTo>
                    <a:pt x="2771317" y="7200"/>
                  </a:lnTo>
                  <a:lnTo>
                    <a:pt x="2771775" y="6083"/>
                  </a:lnTo>
                  <a:lnTo>
                    <a:pt x="2771775" y="3454"/>
                  </a:lnTo>
                  <a:close/>
                </a:path>
                <a:path w="5153025" h="1997075">
                  <a:moveTo>
                    <a:pt x="2819400" y="1991004"/>
                  </a:moveTo>
                  <a:lnTo>
                    <a:pt x="2818942" y="1989886"/>
                  </a:lnTo>
                  <a:lnTo>
                    <a:pt x="2817076" y="1988019"/>
                  </a:lnTo>
                  <a:lnTo>
                    <a:pt x="2815958" y="1987550"/>
                  </a:lnTo>
                  <a:lnTo>
                    <a:pt x="2813329" y="1987550"/>
                  </a:lnTo>
                  <a:lnTo>
                    <a:pt x="2812211" y="1988019"/>
                  </a:lnTo>
                  <a:lnTo>
                    <a:pt x="2810345" y="1989886"/>
                  </a:lnTo>
                  <a:lnTo>
                    <a:pt x="2809875" y="1991004"/>
                  </a:lnTo>
                  <a:lnTo>
                    <a:pt x="2809875" y="1993633"/>
                  </a:lnTo>
                  <a:lnTo>
                    <a:pt x="2810345" y="1994750"/>
                  </a:lnTo>
                  <a:lnTo>
                    <a:pt x="2812211" y="1996617"/>
                  </a:lnTo>
                  <a:lnTo>
                    <a:pt x="2813329" y="1997075"/>
                  </a:lnTo>
                  <a:lnTo>
                    <a:pt x="2815958" y="1997075"/>
                  </a:lnTo>
                  <a:lnTo>
                    <a:pt x="2817076" y="1996617"/>
                  </a:lnTo>
                  <a:lnTo>
                    <a:pt x="2818942" y="1994750"/>
                  </a:lnTo>
                  <a:lnTo>
                    <a:pt x="2819400" y="1993633"/>
                  </a:lnTo>
                  <a:lnTo>
                    <a:pt x="2819400" y="1991004"/>
                  </a:lnTo>
                  <a:close/>
                </a:path>
                <a:path w="5153025" h="1997075">
                  <a:moveTo>
                    <a:pt x="2819400" y="1494116"/>
                  </a:moveTo>
                  <a:lnTo>
                    <a:pt x="2818942" y="1492999"/>
                  </a:lnTo>
                  <a:lnTo>
                    <a:pt x="2817076" y="1491132"/>
                  </a:lnTo>
                  <a:lnTo>
                    <a:pt x="2815958" y="1490662"/>
                  </a:lnTo>
                  <a:lnTo>
                    <a:pt x="2813329" y="1490662"/>
                  </a:lnTo>
                  <a:lnTo>
                    <a:pt x="2812211" y="1491132"/>
                  </a:lnTo>
                  <a:lnTo>
                    <a:pt x="2810345" y="1492999"/>
                  </a:lnTo>
                  <a:lnTo>
                    <a:pt x="2809875" y="1494116"/>
                  </a:lnTo>
                  <a:lnTo>
                    <a:pt x="2809875" y="1496745"/>
                  </a:lnTo>
                  <a:lnTo>
                    <a:pt x="2810345" y="1497863"/>
                  </a:lnTo>
                  <a:lnTo>
                    <a:pt x="2812211" y="1499730"/>
                  </a:lnTo>
                  <a:lnTo>
                    <a:pt x="2813329" y="1500187"/>
                  </a:lnTo>
                  <a:lnTo>
                    <a:pt x="2815958" y="1500187"/>
                  </a:lnTo>
                  <a:lnTo>
                    <a:pt x="2817076" y="1499730"/>
                  </a:lnTo>
                  <a:lnTo>
                    <a:pt x="2818942" y="1497863"/>
                  </a:lnTo>
                  <a:lnTo>
                    <a:pt x="2819400" y="1496745"/>
                  </a:lnTo>
                  <a:lnTo>
                    <a:pt x="2819400" y="1494116"/>
                  </a:lnTo>
                  <a:close/>
                </a:path>
                <a:path w="5153025" h="1997075">
                  <a:moveTo>
                    <a:pt x="2819400" y="997229"/>
                  </a:moveTo>
                  <a:lnTo>
                    <a:pt x="2818942" y="996111"/>
                  </a:lnTo>
                  <a:lnTo>
                    <a:pt x="2817076" y="994244"/>
                  </a:lnTo>
                  <a:lnTo>
                    <a:pt x="2815958" y="993775"/>
                  </a:lnTo>
                  <a:lnTo>
                    <a:pt x="2813329" y="993775"/>
                  </a:lnTo>
                  <a:lnTo>
                    <a:pt x="2812211" y="994244"/>
                  </a:lnTo>
                  <a:lnTo>
                    <a:pt x="2810345" y="996111"/>
                  </a:lnTo>
                  <a:lnTo>
                    <a:pt x="2809875" y="997229"/>
                  </a:lnTo>
                  <a:lnTo>
                    <a:pt x="2809875" y="999858"/>
                  </a:lnTo>
                  <a:lnTo>
                    <a:pt x="2810345" y="1000975"/>
                  </a:lnTo>
                  <a:lnTo>
                    <a:pt x="2812211" y="1002842"/>
                  </a:lnTo>
                  <a:lnTo>
                    <a:pt x="2813329" y="1003300"/>
                  </a:lnTo>
                  <a:lnTo>
                    <a:pt x="2815958" y="1003300"/>
                  </a:lnTo>
                  <a:lnTo>
                    <a:pt x="2817076" y="1002842"/>
                  </a:lnTo>
                  <a:lnTo>
                    <a:pt x="2818942" y="1000975"/>
                  </a:lnTo>
                  <a:lnTo>
                    <a:pt x="2819400" y="999858"/>
                  </a:lnTo>
                  <a:lnTo>
                    <a:pt x="2819400" y="997229"/>
                  </a:lnTo>
                  <a:close/>
                </a:path>
                <a:path w="5153025" h="1997075">
                  <a:moveTo>
                    <a:pt x="2819400" y="500341"/>
                  </a:moveTo>
                  <a:lnTo>
                    <a:pt x="2818942" y="499224"/>
                  </a:lnTo>
                  <a:lnTo>
                    <a:pt x="2817076" y="497357"/>
                  </a:lnTo>
                  <a:lnTo>
                    <a:pt x="2815958" y="496900"/>
                  </a:lnTo>
                  <a:lnTo>
                    <a:pt x="2813329" y="496900"/>
                  </a:lnTo>
                  <a:lnTo>
                    <a:pt x="2812211" y="497357"/>
                  </a:lnTo>
                  <a:lnTo>
                    <a:pt x="2810345" y="499224"/>
                  </a:lnTo>
                  <a:lnTo>
                    <a:pt x="2809875" y="500341"/>
                  </a:lnTo>
                  <a:lnTo>
                    <a:pt x="2809875" y="502970"/>
                  </a:lnTo>
                  <a:lnTo>
                    <a:pt x="2810345" y="504088"/>
                  </a:lnTo>
                  <a:lnTo>
                    <a:pt x="2812211" y="505955"/>
                  </a:lnTo>
                  <a:lnTo>
                    <a:pt x="2813329" y="506425"/>
                  </a:lnTo>
                  <a:lnTo>
                    <a:pt x="2815958" y="506425"/>
                  </a:lnTo>
                  <a:lnTo>
                    <a:pt x="2817076" y="505955"/>
                  </a:lnTo>
                  <a:lnTo>
                    <a:pt x="2818942" y="504088"/>
                  </a:lnTo>
                  <a:lnTo>
                    <a:pt x="2819400" y="502970"/>
                  </a:lnTo>
                  <a:lnTo>
                    <a:pt x="2819400" y="500341"/>
                  </a:lnTo>
                  <a:close/>
                </a:path>
                <a:path w="5153025" h="1997075">
                  <a:moveTo>
                    <a:pt x="2819400" y="3454"/>
                  </a:moveTo>
                  <a:lnTo>
                    <a:pt x="2818942" y="2336"/>
                  </a:lnTo>
                  <a:lnTo>
                    <a:pt x="2817076" y="469"/>
                  </a:lnTo>
                  <a:lnTo>
                    <a:pt x="2815958" y="0"/>
                  </a:lnTo>
                  <a:lnTo>
                    <a:pt x="2813329" y="0"/>
                  </a:lnTo>
                  <a:lnTo>
                    <a:pt x="2812211" y="469"/>
                  </a:lnTo>
                  <a:lnTo>
                    <a:pt x="2810345" y="2336"/>
                  </a:lnTo>
                  <a:lnTo>
                    <a:pt x="2809875" y="3454"/>
                  </a:lnTo>
                  <a:lnTo>
                    <a:pt x="2809875" y="6083"/>
                  </a:lnTo>
                  <a:lnTo>
                    <a:pt x="2810345" y="7200"/>
                  </a:lnTo>
                  <a:lnTo>
                    <a:pt x="2812211" y="9067"/>
                  </a:lnTo>
                  <a:lnTo>
                    <a:pt x="2813329" y="9525"/>
                  </a:lnTo>
                  <a:lnTo>
                    <a:pt x="2815958" y="9525"/>
                  </a:lnTo>
                  <a:lnTo>
                    <a:pt x="2817076" y="9067"/>
                  </a:lnTo>
                  <a:lnTo>
                    <a:pt x="2818942" y="7200"/>
                  </a:lnTo>
                  <a:lnTo>
                    <a:pt x="2819400" y="6083"/>
                  </a:lnTo>
                  <a:lnTo>
                    <a:pt x="2819400" y="3454"/>
                  </a:lnTo>
                  <a:close/>
                </a:path>
                <a:path w="5153025" h="1997075">
                  <a:moveTo>
                    <a:pt x="2867025" y="1991004"/>
                  </a:moveTo>
                  <a:lnTo>
                    <a:pt x="2866567" y="1989886"/>
                  </a:lnTo>
                  <a:lnTo>
                    <a:pt x="2864701" y="1988019"/>
                  </a:lnTo>
                  <a:lnTo>
                    <a:pt x="2863583" y="1987550"/>
                  </a:lnTo>
                  <a:lnTo>
                    <a:pt x="2860954" y="1987550"/>
                  </a:lnTo>
                  <a:lnTo>
                    <a:pt x="2859836" y="1988019"/>
                  </a:lnTo>
                  <a:lnTo>
                    <a:pt x="2857970" y="1989886"/>
                  </a:lnTo>
                  <a:lnTo>
                    <a:pt x="2857500" y="1991004"/>
                  </a:lnTo>
                  <a:lnTo>
                    <a:pt x="2857500" y="1993633"/>
                  </a:lnTo>
                  <a:lnTo>
                    <a:pt x="2857970" y="1994750"/>
                  </a:lnTo>
                  <a:lnTo>
                    <a:pt x="2859836" y="1996617"/>
                  </a:lnTo>
                  <a:lnTo>
                    <a:pt x="2860954" y="1997075"/>
                  </a:lnTo>
                  <a:lnTo>
                    <a:pt x="2863583" y="1997075"/>
                  </a:lnTo>
                  <a:lnTo>
                    <a:pt x="2864701" y="1996617"/>
                  </a:lnTo>
                  <a:lnTo>
                    <a:pt x="2866567" y="1994750"/>
                  </a:lnTo>
                  <a:lnTo>
                    <a:pt x="2867025" y="1993633"/>
                  </a:lnTo>
                  <a:lnTo>
                    <a:pt x="2867025" y="1991004"/>
                  </a:lnTo>
                  <a:close/>
                </a:path>
                <a:path w="5153025" h="1997075">
                  <a:moveTo>
                    <a:pt x="2867025" y="1494116"/>
                  </a:moveTo>
                  <a:lnTo>
                    <a:pt x="2866567" y="1492999"/>
                  </a:lnTo>
                  <a:lnTo>
                    <a:pt x="2864701" y="1491132"/>
                  </a:lnTo>
                  <a:lnTo>
                    <a:pt x="2863583" y="1490662"/>
                  </a:lnTo>
                  <a:lnTo>
                    <a:pt x="2860954" y="1490662"/>
                  </a:lnTo>
                  <a:lnTo>
                    <a:pt x="2859836" y="1491132"/>
                  </a:lnTo>
                  <a:lnTo>
                    <a:pt x="2857970" y="1492999"/>
                  </a:lnTo>
                  <a:lnTo>
                    <a:pt x="2857500" y="1494116"/>
                  </a:lnTo>
                  <a:lnTo>
                    <a:pt x="2857500" y="1496745"/>
                  </a:lnTo>
                  <a:lnTo>
                    <a:pt x="2857970" y="1497863"/>
                  </a:lnTo>
                  <a:lnTo>
                    <a:pt x="2859836" y="1499730"/>
                  </a:lnTo>
                  <a:lnTo>
                    <a:pt x="2860954" y="1500187"/>
                  </a:lnTo>
                  <a:lnTo>
                    <a:pt x="2863583" y="1500187"/>
                  </a:lnTo>
                  <a:lnTo>
                    <a:pt x="2864701" y="1499730"/>
                  </a:lnTo>
                  <a:lnTo>
                    <a:pt x="2866567" y="1497863"/>
                  </a:lnTo>
                  <a:lnTo>
                    <a:pt x="2867025" y="1496745"/>
                  </a:lnTo>
                  <a:lnTo>
                    <a:pt x="2867025" y="1494116"/>
                  </a:lnTo>
                  <a:close/>
                </a:path>
                <a:path w="5153025" h="1997075">
                  <a:moveTo>
                    <a:pt x="2867025" y="997229"/>
                  </a:moveTo>
                  <a:lnTo>
                    <a:pt x="2866567" y="996111"/>
                  </a:lnTo>
                  <a:lnTo>
                    <a:pt x="2864701" y="994244"/>
                  </a:lnTo>
                  <a:lnTo>
                    <a:pt x="2863583" y="993775"/>
                  </a:lnTo>
                  <a:lnTo>
                    <a:pt x="2860954" y="993775"/>
                  </a:lnTo>
                  <a:lnTo>
                    <a:pt x="2859836" y="994244"/>
                  </a:lnTo>
                  <a:lnTo>
                    <a:pt x="2857970" y="996111"/>
                  </a:lnTo>
                  <a:lnTo>
                    <a:pt x="2857500" y="997229"/>
                  </a:lnTo>
                  <a:lnTo>
                    <a:pt x="2857500" y="999858"/>
                  </a:lnTo>
                  <a:lnTo>
                    <a:pt x="2857970" y="1000975"/>
                  </a:lnTo>
                  <a:lnTo>
                    <a:pt x="2859836" y="1002842"/>
                  </a:lnTo>
                  <a:lnTo>
                    <a:pt x="2860954" y="1003300"/>
                  </a:lnTo>
                  <a:lnTo>
                    <a:pt x="2863583" y="1003300"/>
                  </a:lnTo>
                  <a:lnTo>
                    <a:pt x="2864701" y="1002842"/>
                  </a:lnTo>
                  <a:lnTo>
                    <a:pt x="2866567" y="1000975"/>
                  </a:lnTo>
                  <a:lnTo>
                    <a:pt x="2867025" y="999858"/>
                  </a:lnTo>
                  <a:lnTo>
                    <a:pt x="2867025" y="997229"/>
                  </a:lnTo>
                  <a:close/>
                </a:path>
                <a:path w="5153025" h="1997075">
                  <a:moveTo>
                    <a:pt x="2867025" y="500341"/>
                  </a:moveTo>
                  <a:lnTo>
                    <a:pt x="2866567" y="499224"/>
                  </a:lnTo>
                  <a:lnTo>
                    <a:pt x="2864701" y="497357"/>
                  </a:lnTo>
                  <a:lnTo>
                    <a:pt x="2863583" y="496900"/>
                  </a:lnTo>
                  <a:lnTo>
                    <a:pt x="2860954" y="496900"/>
                  </a:lnTo>
                  <a:lnTo>
                    <a:pt x="2859836" y="497357"/>
                  </a:lnTo>
                  <a:lnTo>
                    <a:pt x="2857970" y="499224"/>
                  </a:lnTo>
                  <a:lnTo>
                    <a:pt x="2857500" y="500341"/>
                  </a:lnTo>
                  <a:lnTo>
                    <a:pt x="2857500" y="502970"/>
                  </a:lnTo>
                  <a:lnTo>
                    <a:pt x="2857970" y="504088"/>
                  </a:lnTo>
                  <a:lnTo>
                    <a:pt x="2859836" y="505955"/>
                  </a:lnTo>
                  <a:lnTo>
                    <a:pt x="2860954" y="506425"/>
                  </a:lnTo>
                  <a:lnTo>
                    <a:pt x="2863583" y="506425"/>
                  </a:lnTo>
                  <a:lnTo>
                    <a:pt x="2864701" y="505955"/>
                  </a:lnTo>
                  <a:lnTo>
                    <a:pt x="2866567" y="504088"/>
                  </a:lnTo>
                  <a:lnTo>
                    <a:pt x="2867025" y="502970"/>
                  </a:lnTo>
                  <a:lnTo>
                    <a:pt x="2867025" y="500341"/>
                  </a:lnTo>
                  <a:close/>
                </a:path>
                <a:path w="5153025" h="1997075">
                  <a:moveTo>
                    <a:pt x="2867025" y="3454"/>
                  </a:moveTo>
                  <a:lnTo>
                    <a:pt x="2866567" y="2336"/>
                  </a:lnTo>
                  <a:lnTo>
                    <a:pt x="2864701" y="469"/>
                  </a:lnTo>
                  <a:lnTo>
                    <a:pt x="2863583" y="0"/>
                  </a:lnTo>
                  <a:lnTo>
                    <a:pt x="2860954" y="0"/>
                  </a:lnTo>
                  <a:lnTo>
                    <a:pt x="2859836" y="469"/>
                  </a:lnTo>
                  <a:lnTo>
                    <a:pt x="2857970" y="2336"/>
                  </a:lnTo>
                  <a:lnTo>
                    <a:pt x="2857500" y="3454"/>
                  </a:lnTo>
                  <a:lnTo>
                    <a:pt x="2857500" y="6083"/>
                  </a:lnTo>
                  <a:lnTo>
                    <a:pt x="2857970" y="7200"/>
                  </a:lnTo>
                  <a:lnTo>
                    <a:pt x="2859836" y="9067"/>
                  </a:lnTo>
                  <a:lnTo>
                    <a:pt x="2860954" y="9525"/>
                  </a:lnTo>
                  <a:lnTo>
                    <a:pt x="2863583" y="9525"/>
                  </a:lnTo>
                  <a:lnTo>
                    <a:pt x="2864701" y="9067"/>
                  </a:lnTo>
                  <a:lnTo>
                    <a:pt x="2866567" y="7200"/>
                  </a:lnTo>
                  <a:lnTo>
                    <a:pt x="2867025" y="6083"/>
                  </a:lnTo>
                  <a:lnTo>
                    <a:pt x="2867025" y="3454"/>
                  </a:lnTo>
                  <a:close/>
                </a:path>
                <a:path w="5153025" h="1997075">
                  <a:moveTo>
                    <a:pt x="2914650" y="1991004"/>
                  </a:moveTo>
                  <a:lnTo>
                    <a:pt x="2914192" y="1989886"/>
                  </a:lnTo>
                  <a:lnTo>
                    <a:pt x="2912326" y="1988019"/>
                  </a:lnTo>
                  <a:lnTo>
                    <a:pt x="2911208" y="1987550"/>
                  </a:lnTo>
                  <a:lnTo>
                    <a:pt x="2908579" y="1987550"/>
                  </a:lnTo>
                  <a:lnTo>
                    <a:pt x="2907461" y="1988019"/>
                  </a:lnTo>
                  <a:lnTo>
                    <a:pt x="2905595" y="1989886"/>
                  </a:lnTo>
                  <a:lnTo>
                    <a:pt x="2905125" y="1991004"/>
                  </a:lnTo>
                  <a:lnTo>
                    <a:pt x="2905125" y="1993633"/>
                  </a:lnTo>
                  <a:lnTo>
                    <a:pt x="2905595" y="1994750"/>
                  </a:lnTo>
                  <a:lnTo>
                    <a:pt x="2907461" y="1996617"/>
                  </a:lnTo>
                  <a:lnTo>
                    <a:pt x="2908579" y="1997075"/>
                  </a:lnTo>
                  <a:lnTo>
                    <a:pt x="2911208" y="1997075"/>
                  </a:lnTo>
                  <a:lnTo>
                    <a:pt x="2912326" y="1996617"/>
                  </a:lnTo>
                  <a:lnTo>
                    <a:pt x="2914192" y="1994750"/>
                  </a:lnTo>
                  <a:lnTo>
                    <a:pt x="2914650" y="1993633"/>
                  </a:lnTo>
                  <a:lnTo>
                    <a:pt x="2914650" y="1991004"/>
                  </a:lnTo>
                  <a:close/>
                </a:path>
                <a:path w="5153025" h="1997075">
                  <a:moveTo>
                    <a:pt x="2914650" y="1494116"/>
                  </a:moveTo>
                  <a:lnTo>
                    <a:pt x="2914192" y="1492999"/>
                  </a:lnTo>
                  <a:lnTo>
                    <a:pt x="2912326" y="1491132"/>
                  </a:lnTo>
                  <a:lnTo>
                    <a:pt x="2911208" y="1490662"/>
                  </a:lnTo>
                  <a:lnTo>
                    <a:pt x="2908579" y="1490662"/>
                  </a:lnTo>
                  <a:lnTo>
                    <a:pt x="2907461" y="1491132"/>
                  </a:lnTo>
                  <a:lnTo>
                    <a:pt x="2905595" y="1492999"/>
                  </a:lnTo>
                  <a:lnTo>
                    <a:pt x="2905125" y="1494116"/>
                  </a:lnTo>
                  <a:lnTo>
                    <a:pt x="2905125" y="1496745"/>
                  </a:lnTo>
                  <a:lnTo>
                    <a:pt x="2905595" y="1497863"/>
                  </a:lnTo>
                  <a:lnTo>
                    <a:pt x="2907461" y="1499730"/>
                  </a:lnTo>
                  <a:lnTo>
                    <a:pt x="2908579" y="1500187"/>
                  </a:lnTo>
                  <a:lnTo>
                    <a:pt x="2911208" y="1500187"/>
                  </a:lnTo>
                  <a:lnTo>
                    <a:pt x="2912326" y="1499730"/>
                  </a:lnTo>
                  <a:lnTo>
                    <a:pt x="2914192" y="1497863"/>
                  </a:lnTo>
                  <a:lnTo>
                    <a:pt x="2914650" y="1496745"/>
                  </a:lnTo>
                  <a:lnTo>
                    <a:pt x="2914650" y="1494116"/>
                  </a:lnTo>
                  <a:close/>
                </a:path>
                <a:path w="5153025" h="1997075">
                  <a:moveTo>
                    <a:pt x="2914650" y="997229"/>
                  </a:moveTo>
                  <a:lnTo>
                    <a:pt x="2914192" y="996111"/>
                  </a:lnTo>
                  <a:lnTo>
                    <a:pt x="2912326" y="994244"/>
                  </a:lnTo>
                  <a:lnTo>
                    <a:pt x="2911208" y="993775"/>
                  </a:lnTo>
                  <a:lnTo>
                    <a:pt x="2908579" y="993775"/>
                  </a:lnTo>
                  <a:lnTo>
                    <a:pt x="2907461" y="994244"/>
                  </a:lnTo>
                  <a:lnTo>
                    <a:pt x="2905595" y="996111"/>
                  </a:lnTo>
                  <a:lnTo>
                    <a:pt x="2905125" y="997229"/>
                  </a:lnTo>
                  <a:lnTo>
                    <a:pt x="2905125" y="999858"/>
                  </a:lnTo>
                  <a:lnTo>
                    <a:pt x="2905595" y="1000975"/>
                  </a:lnTo>
                  <a:lnTo>
                    <a:pt x="2907461" y="1002842"/>
                  </a:lnTo>
                  <a:lnTo>
                    <a:pt x="2908579" y="1003300"/>
                  </a:lnTo>
                  <a:lnTo>
                    <a:pt x="2911208" y="1003300"/>
                  </a:lnTo>
                  <a:lnTo>
                    <a:pt x="2912326" y="1002842"/>
                  </a:lnTo>
                  <a:lnTo>
                    <a:pt x="2914192" y="1000975"/>
                  </a:lnTo>
                  <a:lnTo>
                    <a:pt x="2914650" y="999858"/>
                  </a:lnTo>
                  <a:lnTo>
                    <a:pt x="2914650" y="997229"/>
                  </a:lnTo>
                  <a:close/>
                </a:path>
                <a:path w="5153025" h="1997075">
                  <a:moveTo>
                    <a:pt x="2914650" y="500341"/>
                  </a:moveTo>
                  <a:lnTo>
                    <a:pt x="2914192" y="499224"/>
                  </a:lnTo>
                  <a:lnTo>
                    <a:pt x="2912326" y="497357"/>
                  </a:lnTo>
                  <a:lnTo>
                    <a:pt x="2911208" y="496900"/>
                  </a:lnTo>
                  <a:lnTo>
                    <a:pt x="2908579" y="496900"/>
                  </a:lnTo>
                  <a:lnTo>
                    <a:pt x="2907461" y="497357"/>
                  </a:lnTo>
                  <a:lnTo>
                    <a:pt x="2905595" y="499224"/>
                  </a:lnTo>
                  <a:lnTo>
                    <a:pt x="2905125" y="500341"/>
                  </a:lnTo>
                  <a:lnTo>
                    <a:pt x="2905125" y="502970"/>
                  </a:lnTo>
                  <a:lnTo>
                    <a:pt x="2905595" y="504088"/>
                  </a:lnTo>
                  <a:lnTo>
                    <a:pt x="2907461" y="505955"/>
                  </a:lnTo>
                  <a:lnTo>
                    <a:pt x="2908579" y="506425"/>
                  </a:lnTo>
                  <a:lnTo>
                    <a:pt x="2911208" y="506425"/>
                  </a:lnTo>
                  <a:lnTo>
                    <a:pt x="2912326" y="505955"/>
                  </a:lnTo>
                  <a:lnTo>
                    <a:pt x="2914192" y="504088"/>
                  </a:lnTo>
                  <a:lnTo>
                    <a:pt x="2914650" y="502970"/>
                  </a:lnTo>
                  <a:lnTo>
                    <a:pt x="2914650" y="500341"/>
                  </a:lnTo>
                  <a:close/>
                </a:path>
                <a:path w="5153025" h="1997075">
                  <a:moveTo>
                    <a:pt x="2914650" y="3454"/>
                  </a:moveTo>
                  <a:lnTo>
                    <a:pt x="2914192" y="2336"/>
                  </a:lnTo>
                  <a:lnTo>
                    <a:pt x="2912326" y="469"/>
                  </a:lnTo>
                  <a:lnTo>
                    <a:pt x="2911208" y="0"/>
                  </a:lnTo>
                  <a:lnTo>
                    <a:pt x="2908579" y="0"/>
                  </a:lnTo>
                  <a:lnTo>
                    <a:pt x="2907461" y="469"/>
                  </a:lnTo>
                  <a:lnTo>
                    <a:pt x="2905595" y="2336"/>
                  </a:lnTo>
                  <a:lnTo>
                    <a:pt x="2905125" y="3454"/>
                  </a:lnTo>
                  <a:lnTo>
                    <a:pt x="2905125" y="6083"/>
                  </a:lnTo>
                  <a:lnTo>
                    <a:pt x="2905595" y="7200"/>
                  </a:lnTo>
                  <a:lnTo>
                    <a:pt x="2907461" y="9067"/>
                  </a:lnTo>
                  <a:lnTo>
                    <a:pt x="2908579" y="9525"/>
                  </a:lnTo>
                  <a:lnTo>
                    <a:pt x="2911208" y="9525"/>
                  </a:lnTo>
                  <a:lnTo>
                    <a:pt x="2912326" y="9067"/>
                  </a:lnTo>
                  <a:lnTo>
                    <a:pt x="2914192" y="7200"/>
                  </a:lnTo>
                  <a:lnTo>
                    <a:pt x="2914650" y="6083"/>
                  </a:lnTo>
                  <a:lnTo>
                    <a:pt x="2914650" y="3454"/>
                  </a:lnTo>
                  <a:close/>
                </a:path>
                <a:path w="5153025" h="1997075">
                  <a:moveTo>
                    <a:pt x="2962275" y="1991004"/>
                  </a:moveTo>
                  <a:lnTo>
                    <a:pt x="2961817" y="1989886"/>
                  </a:lnTo>
                  <a:lnTo>
                    <a:pt x="2959951" y="1988019"/>
                  </a:lnTo>
                  <a:lnTo>
                    <a:pt x="2958833" y="1987550"/>
                  </a:lnTo>
                  <a:lnTo>
                    <a:pt x="2956204" y="1987550"/>
                  </a:lnTo>
                  <a:lnTo>
                    <a:pt x="2955086" y="1988019"/>
                  </a:lnTo>
                  <a:lnTo>
                    <a:pt x="2953220" y="1989886"/>
                  </a:lnTo>
                  <a:lnTo>
                    <a:pt x="2952750" y="1991004"/>
                  </a:lnTo>
                  <a:lnTo>
                    <a:pt x="2952750" y="1993633"/>
                  </a:lnTo>
                  <a:lnTo>
                    <a:pt x="2953220" y="1994750"/>
                  </a:lnTo>
                  <a:lnTo>
                    <a:pt x="2955086" y="1996617"/>
                  </a:lnTo>
                  <a:lnTo>
                    <a:pt x="2956204" y="1997075"/>
                  </a:lnTo>
                  <a:lnTo>
                    <a:pt x="2958833" y="1997075"/>
                  </a:lnTo>
                  <a:lnTo>
                    <a:pt x="2959951" y="1996617"/>
                  </a:lnTo>
                  <a:lnTo>
                    <a:pt x="2961817" y="1994750"/>
                  </a:lnTo>
                  <a:lnTo>
                    <a:pt x="2962275" y="1993633"/>
                  </a:lnTo>
                  <a:lnTo>
                    <a:pt x="2962275" y="1991004"/>
                  </a:lnTo>
                  <a:close/>
                </a:path>
                <a:path w="5153025" h="1997075">
                  <a:moveTo>
                    <a:pt x="2962275" y="1494116"/>
                  </a:moveTo>
                  <a:lnTo>
                    <a:pt x="2961817" y="1492999"/>
                  </a:lnTo>
                  <a:lnTo>
                    <a:pt x="2959951" y="1491132"/>
                  </a:lnTo>
                  <a:lnTo>
                    <a:pt x="2958833" y="1490662"/>
                  </a:lnTo>
                  <a:lnTo>
                    <a:pt x="2956204" y="1490662"/>
                  </a:lnTo>
                  <a:lnTo>
                    <a:pt x="2955086" y="1491132"/>
                  </a:lnTo>
                  <a:lnTo>
                    <a:pt x="2953220" y="1492999"/>
                  </a:lnTo>
                  <a:lnTo>
                    <a:pt x="2952750" y="1494116"/>
                  </a:lnTo>
                  <a:lnTo>
                    <a:pt x="2952750" y="1496745"/>
                  </a:lnTo>
                  <a:lnTo>
                    <a:pt x="2953220" y="1497863"/>
                  </a:lnTo>
                  <a:lnTo>
                    <a:pt x="2955086" y="1499730"/>
                  </a:lnTo>
                  <a:lnTo>
                    <a:pt x="2956204" y="1500187"/>
                  </a:lnTo>
                  <a:lnTo>
                    <a:pt x="2958833" y="1500187"/>
                  </a:lnTo>
                  <a:lnTo>
                    <a:pt x="2959951" y="1499730"/>
                  </a:lnTo>
                  <a:lnTo>
                    <a:pt x="2961817" y="1497863"/>
                  </a:lnTo>
                  <a:lnTo>
                    <a:pt x="2962275" y="1496745"/>
                  </a:lnTo>
                  <a:lnTo>
                    <a:pt x="2962275" y="1494116"/>
                  </a:lnTo>
                  <a:close/>
                </a:path>
                <a:path w="5153025" h="1997075">
                  <a:moveTo>
                    <a:pt x="2962275" y="997229"/>
                  </a:moveTo>
                  <a:lnTo>
                    <a:pt x="2961817" y="996111"/>
                  </a:lnTo>
                  <a:lnTo>
                    <a:pt x="2959951" y="994244"/>
                  </a:lnTo>
                  <a:lnTo>
                    <a:pt x="2958833" y="993775"/>
                  </a:lnTo>
                  <a:lnTo>
                    <a:pt x="2956204" y="993775"/>
                  </a:lnTo>
                  <a:lnTo>
                    <a:pt x="2955086" y="994244"/>
                  </a:lnTo>
                  <a:lnTo>
                    <a:pt x="2953220" y="996111"/>
                  </a:lnTo>
                  <a:lnTo>
                    <a:pt x="2952750" y="997229"/>
                  </a:lnTo>
                  <a:lnTo>
                    <a:pt x="2952750" y="999858"/>
                  </a:lnTo>
                  <a:lnTo>
                    <a:pt x="2953220" y="1000975"/>
                  </a:lnTo>
                  <a:lnTo>
                    <a:pt x="2955086" y="1002842"/>
                  </a:lnTo>
                  <a:lnTo>
                    <a:pt x="2956204" y="1003300"/>
                  </a:lnTo>
                  <a:lnTo>
                    <a:pt x="2958833" y="1003300"/>
                  </a:lnTo>
                  <a:lnTo>
                    <a:pt x="2959951" y="1002842"/>
                  </a:lnTo>
                  <a:lnTo>
                    <a:pt x="2961817" y="1000975"/>
                  </a:lnTo>
                  <a:lnTo>
                    <a:pt x="2962275" y="999858"/>
                  </a:lnTo>
                  <a:lnTo>
                    <a:pt x="2962275" y="997229"/>
                  </a:lnTo>
                  <a:close/>
                </a:path>
                <a:path w="5153025" h="1997075">
                  <a:moveTo>
                    <a:pt x="2962275" y="500341"/>
                  </a:moveTo>
                  <a:lnTo>
                    <a:pt x="2961817" y="499224"/>
                  </a:lnTo>
                  <a:lnTo>
                    <a:pt x="2959951" y="497357"/>
                  </a:lnTo>
                  <a:lnTo>
                    <a:pt x="2958833" y="496900"/>
                  </a:lnTo>
                  <a:lnTo>
                    <a:pt x="2956204" y="496900"/>
                  </a:lnTo>
                  <a:lnTo>
                    <a:pt x="2955086" y="497357"/>
                  </a:lnTo>
                  <a:lnTo>
                    <a:pt x="2953220" y="499224"/>
                  </a:lnTo>
                  <a:lnTo>
                    <a:pt x="2952750" y="500341"/>
                  </a:lnTo>
                  <a:lnTo>
                    <a:pt x="2952750" y="502970"/>
                  </a:lnTo>
                  <a:lnTo>
                    <a:pt x="2953220" y="504088"/>
                  </a:lnTo>
                  <a:lnTo>
                    <a:pt x="2955086" y="505955"/>
                  </a:lnTo>
                  <a:lnTo>
                    <a:pt x="2956204" y="506425"/>
                  </a:lnTo>
                  <a:lnTo>
                    <a:pt x="2958833" y="506425"/>
                  </a:lnTo>
                  <a:lnTo>
                    <a:pt x="2959951" y="505955"/>
                  </a:lnTo>
                  <a:lnTo>
                    <a:pt x="2961817" y="504088"/>
                  </a:lnTo>
                  <a:lnTo>
                    <a:pt x="2962275" y="502970"/>
                  </a:lnTo>
                  <a:lnTo>
                    <a:pt x="2962275" y="500341"/>
                  </a:lnTo>
                  <a:close/>
                </a:path>
                <a:path w="5153025" h="1997075">
                  <a:moveTo>
                    <a:pt x="2962275" y="3454"/>
                  </a:moveTo>
                  <a:lnTo>
                    <a:pt x="2961817" y="2336"/>
                  </a:lnTo>
                  <a:lnTo>
                    <a:pt x="2959951" y="469"/>
                  </a:lnTo>
                  <a:lnTo>
                    <a:pt x="2958833" y="0"/>
                  </a:lnTo>
                  <a:lnTo>
                    <a:pt x="2956204" y="0"/>
                  </a:lnTo>
                  <a:lnTo>
                    <a:pt x="2955086" y="469"/>
                  </a:lnTo>
                  <a:lnTo>
                    <a:pt x="2953220" y="2336"/>
                  </a:lnTo>
                  <a:lnTo>
                    <a:pt x="2952750" y="3454"/>
                  </a:lnTo>
                  <a:lnTo>
                    <a:pt x="2952750" y="6083"/>
                  </a:lnTo>
                  <a:lnTo>
                    <a:pt x="2953220" y="7200"/>
                  </a:lnTo>
                  <a:lnTo>
                    <a:pt x="2955086" y="9067"/>
                  </a:lnTo>
                  <a:lnTo>
                    <a:pt x="2956204" y="9525"/>
                  </a:lnTo>
                  <a:lnTo>
                    <a:pt x="2958833" y="9525"/>
                  </a:lnTo>
                  <a:lnTo>
                    <a:pt x="2959951" y="9067"/>
                  </a:lnTo>
                  <a:lnTo>
                    <a:pt x="2961817" y="7200"/>
                  </a:lnTo>
                  <a:lnTo>
                    <a:pt x="2962275" y="6083"/>
                  </a:lnTo>
                  <a:lnTo>
                    <a:pt x="2962275" y="3454"/>
                  </a:lnTo>
                  <a:close/>
                </a:path>
                <a:path w="5153025" h="1997075">
                  <a:moveTo>
                    <a:pt x="3009900" y="1991004"/>
                  </a:moveTo>
                  <a:lnTo>
                    <a:pt x="3009442" y="1989886"/>
                  </a:lnTo>
                  <a:lnTo>
                    <a:pt x="3007576" y="1988019"/>
                  </a:lnTo>
                  <a:lnTo>
                    <a:pt x="3006458" y="1987550"/>
                  </a:lnTo>
                  <a:lnTo>
                    <a:pt x="3003829" y="1987550"/>
                  </a:lnTo>
                  <a:lnTo>
                    <a:pt x="3002711" y="1988019"/>
                  </a:lnTo>
                  <a:lnTo>
                    <a:pt x="3000845" y="1989886"/>
                  </a:lnTo>
                  <a:lnTo>
                    <a:pt x="3000375" y="1991004"/>
                  </a:lnTo>
                  <a:lnTo>
                    <a:pt x="3000375" y="1993633"/>
                  </a:lnTo>
                  <a:lnTo>
                    <a:pt x="3000845" y="1994750"/>
                  </a:lnTo>
                  <a:lnTo>
                    <a:pt x="3002711" y="1996617"/>
                  </a:lnTo>
                  <a:lnTo>
                    <a:pt x="3003829" y="1997075"/>
                  </a:lnTo>
                  <a:lnTo>
                    <a:pt x="3006458" y="1997075"/>
                  </a:lnTo>
                  <a:lnTo>
                    <a:pt x="3007576" y="1996617"/>
                  </a:lnTo>
                  <a:lnTo>
                    <a:pt x="3009442" y="1994750"/>
                  </a:lnTo>
                  <a:lnTo>
                    <a:pt x="3009900" y="1993633"/>
                  </a:lnTo>
                  <a:lnTo>
                    <a:pt x="3009900" y="1991004"/>
                  </a:lnTo>
                  <a:close/>
                </a:path>
                <a:path w="5153025" h="1997075">
                  <a:moveTo>
                    <a:pt x="3009900" y="1494116"/>
                  </a:moveTo>
                  <a:lnTo>
                    <a:pt x="3009442" y="1492999"/>
                  </a:lnTo>
                  <a:lnTo>
                    <a:pt x="3007576" y="1491132"/>
                  </a:lnTo>
                  <a:lnTo>
                    <a:pt x="3006458" y="1490662"/>
                  </a:lnTo>
                  <a:lnTo>
                    <a:pt x="3003829" y="1490662"/>
                  </a:lnTo>
                  <a:lnTo>
                    <a:pt x="3002711" y="1491132"/>
                  </a:lnTo>
                  <a:lnTo>
                    <a:pt x="3000845" y="1492999"/>
                  </a:lnTo>
                  <a:lnTo>
                    <a:pt x="3000375" y="1494116"/>
                  </a:lnTo>
                  <a:lnTo>
                    <a:pt x="3000375" y="1496745"/>
                  </a:lnTo>
                  <a:lnTo>
                    <a:pt x="3000845" y="1497863"/>
                  </a:lnTo>
                  <a:lnTo>
                    <a:pt x="3002711" y="1499730"/>
                  </a:lnTo>
                  <a:lnTo>
                    <a:pt x="3003829" y="1500187"/>
                  </a:lnTo>
                  <a:lnTo>
                    <a:pt x="3006458" y="1500187"/>
                  </a:lnTo>
                  <a:lnTo>
                    <a:pt x="3007576" y="1499730"/>
                  </a:lnTo>
                  <a:lnTo>
                    <a:pt x="3009442" y="1497863"/>
                  </a:lnTo>
                  <a:lnTo>
                    <a:pt x="3009900" y="1496745"/>
                  </a:lnTo>
                  <a:lnTo>
                    <a:pt x="3009900" y="1494116"/>
                  </a:lnTo>
                  <a:close/>
                </a:path>
                <a:path w="5153025" h="1997075">
                  <a:moveTo>
                    <a:pt x="3009900" y="997229"/>
                  </a:moveTo>
                  <a:lnTo>
                    <a:pt x="3009442" y="996111"/>
                  </a:lnTo>
                  <a:lnTo>
                    <a:pt x="3007576" y="994244"/>
                  </a:lnTo>
                  <a:lnTo>
                    <a:pt x="3006458" y="993775"/>
                  </a:lnTo>
                  <a:lnTo>
                    <a:pt x="3003829" y="993775"/>
                  </a:lnTo>
                  <a:lnTo>
                    <a:pt x="3002711" y="994244"/>
                  </a:lnTo>
                  <a:lnTo>
                    <a:pt x="3000845" y="996111"/>
                  </a:lnTo>
                  <a:lnTo>
                    <a:pt x="3000375" y="997229"/>
                  </a:lnTo>
                  <a:lnTo>
                    <a:pt x="3000375" y="999858"/>
                  </a:lnTo>
                  <a:lnTo>
                    <a:pt x="3000845" y="1000975"/>
                  </a:lnTo>
                  <a:lnTo>
                    <a:pt x="3002711" y="1002842"/>
                  </a:lnTo>
                  <a:lnTo>
                    <a:pt x="3003829" y="1003300"/>
                  </a:lnTo>
                  <a:lnTo>
                    <a:pt x="3006458" y="1003300"/>
                  </a:lnTo>
                  <a:lnTo>
                    <a:pt x="3007576" y="1002842"/>
                  </a:lnTo>
                  <a:lnTo>
                    <a:pt x="3009442" y="1000975"/>
                  </a:lnTo>
                  <a:lnTo>
                    <a:pt x="3009900" y="999858"/>
                  </a:lnTo>
                  <a:lnTo>
                    <a:pt x="3009900" y="997229"/>
                  </a:lnTo>
                  <a:close/>
                </a:path>
                <a:path w="5153025" h="1997075">
                  <a:moveTo>
                    <a:pt x="3009900" y="500341"/>
                  </a:moveTo>
                  <a:lnTo>
                    <a:pt x="3009442" y="499224"/>
                  </a:lnTo>
                  <a:lnTo>
                    <a:pt x="3007576" y="497357"/>
                  </a:lnTo>
                  <a:lnTo>
                    <a:pt x="3006458" y="496900"/>
                  </a:lnTo>
                  <a:lnTo>
                    <a:pt x="3003829" y="496900"/>
                  </a:lnTo>
                  <a:lnTo>
                    <a:pt x="3002711" y="497357"/>
                  </a:lnTo>
                  <a:lnTo>
                    <a:pt x="3000845" y="499224"/>
                  </a:lnTo>
                  <a:lnTo>
                    <a:pt x="3000375" y="500341"/>
                  </a:lnTo>
                  <a:lnTo>
                    <a:pt x="3000375" y="502970"/>
                  </a:lnTo>
                  <a:lnTo>
                    <a:pt x="3000845" y="504088"/>
                  </a:lnTo>
                  <a:lnTo>
                    <a:pt x="3002711" y="505955"/>
                  </a:lnTo>
                  <a:lnTo>
                    <a:pt x="3003829" y="506425"/>
                  </a:lnTo>
                  <a:lnTo>
                    <a:pt x="3006458" y="506425"/>
                  </a:lnTo>
                  <a:lnTo>
                    <a:pt x="3007576" y="505955"/>
                  </a:lnTo>
                  <a:lnTo>
                    <a:pt x="3009442" y="504088"/>
                  </a:lnTo>
                  <a:lnTo>
                    <a:pt x="3009900" y="502970"/>
                  </a:lnTo>
                  <a:lnTo>
                    <a:pt x="3009900" y="500341"/>
                  </a:lnTo>
                  <a:close/>
                </a:path>
                <a:path w="5153025" h="1997075">
                  <a:moveTo>
                    <a:pt x="3009900" y="3454"/>
                  </a:moveTo>
                  <a:lnTo>
                    <a:pt x="3009442" y="2336"/>
                  </a:lnTo>
                  <a:lnTo>
                    <a:pt x="3007576" y="469"/>
                  </a:lnTo>
                  <a:lnTo>
                    <a:pt x="3006458" y="0"/>
                  </a:lnTo>
                  <a:lnTo>
                    <a:pt x="3003829" y="0"/>
                  </a:lnTo>
                  <a:lnTo>
                    <a:pt x="3002711" y="469"/>
                  </a:lnTo>
                  <a:lnTo>
                    <a:pt x="3000845" y="2336"/>
                  </a:lnTo>
                  <a:lnTo>
                    <a:pt x="3000375" y="3454"/>
                  </a:lnTo>
                  <a:lnTo>
                    <a:pt x="3000375" y="6083"/>
                  </a:lnTo>
                  <a:lnTo>
                    <a:pt x="3000845" y="7200"/>
                  </a:lnTo>
                  <a:lnTo>
                    <a:pt x="3002711" y="9067"/>
                  </a:lnTo>
                  <a:lnTo>
                    <a:pt x="3003829" y="9525"/>
                  </a:lnTo>
                  <a:lnTo>
                    <a:pt x="3006458" y="9525"/>
                  </a:lnTo>
                  <a:lnTo>
                    <a:pt x="3007576" y="9067"/>
                  </a:lnTo>
                  <a:lnTo>
                    <a:pt x="3009442" y="7200"/>
                  </a:lnTo>
                  <a:lnTo>
                    <a:pt x="3009900" y="6083"/>
                  </a:lnTo>
                  <a:lnTo>
                    <a:pt x="3009900" y="3454"/>
                  </a:lnTo>
                  <a:close/>
                </a:path>
                <a:path w="5153025" h="1997075">
                  <a:moveTo>
                    <a:pt x="3057525" y="1991004"/>
                  </a:moveTo>
                  <a:lnTo>
                    <a:pt x="3057067" y="1989886"/>
                  </a:lnTo>
                  <a:lnTo>
                    <a:pt x="3055201" y="1988019"/>
                  </a:lnTo>
                  <a:lnTo>
                    <a:pt x="3054083" y="1987550"/>
                  </a:lnTo>
                  <a:lnTo>
                    <a:pt x="3051454" y="1987550"/>
                  </a:lnTo>
                  <a:lnTo>
                    <a:pt x="3050336" y="1988019"/>
                  </a:lnTo>
                  <a:lnTo>
                    <a:pt x="3048470" y="1989886"/>
                  </a:lnTo>
                  <a:lnTo>
                    <a:pt x="3048000" y="1991004"/>
                  </a:lnTo>
                  <a:lnTo>
                    <a:pt x="3048000" y="1993633"/>
                  </a:lnTo>
                  <a:lnTo>
                    <a:pt x="3048470" y="1994750"/>
                  </a:lnTo>
                  <a:lnTo>
                    <a:pt x="3050336" y="1996617"/>
                  </a:lnTo>
                  <a:lnTo>
                    <a:pt x="3051454" y="1997075"/>
                  </a:lnTo>
                  <a:lnTo>
                    <a:pt x="3054083" y="1997075"/>
                  </a:lnTo>
                  <a:lnTo>
                    <a:pt x="3055201" y="1996617"/>
                  </a:lnTo>
                  <a:lnTo>
                    <a:pt x="3057067" y="1994750"/>
                  </a:lnTo>
                  <a:lnTo>
                    <a:pt x="3057525" y="1993633"/>
                  </a:lnTo>
                  <a:lnTo>
                    <a:pt x="3057525" y="1991004"/>
                  </a:lnTo>
                  <a:close/>
                </a:path>
                <a:path w="5153025" h="1997075">
                  <a:moveTo>
                    <a:pt x="3057525" y="1494116"/>
                  </a:moveTo>
                  <a:lnTo>
                    <a:pt x="3057067" y="1492999"/>
                  </a:lnTo>
                  <a:lnTo>
                    <a:pt x="3055201" y="1491132"/>
                  </a:lnTo>
                  <a:lnTo>
                    <a:pt x="3054083" y="1490662"/>
                  </a:lnTo>
                  <a:lnTo>
                    <a:pt x="3051454" y="1490662"/>
                  </a:lnTo>
                  <a:lnTo>
                    <a:pt x="3050336" y="1491132"/>
                  </a:lnTo>
                  <a:lnTo>
                    <a:pt x="3048470" y="1492999"/>
                  </a:lnTo>
                  <a:lnTo>
                    <a:pt x="3048000" y="1494116"/>
                  </a:lnTo>
                  <a:lnTo>
                    <a:pt x="3048000" y="1496745"/>
                  </a:lnTo>
                  <a:lnTo>
                    <a:pt x="3048470" y="1497863"/>
                  </a:lnTo>
                  <a:lnTo>
                    <a:pt x="3050336" y="1499730"/>
                  </a:lnTo>
                  <a:lnTo>
                    <a:pt x="3051454" y="1500187"/>
                  </a:lnTo>
                  <a:lnTo>
                    <a:pt x="3054083" y="1500187"/>
                  </a:lnTo>
                  <a:lnTo>
                    <a:pt x="3055201" y="1499730"/>
                  </a:lnTo>
                  <a:lnTo>
                    <a:pt x="3057067" y="1497863"/>
                  </a:lnTo>
                  <a:lnTo>
                    <a:pt x="3057525" y="1496745"/>
                  </a:lnTo>
                  <a:lnTo>
                    <a:pt x="3057525" y="1494116"/>
                  </a:lnTo>
                  <a:close/>
                </a:path>
                <a:path w="5153025" h="1997075">
                  <a:moveTo>
                    <a:pt x="3057525" y="997229"/>
                  </a:moveTo>
                  <a:lnTo>
                    <a:pt x="3057067" y="996111"/>
                  </a:lnTo>
                  <a:lnTo>
                    <a:pt x="3055201" y="994244"/>
                  </a:lnTo>
                  <a:lnTo>
                    <a:pt x="3054083" y="993775"/>
                  </a:lnTo>
                  <a:lnTo>
                    <a:pt x="3051454" y="993775"/>
                  </a:lnTo>
                  <a:lnTo>
                    <a:pt x="3050336" y="994244"/>
                  </a:lnTo>
                  <a:lnTo>
                    <a:pt x="3048470" y="996111"/>
                  </a:lnTo>
                  <a:lnTo>
                    <a:pt x="3048000" y="997229"/>
                  </a:lnTo>
                  <a:lnTo>
                    <a:pt x="3048000" y="999858"/>
                  </a:lnTo>
                  <a:lnTo>
                    <a:pt x="3048470" y="1000975"/>
                  </a:lnTo>
                  <a:lnTo>
                    <a:pt x="3050336" y="1002842"/>
                  </a:lnTo>
                  <a:lnTo>
                    <a:pt x="3051454" y="1003300"/>
                  </a:lnTo>
                  <a:lnTo>
                    <a:pt x="3054083" y="1003300"/>
                  </a:lnTo>
                  <a:lnTo>
                    <a:pt x="3055201" y="1002842"/>
                  </a:lnTo>
                  <a:lnTo>
                    <a:pt x="3057067" y="1000975"/>
                  </a:lnTo>
                  <a:lnTo>
                    <a:pt x="3057525" y="999858"/>
                  </a:lnTo>
                  <a:lnTo>
                    <a:pt x="3057525" y="997229"/>
                  </a:lnTo>
                  <a:close/>
                </a:path>
                <a:path w="5153025" h="1997075">
                  <a:moveTo>
                    <a:pt x="3057525" y="500341"/>
                  </a:moveTo>
                  <a:lnTo>
                    <a:pt x="3057067" y="499224"/>
                  </a:lnTo>
                  <a:lnTo>
                    <a:pt x="3055201" y="497357"/>
                  </a:lnTo>
                  <a:lnTo>
                    <a:pt x="3054083" y="496900"/>
                  </a:lnTo>
                  <a:lnTo>
                    <a:pt x="3051454" y="496900"/>
                  </a:lnTo>
                  <a:lnTo>
                    <a:pt x="3050336" y="497357"/>
                  </a:lnTo>
                  <a:lnTo>
                    <a:pt x="3048470" y="499224"/>
                  </a:lnTo>
                  <a:lnTo>
                    <a:pt x="3048000" y="500341"/>
                  </a:lnTo>
                  <a:lnTo>
                    <a:pt x="3048000" y="502970"/>
                  </a:lnTo>
                  <a:lnTo>
                    <a:pt x="3048470" y="504088"/>
                  </a:lnTo>
                  <a:lnTo>
                    <a:pt x="3050336" y="505955"/>
                  </a:lnTo>
                  <a:lnTo>
                    <a:pt x="3051454" y="506425"/>
                  </a:lnTo>
                  <a:lnTo>
                    <a:pt x="3054083" y="506425"/>
                  </a:lnTo>
                  <a:lnTo>
                    <a:pt x="3055201" y="505955"/>
                  </a:lnTo>
                  <a:lnTo>
                    <a:pt x="3057067" y="504088"/>
                  </a:lnTo>
                  <a:lnTo>
                    <a:pt x="3057525" y="502970"/>
                  </a:lnTo>
                  <a:lnTo>
                    <a:pt x="3057525" y="500341"/>
                  </a:lnTo>
                  <a:close/>
                </a:path>
                <a:path w="5153025" h="1997075">
                  <a:moveTo>
                    <a:pt x="3057525" y="3454"/>
                  </a:moveTo>
                  <a:lnTo>
                    <a:pt x="3057067" y="2336"/>
                  </a:lnTo>
                  <a:lnTo>
                    <a:pt x="3055201" y="469"/>
                  </a:lnTo>
                  <a:lnTo>
                    <a:pt x="3054083" y="0"/>
                  </a:lnTo>
                  <a:lnTo>
                    <a:pt x="3051454" y="0"/>
                  </a:lnTo>
                  <a:lnTo>
                    <a:pt x="3050336" y="469"/>
                  </a:lnTo>
                  <a:lnTo>
                    <a:pt x="3048470" y="2336"/>
                  </a:lnTo>
                  <a:lnTo>
                    <a:pt x="3048000" y="3454"/>
                  </a:lnTo>
                  <a:lnTo>
                    <a:pt x="3048000" y="6083"/>
                  </a:lnTo>
                  <a:lnTo>
                    <a:pt x="3048470" y="7200"/>
                  </a:lnTo>
                  <a:lnTo>
                    <a:pt x="3050336" y="9067"/>
                  </a:lnTo>
                  <a:lnTo>
                    <a:pt x="3051454" y="9525"/>
                  </a:lnTo>
                  <a:lnTo>
                    <a:pt x="3054083" y="9525"/>
                  </a:lnTo>
                  <a:lnTo>
                    <a:pt x="3055201" y="9067"/>
                  </a:lnTo>
                  <a:lnTo>
                    <a:pt x="3057067" y="7200"/>
                  </a:lnTo>
                  <a:lnTo>
                    <a:pt x="3057525" y="6083"/>
                  </a:lnTo>
                  <a:lnTo>
                    <a:pt x="3057525" y="3454"/>
                  </a:lnTo>
                  <a:close/>
                </a:path>
                <a:path w="5153025" h="1997075">
                  <a:moveTo>
                    <a:pt x="3105150" y="1991004"/>
                  </a:moveTo>
                  <a:lnTo>
                    <a:pt x="3104692" y="1989886"/>
                  </a:lnTo>
                  <a:lnTo>
                    <a:pt x="3102826" y="1988019"/>
                  </a:lnTo>
                  <a:lnTo>
                    <a:pt x="3101708" y="1987550"/>
                  </a:lnTo>
                  <a:lnTo>
                    <a:pt x="3099079" y="1987550"/>
                  </a:lnTo>
                  <a:lnTo>
                    <a:pt x="3097961" y="1988019"/>
                  </a:lnTo>
                  <a:lnTo>
                    <a:pt x="3096095" y="1989886"/>
                  </a:lnTo>
                  <a:lnTo>
                    <a:pt x="3095625" y="1991004"/>
                  </a:lnTo>
                  <a:lnTo>
                    <a:pt x="3095625" y="1993633"/>
                  </a:lnTo>
                  <a:lnTo>
                    <a:pt x="3096095" y="1994750"/>
                  </a:lnTo>
                  <a:lnTo>
                    <a:pt x="3097961" y="1996617"/>
                  </a:lnTo>
                  <a:lnTo>
                    <a:pt x="3099079" y="1997075"/>
                  </a:lnTo>
                  <a:lnTo>
                    <a:pt x="3101708" y="1997075"/>
                  </a:lnTo>
                  <a:lnTo>
                    <a:pt x="3102826" y="1996617"/>
                  </a:lnTo>
                  <a:lnTo>
                    <a:pt x="3104692" y="1994750"/>
                  </a:lnTo>
                  <a:lnTo>
                    <a:pt x="3105150" y="1993633"/>
                  </a:lnTo>
                  <a:lnTo>
                    <a:pt x="3105150" y="1991004"/>
                  </a:lnTo>
                  <a:close/>
                </a:path>
                <a:path w="5153025" h="1997075">
                  <a:moveTo>
                    <a:pt x="3105150" y="1494116"/>
                  </a:moveTo>
                  <a:lnTo>
                    <a:pt x="3104692" y="1492999"/>
                  </a:lnTo>
                  <a:lnTo>
                    <a:pt x="3102826" y="1491132"/>
                  </a:lnTo>
                  <a:lnTo>
                    <a:pt x="3101708" y="1490662"/>
                  </a:lnTo>
                  <a:lnTo>
                    <a:pt x="3099079" y="1490662"/>
                  </a:lnTo>
                  <a:lnTo>
                    <a:pt x="3097961" y="1491132"/>
                  </a:lnTo>
                  <a:lnTo>
                    <a:pt x="3096095" y="1492999"/>
                  </a:lnTo>
                  <a:lnTo>
                    <a:pt x="3095625" y="1494116"/>
                  </a:lnTo>
                  <a:lnTo>
                    <a:pt x="3095625" y="1496745"/>
                  </a:lnTo>
                  <a:lnTo>
                    <a:pt x="3096095" y="1497863"/>
                  </a:lnTo>
                  <a:lnTo>
                    <a:pt x="3097961" y="1499730"/>
                  </a:lnTo>
                  <a:lnTo>
                    <a:pt x="3099079" y="1500187"/>
                  </a:lnTo>
                  <a:lnTo>
                    <a:pt x="3101708" y="1500187"/>
                  </a:lnTo>
                  <a:lnTo>
                    <a:pt x="3102826" y="1499730"/>
                  </a:lnTo>
                  <a:lnTo>
                    <a:pt x="3104692" y="1497863"/>
                  </a:lnTo>
                  <a:lnTo>
                    <a:pt x="3105150" y="1496745"/>
                  </a:lnTo>
                  <a:lnTo>
                    <a:pt x="3105150" y="1494116"/>
                  </a:lnTo>
                  <a:close/>
                </a:path>
                <a:path w="5153025" h="1997075">
                  <a:moveTo>
                    <a:pt x="3105150" y="997229"/>
                  </a:moveTo>
                  <a:lnTo>
                    <a:pt x="3104692" y="996111"/>
                  </a:lnTo>
                  <a:lnTo>
                    <a:pt x="3102826" y="994244"/>
                  </a:lnTo>
                  <a:lnTo>
                    <a:pt x="3101708" y="993775"/>
                  </a:lnTo>
                  <a:lnTo>
                    <a:pt x="3099079" y="993775"/>
                  </a:lnTo>
                  <a:lnTo>
                    <a:pt x="3097961" y="994244"/>
                  </a:lnTo>
                  <a:lnTo>
                    <a:pt x="3096095" y="996111"/>
                  </a:lnTo>
                  <a:lnTo>
                    <a:pt x="3095625" y="997229"/>
                  </a:lnTo>
                  <a:lnTo>
                    <a:pt x="3095625" y="999858"/>
                  </a:lnTo>
                  <a:lnTo>
                    <a:pt x="3096095" y="1000975"/>
                  </a:lnTo>
                  <a:lnTo>
                    <a:pt x="3097961" y="1002842"/>
                  </a:lnTo>
                  <a:lnTo>
                    <a:pt x="3099079" y="1003300"/>
                  </a:lnTo>
                  <a:lnTo>
                    <a:pt x="3101708" y="1003300"/>
                  </a:lnTo>
                  <a:lnTo>
                    <a:pt x="3102826" y="1002842"/>
                  </a:lnTo>
                  <a:lnTo>
                    <a:pt x="3104692" y="1000975"/>
                  </a:lnTo>
                  <a:lnTo>
                    <a:pt x="3105150" y="999858"/>
                  </a:lnTo>
                  <a:lnTo>
                    <a:pt x="3105150" y="997229"/>
                  </a:lnTo>
                  <a:close/>
                </a:path>
                <a:path w="5153025" h="1997075">
                  <a:moveTo>
                    <a:pt x="3105150" y="500341"/>
                  </a:moveTo>
                  <a:lnTo>
                    <a:pt x="3104692" y="499224"/>
                  </a:lnTo>
                  <a:lnTo>
                    <a:pt x="3102826" y="497357"/>
                  </a:lnTo>
                  <a:lnTo>
                    <a:pt x="3101708" y="496900"/>
                  </a:lnTo>
                  <a:lnTo>
                    <a:pt x="3099079" y="496900"/>
                  </a:lnTo>
                  <a:lnTo>
                    <a:pt x="3097961" y="497357"/>
                  </a:lnTo>
                  <a:lnTo>
                    <a:pt x="3096095" y="499224"/>
                  </a:lnTo>
                  <a:lnTo>
                    <a:pt x="3095625" y="500341"/>
                  </a:lnTo>
                  <a:lnTo>
                    <a:pt x="3095625" y="502970"/>
                  </a:lnTo>
                  <a:lnTo>
                    <a:pt x="3096095" y="504088"/>
                  </a:lnTo>
                  <a:lnTo>
                    <a:pt x="3097961" y="505955"/>
                  </a:lnTo>
                  <a:lnTo>
                    <a:pt x="3099079" y="506425"/>
                  </a:lnTo>
                  <a:lnTo>
                    <a:pt x="3101708" y="506425"/>
                  </a:lnTo>
                  <a:lnTo>
                    <a:pt x="3102826" y="505955"/>
                  </a:lnTo>
                  <a:lnTo>
                    <a:pt x="3104692" y="504088"/>
                  </a:lnTo>
                  <a:lnTo>
                    <a:pt x="3105150" y="502970"/>
                  </a:lnTo>
                  <a:lnTo>
                    <a:pt x="3105150" y="500341"/>
                  </a:lnTo>
                  <a:close/>
                </a:path>
                <a:path w="5153025" h="1997075">
                  <a:moveTo>
                    <a:pt x="3105150" y="3454"/>
                  </a:moveTo>
                  <a:lnTo>
                    <a:pt x="3104692" y="2336"/>
                  </a:lnTo>
                  <a:lnTo>
                    <a:pt x="3102826" y="469"/>
                  </a:lnTo>
                  <a:lnTo>
                    <a:pt x="3101708" y="0"/>
                  </a:lnTo>
                  <a:lnTo>
                    <a:pt x="3099079" y="0"/>
                  </a:lnTo>
                  <a:lnTo>
                    <a:pt x="3097961" y="469"/>
                  </a:lnTo>
                  <a:lnTo>
                    <a:pt x="3096095" y="2336"/>
                  </a:lnTo>
                  <a:lnTo>
                    <a:pt x="3095625" y="3454"/>
                  </a:lnTo>
                  <a:lnTo>
                    <a:pt x="3095625" y="6083"/>
                  </a:lnTo>
                  <a:lnTo>
                    <a:pt x="3096095" y="7200"/>
                  </a:lnTo>
                  <a:lnTo>
                    <a:pt x="3097961" y="9067"/>
                  </a:lnTo>
                  <a:lnTo>
                    <a:pt x="3099079" y="9525"/>
                  </a:lnTo>
                  <a:lnTo>
                    <a:pt x="3101708" y="9525"/>
                  </a:lnTo>
                  <a:lnTo>
                    <a:pt x="3102826" y="9067"/>
                  </a:lnTo>
                  <a:lnTo>
                    <a:pt x="3104692" y="7200"/>
                  </a:lnTo>
                  <a:lnTo>
                    <a:pt x="3105150" y="6083"/>
                  </a:lnTo>
                  <a:lnTo>
                    <a:pt x="3105150" y="3454"/>
                  </a:lnTo>
                  <a:close/>
                </a:path>
                <a:path w="5153025" h="1997075">
                  <a:moveTo>
                    <a:pt x="3152787" y="1991004"/>
                  </a:moveTo>
                  <a:lnTo>
                    <a:pt x="3152317" y="1989886"/>
                  </a:lnTo>
                  <a:lnTo>
                    <a:pt x="3150451" y="1988019"/>
                  </a:lnTo>
                  <a:lnTo>
                    <a:pt x="3149333" y="1987550"/>
                  </a:lnTo>
                  <a:lnTo>
                    <a:pt x="3146704" y="1987550"/>
                  </a:lnTo>
                  <a:lnTo>
                    <a:pt x="3145586" y="1988019"/>
                  </a:lnTo>
                  <a:lnTo>
                    <a:pt x="3143720" y="1989886"/>
                  </a:lnTo>
                  <a:lnTo>
                    <a:pt x="3143250" y="1991004"/>
                  </a:lnTo>
                  <a:lnTo>
                    <a:pt x="3143250" y="1993633"/>
                  </a:lnTo>
                  <a:lnTo>
                    <a:pt x="3143720" y="1994750"/>
                  </a:lnTo>
                  <a:lnTo>
                    <a:pt x="3145586" y="1996617"/>
                  </a:lnTo>
                  <a:lnTo>
                    <a:pt x="3146704" y="1997075"/>
                  </a:lnTo>
                  <a:lnTo>
                    <a:pt x="3149333" y="1997075"/>
                  </a:lnTo>
                  <a:lnTo>
                    <a:pt x="3150451" y="1996617"/>
                  </a:lnTo>
                  <a:lnTo>
                    <a:pt x="3152317" y="1994750"/>
                  </a:lnTo>
                  <a:lnTo>
                    <a:pt x="3152787" y="1993633"/>
                  </a:lnTo>
                  <a:lnTo>
                    <a:pt x="3152787" y="1991004"/>
                  </a:lnTo>
                  <a:close/>
                </a:path>
                <a:path w="5153025" h="1997075">
                  <a:moveTo>
                    <a:pt x="3152787" y="1494116"/>
                  </a:moveTo>
                  <a:lnTo>
                    <a:pt x="3152317" y="1492999"/>
                  </a:lnTo>
                  <a:lnTo>
                    <a:pt x="3150451" y="1491132"/>
                  </a:lnTo>
                  <a:lnTo>
                    <a:pt x="3149333" y="1490662"/>
                  </a:lnTo>
                  <a:lnTo>
                    <a:pt x="3146704" y="1490662"/>
                  </a:lnTo>
                  <a:lnTo>
                    <a:pt x="3145586" y="1491132"/>
                  </a:lnTo>
                  <a:lnTo>
                    <a:pt x="3143720" y="1492999"/>
                  </a:lnTo>
                  <a:lnTo>
                    <a:pt x="3143250" y="1494116"/>
                  </a:lnTo>
                  <a:lnTo>
                    <a:pt x="3143250" y="1496745"/>
                  </a:lnTo>
                  <a:lnTo>
                    <a:pt x="3143720" y="1497863"/>
                  </a:lnTo>
                  <a:lnTo>
                    <a:pt x="3145586" y="1499730"/>
                  </a:lnTo>
                  <a:lnTo>
                    <a:pt x="3146704" y="1500187"/>
                  </a:lnTo>
                  <a:lnTo>
                    <a:pt x="3149333" y="1500187"/>
                  </a:lnTo>
                  <a:lnTo>
                    <a:pt x="3150451" y="1499730"/>
                  </a:lnTo>
                  <a:lnTo>
                    <a:pt x="3152317" y="1497863"/>
                  </a:lnTo>
                  <a:lnTo>
                    <a:pt x="3152787" y="1496745"/>
                  </a:lnTo>
                  <a:lnTo>
                    <a:pt x="3152787" y="1494116"/>
                  </a:lnTo>
                  <a:close/>
                </a:path>
                <a:path w="5153025" h="1997075">
                  <a:moveTo>
                    <a:pt x="3152787" y="997229"/>
                  </a:moveTo>
                  <a:lnTo>
                    <a:pt x="3152317" y="996111"/>
                  </a:lnTo>
                  <a:lnTo>
                    <a:pt x="3150451" y="994244"/>
                  </a:lnTo>
                  <a:lnTo>
                    <a:pt x="3149333" y="993775"/>
                  </a:lnTo>
                  <a:lnTo>
                    <a:pt x="3146704" y="993775"/>
                  </a:lnTo>
                  <a:lnTo>
                    <a:pt x="3145586" y="994244"/>
                  </a:lnTo>
                  <a:lnTo>
                    <a:pt x="3143720" y="996111"/>
                  </a:lnTo>
                  <a:lnTo>
                    <a:pt x="3143250" y="997229"/>
                  </a:lnTo>
                  <a:lnTo>
                    <a:pt x="3143250" y="999858"/>
                  </a:lnTo>
                  <a:lnTo>
                    <a:pt x="3143720" y="1000975"/>
                  </a:lnTo>
                  <a:lnTo>
                    <a:pt x="3145586" y="1002842"/>
                  </a:lnTo>
                  <a:lnTo>
                    <a:pt x="3146704" y="1003300"/>
                  </a:lnTo>
                  <a:lnTo>
                    <a:pt x="3149333" y="1003300"/>
                  </a:lnTo>
                  <a:lnTo>
                    <a:pt x="3150451" y="1002842"/>
                  </a:lnTo>
                  <a:lnTo>
                    <a:pt x="3152317" y="1000975"/>
                  </a:lnTo>
                  <a:lnTo>
                    <a:pt x="3152787" y="999858"/>
                  </a:lnTo>
                  <a:lnTo>
                    <a:pt x="3152787" y="997229"/>
                  </a:lnTo>
                  <a:close/>
                </a:path>
                <a:path w="5153025" h="1997075">
                  <a:moveTo>
                    <a:pt x="3152787" y="500341"/>
                  </a:moveTo>
                  <a:lnTo>
                    <a:pt x="3152317" y="499224"/>
                  </a:lnTo>
                  <a:lnTo>
                    <a:pt x="3150451" y="497357"/>
                  </a:lnTo>
                  <a:lnTo>
                    <a:pt x="3149333" y="496900"/>
                  </a:lnTo>
                  <a:lnTo>
                    <a:pt x="3146704" y="496900"/>
                  </a:lnTo>
                  <a:lnTo>
                    <a:pt x="3145586" y="497357"/>
                  </a:lnTo>
                  <a:lnTo>
                    <a:pt x="3143720" y="499224"/>
                  </a:lnTo>
                  <a:lnTo>
                    <a:pt x="3143250" y="500341"/>
                  </a:lnTo>
                  <a:lnTo>
                    <a:pt x="3143250" y="502970"/>
                  </a:lnTo>
                  <a:lnTo>
                    <a:pt x="3143720" y="504088"/>
                  </a:lnTo>
                  <a:lnTo>
                    <a:pt x="3145586" y="505955"/>
                  </a:lnTo>
                  <a:lnTo>
                    <a:pt x="3146704" y="506425"/>
                  </a:lnTo>
                  <a:lnTo>
                    <a:pt x="3149333" y="506425"/>
                  </a:lnTo>
                  <a:lnTo>
                    <a:pt x="3150451" y="505955"/>
                  </a:lnTo>
                  <a:lnTo>
                    <a:pt x="3152317" y="504088"/>
                  </a:lnTo>
                  <a:lnTo>
                    <a:pt x="3152787" y="502970"/>
                  </a:lnTo>
                  <a:lnTo>
                    <a:pt x="3152787" y="500341"/>
                  </a:lnTo>
                  <a:close/>
                </a:path>
                <a:path w="5153025" h="1997075">
                  <a:moveTo>
                    <a:pt x="3152787" y="3454"/>
                  </a:moveTo>
                  <a:lnTo>
                    <a:pt x="3152317" y="2336"/>
                  </a:lnTo>
                  <a:lnTo>
                    <a:pt x="3150451" y="469"/>
                  </a:lnTo>
                  <a:lnTo>
                    <a:pt x="3149333" y="0"/>
                  </a:lnTo>
                  <a:lnTo>
                    <a:pt x="3146704" y="0"/>
                  </a:lnTo>
                  <a:lnTo>
                    <a:pt x="3145586" y="469"/>
                  </a:lnTo>
                  <a:lnTo>
                    <a:pt x="3143720" y="2336"/>
                  </a:lnTo>
                  <a:lnTo>
                    <a:pt x="3143250" y="3454"/>
                  </a:lnTo>
                  <a:lnTo>
                    <a:pt x="3143250" y="6083"/>
                  </a:lnTo>
                  <a:lnTo>
                    <a:pt x="3143720" y="7200"/>
                  </a:lnTo>
                  <a:lnTo>
                    <a:pt x="3145586" y="9067"/>
                  </a:lnTo>
                  <a:lnTo>
                    <a:pt x="3146704" y="9525"/>
                  </a:lnTo>
                  <a:lnTo>
                    <a:pt x="3149333" y="9525"/>
                  </a:lnTo>
                  <a:lnTo>
                    <a:pt x="3150451" y="9067"/>
                  </a:lnTo>
                  <a:lnTo>
                    <a:pt x="3152317" y="7200"/>
                  </a:lnTo>
                  <a:lnTo>
                    <a:pt x="3152787" y="6083"/>
                  </a:lnTo>
                  <a:lnTo>
                    <a:pt x="3152787" y="3454"/>
                  </a:lnTo>
                  <a:close/>
                </a:path>
                <a:path w="5153025" h="1997075">
                  <a:moveTo>
                    <a:pt x="3200400" y="1991004"/>
                  </a:moveTo>
                  <a:lnTo>
                    <a:pt x="3199942" y="1989886"/>
                  </a:lnTo>
                  <a:lnTo>
                    <a:pt x="3198076" y="1988019"/>
                  </a:lnTo>
                  <a:lnTo>
                    <a:pt x="3196958" y="1987550"/>
                  </a:lnTo>
                  <a:lnTo>
                    <a:pt x="3194329" y="1987550"/>
                  </a:lnTo>
                  <a:lnTo>
                    <a:pt x="3193211" y="1988019"/>
                  </a:lnTo>
                  <a:lnTo>
                    <a:pt x="3191345" y="1989886"/>
                  </a:lnTo>
                  <a:lnTo>
                    <a:pt x="3190875" y="1991004"/>
                  </a:lnTo>
                  <a:lnTo>
                    <a:pt x="3190875" y="1993633"/>
                  </a:lnTo>
                  <a:lnTo>
                    <a:pt x="3191345" y="1994750"/>
                  </a:lnTo>
                  <a:lnTo>
                    <a:pt x="3193211" y="1996617"/>
                  </a:lnTo>
                  <a:lnTo>
                    <a:pt x="3194329" y="1997075"/>
                  </a:lnTo>
                  <a:lnTo>
                    <a:pt x="3196958" y="1997075"/>
                  </a:lnTo>
                  <a:lnTo>
                    <a:pt x="3198076" y="1996617"/>
                  </a:lnTo>
                  <a:lnTo>
                    <a:pt x="3199942" y="1994750"/>
                  </a:lnTo>
                  <a:lnTo>
                    <a:pt x="3200400" y="1993633"/>
                  </a:lnTo>
                  <a:lnTo>
                    <a:pt x="3200400" y="1991004"/>
                  </a:lnTo>
                  <a:close/>
                </a:path>
                <a:path w="5153025" h="1997075">
                  <a:moveTo>
                    <a:pt x="3200400" y="1494116"/>
                  </a:moveTo>
                  <a:lnTo>
                    <a:pt x="3199942" y="1492999"/>
                  </a:lnTo>
                  <a:lnTo>
                    <a:pt x="3198076" y="1491132"/>
                  </a:lnTo>
                  <a:lnTo>
                    <a:pt x="3196958" y="1490662"/>
                  </a:lnTo>
                  <a:lnTo>
                    <a:pt x="3194329" y="1490662"/>
                  </a:lnTo>
                  <a:lnTo>
                    <a:pt x="3193211" y="1491132"/>
                  </a:lnTo>
                  <a:lnTo>
                    <a:pt x="3191345" y="1492999"/>
                  </a:lnTo>
                  <a:lnTo>
                    <a:pt x="3190875" y="1494116"/>
                  </a:lnTo>
                  <a:lnTo>
                    <a:pt x="3190875" y="1496745"/>
                  </a:lnTo>
                  <a:lnTo>
                    <a:pt x="3191345" y="1497863"/>
                  </a:lnTo>
                  <a:lnTo>
                    <a:pt x="3193211" y="1499730"/>
                  </a:lnTo>
                  <a:lnTo>
                    <a:pt x="3194329" y="1500187"/>
                  </a:lnTo>
                  <a:lnTo>
                    <a:pt x="3196958" y="1500187"/>
                  </a:lnTo>
                  <a:lnTo>
                    <a:pt x="3198076" y="1499730"/>
                  </a:lnTo>
                  <a:lnTo>
                    <a:pt x="3199942" y="1497863"/>
                  </a:lnTo>
                  <a:lnTo>
                    <a:pt x="3200400" y="1496745"/>
                  </a:lnTo>
                  <a:lnTo>
                    <a:pt x="3200400" y="1494116"/>
                  </a:lnTo>
                  <a:close/>
                </a:path>
                <a:path w="5153025" h="1997075">
                  <a:moveTo>
                    <a:pt x="3200400" y="997229"/>
                  </a:moveTo>
                  <a:lnTo>
                    <a:pt x="3199942" y="996111"/>
                  </a:lnTo>
                  <a:lnTo>
                    <a:pt x="3198076" y="994244"/>
                  </a:lnTo>
                  <a:lnTo>
                    <a:pt x="3196958" y="993775"/>
                  </a:lnTo>
                  <a:lnTo>
                    <a:pt x="3194329" y="993775"/>
                  </a:lnTo>
                  <a:lnTo>
                    <a:pt x="3193211" y="994244"/>
                  </a:lnTo>
                  <a:lnTo>
                    <a:pt x="3191345" y="996111"/>
                  </a:lnTo>
                  <a:lnTo>
                    <a:pt x="3190875" y="997229"/>
                  </a:lnTo>
                  <a:lnTo>
                    <a:pt x="3190875" y="999858"/>
                  </a:lnTo>
                  <a:lnTo>
                    <a:pt x="3191345" y="1000975"/>
                  </a:lnTo>
                  <a:lnTo>
                    <a:pt x="3193211" y="1002842"/>
                  </a:lnTo>
                  <a:lnTo>
                    <a:pt x="3194329" y="1003300"/>
                  </a:lnTo>
                  <a:lnTo>
                    <a:pt x="3196958" y="1003300"/>
                  </a:lnTo>
                  <a:lnTo>
                    <a:pt x="3198076" y="1002842"/>
                  </a:lnTo>
                  <a:lnTo>
                    <a:pt x="3199942" y="1000975"/>
                  </a:lnTo>
                  <a:lnTo>
                    <a:pt x="3200400" y="999858"/>
                  </a:lnTo>
                  <a:lnTo>
                    <a:pt x="3200400" y="997229"/>
                  </a:lnTo>
                  <a:close/>
                </a:path>
                <a:path w="5153025" h="1997075">
                  <a:moveTo>
                    <a:pt x="3200400" y="500341"/>
                  </a:moveTo>
                  <a:lnTo>
                    <a:pt x="3199942" y="499224"/>
                  </a:lnTo>
                  <a:lnTo>
                    <a:pt x="3198076" y="497357"/>
                  </a:lnTo>
                  <a:lnTo>
                    <a:pt x="3196958" y="496900"/>
                  </a:lnTo>
                  <a:lnTo>
                    <a:pt x="3194329" y="496900"/>
                  </a:lnTo>
                  <a:lnTo>
                    <a:pt x="3193211" y="497357"/>
                  </a:lnTo>
                  <a:lnTo>
                    <a:pt x="3191345" y="499224"/>
                  </a:lnTo>
                  <a:lnTo>
                    <a:pt x="3190875" y="500341"/>
                  </a:lnTo>
                  <a:lnTo>
                    <a:pt x="3190875" y="502970"/>
                  </a:lnTo>
                  <a:lnTo>
                    <a:pt x="3191345" y="504088"/>
                  </a:lnTo>
                  <a:lnTo>
                    <a:pt x="3193211" y="505955"/>
                  </a:lnTo>
                  <a:lnTo>
                    <a:pt x="3194329" y="506425"/>
                  </a:lnTo>
                  <a:lnTo>
                    <a:pt x="3196958" y="506425"/>
                  </a:lnTo>
                  <a:lnTo>
                    <a:pt x="3198076" y="505955"/>
                  </a:lnTo>
                  <a:lnTo>
                    <a:pt x="3199942" y="504088"/>
                  </a:lnTo>
                  <a:lnTo>
                    <a:pt x="3200400" y="502970"/>
                  </a:lnTo>
                  <a:lnTo>
                    <a:pt x="3200400" y="500341"/>
                  </a:lnTo>
                  <a:close/>
                </a:path>
                <a:path w="5153025" h="1997075">
                  <a:moveTo>
                    <a:pt x="3200400" y="3454"/>
                  </a:moveTo>
                  <a:lnTo>
                    <a:pt x="3199942" y="2336"/>
                  </a:lnTo>
                  <a:lnTo>
                    <a:pt x="3198076" y="469"/>
                  </a:lnTo>
                  <a:lnTo>
                    <a:pt x="3196958" y="0"/>
                  </a:lnTo>
                  <a:lnTo>
                    <a:pt x="3194329" y="0"/>
                  </a:lnTo>
                  <a:lnTo>
                    <a:pt x="3193211" y="469"/>
                  </a:lnTo>
                  <a:lnTo>
                    <a:pt x="3191345" y="2336"/>
                  </a:lnTo>
                  <a:lnTo>
                    <a:pt x="3190875" y="3454"/>
                  </a:lnTo>
                  <a:lnTo>
                    <a:pt x="3190875" y="6083"/>
                  </a:lnTo>
                  <a:lnTo>
                    <a:pt x="3191345" y="7200"/>
                  </a:lnTo>
                  <a:lnTo>
                    <a:pt x="3193211" y="9067"/>
                  </a:lnTo>
                  <a:lnTo>
                    <a:pt x="3194329" y="9525"/>
                  </a:lnTo>
                  <a:lnTo>
                    <a:pt x="3196958" y="9525"/>
                  </a:lnTo>
                  <a:lnTo>
                    <a:pt x="3198076" y="9067"/>
                  </a:lnTo>
                  <a:lnTo>
                    <a:pt x="3199942" y="7200"/>
                  </a:lnTo>
                  <a:lnTo>
                    <a:pt x="3200400" y="6083"/>
                  </a:lnTo>
                  <a:lnTo>
                    <a:pt x="3200400" y="3454"/>
                  </a:lnTo>
                  <a:close/>
                </a:path>
                <a:path w="5153025" h="1997075">
                  <a:moveTo>
                    <a:pt x="3248025" y="1991004"/>
                  </a:moveTo>
                  <a:lnTo>
                    <a:pt x="3247567" y="1989886"/>
                  </a:lnTo>
                  <a:lnTo>
                    <a:pt x="3245701" y="1988019"/>
                  </a:lnTo>
                  <a:lnTo>
                    <a:pt x="3244583" y="1987550"/>
                  </a:lnTo>
                  <a:lnTo>
                    <a:pt x="3241954" y="1987550"/>
                  </a:lnTo>
                  <a:lnTo>
                    <a:pt x="3240836" y="1988019"/>
                  </a:lnTo>
                  <a:lnTo>
                    <a:pt x="3238970" y="1989886"/>
                  </a:lnTo>
                  <a:lnTo>
                    <a:pt x="3238500" y="1991004"/>
                  </a:lnTo>
                  <a:lnTo>
                    <a:pt x="3238500" y="1993633"/>
                  </a:lnTo>
                  <a:lnTo>
                    <a:pt x="3238970" y="1994750"/>
                  </a:lnTo>
                  <a:lnTo>
                    <a:pt x="3240836" y="1996617"/>
                  </a:lnTo>
                  <a:lnTo>
                    <a:pt x="3241954" y="1997075"/>
                  </a:lnTo>
                  <a:lnTo>
                    <a:pt x="3244583" y="1997075"/>
                  </a:lnTo>
                  <a:lnTo>
                    <a:pt x="3245701" y="1996617"/>
                  </a:lnTo>
                  <a:lnTo>
                    <a:pt x="3247567" y="1994750"/>
                  </a:lnTo>
                  <a:lnTo>
                    <a:pt x="3248025" y="1993633"/>
                  </a:lnTo>
                  <a:lnTo>
                    <a:pt x="3248025" y="1991004"/>
                  </a:lnTo>
                  <a:close/>
                </a:path>
                <a:path w="5153025" h="1997075">
                  <a:moveTo>
                    <a:pt x="3248025" y="1494116"/>
                  </a:moveTo>
                  <a:lnTo>
                    <a:pt x="3247567" y="1492999"/>
                  </a:lnTo>
                  <a:lnTo>
                    <a:pt x="3245701" y="1491132"/>
                  </a:lnTo>
                  <a:lnTo>
                    <a:pt x="3244583" y="1490662"/>
                  </a:lnTo>
                  <a:lnTo>
                    <a:pt x="3241954" y="1490662"/>
                  </a:lnTo>
                  <a:lnTo>
                    <a:pt x="3240836" y="1491132"/>
                  </a:lnTo>
                  <a:lnTo>
                    <a:pt x="3238970" y="1492999"/>
                  </a:lnTo>
                  <a:lnTo>
                    <a:pt x="3238500" y="1494116"/>
                  </a:lnTo>
                  <a:lnTo>
                    <a:pt x="3238500" y="1496745"/>
                  </a:lnTo>
                  <a:lnTo>
                    <a:pt x="3238970" y="1497863"/>
                  </a:lnTo>
                  <a:lnTo>
                    <a:pt x="3240836" y="1499730"/>
                  </a:lnTo>
                  <a:lnTo>
                    <a:pt x="3241954" y="1500187"/>
                  </a:lnTo>
                  <a:lnTo>
                    <a:pt x="3244583" y="1500187"/>
                  </a:lnTo>
                  <a:lnTo>
                    <a:pt x="3245701" y="1499730"/>
                  </a:lnTo>
                  <a:lnTo>
                    <a:pt x="3247567" y="1497863"/>
                  </a:lnTo>
                  <a:lnTo>
                    <a:pt x="3248025" y="1496745"/>
                  </a:lnTo>
                  <a:lnTo>
                    <a:pt x="3248025" y="1494116"/>
                  </a:lnTo>
                  <a:close/>
                </a:path>
                <a:path w="5153025" h="1997075">
                  <a:moveTo>
                    <a:pt x="3248025" y="997229"/>
                  </a:moveTo>
                  <a:lnTo>
                    <a:pt x="3247567" y="996111"/>
                  </a:lnTo>
                  <a:lnTo>
                    <a:pt x="3245701" y="994244"/>
                  </a:lnTo>
                  <a:lnTo>
                    <a:pt x="3244583" y="993775"/>
                  </a:lnTo>
                  <a:lnTo>
                    <a:pt x="3241954" y="993775"/>
                  </a:lnTo>
                  <a:lnTo>
                    <a:pt x="3240836" y="994244"/>
                  </a:lnTo>
                  <a:lnTo>
                    <a:pt x="3238970" y="996111"/>
                  </a:lnTo>
                  <a:lnTo>
                    <a:pt x="3238500" y="997229"/>
                  </a:lnTo>
                  <a:lnTo>
                    <a:pt x="3238500" y="999858"/>
                  </a:lnTo>
                  <a:lnTo>
                    <a:pt x="3238970" y="1000975"/>
                  </a:lnTo>
                  <a:lnTo>
                    <a:pt x="3240836" y="1002842"/>
                  </a:lnTo>
                  <a:lnTo>
                    <a:pt x="3241954" y="1003300"/>
                  </a:lnTo>
                  <a:lnTo>
                    <a:pt x="3244583" y="1003300"/>
                  </a:lnTo>
                  <a:lnTo>
                    <a:pt x="3245701" y="1002842"/>
                  </a:lnTo>
                  <a:lnTo>
                    <a:pt x="3247567" y="1000975"/>
                  </a:lnTo>
                  <a:lnTo>
                    <a:pt x="3248025" y="999858"/>
                  </a:lnTo>
                  <a:lnTo>
                    <a:pt x="3248025" y="997229"/>
                  </a:lnTo>
                  <a:close/>
                </a:path>
                <a:path w="5153025" h="1997075">
                  <a:moveTo>
                    <a:pt x="3248025" y="500341"/>
                  </a:moveTo>
                  <a:lnTo>
                    <a:pt x="3247567" y="499224"/>
                  </a:lnTo>
                  <a:lnTo>
                    <a:pt x="3245701" y="497357"/>
                  </a:lnTo>
                  <a:lnTo>
                    <a:pt x="3244583" y="496900"/>
                  </a:lnTo>
                  <a:lnTo>
                    <a:pt x="3241954" y="496900"/>
                  </a:lnTo>
                  <a:lnTo>
                    <a:pt x="3240836" y="497357"/>
                  </a:lnTo>
                  <a:lnTo>
                    <a:pt x="3238970" y="499224"/>
                  </a:lnTo>
                  <a:lnTo>
                    <a:pt x="3238500" y="500341"/>
                  </a:lnTo>
                  <a:lnTo>
                    <a:pt x="3238500" y="502970"/>
                  </a:lnTo>
                  <a:lnTo>
                    <a:pt x="3238970" y="504088"/>
                  </a:lnTo>
                  <a:lnTo>
                    <a:pt x="3240836" y="505955"/>
                  </a:lnTo>
                  <a:lnTo>
                    <a:pt x="3241954" y="506425"/>
                  </a:lnTo>
                  <a:lnTo>
                    <a:pt x="3244583" y="506425"/>
                  </a:lnTo>
                  <a:lnTo>
                    <a:pt x="3245701" y="505955"/>
                  </a:lnTo>
                  <a:lnTo>
                    <a:pt x="3247567" y="504088"/>
                  </a:lnTo>
                  <a:lnTo>
                    <a:pt x="3248025" y="502970"/>
                  </a:lnTo>
                  <a:lnTo>
                    <a:pt x="3248025" y="500341"/>
                  </a:lnTo>
                  <a:close/>
                </a:path>
                <a:path w="5153025" h="1997075">
                  <a:moveTo>
                    <a:pt x="3248025" y="3454"/>
                  </a:moveTo>
                  <a:lnTo>
                    <a:pt x="3247567" y="2336"/>
                  </a:lnTo>
                  <a:lnTo>
                    <a:pt x="3245701" y="469"/>
                  </a:lnTo>
                  <a:lnTo>
                    <a:pt x="3244583" y="0"/>
                  </a:lnTo>
                  <a:lnTo>
                    <a:pt x="3241954" y="0"/>
                  </a:lnTo>
                  <a:lnTo>
                    <a:pt x="3240836" y="469"/>
                  </a:lnTo>
                  <a:lnTo>
                    <a:pt x="3238970" y="2336"/>
                  </a:lnTo>
                  <a:lnTo>
                    <a:pt x="3238500" y="3454"/>
                  </a:lnTo>
                  <a:lnTo>
                    <a:pt x="3238500" y="6083"/>
                  </a:lnTo>
                  <a:lnTo>
                    <a:pt x="3238970" y="7200"/>
                  </a:lnTo>
                  <a:lnTo>
                    <a:pt x="3240836" y="9067"/>
                  </a:lnTo>
                  <a:lnTo>
                    <a:pt x="3241954" y="9525"/>
                  </a:lnTo>
                  <a:lnTo>
                    <a:pt x="3244583" y="9525"/>
                  </a:lnTo>
                  <a:lnTo>
                    <a:pt x="3245701" y="9067"/>
                  </a:lnTo>
                  <a:lnTo>
                    <a:pt x="3247567" y="7200"/>
                  </a:lnTo>
                  <a:lnTo>
                    <a:pt x="3248025" y="6083"/>
                  </a:lnTo>
                  <a:lnTo>
                    <a:pt x="3248025" y="3454"/>
                  </a:lnTo>
                  <a:close/>
                </a:path>
                <a:path w="5153025" h="1997075">
                  <a:moveTo>
                    <a:pt x="3295650" y="1991004"/>
                  </a:moveTo>
                  <a:lnTo>
                    <a:pt x="3295192" y="1989886"/>
                  </a:lnTo>
                  <a:lnTo>
                    <a:pt x="3293326" y="1988019"/>
                  </a:lnTo>
                  <a:lnTo>
                    <a:pt x="3292208" y="1987550"/>
                  </a:lnTo>
                  <a:lnTo>
                    <a:pt x="3289579" y="1987550"/>
                  </a:lnTo>
                  <a:lnTo>
                    <a:pt x="3288461" y="1988019"/>
                  </a:lnTo>
                  <a:lnTo>
                    <a:pt x="3286595" y="1989886"/>
                  </a:lnTo>
                  <a:lnTo>
                    <a:pt x="3286125" y="1991004"/>
                  </a:lnTo>
                  <a:lnTo>
                    <a:pt x="3286125" y="1993633"/>
                  </a:lnTo>
                  <a:lnTo>
                    <a:pt x="3286595" y="1994750"/>
                  </a:lnTo>
                  <a:lnTo>
                    <a:pt x="3288461" y="1996617"/>
                  </a:lnTo>
                  <a:lnTo>
                    <a:pt x="3289579" y="1997075"/>
                  </a:lnTo>
                  <a:lnTo>
                    <a:pt x="3292208" y="1997075"/>
                  </a:lnTo>
                  <a:lnTo>
                    <a:pt x="3293326" y="1996617"/>
                  </a:lnTo>
                  <a:lnTo>
                    <a:pt x="3295192" y="1994750"/>
                  </a:lnTo>
                  <a:lnTo>
                    <a:pt x="3295650" y="1993633"/>
                  </a:lnTo>
                  <a:lnTo>
                    <a:pt x="3295650" y="1991004"/>
                  </a:lnTo>
                  <a:close/>
                </a:path>
                <a:path w="5153025" h="1997075">
                  <a:moveTo>
                    <a:pt x="3295650" y="1494116"/>
                  </a:moveTo>
                  <a:lnTo>
                    <a:pt x="3295192" y="1492999"/>
                  </a:lnTo>
                  <a:lnTo>
                    <a:pt x="3293326" y="1491132"/>
                  </a:lnTo>
                  <a:lnTo>
                    <a:pt x="3292208" y="1490662"/>
                  </a:lnTo>
                  <a:lnTo>
                    <a:pt x="3289579" y="1490662"/>
                  </a:lnTo>
                  <a:lnTo>
                    <a:pt x="3288461" y="1491132"/>
                  </a:lnTo>
                  <a:lnTo>
                    <a:pt x="3286595" y="1492999"/>
                  </a:lnTo>
                  <a:lnTo>
                    <a:pt x="3286125" y="1494116"/>
                  </a:lnTo>
                  <a:lnTo>
                    <a:pt x="3286125" y="1496745"/>
                  </a:lnTo>
                  <a:lnTo>
                    <a:pt x="3286595" y="1497863"/>
                  </a:lnTo>
                  <a:lnTo>
                    <a:pt x="3288461" y="1499730"/>
                  </a:lnTo>
                  <a:lnTo>
                    <a:pt x="3289579" y="1500187"/>
                  </a:lnTo>
                  <a:lnTo>
                    <a:pt x="3292208" y="1500187"/>
                  </a:lnTo>
                  <a:lnTo>
                    <a:pt x="3293326" y="1499730"/>
                  </a:lnTo>
                  <a:lnTo>
                    <a:pt x="3295192" y="1497863"/>
                  </a:lnTo>
                  <a:lnTo>
                    <a:pt x="3295650" y="1496745"/>
                  </a:lnTo>
                  <a:lnTo>
                    <a:pt x="3295650" y="1494116"/>
                  </a:lnTo>
                  <a:close/>
                </a:path>
                <a:path w="5153025" h="1997075">
                  <a:moveTo>
                    <a:pt x="3295650" y="997229"/>
                  </a:moveTo>
                  <a:lnTo>
                    <a:pt x="3295192" y="996111"/>
                  </a:lnTo>
                  <a:lnTo>
                    <a:pt x="3293326" y="994244"/>
                  </a:lnTo>
                  <a:lnTo>
                    <a:pt x="3292208" y="993775"/>
                  </a:lnTo>
                  <a:lnTo>
                    <a:pt x="3289579" y="993775"/>
                  </a:lnTo>
                  <a:lnTo>
                    <a:pt x="3288461" y="994244"/>
                  </a:lnTo>
                  <a:lnTo>
                    <a:pt x="3286595" y="996111"/>
                  </a:lnTo>
                  <a:lnTo>
                    <a:pt x="3286125" y="997229"/>
                  </a:lnTo>
                  <a:lnTo>
                    <a:pt x="3286125" y="999858"/>
                  </a:lnTo>
                  <a:lnTo>
                    <a:pt x="3286595" y="1000975"/>
                  </a:lnTo>
                  <a:lnTo>
                    <a:pt x="3288461" y="1002842"/>
                  </a:lnTo>
                  <a:lnTo>
                    <a:pt x="3289579" y="1003300"/>
                  </a:lnTo>
                  <a:lnTo>
                    <a:pt x="3292208" y="1003300"/>
                  </a:lnTo>
                  <a:lnTo>
                    <a:pt x="3293326" y="1002842"/>
                  </a:lnTo>
                  <a:lnTo>
                    <a:pt x="3295192" y="1000975"/>
                  </a:lnTo>
                  <a:lnTo>
                    <a:pt x="3295650" y="999858"/>
                  </a:lnTo>
                  <a:lnTo>
                    <a:pt x="3295650" y="997229"/>
                  </a:lnTo>
                  <a:close/>
                </a:path>
                <a:path w="5153025" h="1997075">
                  <a:moveTo>
                    <a:pt x="3295650" y="500341"/>
                  </a:moveTo>
                  <a:lnTo>
                    <a:pt x="3295192" y="499224"/>
                  </a:lnTo>
                  <a:lnTo>
                    <a:pt x="3293326" y="497357"/>
                  </a:lnTo>
                  <a:lnTo>
                    <a:pt x="3292208" y="496900"/>
                  </a:lnTo>
                  <a:lnTo>
                    <a:pt x="3289579" y="496900"/>
                  </a:lnTo>
                  <a:lnTo>
                    <a:pt x="3288461" y="497357"/>
                  </a:lnTo>
                  <a:lnTo>
                    <a:pt x="3286595" y="499224"/>
                  </a:lnTo>
                  <a:lnTo>
                    <a:pt x="3286125" y="500341"/>
                  </a:lnTo>
                  <a:lnTo>
                    <a:pt x="3286125" y="502970"/>
                  </a:lnTo>
                  <a:lnTo>
                    <a:pt x="3286595" y="504088"/>
                  </a:lnTo>
                  <a:lnTo>
                    <a:pt x="3288461" y="505955"/>
                  </a:lnTo>
                  <a:lnTo>
                    <a:pt x="3289579" y="506425"/>
                  </a:lnTo>
                  <a:lnTo>
                    <a:pt x="3292208" y="506425"/>
                  </a:lnTo>
                  <a:lnTo>
                    <a:pt x="3293326" y="505955"/>
                  </a:lnTo>
                  <a:lnTo>
                    <a:pt x="3295192" y="504088"/>
                  </a:lnTo>
                  <a:lnTo>
                    <a:pt x="3295650" y="502970"/>
                  </a:lnTo>
                  <a:lnTo>
                    <a:pt x="3295650" y="500341"/>
                  </a:lnTo>
                  <a:close/>
                </a:path>
                <a:path w="5153025" h="1997075">
                  <a:moveTo>
                    <a:pt x="3295650" y="3454"/>
                  </a:moveTo>
                  <a:lnTo>
                    <a:pt x="3295192" y="2336"/>
                  </a:lnTo>
                  <a:lnTo>
                    <a:pt x="3293326" y="469"/>
                  </a:lnTo>
                  <a:lnTo>
                    <a:pt x="3292208" y="0"/>
                  </a:lnTo>
                  <a:lnTo>
                    <a:pt x="3289579" y="0"/>
                  </a:lnTo>
                  <a:lnTo>
                    <a:pt x="3288461" y="469"/>
                  </a:lnTo>
                  <a:lnTo>
                    <a:pt x="3286595" y="2336"/>
                  </a:lnTo>
                  <a:lnTo>
                    <a:pt x="3286125" y="3454"/>
                  </a:lnTo>
                  <a:lnTo>
                    <a:pt x="3286125" y="6083"/>
                  </a:lnTo>
                  <a:lnTo>
                    <a:pt x="3286595" y="7200"/>
                  </a:lnTo>
                  <a:lnTo>
                    <a:pt x="3288461" y="9067"/>
                  </a:lnTo>
                  <a:lnTo>
                    <a:pt x="3289579" y="9525"/>
                  </a:lnTo>
                  <a:lnTo>
                    <a:pt x="3292208" y="9525"/>
                  </a:lnTo>
                  <a:lnTo>
                    <a:pt x="3293326" y="9067"/>
                  </a:lnTo>
                  <a:lnTo>
                    <a:pt x="3295192" y="7200"/>
                  </a:lnTo>
                  <a:lnTo>
                    <a:pt x="3295650" y="6083"/>
                  </a:lnTo>
                  <a:lnTo>
                    <a:pt x="3295650" y="3454"/>
                  </a:lnTo>
                  <a:close/>
                </a:path>
                <a:path w="5153025" h="1997075">
                  <a:moveTo>
                    <a:pt x="3343275" y="1991004"/>
                  </a:moveTo>
                  <a:lnTo>
                    <a:pt x="3342817" y="1989886"/>
                  </a:lnTo>
                  <a:lnTo>
                    <a:pt x="3340951" y="1988019"/>
                  </a:lnTo>
                  <a:lnTo>
                    <a:pt x="3339833" y="1987550"/>
                  </a:lnTo>
                  <a:lnTo>
                    <a:pt x="3337204" y="1987550"/>
                  </a:lnTo>
                  <a:lnTo>
                    <a:pt x="3336074" y="1988019"/>
                  </a:lnTo>
                  <a:lnTo>
                    <a:pt x="3334220" y="1989886"/>
                  </a:lnTo>
                  <a:lnTo>
                    <a:pt x="3333750" y="1991004"/>
                  </a:lnTo>
                  <a:lnTo>
                    <a:pt x="3333750" y="1993633"/>
                  </a:lnTo>
                  <a:lnTo>
                    <a:pt x="3334220" y="1994750"/>
                  </a:lnTo>
                  <a:lnTo>
                    <a:pt x="3336074" y="1996617"/>
                  </a:lnTo>
                  <a:lnTo>
                    <a:pt x="3337204" y="1997075"/>
                  </a:lnTo>
                  <a:lnTo>
                    <a:pt x="3339833" y="1997075"/>
                  </a:lnTo>
                  <a:lnTo>
                    <a:pt x="3340951" y="1996617"/>
                  </a:lnTo>
                  <a:lnTo>
                    <a:pt x="3342817" y="1994750"/>
                  </a:lnTo>
                  <a:lnTo>
                    <a:pt x="3343275" y="1993633"/>
                  </a:lnTo>
                  <a:lnTo>
                    <a:pt x="3343275" y="1991004"/>
                  </a:lnTo>
                  <a:close/>
                </a:path>
                <a:path w="5153025" h="1997075">
                  <a:moveTo>
                    <a:pt x="3343275" y="1494116"/>
                  </a:moveTo>
                  <a:lnTo>
                    <a:pt x="3342817" y="1492999"/>
                  </a:lnTo>
                  <a:lnTo>
                    <a:pt x="3340951" y="1491132"/>
                  </a:lnTo>
                  <a:lnTo>
                    <a:pt x="3339833" y="1490662"/>
                  </a:lnTo>
                  <a:lnTo>
                    <a:pt x="3337204" y="1490662"/>
                  </a:lnTo>
                  <a:lnTo>
                    <a:pt x="3336074" y="1491132"/>
                  </a:lnTo>
                  <a:lnTo>
                    <a:pt x="3334220" y="1492999"/>
                  </a:lnTo>
                  <a:lnTo>
                    <a:pt x="3333750" y="1494116"/>
                  </a:lnTo>
                  <a:lnTo>
                    <a:pt x="3333750" y="1496745"/>
                  </a:lnTo>
                  <a:lnTo>
                    <a:pt x="3334220" y="1497863"/>
                  </a:lnTo>
                  <a:lnTo>
                    <a:pt x="3336074" y="1499730"/>
                  </a:lnTo>
                  <a:lnTo>
                    <a:pt x="3337204" y="1500187"/>
                  </a:lnTo>
                  <a:lnTo>
                    <a:pt x="3339833" y="1500187"/>
                  </a:lnTo>
                  <a:lnTo>
                    <a:pt x="3340951" y="1499730"/>
                  </a:lnTo>
                  <a:lnTo>
                    <a:pt x="3342817" y="1497863"/>
                  </a:lnTo>
                  <a:lnTo>
                    <a:pt x="3343275" y="1496745"/>
                  </a:lnTo>
                  <a:lnTo>
                    <a:pt x="3343275" y="1494116"/>
                  </a:lnTo>
                  <a:close/>
                </a:path>
                <a:path w="5153025" h="1997075">
                  <a:moveTo>
                    <a:pt x="3343275" y="997229"/>
                  </a:moveTo>
                  <a:lnTo>
                    <a:pt x="3342817" y="996111"/>
                  </a:lnTo>
                  <a:lnTo>
                    <a:pt x="3340951" y="994244"/>
                  </a:lnTo>
                  <a:lnTo>
                    <a:pt x="3339833" y="993775"/>
                  </a:lnTo>
                  <a:lnTo>
                    <a:pt x="3337204" y="993775"/>
                  </a:lnTo>
                  <a:lnTo>
                    <a:pt x="3336074" y="994244"/>
                  </a:lnTo>
                  <a:lnTo>
                    <a:pt x="3334220" y="996111"/>
                  </a:lnTo>
                  <a:lnTo>
                    <a:pt x="3333750" y="997229"/>
                  </a:lnTo>
                  <a:lnTo>
                    <a:pt x="3333750" y="999858"/>
                  </a:lnTo>
                  <a:lnTo>
                    <a:pt x="3334220" y="1000975"/>
                  </a:lnTo>
                  <a:lnTo>
                    <a:pt x="3336074" y="1002842"/>
                  </a:lnTo>
                  <a:lnTo>
                    <a:pt x="3337204" y="1003300"/>
                  </a:lnTo>
                  <a:lnTo>
                    <a:pt x="3339833" y="1003300"/>
                  </a:lnTo>
                  <a:lnTo>
                    <a:pt x="3340951" y="1002842"/>
                  </a:lnTo>
                  <a:lnTo>
                    <a:pt x="3342817" y="1000975"/>
                  </a:lnTo>
                  <a:lnTo>
                    <a:pt x="3343275" y="999858"/>
                  </a:lnTo>
                  <a:lnTo>
                    <a:pt x="3343275" y="997229"/>
                  </a:lnTo>
                  <a:close/>
                </a:path>
                <a:path w="5153025" h="1997075">
                  <a:moveTo>
                    <a:pt x="3343275" y="500341"/>
                  </a:moveTo>
                  <a:lnTo>
                    <a:pt x="3342817" y="499224"/>
                  </a:lnTo>
                  <a:lnTo>
                    <a:pt x="3340951" y="497357"/>
                  </a:lnTo>
                  <a:lnTo>
                    <a:pt x="3339833" y="496900"/>
                  </a:lnTo>
                  <a:lnTo>
                    <a:pt x="3337204" y="496900"/>
                  </a:lnTo>
                  <a:lnTo>
                    <a:pt x="3336074" y="497357"/>
                  </a:lnTo>
                  <a:lnTo>
                    <a:pt x="3334220" y="499224"/>
                  </a:lnTo>
                  <a:lnTo>
                    <a:pt x="3333750" y="500341"/>
                  </a:lnTo>
                  <a:lnTo>
                    <a:pt x="3333750" y="502970"/>
                  </a:lnTo>
                  <a:lnTo>
                    <a:pt x="3334220" y="504088"/>
                  </a:lnTo>
                  <a:lnTo>
                    <a:pt x="3336074" y="505955"/>
                  </a:lnTo>
                  <a:lnTo>
                    <a:pt x="3337204" y="506425"/>
                  </a:lnTo>
                  <a:lnTo>
                    <a:pt x="3339833" y="506425"/>
                  </a:lnTo>
                  <a:lnTo>
                    <a:pt x="3340951" y="505955"/>
                  </a:lnTo>
                  <a:lnTo>
                    <a:pt x="3342817" y="504088"/>
                  </a:lnTo>
                  <a:lnTo>
                    <a:pt x="3343275" y="502970"/>
                  </a:lnTo>
                  <a:lnTo>
                    <a:pt x="3343275" y="500341"/>
                  </a:lnTo>
                  <a:close/>
                </a:path>
                <a:path w="5153025" h="1997075">
                  <a:moveTo>
                    <a:pt x="3343275" y="3454"/>
                  </a:moveTo>
                  <a:lnTo>
                    <a:pt x="3342817" y="2336"/>
                  </a:lnTo>
                  <a:lnTo>
                    <a:pt x="3340951" y="469"/>
                  </a:lnTo>
                  <a:lnTo>
                    <a:pt x="3339833" y="0"/>
                  </a:lnTo>
                  <a:lnTo>
                    <a:pt x="3337204" y="0"/>
                  </a:lnTo>
                  <a:lnTo>
                    <a:pt x="3336074" y="469"/>
                  </a:lnTo>
                  <a:lnTo>
                    <a:pt x="3334220" y="2336"/>
                  </a:lnTo>
                  <a:lnTo>
                    <a:pt x="3333750" y="3454"/>
                  </a:lnTo>
                  <a:lnTo>
                    <a:pt x="3333750" y="6083"/>
                  </a:lnTo>
                  <a:lnTo>
                    <a:pt x="3334220" y="7200"/>
                  </a:lnTo>
                  <a:lnTo>
                    <a:pt x="3336074" y="9067"/>
                  </a:lnTo>
                  <a:lnTo>
                    <a:pt x="3337204" y="9525"/>
                  </a:lnTo>
                  <a:lnTo>
                    <a:pt x="3339833" y="9525"/>
                  </a:lnTo>
                  <a:lnTo>
                    <a:pt x="3340951" y="9067"/>
                  </a:lnTo>
                  <a:lnTo>
                    <a:pt x="3342817" y="7200"/>
                  </a:lnTo>
                  <a:lnTo>
                    <a:pt x="3343275" y="6083"/>
                  </a:lnTo>
                  <a:lnTo>
                    <a:pt x="3343275" y="3454"/>
                  </a:lnTo>
                  <a:close/>
                </a:path>
                <a:path w="5153025" h="1997075">
                  <a:moveTo>
                    <a:pt x="3390900" y="1991004"/>
                  </a:moveTo>
                  <a:lnTo>
                    <a:pt x="3390442" y="1989886"/>
                  </a:lnTo>
                  <a:lnTo>
                    <a:pt x="3388576" y="1988019"/>
                  </a:lnTo>
                  <a:lnTo>
                    <a:pt x="3387458" y="1987550"/>
                  </a:lnTo>
                  <a:lnTo>
                    <a:pt x="3384829" y="1987550"/>
                  </a:lnTo>
                  <a:lnTo>
                    <a:pt x="3383699" y="1988019"/>
                  </a:lnTo>
                  <a:lnTo>
                    <a:pt x="3381845" y="1989886"/>
                  </a:lnTo>
                  <a:lnTo>
                    <a:pt x="3381375" y="1991004"/>
                  </a:lnTo>
                  <a:lnTo>
                    <a:pt x="3381375" y="1993633"/>
                  </a:lnTo>
                  <a:lnTo>
                    <a:pt x="3381845" y="1994750"/>
                  </a:lnTo>
                  <a:lnTo>
                    <a:pt x="3383699" y="1996617"/>
                  </a:lnTo>
                  <a:lnTo>
                    <a:pt x="3384829" y="1997075"/>
                  </a:lnTo>
                  <a:lnTo>
                    <a:pt x="3387458" y="1997075"/>
                  </a:lnTo>
                  <a:lnTo>
                    <a:pt x="3388576" y="1996617"/>
                  </a:lnTo>
                  <a:lnTo>
                    <a:pt x="3390442" y="1994750"/>
                  </a:lnTo>
                  <a:lnTo>
                    <a:pt x="3390900" y="1993633"/>
                  </a:lnTo>
                  <a:lnTo>
                    <a:pt x="3390900" y="1991004"/>
                  </a:lnTo>
                  <a:close/>
                </a:path>
                <a:path w="5153025" h="1997075">
                  <a:moveTo>
                    <a:pt x="3390900" y="1494116"/>
                  </a:moveTo>
                  <a:lnTo>
                    <a:pt x="3390442" y="1492999"/>
                  </a:lnTo>
                  <a:lnTo>
                    <a:pt x="3388576" y="1491132"/>
                  </a:lnTo>
                  <a:lnTo>
                    <a:pt x="3387458" y="1490662"/>
                  </a:lnTo>
                  <a:lnTo>
                    <a:pt x="3384829" y="1490662"/>
                  </a:lnTo>
                  <a:lnTo>
                    <a:pt x="3383699" y="1491132"/>
                  </a:lnTo>
                  <a:lnTo>
                    <a:pt x="3381845" y="1492999"/>
                  </a:lnTo>
                  <a:lnTo>
                    <a:pt x="3381375" y="1494116"/>
                  </a:lnTo>
                  <a:lnTo>
                    <a:pt x="3381375" y="1496745"/>
                  </a:lnTo>
                  <a:lnTo>
                    <a:pt x="3381845" y="1497863"/>
                  </a:lnTo>
                  <a:lnTo>
                    <a:pt x="3383699" y="1499730"/>
                  </a:lnTo>
                  <a:lnTo>
                    <a:pt x="3384829" y="1500187"/>
                  </a:lnTo>
                  <a:lnTo>
                    <a:pt x="3387458" y="1500187"/>
                  </a:lnTo>
                  <a:lnTo>
                    <a:pt x="3388576" y="1499730"/>
                  </a:lnTo>
                  <a:lnTo>
                    <a:pt x="3390442" y="1497863"/>
                  </a:lnTo>
                  <a:lnTo>
                    <a:pt x="3390900" y="1496745"/>
                  </a:lnTo>
                  <a:lnTo>
                    <a:pt x="3390900" y="1494116"/>
                  </a:lnTo>
                  <a:close/>
                </a:path>
                <a:path w="5153025" h="1997075">
                  <a:moveTo>
                    <a:pt x="3390900" y="997229"/>
                  </a:moveTo>
                  <a:lnTo>
                    <a:pt x="3390442" y="996111"/>
                  </a:lnTo>
                  <a:lnTo>
                    <a:pt x="3388576" y="994244"/>
                  </a:lnTo>
                  <a:lnTo>
                    <a:pt x="3387458" y="993775"/>
                  </a:lnTo>
                  <a:lnTo>
                    <a:pt x="3384829" y="993775"/>
                  </a:lnTo>
                  <a:lnTo>
                    <a:pt x="3383699" y="994244"/>
                  </a:lnTo>
                  <a:lnTo>
                    <a:pt x="3381845" y="996111"/>
                  </a:lnTo>
                  <a:lnTo>
                    <a:pt x="3381375" y="997229"/>
                  </a:lnTo>
                  <a:lnTo>
                    <a:pt x="3381375" y="999858"/>
                  </a:lnTo>
                  <a:lnTo>
                    <a:pt x="3381845" y="1000975"/>
                  </a:lnTo>
                  <a:lnTo>
                    <a:pt x="3383699" y="1002842"/>
                  </a:lnTo>
                  <a:lnTo>
                    <a:pt x="3384829" y="1003300"/>
                  </a:lnTo>
                  <a:lnTo>
                    <a:pt x="3387458" y="1003300"/>
                  </a:lnTo>
                  <a:lnTo>
                    <a:pt x="3388576" y="1002842"/>
                  </a:lnTo>
                  <a:lnTo>
                    <a:pt x="3390442" y="1000975"/>
                  </a:lnTo>
                  <a:lnTo>
                    <a:pt x="3390900" y="999858"/>
                  </a:lnTo>
                  <a:lnTo>
                    <a:pt x="3390900" y="997229"/>
                  </a:lnTo>
                  <a:close/>
                </a:path>
                <a:path w="5153025" h="1997075">
                  <a:moveTo>
                    <a:pt x="3390900" y="500341"/>
                  </a:moveTo>
                  <a:lnTo>
                    <a:pt x="3390442" y="499224"/>
                  </a:lnTo>
                  <a:lnTo>
                    <a:pt x="3388576" y="497357"/>
                  </a:lnTo>
                  <a:lnTo>
                    <a:pt x="3387458" y="496900"/>
                  </a:lnTo>
                  <a:lnTo>
                    <a:pt x="3384829" y="496900"/>
                  </a:lnTo>
                  <a:lnTo>
                    <a:pt x="3383699" y="497357"/>
                  </a:lnTo>
                  <a:lnTo>
                    <a:pt x="3381845" y="499224"/>
                  </a:lnTo>
                  <a:lnTo>
                    <a:pt x="3381375" y="500341"/>
                  </a:lnTo>
                  <a:lnTo>
                    <a:pt x="3381375" y="502970"/>
                  </a:lnTo>
                  <a:lnTo>
                    <a:pt x="3381845" y="504088"/>
                  </a:lnTo>
                  <a:lnTo>
                    <a:pt x="3383699" y="505955"/>
                  </a:lnTo>
                  <a:lnTo>
                    <a:pt x="3384829" y="506425"/>
                  </a:lnTo>
                  <a:lnTo>
                    <a:pt x="3387458" y="506425"/>
                  </a:lnTo>
                  <a:lnTo>
                    <a:pt x="3388576" y="505955"/>
                  </a:lnTo>
                  <a:lnTo>
                    <a:pt x="3390442" y="504088"/>
                  </a:lnTo>
                  <a:lnTo>
                    <a:pt x="3390900" y="502970"/>
                  </a:lnTo>
                  <a:lnTo>
                    <a:pt x="3390900" y="500341"/>
                  </a:lnTo>
                  <a:close/>
                </a:path>
                <a:path w="5153025" h="1997075">
                  <a:moveTo>
                    <a:pt x="3390900" y="3454"/>
                  </a:moveTo>
                  <a:lnTo>
                    <a:pt x="3390442" y="2336"/>
                  </a:lnTo>
                  <a:lnTo>
                    <a:pt x="3388576" y="469"/>
                  </a:lnTo>
                  <a:lnTo>
                    <a:pt x="3387458" y="0"/>
                  </a:lnTo>
                  <a:lnTo>
                    <a:pt x="3384829" y="0"/>
                  </a:lnTo>
                  <a:lnTo>
                    <a:pt x="3383699" y="469"/>
                  </a:lnTo>
                  <a:lnTo>
                    <a:pt x="3381845" y="2336"/>
                  </a:lnTo>
                  <a:lnTo>
                    <a:pt x="3381375" y="3454"/>
                  </a:lnTo>
                  <a:lnTo>
                    <a:pt x="3381375" y="6083"/>
                  </a:lnTo>
                  <a:lnTo>
                    <a:pt x="3381845" y="7200"/>
                  </a:lnTo>
                  <a:lnTo>
                    <a:pt x="3383699" y="9067"/>
                  </a:lnTo>
                  <a:lnTo>
                    <a:pt x="3384829" y="9525"/>
                  </a:lnTo>
                  <a:lnTo>
                    <a:pt x="3387458" y="9525"/>
                  </a:lnTo>
                  <a:lnTo>
                    <a:pt x="3388576" y="9067"/>
                  </a:lnTo>
                  <a:lnTo>
                    <a:pt x="3390442" y="7200"/>
                  </a:lnTo>
                  <a:lnTo>
                    <a:pt x="3390900" y="6083"/>
                  </a:lnTo>
                  <a:lnTo>
                    <a:pt x="3390900" y="3454"/>
                  </a:lnTo>
                  <a:close/>
                </a:path>
                <a:path w="5153025" h="1997075">
                  <a:moveTo>
                    <a:pt x="3438525" y="1991004"/>
                  </a:moveTo>
                  <a:lnTo>
                    <a:pt x="3438067" y="1989886"/>
                  </a:lnTo>
                  <a:lnTo>
                    <a:pt x="3436201" y="1988019"/>
                  </a:lnTo>
                  <a:lnTo>
                    <a:pt x="3435083" y="1987550"/>
                  </a:lnTo>
                  <a:lnTo>
                    <a:pt x="3432454" y="1987550"/>
                  </a:lnTo>
                  <a:lnTo>
                    <a:pt x="3431336" y="1988019"/>
                  </a:lnTo>
                  <a:lnTo>
                    <a:pt x="3429470" y="1989886"/>
                  </a:lnTo>
                  <a:lnTo>
                    <a:pt x="3429000" y="1991004"/>
                  </a:lnTo>
                  <a:lnTo>
                    <a:pt x="3429000" y="1993633"/>
                  </a:lnTo>
                  <a:lnTo>
                    <a:pt x="3429470" y="1994750"/>
                  </a:lnTo>
                  <a:lnTo>
                    <a:pt x="3431336" y="1996617"/>
                  </a:lnTo>
                  <a:lnTo>
                    <a:pt x="3432454" y="1997075"/>
                  </a:lnTo>
                  <a:lnTo>
                    <a:pt x="3435083" y="1997075"/>
                  </a:lnTo>
                  <a:lnTo>
                    <a:pt x="3436201" y="1996617"/>
                  </a:lnTo>
                  <a:lnTo>
                    <a:pt x="3438067" y="1994750"/>
                  </a:lnTo>
                  <a:lnTo>
                    <a:pt x="3438525" y="1993633"/>
                  </a:lnTo>
                  <a:lnTo>
                    <a:pt x="3438525" y="1991004"/>
                  </a:lnTo>
                  <a:close/>
                </a:path>
                <a:path w="5153025" h="1997075">
                  <a:moveTo>
                    <a:pt x="3438525" y="1494116"/>
                  </a:moveTo>
                  <a:lnTo>
                    <a:pt x="3438067" y="1492999"/>
                  </a:lnTo>
                  <a:lnTo>
                    <a:pt x="3436201" y="1491132"/>
                  </a:lnTo>
                  <a:lnTo>
                    <a:pt x="3435083" y="1490662"/>
                  </a:lnTo>
                  <a:lnTo>
                    <a:pt x="3432454" y="1490662"/>
                  </a:lnTo>
                  <a:lnTo>
                    <a:pt x="3431336" y="1491132"/>
                  </a:lnTo>
                  <a:lnTo>
                    <a:pt x="3429470" y="1492999"/>
                  </a:lnTo>
                  <a:lnTo>
                    <a:pt x="3429000" y="1494116"/>
                  </a:lnTo>
                  <a:lnTo>
                    <a:pt x="3429000" y="1496745"/>
                  </a:lnTo>
                  <a:lnTo>
                    <a:pt x="3429470" y="1497863"/>
                  </a:lnTo>
                  <a:lnTo>
                    <a:pt x="3431336" y="1499730"/>
                  </a:lnTo>
                  <a:lnTo>
                    <a:pt x="3432454" y="1500187"/>
                  </a:lnTo>
                  <a:lnTo>
                    <a:pt x="3435083" y="1500187"/>
                  </a:lnTo>
                  <a:lnTo>
                    <a:pt x="3436201" y="1499730"/>
                  </a:lnTo>
                  <a:lnTo>
                    <a:pt x="3438067" y="1497863"/>
                  </a:lnTo>
                  <a:lnTo>
                    <a:pt x="3438525" y="1496745"/>
                  </a:lnTo>
                  <a:lnTo>
                    <a:pt x="3438525" y="1494116"/>
                  </a:lnTo>
                  <a:close/>
                </a:path>
                <a:path w="5153025" h="1997075">
                  <a:moveTo>
                    <a:pt x="3438525" y="997229"/>
                  </a:moveTo>
                  <a:lnTo>
                    <a:pt x="3438067" y="996111"/>
                  </a:lnTo>
                  <a:lnTo>
                    <a:pt x="3436201" y="994244"/>
                  </a:lnTo>
                  <a:lnTo>
                    <a:pt x="3435083" y="993775"/>
                  </a:lnTo>
                  <a:lnTo>
                    <a:pt x="3432454" y="993775"/>
                  </a:lnTo>
                  <a:lnTo>
                    <a:pt x="3431336" y="994244"/>
                  </a:lnTo>
                  <a:lnTo>
                    <a:pt x="3429470" y="996111"/>
                  </a:lnTo>
                  <a:lnTo>
                    <a:pt x="3429000" y="997229"/>
                  </a:lnTo>
                  <a:lnTo>
                    <a:pt x="3429000" y="999858"/>
                  </a:lnTo>
                  <a:lnTo>
                    <a:pt x="3429470" y="1000975"/>
                  </a:lnTo>
                  <a:lnTo>
                    <a:pt x="3431336" y="1002842"/>
                  </a:lnTo>
                  <a:lnTo>
                    <a:pt x="3432454" y="1003300"/>
                  </a:lnTo>
                  <a:lnTo>
                    <a:pt x="3435083" y="1003300"/>
                  </a:lnTo>
                  <a:lnTo>
                    <a:pt x="3436201" y="1002842"/>
                  </a:lnTo>
                  <a:lnTo>
                    <a:pt x="3438067" y="1000975"/>
                  </a:lnTo>
                  <a:lnTo>
                    <a:pt x="3438525" y="999858"/>
                  </a:lnTo>
                  <a:lnTo>
                    <a:pt x="3438525" y="997229"/>
                  </a:lnTo>
                  <a:close/>
                </a:path>
                <a:path w="5153025" h="1997075">
                  <a:moveTo>
                    <a:pt x="3438525" y="500341"/>
                  </a:moveTo>
                  <a:lnTo>
                    <a:pt x="3438067" y="499224"/>
                  </a:lnTo>
                  <a:lnTo>
                    <a:pt x="3436201" y="497357"/>
                  </a:lnTo>
                  <a:lnTo>
                    <a:pt x="3435083" y="496900"/>
                  </a:lnTo>
                  <a:lnTo>
                    <a:pt x="3432454" y="496900"/>
                  </a:lnTo>
                  <a:lnTo>
                    <a:pt x="3431336" y="497357"/>
                  </a:lnTo>
                  <a:lnTo>
                    <a:pt x="3429470" y="499224"/>
                  </a:lnTo>
                  <a:lnTo>
                    <a:pt x="3429000" y="500341"/>
                  </a:lnTo>
                  <a:lnTo>
                    <a:pt x="3429000" y="502970"/>
                  </a:lnTo>
                  <a:lnTo>
                    <a:pt x="3429470" y="504088"/>
                  </a:lnTo>
                  <a:lnTo>
                    <a:pt x="3431336" y="505955"/>
                  </a:lnTo>
                  <a:lnTo>
                    <a:pt x="3432454" y="506425"/>
                  </a:lnTo>
                  <a:lnTo>
                    <a:pt x="3435083" y="506425"/>
                  </a:lnTo>
                  <a:lnTo>
                    <a:pt x="3436201" y="505955"/>
                  </a:lnTo>
                  <a:lnTo>
                    <a:pt x="3438067" y="504088"/>
                  </a:lnTo>
                  <a:lnTo>
                    <a:pt x="3438525" y="502970"/>
                  </a:lnTo>
                  <a:lnTo>
                    <a:pt x="3438525" y="500341"/>
                  </a:lnTo>
                  <a:close/>
                </a:path>
                <a:path w="5153025" h="1997075">
                  <a:moveTo>
                    <a:pt x="3438525" y="3454"/>
                  </a:moveTo>
                  <a:lnTo>
                    <a:pt x="3438067" y="2336"/>
                  </a:lnTo>
                  <a:lnTo>
                    <a:pt x="3436201" y="469"/>
                  </a:lnTo>
                  <a:lnTo>
                    <a:pt x="3435083" y="0"/>
                  </a:lnTo>
                  <a:lnTo>
                    <a:pt x="3432454" y="0"/>
                  </a:lnTo>
                  <a:lnTo>
                    <a:pt x="3431336" y="469"/>
                  </a:lnTo>
                  <a:lnTo>
                    <a:pt x="3429470" y="2336"/>
                  </a:lnTo>
                  <a:lnTo>
                    <a:pt x="3429000" y="3454"/>
                  </a:lnTo>
                  <a:lnTo>
                    <a:pt x="3429000" y="6083"/>
                  </a:lnTo>
                  <a:lnTo>
                    <a:pt x="3429470" y="7200"/>
                  </a:lnTo>
                  <a:lnTo>
                    <a:pt x="3431336" y="9067"/>
                  </a:lnTo>
                  <a:lnTo>
                    <a:pt x="3432454" y="9525"/>
                  </a:lnTo>
                  <a:lnTo>
                    <a:pt x="3435083" y="9525"/>
                  </a:lnTo>
                  <a:lnTo>
                    <a:pt x="3436201" y="9067"/>
                  </a:lnTo>
                  <a:lnTo>
                    <a:pt x="3438067" y="7200"/>
                  </a:lnTo>
                  <a:lnTo>
                    <a:pt x="3438525" y="6083"/>
                  </a:lnTo>
                  <a:lnTo>
                    <a:pt x="3438525" y="3454"/>
                  </a:lnTo>
                  <a:close/>
                </a:path>
                <a:path w="5153025" h="1997075">
                  <a:moveTo>
                    <a:pt x="3486150" y="1991004"/>
                  </a:moveTo>
                  <a:lnTo>
                    <a:pt x="3485692" y="1989886"/>
                  </a:lnTo>
                  <a:lnTo>
                    <a:pt x="3483826" y="1988019"/>
                  </a:lnTo>
                  <a:lnTo>
                    <a:pt x="3482708" y="1987550"/>
                  </a:lnTo>
                  <a:lnTo>
                    <a:pt x="3480079" y="1987550"/>
                  </a:lnTo>
                  <a:lnTo>
                    <a:pt x="3478961" y="1988019"/>
                  </a:lnTo>
                  <a:lnTo>
                    <a:pt x="3477095" y="1989886"/>
                  </a:lnTo>
                  <a:lnTo>
                    <a:pt x="3476625" y="1991004"/>
                  </a:lnTo>
                  <a:lnTo>
                    <a:pt x="3476625" y="1993633"/>
                  </a:lnTo>
                  <a:lnTo>
                    <a:pt x="3477095" y="1994750"/>
                  </a:lnTo>
                  <a:lnTo>
                    <a:pt x="3478961" y="1996617"/>
                  </a:lnTo>
                  <a:lnTo>
                    <a:pt x="3480079" y="1997075"/>
                  </a:lnTo>
                  <a:lnTo>
                    <a:pt x="3482708" y="1997075"/>
                  </a:lnTo>
                  <a:lnTo>
                    <a:pt x="3483826" y="1996617"/>
                  </a:lnTo>
                  <a:lnTo>
                    <a:pt x="3485692" y="1994750"/>
                  </a:lnTo>
                  <a:lnTo>
                    <a:pt x="3486150" y="1993633"/>
                  </a:lnTo>
                  <a:lnTo>
                    <a:pt x="3486150" y="1991004"/>
                  </a:lnTo>
                  <a:close/>
                </a:path>
                <a:path w="5153025" h="1997075">
                  <a:moveTo>
                    <a:pt x="3486150" y="1494116"/>
                  </a:moveTo>
                  <a:lnTo>
                    <a:pt x="3485692" y="1492999"/>
                  </a:lnTo>
                  <a:lnTo>
                    <a:pt x="3483826" y="1491132"/>
                  </a:lnTo>
                  <a:lnTo>
                    <a:pt x="3482708" y="1490662"/>
                  </a:lnTo>
                  <a:lnTo>
                    <a:pt x="3480079" y="1490662"/>
                  </a:lnTo>
                  <a:lnTo>
                    <a:pt x="3478961" y="1491132"/>
                  </a:lnTo>
                  <a:lnTo>
                    <a:pt x="3477095" y="1492999"/>
                  </a:lnTo>
                  <a:lnTo>
                    <a:pt x="3476625" y="1494116"/>
                  </a:lnTo>
                  <a:lnTo>
                    <a:pt x="3476625" y="1496745"/>
                  </a:lnTo>
                  <a:lnTo>
                    <a:pt x="3477095" y="1497863"/>
                  </a:lnTo>
                  <a:lnTo>
                    <a:pt x="3478961" y="1499730"/>
                  </a:lnTo>
                  <a:lnTo>
                    <a:pt x="3480079" y="1500187"/>
                  </a:lnTo>
                  <a:lnTo>
                    <a:pt x="3482708" y="1500187"/>
                  </a:lnTo>
                  <a:lnTo>
                    <a:pt x="3483826" y="1499730"/>
                  </a:lnTo>
                  <a:lnTo>
                    <a:pt x="3485692" y="1497863"/>
                  </a:lnTo>
                  <a:lnTo>
                    <a:pt x="3486150" y="1496745"/>
                  </a:lnTo>
                  <a:lnTo>
                    <a:pt x="3486150" y="1494116"/>
                  </a:lnTo>
                  <a:close/>
                </a:path>
                <a:path w="5153025" h="1997075">
                  <a:moveTo>
                    <a:pt x="3486150" y="997229"/>
                  </a:moveTo>
                  <a:lnTo>
                    <a:pt x="3485692" y="996111"/>
                  </a:lnTo>
                  <a:lnTo>
                    <a:pt x="3483826" y="994244"/>
                  </a:lnTo>
                  <a:lnTo>
                    <a:pt x="3482708" y="993775"/>
                  </a:lnTo>
                  <a:lnTo>
                    <a:pt x="3480079" y="993775"/>
                  </a:lnTo>
                  <a:lnTo>
                    <a:pt x="3478961" y="994244"/>
                  </a:lnTo>
                  <a:lnTo>
                    <a:pt x="3477095" y="996111"/>
                  </a:lnTo>
                  <a:lnTo>
                    <a:pt x="3476625" y="997229"/>
                  </a:lnTo>
                  <a:lnTo>
                    <a:pt x="3476625" y="999858"/>
                  </a:lnTo>
                  <a:lnTo>
                    <a:pt x="3477095" y="1000975"/>
                  </a:lnTo>
                  <a:lnTo>
                    <a:pt x="3478961" y="1002842"/>
                  </a:lnTo>
                  <a:lnTo>
                    <a:pt x="3480079" y="1003300"/>
                  </a:lnTo>
                  <a:lnTo>
                    <a:pt x="3482708" y="1003300"/>
                  </a:lnTo>
                  <a:lnTo>
                    <a:pt x="3483826" y="1002842"/>
                  </a:lnTo>
                  <a:lnTo>
                    <a:pt x="3485692" y="1000975"/>
                  </a:lnTo>
                  <a:lnTo>
                    <a:pt x="3486150" y="999858"/>
                  </a:lnTo>
                  <a:lnTo>
                    <a:pt x="3486150" y="997229"/>
                  </a:lnTo>
                  <a:close/>
                </a:path>
                <a:path w="5153025" h="1997075">
                  <a:moveTo>
                    <a:pt x="3486150" y="500341"/>
                  </a:moveTo>
                  <a:lnTo>
                    <a:pt x="3485692" y="499224"/>
                  </a:lnTo>
                  <a:lnTo>
                    <a:pt x="3483826" y="497357"/>
                  </a:lnTo>
                  <a:lnTo>
                    <a:pt x="3482708" y="496900"/>
                  </a:lnTo>
                  <a:lnTo>
                    <a:pt x="3480079" y="496900"/>
                  </a:lnTo>
                  <a:lnTo>
                    <a:pt x="3478961" y="497357"/>
                  </a:lnTo>
                  <a:lnTo>
                    <a:pt x="3477095" y="499224"/>
                  </a:lnTo>
                  <a:lnTo>
                    <a:pt x="3476625" y="500341"/>
                  </a:lnTo>
                  <a:lnTo>
                    <a:pt x="3476625" y="502970"/>
                  </a:lnTo>
                  <a:lnTo>
                    <a:pt x="3477095" y="504088"/>
                  </a:lnTo>
                  <a:lnTo>
                    <a:pt x="3478961" y="505955"/>
                  </a:lnTo>
                  <a:lnTo>
                    <a:pt x="3480079" y="506425"/>
                  </a:lnTo>
                  <a:lnTo>
                    <a:pt x="3482708" y="506425"/>
                  </a:lnTo>
                  <a:lnTo>
                    <a:pt x="3483826" y="505955"/>
                  </a:lnTo>
                  <a:lnTo>
                    <a:pt x="3485692" y="504088"/>
                  </a:lnTo>
                  <a:lnTo>
                    <a:pt x="3486150" y="502970"/>
                  </a:lnTo>
                  <a:lnTo>
                    <a:pt x="3486150" y="500341"/>
                  </a:lnTo>
                  <a:close/>
                </a:path>
                <a:path w="5153025" h="1997075">
                  <a:moveTo>
                    <a:pt x="3486150" y="3454"/>
                  </a:moveTo>
                  <a:lnTo>
                    <a:pt x="3485692" y="2336"/>
                  </a:lnTo>
                  <a:lnTo>
                    <a:pt x="3483826" y="469"/>
                  </a:lnTo>
                  <a:lnTo>
                    <a:pt x="3482708" y="0"/>
                  </a:lnTo>
                  <a:lnTo>
                    <a:pt x="3480079" y="0"/>
                  </a:lnTo>
                  <a:lnTo>
                    <a:pt x="3478961" y="469"/>
                  </a:lnTo>
                  <a:lnTo>
                    <a:pt x="3477095" y="2336"/>
                  </a:lnTo>
                  <a:lnTo>
                    <a:pt x="3476625" y="3454"/>
                  </a:lnTo>
                  <a:lnTo>
                    <a:pt x="3476625" y="6083"/>
                  </a:lnTo>
                  <a:lnTo>
                    <a:pt x="3477095" y="7200"/>
                  </a:lnTo>
                  <a:lnTo>
                    <a:pt x="3478961" y="9067"/>
                  </a:lnTo>
                  <a:lnTo>
                    <a:pt x="3480079" y="9525"/>
                  </a:lnTo>
                  <a:lnTo>
                    <a:pt x="3482708" y="9525"/>
                  </a:lnTo>
                  <a:lnTo>
                    <a:pt x="3483826" y="9067"/>
                  </a:lnTo>
                  <a:lnTo>
                    <a:pt x="3485692" y="7200"/>
                  </a:lnTo>
                  <a:lnTo>
                    <a:pt x="3486150" y="6083"/>
                  </a:lnTo>
                  <a:lnTo>
                    <a:pt x="3486150" y="3454"/>
                  </a:lnTo>
                  <a:close/>
                </a:path>
                <a:path w="5153025" h="1997075">
                  <a:moveTo>
                    <a:pt x="3533775" y="1991004"/>
                  </a:moveTo>
                  <a:lnTo>
                    <a:pt x="3533317" y="1989886"/>
                  </a:lnTo>
                  <a:lnTo>
                    <a:pt x="3531451" y="1988019"/>
                  </a:lnTo>
                  <a:lnTo>
                    <a:pt x="3530333" y="1987550"/>
                  </a:lnTo>
                  <a:lnTo>
                    <a:pt x="3527704" y="1987550"/>
                  </a:lnTo>
                  <a:lnTo>
                    <a:pt x="3526586" y="1988019"/>
                  </a:lnTo>
                  <a:lnTo>
                    <a:pt x="3524720" y="1989886"/>
                  </a:lnTo>
                  <a:lnTo>
                    <a:pt x="3524250" y="1991004"/>
                  </a:lnTo>
                  <a:lnTo>
                    <a:pt x="3524250" y="1993633"/>
                  </a:lnTo>
                  <a:lnTo>
                    <a:pt x="3524720" y="1994750"/>
                  </a:lnTo>
                  <a:lnTo>
                    <a:pt x="3526586" y="1996617"/>
                  </a:lnTo>
                  <a:lnTo>
                    <a:pt x="3527704" y="1997075"/>
                  </a:lnTo>
                  <a:lnTo>
                    <a:pt x="3530333" y="1997075"/>
                  </a:lnTo>
                  <a:lnTo>
                    <a:pt x="3531451" y="1996617"/>
                  </a:lnTo>
                  <a:lnTo>
                    <a:pt x="3533317" y="1994750"/>
                  </a:lnTo>
                  <a:lnTo>
                    <a:pt x="3533775" y="1993633"/>
                  </a:lnTo>
                  <a:lnTo>
                    <a:pt x="3533775" y="1991004"/>
                  </a:lnTo>
                  <a:close/>
                </a:path>
                <a:path w="5153025" h="1997075">
                  <a:moveTo>
                    <a:pt x="3533775" y="1494116"/>
                  </a:moveTo>
                  <a:lnTo>
                    <a:pt x="3533317" y="1492999"/>
                  </a:lnTo>
                  <a:lnTo>
                    <a:pt x="3531451" y="1491132"/>
                  </a:lnTo>
                  <a:lnTo>
                    <a:pt x="3530333" y="1490662"/>
                  </a:lnTo>
                  <a:lnTo>
                    <a:pt x="3527704" y="1490662"/>
                  </a:lnTo>
                  <a:lnTo>
                    <a:pt x="3526586" y="1491132"/>
                  </a:lnTo>
                  <a:lnTo>
                    <a:pt x="3524720" y="1492999"/>
                  </a:lnTo>
                  <a:lnTo>
                    <a:pt x="3524250" y="1494116"/>
                  </a:lnTo>
                  <a:lnTo>
                    <a:pt x="3524250" y="1496745"/>
                  </a:lnTo>
                  <a:lnTo>
                    <a:pt x="3524720" y="1497863"/>
                  </a:lnTo>
                  <a:lnTo>
                    <a:pt x="3526586" y="1499730"/>
                  </a:lnTo>
                  <a:lnTo>
                    <a:pt x="3527704" y="1500187"/>
                  </a:lnTo>
                  <a:lnTo>
                    <a:pt x="3530333" y="1500187"/>
                  </a:lnTo>
                  <a:lnTo>
                    <a:pt x="3531451" y="1499730"/>
                  </a:lnTo>
                  <a:lnTo>
                    <a:pt x="3533317" y="1497863"/>
                  </a:lnTo>
                  <a:lnTo>
                    <a:pt x="3533775" y="1496745"/>
                  </a:lnTo>
                  <a:lnTo>
                    <a:pt x="3533775" y="1494116"/>
                  </a:lnTo>
                  <a:close/>
                </a:path>
                <a:path w="5153025" h="1997075">
                  <a:moveTo>
                    <a:pt x="3533775" y="997229"/>
                  </a:moveTo>
                  <a:lnTo>
                    <a:pt x="3533317" y="996111"/>
                  </a:lnTo>
                  <a:lnTo>
                    <a:pt x="3531451" y="994244"/>
                  </a:lnTo>
                  <a:lnTo>
                    <a:pt x="3530333" y="993775"/>
                  </a:lnTo>
                  <a:lnTo>
                    <a:pt x="3527704" y="993775"/>
                  </a:lnTo>
                  <a:lnTo>
                    <a:pt x="3526586" y="994244"/>
                  </a:lnTo>
                  <a:lnTo>
                    <a:pt x="3524720" y="996111"/>
                  </a:lnTo>
                  <a:lnTo>
                    <a:pt x="3524250" y="997229"/>
                  </a:lnTo>
                  <a:lnTo>
                    <a:pt x="3524250" y="999858"/>
                  </a:lnTo>
                  <a:lnTo>
                    <a:pt x="3524720" y="1000975"/>
                  </a:lnTo>
                  <a:lnTo>
                    <a:pt x="3526586" y="1002842"/>
                  </a:lnTo>
                  <a:lnTo>
                    <a:pt x="3527704" y="1003300"/>
                  </a:lnTo>
                  <a:lnTo>
                    <a:pt x="3530333" y="1003300"/>
                  </a:lnTo>
                  <a:lnTo>
                    <a:pt x="3531451" y="1002842"/>
                  </a:lnTo>
                  <a:lnTo>
                    <a:pt x="3533317" y="1000975"/>
                  </a:lnTo>
                  <a:lnTo>
                    <a:pt x="3533775" y="999858"/>
                  </a:lnTo>
                  <a:lnTo>
                    <a:pt x="3533775" y="997229"/>
                  </a:lnTo>
                  <a:close/>
                </a:path>
                <a:path w="5153025" h="1997075">
                  <a:moveTo>
                    <a:pt x="3533775" y="500341"/>
                  </a:moveTo>
                  <a:lnTo>
                    <a:pt x="3533317" y="499224"/>
                  </a:lnTo>
                  <a:lnTo>
                    <a:pt x="3531451" y="497357"/>
                  </a:lnTo>
                  <a:lnTo>
                    <a:pt x="3530333" y="496900"/>
                  </a:lnTo>
                  <a:lnTo>
                    <a:pt x="3527704" y="496900"/>
                  </a:lnTo>
                  <a:lnTo>
                    <a:pt x="3526586" y="497357"/>
                  </a:lnTo>
                  <a:lnTo>
                    <a:pt x="3524720" y="499224"/>
                  </a:lnTo>
                  <a:lnTo>
                    <a:pt x="3524250" y="500341"/>
                  </a:lnTo>
                  <a:lnTo>
                    <a:pt x="3524250" y="502970"/>
                  </a:lnTo>
                  <a:lnTo>
                    <a:pt x="3524720" y="504088"/>
                  </a:lnTo>
                  <a:lnTo>
                    <a:pt x="3526586" y="505955"/>
                  </a:lnTo>
                  <a:lnTo>
                    <a:pt x="3527704" y="506425"/>
                  </a:lnTo>
                  <a:lnTo>
                    <a:pt x="3530333" y="506425"/>
                  </a:lnTo>
                  <a:lnTo>
                    <a:pt x="3531451" y="505955"/>
                  </a:lnTo>
                  <a:lnTo>
                    <a:pt x="3533317" y="504088"/>
                  </a:lnTo>
                  <a:lnTo>
                    <a:pt x="3533775" y="502970"/>
                  </a:lnTo>
                  <a:lnTo>
                    <a:pt x="3533775" y="500341"/>
                  </a:lnTo>
                  <a:close/>
                </a:path>
                <a:path w="5153025" h="1997075">
                  <a:moveTo>
                    <a:pt x="3533775" y="3454"/>
                  </a:moveTo>
                  <a:lnTo>
                    <a:pt x="3533317" y="2336"/>
                  </a:lnTo>
                  <a:lnTo>
                    <a:pt x="3531451" y="469"/>
                  </a:lnTo>
                  <a:lnTo>
                    <a:pt x="3530333" y="0"/>
                  </a:lnTo>
                  <a:lnTo>
                    <a:pt x="3527704" y="0"/>
                  </a:lnTo>
                  <a:lnTo>
                    <a:pt x="3526586" y="469"/>
                  </a:lnTo>
                  <a:lnTo>
                    <a:pt x="3524720" y="2336"/>
                  </a:lnTo>
                  <a:lnTo>
                    <a:pt x="3524250" y="3454"/>
                  </a:lnTo>
                  <a:lnTo>
                    <a:pt x="3524250" y="6083"/>
                  </a:lnTo>
                  <a:lnTo>
                    <a:pt x="3524720" y="7200"/>
                  </a:lnTo>
                  <a:lnTo>
                    <a:pt x="3526586" y="9067"/>
                  </a:lnTo>
                  <a:lnTo>
                    <a:pt x="3527704" y="9525"/>
                  </a:lnTo>
                  <a:lnTo>
                    <a:pt x="3530333" y="9525"/>
                  </a:lnTo>
                  <a:lnTo>
                    <a:pt x="3531451" y="9067"/>
                  </a:lnTo>
                  <a:lnTo>
                    <a:pt x="3533317" y="7200"/>
                  </a:lnTo>
                  <a:lnTo>
                    <a:pt x="3533775" y="6083"/>
                  </a:lnTo>
                  <a:lnTo>
                    <a:pt x="3533775" y="3454"/>
                  </a:lnTo>
                  <a:close/>
                </a:path>
                <a:path w="5153025" h="1997075">
                  <a:moveTo>
                    <a:pt x="3581400" y="1991004"/>
                  </a:moveTo>
                  <a:lnTo>
                    <a:pt x="3580942" y="1989886"/>
                  </a:lnTo>
                  <a:lnTo>
                    <a:pt x="3579076" y="1988019"/>
                  </a:lnTo>
                  <a:lnTo>
                    <a:pt x="3577958" y="1987550"/>
                  </a:lnTo>
                  <a:lnTo>
                    <a:pt x="3575329" y="1987550"/>
                  </a:lnTo>
                  <a:lnTo>
                    <a:pt x="3574211" y="1988019"/>
                  </a:lnTo>
                  <a:lnTo>
                    <a:pt x="3572345" y="1989886"/>
                  </a:lnTo>
                  <a:lnTo>
                    <a:pt x="3571875" y="1991004"/>
                  </a:lnTo>
                  <a:lnTo>
                    <a:pt x="3571875" y="1993633"/>
                  </a:lnTo>
                  <a:lnTo>
                    <a:pt x="3572345" y="1994750"/>
                  </a:lnTo>
                  <a:lnTo>
                    <a:pt x="3574211" y="1996617"/>
                  </a:lnTo>
                  <a:lnTo>
                    <a:pt x="3575329" y="1997075"/>
                  </a:lnTo>
                  <a:lnTo>
                    <a:pt x="3577958" y="1997075"/>
                  </a:lnTo>
                  <a:lnTo>
                    <a:pt x="3579076" y="1996617"/>
                  </a:lnTo>
                  <a:lnTo>
                    <a:pt x="3580942" y="1994750"/>
                  </a:lnTo>
                  <a:lnTo>
                    <a:pt x="3581400" y="1993633"/>
                  </a:lnTo>
                  <a:lnTo>
                    <a:pt x="3581400" y="1991004"/>
                  </a:lnTo>
                  <a:close/>
                </a:path>
                <a:path w="5153025" h="1997075">
                  <a:moveTo>
                    <a:pt x="3581400" y="1494116"/>
                  </a:moveTo>
                  <a:lnTo>
                    <a:pt x="3580942" y="1492999"/>
                  </a:lnTo>
                  <a:lnTo>
                    <a:pt x="3579076" y="1491132"/>
                  </a:lnTo>
                  <a:lnTo>
                    <a:pt x="3577958" y="1490662"/>
                  </a:lnTo>
                  <a:lnTo>
                    <a:pt x="3575329" y="1490662"/>
                  </a:lnTo>
                  <a:lnTo>
                    <a:pt x="3574211" y="1491132"/>
                  </a:lnTo>
                  <a:lnTo>
                    <a:pt x="3572345" y="1492999"/>
                  </a:lnTo>
                  <a:lnTo>
                    <a:pt x="3571875" y="1494116"/>
                  </a:lnTo>
                  <a:lnTo>
                    <a:pt x="3571875" y="1496745"/>
                  </a:lnTo>
                  <a:lnTo>
                    <a:pt x="3572345" y="1497863"/>
                  </a:lnTo>
                  <a:lnTo>
                    <a:pt x="3574211" y="1499730"/>
                  </a:lnTo>
                  <a:lnTo>
                    <a:pt x="3575329" y="1500187"/>
                  </a:lnTo>
                  <a:lnTo>
                    <a:pt x="3577958" y="1500187"/>
                  </a:lnTo>
                  <a:lnTo>
                    <a:pt x="3579076" y="1499730"/>
                  </a:lnTo>
                  <a:lnTo>
                    <a:pt x="3580942" y="1497863"/>
                  </a:lnTo>
                  <a:lnTo>
                    <a:pt x="3581400" y="1496745"/>
                  </a:lnTo>
                  <a:lnTo>
                    <a:pt x="3581400" y="1494116"/>
                  </a:lnTo>
                  <a:close/>
                </a:path>
                <a:path w="5153025" h="1997075">
                  <a:moveTo>
                    <a:pt x="3581400" y="997229"/>
                  </a:moveTo>
                  <a:lnTo>
                    <a:pt x="3580942" y="996111"/>
                  </a:lnTo>
                  <a:lnTo>
                    <a:pt x="3579076" y="994244"/>
                  </a:lnTo>
                  <a:lnTo>
                    <a:pt x="3577958" y="993775"/>
                  </a:lnTo>
                  <a:lnTo>
                    <a:pt x="3575329" y="993775"/>
                  </a:lnTo>
                  <a:lnTo>
                    <a:pt x="3574211" y="994244"/>
                  </a:lnTo>
                  <a:lnTo>
                    <a:pt x="3572345" y="996111"/>
                  </a:lnTo>
                  <a:lnTo>
                    <a:pt x="3571875" y="997229"/>
                  </a:lnTo>
                  <a:lnTo>
                    <a:pt x="3571875" y="999858"/>
                  </a:lnTo>
                  <a:lnTo>
                    <a:pt x="3572345" y="1000975"/>
                  </a:lnTo>
                  <a:lnTo>
                    <a:pt x="3574211" y="1002842"/>
                  </a:lnTo>
                  <a:lnTo>
                    <a:pt x="3575329" y="1003300"/>
                  </a:lnTo>
                  <a:lnTo>
                    <a:pt x="3577958" y="1003300"/>
                  </a:lnTo>
                  <a:lnTo>
                    <a:pt x="3579076" y="1002842"/>
                  </a:lnTo>
                  <a:lnTo>
                    <a:pt x="3580942" y="1000975"/>
                  </a:lnTo>
                  <a:lnTo>
                    <a:pt x="3581400" y="999858"/>
                  </a:lnTo>
                  <a:lnTo>
                    <a:pt x="3581400" y="997229"/>
                  </a:lnTo>
                  <a:close/>
                </a:path>
                <a:path w="5153025" h="1997075">
                  <a:moveTo>
                    <a:pt x="3581400" y="500341"/>
                  </a:moveTo>
                  <a:lnTo>
                    <a:pt x="3580942" y="499224"/>
                  </a:lnTo>
                  <a:lnTo>
                    <a:pt x="3579076" y="497357"/>
                  </a:lnTo>
                  <a:lnTo>
                    <a:pt x="3577958" y="496900"/>
                  </a:lnTo>
                  <a:lnTo>
                    <a:pt x="3575329" y="496900"/>
                  </a:lnTo>
                  <a:lnTo>
                    <a:pt x="3574211" y="497357"/>
                  </a:lnTo>
                  <a:lnTo>
                    <a:pt x="3572345" y="499224"/>
                  </a:lnTo>
                  <a:lnTo>
                    <a:pt x="3571875" y="500341"/>
                  </a:lnTo>
                  <a:lnTo>
                    <a:pt x="3571875" y="502970"/>
                  </a:lnTo>
                  <a:lnTo>
                    <a:pt x="3572345" y="504088"/>
                  </a:lnTo>
                  <a:lnTo>
                    <a:pt x="3574211" y="505955"/>
                  </a:lnTo>
                  <a:lnTo>
                    <a:pt x="3575329" y="506425"/>
                  </a:lnTo>
                  <a:lnTo>
                    <a:pt x="3577958" y="506425"/>
                  </a:lnTo>
                  <a:lnTo>
                    <a:pt x="3579076" y="505955"/>
                  </a:lnTo>
                  <a:lnTo>
                    <a:pt x="3580942" y="504088"/>
                  </a:lnTo>
                  <a:lnTo>
                    <a:pt x="3581400" y="502970"/>
                  </a:lnTo>
                  <a:lnTo>
                    <a:pt x="3581400" y="500341"/>
                  </a:lnTo>
                  <a:close/>
                </a:path>
                <a:path w="5153025" h="1997075">
                  <a:moveTo>
                    <a:pt x="3581400" y="3454"/>
                  </a:moveTo>
                  <a:lnTo>
                    <a:pt x="3580942" y="2336"/>
                  </a:lnTo>
                  <a:lnTo>
                    <a:pt x="3579076" y="469"/>
                  </a:lnTo>
                  <a:lnTo>
                    <a:pt x="3577958" y="0"/>
                  </a:lnTo>
                  <a:lnTo>
                    <a:pt x="3575329" y="0"/>
                  </a:lnTo>
                  <a:lnTo>
                    <a:pt x="3574211" y="469"/>
                  </a:lnTo>
                  <a:lnTo>
                    <a:pt x="3572345" y="2336"/>
                  </a:lnTo>
                  <a:lnTo>
                    <a:pt x="3571875" y="3454"/>
                  </a:lnTo>
                  <a:lnTo>
                    <a:pt x="3571875" y="6083"/>
                  </a:lnTo>
                  <a:lnTo>
                    <a:pt x="3572345" y="7200"/>
                  </a:lnTo>
                  <a:lnTo>
                    <a:pt x="3574211" y="9067"/>
                  </a:lnTo>
                  <a:lnTo>
                    <a:pt x="3575329" y="9525"/>
                  </a:lnTo>
                  <a:lnTo>
                    <a:pt x="3577958" y="9525"/>
                  </a:lnTo>
                  <a:lnTo>
                    <a:pt x="3579076" y="9067"/>
                  </a:lnTo>
                  <a:lnTo>
                    <a:pt x="3580942" y="7200"/>
                  </a:lnTo>
                  <a:lnTo>
                    <a:pt x="3581400" y="6083"/>
                  </a:lnTo>
                  <a:lnTo>
                    <a:pt x="3581400" y="3454"/>
                  </a:lnTo>
                  <a:close/>
                </a:path>
                <a:path w="5153025" h="1997075">
                  <a:moveTo>
                    <a:pt x="3629025" y="1991004"/>
                  </a:moveTo>
                  <a:lnTo>
                    <a:pt x="3628567" y="1989886"/>
                  </a:lnTo>
                  <a:lnTo>
                    <a:pt x="3626701" y="1988019"/>
                  </a:lnTo>
                  <a:lnTo>
                    <a:pt x="3625583" y="1987550"/>
                  </a:lnTo>
                  <a:lnTo>
                    <a:pt x="3622954" y="1987550"/>
                  </a:lnTo>
                  <a:lnTo>
                    <a:pt x="3621836" y="1988019"/>
                  </a:lnTo>
                  <a:lnTo>
                    <a:pt x="3619970" y="1989886"/>
                  </a:lnTo>
                  <a:lnTo>
                    <a:pt x="3619500" y="1991004"/>
                  </a:lnTo>
                  <a:lnTo>
                    <a:pt x="3619500" y="1993633"/>
                  </a:lnTo>
                  <a:lnTo>
                    <a:pt x="3619970" y="1994750"/>
                  </a:lnTo>
                  <a:lnTo>
                    <a:pt x="3621836" y="1996617"/>
                  </a:lnTo>
                  <a:lnTo>
                    <a:pt x="3622954" y="1997075"/>
                  </a:lnTo>
                  <a:lnTo>
                    <a:pt x="3625583" y="1997075"/>
                  </a:lnTo>
                  <a:lnTo>
                    <a:pt x="3626701" y="1996617"/>
                  </a:lnTo>
                  <a:lnTo>
                    <a:pt x="3628567" y="1994750"/>
                  </a:lnTo>
                  <a:lnTo>
                    <a:pt x="3629025" y="1993633"/>
                  </a:lnTo>
                  <a:lnTo>
                    <a:pt x="3629025" y="1991004"/>
                  </a:lnTo>
                  <a:close/>
                </a:path>
                <a:path w="5153025" h="1997075">
                  <a:moveTo>
                    <a:pt x="3629025" y="1494116"/>
                  </a:moveTo>
                  <a:lnTo>
                    <a:pt x="3628567" y="1492999"/>
                  </a:lnTo>
                  <a:lnTo>
                    <a:pt x="3626701" y="1491132"/>
                  </a:lnTo>
                  <a:lnTo>
                    <a:pt x="3625583" y="1490662"/>
                  </a:lnTo>
                  <a:lnTo>
                    <a:pt x="3622954" y="1490662"/>
                  </a:lnTo>
                  <a:lnTo>
                    <a:pt x="3621836" y="1491132"/>
                  </a:lnTo>
                  <a:lnTo>
                    <a:pt x="3619970" y="1492999"/>
                  </a:lnTo>
                  <a:lnTo>
                    <a:pt x="3619500" y="1494116"/>
                  </a:lnTo>
                  <a:lnTo>
                    <a:pt x="3619500" y="1496745"/>
                  </a:lnTo>
                  <a:lnTo>
                    <a:pt x="3619970" y="1497863"/>
                  </a:lnTo>
                  <a:lnTo>
                    <a:pt x="3621836" y="1499730"/>
                  </a:lnTo>
                  <a:lnTo>
                    <a:pt x="3622954" y="1500187"/>
                  </a:lnTo>
                  <a:lnTo>
                    <a:pt x="3625583" y="1500187"/>
                  </a:lnTo>
                  <a:lnTo>
                    <a:pt x="3626701" y="1499730"/>
                  </a:lnTo>
                  <a:lnTo>
                    <a:pt x="3628567" y="1497863"/>
                  </a:lnTo>
                  <a:lnTo>
                    <a:pt x="3629025" y="1496745"/>
                  </a:lnTo>
                  <a:lnTo>
                    <a:pt x="3629025" y="1494116"/>
                  </a:lnTo>
                  <a:close/>
                </a:path>
                <a:path w="5153025" h="1997075">
                  <a:moveTo>
                    <a:pt x="3629025" y="997229"/>
                  </a:moveTo>
                  <a:lnTo>
                    <a:pt x="3628567" y="996111"/>
                  </a:lnTo>
                  <a:lnTo>
                    <a:pt x="3626701" y="994244"/>
                  </a:lnTo>
                  <a:lnTo>
                    <a:pt x="3625583" y="993775"/>
                  </a:lnTo>
                  <a:lnTo>
                    <a:pt x="3622954" y="993775"/>
                  </a:lnTo>
                  <a:lnTo>
                    <a:pt x="3621836" y="994244"/>
                  </a:lnTo>
                  <a:lnTo>
                    <a:pt x="3619970" y="996111"/>
                  </a:lnTo>
                  <a:lnTo>
                    <a:pt x="3619500" y="997229"/>
                  </a:lnTo>
                  <a:lnTo>
                    <a:pt x="3619500" y="999858"/>
                  </a:lnTo>
                  <a:lnTo>
                    <a:pt x="3619970" y="1000975"/>
                  </a:lnTo>
                  <a:lnTo>
                    <a:pt x="3621836" y="1002842"/>
                  </a:lnTo>
                  <a:lnTo>
                    <a:pt x="3622954" y="1003300"/>
                  </a:lnTo>
                  <a:lnTo>
                    <a:pt x="3625583" y="1003300"/>
                  </a:lnTo>
                  <a:lnTo>
                    <a:pt x="3626701" y="1002842"/>
                  </a:lnTo>
                  <a:lnTo>
                    <a:pt x="3628567" y="1000975"/>
                  </a:lnTo>
                  <a:lnTo>
                    <a:pt x="3629025" y="999858"/>
                  </a:lnTo>
                  <a:lnTo>
                    <a:pt x="3629025" y="997229"/>
                  </a:lnTo>
                  <a:close/>
                </a:path>
                <a:path w="5153025" h="1997075">
                  <a:moveTo>
                    <a:pt x="3629025" y="500341"/>
                  </a:moveTo>
                  <a:lnTo>
                    <a:pt x="3628567" y="499224"/>
                  </a:lnTo>
                  <a:lnTo>
                    <a:pt x="3626701" y="497357"/>
                  </a:lnTo>
                  <a:lnTo>
                    <a:pt x="3625583" y="496900"/>
                  </a:lnTo>
                  <a:lnTo>
                    <a:pt x="3622954" y="496900"/>
                  </a:lnTo>
                  <a:lnTo>
                    <a:pt x="3621836" y="497357"/>
                  </a:lnTo>
                  <a:lnTo>
                    <a:pt x="3619970" y="499224"/>
                  </a:lnTo>
                  <a:lnTo>
                    <a:pt x="3619500" y="500341"/>
                  </a:lnTo>
                  <a:lnTo>
                    <a:pt x="3619500" y="502970"/>
                  </a:lnTo>
                  <a:lnTo>
                    <a:pt x="3619970" y="504088"/>
                  </a:lnTo>
                  <a:lnTo>
                    <a:pt x="3621836" y="505955"/>
                  </a:lnTo>
                  <a:lnTo>
                    <a:pt x="3622954" y="506425"/>
                  </a:lnTo>
                  <a:lnTo>
                    <a:pt x="3625583" y="506425"/>
                  </a:lnTo>
                  <a:lnTo>
                    <a:pt x="3626701" y="505955"/>
                  </a:lnTo>
                  <a:lnTo>
                    <a:pt x="3628567" y="504088"/>
                  </a:lnTo>
                  <a:lnTo>
                    <a:pt x="3629025" y="502970"/>
                  </a:lnTo>
                  <a:lnTo>
                    <a:pt x="3629025" y="500341"/>
                  </a:lnTo>
                  <a:close/>
                </a:path>
                <a:path w="5153025" h="1997075">
                  <a:moveTo>
                    <a:pt x="3629025" y="3454"/>
                  </a:moveTo>
                  <a:lnTo>
                    <a:pt x="3628567" y="2336"/>
                  </a:lnTo>
                  <a:lnTo>
                    <a:pt x="3626701" y="469"/>
                  </a:lnTo>
                  <a:lnTo>
                    <a:pt x="3625583" y="0"/>
                  </a:lnTo>
                  <a:lnTo>
                    <a:pt x="3622954" y="0"/>
                  </a:lnTo>
                  <a:lnTo>
                    <a:pt x="3621836" y="469"/>
                  </a:lnTo>
                  <a:lnTo>
                    <a:pt x="3619970" y="2336"/>
                  </a:lnTo>
                  <a:lnTo>
                    <a:pt x="3619500" y="3454"/>
                  </a:lnTo>
                  <a:lnTo>
                    <a:pt x="3619500" y="6083"/>
                  </a:lnTo>
                  <a:lnTo>
                    <a:pt x="3619970" y="7200"/>
                  </a:lnTo>
                  <a:lnTo>
                    <a:pt x="3621836" y="9067"/>
                  </a:lnTo>
                  <a:lnTo>
                    <a:pt x="3622954" y="9525"/>
                  </a:lnTo>
                  <a:lnTo>
                    <a:pt x="3625583" y="9525"/>
                  </a:lnTo>
                  <a:lnTo>
                    <a:pt x="3626701" y="9067"/>
                  </a:lnTo>
                  <a:lnTo>
                    <a:pt x="3628567" y="7200"/>
                  </a:lnTo>
                  <a:lnTo>
                    <a:pt x="3629025" y="6083"/>
                  </a:lnTo>
                  <a:lnTo>
                    <a:pt x="3629025" y="3454"/>
                  </a:lnTo>
                  <a:close/>
                </a:path>
                <a:path w="5153025" h="1997075">
                  <a:moveTo>
                    <a:pt x="3676650" y="1991004"/>
                  </a:moveTo>
                  <a:lnTo>
                    <a:pt x="3676192" y="1989886"/>
                  </a:lnTo>
                  <a:lnTo>
                    <a:pt x="3674326" y="1988019"/>
                  </a:lnTo>
                  <a:lnTo>
                    <a:pt x="3673208" y="1987550"/>
                  </a:lnTo>
                  <a:lnTo>
                    <a:pt x="3670579" y="1987550"/>
                  </a:lnTo>
                  <a:lnTo>
                    <a:pt x="3669461" y="1988019"/>
                  </a:lnTo>
                  <a:lnTo>
                    <a:pt x="3667595" y="1989886"/>
                  </a:lnTo>
                  <a:lnTo>
                    <a:pt x="3667125" y="1991004"/>
                  </a:lnTo>
                  <a:lnTo>
                    <a:pt x="3667125" y="1993633"/>
                  </a:lnTo>
                  <a:lnTo>
                    <a:pt x="3667595" y="1994750"/>
                  </a:lnTo>
                  <a:lnTo>
                    <a:pt x="3669461" y="1996617"/>
                  </a:lnTo>
                  <a:lnTo>
                    <a:pt x="3670579" y="1997075"/>
                  </a:lnTo>
                  <a:lnTo>
                    <a:pt x="3673208" y="1997075"/>
                  </a:lnTo>
                  <a:lnTo>
                    <a:pt x="3674326" y="1996617"/>
                  </a:lnTo>
                  <a:lnTo>
                    <a:pt x="3676192" y="1994750"/>
                  </a:lnTo>
                  <a:lnTo>
                    <a:pt x="3676650" y="1993633"/>
                  </a:lnTo>
                  <a:lnTo>
                    <a:pt x="3676650" y="1991004"/>
                  </a:lnTo>
                  <a:close/>
                </a:path>
                <a:path w="5153025" h="1997075">
                  <a:moveTo>
                    <a:pt x="3676650" y="1494116"/>
                  </a:moveTo>
                  <a:lnTo>
                    <a:pt x="3676192" y="1492999"/>
                  </a:lnTo>
                  <a:lnTo>
                    <a:pt x="3674326" y="1491132"/>
                  </a:lnTo>
                  <a:lnTo>
                    <a:pt x="3673208" y="1490662"/>
                  </a:lnTo>
                  <a:lnTo>
                    <a:pt x="3670579" y="1490662"/>
                  </a:lnTo>
                  <a:lnTo>
                    <a:pt x="3669461" y="1491132"/>
                  </a:lnTo>
                  <a:lnTo>
                    <a:pt x="3667595" y="1492999"/>
                  </a:lnTo>
                  <a:lnTo>
                    <a:pt x="3667125" y="1494116"/>
                  </a:lnTo>
                  <a:lnTo>
                    <a:pt x="3667125" y="1496745"/>
                  </a:lnTo>
                  <a:lnTo>
                    <a:pt x="3667595" y="1497863"/>
                  </a:lnTo>
                  <a:lnTo>
                    <a:pt x="3669461" y="1499730"/>
                  </a:lnTo>
                  <a:lnTo>
                    <a:pt x="3670579" y="1500187"/>
                  </a:lnTo>
                  <a:lnTo>
                    <a:pt x="3673208" y="1500187"/>
                  </a:lnTo>
                  <a:lnTo>
                    <a:pt x="3674326" y="1499730"/>
                  </a:lnTo>
                  <a:lnTo>
                    <a:pt x="3676192" y="1497863"/>
                  </a:lnTo>
                  <a:lnTo>
                    <a:pt x="3676650" y="1496745"/>
                  </a:lnTo>
                  <a:lnTo>
                    <a:pt x="3676650" y="1494116"/>
                  </a:lnTo>
                  <a:close/>
                </a:path>
                <a:path w="5153025" h="1997075">
                  <a:moveTo>
                    <a:pt x="3676650" y="997229"/>
                  </a:moveTo>
                  <a:lnTo>
                    <a:pt x="3676192" y="996111"/>
                  </a:lnTo>
                  <a:lnTo>
                    <a:pt x="3674326" y="994244"/>
                  </a:lnTo>
                  <a:lnTo>
                    <a:pt x="3673208" y="993775"/>
                  </a:lnTo>
                  <a:lnTo>
                    <a:pt x="3670579" y="993775"/>
                  </a:lnTo>
                  <a:lnTo>
                    <a:pt x="3669461" y="994244"/>
                  </a:lnTo>
                  <a:lnTo>
                    <a:pt x="3667595" y="996111"/>
                  </a:lnTo>
                  <a:lnTo>
                    <a:pt x="3667125" y="997229"/>
                  </a:lnTo>
                  <a:lnTo>
                    <a:pt x="3667125" y="999858"/>
                  </a:lnTo>
                  <a:lnTo>
                    <a:pt x="3667595" y="1000975"/>
                  </a:lnTo>
                  <a:lnTo>
                    <a:pt x="3669461" y="1002842"/>
                  </a:lnTo>
                  <a:lnTo>
                    <a:pt x="3670579" y="1003300"/>
                  </a:lnTo>
                  <a:lnTo>
                    <a:pt x="3673208" y="1003300"/>
                  </a:lnTo>
                  <a:lnTo>
                    <a:pt x="3674326" y="1002842"/>
                  </a:lnTo>
                  <a:lnTo>
                    <a:pt x="3676192" y="1000975"/>
                  </a:lnTo>
                  <a:lnTo>
                    <a:pt x="3676650" y="999858"/>
                  </a:lnTo>
                  <a:lnTo>
                    <a:pt x="3676650" y="997229"/>
                  </a:lnTo>
                  <a:close/>
                </a:path>
                <a:path w="5153025" h="1997075">
                  <a:moveTo>
                    <a:pt x="3676650" y="500341"/>
                  </a:moveTo>
                  <a:lnTo>
                    <a:pt x="3676192" y="499224"/>
                  </a:lnTo>
                  <a:lnTo>
                    <a:pt x="3674326" y="497357"/>
                  </a:lnTo>
                  <a:lnTo>
                    <a:pt x="3673208" y="496900"/>
                  </a:lnTo>
                  <a:lnTo>
                    <a:pt x="3670579" y="496900"/>
                  </a:lnTo>
                  <a:lnTo>
                    <a:pt x="3669461" y="497357"/>
                  </a:lnTo>
                  <a:lnTo>
                    <a:pt x="3667595" y="499224"/>
                  </a:lnTo>
                  <a:lnTo>
                    <a:pt x="3667125" y="500341"/>
                  </a:lnTo>
                  <a:lnTo>
                    <a:pt x="3667125" y="502970"/>
                  </a:lnTo>
                  <a:lnTo>
                    <a:pt x="3667595" y="504088"/>
                  </a:lnTo>
                  <a:lnTo>
                    <a:pt x="3669461" y="505955"/>
                  </a:lnTo>
                  <a:lnTo>
                    <a:pt x="3670579" y="506425"/>
                  </a:lnTo>
                  <a:lnTo>
                    <a:pt x="3673208" y="506425"/>
                  </a:lnTo>
                  <a:lnTo>
                    <a:pt x="3674326" y="505955"/>
                  </a:lnTo>
                  <a:lnTo>
                    <a:pt x="3676192" y="504088"/>
                  </a:lnTo>
                  <a:lnTo>
                    <a:pt x="3676650" y="502970"/>
                  </a:lnTo>
                  <a:lnTo>
                    <a:pt x="3676650" y="500341"/>
                  </a:lnTo>
                  <a:close/>
                </a:path>
                <a:path w="5153025" h="1997075">
                  <a:moveTo>
                    <a:pt x="3676650" y="3454"/>
                  </a:moveTo>
                  <a:lnTo>
                    <a:pt x="3676192" y="2336"/>
                  </a:lnTo>
                  <a:lnTo>
                    <a:pt x="3674326" y="469"/>
                  </a:lnTo>
                  <a:lnTo>
                    <a:pt x="3673208" y="0"/>
                  </a:lnTo>
                  <a:lnTo>
                    <a:pt x="3670579" y="0"/>
                  </a:lnTo>
                  <a:lnTo>
                    <a:pt x="3669461" y="469"/>
                  </a:lnTo>
                  <a:lnTo>
                    <a:pt x="3667595" y="2336"/>
                  </a:lnTo>
                  <a:lnTo>
                    <a:pt x="3667125" y="3454"/>
                  </a:lnTo>
                  <a:lnTo>
                    <a:pt x="3667125" y="6083"/>
                  </a:lnTo>
                  <a:lnTo>
                    <a:pt x="3667595" y="7200"/>
                  </a:lnTo>
                  <a:lnTo>
                    <a:pt x="3669461" y="9067"/>
                  </a:lnTo>
                  <a:lnTo>
                    <a:pt x="3670579" y="9525"/>
                  </a:lnTo>
                  <a:lnTo>
                    <a:pt x="3673208" y="9525"/>
                  </a:lnTo>
                  <a:lnTo>
                    <a:pt x="3674326" y="9067"/>
                  </a:lnTo>
                  <a:lnTo>
                    <a:pt x="3676192" y="7200"/>
                  </a:lnTo>
                  <a:lnTo>
                    <a:pt x="3676650" y="6083"/>
                  </a:lnTo>
                  <a:lnTo>
                    <a:pt x="3676650" y="3454"/>
                  </a:lnTo>
                  <a:close/>
                </a:path>
                <a:path w="5153025" h="1997075">
                  <a:moveTo>
                    <a:pt x="3724275" y="1991004"/>
                  </a:moveTo>
                  <a:lnTo>
                    <a:pt x="3723817" y="1989886"/>
                  </a:lnTo>
                  <a:lnTo>
                    <a:pt x="3721951" y="1988019"/>
                  </a:lnTo>
                  <a:lnTo>
                    <a:pt x="3720833" y="1987550"/>
                  </a:lnTo>
                  <a:lnTo>
                    <a:pt x="3718204" y="1987550"/>
                  </a:lnTo>
                  <a:lnTo>
                    <a:pt x="3717086" y="1988019"/>
                  </a:lnTo>
                  <a:lnTo>
                    <a:pt x="3715220" y="1989886"/>
                  </a:lnTo>
                  <a:lnTo>
                    <a:pt x="3714750" y="1991004"/>
                  </a:lnTo>
                  <a:lnTo>
                    <a:pt x="3714750" y="1993633"/>
                  </a:lnTo>
                  <a:lnTo>
                    <a:pt x="3715220" y="1994750"/>
                  </a:lnTo>
                  <a:lnTo>
                    <a:pt x="3717086" y="1996617"/>
                  </a:lnTo>
                  <a:lnTo>
                    <a:pt x="3718204" y="1997075"/>
                  </a:lnTo>
                  <a:lnTo>
                    <a:pt x="3720833" y="1997075"/>
                  </a:lnTo>
                  <a:lnTo>
                    <a:pt x="3721951" y="1996617"/>
                  </a:lnTo>
                  <a:lnTo>
                    <a:pt x="3723817" y="1994750"/>
                  </a:lnTo>
                  <a:lnTo>
                    <a:pt x="3724275" y="1993633"/>
                  </a:lnTo>
                  <a:lnTo>
                    <a:pt x="3724275" y="1991004"/>
                  </a:lnTo>
                  <a:close/>
                </a:path>
                <a:path w="5153025" h="1997075">
                  <a:moveTo>
                    <a:pt x="3724275" y="1494116"/>
                  </a:moveTo>
                  <a:lnTo>
                    <a:pt x="3723817" y="1492999"/>
                  </a:lnTo>
                  <a:lnTo>
                    <a:pt x="3721951" y="1491132"/>
                  </a:lnTo>
                  <a:lnTo>
                    <a:pt x="3720833" y="1490662"/>
                  </a:lnTo>
                  <a:lnTo>
                    <a:pt x="3718204" y="1490662"/>
                  </a:lnTo>
                  <a:lnTo>
                    <a:pt x="3717086" y="1491132"/>
                  </a:lnTo>
                  <a:lnTo>
                    <a:pt x="3715220" y="1492999"/>
                  </a:lnTo>
                  <a:lnTo>
                    <a:pt x="3714750" y="1494116"/>
                  </a:lnTo>
                  <a:lnTo>
                    <a:pt x="3714750" y="1496745"/>
                  </a:lnTo>
                  <a:lnTo>
                    <a:pt x="3715220" y="1497863"/>
                  </a:lnTo>
                  <a:lnTo>
                    <a:pt x="3717086" y="1499730"/>
                  </a:lnTo>
                  <a:lnTo>
                    <a:pt x="3718204" y="1500187"/>
                  </a:lnTo>
                  <a:lnTo>
                    <a:pt x="3720833" y="1500187"/>
                  </a:lnTo>
                  <a:lnTo>
                    <a:pt x="3721951" y="1499730"/>
                  </a:lnTo>
                  <a:lnTo>
                    <a:pt x="3723817" y="1497863"/>
                  </a:lnTo>
                  <a:lnTo>
                    <a:pt x="3724275" y="1496745"/>
                  </a:lnTo>
                  <a:lnTo>
                    <a:pt x="3724275" y="1494116"/>
                  </a:lnTo>
                  <a:close/>
                </a:path>
                <a:path w="5153025" h="1997075">
                  <a:moveTo>
                    <a:pt x="3724275" y="997229"/>
                  </a:moveTo>
                  <a:lnTo>
                    <a:pt x="3723817" y="996111"/>
                  </a:lnTo>
                  <a:lnTo>
                    <a:pt x="3721951" y="994244"/>
                  </a:lnTo>
                  <a:lnTo>
                    <a:pt x="3720833" y="993775"/>
                  </a:lnTo>
                  <a:lnTo>
                    <a:pt x="3718204" y="993775"/>
                  </a:lnTo>
                  <a:lnTo>
                    <a:pt x="3717086" y="994244"/>
                  </a:lnTo>
                  <a:lnTo>
                    <a:pt x="3715220" y="996111"/>
                  </a:lnTo>
                  <a:lnTo>
                    <a:pt x="3714750" y="997229"/>
                  </a:lnTo>
                  <a:lnTo>
                    <a:pt x="3714750" y="999858"/>
                  </a:lnTo>
                  <a:lnTo>
                    <a:pt x="3715220" y="1000975"/>
                  </a:lnTo>
                  <a:lnTo>
                    <a:pt x="3717086" y="1002842"/>
                  </a:lnTo>
                  <a:lnTo>
                    <a:pt x="3718204" y="1003300"/>
                  </a:lnTo>
                  <a:lnTo>
                    <a:pt x="3720833" y="1003300"/>
                  </a:lnTo>
                  <a:lnTo>
                    <a:pt x="3721951" y="1002842"/>
                  </a:lnTo>
                  <a:lnTo>
                    <a:pt x="3723817" y="1000975"/>
                  </a:lnTo>
                  <a:lnTo>
                    <a:pt x="3724275" y="999858"/>
                  </a:lnTo>
                  <a:lnTo>
                    <a:pt x="3724275" y="997229"/>
                  </a:lnTo>
                  <a:close/>
                </a:path>
                <a:path w="5153025" h="1997075">
                  <a:moveTo>
                    <a:pt x="3724275" y="500341"/>
                  </a:moveTo>
                  <a:lnTo>
                    <a:pt x="3723817" y="499224"/>
                  </a:lnTo>
                  <a:lnTo>
                    <a:pt x="3721951" y="497357"/>
                  </a:lnTo>
                  <a:lnTo>
                    <a:pt x="3720833" y="496900"/>
                  </a:lnTo>
                  <a:lnTo>
                    <a:pt x="3718204" y="496900"/>
                  </a:lnTo>
                  <a:lnTo>
                    <a:pt x="3717086" y="497357"/>
                  </a:lnTo>
                  <a:lnTo>
                    <a:pt x="3715220" y="499224"/>
                  </a:lnTo>
                  <a:lnTo>
                    <a:pt x="3714750" y="500341"/>
                  </a:lnTo>
                  <a:lnTo>
                    <a:pt x="3714750" y="502970"/>
                  </a:lnTo>
                  <a:lnTo>
                    <a:pt x="3715220" y="504088"/>
                  </a:lnTo>
                  <a:lnTo>
                    <a:pt x="3717086" y="505955"/>
                  </a:lnTo>
                  <a:lnTo>
                    <a:pt x="3718204" y="506425"/>
                  </a:lnTo>
                  <a:lnTo>
                    <a:pt x="3720833" y="506425"/>
                  </a:lnTo>
                  <a:lnTo>
                    <a:pt x="3721951" y="505955"/>
                  </a:lnTo>
                  <a:lnTo>
                    <a:pt x="3723817" y="504088"/>
                  </a:lnTo>
                  <a:lnTo>
                    <a:pt x="3724275" y="502970"/>
                  </a:lnTo>
                  <a:lnTo>
                    <a:pt x="3724275" y="500341"/>
                  </a:lnTo>
                  <a:close/>
                </a:path>
                <a:path w="5153025" h="1997075">
                  <a:moveTo>
                    <a:pt x="3724275" y="3454"/>
                  </a:moveTo>
                  <a:lnTo>
                    <a:pt x="3723817" y="2336"/>
                  </a:lnTo>
                  <a:lnTo>
                    <a:pt x="3721951" y="469"/>
                  </a:lnTo>
                  <a:lnTo>
                    <a:pt x="3720833" y="0"/>
                  </a:lnTo>
                  <a:lnTo>
                    <a:pt x="3718204" y="0"/>
                  </a:lnTo>
                  <a:lnTo>
                    <a:pt x="3717086" y="469"/>
                  </a:lnTo>
                  <a:lnTo>
                    <a:pt x="3715220" y="2336"/>
                  </a:lnTo>
                  <a:lnTo>
                    <a:pt x="3714750" y="3454"/>
                  </a:lnTo>
                  <a:lnTo>
                    <a:pt x="3714750" y="6083"/>
                  </a:lnTo>
                  <a:lnTo>
                    <a:pt x="3715220" y="7200"/>
                  </a:lnTo>
                  <a:lnTo>
                    <a:pt x="3717086" y="9067"/>
                  </a:lnTo>
                  <a:lnTo>
                    <a:pt x="3718204" y="9525"/>
                  </a:lnTo>
                  <a:lnTo>
                    <a:pt x="3720833" y="9525"/>
                  </a:lnTo>
                  <a:lnTo>
                    <a:pt x="3721951" y="9067"/>
                  </a:lnTo>
                  <a:lnTo>
                    <a:pt x="3723817" y="7200"/>
                  </a:lnTo>
                  <a:lnTo>
                    <a:pt x="3724275" y="6083"/>
                  </a:lnTo>
                  <a:lnTo>
                    <a:pt x="3724275" y="3454"/>
                  </a:lnTo>
                  <a:close/>
                </a:path>
                <a:path w="5153025" h="1997075">
                  <a:moveTo>
                    <a:pt x="3771900" y="1991004"/>
                  </a:moveTo>
                  <a:lnTo>
                    <a:pt x="3771442" y="1989886"/>
                  </a:lnTo>
                  <a:lnTo>
                    <a:pt x="3769576" y="1988019"/>
                  </a:lnTo>
                  <a:lnTo>
                    <a:pt x="3768458" y="1987550"/>
                  </a:lnTo>
                  <a:lnTo>
                    <a:pt x="3765829" y="1987550"/>
                  </a:lnTo>
                  <a:lnTo>
                    <a:pt x="3764711" y="1988019"/>
                  </a:lnTo>
                  <a:lnTo>
                    <a:pt x="3762845" y="1989886"/>
                  </a:lnTo>
                  <a:lnTo>
                    <a:pt x="3762375" y="1991004"/>
                  </a:lnTo>
                  <a:lnTo>
                    <a:pt x="3762375" y="1993633"/>
                  </a:lnTo>
                  <a:lnTo>
                    <a:pt x="3762845" y="1994750"/>
                  </a:lnTo>
                  <a:lnTo>
                    <a:pt x="3764711" y="1996617"/>
                  </a:lnTo>
                  <a:lnTo>
                    <a:pt x="3765829" y="1997075"/>
                  </a:lnTo>
                  <a:lnTo>
                    <a:pt x="3768458" y="1997075"/>
                  </a:lnTo>
                  <a:lnTo>
                    <a:pt x="3769576" y="1996617"/>
                  </a:lnTo>
                  <a:lnTo>
                    <a:pt x="3771442" y="1994750"/>
                  </a:lnTo>
                  <a:lnTo>
                    <a:pt x="3771900" y="1993633"/>
                  </a:lnTo>
                  <a:lnTo>
                    <a:pt x="3771900" y="1991004"/>
                  </a:lnTo>
                  <a:close/>
                </a:path>
                <a:path w="5153025" h="1997075">
                  <a:moveTo>
                    <a:pt x="3771900" y="1494116"/>
                  </a:moveTo>
                  <a:lnTo>
                    <a:pt x="3771442" y="1492999"/>
                  </a:lnTo>
                  <a:lnTo>
                    <a:pt x="3769576" y="1491132"/>
                  </a:lnTo>
                  <a:lnTo>
                    <a:pt x="3768458" y="1490662"/>
                  </a:lnTo>
                  <a:lnTo>
                    <a:pt x="3765829" y="1490662"/>
                  </a:lnTo>
                  <a:lnTo>
                    <a:pt x="3764711" y="1491132"/>
                  </a:lnTo>
                  <a:lnTo>
                    <a:pt x="3762845" y="1492999"/>
                  </a:lnTo>
                  <a:lnTo>
                    <a:pt x="3762375" y="1494116"/>
                  </a:lnTo>
                  <a:lnTo>
                    <a:pt x="3762375" y="1496745"/>
                  </a:lnTo>
                  <a:lnTo>
                    <a:pt x="3762845" y="1497863"/>
                  </a:lnTo>
                  <a:lnTo>
                    <a:pt x="3764711" y="1499730"/>
                  </a:lnTo>
                  <a:lnTo>
                    <a:pt x="3765829" y="1500187"/>
                  </a:lnTo>
                  <a:lnTo>
                    <a:pt x="3768458" y="1500187"/>
                  </a:lnTo>
                  <a:lnTo>
                    <a:pt x="3769576" y="1499730"/>
                  </a:lnTo>
                  <a:lnTo>
                    <a:pt x="3771442" y="1497863"/>
                  </a:lnTo>
                  <a:lnTo>
                    <a:pt x="3771900" y="1496745"/>
                  </a:lnTo>
                  <a:lnTo>
                    <a:pt x="3771900" y="1494116"/>
                  </a:lnTo>
                  <a:close/>
                </a:path>
                <a:path w="5153025" h="1997075">
                  <a:moveTo>
                    <a:pt x="3771900" y="997229"/>
                  </a:moveTo>
                  <a:lnTo>
                    <a:pt x="3771442" y="996111"/>
                  </a:lnTo>
                  <a:lnTo>
                    <a:pt x="3769576" y="994244"/>
                  </a:lnTo>
                  <a:lnTo>
                    <a:pt x="3768458" y="993775"/>
                  </a:lnTo>
                  <a:lnTo>
                    <a:pt x="3765829" y="993775"/>
                  </a:lnTo>
                  <a:lnTo>
                    <a:pt x="3764711" y="994244"/>
                  </a:lnTo>
                  <a:lnTo>
                    <a:pt x="3762845" y="996111"/>
                  </a:lnTo>
                  <a:lnTo>
                    <a:pt x="3762375" y="997229"/>
                  </a:lnTo>
                  <a:lnTo>
                    <a:pt x="3762375" y="999858"/>
                  </a:lnTo>
                  <a:lnTo>
                    <a:pt x="3762845" y="1000975"/>
                  </a:lnTo>
                  <a:lnTo>
                    <a:pt x="3764711" y="1002842"/>
                  </a:lnTo>
                  <a:lnTo>
                    <a:pt x="3765829" y="1003300"/>
                  </a:lnTo>
                  <a:lnTo>
                    <a:pt x="3768458" y="1003300"/>
                  </a:lnTo>
                  <a:lnTo>
                    <a:pt x="3769576" y="1002842"/>
                  </a:lnTo>
                  <a:lnTo>
                    <a:pt x="3771442" y="1000975"/>
                  </a:lnTo>
                  <a:lnTo>
                    <a:pt x="3771900" y="999858"/>
                  </a:lnTo>
                  <a:lnTo>
                    <a:pt x="3771900" y="997229"/>
                  </a:lnTo>
                  <a:close/>
                </a:path>
                <a:path w="5153025" h="1997075">
                  <a:moveTo>
                    <a:pt x="3771900" y="500341"/>
                  </a:moveTo>
                  <a:lnTo>
                    <a:pt x="3771442" y="499224"/>
                  </a:lnTo>
                  <a:lnTo>
                    <a:pt x="3769576" y="497357"/>
                  </a:lnTo>
                  <a:lnTo>
                    <a:pt x="3768458" y="496900"/>
                  </a:lnTo>
                  <a:lnTo>
                    <a:pt x="3765829" y="496900"/>
                  </a:lnTo>
                  <a:lnTo>
                    <a:pt x="3764711" y="497357"/>
                  </a:lnTo>
                  <a:lnTo>
                    <a:pt x="3762845" y="499224"/>
                  </a:lnTo>
                  <a:lnTo>
                    <a:pt x="3762375" y="500341"/>
                  </a:lnTo>
                  <a:lnTo>
                    <a:pt x="3762375" y="502970"/>
                  </a:lnTo>
                  <a:lnTo>
                    <a:pt x="3762845" y="504088"/>
                  </a:lnTo>
                  <a:lnTo>
                    <a:pt x="3764711" y="505955"/>
                  </a:lnTo>
                  <a:lnTo>
                    <a:pt x="3765829" y="506425"/>
                  </a:lnTo>
                  <a:lnTo>
                    <a:pt x="3768458" y="506425"/>
                  </a:lnTo>
                  <a:lnTo>
                    <a:pt x="3769576" y="505955"/>
                  </a:lnTo>
                  <a:lnTo>
                    <a:pt x="3771442" y="504088"/>
                  </a:lnTo>
                  <a:lnTo>
                    <a:pt x="3771900" y="502970"/>
                  </a:lnTo>
                  <a:lnTo>
                    <a:pt x="3771900" y="500341"/>
                  </a:lnTo>
                  <a:close/>
                </a:path>
                <a:path w="5153025" h="1997075">
                  <a:moveTo>
                    <a:pt x="3771900" y="3454"/>
                  </a:moveTo>
                  <a:lnTo>
                    <a:pt x="3771442" y="2336"/>
                  </a:lnTo>
                  <a:lnTo>
                    <a:pt x="3769576" y="469"/>
                  </a:lnTo>
                  <a:lnTo>
                    <a:pt x="3768458" y="0"/>
                  </a:lnTo>
                  <a:lnTo>
                    <a:pt x="3765829" y="0"/>
                  </a:lnTo>
                  <a:lnTo>
                    <a:pt x="3764711" y="469"/>
                  </a:lnTo>
                  <a:lnTo>
                    <a:pt x="3762845" y="2336"/>
                  </a:lnTo>
                  <a:lnTo>
                    <a:pt x="3762375" y="3454"/>
                  </a:lnTo>
                  <a:lnTo>
                    <a:pt x="3762375" y="6083"/>
                  </a:lnTo>
                  <a:lnTo>
                    <a:pt x="3762845" y="7200"/>
                  </a:lnTo>
                  <a:lnTo>
                    <a:pt x="3764711" y="9067"/>
                  </a:lnTo>
                  <a:lnTo>
                    <a:pt x="3765829" y="9525"/>
                  </a:lnTo>
                  <a:lnTo>
                    <a:pt x="3768458" y="9525"/>
                  </a:lnTo>
                  <a:lnTo>
                    <a:pt x="3769576" y="9067"/>
                  </a:lnTo>
                  <a:lnTo>
                    <a:pt x="3771442" y="7200"/>
                  </a:lnTo>
                  <a:lnTo>
                    <a:pt x="3771900" y="6083"/>
                  </a:lnTo>
                  <a:lnTo>
                    <a:pt x="3771900" y="3454"/>
                  </a:lnTo>
                  <a:close/>
                </a:path>
                <a:path w="5153025" h="1997075">
                  <a:moveTo>
                    <a:pt x="3819525" y="1991004"/>
                  </a:moveTo>
                  <a:lnTo>
                    <a:pt x="3819067" y="1989886"/>
                  </a:lnTo>
                  <a:lnTo>
                    <a:pt x="3817201" y="1988019"/>
                  </a:lnTo>
                  <a:lnTo>
                    <a:pt x="3816083" y="1987550"/>
                  </a:lnTo>
                  <a:lnTo>
                    <a:pt x="3813454" y="1987550"/>
                  </a:lnTo>
                  <a:lnTo>
                    <a:pt x="3812336" y="1988019"/>
                  </a:lnTo>
                  <a:lnTo>
                    <a:pt x="3810470" y="1989886"/>
                  </a:lnTo>
                  <a:lnTo>
                    <a:pt x="3810000" y="1991004"/>
                  </a:lnTo>
                  <a:lnTo>
                    <a:pt x="3810000" y="1993633"/>
                  </a:lnTo>
                  <a:lnTo>
                    <a:pt x="3810470" y="1994750"/>
                  </a:lnTo>
                  <a:lnTo>
                    <a:pt x="3812336" y="1996617"/>
                  </a:lnTo>
                  <a:lnTo>
                    <a:pt x="3813454" y="1997075"/>
                  </a:lnTo>
                  <a:lnTo>
                    <a:pt x="3816083" y="1997075"/>
                  </a:lnTo>
                  <a:lnTo>
                    <a:pt x="3817201" y="1996617"/>
                  </a:lnTo>
                  <a:lnTo>
                    <a:pt x="3819067" y="1994750"/>
                  </a:lnTo>
                  <a:lnTo>
                    <a:pt x="3819525" y="1993633"/>
                  </a:lnTo>
                  <a:lnTo>
                    <a:pt x="3819525" y="1991004"/>
                  </a:lnTo>
                  <a:close/>
                </a:path>
                <a:path w="5153025" h="1997075">
                  <a:moveTo>
                    <a:pt x="3819525" y="1494116"/>
                  </a:moveTo>
                  <a:lnTo>
                    <a:pt x="3819067" y="1492999"/>
                  </a:lnTo>
                  <a:lnTo>
                    <a:pt x="3817201" y="1491132"/>
                  </a:lnTo>
                  <a:lnTo>
                    <a:pt x="3816083" y="1490662"/>
                  </a:lnTo>
                  <a:lnTo>
                    <a:pt x="3813454" y="1490662"/>
                  </a:lnTo>
                  <a:lnTo>
                    <a:pt x="3812336" y="1491132"/>
                  </a:lnTo>
                  <a:lnTo>
                    <a:pt x="3810470" y="1492999"/>
                  </a:lnTo>
                  <a:lnTo>
                    <a:pt x="3810000" y="1494116"/>
                  </a:lnTo>
                  <a:lnTo>
                    <a:pt x="3810000" y="1496745"/>
                  </a:lnTo>
                  <a:lnTo>
                    <a:pt x="3810470" y="1497863"/>
                  </a:lnTo>
                  <a:lnTo>
                    <a:pt x="3812336" y="1499730"/>
                  </a:lnTo>
                  <a:lnTo>
                    <a:pt x="3813454" y="1500187"/>
                  </a:lnTo>
                  <a:lnTo>
                    <a:pt x="3816083" y="1500187"/>
                  </a:lnTo>
                  <a:lnTo>
                    <a:pt x="3817201" y="1499730"/>
                  </a:lnTo>
                  <a:lnTo>
                    <a:pt x="3819067" y="1497863"/>
                  </a:lnTo>
                  <a:lnTo>
                    <a:pt x="3819525" y="1496745"/>
                  </a:lnTo>
                  <a:lnTo>
                    <a:pt x="3819525" y="1494116"/>
                  </a:lnTo>
                  <a:close/>
                </a:path>
                <a:path w="5153025" h="1997075">
                  <a:moveTo>
                    <a:pt x="3819525" y="997229"/>
                  </a:moveTo>
                  <a:lnTo>
                    <a:pt x="3819067" y="996111"/>
                  </a:lnTo>
                  <a:lnTo>
                    <a:pt x="3817201" y="994244"/>
                  </a:lnTo>
                  <a:lnTo>
                    <a:pt x="3816083" y="993775"/>
                  </a:lnTo>
                  <a:lnTo>
                    <a:pt x="3813454" y="993775"/>
                  </a:lnTo>
                  <a:lnTo>
                    <a:pt x="3812336" y="994244"/>
                  </a:lnTo>
                  <a:lnTo>
                    <a:pt x="3810470" y="996111"/>
                  </a:lnTo>
                  <a:lnTo>
                    <a:pt x="3810000" y="997229"/>
                  </a:lnTo>
                  <a:lnTo>
                    <a:pt x="3810000" y="999858"/>
                  </a:lnTo>
                  <a:lnTo>
                    <a:pt x="3810470" y="1000975"/>
                  </a:lnTo>
                  <a:lnTo>
                    <a:pt x="3812336" y="1002842"/>
                  </a:lnTo>
                  <a:lnTo>
                    <a:pt x="3813454" y="1003300"/>
                  </a:lnTo>
                  <a:lnTo>
                    <a:pt x="3816083" y="1003300"/>
                  </a:lnTo>
                  <a:lnTo>
                    <a:pt x="3817201" y="1002842"/>
                  </a:lnTo>
                  <a:lnTo>
                    <a:pt x="3819067" y="1000975"/>
                  </a:lnTo>
                  <a:lnTo>
                    <a:pt x="3819525" y="999858"/>
                  </a:lnTo>
                  <a:lnTo>
                    <a:pt x="3819525" y="997229"/>
                  </a:lnTo>
                  <a:close/>
                </a:path>
                <a:path w="5153025" h="1997075">
                  <a:moveTo>
                    <a:pt x="3819525" y="500341"/>
                  </a:moveTo>
                  <a:lnTo>
                    <a:pt x="3819067" y="499224"/>
                  </a:lnTo>
                  <a:lnTo>
                    <a:pt x="3817201" y="497357"/>
                  </a:lnTo>
                  <a:lnTo>
                    <a:pt x="3816083" y="496900"/>
                  </a:lnTo>
                  <a:lnTo>
                    <a:pt x="3813454" y="496900"/>
                  </a:lnTo>
                  <a:lnTo>
                    <a:pt x="3812336" y="497357"/>
                  </a:lnTo>
                  <a:lnTo>
                    <a:pt x="3810470" y="499224"/>
                  </a:lnTo>
                  <a:lnTo>
                    <a:pt x="3810000" y="500341"/>
                  </a:lnTo>
                  <a:lnTo>
                    <a:pt x="3810000" y="502970"/>
                  </a:lnTo>
                  <a:lnTo>
                    <a:pt x="3810470" y="504088"/>
                  </a:lnTo>
                  <a:lnTo>
                    <a:pt x="3812336" y="505955"/>
                  </a:lnTo>
                  <a:lnTo>
                    <a:pt x="3813454" y="506425"/>
                  </a:lnTo>
                  <a:lnTo>
                    <a:pt x="3816083" y="506425"/>
                  </a:lnTo>
                  <a:lnTo>
                    <a:pt x="3817201" y="505955"/>
                  </a:lnTo>
                  <a:lnTo>
                    <a:pt x="3819067" y="504088"/>
                  </a:lnTo>
                  <a:lnTo>
                    <a:pt x="3819525" y="502970"/>
                  </a:lnTo>
                  <a:lnTo>
                    <a:pt x="3819525" y="500341"/>
                  </a:lnTo>
                  <a:close/>
                </a:path>
                <a:path w="5153025" h="1997075">
                  <a:moveTo>
                    <a:pt x="3819525" y="3454"/>
                  </a:moveTo>
                  <a:lnTo>
                    <a:pt x="3819067" y="2336"/>
                  </a:lnTo>
                  <a:lnTo>
                    <a:pt x="3817201" y="469"/>
                  </a:lnTo>
                  <a:lnTo>
                    <a:pt x="3816083" y="0"/>
                  </a:lnTo>
                  <a:lnTo>
                    <a:pt x="3813454" y="0"/>
                  </a:lnTo>
                  <a:lnTo>
                    <a:pt x="3812336" y="469"/>
                  </a:lnTo>
                  <a:lnTo>
                    <a:pt x="3810470" y="2336"/>
                  </a:lnTo>
                  <a:lnTo>
                    <a:pt x="3810000" y="3454"/>
                  </a:lnTo>
                  <a:lnTo>
                    <a:pt x="3810000" y="6083"/>
                  </a:lnTo>
                  <a:lnTo>
                    <a:pt x="3810470" y="7200"/>
                  </a:lnTo>
                  <a:lnTo>
                    <a:pt x="3812336" y="9067"/>
                  </a:lnTo>
                  <a:lnTo>
                    <a:pt x="3813454" y="9525"/>
                  </a:lnTo>
                  <a:lnTo>
                    <a:pt x="3816083" y="9525"/>
                  </a:lnTo>
                  <a:lnTo>
                    <a:pt x="3817201" y="9067"/>
                  </a:lnTo>
                  <a:lnTo>
                    <a:pt x="3819067" y="7200"/>
                  </a:lnTo>
                  <a:lnTo>
                    <a:pt x="3819525" y="6083"/>
                  </a:lnTo>
                  <a:lnTo>
                    <a:pt x="3819525" y="3454"/>
                  </a:lnTo>
                  <a:close/>
                </a:path>
                <a:path w="5153025" h="1997075">
                  <a:moveTo>
                    <a:pt x="3867150" y="1991004"/>
                  </a:moveTo>
                  <a:lnTo>
                    <a:pt x="3866692" y="1989886"/>
                  </a:lnTo>
                  <a:lnTo>
                    <a:pt x="3864826" y="1988019"/>
                  </a:lnTo>
                  <a:lnTo>
                    <a:pt x="3863708" y="1987550"/>
                  </a:lnTo>
                  <a:lnTo>
                    <a:pt x="3861079" y="1987550"/>
                  </a:lnTo>
                  <a:lnTo>
                    <a:pt x="3859949" y="1988019"/>
                  </a:lnTo>
                  <a:lnTo>
                    <a:pt x="3858095" y="1989886"/>
                  </a:lnTo>
                  <a:lnTo>
                    <a:pt x="3857625" y="1991004"/>
                  </a:lnTo>
                  <a:lnTo>
                    <a:pt x="3857625" y="1993633"/>
                  </a:lnTo>
                  <a:lnTo>
                    <a:pt x="3858095" y="1994750"/>
                  </a:lnTo>
                  <a:lnTo>
                    <a:pt x="3859949" y="1996617"/>
                  </a:lnTo>
                  <a:lnTo>
                    <a:pt x="3861079" y="1997075"/>
                  </a:lnTo>
                  <a:lnTo>
                    <a:pt x="3863708" y="1997075"/>
                  </a:lnTo>
                  <a:lnTo>
                    <a:pt x="3864826" y="1996617"/>
                  </a:lnTo>
                  <a:lnTo>
                    <a:pt x="3866692" y="1994750"/>
                  </a:lnTo>
                  <a:lnTo>
                    <a:pt x="3867150" y="1993633"/>
                  </a:lnTo>
                  <a:lnTo>
                    <a:pt x="3867150" y="1991004"/>
                  </a:lnTo>
                  <a:close/>
                </a:path>
                <a:path w="5153025" h="1997075">
                  <a:moveTo>
                    <a:pt x="3867150" y="1494116"/>
                  </a:moveTo>
                  <a:lnTo>
                    <a:pt x="3866692" y="1492999"/>
                  </a:lnTo>
                  <a:lnTo>
                    <a:pt x="3864826" y="1491132"/>
                  </a:lnTo>
                  <a:lnTo>
                    <a:pt x="3863708" y="1490662"/>
                  </a:lnTo>
                  <a:lnTo>
                    <a:pt x="3861079" y="1490662"/>
                  </a:lnTo>
                  <a:lnTo>
                    <a:pt x="3859949" y="1491132"/>
                  </a:lnTo>
                  <a:lnTo>
                    <a:pt x="3858095" y="1492999"/>
                  </a:lnTo>
                  <a:lnTo>
                    <a:pt x="3857625" y="1494116"/>
                  </a:lnTo>
                  <a:lnTo>
                    <a:pt x="3857625" y="1496745"/>
                  </a:lnTo>
                  <a:lnTo>
                    <a:pt x="3858095" y="1497863"/>
                  </a:lnTo>
                  <a:lnTo>
                    <a:pt x="3859949" y="1499730"/>
                  </a:lnTo>
                  <a:lnTo>
                    <a:pt x="3861079" y="1500187"/>
                  </a:lnTo>
                  <a:lnTo>
                    <a:pt x="3863708" y="1500187"/>
                  </a:lnTo>
                  <a:lnTo>
                    <a:pt x="3864826" y="1499730"/>
                  </a:lnTo>
                  <a:lnTo>
                    <a:pt x="3866692" y="1497863"/>
                  </a:lnTo>
                  <a:lnTo>
                    <a:pt x="3867150" y="1496745"/>
                  </a:lnTo>
                  <a:lnTo>
                    <a:pt x="3867150" y="1494116"/>
                  </a:lnTo>
                  <a:close/>
                </a:path>
                <a:path w="5153025" h="1997075">
                  <a:moveTo>
                    <a:pt x="3867150" y="997229"/>
                  </a:moveTo>
                  <a:lnTo>
                    <a:pt x="3866692" y="996111"/>
                  </a:lnTo>
                  <a:lnTo>
                    <a:pt x="3864826" y="994244"/>
                  </a:lnTo>
                  <a:lnTo>
                    <a:pt x="3863708" y="993775"/>
                  </a:lnTo>
                  <a:lnTo>
                    <a:pt x="3861079" y="993775"/>
                  </a:lnTo>
                  <a:lnTo>
                    <a:pt x="3859949" y="994244"/>
                  </a:lnTo>
                  <a:lnTo>
                    <a:pt x="3858095" y="996111"/>
                  </a:lnTo>
                  <a:lnTo>
                    <a:pt x="3857625" y="997229"/>
                  </a:lnTo>
                  <a:lnTo>
                    <a:pt x="3857625" y="999858"/>
                  </a:lnTo>
                  <a:lnTo>
                    <a:pt x="3858095" y="1000975"/>
                  </a:lnTo>
                  <a:lnTo>
                    <a:pt x="3859949" y="1002842"/>
                  </a:lnTo>
                  <a:lnTo>
                    <a:pt x="3861079" y="1003300"/>
                  </a:lnTo>
                  <a:lnTo>
                    <a:pt x="3863708" y="1003300"/>
                  </a:lnTo>
                  <a:lnTo>
                    <a:pt x="3864826" y="1002842"/>
                  </a:lnTo>
                  <a:lnTo>
                    <a:pt x="3866692" y="1000975"/>
                  </a:lnTo>
                  <a:lnTo>
                    <a:pt x="3867150" y="999858"/>
                  </a:lnTo>
                  <a:lnTo>
                    <a:pt x="3867150" y="997229"/>
                  </a:lnTo>
                  <a:close/>
                </a:path>
                <a:path w="5153025" h="1997075">
                  <a:moveTo>
                    <a:pt x="3867150" y="500341"/>
                  </a:moveTo>
                  <a:lnTo>
                    <a:pt x="3866692" y="499224"/>
                  </a:lnTo>
                  <a:lnTo>
                    <a:pt x="3864826" y="497357"/>
                  </a:lnTo>
                  <a:lnTo>
                    <a:pt x="3863708" y="496900"/>
                  </a:lnTo>
                  <a:lnTo>
                    <a:pt x="3861079" y="496900"/>
                  </a:lnTo>
                  <a:lnTo>
                    <a:pt x="3859949" y="497357"/>
                  </a:lnTo>
                  <a:lnTo>
                    <a:pt x="3858095" y="499224"/>
                  </a:lnTo>
                  <a:lnTo>
                    <a:pt x="3857625" y="500341"/>
                  </a:lnTo>
                  <a:lnTo>
                    <a:pt x="3857625" y="502970"/>
                  </a:lnTo>
                  <a:lnTo>
                    <a:pt x="3858095" y="504088"/>
                  </a:lnTo>
                  <a:lnTo>
                    <a:pt x="3859949" y="505955"/>
                  </a:lnTo>
                  <a:lnTo>
                    <a:pt x="3861079" y="506425"/>
                  </a:lnTo>
                  <a:lnTo>
                    <a:pt x="3863708" y="506425"/>
                  </a:lnTo>
                  <a:lnTo>
                    <a:pt x="3864826" y="505955"/>
                  </a:lnTo>
                  <a:lnTo>
                    <a:pt x="3866692" y="504088"/>
                  </a:lnTo>
                  <a:lnTo>
                    <a:pt x="3867150" y="502970"/>
                  </a:lnTo>
                  <a:lnTo>
                    <a:pt x="3867150" y="500341"/>
                  </a:lnTo>
                  <a:close/>
                </a:path>
                <a:path w="5153025" h="1997075">
                  <a:moveTo>
                    <a:pt x="3867150" y="3454"/>
                  </a:moveTo>
                  <a:lnTo>
                    <a:pt x="3866692" y="2336"/>
                  </a:lnTo>
                  <a:lnTo>
                    <a:pt x="3864826" y="469"/>
                  </a:lnTo>
                  <a:lnTo>
                    <a:pt x="3863708" y="0"/>
                  </a:lnTo>
                  <a:lnTo>
                    <a:pt x="3861079" y="0"/>
                  </a:lnTo>
                  <a:lnTo>
                    <a:pt x="3859949" y="469"/>
                  </a:lnTo>
                  <a:lnTo>
                    <a:pt x="3858095" y="2336"/>
                  </a:lnTo>
                  <a:lnTo>
                    <a:pt x="3857625" y="3454"/>
                  </a:lnTo>
                  <a:lnTo>
                    <a:pt x="3857625" y="6083"/>
                  </a:lnTo>
                  <a:lnTo>
                    <a:pt x="3858095" y="7200"/>
                  </a:lnTo>
                  <a:lnTo>
                    <a:pt x="3859949" y="9067"/>
                  </a:lnTo>
                  <a:lnTo>
                    <a:pt x="3861079" y="9525"/>
                  </a:lnTo>
                  <a:lnTo>
                    <a:pt x="3863708" y="9525"/>
                  </a:lnTo>
                  <a:lnTo>
                    <a:pt x="3864826" y="9067"/>
                  </a:lnTo>
                  <a:lnTo>
                    <a:pt x="3866692" y="7200"/>
                  </a:lnTo>
                  <a:lnTo>
                    <a:pt x="3867150" y="6083"/>
                  </a:lnTo>
                  <a:lnTo>
                    <a:pt x="3867150" y="3454"/>
                  </a:lnTo>
                  <a:close/>
                </a:path>
                <a:path w="5153025" h="1997075">
                  <a:moveTo>
                    <a:pt x="3914775" y="1991004"/>
                  </a:moveTo>
                  <a:lnTo>
                    <a:pt x="3914317" y="1989886"/>
                  </a:lnTo>
                  <a:lnTo>
                    <a:pt x="3912451" y="1988019"/>
                  </a:lnTo>
                  <a:lnTo>
                    <a:pt x="3911333" y="1987550"/>
                  </a:lnTo>
                  <a:lnTo>
                    <a:pt x="3908704" y="1987550"/>
                  </a:lnTo>
                  <a:lnTo>
                    <a:pt x="3907574" y="1988019"/>
                  </a:lnTo>
                  <a:lnTo>
                    <a:pt x="3905720" y="1989886"/>
                  </a:lnTo>
                  <a:lnTo>
                    <a:pt x="3905250" y="1991004"/>
                  </a:lnTo>
                  <a:lnTo>
                    <a:pt x="3905250" y="1993633"/>
                  </a:lnTo>
                  <a:lnTo>
                    <a:pt x="3905720" y="1994750"/>
                  </a:lnTo>
                  <a:lnTo>
                    <a:pt x="3907574" y="1996617"/>
                  </a:lnTo>
                  <a:lnTo>
                    <a:pt x="3908704" y="1997075"/>
                  </a:lnTo>
                  <a:lnTo>
                    <a:pt x="3911333" y="1997075"/>
                  </a:lnTo>
                  <a:lnTo>
                    <a:pt x="3912451" y="1996617"/>
                  </a:lnTo>
                  <a:lnTo>
                    <a:pt x="3914317" y="1994750"/>
                  </a:lnTo>
                  <a:lnTo>
                    <a:pt x="3914775" y="1993633"/>
                  </a:lnTo>
                  <a:lnTo>
                    <a:pt x="3914775" y="1991004"/>
                  </a:lnTo>
                  <a:close/>
                </a:path>
                <a:path w="5153025" h="1997075">
                  <a:moveTo>
                    <a:pt x="3914775" y="1494116"/>
                  </a:moveTo>
                  <a:lnTo>
                    <a:pt x="3914317" y="1492999"/>
                  </a:lnTo>
                  <a:lnTo>
                    <a:pt x="3912451" y="1491132"/>
                  </a:lnTo>
                  <a:lnTo>
                    <a:pt x="3911333" y="1490662"/>
                  </a:lnTo>
                  <a:lnTo>
                    <a:pt x="3908704" y="1490662"/>
                  </a:lnTo>
                  <a:lnTo>
                    <a:pt x="3907574" y="1491132"/>
                  </a:lnTo>
                  <a:lnTo>
                    <a:pt x="3905720" y="1492999"/>
                  </a:lnTo>
                  <a:lnTo>
                    <a:pt x="3905250" y="1494116"/>
                  </a:lnTo>
                  <a:lnTo>
                    <a:pt x="3905250" y="1496745"/>
                  </a:lnTo>
                  <a:lnTo>
                    <a:pt x="3905720" y="1497863"/>
                  </a:lnTo>
                  <a:lnTo>
                    <a:pt x="3907574" y="1499730"/>
                  </a:lnTo>
                  <a:lnTo>
                    <a:pt x="3908704" y="1500187"/>
                  </a:lnTo>
                  <a:lnTo>
                    <a:pt x="3911333" y="1500187"/>
                  </a:lnTo>
                  <a:lnTo>
                    <a:pt x="3912451" y="1499730"/>
                  </a:lnTo>
                  <a:lnTo>
                    <a:pt x="3914317" y="1497863"/>
                  </a:lnTo>
                  <a:lnTo>
                    <a:pt x="3914775" y="1496745"/>
                  </a:lnTo>
                  <a:lnTo>
                    <a:pt x="3914775" y="1494116"/>
                  </a:lnTo>
                  <a:close/>
                </a:path>
                <a:path w="5153025" h="1997075">
                  <a:moveTo>
                    <a:pt x="3914775" y="997229"/>
                  </a:moveTo>
                  <a:lnTo>
                    <a:pt x="3914317" y="996111"/>
                  </a:lnTo>
                  <a:lnTo>
                    <a:pt x="3912451" y="994244"/>
                  </a:lnTo>
                  <a:lnTo>
                    <a:pt x="3911333" y="993775"/>
                  </a:lnTo>
                  <a:lnTo>
                    <a:pt x="3908704" y="993775"/>
                  </a:lnTo>
                  <a:lnTo>
                    <a:pt x="3907574" y="994244"/>
                  </a:lnTo>
                  <a:lnTo>
                    <a:pt x="3905720" y="996111"/>
                  </a:lnTo>
                  <a:lnTo>
                    <a:pt x="3905250" y="997229"/>
                  </a:lnTo>
                  <a:lnTo>
                    <a:pt x="3905250" y="999858"/>
                  </a:lnTo>
                  <a:lnTo>
                    <a:pt x="3905720" y="1000975"/>
                  </a:lnTo>
                  <a:lnTo>
                    <a:pt x="3907574" y="1002842"/>
                  </a:lnTo>
                  <a:lnTo>
                    <a:pt x="3908704" y="1003300"/>
                  </a:lnTo>
                  <a:lnTo>
                    <a:pt x="3911333" y="1003300"/>
                  </a:lnTo>
                  <a:lnTo>
                    <a:pt x="3912451" y="1002842"/>
                  </a:lnTo>
                  <a:lnTo>
                    <a:pt x="3914317" y="1000975"/>
                  </a:lnTo>
                  <a:lnTo>
                    <a:pt x="3914775" y="999858"/>
                  </a:lnTo>
                  <a:lnTo>
                    <a:pt x="3914775" y="997229"/>
                  </a:lnTo>
                  <a:close/>
                </a:path>
                <a:path w="5153025" h="1997075">
                  <a:moveTo>
                    <a:pt x="3914775" y="500341"/>
                  </a:moveTo>
                  <a:lnTo>
                    <a:pt x="3914317" y="499224"/>
                  </a:lnTo>
                  <a:lnTo>
                    <a:pt x="3912451" y="497357"/>
                  </a:lnTo>
                  <a:lnTo>
                    <a:pt x="3911333" y="496900"/>
                  </a:lnTo>
                  <a:lnTo>
                    <a:pt x="3908704" y="496900"/>
                  </a:lnTo>
                  <a:lnTo>
                    <a:pt x="3907574" y="497357"/>
                  </a:lnTo>
                  <a:lnTo>
                    <a:pt x="3905720" y="499224"/>
                  </a:lnTo>
                  <a:lnTo>
                    <a:pt x="3905250" y="500341"/>
                  </a:lnTo>
                  <a:lnTo>
                    <a:pt x="3905250" y="502970"/>
                  </a:lnTo>
                  <a:lnTo>
                    <a:pt x="3905720" y="504088"/>
                  </a:lnTo>
                  <a:lnTo>
                    <a:pt x="3907574" y="505955"/>
                  </a:lnTo>
                  <a:lnTo>
                    <a:pt x="3908704" y="506425"/>
                  </a:lnTo>
                  <a:lnTo>
                    <a:pt x="3911333" y="506425"/>
                  </a:lnTo>
                  <a:lnTo>
                    <a:pt x="3912451" y="505955"/>
                  </a:lnTo>
                  <a:lnTo>
                    <a:pt x="3914317" y="504088"/>
                  </a:lnTo>
                  <a:lnTo>
                    <a:pt x="3914775" y="502970"/>
                  </a:lnTo>
                  <a:lnTo>
                    <a:pt x="3914775" y="500341"/>
                  </a:lnTo>
                  <a:close/>
                </a:path>
                <a:path w="5153025" h="1997075">
                  <a:moveTo>
                    <a:pt x="3914775" y="3454"/>
                  </a:moveTo>
                  <a:lnTo>
                    <a:pt x="3914317" y="2336"/>
                  </a:lnTo>
                  <a:lnTo>
                    <a:pt x="3912451" y="469"/>
                  </a:lnTo>
                  <a:lnTo>
                    <a:pt x="3911333" y="0"/>
                  </a:lnTo>
                  <a:lnTo>
                    <a:pt x="3908704" y="0"/>
                  </a:lnTo>
                  <a:lnTo>
                    <a:pt x="3907574" y="469"/>
                  </a:lnTo>
                  <a:lnTo>
                    <a:pt x="3905720" y="2336"/>
                  </a:lnTo>
                  <a:lnTo>
                    <a:pt x="3905250" y="3454"/>
                  </a:lnTo>
                  <a:lnTo>
                    <a:pt x="3905250" y="6083"/>
                  </a:lnTo>
                  <a:lnTo>
                    <a:pt x="3905720" y="7200"/>
                  </a:lnTo>
                  <a:lnTo>
                    <a:pt x="3907574" y="9067"/>
                  </a:lnTo>
                  <a:lnTo>
                    <a:pt x="3908704" y="9525"/>
                  </a:lnTo>
                  <a:lnTo>
                    <a:pt x="3911333" y="9525"/>
                  </a:lnTo>
                  <a:lnTo>
                    <a:pt x="3912451" y="9067"/>
                  </a:lnTo>
                  <a:lnTo>
                    <a:pt x="3914317" y="7200"/>
                  </a:lnTo>
                  <a:lnTo>
                    <a:pt x="3914775" y="6083"/>
                  </a:lnTo>
                  <a:lnTo>
                    <a:pt x="3914775" y="3454"/>
                  </a:lnTo>
                  <a:close/>
                </a:path>
                <a:path w="5153025" h="1997075">
                  <a:moveTo>
                    <a:pt x="3962400" y="1991004"/>
                  </a:moveTo>
                  <a:lnTo>
                    <a:pt x="3961942" y="1989886"/>
                  </a:lnTo>
                  <a:lnTo>
                    <a:pt x="3960076" y="1988019"/>
                  </a:lnTo>
                  <a:lnTo>
                    <a:pt x="3958958" y="1987550"/>
                  </a:lnTo>
                  <a:lnTo>
                    <a:pt x="3956329" y="1987550"/>
                  </a:lnTo>
                  <a:lnTo>
                    <a:pt x="3955211" y="1988019"/>
                  </a:lnTo>
                  <a:lnTo>
                    <a:pt x="3953345" y="1989886"/>
                  </a:lnTo>
                  <a:lnTo>
                    <a:pt x="3952875" y="1991004"/>
                  </a:lnTo>
                  <a:lnTo>
                    <a:pt x="3952875" y="1993633"/>
                  </a:lnTo>
                  <a:lnTo>
                    <a:pt x="3953345" y="1994750"/>
                  </a:lnTo>
                  <a:lnTo>
                    <a:pt x="3955211" y="1996617"/>
                  </a:lnTo>
                  <a:lnTo>
                    <a:pt x="3956329" y="1997075"/>
                  </a:lnTo>
                  <a:lnTo>
                    <a:pt x="3958958" y="1997075"/>
                  </a:lnTo>
                  <a:lnTo>
                    <a:pt x="3960076" y="1996617"/>
                  </a:lnTo>
                  <a:lnTo>
                    <a:pt x="3961942" y="1994750"/>
                  </a:lnTo>
                  <a:lnTo>
                    <a:pt x="3962400" y="1993633"/>
                  </a:lnTo>
                  <a:lnTo>
                    <a:pt x="3962400" y="1991004"/>
                  </a:lnTo>
                  <a:close/>
                </a:path>
                <a:path w="5153025" h="1997075">
                  <a:moveTo>
                    <a:pt x="3962400" y="1494116"/>
                  </a:moveTo>
                  <a:lnTo>
                    <a:pt x="3961942" y="1492999"/>
                  </a:lnTo>
                  <a:lnTo>
                    <a:pt x="3960076" y="1491132"/>
                  </a:lnTo>
                  <a:lnTo>
                    <a:pt x="3958958" y="1490662"/>
                  </a:lnTo>
                  <a:lnTo>
                    <a:pt x="3956329" y="1490662"/>
                  </a:lnTo>
                  <a:lnTo>
                    <a:pt x="3955211" y="1491132"/>
                  </a:lnTo>
                  <a:lnTo>
                    <a:pt x="3953345" y="1492999"/>
                  </a:lnTo>
                  <a:lnTo>
                    <a:pt x="3952875" y="1494116"/>
                  </a:lnTo>
                  <a:lnTo>
                    <a:pt x="3952875" y="1496745"/>
                  </a:lnTo>
                  <a:lnTo>
                    <a:pt x="3953345" y="1497863"/>
                  </a:lnTo>
                  <a:lnTo>
                    <a:pt x="3955211" y="1499730"/>
                  </a:lnTo>
                  <a:lnTo>
                    <a:pt x="3956329" y="1500187"/>
                  </a:lnTo>
                  <a:lnTo>
                    <a:pt x="3958958" y="1500187"/>
                  </a:lnTo>
                  <a:lnTo>
                    <a:pt x="3960076" y="1499730"/>
                  </a:lnTo>
                  <a:lnTo>
                    <a:pt x="3961942" y="1497863"/>
                  </a:lnTo>
                  <a:lnTo>
                    <a:pt x="3962400" y="1496745"/>
                  </a:lnTo>
                  <a:lnTo>
                    <a:pt x="3962400" y="1494116"/>
                  </a:lnTo>
                  <a:close/>
                </a:path>
                <a:path w="5153025" h="1997075">
                  <a:moveTo>
                    <a:pt x="3962400" y="997229"/>
                  </a:moveTo>
                  <a:lnTo>
                    <a:pt x="3961942" y="996111"/>
                  </a:lnTo>
                  <a:lnTo>
                    <a:pt x="3960076" y="994244"/>
                  </a:lnTo>
                  <a:lnTo>
                    <a:pt x="3958958" y="993775"/>
                  </a:lnTo>
                  <a:lnTo>
                    <a:pt x="3956329" y="993775"/>
                  </a:lnTo>
                  <a:lnTo>
                    <a:pt x="3955211" y="994244"/>
                  </a:lnTo>
                  <a:lnTo>
                    <a:pt x="3953345" y="996111"/>
                  </a:lnTo>
                  <a:lnTo>
                    <a:pt x="3952875" y="997229"/>
                  </a:lnTo>
                  <a:lnTo>
                    <a:pt x="3952875" y="999858"/>
                  </a:lnTo>
                  <a:lnTo>
                    <a:pt x="3953345" y="1000975"/>
                  </a:lnTo>
                  <a:lnTo>
                    <a:pt x="3955211" y="1002842"/>
                  </a:lnTo>
                  <a:lnTo>
                    <a:pt x="3956329" y="1003300"/>
                  </a:lnTo>
                  <a:lnTo>
                    <a:pt x="3958958" y="1003300"/>
                  </a:lnTo>
                  <a:lnTo>
                    <a:pt x="3960076" y="1002842"/>
                  </a:lnTo>
                  <a:lnTo>
                    <a:pt x="3961942" y="1000975"/>
                  </a:lnTo>
                  <a:lnTo>
                    <a:pt x="3962400" y="999858"/>
                  </a:lnTo>
                  <a:lnTo>
                    <a:pt x="3962400" y="997229"/>
                  </a:lnTo>
                  <a:close/>
                </a:path>
                <a:path w="5153025" h="1997075">
                  <a:moveTo>
                    <a:pt x="3962400" y="500341"/>
                  </a:moveTo>
                  <a:lnTo>
                    <a:pt x="3961942" y="499224"/>
                  </a:lnTo>
                  <a:lnTo>
                    <a:pt x="3960076" y="497357"/>
                  </a:lnTo>
                  <a:lnTo>
                    <a:pt x="3958958" y="496900"/>
                  </a:lnTo>
                  <a:lnTo>
                    <a:pt x="3956329" y="496900"/>
                  </a:lnTo>
                  <a:lnTo>
                    <a:pt x="3955211" y="497357"/>
                  </a:lnTo>
                  <a:lnTo>
                    <a:pt x="3953345" y="499224"/>
                  </a:lnTo>
                  <a:lnTo>
                    <a:pt x="3952875" y="500341"/>
                  </a:lnTo>
                  <a:lnTo>
                    <a:pt x="3952875" y="502970"/>
                  </a:lnTo>
                  <a:lnTo>
                    <a:pt x="3953345" y="504088"/>
                  </a:lnTo>
                  <a:lnTo>
                    <a:pt x="3955211" y="505955"/>
                  </a:lnTo>
                  <a:lnTo>
                    <a:pt x="3956329" y="506425"/>
                  </a:lnTo>
                  <a:lnTo>
                    <a:pt x="3958958" y="506425"/>
                  </a:lnTo>
                  <a:lnTo>
                    <a:pt x="3960076" y="505955"/>
                  </a:lnTo>
                  <a:lnTo>
                    <a:pt x="3961942" y="504088"/>
                  </a:lnTo>
                  <a:lnTo>
                    <a:pt x="3962400" y="502970"/>
                  </a:lnTo>
                  <a:lnTo>
                    <a:pt x="3962400" y="500341"/>
                  </a:lnTo>
                  <a:close/>
                </a:path>
                <a:path w="5153025" h="1997075">
                  <a:moveTo>
                    <a:pt x="3962400" y="3454"/>
                  </a:moveTo>
                  <a:lnTo>
                    <a:pt x="3961942" y="2336"/>
                  </a:lnTo>
                  <a:lnTo>
                    <a:pt x="3960076" y="469"/>
                  </a:lnTo>
                  <a:lnTo>
                    <a:pt x="3958958" y="0"/>
                  </a:lnTo>
                  <a:lnTo>
                    <a:pt x="3956329" y="0"/>
                  </a:lnTo>
                  <a:lnTo>
                    <a:pt x="3955211" y="469"/>
                  </a:lnTo>
                  <a:lnTo>
                    <a:pt x="3953345" y="2336"/>
                  </a:lnTo>
                  <a:lnTo>
                    <a:pt x="3952875" y="3454"/>
                  </a:lnTo>
                  <a:lnTo>
                    <a:pt x="3952875" y="6083"/>
                  </a:lnTo>
                  <a:lnTo>
                    <a:pt x="3953345" y="7200"/>
                  </a:lnTo>
                  <a:lnTo>
                    <a:pt x="3955211" y="9067"/>
                  </a:lnTo>
                  <a:lnTo>
                    <a:pt x="3956329" y="9525"/>
                  </a:lnTo>
                  <a:lnTo>
                    <a:pt x="3958958" y="9525"/>
                  </a:lnTo>
                  <a:lnTo>
                    <a:pt x="3960076" y="9067"/>
                  </a:lnTo>
                  <a:lnTo>
                    <a:pt x="3961942" y="7200"/>
                  </a:lnTo>
                  <a:lnTo>
                    <a:pt x="3962400" y="6083"/>
                  </a:lnTo>
                  <a:lnTo>
                    <a:pt x="3962400" y="3454"/>
                  </a:lnTo>
                  <a:close/>
                </a:path>
                <a:path w="5153025" h="1997075">
                  <a:moveTo>
                    <a:pt x="4010025" y="1991004"/>
                  </a:moveTo>
                  <a:lnTo>
                    <a:pt x="4009567" y="1989886"/>
                  </a:lnTo>
                  <a:lnTo>
                    <a:pt x="4007701" y="1988019"/>
                  </a:lnTo>
                  <a:lnTo>
                    <a:pt x="4006583" y="1987550"/>
                  </a:lnTo>
                  <a:lnTo>
                    <a:pt x="4003954" y="1987550"/>
                  </a:lnTo>
                  <a:lnTo>
                    <a:pt x="4002836" y="1988019"/>
                  </a:lnTo>
                  <a:lnTo>
                    <a:pt x="4000970" y="1989886"/>
                  </a:lnTo>
                  <a:lnTo>
                    <a:pt x="4000500" y="1991004"/>
                  </a:lnTo>
                  <a:lnTo>
                    <a:pt x="4000500" y="1993633"/>
                  </a:lnTo>
                  <a:lnTo>
                    <a:pt x="4000970" y="1994750"/>
                  </a:lnTo>
                  <a:lnTo>
                    <a:pt x="4002836" y="1996617"/>
                  </a:lnTo>
                  <a:lnTo>
                    <a:pt x="4003954" y="1997075"/>
                  </a:lnTo>
                  <a:lnTo>
                    <a:pt x="4006583" y="1997075"/>
                  </a:lnTo>
                  <a:lnTo>
                    <a:pt x="4007701" y="1996617"/>
                  </a:lnTo>
                  <a:lnTo>
                    <a:pt x="4009567" y="1994750"/>
                  </a:lnTo>
                  <a:lnTo>
                    <a:pt x="4010025" y="1993633"/>
                  </a:lnTo>
                  <a:lnTo>
                    <a:pt x="4010025" y="1991004"/>
                  </a:lnTo>
                  <a:close/>
                </a:path>
                <a:path w="5153025" h="1997075">
                  <a:moveTo>
                    <a:pt x="4010025" y="1494116"/>
                  </a:moveTo>
                  <a:lnTo>
                    <a:pt x="4009567" y="1492999"/>
                  </a:lnTo>
                  <a:lnTo>
                    <a:pt x="4007701" y="1491132"/>
                  </a:lnTo>
                  <a:lnTo>
                    <a:pt x="4006583" y="1490662"/>
                  </a:lnTo>
                  <a:lnTo>
                    <a:pt x="4003954" y="1490662"/>
                  </a:lnTo>
                  <a:lnTo>
                    <a:pt x="4002836" y="1491132"/>
                  </a:lnTo>
                  <a:lnTo>
                    <a:pt x="4000970" y="1492999"/>
                  </a:lnTo>
                  <a:lnTo>
                    <a:pt x="4000500" y="1494116"/>
                  </a:lnTo>
                  <a:lnTo>
                    <a:pt x="4000500" y="1496745"/>
                  </a:lnTo>
                  <a:lnTo>
                    <a:pt x="4000970" y="1497863"/>
                  </a:lnTo>
                  <a:lnTo>
                    <a:pt x="4002836" y="1499730"/>
                  </a:lnTo>
                  <a:lnTo>
                    <a:pt x="4003954" y="1500187"/>
                  </a:lnTo>
                  <a:lnTo>
                    <a:pt x="4006583" y="1500187"/>
                  </a:lnTo>
                  <a:lnTo>
                    <a:pt x="4007701" y="1499730"/>
                  </a:lnTo>
                  <a:lnTo>
                    <a:pt x="4009567" y="1497863"/>
                  </a:lnTo>
                  <a:lnTo>
                    <a:pt x="4010025" y="1496745"/>
                  </a:lnTo>
                  <a:lnTo>
                    <a:pt x="4010025" y="1494116"/>
                  </a:lnTo>
                  <a:close/>
                </a:path>
                <a:path w="5153025" h="1997075">
                  <a:moveTo>
                    <a:pt x="4010025" y="997229"/>
                  </a:moveTo>
                  <a:lnTo>
                    <a:pt x="4009567" y="996111"/>
                  </a:lnTo>
                  <a:lnTo>
                    <a:pt x="4007701" y="994244"/>
                  </a:lnTo>
                  <a:lnTo>
                    <a:pt x="4006583" y="993775"/>
                  </a:lnTo>
                  <a:lnTo>
                    <a:pt x="4003954" y="993775"/>
                  </a:lnTo>
                  <a:lnTo>
                    <a:pt x="4002836" y="994244"/>
                  </a:lnTo>
                  <a:lnTo>
                    <a:pt x="4000970" y="996111"/>
                  </a:lnTo>
                  <a:lnTo>
                    <a:pt x="4000500" y="997229"/>
                  </a:lnTo>
                  <a:lnTo>
                    <a:pt x="4000500" y="999858"/>
                  </a:lnTo>
                  <a:lnTo>
                    <a:pt x="4000970" y="1000975"/>
                  </a:lnTo>
                  <a:lnTo>
                    <a:pt x="4002836" y="1002842"/>
                  </a:lnTo>
                  <a:lnTo>
                    <a:pt x="4003954" y="1003300"/>
                  </a:lnTo>
                  <a:lnTo>
                    <a:pt x="4006583" y="1003300"/>
                  </a:lnTo>
                  <a:lnTo>
                    <a:pt x="4007701" y="1002842"/>
                  </a:lnTo>
                  <a:lnTo>
                    <a:pt x="4009567" y="1000975"/>
                  </a:lnTo>
                  <a:lnTo>
                    <a:pt x="4010025" y="999858"/>
                  </a:lnTo>
                  <a:lnTo>
                    <a:pt x="4010025" y="997229"/>
                  </a:lnTo>
                  <a:close/>
                </a:path>
                <a:path w="5153025" h="1997075">
                  <a:moveTo>
                    <a:pt x="4010025" y="500341"/>
                  </a:moveTo>
                  <a:lnTo>
                    <a:pt x="4009567" y="499224"/>
                  </a:lnTo>
                  <a:lnTo>
                    <a:pt x="4007701" y="497357"/>
                  </a:lnTo>
                  <a:lnTo>
                    <a:pt x="4006583" y="496900"/>
                  </a:lnTo>
                  <a:lnTo>
                    <a:pt x="4003954" y="496900"/>
                  </a:lnTo>
                  <a:lnTo>
                    <a:pt x="4002836" y="497357"/>
                  </a:lnTo>
                  <a:lnTo>
                    <a:pt x="4000970" y="499224"/>
                  </a:lnTo>
                  <a:lnTo>
                    <a:pt x="4000500" y="500341"/>
                  </a:lnTo>
                  <a:lnTo>
                    <a:pt x="4000500" y="502970"/>
                  </a:lnTo>
                  <a:lnTo>
                    <a:pt x="4000970" y="504088"/>
                  </a:lnTo>
                  <a:lnTo>
                    <a:pt x="4002836" y="505955"/>
                  </a:lnTo>
                  <a:lnTo>
                    <a:pt x="4003954" y="506425"/>
                  </a:lnTo>
                  <a:lnTo>
                    <a:pt x="4006583" y="506425"/>
                  </a:lnTo>
                  <a:lnTo>
                    <a:pt x="4007701" y="505955"/>
                  </a:lnTo>
                  <a:lnTo>
                    <a:pt x="4009567" y="504088"/>
                  </a:lnTo>
                  <a:lnTo>
                    <a:pt x="4010025" y="502970"/>
                  </a:lnTo>
                  <a:lnTo>
                    <a:pt x="4010025" y="500341"/>
                  </a:lnTo>
                  <a:close/>
                </a:path>
                <a:path w="5153025" h="1997075">
                  <a:moveTo>
                    <a:pt x="4010025" y="3454"/>
                  </a:moveTo>
                  <a:lnTo>
                    <a:pt x="4009567" y="2336"/>
                  </a:lnTo>
                  <a:lnTo>
                    <a:pt x="4007701" y="469"/>
                  </a:lnTo>
                  <a:lnTo>
                    <a:pt x="4006583" y="0"/>
                  </a:lnTo>
                  <a:lnTo>
                    <a:pt x="4003954" y="0"/>
                  </a:lnTo>
                  <a:lnTo>
                    <a:pt x="4002836" y="469"/>
                  </a:lnTo>
                  <a:lnTo>
                    <a:pt x="4000970" y="2336"/>
                  </a:lnTo>
                  <a:lnTo>
                    <a:pt x="4000500" y="3454"/>
                  </a:lnTo>
                  <a:lnTo>
                    <a:pt x="4000500" y="6083"/>
                  </a:lnTo>
                  <a:lnTo>
                    <a:pt x="4000970" y="7200"/>
                  </a:lnTo>
                  <a:lnTo>
                    <a:pt x="4002836" y="9067"/>
                  </a:lnTo>
                  <a:lnTo>
                    <a:pt x="4003954" y="9525"/>
                  </a:lnTo>
                  <a:lnTo>
                    <a:pt x="4006583" y="9525"/>
                  </a:lnTo>
                  <a:lnTo>
                    <a:pt x="4007701" y="9067"/>
                  </a:lnTo>
                  <a:lnTo>
                    <a:pt x="4009567" y="7200"/>
                  </a:lnTo>
                  <a:lnTo>
                    <a:pt x="4010025" y="6083"/>
                  </a:lnTo>
                  <a:lnTo>
                    <a:pt x="4010025" y="3454"/>
                  </a:lnTo>
                  <a:close/>
                </a:path>
                <a:path w="5153025" h="1997075">
                  <a:moveTo>
                    <a:pt x="4057650" y="1991004"/>
                  </a:moveTo>
                  <a:lnTo>
                    <a:pt x="4057192" y="1989886"/>
                  </a:lnTo>
                  <a:lnTo>
                    <a:pt x="4055326" y="1988019"/>
                  </a:lnTo>
                  <a:lnTo>
                    <a:pt x="4054208" y="1987550"/>
                  </a:lnTo>
                  <a:lnTo>
                    <a:pt x="4051579" y="1987550"/>
                  </a:lnTo>
                  <a:lnTo>
                    <a:pt x="4050461" y="1988019"/>
                  </a:lnTo>
                  <a:lnTo>
                    <a:pt x="4048595" y="1989886"/>
                  </a:lnTo>
                  <a:lnTo>
                    <a:pt x="4048125" y="1991004"/>
                  </a:lnTo>
                  <a:lnTo>
                    <a:pt x="4048125" y="1993633"/>
                  </a:lnTo>
                  <a:lnTo>
                    <a:pt x="4048595" y="1994750"/>
                  </a:lnTo>
                  <a:lnTo>
                    <a:pt x="4050461" y="1996617"/>
                  </a:lnTo>
                  <a:lnTo>
                    <a:pt x="4051579" y="1997075"/>
                  </a:lnTo>
                  <a:lnTo>
                    <a:pt x="4054208" y="1997075"/>
                  </a:lnTo>
                  <a:lnTo>
                    <a:pt x="4055326" y="1996617"/>
                  </a:lnTo>
                  <a:lnTo>
                    <a:pt x="4057192" y="1994750"/>
                  </a:lnTo>
                  <a:lnTo>
                    <a:pt x="4057650" y="1993633"/>
                  </a:lnTo>
                  <a:lnTo>
                    <a:pt x="4057650" y="1991004"/>
                  </a:lnTo>
                  <a:close/>
                </a:path>
                <a:path w="5153025" h="1997075">
                  <a:moveTo>
                    <a:pt x="4057650" y="1494116"/>
                  </a:moveTo>
                  <a:lnTo>
                    <a:pt x="4057192" y="1492999"/>
                  </a:lnTo>
                  <a:lnTo>
                    <a:pt x="4055326" y="1491132"/>
                  </a:lnTo>
                  <a:lnTo>
                    <a:pt x="4054208" y="1490662"/>
                  </a:lnTo>
                  <a:lnTo>
                    <a:pt x="4051579" y="1490662"/>
                  </a:lnTo>
                  <a:lnTo>
                    <a:pt x="4050461" y="1491132"/>
                  </a:lnTo>
                  <a:lnTo>
                    <a:pt x="4048595" y="1492999"/>
                  </a:lnTo>
                  <a:lnTo>
                    <a:pt x="4048125" y="1494116"/>
                  </a:lnTo>
                  <a:lnTo>
                    <a:pt x="4048125" y="1496745"/>
                  </a:lnTo>
                  <a:lnTo>
                    <a:pt x="4048595" y="1497863"/>
                  </a:lnTo>
                  <a:lnTo>
                    <a:pt x="4050461" y="1499730"/>
                  </a:lnTo>
                  <a:lnTo>
                    <a:pt x="4051579" y="1500187"/>
                  </a:lnTo>
                  <a:lnTo>
                    <a:pt x="4054208" y="1500187"/>
                  </a:lnTo>
                  <a:lnTo>
                    <a:pt x="4055326" y="1499730"/>
                  </a:lnTo>
                  <a:lnTo>
                    <a:pt x="4057192" y="1497863"/>
                  </a:lnTo>
                  <a:lnTo>
                    <a:pt x="4057650" y="1496745"/>
                  </a:lnTo>
                  <a:lnTo>
                    <a:pt x="4057650" y="1494116"/>
                  </a:lnTo>
                  <a:close/>
                </a:path>
                <a:path w="5153025" h="1997075">
                  <a:moveTo>
                    <a:pt x="4057650" y="997229"/>
                  </a:moveTo>
                  <a:lnTo>
                    <a:pt x="4057192" y="996111"/>
                  </a:lnTo>
                  <a:lnTo>
                    <a:pt x="4055326" y="994244"/>
                  </a:lnTo>
                  <a:lnTo>
                    <a:pt x="4054208" y="993775"/>
                  </a:lnTo>
                  <a:lnTo>
                    <a:pt x="4051579" y="993775"/>
                  </a:lnTo>
                  <a:lnTo>
                    <a:pt x="4050461" y="994244"/>
                  </a:lnTo>
                  <a:lnTo>
                    <a:pt x="4048595" y="996111"/>
                  </a:lnTo>
                  <a:lnTo>
                    <a:pt x="4048125" y="997229"/>
                  </a:lnTo>
                  <a:lnTo>
                    <a:pt x="4048125" y="999858"/>
                  </a:lnTo>
                  <a:lnTo>
                    <a:pt x="4048595" y="1000975"/>
                  </a:lnTo>
                  <a:lnTo>
                    <a:pt x="4050461" y="1002842"/>
                  </a:lnTo>
                  <a:lnTo>
                    <a:pt x="4051579" y="1003300"/>
                  </a:lnTo>
                  <a:lnTo>
                    <a:pt x="4054208" y="1003300"/>
                  </a:lnTo>
                  <a:lnTo>
                    <a:pt x="4055326" y="1002842"/>
                  </a:lnTo>
                  <a:lnTo>
                    <a:pt x="4057192" y="1000975"/>
                  </a:lnTo>
                  <a:lnTo>
                    <a:pt x="4057650" y="999858"/>
                  </a:lnTo>
                  <a:lnTo>
                    <a:pt x="4057650" y="997229"/>
                  </a:lnTo>
                  <a:close/>
                </a:path>
                <a:path w="5153025" h="1997075">
                  <a:moveTo>
                    <a:pt x="4057650" y="500341"/>
                  </a:moveTo>
                  <a:lnTo>
                    <a:pt x="4057192" y="499224"/>
                  </a:lnTo>
                  <a:lnTo>
                    <a:pt x="4055326" y="497357"/>
                  </a:lnTo>
                  <a:lnTo>
                    <a:pt x="4054208" y="496900"/>
                  </a:lnTo>
                  <a:lnTo>
                    <a:pt x="4051579" y="496900"/>
                  </a:lnTo>
                  <a:lnTo>
                    <a:pt x="4050461" y="497357"/>
                  </a:lnTo>
                  <a:lnTo>
                    <a:pt x="4048595" y="499224"/>
                  </a:lnTo>
                  <a:lnTo>
                    <a:pt x="4048125" y="500341"/>
                  </a:lnTo>
                  <a:lnTo>
                    <a:pt x="4048125" y="502970"/>
                  </a:lnTo>
                  <a:lnTo>
                    <a:pt x="4048595" y="504088"/>
                  </a:lnTo>
                  <a:lnTo>
                    <a:pt x="4050461" y="505955"/>
                  </a:lnTo>
                  <a:lnTo>
                    <a:pt x="4051579" y="506425"/>
                  </a:lnTo>
                  <a:lnTo>
                    <a:pt x="4054208" y="506425"/>
                  </a:lnTo>
                  <a:lnTo>
                    <a:pt x="4055326" y="505955"/>
                  </a:lnTo>
                  <a:lnTo>
                    <a:pt x="4057192" y="504088"/>
                  </a:lnTo>
                  <a:lnTo>
                    <a:pt x="4057650" y="502970"/>
                  </a:lnTo>
                  <a:lnTo>
                    <a:pt x="4057650" y="500341"/>
                  </a:lnTo>
                  <a:close/>
                </a:path>
                <a:path w="5153025" h="1997075">
                  <a:moveTo>
                    <a:pt x="4057650" y="3454"/>
                  </a:moveTo>
                  <a:lnTo>
                    <a:pt x="4057192" y="2336"/>
                  </a:lnTo>
                  <a:lnTo>
                    <a:pt x="4055326" y="469"/>
                  </a:lnTo>
                  <a:lnTo>
                    <a:pt x="4054208" y="0"/>
                  </a:lnTo>
                  <a:lnTo>
                    <a:pt x="4051579" y="0"/>
                  </a:lnTo>
                  <a:lnTo>
                    <a:pt x="4050461" y="469"/>
                  </a:lnTo>
                  <a:lnTo>
                    <a:pt x="4048595" y="2336"/>
                  </a:lnTo>
                  <a:lnTo>
                    <a:pt x="4048125" y="3454"/>
                  </a:lnTo>
                  <a:lnTo>
                    <a:pt x="4048125" y="6083"/>
                  </a:lnTo>
                  <a:lnTo>
                    <a:pt x="4048595" y="7200"/>
                  </a:lnTo>
                  <a:lnTo>
                    <a:pt x="4050461" y="9067"/>
                  </a:lnTo>
                  <a:lnTo>
                    <a:pt x="4051579" y="9525"/>
                  </a:lnTo>
                  <a:lnTo>
                    <a:pt x="4054208" y="9525"/>
                  </a:lnTo>
                  <a:lnTo>
                    <a:pt x="4055326" y="9067"/>
                  </a:lnTo>
                  <a:lnTo>
                    <a:pt x="4057192" y="7200"/>
                  </a:lnTo>
                  <a:lnTo>
                    <a:pt x="4057650" y="6083"/>
                  </a:lnTo>
                  <a:lnTo>
                    <a:pt x="4057650" y="3454"/>
                  </a:lnTo>
                  <a:close/>
                </a:path>
                <a:path w="5153025" h="1997075">
                  <a:moveTo>
                    <a:pt x="4105275" y="1991004"/>
                  </a:moveTo>
                  <a:lnTo>
                    <a:pt x="4104817" y="1989886"/>
                  </a:lnTo>
                  <a:lnTo>
                    <a:pt x="4102951" y="1988019"/>
                  </a:lnTo>
                  <a:lnTo>
                    <a:pt x="4101833" y="1987550"/>
                  </a:lnTo>
                  <a:lnTo>
                    <a:pt x="4099204" y="1987550"/>
                  </a:lnTo>
                  <a:lnTo>
                    <a:pt x="4098086" y="1988019"/>
                  </a:lnTo>
                  <a:lnTo>
                    <a:pt x="4096220" y="1989886"/>
                  </a:lnTo>
                  <a:lnTo>
                    <a:pt x="4095750" y="1991004"/>
                  </a:lnTo>
                  <a:lnTo>
                    <a:pt x="4095750" y="1993633"/>
                  </a:lnTo>
                  <a:lnTo>
                    <a:pt x="4096220" y="1994750"/>
                  </a:lnTo>
                  <a:lnTo>
                    <a:pt x="4098086" y="1996617"/>
                  </a:lnTo>
                  <a:lnTo>
                    <a:pt x="4099204" y="1997075"/>
                  </a:lnTo>
                  <a:lnTo>
                    <a:pt x="4101833" y="1997075"/>
                  </a:lnTo>
                  <a:lnTo>
                    <a:pt x="4102951" y="1996617"/>
                  </a:lnTo>
                  <a:lnTo>
                    <a:pt x="4104817" y="1994750"/>
                  </a:lnTo>
                  <a:lnTo>
                    <a:pt x="4105275" y="1993633"/>
                  </a:lnTo>
                  <a:lnTo>
                    <a:pt x="4105275" y="1991004"/>
                  </a:lnTo>
                  <a:close/>
                </a:path>
                <a:path w="5153025" h="1997075">
                  <a:moveTo>
                    <a:pt x="4105275" y="1494116"/>
                  </a:moveTo>
                  <a:lnTo>
                    <a:pt x="4104817" y="1492999"/>
                  </a:lnTo>
                  <a:lnTo>
                    <a:pt x="4102951" y="1491132"/>
                  </a:lnTo>
                  <a:lnTo>
                    <a:pt x="4101833" y="1490662"/>
                  </a:lnTo>
                  <a:lnTo>
                    <a:pt x="4099204" y="1490662"/>
                  </a:lnTo>
                  <a:lnTo>
                    <a:pt x="4098086" y="1491132"/>
                  </a:lnTo>
                  <a:lnTo>
                    <a:pt x="4096220" y="1492999"/>
                  </a:lnTo>
                  <a:lnTo>
                    <a:pt x="4095750" y="1494116"/>
                  </a:lnTo>
                  <a:lnTo>
                    <a:pt x="4095750" y="1496745"/>
                  </a:lnTo>
                  <a:lnTo>
                    <a:pt x="4096220" y="1497863"/>
                  </a:lnTo>
                  <a:lnTo>
                    <a:pt x="4098086" y="1499730"/>
                  </a:lnTo>
                  <a:lnTo>
                    <a:pt x="4099204" y="1500187"/>
                  </a:lnTo>
                  <a:lnTo>
                    <a:pt x="4101833" y="1500187"/>
                  </a:lnTo>
                  <a:lnTo>
                    <a:pt x="4102951" y="1499730"/>
                  </a:lnTo>
                  <a:lnTo>
                    <a:pt x="4104817" y="1497863"/>
                  </a:lnTo>
                  <a:lnTo>
                    <a:pt x="4105275" y="1496745"/>
                  </a:lnTo>
                  <a:lnTo>
                    <a:pt x="4105275" y="1494116"/>
                  </a:lnTo>
                  <a:close/>
                </a:path>
                <a:path w="5153025" h="1997075">
                  <a:moveTo>
                    <a:pt x="4105275" y="997229"/>
                  </a:moveTo>
                  <a:lnTo>
                    <a:pt x="4104817" y="996111"/>
                  </a:lnTo>
                  <a:lnTo>
                    <a:pt x="4102951" y="994244"/>
                  </a:lnTo>
                  <a:lnTo>
                    <a:pt x="4101833" y="993775"/>
                  </a:lnTo>
                  <a:lnTo>
                    <a:pt x="4099204" y="993775"/>
                  </a:lnTo>
                  <a:lnTo>
                    <a:pt x="4098086" y="994244"/>
                  </a:lnTo>
                  <a:lnTo>
                    <a:pt x="4096220" y="996111"/>
                  </a:lnTo>
                  <a:lnTo>
                    <a:pt x="4095750" y="997229"/>
                  </a:lnTo>
                  <a:lnTo>
                    <a:pt x="4095750" y="999858"/>
                  </a:lnTo>
                  <a:lnTo>
                    <a:pt x="4096220" y="1000975"/>
                  </a:lnTo>
                  <a:lnTo>
                    <a:pt x="4098086" y="1002842"/>
                  </a:lnTo>
                  <a:lnTo>
                    <a:pt x="4099204" y="1003300"/>
                  </a:lnTo>
                  <a:lnTo>
                    <a:pt x="4101833" y="1003300"/>
                  </a:lnTo>
                  <a:lnTo>
                    <a:pt x="4102951" y="1002842"/>
                  </a:lnTo>
                  <a:lnTo>
                    <a:pt x="4104817" y="1000975"/>
                  </a:lnTo>
                  <a:lnTo>
                    <a:pt x="4105275" y="999858"/>
                  </a:lnTo>
                  <a:lnTo>
                    <a:pt x="4105275" y="997229"/>
                  </a:lnTo>
                  <a:close/>
                </a:path>
                <a:path w="5153025" h="1997075">
                  <a:moveTo>
                    <a:pt x="4105275" y="500341"/>
                  </a:moveTo>
                  <a:lnTo>
                    <a:pt x="4104817" y="499224"/>
                  </a:lnTo>
                  <a:lnTo>
                    <a:pt x="4102951" y="497357"/>
                  </a:lnTo>
                  <a:lnTo>
                    <a:pt x="4101833" y="496900"/>
                  </a:lnTo>
                  <a:lnTo>
                    <a:pt x="4099204" y="496900"/>
                  </a:lnTo>
                  <a:lnTo>
                    <a:pt x="4098086" y="497357"/>
                  </a:lnTo>
                  <a:lnTo>
                    <a:pt x="4096220" y="499224"/>
                  </a:lnTo>
                  <a:lnTo>
                    <a:pt x="4095750" y="500341"/>
                  </a:lnTo>
                  <a:lnTo>
                    <a:pt x="4095750" y="502970"/>
                  </a:lnTo>
                  <a:lnTo>
                    <a:pt x="4096220" y="504088"/>
                  </a:lnTo>
                  <a:lnTo>
                    <a:pt x="4098086" y="505955"/>
                  </a:lnTo>
                  <a:lnTo>
                    <a:pt x="4099204" y="506425"/>
                  </a:lnTo>
                  <a:lnTo>
                    <a:pt x="4101833" y="506425"/>
                  </a:lnTo>
                  <a:lnTo>
                    <a:pt x="4102951" y="505955"/>
                  </a:lnTo>
                  <a:lnTo>
                    <a:pt x="4104817" y="504088"/>
                  </a:lnTo>
                  <a:lnTo>
                    <a:pt x="4105275" y="502970"/>
                  </a:lnTo>
                  <a:lnTo>
                    <a:pt x="4105275" y="500341"/>
                  </a:lnTo>
                  <a:close/>
                </a:path>
                <a:path w="5153025" h="1997075">
                  <a:moveTo>
                    <a:pt x="4105275" y="3454"/>
                  </a:moveTo>
                  <a:lnTo>
                    <a:pt x="4104817" y="2336"/>
                  </a:lnTo>
                  <a:lnTo>
                    <a:pt x="4102951" y="469"/>
                  </a:lnTo>
                  <a:lnTo>
                    <a:pt x="4101833" y="0"/>
                  </a:lnTo>
                  <a:lnTo>
                    <a:pt x="4099204" y="0"/>
                  </a:lnTo>
                  <a:lnTo>
                    <a:pt x="4098086" y="469"/>
                  </a:lnTo>
                  <a:lnTo>
                    <a:pt x="4096220" y="2336"/>
                  </a:lnTo>
                  <a:lnTo>
                    <a:pt x="4095750" y="3454"/>
                  </a:lnTo>
                  <a:lnTo>
                    <a:pt x="4095750" y="6083"/>
                  </a:lnTo>
                  <a:lnTo>
                    <a:pt x="4096220" y="7200"/>
                  </a:lnTo>
                  <a:lnTo>
                    <a:pt x="4098086" y="9067"/>
                  </a:lnTo>
                  <a:lnTo>
                    <a:pt x="4099204" y="9525"/>
                  </a:lnTo>
                  <a:lnTo>
                    <a:pt x="4101833" y="9525"/>
                  </a:lnTo>
                  <a:lnTo>
                    <a:pt x="4102951" y="9067"/>
                  </a:lnTo>
                  <a:lnTo>
                    <a:pt x="4104817" y="7200"/>
                  </a:lnTo>
                  <a:lnTo>
                    <a:pt x="4105275" y="6083"/>
                  </a:lnTo>
                  <a:lnTo>
                    <a:pt x="4105275" y="3454"/>
                  </a:lnTo>
                  <a:close/>
                </a:path>
                <a:path w="5153025" h="1997075">
                  <a:moveTo>
                    <a:pt x="4152900" y="1991004"/>
                  </a:moveTo>
                  <a:lnTo>
                    <a:pt x="4152442" y="1989886"/>
                  </a:lnTo>
                  <a:lnTo>
                    <a:pt x="4150576" y="1988019"/>
                  </a:lnTo>
                  <a:lnTo>
                    <a:pt x="4149458" y="1987550"/>
                  </a:lnTo>
                  <a:lnTo>
                    <a:pt x="4146829" y="1987550"/>
                  </a:lnTo>
                  <a:lnTo>
                    <a:pt x="4145711" y="1988019"/>
                  </a:lnTo>
                  <a:lnTo>
                    <a:pt x="4143845" y="1989886"/>
                  </a:lnTo>
                  <a:lnTo>
                    <a:pt x="4143375" y="1991004"/>
                  </a:lnTo>
                  <a:lnTo>
                    <a:pt x="4143375" y="1993633"/>
                  </a:lnTo>
                  <a:lnTo>
                    <a:pt x="4143845" y="1994750"/>
                  </a:lnTo>
                  <a:lnTo>
                    <a:pt x="4145711" y="1996617"/>
                  </a:lnTo>
                  <a:lnTo>
                    <a:pt x="4146829" y="1997075"/>
                  </a:lnTo>
                  <a:lnTo>
                    <a:pt x="4149458" y="1997075"/>
                  </a:lnTo>
                  <a:lnTo>
                    <a:pt x="4150576" y="1996617"/>
                  </a:lnTo>
                  <a:lnTo>
                    <a:pt x="4152442" y="1994750"/>
                  </a:lnTo>
                  <a:lnTo>
                    <a:pt x="4152900" y="1993633"/>
                  </a:lnTo>
                  <a:lnTo>
                    <a:pt x="4152900" y="1991004"/>
                  </a:lnTo>
                  <a:close/>
                </a:path>
                <a:path w="5153025" h="1997075">
                  <a:moveTo>
                    <a:pt x="4152900" y="1494116"/>
                  </a:moveTo>
                  <a:lnTo>
                    <a:pt x="4152442" y="1492999"/>
                  </a:lnTo>
                  <a:lnTo>
                    <a:pt x="4150576" y="1491132"/>
                  </a:lnTo>
                  <a:lnTo>
                    <a:pt x="4149458" y="1490662"/>
                  </a:lnTo>
                  <a:lnTo>
                    <a:pt x="4146829" y="1490662"/>
                  </a:lnTo>
                  <a:lnTo>
                    <a:pt x="4145711" y="1491132"/>
                  </a:lnTo>
                  <a:lnTo>
                    <a:pt x="4143845" y="1492999"/>
                  </a:lnTo>
                  <a:lnTo>
                    <a:pt x="4143375" y="1494116"/>
                  </a:lnTo>
                  <a:lnTo>
                    <a:pt x="4143375" y="1496745"/>
                  </a:lnTo>
                  <a:lnTo>
                    <a:pt x="4143845" y="1497863"/>
                  </a:lnTo>
                  <a:lnTo>
                    <a:pt x="4145711" y="1499730"/>
                  </a:lnTo>
                  <a:lnTo>
                    <a:pt x="4146829" y="1500187"/>
                  </a:lnTo>
                  <a:lnTo>
                    <a:pt x="4149458" y="1500187"/>
                  </a:lnTo>
                  <a:lnTo>
                    <a:pt x="4150576" y="1499730"/>
                  </a:lnTo>
                  <a:lnTo>
                    <a:pt x="4152442" y="1497863"/>
                  </a:lnTo>
                  <a:lnTo>
                    <a:pt x="4152900" y="1496745"/>
                  </a:lnTo>
                  <a:lnTo>
                    <a:pt x="4152900" y="1494116"/>
                  </a:lnTo>
                  <a:close/>
                </a:path>
                <a:path w="5153025" h="1997075">
                  <a:moveTo>
                    <a:pt x="4152900" y="997229"/>
                  </a:moveTo>
                  <a:lnTo>
                    <a:pt x="4152442" y="996111"/>
                  </a:lnTo>
                  <a:lnTo>
                    <a:pt x="4150576" y="994244"/>
                  </a:lnTo>
                  <a:lnTo>
                    <a:pt x="4149458" y="993775"/>
                  </a:lnTo>
                  <a:lnTo>
                    <a:pt x="4146829" y="993775"/>
                  </a:lnTo>
                  <a:lnTo>
                    <a:pt x="4145711" y="994244"/>
                  </a:lnTo>
                  <a:lnTo>
                    <a:pt x="4143845" y="996111"/>
                  </a:lnTo>
                  <a:lnTo>
                    <a:pt x="4143375" y="997229"/>
                  </a:lnTo>
                  <a:lnTo>
                    <a:pt x="4143375" y="999858"/>
                  </a:lnTo>
                  <a:lnTo>
                    <a:pt x="4143845" y="1000975"/>
                  </a:lnTo>
                  <a:lnTo>
                    <a:pt x="4145711" y="1002842"/>
                  </a:lnTo>
                  <a:lnTo>
                    <a:pt x="4146829" y="1003300"/>
                  </a:lnTo>
                  <a:lnTo>
                    <a:pt x="4149458" y="1003300"/>
                  </a:lnTo>
                  <a:lnTo>
                    <a:pt x="4150576" y="1002842"/>
                  </a:lnTo>
                  <a:lnTo>
                    <a:pt x="4152442" y="1000975"/>
                  </a:lnTo>
                  <a:lnTo>
                    <a:pt x="4152900" y="999858"/>
                  </a:lnTo>
                  <a:lnTo>
                    <a:pt x="4152900" y="997229"/>
                  </a:lnTo>
                  <a:close/>
                </a:path>
                <a:path w="5153025" h="1997075">
                  <a:moveTo>
                    <a:pt x="4152900" y="500341"/>
                  </a:moveTo>
                  <a:lnTo>
                    <a:pt x="4152442" y="499224"/>
                  </a:lnTo>
                  <a:lnTo>
                    <a:pt x="4150576" y="497357"/>
                  </a:lnTo>
                  <a:lnTo>
                    <a:pt x="4149458" y="496900"/>
                  </a:lnTo>
                  <a:lnTo>
                    <a:pt x="4146829" y="496900"/>
                  </a:lnTo>
                  <a:lnTo>
                    <a:pt x="4145711" y="497357"/>
                  </a:lnTo>
                  <a:lnTo>
                    <a:pt x="4143845" y="499224"/>
                  </a:lnTo>
                  <a:lnTo>
                    <a:pt x="4143375" y="500341"/>
                  </a:lnTo>
                  <a:lnTo>
                    <a:pt x="4143375" y="502970"/>
                  </a:lnTo>
                  <a:lnTo>
                    <a:pt x="4143845" y="504088"/>
                  </a:lnTo>
                  <a:lnTo>
                    <a:pt x="4145711" y="505955"/>
                  </a:lnTo>
                  <a:lnTo>
                    <a:pt x="4146829" y="506425"/>
                  </a:lnTo>
                  <a:lnTo>
                    <a:pt x="4149458" y="506425"/>
                  </a:lnTo>
                  <a:lnTo>
                    <a:pt x="4150576" y="505955"/>
                  </a:lnTo>
                  <a:lnTo>
                    <a:pt x="4152442" y="504088"/>
                  </a:lnTo>
                  <a:lnTo>
                    <a:pt x="4152900" y="502970"/>
                  </a:lnTo>
                  <a:lnTo>
                    <a:pt x="4152900" y="500341"/>
                  </a:lnTo>
                  <a:close/>
                </a:path>
                <a:path w="5153025" h="1997075">
                  <a:moveTo>
                    <a:pt x="4152900" y="3454"/>
                  </a:moveTo>
                  <a:lnTo>
                    <a:pt x="4152442" y="2336"/>
                  </a:lnTo>
                  <a:lnTo>
                    <a:pt x="4150576" y="469"/>
                  </a:lnTo>
                  <a:lnTo>
                    <a:pt x="4149458" y="0"/>
                  </a:lnTo>
                  <a:lnTo>
                    <a:pt x="4146829" y="0"/>
                  </a:lnTo>
                  <a:lnTo>
                    <a:pt x="4145711" y="469"/>
                  </a:lnTo>
                  <a:lnTo>
                    <a:pt x="4143845" y="2336"/>
                  </a:lnTo>
                  <a:lnTo>
                    <a:pt x="4143375" y="3454"/>
                  </a:lnTo>
                  <a:lnTo>
                    <a:pt x="4143375" y="6083"/>
                  </a:lnTo>
                  <a:lnTo>
                    <a:pt x="4143845" y="7200"/>
                  </a:lnTo>
                  <a:lnTo>
                    <a:pt x="4145711" y="9067"/>
                  </a:lnTo>
                  <a:lnTo>
                    <a:pt x="4146829" y="9525"/>
                  </a:lnTo>
                  <a:lnTo>
                    <a:pt x="4149458" y="9525"/>
                  </a:lnTo>
                  <a:lnTo>
                    <a:pt x="4150576" y="9067"/>
                  </a:lnTo>
                  <a:lnTo>
                    <a:pt x="4152442" y="7200"/>
                  </a:lnTo>
                  <a:lnTo>
                    <a:pt x="4152900" y="6083"/>
                  </a:lnTo>
                  <a:lnTo>
                    <a:pt x="4152900" y="3454"/>
                  </a:lnTo>
                  <a:close/>
                </a:path>
                <a:path w="5153025" h="1997075">
                  <a:moveTo>
                    <a:pt x="4200525" y="1991004"/>
                  </a:moveTo>
                  <a:lnTo>
                    <a:pt x="4200067" y="1989886"/>
                  </a:lnTo>
                  <a:lnTo>
                    <a:pt x="4198201" y="1988019"/>
                  </a:lnTo>
                  <a:lnTo>
                    <a:pt x="4197083" y="1987550"/>
                  </a:lnTo>
                  <a:lnTo>
                    <a:pt x="4194454" y="1987550"/>
                  </a:lnTo>
                  <a:lnTo>
                    <a:pt x="4193336" y="1988019"/>
                  </a:lnTo>
                  <a:lnTo>
                    <a:pt x="4191470" y="1989886"/>
                  </a:lnTo>
                  <a:lnTo>
                    <a:pt x="4191000" y="1991004"/>
                  </a:lnTo>
                  <a:lnTo>
                    <a:pt x="4191000" y="1993633"/>
                  </a:lnTo>
                  <a:lnTo>
                    <a:pt x="4191470" y="1994750"/>
                  </a:lnTo>
                  <a:lnTo>
                    <a:pt x="4193336" y="1996617"/>
                  </a:lnTo>
                  <a:lnTo>
                    <a:pt x="4194454" y="1997075"/>
                  </a:lnTo>
                  <a:lnTo>
                    <a:pt x="4197083" y="1997075"/>
                  </a:lnTo>
                  <a:lnTo>
                    <a:pt x="4198201" y="1996617"/>
                  </a:lnTo>
                  <a:lnTo>
                    <a:pt x="4200067" y="1994750"/>
                  </a:lnTo>
                  <a:lnTo>
                    <a:pt x="4200525" y="1993633"/>
                  </a:lnTo>
                  <a:lnTo>
                    <a:pt x="4200525" y="1991004"/>
                  </a:lnTo>
                  <a:close/>
                </a:path>
                <a:path w="5153025" h="1997075">
                  <a:moveTo>
                    <a:pt x="4200525" y="1494116"/>
                  </a:moveTo>
                  <a:lnTo>
                    <a:pt x="4200067" y="1492999"/>
                  </a:lnTo>
                  <a:lnTo>
                    <a:pt x="4198201" y="1491132"/>
                  </a:lnTo>
                  <a:lnTo>
                    <a:pt x="4197083" y="1490662"/>
                  </a:lnTo>
                  <a:lnTo>
                    <a:pt x="4194454" y="1490662"/>
                  </a:lnTo>
                  <a:lnTo>
                    <a:pt x="4193336" y="1491132"/>
                  </a:lnTo>
                  <a:lnTo>
                    <a:pt x="4191470" y="1492999"/>
                  </a:lnTo>
                  <a:lnTo>
                    <a:pt x="4191000" y="1494116"/>
                  </a:lnTo>
                  <a:lnTo>
                    <a:pt x="4191000" y="1496745"/>
                  </a:lnTo>
                  <a:lnTo>
                    <a:pt x="4191470" y="1497863"/>
                  </a:lnTo>
                  <a:lnTo>
                    <a:pt x="4193336" y="1499730"/>
                  </a:lnTo>
                  <a:lnTo>
                    <a:pt x="4194454" y="1500187"/>
                  </a:lnTo>
                  <a:lnTo>
                    <a:pt x="4197083" y="1500187"/>
                  </a:lnTo>
                  <a:lnTo>
                    <a:pt x="4198201" y="1499730"/>
                  </a:lnTo>
                  <a:lnTo>
                    <a:pt x="4200067" y="1497863"/>
                  </a:lnTo>
                  <a:lnTo>
                    <a:pt x="4200525" y="1496745"/>
                  </a:lnTo>
                  <a:lnTo>
                    <a:pt x="4200525" y="1494116"/>
                  </a:lnTo>
                  <a:close/>
                </a:path>
                <a:path w="5153025" h="1997075">
                  <a:moveTo>
                    <a:pt x="4200525" y="997229"/>
                  </a:moveTo>
                  <a:lnTo>
                    <a:pt x="4200067" y="996111"/>
                  </a:lnTo>
                  <a:lnTo>
                    <a:pt x="4198201" y="994244"/>
                  </a:lnTo>
                  <a:lnTo>
                    <a:pt x="4197083" y="993775"/>
                  </a:lnTo>
                  <a:lnTo>
                    <a:pt x="4194454" y="993775"/>
                  </a:lnTo>
                  <a:lnTo>
                    <a:pt x="4193336" y="994244"/>
                  </a:lnTo>
                  <a:lnTo>
                    <a:pt x="4191470" y="996111"/>
                  </a:lnTo>
                  <a:lnTo>
                    <a:pt x="4191000" y="997229"/>
                  </a:lnTo>
                  <a:lnTo>
                    <a:pt x="4191000" y="999858"/>
                  </a:lnTo>
                  <a:lnTo>
                    <a:pt x="4191470" y="1000975"/>
                  </a:lnTo>
                  <a:lnTo>
                    <a:pt x="4193336" y="1002842"/>
                  </a:lnTo>
                  <a:lnTo>
                    <a:pt x="4194454" y="1003300"/>
                  </a:lnTo>
                  <a:lnTo>
                    <a:pt x="4197083" y="1003300"/>
                  </a:lnTo>
                  <a:lnTo>
                    <a:pt x="4198201" y="1002842"/>
                  </a:lnTo>
                  <a:lnTo>
                    <a:pt x="4200067" y="1000975"/>
                  </a:lnTo>
                  <a:lnTo>
                    <a:pt x="4200525" y="999858"/>
                  </a:lnTo>
                  <a:lnTo>
                    <a:pt x="4200525" y="997229"/>
                  </a:lnTo>
                  <a:close/>
                </a:path>
                <a:path w="5153025" h="1997075">
                  <a:moveTo>
                    <a:pt x="4200525" y="500341"/>
                  </a:moveTo>
                  <a:lnTo>
                    <a:pt x="4200067" y="499224"/>
                  </a:lnTo>
                  <a:lnTo>
                    <a:pt x="4198201" y="497357"/>
                  </a:lnTo>
                  <a:lnTo>
                    <a:pt x="4197083" y="496900"/>
                  </a:lnTo>
                  <a:lnTo>
                    <a:pt x="4194454" y="496900"/>
                  </a:lnTo>
                  <a:lnTo>
                    <a:pt x="4193336" y="497357"/>
                  </a:lnTo>
                  <a:lnTo>
                    <a:pt x="4191470" y="499224"/>
                  </a:lnTo>
                  <a:lnTo>
                    <a:pt x="4191000" y="500341"/>
                  </a:lnTo>
                  <a:lnTo>
                    <a:pt x="4191000" y="502970"/>
                  </a:lnTo>
                  <a:lnTo>
                    <a:pt x="4191470" y="504088"/>
                  </a:lnTo>
                  <a:lnTo>
                    <a:pt x="4193336" y="505955"/>
                  </a:lnTo>
                  <a:lnTo>
                    <a:pt x="4194454" y="506425"/>
                  </a:lnTo>
                  <a:lnTo>
                    <a:pt x="4197083" y="506425"/>
                  </a:lnTo>
                  <a:lnTo>
                    <a:pt x="4198201" y="505955"/>
                  </a:lnTo>
                  <a:lnTo>
                    <a:pt x="4200067" y="504088"/>
                  </a:lnTo>
                  <a:lnTo>
                    <a:pt x="4200525" y="502970"/>
                  </a:lnTo>
                  <a:lnTo>
                    <a:pt x="4200525" y="500341"/>
                  </a:lnTo>
                  <a:close/>
                </a:path>
                <a:path w="5153025" h="1997075">
                  <a:moveTo>
                    <a:pt x="4200525" y="3454"/>
                  </a:moveTo>
                  <a:lnTo>
                    <a:pt x="4200067" y="2336"/>
                  </a:lnTo>
                  <a:lnTo>
                    <a:pt x="4198201" y="469"/>
                  </a:lnTo>
                  <a:lnTo>
                    <a:pt x="4197083" y="0"/>
                  </a:lnTo>
                  <a:lnTo>
                    <a:pt x="4194454" y="0"/>
                  </a:lnTo>
                  <a:lnTo>
                    <a:pt x="4193336" y="469"/>
                  </a:lnTo>
                  <a:lnTo>
                    <a:pt x="4191470" y="2336"/>
                  </a:lnTo>
                  <a:lnTo>
                    <a:pt x="4191000" y="3454"/>
                  </a:lnTo>
                  <a:lnTo>
                    <a:pt x="4191000" y="6083"/>
                  </a:lnTo>
                  <a:lnTo>
                    <a:pt x="4191470" y="7200"/>
                  </a:lnTo>
                  <a:lnTo>
                    <a:pt x="4193336" y="9067"/>
                  </a:lnTo>
                  <a:lnTo>
                    <a:pt x="4194454" y="9525"/>
                  </a:lnTo>
                  <a:lnTo>
                    <a:pt x="4197083" y="9525"/>
                  </a:lnTo>
                  <a:lnTo>
                    <a:pt x="4198201" y="9067"/>
                  </a:lnTo>
                  <a:lnTo>
                    <a:pt x="4200067" y="7200"/>
                  </a:lnTo>
                  <a:lnTo>
                    <a:pt x="4200525" y="6083"/>
                  </a:lnTo>
                  <a:lnTo>
                    <a:pt x="4200525" y="3454"/>
                  </a:lnTo>
                  <a:close/>
                </a:path>
                <a:path w="5153025" h="1997075">
                  <a:moveTo>
                    <a:pt x="4248150" y="1991004"/>
                  </a:moveTo>
                  <a:lnTo>
                    <a:pt x="4247693" y="1989886"/>
                  </a:lnTo>
                  <a:lnTo>
                    <a:pt x="4245826" y="1988019"/>
                  </a:lnTo>
                  <a:lnTo>
                    <a:pt x="4244708" y="1987550"/>
                  </a:lnTo>
                  <a:lnTo>
                    <a:pt x="4242079" y="1987550"/>
                  </a:lnTo>
                  <a:lnTo>
                    <a:pt x="4240962" y="1988019"/>
                  </a:lnTo>
                  <a:lnTo>
                    <a:pt x="4239095" y="1989886"/>
                  </a:lnTo>
                  <a:lnTo>
                    <a:pt x="4238625" y="1991004"/>
                  </a:lnTo>
                  <a:lnTo>
                    <a:pt x="4238625" y="1993633"/>
                  </a:lnTo>
                  <a:lnTo>
                    <a:pt x="4239095" y="1994750"/>
                  </a:lnTo>
                  <a:lnTo>
                    <a:pt x="4240962" y="1996617"/>
                  </a:lnTo>
                  <a:lnTo>
                    <a:pt x="4242079" y="1997075"/>
                  </a:lnTo>
                  <a:lnTo>
                    <a:pt x="4244708" y="1997075"/>
                  </a:lnTo>
                  <a:lnTo>
                    <a:pt x="4245826" y="1996617"/>
                  </a:lnTo>
                  <a:lnTo>
                    <a:pt x="4247693" y="1994750"/>
                  </a:lnTo>
                  <a:lnTo>
                    <a:pt x="4248150" y="1993633"/>
                  </a:lnTo>
                  <a:lnTo>
                    <a:pt x="4248150" y="1991004"/>
                  </a:lnTo>
                  <a:close/>
                </a:path>
                <a:path w="5153025" h="1997075">
                  <a:moveTo>
                    <a:pt x="4248150" y="1494116"/>
                  </a:moveTo>
                  <a:lnTo>
                    <a:pt x="4247693" y="1492999"/>
                  </a:lnTo>
                  <a:lnTo>
                    <a:pt x="4245826" y="1491132"/>
                  </a:lnTo>
                  <a:lnTo>
                    <a:pt x="4244708" y="1490662"/>
                  </a:lnTo>
                  <a:lnTo>
                    <a:pt x="4242079" y="1490662"/>
                  </a:lnTo>
                  <a:lnTo>
                    <a:pt x="4240962" y="1491132"/>
                  </a:lnTo>
                  <a:lnTo>
                    <a:pt x="4239095" y="1492999"/>
                  </a:lnTo>
                  <a:lnTo>
                    <a:pt x="4238625" y="1494116"/>
                  </a:lnTo>
                  <a:lnTo>
                    <a:pt x="4238625" y="1496745"/>
                  </a:lnTo>
                  <a:lnTo>
                    <a:pt x="4239095" y="1497863"/>
                  </a:lnTo>
                  <a:lnTo>
                    <a:pt x="4240962" y="1499730"/>
                  </a:lnTo>
                  <a:lnTo>
                    <a:pt x="4242079" y="1500187"/>
                  </a:lnTo>
                  <a:lnTo>
                    <a:pt x="4244708" y="1500187"/>
                  </a:lnTo>
                  <a:lnTo>
                    <a:pt x="4245826" y="1499730"/>
                  </a:lnTo>
                  <a:lnTo>
                    <a:pt x="4247693" y="1497863"/>
                  </a:lnTo>
                  <a:lnTo>
                    <a:pt x="4248150" y="1496745"/>
                  </a:lnTo>
                  <a:lnTo>
                    <a:pt x="4248150" y="1494116"/>
                  </a:lnTo>
                  <a:close/>
                </a:path>
                <a:path w="5153025" h="1997075">
                  <a:moveTo>
                    <a:pt x="4248150" y="997229"/>
                  </a:moveTo>
                  <a:lnTo>
                    <a:pt x="4247693" y="996111"/>
                  </a:lnTo>
                  <a:lnTo>
                    <a:pt x="4245826" y="994244"/>
                  </a:lnTo>
                  <a:lnTo>
                    <a:pt x="4244708" y="993775"/>
                  </a:lnTo>
                  <a:lnTo>
                    <a:pt x="4242079" y="993775"/>
                  </a:lnTo>
                  <a:lnTo>
                    <a:pt x="4240962" y="994244"/>
                  </a:lnTo>
                  <a:lnTo>
                    <a:pt x="4239095" y="996111"/>
                  </a:lnTo>
                  <a:lnTo>
                    <a:pt x="4238625" y="997229"/>
                  </a:lnTo>
                  <a:lnTo>
                    <a:pt x="4238625" y="999858"/>
                  </a:lnTo>
                  <a:lnTo>
                    <a:pt x="4239095" y="1000975"/>
                  </a:lnTo>
                  <a:lnTo>
                    <a:pt x="4240962" y="1002842"/>
                  </a:lnTo>
                  <a:lnTo>
                    <a:pt x="4242079" y="1003300"/>
                  </a:lnTo>
                  <a:lnTo>
                    <a:pt x="4244708" y="1003300"/>
                  </a:lnTo>
                  <a:lnTo>
                    <a:pt x="4245826" y="1002842"/>
                  </a:lnTo>
                  <a:lnTo>
                    <a:pt x="4247693" y="1000975"/>
                  </a:lnTo>
                  <a:lnTo>
                    <a:pt x="4248150" y="999858"/>
                  </a:lnTo>
                  <a:lnTo>
                    <a:pt x="4248150" y="997229"/>
                  </a:lnTo>
                  <a:close/>
                </a:path>
                <a:path w="5153025" h="1997075">
                  <a:moveTo>
                    <a:pt x="4248150" y="500341"/>
                  </a:moveTo>
                  <a:lnTo>
                    <a:pt x="4247693" y="499224"/>
                  </a:lnTo>
                  <a:lnTo>
                    <a:pt x="4245826" y="497357"/>
                  </a:lnTo>
                  <a:lnTo>
                    <a:pt x="4244708" y="496900"/>
                  </a:lnTo>
                  <a:lnTo>
                    <a:pt x="4242079" y="496900"/>
                  </a:lnTo>
                  <a:lnTo>
                    <a:pt x="4240962" y="497357"/>
                  </a:lnTo>
                  <a:lnTo>
                    <a:pt x="4239095" y="499224"/>
                  </a:lnTo>
                  <a:lnTo>
                    <a:pt x="4238625" y="500341"/>
                  </a:lnTo>
                  <a:lnTo>
                    <a:pt x="4238625" y="502970"/>
                  </a:lnTo>
                  <a:lnTo>
                    <a:pt x="4239095" y="504088"/>
                  </a:lnTo>
                  <a:lnTo>
                    <a:pt x="4240962" y="505955"/>
                  </a:lnTo>
                  <a:lnTo>
                    <a:pt x="4242079" y="506425"/>
                  </a:lnTo>
                  <a:lnTo>
                    <a:pt x="4244708" y="506425"/>
                  </a:lnTo>
                  <a:lnTo>
                    <a:pt x="4245826" y="505955"/>
                  </a:lnTo>
                  <a:lnTo>
                    <a:pt x="4247693" y="504088"/>
                  </a:lnTo>
                  <a:lnTo>
                    <a:pt x="4248150" y="502970"/>
                  </a:lnTo>
                  <a:lnTo>
                    <a:pt x="4248150" y="500341"/>
                  </a:lnTo>
                  <a:close/>
                </a:path>
                <a:path w="5153025" h="1997075">
                  <a:moveTo>
                    <a:pt x="4248150" y="3454"/>
                  </a:moveTo>
                  <a:lnTo>
                    <a:pt x="4247693" y="2336"/>
                  </a:lnTo>
                  <a:lnTo>
                    <a:pt x="4245826" y="469"/>
                  </a:lnTo>
                  <a:lnTo>
                    <a:pt x="4244708" y="0"/>
                  </a:lnTo>
                  <a:lnTo>
                    <a:pt x="4242079" y="0"/>
                  </a:lnTo>
                  <a:lnTo>
                    <a:pt x="4240962" y="469"/>
                  </a:lnTo>
                  <a:lnTo>
                    <a:pt x="4239095" y="2336"/>
                  </a:lnTo>
                  <a:lnTo>
                    <a:pt x="4238625" y="3454"/>
                  </a:lnTo>
                  <a:lnTo>
                    <a:pt x="4238625" y="6083"/>
                  </a:lnTo>
                  <a:lnTo>
                    <a:pt x="4239095" y="7200"/>
                  </a:lnTo>
                  <a:lnTo>
                    <a:pt x="4240962" y="9067"/>
                  </a:lnTo>
                  <a:lnTo>
                    <a:pt x="4242079" y="9525"/>
                  </a:lnTo>
                  <a:lnTo>
                    <a:pt x="4244708" y="9525"/>
                  </a:lnTo>
                  <a:lnTo>
                    <a:pt x="4245826" y="9067"/>
                  </a:lnTo>
                  <a:lnTo>
                    <a:pt x="4247693" y="7200"/>
                  </a:lnTo>
                  <a:lnTo>
                    <a:pt x="4248150" y="6083"/>
                  </a:lnTo>
                  <a:lnTo>
                    <a:pt x="4248150" y="3454"/>
                  </a:lnTo>
                  <a:close/>
                </a:path>
                <a:path w="5153025" h="1997075">
                  <a:moveTo>
                    <a:pt x="4295775" y="1991004"/>
                  </a:moveTo>
                  <a:lnTo>
                    <a:pt x="4295318" y="1989886"/>
                  </a:lnTo>
                  <a:lnTo>
                    <a:pt x="4293451" y="1988019"/>
                  </a:lnTo>
                  <a:lnTo>
                    <a:pt x="4292333" y="1987550"/>
                  </a:lnTo>
                  <a:lnTo>
                    <a:pt x="4289704" y="1987550"/>
                  </a:lnTo>
                  <a:lnTo>
                    <a:pt x="4288587" y="1988019"/>
                  </a:lnTo>
                  <a:lnTo>
                    <a:pt x="4286720" y="1989886"/>
                  </a:lnTo>
                  <a:lnTo>
                    <a:pt x="4286250" y="1991004"/>
                  </a:lnTo>
                  <a:lnTo>
                    <a:pt x="4286250" y="1993633"/>
                  </a:lnTo>
                  <a:lnTo>
                    <a:pt x="4286720" y="1994750"/>
                  </a:lnTo>
                  <a:lnTo>
                    <a:pt x="4288587" y="1996617"/>
                  </a:lnTo>
                  <a:lnTo>
                    <a:pt x="4289704" y="1997075"/>
                  </a:lnTo>
                  <a:lnTo>
                    <a:pt x="4292333" y="1997075"/>
                  </a:lnTo>
                  <a:lnTo>
                    <a:pt x="4293451" y="1996617"/>
                  </a:lnTo>
                  <a:lnTo>
                    <a:pt x="4295318" y="1994750"/>
                  </a:lnTo>
                  <a:lnTo>
                    <a:pt x="4295775" y="1993633"/>
                  </a:lnTo>
                  <a:lnTo>
                    <a:pt x="4295775" y="1991004"/>
                  </a:lnTo>
                  <a:close/>
                </a:path>
                <a:path w="5153025" h="1997075">
                  <a:moveTo>
                    <a:pt x="4295775" y="1494116"/>
                  </a:moveTo>
                  <a:lnTo>
                    <a:pt x="4295318" y="1492999"/>
                  </a:lnTo>
                  <a:lnTo>
                    <a:pt x="4293451" y="1491132"/>
                  </a:lnTo>
                  <a:lnTo>
                    <a:pt x="4292333" y="1490662"/>
                  </a:lnTo>
                  <a:lnTo>
                    <a:pt x="4289704" y="1490662"/>
                  </a:lnTo>
                  <a:lnTo>
                    <a:pt x="4288587" y="1491132"/>
                  </a:lnTo>
                  <a:lnTo>
                    <a:pt x="4286720" y="1492999"/>
                  </a:lnTo>
                  <a:lnTo>
                    <a:pt x="4286250" y="1494116"/>
                  </a:lnTo>
                  <a:lnTo>
                    <a:pt x="4286250" y="1496745"/>
                  </a:lnTo>
                  <a:lnTo>
                    <a:pt x="4286720" y="1497863"/>
                  </a:lnTo>
                  <a:lnTo>
                    <a:pt x="4288587" y="1499730"/>
                  </a:lnTo>
                  <a:lnTo>
                    <a:pt x="4289704" y="1500187"/>
                  </a:lnTo>
                  <a:lnTo>
                    <a:pt x="4292333" y="1500187"/>
                  </a:lnTo>
                  <a:lnTo>
                    <a:pt x="4293451" y="1499730"/>
                  </a:lnTo>
                  <a:lnTo>
                    <a:pt x="4295318" y="1497863"/>
                  </a:lnTo>
                  <a:lnTo>
                    <a:pt x="4295775" y="1496745"/>
                  </a:lnTo>
                  <a:lnTo>
                    <a:pt x="4295775" y="1494116"/>
                  </a:lnTo>
                  <a:close/>
                </a:path>
                <a:path w="5153025" h="1997075">
                  <a:moveTo>
                    <a:pt x="4295775" y="997229"/>
                  </a:moveTo>
                  <a:lnTo>
                    <a:pt x="4295318" y="996111"/>
                  </a:lnTo>
                  <a:lnTo>
                    <a:pt x="4293451" y="994244"/>
                  </a:lnTo>
                  <a:lnTo>
                    <a:pt x="4292333" y="993775"/>
                  </a:lnTo>
                  <a:lnTo>
                    <a:pt x="4289704" y="993775"/>
                  </a:lnTo>
                  <a:lnTo>
                    <a:pt x="4288587" y="994244"/>
                  </a:lnTo>
                  <a:lnTo>
                    <a:pt x="4286720" y="996111"/>
                  </a:lnTo>
                  <a:lnTo>
                    <a:pt x="4286250" y="997229"/>
                  </a:lnTo>
                  <a:lnTo>
                    <a:pt x="4286250" y="999858"/>
                  </a:lnTo>
                  <a:lnTo>
                    <a:pt x="4286720" y="1000975"/>
                  </a:lnTo>
                  <a:lnTo>
                    <a:pt x="4288587" y="1002842"/>
                  </a:lnTo>
                  <a:lnTo>
                    <a:pt x="4289704" y="1003300"/>
                  </a:lnTo>
                  <a:lnTo>
                    <a:pt x="4292333" y="1003300"/>
                  </a:lnTo>
                  <a:lnTo>
                    <a:pt x="4293451" y="1002842"/>
                  </a:lnTo>
                  <a:lnTo>
                    <a:pt x="4295318" y="1000975"/>
                  </a:lnTo>
                  <a:lnTo>
                    <a:pt x="4295775" y="999858"/>
                  </a:lnTo>
                  <a:lnTo>
                    <a:pt x="4295775" y="997229"/>
                  </a:lnTo>
                  <a:close/>
                </a:path>
                <a:path w="5153025" h="1997075">
                  <a:moveTo>
                    <a:pt x="4295775" y="500341"/>
                  </a:moveTo>
                  <a:lnTo>
                    <a:pt x="4295318" y="499224"/>
                  </a:lnTo>
                  <a:lnTo>
                    <a:pt x="4293451" y="497357"/>
                  </a:lnTo>
                  <a:lnTo>
                    <a:pt x="4292333" y="496900"/>
                  </a:lnTo>
                  <a:lnTo>
                    <a:pt x="4289704" y="496900"/>
                  </a:lnTo>
                  <a:lnTo>
                    <a:pt x="4288587" y="497357"/>
                  </a:lnTo>
                  <a:lnTo>
                    <a:pt x="4286720" y="499224"/>
                  </a:lnTo>
                  <a:lnTo>
                    <a:pt x="4286250" y="500341"/>
                  </a:lnTo>
                  <a:lnTo>
                    <a:pt x="4286250" y="502970"/>
                  </a:lnTo>
                  <a:lnTo>
                    <a:pt x="4286720" y="504088"/>
                  </a:lnTo>
                  <a:lnTo>
                    <a:pt x="4288587" y="505955"/>
                  </a:lnTo>
                  <a:lnTo>
                    <a:pt x="4289704" y="506425"/>
                  </a:lnTo>
                  <a:lnTo>
                    <a:pt x="4292333" y="506425"/>
                  </a:lnTo>
                  <a:lnTo>
                    <a:pt x="4293451" y="505955"/>
                  </a:lnTo>
                  <a:lnTo>
                    <a:pt x="4295318" y="504088"/>
                  </a:lnTo>
                  <a:lnTo>
                    <a:pt x="4295775" y="502970"/>
                  </a:lnTo>
                  <a:lnTo>
                    <a:pt x="4295775" y="500341"/>
                  </a:lnTo>
                  <a:close/>
                </a:path>
                <a:path w="5153025" h="1997075">
                  <a:moveTo>
                    <a:pt x="4295775" y="3454"/>
                  </a:moveTo>
                  <a:lnTo>
                    <a:pt x="4295318" y="2336"/>
                  </a:lnTo>
                  <a:lnTo>
                    <a:pt x="4293451" y="469"/>
                  </a:lnTo>
                  <a:lnTo>
                    <a:pt x="4292333" y="0"/>
                  </a:lnTo>
                  <a:lnTo>
                    <a:pt x="4289704" y="0"/>
                  </a:lnTo>
                  <a:lnTo>
                    <a:pt x="4288587" y="469"/>
                  </a:lnTo>
                  <a:lnTo>
                    <a:pt x="4286720" y="2336"/>
                  </a:lnTo>
                  <a:lnTo>
                    <a:pt x="4286250" y="3454"/>
                  </a:lnTo>
                  <a:lnTo>
                    <a:pt x="4286250" y="6083"/>
                  </a:lnTo>
                  <a:lnTo>
                    <a:pt x="4286720" y="7200"/>
                  </a:lnTo>
                  <a:lnTo>
                    <a:pt x="4288587" y="9067"/>
                  </a:lnTo>
                  <a:lnTo>
                    <a:pt x="4289704" y="9525"/>
                  </a:lnTo>
                  <a:lnTo>
                    <a:pt x="4292333" y="9525"/>
                  </a:lnTo>
                  <a:lnTo>
                    <a:pt x="4293451" y="9067"/>
                  </a:lnTo>
                  <a:lnTo>
                    <a:pt x="4295318" y="7200"/>
                  </a:lnTo>
                  <a:lnTo>
                    <a:pt x="4295775" y="6083"/>
                  </a:lnTo>
                  <a:lnTo>
                    <a:pt x="4295775" y="3454"/>
                  </a:lnTo>
                  <a:close/>
                </a:path>
                <a:path w="5153025" h="1997075">
                  <a:moveTo>
                    <a:pt x="4343400" y="1991004"/>
                  </a:moveTo>
                  <a:lnTo>
                    <a:pt x="4342943" y="1989886"/>
                  </a:lnTo>
                  <a:lnTo>
                    <a:pt x="4341076" y="1988019"/>
                  </a:lnTo>
                  <a:lnTo>
                    <a:pt x="4339958" y="1987550"/>
                  </a:lnTo>
                  <a:lnTo>
                    <a:pt x="4337329" y="1987550"/>
                  </a:lnTo>
                  <a:lnTo>
                    <a:pt x="4336199" y="1988019"/>
                  </a:lnTo>
                  <a:lnTo>
                    <a:pt x="4334345" y="1989886"/>
                  </a:lnTo>
                  <a:lnTo>
                    <a:pt x="4333875" y="1991004"/>
                  </a:lnTo>
                  <a:lnTo>
                    <a:pt x="4333875" y="1993633"/>
                  </a:lnTo>
                  <a:lnTo>
                    <a:pt x="4334345" y="1994750"/>
                  </a:lnTo>
                  <a:lnTo>
                    <a:pt x="4336199" y="1996617"/>
                  </a:lnTo>
                  <a:lnTo>
                    <a:pt x="4337329" y="1997075"/>
                  </a:lnTo>
                  <a:lnTo>
                    <a:pt x="4339958" y="1997075"/>
                  </a:lnTo>
                  <a:lnTo>
                    <a:pt x="4341076" y="1996617"/>
                  </a:lnTo>
                  <a:lnTo>
                    <a:pt x="4342943" y="1994750"/>
                  </a:lnTo>
                  <a:lnTo>
                    <a:pt x="4343400" y="1993633"/>
                  </a:lnTo>
                  <a:lnTo>
                    <a:pt x="4343400" y="1991004"/>
                  </a:lnTo>
                  <a:close/>
                </a:path>
                <a:path w="5153025" h="1997075">
                  <a:moveTo>
                    <a:pt x="4343400" y="1494116"/>
                  </a:moveTo>
                  <a:lnTo>
                    <a:pt x="4342943" y="1492999"/>
                  </a:lnTo>
                  <a:lnTo>
                    <a:pt x="4341076" y="1491132"/>
                  </a:lnTo>
                  <a:lnTo>
                    <a:pt x="4339958" y="1490662"/>
                  </a:lnTo>
                  <a:lnTo>
                    <a:pt x="4337329" y="1490662"/>
                  </a:lnTo>
                  <a:lnTo>
                    <a:pt x="4336199" y="1491132"/>
                  </a:lnTo>
                  <a:lnTo>
                    <a:pt x="4334345" y="1492999"/>
                  </a:lnTo>
                  <a:lnTo>
                    <a:pt x="4333875" y="1494116"/>
                  </a:lnTo>
                  <a:lnTo>
                    <a:pt x="4333875" y="1496745"/>
                  </a:lnTo>
                  <a:lnTo>
                    <a:pt x="4334345" y="1497863"/>
                  </a:lnTo>
                  <a:lnTo>
                    <a:pt x="4336199" y="1499730"/>
                  </a:lnTo>
                  <a:lnTo>
                    <a:pt x="4337329" y="1500187"/>
                  </a:lnTo>
                  <a:lnTo>
                    <a:pt x="4339958" y="1500187"/>
                  </a:lnTo>
                  <a:lnTo>
                    <a:pt x="4341076" y="1499730"/>
                  </a:lnTo>
                  <a:lnTo>
                    <a:pt x="4342943" y="1497863"/>
                  </a:lnTo>
                  <a:lnTo>
                    <a:pt x="4343400" y="1496745"/>
                  </a:lnTo>
                  <a:lnTo>
                    <a:pt x="4343400" y="1494116"/>
                  </a:lnTo>
                  <a:close/>
                </a:path>
                <a:path w="5153025" h="1997075">
                  <a:moveTo>
                    <a:pt x="4343400" y="997229"/>
                  </a:moveTo>
                  <a:lnTo>
                    <a:pt x="4342943" y="996111"/>
                  </a:lnTo>
                  <a:lnTo>
                    <a:pt x="4341076" y="994244"/>
                  </a:lnTo>
                  <a:lnTo>
                    <a:pt x="4339958" y="993775"/>
                  </a:lnTo>
                  <a:lnTo>
                    <a:pt x="4337329" y="993775"/>
                  </a:lnTo>
                  <a:lnTo>
                    <a:pt x="4336199" y="994244"/>
                  </a:lnTo>
                  <a:lnTo>
                    <a:pt x="4334345" y="996111"/>
                  </a:lnTo>
                  <a:lnTo>
                    <a:pt x="4333875" y="997229"/>
                  </a:lnTo>
                  <a:lnTo>
                    <a:pt x="4333875" y="999858"/>
                  </a:lnTo>
                  <a:lnTo>
                    <a:pt x="4334345" y="1000975"/>
                  </a:lnTo>
                  <a:lnTo>
                    <a:pt x="4336199" y="1002842"/>
                  </a:lnTo>
                  <a:lnTo>
                    <a:pt x="4337329" y="1003300"/>
                  </a:lnTo>
                  <a:lnTo>
                    <a:pt x="4339958" y="1003300"/>
                  </a:lnTo>
                  <a:lnTo>
                    <a:pt x="4341076" y="1002842"/>
                  </a:lnTo>
                  <a:lnTo>
                    <a:pt x="4342943" y="1000975"/>
                  </a:lnTo>
                  <a:lnTo>
                    <a:pt x="4343400" y="999858"/>
                  </a:lnTo>
                  <a:lnTo>
                    <a:pt x="4343400" y="997229"/>
                  </a:lnTo>
                  <a:close/>
                </a:path>
                <a:path w="5153025" h="1997075">
                  <a:moveTo>
                    <a:pt x="4343400" y="500341"/>
                  </a:moveTo>
                  <a:lnTo>
                    <a:pt x="4342943" y="499224"/>
                  </a:lnTo>
                  <a:lnTo>
                    <a:pt x="4341076" y="497357"/>
                  </a:lnTo>
                  <a:lnTo>
                    <a:pt x="4339958" y="496900"/>
                  </a:lnTo>
                  <a:lnTo>
                    <a:pt x="4337329" y="496900"/>
                  </a:lnTo>
                  <a:lnTo>
                    <a:pt x="4336199" y="497357"/>
                  </a:lnTo>
                  <a:lnTo>
                    <a:pt x="4334345" y="499224"/>
                  </a:lnTo>
                  <a:lnTo>
                    <a:pt x="4333875" y="500341"/>
                  </a:lnTo>
                  <a:lnTo>
                    <a:pt x="4333875" y="502970"/>
                  </a:lnTo>
                  <a:lnTo>
                    <a:pt x="4334345" y="504088"/>
                  </a:lnTo>
                  <a:lnTo>
                    <a:pt x="4336199" y="505955"/>
                  </a:lnTo>
                  <a:lnTo>
                    <a:pt x="4337329" y="506425"/>
                  </a:lnTo>
                  <a:lnTo>
                    <a:pt x="4339958" y="506425"/>
                  </a:lnTo>
                  <a:lnTo>
                    <a:pt x="4341076" y="505955"/>
                  </a:lnTo>
                  <a:lnTo>
                    <a:pt x="4342943" y="504088"/>
                  </a:lnTo>
                  <a:lnTo>
                    <a:pt x="4343400" y="502970"/>
                  </a:lnTo>
                  <a:lnTo>
                    <a:pt x="4343400" y="500341"/>
                  </a:lnTo>
                  <a:close/>
                </a:path>
                <a:path w="5153025" h="1997075">
                  <a:moveTo>
                    <a:pt x="4343400" y="3454"/>
                  </a:moveTo>
                  <a:lnTo>
                    <a:pt x="4342943" y="2336"/>
                  </a:lnTo>
                  <a:lnTo>
                    <a:pt x="4341076" y="469"/>
                  </a:lnTo>
                  <a:lnTo>
                    <a:pt x="4339958" y="0"/>
                  </a:lnTo>
                  <a:lnTo>
                    <a:pt x="4337329" y="0"/>
                  </a:lnTo>
                  <a:lnTo>
                    <a:pt x="4336199" y="469"/>
                  </a:lnTo>
                  <a:lnTo>
                    <a:pt x="4334345" y="2336"/>
                  </a:lnTo>
                  <a:lnTo>
                    <a:pt x="4333875" y="3454"/>
                  </a:lnTo>
                  <a:lnTo>
                    <a:pt x="4333875" y="6083"/>
                  </a:lnTo>
                  <a:lnTo>
                    <a:pt x="4334345" y="7200"/>
                  </a:lnTo>
                  <a:lnTo>
                    <a:pt x="4336199" y="9067"/>
                  </a:lnTo>
                  <a:lnTo>
                    <a:pt x="4337329" y="9525"/>
                  </a:lnTo>
                  <a:lnTo>
                    <a:pt x="4339958" y="9525"/>
                  </a:lnTo>
                  <a:lnTo>
                    <a:pt x="4341076" y="9067"/>
                  </a:lnTo>
                  <a:lnTo>
                    <a:pt x="4342943" y="7200"/>
                  </a:lnTo>
                  <a:lnTo>
                    <a:pt x="4343400" y="6083"/>
                  </a:lnTo>
                  <a:lnTo>
                    <a:pt x="4343400" y="3454"/>
                  </a:lnTo>
                  <a:close/>
                </a:path>
                <a:path w="5153025" h="1997075">
                  <a:moveTo>
                    <a:pt x="4391025" y="1991004"/>
                  </a:moveTo>
                  <a:lnTo>
                    <a:pt x="4390568" y="1989886"/>
                  </a:lnTo>
                  <a:lnTo>
                    <a:pt x="4388701" y="1988019"/>
                  </a:lnTo>
                  <a:lnTo>
                    <a:pt x="4387583" y="1987550"/>
                  </a:lnTo>
                  <a:lnTo>
                    <a:pt x="4384954" y="1987550"/>
                  </a:lnTo>
                  <a:lnTo>
                    <a:pt x="4383824" y="1988019"/>
                  </a:lnTo>
                  <a:lnTo>
                    <a:pt x="4381970" y="1989886"/>
                  </a:lnTo>
                  <a:lnTo>
                    <a:pt x="4381500" y="1991004"/>
                  </a:lnTo>
                  <a:lnTo>
                    <a:pt x="4381500" y="1993633"/>
                  </a:lnTo>
                  <a:lnTo>
                    <a:pt x="4381970" y="1994750"/>
                  </a:lnTo>
                  <a:lnTo>
                    <a:pt x="4383824" y="1996617"/>
                  </a:lnTo>
                  <a:lnTo>
                    <a:pt x="4384954" y="1997075"/>
                  </a:lnTo>
                  <a:lnTo>
                    <a:pt x="4387583" y="1997075"/>
                  </a:lnTo>
                  <a:lnTo>
                    <a:pt x="4388701" y="1996617"/>
                  </a:lnTo>
                  <a:lnTo>
                    <a:pt x="4390568" y="1994750"/>
                  </a:lnTo>
                  <a:lnTo>
                    <a:pt x="4391025" y="1993633"/>
                  </a:lnTo>
                  <a:lnTo>
                    <a:pt x="4391025" y="1991004"/>
                  </a:lnTo>
                  <a:close/>
                </a:path>
                <a:path w="5153025" h="1997075">
                  <a:moveTo>
                    <a:pt x="4391025" y="1494116"/>
                  </a:moveTo>
                  <a:lnTo>
                    <a:pt x="4390568" y="1492999"/>
                  </a:lnTo>
                  <a:lnTo>
                    <a:pt x="4388701" y="1491132"/>
                  </a:lnTo>
                  <a:lnTo>
                    <a:pt x="4387583" y="1490662"/>
                  </a:lnTo>
                  <a:lnTo>
                    <a:pt x="4384954" y="1490662"/>
                  </a:lnTo>
                  <a:lnTo>
                    <a:pt x="4383824" y="1491132"/>
                  </a:lnTo>
                  <a:lnTo>
                    <a:pt x="4381970" y="1492999"/>
                  </a:lnTo>
                  <a:lnTo>
                    <a:pt x="4381500" y="1494116"/>
                  </a:lnTo>
                  <a:lnTo>
                    <a:pt x="4381500" y="1496745"/>
                  </a:lnTo>
                  <a:lnTo>
                    <a:pt x="4381970" y="1497863"/>
                  </a:lnTo>
                  <a:lnTo>
                    <a:pt x="4383824" y="1499730"/>
                  </a:lnTo>
                  <a:lnTo>
                    <a:pt x="4384954" y="1500187"/>
                  </a:lnTo>
                  <a:lnTo>
                    <a:pt x="4387583" y="1500187"/>
                  </a:lnTo>
                  <a:lnTo>
                    <a:pt x="4388701" y="1499730"/>
                  </a:lnTo>
                  <a:lnTo>
                    <a:pt x="4390568" y="1497863"/>
                  </a:lnTo>
                  <a:lnTo>
                    <a:pt x="4391025" y="1496745"/>
                  </a:lnTo>
                  <a:lnTo>
                    <a:pt x="4391025" y="1494116"/>
                  </a:lnTo>
                  <a:close/>
                </a:path>
                <a:path w="5153025" h="1997075">
                  <a:moveTo>
                    <a:pt x="4391025" y="997229"/>
                  </a:moveTo>
                  <a:lnTo>
                    <a:pt x="4390568" y="996111"/>
                  </a:lnTo>
                  <a:lnTo>
                    <a:pt x="4388701" y="994244"/>
                  </a:lnTo>
                  <a:lnTo>
                    <a:pt x="4387583" y="993775"/>
                  </a:lnTo>
                  <a:lnTo>
                    <a:pt x="4384954" y="993775"/>
                  </a:lnTo>
                  <a:lnTo>
                    <a:pt x="4383824" y="994244"/>
                  </a:lnTo>
                  <a:lnTo>
                    <a:pt x="4381970" y="996111"/>
                  </a:lnTo>
                  <a:lnTo>
                    <a:pt x="4381500" y="997229"/>
                  </a:lnTo>
                  <a:lnTo>
                    <a:pt x="4381500" y="999858"/>
                  </a:lnTo>
                  <a:lnTo>
                    <a:pt x="4381970" y="1000975"/>
                  </a:lnTo>
                  <a:lnTo>
                    <a:pt x="4383824" y="1002842"/>
                  </a:lnTo>
                  <a:lnTo>
                    <a:pt x="4384954" y="1003300"/>
                  </a:lnTo>
                  <a:lnTo>
                    <a:pt x="4387583" y="1003300"/>
                  </a:lnTo>
                  <a:lnTo>
                    <a:pt x="4388701" y="1002842"/>
                  </a:lnTo>
                  <a:lnTo>
                    <a:pt x="4390568" y="1000975"/>
                  </a:lnTo>
                  <a:lnTo>
                    <a:pt x="4391025" y="999858"/>
                  </a:lnTo>
                  <a:lnTo>
                    <a:pt x="4391025" y="997229"/>
                  </a:lnTo>
                  <a:close/>
                </a:path>
                <a:path w="5153025" h="1997075">
                  <a:moveTo>
                    <a:pt x="4391025" y="500341"/>
                  </a:moveTo>
                  <a:lnTo>
                    <a:pt x="4390568" y="499224"/>
                  </a:lnTo>
                  <a:lnTo>
                    <a:pt x="4388701" y="497357"/>
                  </a:lnTo>
                  <a:lnTo>
                    <a:pt x="4387583" y="496900"/>
                  </a:lnTo>
                  <a:lnTo>
                    <a:pt x="4384954" y="496900"/>
                  </a:lnTo>
                  <a:lnTo>
                    <a:pt x="4383824" y="497357"/>
                  </a:lnTo>
                  <a:lnTo>
                    <a:pt x="4381970" y="499224"/>
                  </a:lnTo>
                  <a:lnTo>
                    <a:pt x="4381500" y="500341"/>
                  </a:lnTo>
                  <a:lnTo>
                    <a:pt x="4381500" y="502970"/>
                  </a:lnTo>
                  <a:lnTo>
                    <a:pt x="4381970" y="504088"/>
                  </a:lnTo>
                  <a:lnTo>
                    <a:pt x="4383824" y="505955"/>
                  </a:lnTo>
                  <a:lnTo>
                    <a:pt x="4384954" y="506425"/>
                  </a:lnTo>
                  <a:lnTo>
                    <a:pt x="4387583" y="506425"/>
                  </a:lnTo>
                  <a:lnTo>
                    <a:pt x="4388701" y="505955"/>
                  </a:lnTo>
                  <a:lnTo>
                    <a:pt x="4390568" y="504088"/>
                  </a:lnTo>
                  <a:lnTo>
                    <a:pt x="4391025" y="502970"/>
                  </a:lnTo>
                  <a:lnTo>
                    <a:pt x="4391025" y="500341"/>
                  </a:lnTo>
                  <a:close/>
                </a:path>
                <a:path w="5153025" h="1997075">
                  <a:moveTo>
                    <a:pt x="4391025" y="3454"/>
                  </a:moveTo>
                  <a:lnTo>
                    <a:pt x="4390568" y="2336"/>
                  </a:lnTo>
                  <a:lnTo>
                    <a:pt x="4388701" y="469"/>
                  </a:lnTo>
                  <a:lnTo>
                    <a:pt x="4387583" y="0"/>
                  </a:lnTo>
                  <a:lnTo>
                    <a:pt x="4384954" y="0"/>
                  </a:lnTo>
                  <a:lnTo>
                    <a:pt x="4383824" y="469"/>
                  </a:lnTo>
                  <a:lnTo>
                    <a:pt x="4381970" y="2336"/>
                  </a:lnTo>
                  <a:lnTo>
                    <a:pt x="4381500" y="3454"/>
                  </a:lnTo>
                  <a:lnTo>
                    <a:pt x="4381500" y="6083"/>
                  </a:lnTo>
                  <a:lnTo>
                    <a:pt x="4381970" y="7200"/>
                  </a:lnTo>
                  <a:lnTo>
                    <a:pt x="4383824" y="9067"/>
                  </a:lnTo>
                  <a:lnTo>
                    <a:pt x="4384954" y="9525"/>
                  </a:lnTo>
                  <a:lnTo>
                    <a:pt x="4387583" y="9525"/>
                  </a:lnTo>
                  <a:lnTo>
                    <a:pt x="4388701" y="9067"/>
                  </a:lnTo>
                  <a:lnTo>
                    <a:pt x="4390568" y="7200"/>
                  </a:lnTo>
                  <a:lnTo>
                    <a:pt x="4391025" y="6083"/>
                  </a:lnTo>
                  <a:lnTo>
                    <a:pt x="4391025" y="3454"/>
                  </a:lnTo>
                  <a:close/>
                </a:path>
                <a:path w="5153025" h="1997075">
                  <a:moveTo>
                    <a:pt x="4438650" y="1991004"/>
                  </a:moveTo>
                  <a:lnTo>
                    <a:pt x="4438193" y="1989886"/>
                  </a:lnTo>
                  <a:lnTo>
                    <a:pt x="4436326" y="1988019"/>
                  </a:lnTo>
                  <a:lnTo>
                    <a:pt x="4435208" y="1987550"/>
                  </a:lnTo>
                  <a:lnTo>
                    <a:pt x="4432579" y="1987550"/>
                  </a:lnTo>
                  <a:lnTo>
                    <a:pt x="4431449" y="1988019"/>
                  </a:lnTo>
                  <a:lnTo>
                    <a:pt x="4429595" y="1989886"/>
                  </a:lnTo>
                  <a:lnTo>
                    <a:pt x="4429125" y="1991004"/>
                  </a:lnTo>
                  <a:lnTo>
                    <a:pt x="4429125" y="1993633"/>
                  </a:lnTo>
                  <a:lnTo>
                    <a:pt x="4429595" y="1994750"/>
                  </a:lnTo>
                  <a:lnTo>
                    <a:pt x="4431449" y="1996617"/>
                  </a:lnTo>
                  <a:lnTo>
                    <a:pt x="4432579" y="1997075"/>
                  </a:lnTo>
                  <a:lnTo>
                    <a:pt x="4435208" y="1997075"/>
                  </a:lnTo>
                  <a:lnTo>
                    <a:pt x="4436326" y="1996617"/>
                  </a:lnTo>
                  <a:lnTo>
                    <a:pt x="4438193" y="1994750"/>
                  </a:lnTo>
                  <a:lnTo>
                    <a:pt x="4438650" y="1993633"/>
                  </a:lnTo>
                  <a:lnTo>
                    <a:pt x="4438650" y="1991004"/>
                  </a:lnTo>
                  <a:close/>
                </a:path>
                <a:path w="5153025" h="1997075">
                  <a:moveTo>
                    <a:pt x="4438650" y="1494116"/>
                  </a:moveTo>
                  <a:lnTo>
                    <a:pt x="4438193" y="1492999"/>
                  </a:lnTo>
                  <a:lnTo>
                    <a:pt x="4436326" y="1491132"/>
                  </a:lnTo>
                  <a:lnTo>
                    <a:pt x="4435208" y="1490662"/>
                  </a:lnTo>
                  <a:lnTo>
                    <a:pt x="4432579" y="1490662"/>
                  </a:lnTo>
                  <a:lnTo>
                    <a:pt x="4431449" y="1491132"/>
                  </a:lnTo>
                  <a:lnTo>
                    <a:pt x="4429595" y="1492999"/>
                  </a:lnTo>
                  <a:lnTo>
                    <a:pt x="4429125" y="1494116"/>
                  </a:lnTo>
                  <a:lnTo>
                    <a:pt x="4429125" y="1496745"/>
                  </a:lnTo>
                  <a:lnTo>
                    <a:pt x="4429595" y="1497863"/>
                  </a:lnTo>
                  <a:lnTo>
                    <a:pt x="4431449" y="1499730"/>
                  </a:lnTo>
                  <a:lnTo>
                    <a:pt x="4432579" y="1500187"/>
                  </a:lnTo>
                  <a:lnTo>
                    <a:pt x="4435208" y="1500187"/>
                  </a:lnTo>
                  <a:lnTo>
                    <a:pt x="4436326" y="1499730"/>
                  </a:lnTo>
                  <a:lnTo>
                    <a:pt x="4438193" y="1497863"/>
                  </a:lnTo>
                  <a:lnTo>
                    <a:pt x="4438650" y="1496745"/>
                  </a:lnTo>
                  <a:lnTo>
                    <a:pt x="4438650" y="1494116"/>
                  </a:lnTo>
                  <a:close/>
                </a:path>
                <a:path w="5153025" h="1997075">
                  <a:moveTo>
                    <a:pt x="4438650" y="997229"/>
                  </a:moveTo>
                  <a:lnTo>
                    <a:pt x="4438193" y="996111"/>
                  </a:lnTo>
                  <a:lnTo>
                    <a:pt x="4436326" y="994244"/>
                  </a:lnTo>
                  <a:lnTo>
                    <a:pt x="4435208" y="993775"/>
                  </a:lnTo>
                  <a:lnTo>
                    <a:pt x="4432579" y="993775"/>
                  </a:lnTo>
                  <a:lnTo>
                    <a:pt x="4431449" y="994244"/>
                  </a:lnTo>
                  <a:lnTo>
                    <a:pt x="4429595" y="996111"/>
                  </a:lnTo>
                  <a:lnTo>
                    <a:pt x="4429125" y="997229"/>
                  </a:lnTo>
                  <a:lnTo>
                    <a:pt x="4429125" y="999858"/>
                  </a:lnTo>
                  <a:lnTo>
                    <a:pt x="4429595" y="1000975"/>
                  </a:lnTo>
                  <a:lnTo>
                    <a:pt x="4431449" y="1002842"/>
                  </a:lnTo>
                  <a:lnTo>
                    <a:pt x="4432579" y="1003300"/>
                  </a:lnTo>
                  <a:lnTo>
                    <a:pt x="4435208" y="1003300"/>
                  </a:lnTo>
                  <a:lnTo>
                    <a:pt x="4436326" y="1002842"/>
                  </a:lnTo>
                  <a:lnTo>
                    <a:pt x="4438193" y="1000975"/>
                  </a:lnTo>
                  <a:lnTo>
                    <a:pt x="4438650" y="999858"/>
                  </a:lnTo>
                  <a:lnTo>
                    <a:pt x="4438650" y="997229"/>
                  </a:lnTo>
                  <a:close/>
                </a:path>
                <a:path w="5153025" h="1997075">
                  <a:moveTo>
                    <a:pt x="4438650" y="500341"/>
                  </a:moveTo>
                  <a:lnTo>
                    <a:pt x="4438193" y="499224"/>
                  </a:lnTo>
                  <a:lnTo>
                    <a:pt x="4436326" y="497357"/>
                  </a:lnTo>
                  <a:lnTo>
                    <a:pt x="4435208" y="496900"/>
                  </a:lnTo>
                  <a:lnTo>
                    <a:pt x="4432579" y="496900"/>
                  </a:lnTo>
                  <a:lnTo>
                    <a:pt x="4431449" y="497357"/>
                  </a:lnTo>
                  <a:lnTo>
                    <a:pt x="4429595" y="499224"/>
                  </a:lnTo>
                  <a:lnTo>
                    <a:pt x="4429125" y="500341"/>
                  </a:lnTo>
                  <a:lnTo>
                    <a:pt x="4429125" y="502970"/>
                  </a:lnTo>
                  <a:lnTo>
                    <a:pt x="4429595" y="504088"/>
                  </a:lnTo>
                  <a:lnTo>
                    <a:pt x="4431449" y="505955"/>
                  </a:lnTo>
                  <a:lnTo>
                    <a:pt x="4432579" y="506425"/>
                  </a:lnTo>
                  <a:lnTo>
                    <a:pt x="4435208" y="506425"/>
                  </a:lnTo>
                  <a:lnTo>
                    <a:pt x="4436326" y="505955"/>
                  </a:lnTo>
                  <a:lnTo>
                    <a:pt x="4438193" y="504088"/>
                  </a:lnTo>
                  <a:lnTo>
                    <a:pt x="4438650" y="502970"/>
                  </a:lnTo>
                  <a:lnTo>
                    <a:pt x="4438650" y="500341"/>
                  </a:lnTo>
                  <a:close/>
                </a:path>
                <a:path w="5153025" h="1997075">
                  <a:moveTo>
                    <a:pt x="4438650" y="3454"/>
                  </a:moveTo>
                  <a:lnTo>
                    <a:pt x="4438193" y="2336"/>
                  </a:lnTo>
                  <a:lnTo>
                    <a:pt x="4436326" y="469"/>
                  </a:lnTo>
                  <a:lnTo>
                    <a:pt x="4435208" y="0"/>
                  </a:lnTo>
                  <a:lnTo>
                    <a:pt x="4432579" y="0"/>
                  </a:lnTo>
                  <a:lnTo>
                    <a:pt x="4431449" y="469"/>
                  </a:lnTo>
                  <a:lnTo>
                    <a:pt x="4429595" y="2336"/>
                  </a:lnTo>
                  <a:lnTo>
                    <a:pt x="4429125" y="3454"/>
                  </a:lnTo>
                  <a:lnTo>
                    <a:pt x="4429125" y="6083"/>
                  </a:lnTo>
                  <a:lnTo>
                    <a:pt x="4429595" y="7200"/>
                  </a:lnTo>
                  <a:lnTo>
                    <a:pt x="4431449" y="9067"/>
                  </a:lnTo>
                  <a:lnTo>
                    <a:pt x="4432579" y="9525"/>
                  </a:lnTo>
                  <a:lnTo>
                    <a:pt x="4435208" y="9525"/>
                  </a:lnTo>
                  <a:lnTo>
                    <a:pt x="4436326" y="9067"/>
                  </a:lnTo>
                  <a:lnTo>
                    <a:pt x="4438193" y="7200"/>
                  </a:lnTo>
                  <a:lnTo>
                    <a:pt x="4438650" y="6083"/>
                  </a:lnTo>
                  <a:lnTo>
                    <a:pt x="4438650" y="3454"/>
                  </a:lnTo>
                  <a:close/>
                </a:path>
                <a:path w="5153025" h="1997075">
                  <a:moveTo>
                    <a:pt x="4486275" y="1991004"/>
                  </a:moveTo>
                  <a:lnTo>
                    <a:pt x="4485818" y="1989886"/>
                  </a:lnTo>
                  <a:lnTo>
                    <a:pt x="4483951" y="1988019"/>
                  </a:lnTo>
                  <a:lnTo>
                    <a:pt x="4482833" y="1987550"/>
                  </a:lnTo>
                  <a:lnTo>
                    <a:pt x="4480204" y="1987550"/>
                  </a:lnTo>
                  <a:lnTo>
                    <a:pt x="4479087" y="1988019"/>
                  </a:lnTo>
                  <a:lnTo>
                    <a:pt x="4477220" y="1989886"/>
                  </a:lnTo>
                  <a:lnTo>
                    <a:pt x="4476750" y="1991004"/>
                  </a:lnTo>
                  <a:lnTo>
                    <a:pt x="4476750" y="1993633"/>
                  </a:lnTo>
                  <a:lnTo>
                    <a:pt x="4477220" y="1994750"/>
                  </a:lnTo>
                  <a:lnTo>
                    <a:pt x="4479087" y="1996617"/>
                  </a:lnTo>
                  <a:lnTo>
                    <a:pt x="4480204" y="1997075"/>
                  </a:lnTo>
                  <a:lnTo>
                    <a:pt x="4482833" y="1997075"/>
                  </a:lnTo>
                  <a:lnTo>
                    <a:pt x="4483951" y="1996617"/>
                  </a:lnTo>
                  <a:lnTo>
                    <a:pt x="4485818" y="1994750"/>
                  </a:lnTo>
                  <a:lnTo>
                    <a:pt x="4486275" y="1993633"/>
                  </a:lnTo>
                  <a:lnTo>
                    <a:pt x="4486275" y="1991004"/>
                  </a:lnTo>
                  <a:close/>
                </a:path>
                <a:path w="5153025" h="1997075">
                  <a:moveTo>
                    <a:pt x="4486275" y="1494116"/>
                  </a:moveTo>
                  <a:lnTo>
                    <a:pt x="4485818" y="1492999"/>
                  </a:lnTo>
                  <a:lnTo>
                    <a:pt x="4483951" y="1491132"/>
                  </a:lnTo>
                  <a:lnTo>
                    <a:pt x="4482833" y="1490662"/>
                  </a:lnTo>
                  <a:lnTo>
                    <a:pt x="4480204" y="1490662"/>
                  </a:lnTo>
                  <a:lnTo>
                    <a:pt x="4479087" y="1491132"/>
                  </a:lnTo>
                  <a:lnTo>
                    <a:pt x="4477220" y="1492999"/>
                  </a:lnTo>
                  <a:lnTo>
                    <a:pt x="4476750" y="1494116"/>
                  </a:lnTo>
                  <a:lnTo>
                    <a:pt x="4476750" y="1496745"/>
                  </a:lnTo>
                  <a:lnTo>
                    <a:pt x="4477220" y="1497863"/>
                  </a:lnTo>
                  <a:lnTo>
                    <a:pt x="4479087" y="1499730"/>
                  </a:lnTo>
                  <a:lnTo>
                    <a:pt x="4480204" y="1500187"/>
                  </a:lnTo>
                  <a:lnTo>
                    <a:pt x="4482833" y="1500187"/>
                  </a:lnTo>
                  <a:lnTo>
                    <a:pt x="4483951" y="1499730"/>
                  </a:lnTo>
                  <a:lnTo>
                    <a:pt x="4485818" y="1497863"/>
                  </a:lnTo>
                  <a:lnTo>
                    <a:pt x="4486275" y="1496745"/>
                  </a:lnTo>
                  <a:lnTo>
                    <a:pt x="4486275" y="1494116"/>
                  </a:lnTo>
                  <a:close/>
                </a:path>
                <a:path w="5153025" h="1997075">
                  <a:moveTo>
                    <a:pt x="4486275" y="997229"/>
                  </a:moveTo>
                  <a:lnTo>
                    <a:pt x="4485818" y="996111"/>
                  </a:lnTo>
                  <a:lnTo>
                    <a:pt x="4483951" y="994244"/>
                  </a:lnTo>
                  <a:lnTo>
                    <a:pt x="4482833" y="993775"/>
                  </a:lnTo>
                  <a:lnTo>
                    <a:pt x="4480204" y="993775"/>
                  </a:lnTo>
                  <a:lnTo>
                    <a:pt x="4479087" y="994244"/>
                  </a:lnTo>
                  <a:lnTo>
                    <a:pt x="4477220" y="996111"/>
                  </a:lnTo>
                  <a:lnTo>
                    <a:pt x="4476750" y="997229"/>
                  </a:lnTo>
                  <a:lnTo>
                    <a:pt x="4476750" y="999858"/>
                  </a:lnTo>
                  <a:lnTo>
                    <a:pt x="4477220" y="1000975"/>
                  </a:lnTo>
                  <a:lnTo>
                    <a:pt x="4479087" y="1002842"/>
                  </a:lnTo>
                  <a:lnTo>
                    <a:pt x="4480204" y="1003300"/>
                  </a:lnTo>
                  <a:lnTo>
                    <a:pt x="4482833" y="1003300"/>
                  </a:lnTo>
                  <a:lnTo>
                    <a:pt x="4483951" y="1002842"/>
                  </a:lnTo>
                  <a:lnTo>
                    <a:pt x="4485818" y="1000975"/>
                  </a:lnTo>
                  <a:lnTo>
                    <a:pt x="4486275" y="999858"/>
                  </a:lnTo>
                  <a:lnTo>
                    <a:pt x="4486275" y="997229"/>
                  </a:lnTo>
                  <a:close/>
                </a:path>
                <a:path w="5153025" h="1997075">
                  <a:moveTo>
                    <a:pt x="4486275" y="500341"/>
                  </a:moveTo>
                  <a:lnTo>
                    <a:pt x="4485818" y="499224"/>
                  </a:lnTo>
                  <a:lnTo>
                    <a:pt x="4483951" y="497357"/>
                  </a:lnTo>
                  <a:lnTo>
                    <a:pt x="4482833" y="496900"/>
                  </a:lnTo>
                  <a:lnTo>
                    <a:pt x="4480204" y="496900"/>
                  </a:lnTo>
                  <a:lnTo>
                    <a:pt x="4479087" y="497357"/>
                  </a:lnTo>
                  <a:lnTo>
                    <a:pt x="4477220" y="499224"/>
                  </a:lnTo>
                  <a:lnTo>
                    <a:pt x="4476750" y="500341"/>
                  </a:lnTo>
                  <a:lnTo>
                    <a:pt x="4476750" y="502970"/>
                  </a:lnTo>
                  <a:lnTo>
                    <a:pt x="4477220" y="504088"/>
                  </a:lnTo>
                  <a:lnTo>
                    <a:pt x="4479087" y="505955"/>
                  </a:lnTo>
                  <a:lnTo>
                    <a:pt x="4480204" y="506425"/>
                  </a:lnTo>
                  <a:lnTo>
                    <a:pt x="4482833" y="506425"/>
                  </a:lnTo>
                  <a:lnTo>
                    <a:pt x="4483951" y="505955"/>
                  </a:lnTo>
                  <a:lnTo>
                    <a:pt x="4485818" y="504088"/>
                  </a:lnTo>
                  <a:lnTo>
                    <a:pt x="4486275" y="502970"/>
                  </a:lnTo>
                  <a:lnTo>
                    <a:pt x="4486275" y="500341"/>
                  </a:lnTo>
                  <a:close/>
                </a:path>
                <a:path w="5153025" h="1997075">
                  <a:moveTo>
                    <a:pt x="4486275" y="3454"/>
                  </a:moveTo>
                  <a:lnTo>
                    <a:pt x="4485818" y="2336"/>
                  </a:lnTo>
                  <a:lnTo>
                    <a:pt x="4483951" y="469"/>
                  </a:lnTo>
                  <a:lnTo>
                    <a:pt x="4482833" y="0"/>
                  </a:lnTo>
                  <a:lnTo>
                    <a:pt x="4480204" y="0"/>
                  </a:lnTo>
                  <a:lnTo>
                    <a:pt x="4479087" y="469"/>
                  </a:lnTo>
                  <a:lnTo>
                    <a:pt x="4477220" y="2336"/>
                  </a:lnTo>
                  <a:lnTo>
                    <a:pt x="4476750" y="3454"/>
                  </a:lnTo>
                  <a:lnTo>
                    <a:pt x="4476750" y="6083"/>
                  </a:lnTo>
                  <a:lnTo>
                    <a:pt x="4477220" y="7200"/>
                  </a:lnTo>
                  <a:lnTo>
                    <a:pt x="4479087" y="9067"/>
                  </a:lnTo>
                  <a:lnTo>
                    <a:pt x="4480204" y="9525"/>
                  </a:lnTo>
                  <a:lnTo>
                    <a:pt x="4482833" y="9525"/>
                  </a:lnTo>
                  <a:lnTo>
                    <a:pt x="4483951" y="9067"/>
                  </a:lnTo>
                  <a:lnTo>
                    <a:pt x="4485818" y="7200"/>
                  </a:lnTo>
                  <a:lnTo>
                    <a:pt x="4486275" y="6083"/>
                  </a:lnTo>
                  <a:lnTo>
                    <a:pt x="4486275" y="3454"/>
                  </a:lnTo>
                  <a:close/>
                </a:path>
                <a:path w="5153025" h="1997075">
                  <a:moveTo>
                    <a:pt x="4533900" y="1991004"/>
                  </a:moveTo>
                  <a:lnTo>
                    <a:pt x="4533443" y="1989886"/>
                  </a:lnTo>
                  <a:lnTo>
                    <a:pt x="4531576" y="1988019"/>
                  </a:lnTo>
                  <a:lnTo>
                    <a:pt x="4530458" y="1987550"/>
                  </a:lnTo>
                  <a:lnTo>
                    <a:pt x="4527829" y="1987550"/>
                  </a:lnTo>
                  <a:lnTo>
                    <a:pt x="4526712" y="1988019"/>
                  </a:lnTo>
                  <a:lnTo>
                    <a:pt x="4524845" y="1989886"/>
                  </a:lnTo>
                  <a:lnTo>
                    <a:pt x="4524375" y="1991004"/>
                  </a:lnTo>
                  <a:lnTo>
                    <a:pt x="4524375" y="1993633"/>
                  </a:lnTo>
                  <a:lnTo>
                    <a:pt x="4524845" y="1994750"/>
                  </a:lnTo>
                  <a:lnTo>
                    <a:pt x="4526712" y="1996617"/>
                  </a:lnTo>
                  <a:lnTo>
                    <a:pt x="4527829" y="1997075"/>
                  </a:lnTo>
                  <a:lnTo>
                    <a:pt x="4530458" y="1997075"/>
                  </a:lnTo>
                  <a:lnTo>
                    <a:pt x="4531576" y="1996617"/>
                  </a:lnTo>
                  <a:lnTo>
                    <a:pt x="4533443" y="1994750"/>
                  </a:lnTo>
                  <a:lnTo>
                    <a:pt x="4533900" y="1993633"/>
                  </a:lnTo>
                  <a:lnTo>
                    <a:pt x="4533900" y="1991004"/>
                  </a:lnTo>
                  <a:close/>
                </a:path>
                <a:path w="5153025" h="1997075">
                  <a:moveTo>
                    <a:pt x="4533900" y="1494116"/>
                  </a:moveTo>
                  <a:lnTo>
                    <a:pt x="4533443" y="1492999"/>
                  </a:lnTo>
                  <a:lnTo>
                    <a:pt x="4531576" y="1491132"/>
                  </a:lnTo>
                  <a:lnTo>
                    <a:pt x="4530458" y="1490662"/>
                  </a:lnTo>
                  <a:lnTo>
                    <a:pt x="4527829" y="1490662"/>
                  </a:lnTo>
                  <a:lnTo>
                    <a:pt x="4526712" y="1491132"/>
                  </a:lnTo>
                  <a:lnTo>
                    <a:pt x="4524845" y="1492999"/>
                  </a:lnTo>
                  <a:lnTo>
                    <a:pt x="4524375" y="1494116"/>
                  </a:lnTo>
                  <a:lnTo>
                    <a:pt x="4524375" y="1496745"/>
                  </a:lnTo>
                  <a:lnTo>
                    <a:pt x="4524845" y="1497863"/>
                  </a:lnTo>
                  <a:lnTo>
                    <a:pt x="4526712" y="1499730"/>
                  </a:lnTo>
                  <a:lnTo>
                    <a:pt x="4527829" y="1500187"/>
                  </a:lnTo>
                  <a:lnTo>
                    <a:pt x="4530458" y="1500187"/>
                  </a:lnTo>
                  <a:lnTo>
                    <a:pt x="4531576" y="1499730"/>
                  </a:lnTo>
                  <a:lnTo>
                    <a:pt x="4533443" y="1497863"/>
                  </a:lnTo>
                  <a:lnTo>
                    <a:pt x="4533900" y="1496745"/>
                  </a:lnTo>
                  <a:lnTo>
                    <a:pt x="4533900" y="1494116"/>
                  </a:lnTo>
                  <a:close/>
                </a:path>
                <a:path w="5153025" h="1997075">
                  <a:moveTo>
                    <a:pt x="4533900" y="997229"/>
                  </a:moveTo>
                  <a:lnTo>
                    <a:pt x="4533443" y="996111"/>
                  </a:lnTo>
                  <a:lnTo>
                    <a:pt x="4531576" y="994244"/>
                  </a:lnTo>
                  <a:lnTo>
                    <a:pt x="4530458" y="993775"/>
                  </a:lnTo>
                  <a:lnTo>
                    <a:pt x="4527829" y="993775"/>
                  </a:lnTo>
                  <a:lnTo>
                    <a:pt x="4526712" y="994244"/>
                  </a:lnTo>
                  <a:lnTo>
                    <a:pt x="4524845" y="996111"/>
                  </a:lnTo>
                  <a:lnTo>
                    <a:pt x="4524375" y="997229"/>
                  </a:lnTo>
                  <a:lnTo>
                    <a:pt x="4524375" y="999858"/>
                  </a:lnTo>
                  <a:lnTo>
                    <a:pt x="4524845" y="1000975"/>
                  </a:lnTo>
                  <a:lnTo>
                    <a:pt x="4526712" y="1002842"/>
                  </a:lnTo>
                  <a:lnTo>
                    <a:pt x="4527829" y="1003300"/>
                  </a:lnTo>
                  <a:lnTo>
                    <a:pt x="4530458" y="1003300"/>
                  </a:lnTo>
                  <a:lnTo>
                    <a:pt x="4531576" y="1002842"/>
                  </a:lnTo>
                  <a:lnTo>
                    <a:pt x="4533443" y="1000975"/>
                  </a:lnTo>
                  <a:lnTo>
                    <a:pt x="4533900" y="999858"/>
                  </a:lnTo>
                  <a:lnTo>
                    <a:pt x="4533900" y="997229"/>
                  </a:lnTo>
                  <a:close/>
                </a:path>
                <a:path w="5153025" h="1997075">
                  <a:moveTo>
                    <a:pt x="4533900" y="500341"/>
                  </a:moveTo>
                  <a:lnTo>
                    <a:pt x="4533443" y="499224"/>
                  </a:lnTo>
                  <a:lnTo>
                    <a:pt x="4531576" y="497357"/>
                  </a:lnTo>
                  <a:lnTo>
                    <a:pt x="4530458" y="496900"/>
                  </a:lnTo>
                  <a:lnTo>
                    <a:pt x="4527829" y="496900"/>
                  </a:lnTo>
                  <a:lnTo>
                    <a:pt x="4526712" y="497357"/>
                  </a:lnTo>
                  <a:lnTo>
                    <a:pt x="4524845" y="499224"/>
                  </a:lnTo>
                  <a:lnTo>
                    <a:pt x="4524375" y="500341"/>
                  </a:lnTo>
                  <a:lnTo>
                    <a:pt x="4524375" y="502970"/>
                  </a:lnTo>
                  <a:lnTo>
                    <a:pt x="4524845" y="504088"/>
                  </a:lnTo>
                  <a:lnTo>
                    <a:pt x="4526712" y="505955"/>
                  </a:lnTo>
                  <a:lnTo>
                    <a:pt x="4527829" y="506425"/>
                  </a:lnTo>
                  <a:lnTo>
                    <a:pt x="4530458" y="506425"/>
                  </a:lnTo>
                  <a:lnTo>
                    <a:pt x="4531576" y="505955"/>
                  </a:lnTo>
                  <a:lnTo>
                    <a:pt x="4533443" y="504088"/>
                  </a:lnTo>
                  <a:lnTo>
                    <a:pt x="4533900" y="502970"/>
                  </a:lnTo>
                  <a:lnTo>
                    <a:pt x="4533900" y="500341"/>
                  </a:lnTo>
                  <a:close/>
                </a:path>
                <a:path w="5153025" h="1997075">
                  <a:moveTo>
                    <a:pt x="4533900" y="3454"/>
                  </a:moveTo>
                  <a:lnTo>
                    <a:pt x="4533443" y="2336"/>
                  </a:lnTo>
                  <a:lnTo>
                    <a:pt x="4531576" y="469"/>
                  </a:lnTo>
                  <a:lnTo>
                    <a:pt x="4530458" y="0"/>
                  </a:lnTo>
                  <a:lnTo>
                    <a:pt x="4527829" y="0"/>
                  </a:lnTo>
                  <a:lnTo>
                    <a:pt x="4526712" y="469"/>
                  </a:lnTo>
                  <a:lnTo>
                    <a:pt x="4524845" y="2336"/>
                  </a:lnTo>
                  <a:lnTo>
                    <a:pt x="4524375" y="3454"/>
                  </a:lnTo>
                  <a:lnTo>
                    <a:pt x="4524375" y="6083"/>
                  </a:lnTo>
                  <a:lnTo>
                    <a:pt x="4524845" y="7200"/>
                  </a:lnTo>
                  <a:lnTo>
                    <a:pt x="4526712" y="9067"/>
                  </a:lnTo>
                  <a:lnTo>
                    <a:pt x="4527829" y="9525"/>
                  </a:lnTo>
                  <a:lnTo>
                    <a:pt x="4530458" y="9525"/>
                  </a:lnTo>
                  <a:lnTo>
                    <a:pt x="4531576" y="9067"/>
                  </a:lnTo>
                  <a:lnTo>
                    <a:pt x="4533443" y="7200"/>
                  </a:lnTo>
                  <a:lnTo>
                    <a:pt x="4533900" y="6083"/>
                  </a:lnTo>
                  <a:lnTo>
                    <a:pt x="4533900" y="3454"/>
                  </a:lnTo>
                  <a:close/>
                </a:path>
                <a:path w="5153025" h="1997075">
                  <a:moveTo>
                    <a:pt x="4581525" y="1991004"/>
                  </a:moveTo>
                  <a:lnTo>
                    <a:pt x="4581068" y="1989886"/>
                  </a:lnTo>
                  <a:lnTo>
                    <a:pt x="4579201" y="1988019"/>
                  </a:lnTo>
                  <a:lnTo>
                    <a:pt x="4578083" y="1987550"/>
                  </a:lnTo>
                  <a:lnTo>
                    <a:pt x="4575454" y="1987550"/>
                  </a:lnTo>
                  <a:lnTo>
                    <a:pt x="4574337" y="1988019"/>
                  </a:lnTo>
                  <a:lnTo>
                    <a:pt x="4572470" y="1989886"/>
                  </a:lnTo>
                  <a:lnTo>
                    <a:pt x="4572000" y="1991004"/>
                  </a:lnTo>
                  <a:lnTo>
                    <a:pt x="4572000" y="1993633"/>
                  </a:lnTo>
                  <a:lnTo>
                    <a:pt x="4572470" y="1994750"/>
                  </a:lnTo>
                  <a:lnTo>
                    <a:pt x="4574337" y="1996617"/>
                  </a:lnTo>
                  <a:lnTo>
                    <a:pt x="4575454" y="1997075"/>
                  </a:lnTo>
                  <a:lnTo>
                    <a:pt x="4578083" y="1997075"/>
                  </a:lnTo>
                  <a:lnTo>
                    <a:pt x="4579201" y="1996617"/>
                  </a:lnTo>
                  <a:lnTo>
                    <a:pt x="4581068" y="1994750"/>
                  </a:lnTo>
                  <a:lnTo>
                    <a:pt x="4581525" y="1993633"/>
                  </a:lnTo>
                  <a:lnTo>
                    <a:pt x="4581525" y="1991004"/>
                  </a:lnTo>
                  <a:close/>
                </a:path>
                <a:path w="5153025" h="1997075">
                  <a:moveTo>
                    <a:pt x="4581525" y="1494116"/>
                  </a:moveTo>
                  <a:lnTo>
                    <a:pt x="4581068" y="1492999"/>
                  </a:lnTo>
                  <a:lnTo>
                    <a:pt x="4579201" y="1491132"/>
                  </a:lnTo>
                  <a:lnTo>
                    <a:pt x="4578083" y="1490662"/>
                  </a:lnTo>
                  <a:lnTo>
                    <a:pt x="4575454" y="1490662"/>
                  </a:lnTo>
                  <a:lnTo>
                    <a:pt x="4574337" y="1491132"/>
                  </a:lnTo>
                  <a:lnTo>
                    <a:pt x="4572470" y="1492999"/>
                  </a:lnTo>
                  <a:lnTo>
                    <a:pt x="4572000" y="1494116"/>
                  </a:lnTo>
                  <a:lnTo>
                    <a:pt x="4572000" y="1496745"/>
                  </a:lnTo>
                  <a:lnTo>
                    <a:pt x="4572470" y="1497863"/>
                  </a:lnTo>
                  <a:lnTo>
                    <a:pt x="4574337" y="1499730"/>
                  </a:lnTo>
                  <a:lnTo>
                    <a:pt x="4575454" y="1500187"/>
                  </a:lnTo>
                  <a:lnTo>
                    <a:pt x="4578083" y="1500187"/>
                  </a:lnTo>
                  <a:lnTo>
                    <a:pt x="4579201" y="1499730"/>
                  </a:lnTo>
                  <a:lnTo>
                    <a:pt x="4581068" y="1497863"/>
                  </a:lnTo>
                  <a:lnTo>
                    <a:pt x="4581525" y="1496745"/>
                  </a:lnTo>
                  <a:lnTo>
                    <a:pt x="4581525" y="1494116"/>
                  </a:lnTo>
                  <a:close/>
                </a:path>
                <a:path w="5153025" h="1997075">
                  <a:moveTo>
                    <a:pt x="4581525" y="997229"/>
                  </a:moveTo>
                  <a:lnTo>
                    <a:pt x="4581068" y="996111"/>
                  </a:lnTo>
                  <a:lnTo>
                    <a:pt x="4579201" y="994244"/>
                  </a:lnTo>
                  <a:lnTo>
                    <a:pt x="4578083" y="993775"/>
                  </a:lnTo>
                  <a:lnTo>
                    <a:pt x="4575454" y="993775"/>
                  </a:lnTo>
                  <a:lnTo>
                    <a:pt x="4574337" y="994244"/>
                  </a:lnTo>
                  <a:lnTo>
                    <a:pt x="4572470" y="996111"/>
                  </a:lnTo>
                  <a:lnTo>
                    <a:pt x="4572000" y="997229"/>
                  </a:lnTo>
                  <a:lnTo>
                    <a:pt x="4572000" y="999858"/>
                  </a:lnTo>
                  <a:lnTo>
                    <a:pt x="4572470" y="1000975"/>
                  </a:lnTo>
                  <a:lnTo>
                    <a:pt x="4574337" y="1002842"/>
                  </a:lnTo>
                  <a:lnTo>
                    <a:pt x="4575454" y="1003300"/>
                  </a:lnTo>
                  <a:lnTo>
                    <a:pt x="4578083" y="1003300"/>
                  </a:lnTo>
                  <a:lnTo>
                    <a:pt x="4579201" y="1002842"/>
                  </a:lnTo>
                  <a:lnTo>
                    <a:pt x="4581068" y="1000975"/>
                  </a:lnTo>
                  <a:lnTo>
                    <a:pt x="4581525" y="999858"/>
                  </a:lnTo>
                  <a:lnTo>
                    <a:pt x="4581525" y="997229"/>
                  </a:lnTo>
                  <a:close/>
                </a:path>
                <a:path w="5153025" h="1997075">
                  <a:moveTo>
                    <a:pt x="4581525" y="500341"/>
                  </a:moveTo>
                  <a:lnTo>
                    <a:pt x="4581068" y="499224"/>
                  </a:lnTo>
                  <a:lnTo>
                    <a:pt x="4579201" y="497357"/>
                  </a:lnTo>
                  <a:lnTo>
                    <a:pt x="4578083" y="496900"/>
                  </a:lnTo>
                  <a:lnTo>
                    <a:pt x="4575454" y="496900"/>
                  </a:lnTo>
                  <a:lnTo>
                    <a:pt x="4574337" y="497357"/>
                  </a:lnTo>
                  <a:lnTo>
                    <a:pt x="4572470" y="499224"/>
                  </a:lnTo>
                  <a:lnTo>
                    <a:pt x="4572000" y="500341"/>
                  </a:lnTo>
                  <a:lnTo>
                    <a:pt x="4572000" y="502970"/>
                  </a:lnTo>
                  <a:lnTo>
                    <a:pt x="4572470" y="504088"/>
                  </a:lnTo>
                  <a:lnTo>
                    <a:pt x="4574337" y="505955"/>
                  </a:lnTo>
                  <a:lnTo>
                    <a:pt x="4575454" y="506425"/>
                  </a:lnTo>
                  <a:lnTo>
                    <a:pt x="4578083" y="506425"/>
                  </a:lnTo>
                  <a:lnTo>
                    <a:pt x="4579201" y="505955"/>
                  </a:lnTo>
                  <a:lnTo>
                    <a:pt x="4581068" y="504088"/>
                  </a:lnTo>
                  <a:lnTo>
                    <a:pt x="4581525" y="502970"/>
                  </a:lnTo>
                  <a:lnTo>
                    <a:pt x="4581525" y="500341"/>
                  </a:lnTo>
                  <a:close/>
                </a:path>
                <a:path w="5153025" h="1997075">
                  <a:moveTo>
                    <a:pt x="4581525" y="3454"/>
                  </a:moveTo>
                  <a:lnTo>
                    <a:pt x="4581068" y="2336"/>
                  </a:lnTo>
                  <a:lnTo>
                    <a:pt x="4579201" y="469"/>
                  </a:lnTo>
                  <a:lnTo>
                    <a:pt x="4578083" y="0"/>
                  </a:lnTo>
                  <a:lnTo>
                    <a:pt x="4575454" y="0"/>
                  </a:lnTo>
                  <a:lnTo>
                    <a:pt x="4574337" y="469"/>
                  </a:lnTo>
                  <a:lnTo>
                    <a:pt x="4572470" y="2336"/>
                  </a:lnTo>
                  <a:lnTo>
                    <a:pt x="4572000" y="3454"/>
                  </a:lnTo>
                  <a:lnTo>
                    <a:pt x="4572000" y="6083"/>
                  </a:lnTo>
                  <a:lnTo>
                    <a:pt x="4572470" y="7200"/>
                  </a:lnTo>
                  <a:lnTo>
                    <a:pt x="4574337" y="9067"/>
                  </a:lnTo>
                  <a:lnTo>
                    <a:pt x="4575454" y="9525"/>
                  </a:lnTo>
                  <a:lnTo>
                    <a:pt x="4578083" y="9525"/>
                  </a:lnTo>
                  <a:lnTo>
                    <a:pt x="4579201" y="9067"/>
                  </a:lnTo>
                  <a:lnTo>
                    <a:pt x="4581068" y="7200"/>
                  </a:lnTo>
                  <a:lnTo>
                    <a:pt x="4581525" y="6083"/>
                  </a:lnTo>
                  <a:lnTo>
                    <a:pt x="4581525" y="3454"/>
                  </a:lnTo>
                  <a:close/>
                </a:path>
                <a:path w="5153025" h="1997075">
                  <a:moveTo>
                    <a:pt x="4629150" y="1991004"/>
                  </a:moveTo>
                  <a:lnTo>
                    <a:pt x="4628693" y="1989886"/>
                  </a:lnTo>
                  <a:lnTo>
                    <a:pt x="4626826" y="1988019"/>
                  </a:lnTo>
                  <a:lnTo>
                    <a:pt x="4625708" y="1987550"/>
                  </a:lnTo>
                  <a:lnTo>
                    <a:pt x="4623079" y="1987550"/>
                  </a:lnTo>
                  <a:lnTo>
                    <a:pt x="4621962" y="1988019"/>
                  </a:lnTo>
                  <a:lnTo>
                    <a:pt x="4620095" y="1989886"/>
                  </a:lnTo>
                  <a:lnTo>
                    <a:pt x="4619625" y="1991004"/>
                  </a:lnTo>
                  <a:lnTo>
                    <a:pt x="4619625" y="1993633"/>
                  </a:lnTo>
                  <a:lnTo>
                    <a:pt x="4620095" y="1994750"/>
                  </a:lnTo>
                  <a:lnTo>
                    <a:pt x="4621962" y="1996617"/>
                  </a:lnTo>
                  <a:lnTo>
                    <a:pt x="4623079" y="1997075"/>
                  </a:lnTo>
                  <a:lnTo>
                    <a:pt x="4625708" y="1997075"/>
                  </a:lnTo>
                  <a:lnTo>
                    <a:pt x="4626826" y="1996617"/>
                  </a:lnTo>
                  <a:lnTo>
                    <a:pt x="4628693" y="1994750"/>
                  </a:lnTo>
                  <a:lnTo>
                    <a:pt x="4629150" y="1993633"/>
                  </a:lnTo>
                  <a:lnTo>
                    <a:pt x="4629150" y="1991004"/>
                  </a:lnTo>
                  <a:close/>
                </a:path>
                <a:path w="5153025" h="1997075">
                  <a:moveTo>
                    <a:pt x="4629150" y="1494116"/>
                  </a:moveTo>
                  <a:lnTo>
                    <a:pt x="4628693" y="1492999"/>
                  </a:lnTo>
                  <a:lnTo>
                    <a:pt x="4626826" y="1491132"/>
                  </a:lnTo>
                  <a:lnTo>
                    <a:pt x="4625708" y="1490662"/>
                  </a:lnTo>
                  <a:lnTo>
                    <a:pt x="4623079" y="1490662"/>
                  </a:lnTo>
                  <a:lnTo>
                    <a:pt x="4621962" y="1491132"/>
                  </a:lnTo>
                  <a:lnTo>
                    <a:pt x="4620095" y="1492999"/>
                  </a:lnTo>
                  <a:lnTo>
                    <a:pt x="4619625" y="1494116"/>
                  </a:lnTo>
                  <a:lnTo>
                    <a:pt x="4619625" y="1496745"/>
                  </a:lnTo>
                  <a:lnTo>
                    <a:pt x="4620095" y="1497863"/>
                  </a:lnTo>
                  <a:lnTo>
                    <a:pt x="4621962" y="1499730"/>
                  </a:lnTo>
                  <a:lnTo>
                    <a:pt x="4623079" y="1500187"/>
                  </a:lnTo>
                  <a:lnTo>
                    <a:pt x="4625708" y="1500187"/>
                  </a:lnTo>
                  <a:lnTo>
                    <a:pt x="4626826" y="1499730"/>
                  </a:lnTo>
                  <a:lnTo>
                    <a:pt x="4628693" y="1497863"/>
                  </a:lnTo>
                  <a:lnTo>
                    <a:pt x="4629150" y="1496745"/>
                  </a:lnTo>
                  <a:lnTo>
                    <a:pt x="4629150" y="1494116"/>
                  </a:lnTo>
                  <a:close/>
                </a:path>
                <a:path w="5153025" h="1997075">
                  <a:moveTo>
                    <a:pt x="4629150" y="997229"/>
                  </a:moveTo>
                  <a:lnTo>
                    <a:pt x="4628693" y="996111"/>
                  </a:lnTo>
                  <a:lnTo>
                    <a:pt x="4626826" y="994244"/>
                  </a:lnTo>
                  <a:lnTo>
                    <a:pt x="4625708" y="993775"/>
                  </a:lnTo>
                  <a:lnTo>
                    <a:pt x="4623079" y="993775"/>
                  </a:lnTo>
                  <a:lnTo>
                    <a:pt x="4621962" y="994244"/>
                  </a:lnTo>
                  <a:lnTo>
                    <a:pt x="4620095" y="996111"/>
                  </a:lnTo>
                  <a:lnTo>
                    <a:pt x="4619625" y="997229"/>
                  </a:lnTo>
                  <a:lnTo>
                    <a:pt x="4619625" y="999858"/>
                  </a:lnTo>
                  <a:lnTo>
                    <a:pt x="4620095" y="1000975"/>
                  </a:lnTo>
                  <a:lnTo>
                    <a:pt x="4621962" y="1002842"/>
                  </a:lnTo>
                  <a:lnTo>
                    <a:pt x="4623079" y="1003300"/>
                  </a:lnTo>
                  <a:lnTo>
                    <a:pt x="4625708" y="1003300"/>
                  </a:lnTo>
                  <a:lnTo>
                    <a:pt x="4626826" y="1002842"/>
                  </a:lnTo>
                  <a:lnTo>
                    <a:pt x="4628693" y="1000975"/>
                  </a:lnTo>
                  <a:lnTo>
                    <a:pt x="4629150" y="999858"/>
                  </a:lnTo>
                  <a:lnTo>
                    <a:pt x="4629150" y="997229"/>
                  </a:lnTo>
                  <a:close/>
                </a:path>
                <a:path w="5153025" h="1997075">
                  <a:moveTo>
                    <a:pt x="4629150" y="500341"/>
                  </a:moveTo>
                  <a:lnTo>
                    <a:pt x="4628693" y="499224"/>
                  </a:lnTo>
                  <a:lnTo>
                    <a:pt x="4626826" y="497357"/>
                  </a:lnTo>
                  <a:lnTo>
                    <a:pt x="4625708" y="496900"/>
                  </a:lnTo>
                  <a:lnTo>
                    <a:pt x="4623079" y="496900"/>
                  </a:lnTo>
                  <a:lnTo>
                    <a:pt x="4621962" y="497357"/>
                  </a:lnTo>
                  <a:lnTo>
                    <a:pt x="4620095" y="499224"/>
                  </a:lnTo>
                  <a:lnTo>
                    <a:pt x="4619625" y="500341"/>
                  </a:lnTo>
                  <a:lnTo>
                    <a:pt x="4619625" y="502970"/>
                  </a:lnTo>
                  <a:lnTo>
                    <a:pt x="4620095" y="504088"/>
                  </a:lnTo>
                  <a:lnTo>
                    <a:pt x="4621962" y="505955"/>
                  </a:lnTo>
                  <a:lnTo>
                    <a:pt x="4623079" y="506425"/>
                  </a:lnTo>
                  <a:lnTo>
                    <a:pt x="4625708" y="506425"/>
                  </a:lnTo>
                  <a:lnTo>
                    <a:pt x="4626826" y="505955"/>
                  </a:lnTo>
                  <a:lnTo>
                    <a:pt x="4628693" y="504088"/>
                  </a:lnTo>
                  <a:lnTo>
                    <a:pt x="4629150" y="502970"/>
                  </a:lnTo>
                  <a:lnTo>
                    <a:pt x="4629150" y="500341"/>
                  </a:lnTo>
                  <a:close/>
                </a:path>
                <a:path w="5153025" h="1997075">
                  <a:moveTo>
                    <a:pt x="4629150" y="3454"/>
                  </a:moveTo>
                  <a:lnTo>
                    <a:pt x="4628693" y="2336"/>
                  </a:lnTo>
                  <a:lnTo>
                    <a:pt x="4626826" y="469"/>
                  </a:lnTo>
                  <a:lnTo>
                    <a:pt x="4625708" y="0"/>
                  </a:lnTo>
                  <a:lnTo>
                    <a:pt x="4623079" y="0"/>
                  </a:lnTo>
                  <a:lnTo>
                    <a:pt x="4621962" y="469"/>
                  </a:lnTo>
                  <a:lnTo>
                    <a:pt x="4620095" y="2336"/>
                  </a:lnTo>
                  <a:lnTo>
                    <a:pt x="4619625" y="3454"/>
                  </a:lnTo>
                  <a:lnTo>
                    <a:pt x="4619625" y="6083"/>
                  </a:lnTo>
                  <a:lnTo>
                    <a:pt x="4620095" y="7200"/>
                  </a:lnTo>
                  <a:lnTo>
                    <a:pt x="4621962" y="9067"/>
                  </a:lnTo>
                  <a:lnTo>
                    <a:pt x="4623079" y="9525"/>
                  </a:lnTo>
                  <a:lnTo>
                    <a:pt x="4625708" y="9525"/>
                  </a:lnTo>
                  <a:lnTo>
                    <a:pt x="4626826" y="9067"/>
                  </a:lnTo>
                  <a:lnTo>
                    <a:pt x="4628693" y="7200"/>
                  </a:lnTo>
                  <a:lnTo>
                    <a:pt x="4629150" y="6083"/>
                  </a:lnTo>
                  <a:lnTo>
                    <a:pt x="4629150" y="3454"/>
                  </a:lnTo>
                  <a:close/>
                </a:path>
                <a:path w="5153025" h="1997075">
                  <a:moveTo>
                    <a:pt x="4676775" y="1991004"/>
                  </a:moveTo>
                  <a:lnTo>
                    <a:pt x="4676318" y="1989886"/>
                  </a:lnTo>
                  <a:lnTo>
                    <a:pt x="4674451" y="1988019"/>
                  </a:lnTo>
                  <a:lnTo>
                    <a:pt x="4673333" y="1987550"/>
                  </a:lnTo>
                  <a:lnTo>
                    <a:pt x="4670704" y="1987550"/>
                  </a:lnTo>
                  <a:lnTo>
                    <a:pt x="4669587" y="1988019"/>
                  </a:lnTo>
                  <a:lnTo>
                    <a:pt x="4667720" y="1989886"/>
                  </a:lnTo>
                  <a:lnTo>
                    <a:pt x="4667250" y="1991004"/>
                  </a:lnTo>
                  <a:lnTo>
                    <a:pt x="4667250" y="1993633"/>
                  </a:lnTo>
                  <a:lnTo>
                    <a:pt x="4667720" y="1994750"/>
                  </a:lnTo>
                  <a:lnTo>
                    <a:pt x="4669587" y="1996617"/>
                  </a:lnTo>
                  <a:lnTo>
                    <a:pt x="4670704" y="1997075"/>
                  </a:lnTo>
                  <a:lnTo>
                    <a:pt x="4673333" y="1997075"/>
                  </a:lnTo>
                  <a:lnTo>
                    <a:pt x="4674451" y="1996617"/>
                  </a:lnTo>
                  <a:lnTo>
                    <a:pt x="4676318" y="1994750"/>
                  </a:lnTo>
                  <a:lnTo>
                    <a:pt x="4676775" y="1993633"/>
                  </a:lnTo>
                  <a:lnTo>
                    <a:pt x="4676775" y="1991004"/>
                  </a:lnTo>
                  <a:close/>
                </a:path>
                <a:path w="5153025" h="1997075">
                  <a:moveTo>
                    <a:pt x="4676775" y="1494116"/>
                  </a:moveTo>
                  <a:lnTo>
                    <a:pt x="4676318" y="1492999"/>
                  </a:lnTo>
                  <a:lnTo>
                    <a:pt x="4674451" y="1491132"/>
                  </a:lnTo>
                  <a:lnTo>
                    <a:pt x="4673333" y="1490662"/>
                  </a:lnTo>
                  <a:lnTo>
                    <a:pt x="4670704" y="1490662"/>
                  </a:lnTo>
                  <a:lnTo>
                    <a:pt x="4669587" y="1491132"/>
                  </a:lnTo>
                  <a:lnTo>
                    <a:pt x="4667720" y="1492999"/>
                  </a:lnTo>
                  <a:lnTo>
                    <a:pt x="4667250" y="1494116"/>
                  </a:lnTo>
                  <a:lnTo>
                    <a:pt x="4667250" y="1496745"/>
                  </a:lnTo>
                  <a:lnTo>
                    <a:pt x="4667720" y="1497863"/>
                  </a:lnTo>
                  <a:lnTo>
                    <a:pt x="4669587" y="1499730"/>
                  </a:lnTo>
                  <a:lnTo>
                    <a:pt x="4670704" y="1500187"/>
                  </a:lnTo>
                  <a:lnTo>
                    <a:pt x="4673333" y="1500187"/>
                  </a:lnTo>
                  <a:lnTo>
                    <a:pt x="4674451" y="1499730"/>
                  </a:lnTo>
                  <a:lnTo>
                    <a:pt x="4676318" y="1497863"/>
                  </a:lnTo>
                  <a:lnTo>
                    <a:pt x="4676775" y="1496745"/>
                  </a:lnTo>
                  <a:lnTo>
                    <a:pt x="4676775" y="1494116"/>
                  </a:lnTo>
                  <a:close/>
                </a:path>
                <a:path w="5153025" h="1997075">
                  <a:moveTo>
                    <a:pt x="4676775" y="997229"/>
                  </a:moveTo>
                  <a:lnTo>
                    <a:pt x="4676318" y="996111"/>
                  </a:lnTo>
                  <a:lnTo>
                    <a:pt x="4674451" y="994244"/>
                  </a:lnTo>
                  <a:lnTo>
                    <a:pt x="4673333" y="993775"/>
                  </a:lnTo>
                  <a:lnTo>
                    <a:pt x="4670704" y="993775"/>
                  </a:lnTo>
                  <a:lnTo>
                    <a:pt x="4669587" y="994244"/>
                  </a:lnTo>
                  <a:lnTo>
                    <a:pt x="4667720" y="996111"/>
                  </a:lnTo>
                  <a:lnTo>
                    <a:pt x="4667250" y="997229"/>
                  </a:lnTo>
                  <a:lnTo>
                    <a:pt x="4667250" y="999858"/>
                  </a:lnTo>
                  <a:lnTo>
                    <a:pt x="4667720" y="1000975"/>
                  </a:lnTo>
                  <a:lnTo>
                    <a:pt x="4669587" y="1002842"/>
                  </a:lnTo>
                  <a:lnTo>
                    <a:pt x="4670704" y="1003300"/>
                  </a:lnTo>
                  <a:lnTo>
                    <a:pt x="4673333" y="1003300"/>
                  </a:lnTo>
                  <a:lnTo>
                    <a:pt x="4674451" y="1002842"/>
                  </a:lnTo>
                  <a:lnTo>
                    <a:pt x="4676318" y="1000975"/>
                  </a:lnTo>
                  <a:lnTo>
                    <a:pt x="4676775" y="999858"/>
                  </a:lnTo>
                  <a:lnTo>
                    <a:pt x="4676775" y="997229"/>
                  </a:lnTo>
                  <a:close/>
                </a:path>
                <a:path w="5153025" h="1997075">
                  <a:moveTo>
                    <a:pt x="4676775" y="500341"/>
                  </a:moveTo>
                  <a:lnTo>
                    <a:pt x="4676318" y="499224"/>
                  </a:lnTo>
                  <a:lnTo>
                    <a:pt x="4674451" y="497357"/>
                  </a:lnTo>
                  <a:lnTo>
                    <a:pt x="4673333" y="496900"/>
                  </a:lnTo>
                  <a:lnTo>
                    <a:pt x="4670704" y="496900"/>
                  </a:lnTo>
                  <a:lnTo>
                    <a:pt x="4669587" y="497357"/>
                  </a:lnTo>
                  <a:lnTo>
                    <a:pt x="4667720" y="499224"/>
                  </a:lnTo>
                  <a:lnTo>
                    <a:pt x="4667250" y="500341"/>
                  </a:lnTo>
                  <a:lnTo>
                    <a:pt x="4667250" y="502970"/>
                  </a:lnTo>
                  <a:lnTo>
                    <a:pt x="4667720" y="504088"/>
                  </a:lnTo>
                  <a:lnTo>
                    <a:pt x="4669587" y="505955"/>
                  </a:lnTo>
                  <a:lnTo>
                    <a:pt x="4670704" y="506425"/>
                  </a:lnTo>
                  <a:lnTo>
                    <a:pt x="4673333" y="506425"/>
                  </a:lnTo>
                  <a:lnTo>
                    <a:pt x="4674451" y="505955"/>
                  </a:lnTo>
                  <a:lnTo>
                    <a:pt x="4676318" y="504088"/>
                  </a:lnTo>
                  <a:lnTo>
                    <a:pt x="4676775" y="502970"/>
                  </a:lnTo>
                  <a:lnTo>
                    <a:pt x="4676775" y="500341"/>
                  </a:lnTo>
                  <a:close/>
                </a:path>
                <a:path w="5153025" h="1997075">
                  <a:moveTo>
                    <a:pt x="4676775" y="3454"/>
                  </a:moveTo>
                  <a:lnTo>
                    <a:pt x="4676318" y="2336"/>
                  </a:lnTo>
                  <a:lnTo>
                    <a:pt x="4674451" y="469"/>
                  </a:lnTo>
                  <a:lnTo>
                    <a:pt x="4673333" y="0"/>
                  </a:lnTo>
                  <a:lnTo>
                    <a:pt x="4670704" y="0"/>
                  </a:lnTo>
                  <a:lnTo>
                    <a:pt x="4669587" y="469"/>
                  </a:lnTo>
                  <a:lnTo>
                    <a:pt x="4667720" y="2336"/>
                  </a:lnTo>
                  <a:lnTo>
                    <a:pt x="4667250" y="3454"/>
                  </a:lnTo>
                  <a:lnTo>
                    <a:pt x="4667250" y="6083"/>
                  </a:lnTo>
                  <a:lnTo>
                    <a:pt x="4667720" y="7200"/>
                  </a:lnTo>
                  <a:lnTo>
                    <a:pt x="4669587" y="9067"/>
                  </a:lnTo>
                  <a:lnTo>
                    <a:pt x="4670704" y="9525"/>
                  </a:lnTo>
                  <a:lnTo>
                    <a:pt x="4673333" y="9525"/>
                  </a:lnTo>
                  <a:lnTo>
                    <a:pt x="4674451" y="9067"/>
                  </a:lnTo>
                  <a:lnTo>
                    <a:pt x="4676318" y="7200"/>
                  </a:lnTo>
                  <a:lnTo>
                    <a:pt x="4676775" y="6083"/>
                  </a:lnTo>
                  <a:lnTo>
                    <a:pt x="4676775" y="3454"/>
                  </a:lnTo>
                  <a:close/>
                </a:path>
                <a:path w="5153025" h="1997075">
                  <a:moveTo>
                    <a:pt x="4724400" y="1991004"/>
                  </a:moveTo>
                  <a:lnTo>
                    <a:pt x="4723943" y="1989886"/>
                  </a:lnTo>
                  <a:lnTo>
                    <a:pt x="4722076" y="1988019"/>
                  </a:lnTo>
                  <a:lnTo>
                    <a:pt x="4720958" y="1987550"/>
                  </a:lnTo>
                  <a:lnTo>
                    <a:pt x="4718329" y="1987550"/>
                  </a:lnTo>
                  <a:lnTo>
                    <a:pt x="4717212" y="1988019"/>
                  </a:lnTo>
                  <a:lnTo>
                    <a:pt x="4715345" y="1989886"/>
                  </a:lnTo>
                  <a:lnTo>
                    <a:pt x="4714875" y="1991004"/>
                  </a:lnTo>
                  <a:lnTo>
                    <a:pt x="4714875" y="1993633"/>
                  </a:lnTo>
                  <a:lnTo>
                    <a:pt x="4715345" y="1994750"/>
                  </a:lnTo>
                  <a:lnTo>
                    <a:pt x="4717212" y="1996617"/>
                  </a:lnTo>
                  <a:lnTo>
                    <a:pt x="4718329" y="1997075"/>
                  </a:lnTo>
                  <a:lnTo>
                    <a:pt x="4720958" y="1997075"/>
                  </a:lnTo>
                  <a:lnTo>
                    <a:pt x="4722076" y="1996617"/>
                  </a:lnTo>
                  <a:lnTo>
                    <a:pt x="4723943" y="1994750"/>
                  </a:lnTo>
                  <a:lnTo>
                    <a:pt x="4724400" y="1993633"/>
                  </a:lnTo>
                  <a:lnTo>
                    <a:pt x="4724400" y="1991004"/>
                  </a:lnTo>
                  <a:close/>
                </a:path>
                <a:path w="5153025" h="1997075">
                  <a:moveTo>
                    <a:pt x="4724400" y="1494116"/>
                  </a:moveTo>
                  <a:lnTo>
                    <a:pt x="4723943" y="1492999"/>
                  </a:lnTo>
                  <a:lnTo>
                    <a:pt x="4722076" y="1491132"/>
                  </a:lnTo>
                  <a:lnTo>
                    <a:pt x="4720958" y="1490662"/>
                  </a:lnTo>
                  <a:lnTo>
                    <a:pt x="4718329" y="1490662"/>
                  </a:lnTo>
                  <a:lnTo>
                    <a:pt x="4717212" y="1491132"/>
                  </a:lnTo>
                  <a:lnTo>
                    <a:pt x="4715345" y="1492999"/>
                  </a:lnTo>
                  <a:lnTo>
                    <a:pt x="4714875" y="1494116"/>
                  </a:lnTo>
                  <a:lnTo>
                    <a:pt x="4714875" y="1496745"/>
                  </a:lnTo>
                  <a:lnTo>
                    <a:pt x="4715345" y="1497863"/>
                  </a:lnTo>
                  <a:lnTo>
                    <a:pt x="4717212" y="1499730"/>
                  </a:lnTo>
                  <a:lnTo>
                    <a:pt x="4718329" y="1500187"/>
                  </a:lnTo>
                  <a:lnTo>
                    <a:pt x="4720958" y="1500187"/>
                  </a:lnTo>
                  <a:lnTo>
                    <a:pt x="4722076" y="1499730"/>
                  </a:lnTo>
                  <a:lnTo>
                    <a:pt x="4723943" y="1497863"/>
                  </a:lnTo>
                  <a:lnTo>
                    <a:pt x="4724400" y="1496745"/>
                  </a:lnTo>
                  <a:lnTo>
                    <a:pt x="4724400" y="1494116"/>
                  </a:lnTo>
                  <a:close/>
                </a:path>
                <a:path w="5153025" h="1997075">
                  <a:moveTo>
                    <a:pt x="4724400" y="997229"/>
                  </a:moveTo>
                  <a:lnTo>
                    <a:pt x="4723943" y="996111"/>
                  </a:lnTo>
                  <a:lnTo>
                    <a:pt x="4722076" y="994244"/>
                  </a:lnTo>
                  <a:lnTo>
                    <a:pt x="4720958" y="993775"/>
                  </a:lnTo>
                  <a:lnTo>
                    <a:pt x="4718329" y="993775"/>
                  </a:lnTo>
                  <a:lnTo>
                    <a:pt x="4717212" y="994244"/>
                  </a:lnTo>
                  <a:lnTo>
                    <a:pt x="4715345" y="996111"/>
                  </a:lnTo>
                  <a:lnTo>
                    <a:pt x="4714875" y="997229"/>
                  </a:lnTo>
                  <a:lnTo>
                    <a:pt x="4714875" y="999858"/>
                  </a:lnTo>
                  <a:lnTo>
                    <a:pt x="4715345" y="1000975"/>
                  </a:lnTo>
                  <a:lnTo>
                    <a:pt x="4717212" y="1002842"/>
                  </a:lnTo>
                  <a:lnTo>
                    <a:pt x="4718329" y="1003300"/>
                  </a:lnTo>
                  <a:lnTo>
                    <a:pt x="4720958" y="1003300"/>
                  </a:lnTo>
                  <a:lnTo>
                    <a:pt x="4722076" y="1002842"/>
                  </a:lnTo>
                  <a:lnTo>
                    <a:pt x="4723943" y="1000975"/>
                  </a:lnTo>
                  <a:lnTo>
                    <a:pt x="4724400" y="999858"/>
                  </a:lnTo>
                  <a:lnTo>
                    <a:pt x="4724400" y="997229"/>
                  </a:lnTo>
                  <a:close/>
                </a:path>
                <a:path w="5153025" h="1997075">
                  <a:moveTo>
                    <a:pt x="4724400" y="500341"/>
                  </a:moveTo>
                  <a:lnTo>
                    <a:pt x="4723943" y="499224"/>
                  </a:lnTo>
                  <a:lnTo>
                    <a:pt x="4722076" y="497357"/>
                  </a:lnTo>
                  <a:lnTo>
                    <a:pt x="4720958" y="496900"/>
                  </a:lnTo>
                  <a:lnTo>
                    <a:pt x="4718329" y="496900"/>
                  </a:lnTo>
                  <a:lnTo>
                    <a:pt x="4717212" y="497357"/>
                  </a:lnTo>
                  <a:lnTo>
                    <a:pt x="4715345" y="499224"/>
                  </a:lnTo>
                  <a:lnTo>
                    <a:pt x="4714875" y="500341"/>
                  </a:lnTo>
                  <a:lnTo>
                    <a:pt x="4714875" y="502970"/>
                  </a:lnTo>
                  <a:lnTo>
                    <a:pt x="4715345" y="504088"/>
                  </a:lnTo>
                  <a:lnTo>
                    <a:pt x="4717212" y="505955"/>
                  </a:lnTo>
                  <a:lnTo>
                    <a:pt x="4718329" y="506425"/>
                  </a:lnTo>
                  <a:lnTo>
                    <a:pt x="4720958" y="506425"/>
                  </a:lnTo>
                  <a:lnTo>
                    <a:pt x="4722076" y="505955"/>
                  </a:lnTo>
                  <a:lnTo>
                    <a:pt x="4723943" y="504088"/>
                  </a:lnTo>
                  <a:lnTo>
                    <a:pt x="4724400" y="502970"/>
                  </a:lnTo>
                  <a:lnTo>
                    <a:pt x="4724400" y="500341"/>
                  </a:lnTo>
                  <a:close/>
                </a:path>
                <a:path w="5153025" h="1997075">
                  <a:moveTo>
                    <a:pt x="4724400" y="3454"/>
                  </a:moveTo>
                  <a:lnTo>
                    <a:pt x="4723943" y="2336"/>
                  </a:lnTo>
                  <a:lnTo>
                    <a:pt x="4722076" y="469"/>
                  </a:lnTo>
                  <a:lnTo>
                    <a:pt x="4720958" y="0"/>
                  </a:lnTo>
                  <a:lnTo>
                    <a:pt x="4718329" y="0"/>
                  </a:lnTo>
                  <a:lnTo>
                    <a:pt x="4717212" y="469"/>
                  </a:lnTo>
                  <a:lnTo>
                    <a:pt x="4715345" y="2336"/>
                  </a:lnTo>
                  <a:lnTo>
                    <a:pt x="4714875" y="3454"/>
                  </a:lnTo>
                  <a:lnTo>
                    <a:pt x="4714875" y="6083"/>
                  </a:lnTo>
                  <a:lnTo>
                    <a:pt x="4715345" y="7200"/>
                  </a:lnTo>
                  <a:lnTo>
                    <a:pt x="4717212" y="9067"/>
                  </a:lnTo>
                  <a:lnTo>
                    <a:pt x="4718329" y="9525"/>
                  </a:lnTo>
                  <a:lnTo>
                    <a:pt x="4720958" y="9525"/>
                  </a:lnTo>
                  <a:lnTo>
                    <a:pt x="4722076" y="9067"/>
                  </a:lnTo>
                  <a:lnTo>
                    <a:pt x="4723943" y="7200"/>
                  </a:lnTo>
                  <a:lnTo>
                    <a:pt x="4724400" y="6083"/>
                  </a:lnTo>
                  <a:lnTo>
                    <a:pt x="4724400" y="3454"/>
                  </a:lnTo>
                  <a:close/>
                </a:path>
                <a:path w="5153025" h="1997075">
                  <a:moveTo>
                    <a:pt x="4772025" y="1991004"/>
                  </a:moveTo>
                  <a:lnTo>
                    <a:pt x="4771568" y="1989886"/>
                  </a:lnTo>
                  <a:lnTo>
                    <a:pt x="4769701" y="1988019"/>
                  </a:lnTo>
                  <a:lnTo>
                    <a:pt x="4768583" y="1987550"/>
                  </a:lnTo>
                  <a:lnTo>
                    <a:pt x="4765954" y="1987550"/>
                  </a:lnTo>
                  <a:lnTo>
                    <a:pt x="4764837" y="1988019"/>
                  </a:lnTo>
                  <a:lnTo>
                    <a:pt x="4762970" y="1989886"/>
                  </a:lnTo>
                  <a:lnTo>
                    <a:pt x="4762500" y="1991004"/>
                  </a:lnTo>
                  <a:lnTo>
                    <a:pt x="4762500" y="1993633"/>
                  </a:lnTo>
                  <a:lnTo>
                    <a:pt x="4762970" y="1994750"/>
                  </a:lnTo>
                  <a:lnTo>
                    <a:pt x="4764837" y="1996617"/>
                  </a:lnTo>
                  <a:lnTo>
                    <a:pt x="4765954" y="1997075"/>
                  </a:lnTo>
                  <a:lnTo>
                    <a:pt x="4768583" y="1997075"/>
                  </a:lnTo>
                  <a:lnTo>
                    <a:pt x="4769701" y="1996617"/>
                  </a:lnTo>
                  <a:lnTo>
                    <a:pt x="4771568" y="1994750"/>
                  </a:lnTo>
                  <a:lnTo>
                    <a:pt x="4772025" y="1993633"/>
                  </a:lnTo>
                  <a:lnTo>
                    <a:pt x="4772025" y="1991004"/>
                  </a:lnTo>
                  <a:close/>
                </a:path>
                <a:path w="5153025" h="1997075">
                  <a:moveTo>
                    <a:pt x="4772025" y="1494116"/>
                  </a:moveTo>
                  <a:lnTo>
                    <a:pt x="4771568" y="1492999"/>
                  </a:lnTo>
                  <a:lnTo>
                    <a:pt x="4769701" y="1491132"/>
                  </a:lnTo>
                  <a:lnTo>
                    <a:pt x="4768583" y="1490662"/>
                  </a:lnTo>
                  <a:lnTo>
                    <a:pt x="4765954" y="1490662"/>
                  </a:lnTo>
                  <a:lnTo>
                    <a:pt x="4764837" y="1491132"/>
                  </a:lnTo>
                  <a:lnTo>
                    <a:pt x="4762970" y="1492999"/>
                  </a:lnTo>
                  <a:lnTo>
                    <a:pt x="4762500" y="1494116"/>
                  </a:lnTo>
                  <a:lnTo>
                    <a:pt x="4762500" y="1496745"/>
                  </a:lnTo>
                  <a:lnTo>
                    <a:pt x="4762970" y="1497863"/>
                  </a:lnTo>
                  <a:lnTo>
                    <a:pt x="4764837" y="1499730"/>
                  </a:lnTo>
                  <a:lnTo>
                    <a:pt x="4765954" y="1500187"/>
                  </a:lnTo>
                  <a:lnTo>
                    <a:pt x="4768583" y="1500187"/>
                  </a:lnTo>
                  <a:lnTo>
                    <a:pt x="4769701" y="1499730"/>
                  </a:lnTo>
                  <a:lnTo>
                    <a:pt x="4771568" y="1497863"/>
                  </a:lnTo>
                  <a:lnTo>
                    <a:pt x="4772025" y="1496745"/>
                  </a:lnTo>
                  <a:lnTo>
                    <a:pt x="4772025" y="1494116"/>
                  </a:lnTo>
                  <a:close/>
                </a:path>
                <a:path w="5153025" h="1997075">
                  <a:moveTo>
                    <a:pt x="4772025" y="997229"/>
                  </a:moveTo>
                  <a:lnTo>
                    <a:pt x="4771568" y="996111"/>
                  </a:lnTo>
                  <a:lnTo>
                    <a:pt x="4769701" y="994244"/>
                  </a:lnTo>
                  <a:lnTo>
                    <a:pt x="4768583" y="993775"/>
                  </a:lnTo>
                  <a:lnTo>
                    <a:pt x="4765954" y="993775"/>
                  </a:lnTo>
                  <a:lnTo>
                    <a:pt x="4764837" y="994244"/>
                  </a:lnTo>
                  <a:lnTo>
                    <a:pt x="4762970" y="996111"/>
                  </a:lnTo>
                  <a:lnTo>
                    <a:pt x="4762500" y="997229"/>
                  </a:lnTo>
                  <a:lnTo>
                    <a:pt x="4762500" y="999858"/>
                  </a:lnTo>
                  <a:lnTo>
                    <a:pt x="4762970" y="1000975"/>
                  </a:lnTo>
                  <a:lnTo>
                    <a:pt x="4764837" y="1002842"/>
                  </a:lnTo>
                  <a:lnTo>
                    <a:pt x="4765954" y="1003300"/>
                  </a:lnTo>
                  <a:lnTo>
                    <a:pt x="4768583" y="1003300"/>
                  </a:lnTo>
                  <a:lnTo>
                    <a:pt x="4769701" y="1002842"/>
                  </a:lnTo>
                  <a:lnTo>
                    <a:pt x="4771568" y="1000975"/>
                  </a:lnTo>
                  <a:lnTo>
                    <a:pt x="4772025" y="999858"/>
                  </a:lnTo>
                  <a:lnTo>
                    <a:pt x="4772025" y="997229"/>
                  </a:lnTo>
                  <a:close/>
                </a:path>
                <a:path w="5153025" h="1997075">
                  <a:moveTo>
                    <a:pt x="4772025" y="500341"/>
                  </a:moveTo>
                  <a:lnTo>
                    <a:pt x="4771568" y="499224"/>
                  </a:lnTo>
                  <a:lnTo>
                    <a:pt x="4769701" y="497357"/>
                  </a:lnTo>
                  <a:lnTo>
                    <a:pt x="4768583" y="496900"/>
                  </a:lnTo>
                  <a:lnTo>
                    <a:pt x="4765954" y="496900"/>
                  </a:lnTo>
                  <a:lnTo>
                    <a:pt x="4764837" y="497357"/>
                  </a:lnTo>
                  <a:lnTo>
                    <a:pt x="4762970" y="499224"/>
                  </a:lnTo>
                  <a:lnTo>
                    <a:pt x="4762500" y="500341"/>
                  </a:lnTo>
                  <a:lnTo>
                    <a:pt x="4762500" y="502970"/>
                  </a:lnTo>
                  <a:lnTo>
                    <a:pt x="4762970" y="504088"/>
                  </a:lnTo>
                  <a:lnTo>
                    <a:pt x="4764837" y="505955"/>
                  </a:lnTo>
                  <a:lnTo>
                    <a:pt x="4765954" y="506425"/>
                  </a:lnTo>
                  <a:lnTo>
                    <a:pt x="4768583" y="506425"/>
                  </a:lnTo>
                  <a:lnTo>
                    <a:pt x="4769701" y="505955"/>
                  </a:lnTo>
                  <a:lnTo>
                    <a:pt x="4771568" y="504088"/>
                  </a:lnTo>
                  <a:lnTo>
                    <a:pt x="4772025" y="502970"/>
                  </a:lnTo>
                  <a:lnTo>
                    <a:pt x="4772025" y="500341"/>
                  </a:lnTo>
                  <a:close/>
                </a:path>
                <a:path w="5153025" h="1997075">
                  <a:moveTo>
                    <a:pt x="4772025" y="3454"/>
                  </a:moveTo>
                  <a:lnTo>
                    <a:pt x="4771568" y="2336"/>
                  </a:lnTo>
                  <a:lnTo>
                    <a:pt x="4769701" y="469"/>
                  </a:lnTo>
                  <a:lnTo>
                    <a:pt x="4768583" y="0"/>
                  </a:lnTo>
                  <a:lnTo>
                    <a:pt x="4765954" y="0"/>
                  </a:lnTo>
                  <a:lnTo>
                    <a:pt x="4764837" y="469"/>
                  </a:lnTo>
                  <a:lnTo>
                    <a:pt x="4762970" y="2336"/>
                  </a:lnTo>
                  <a:lnTo>
                    <a:pt x="4762500" y="3454"/>
                  </a:lnTo>
                  <a:lnTo>
                    <a:pt x="4762500" y="6083"/>
                  </a:lnTo>
                  <a:lnTo>
                    <a:pt x="4762970" y="7200"/>
                  </a:lnTo>
                  <a:lnTo>
                    <a:pt x="4764837" y="9067"/>
                  </a:lnTo>
                  <a:lnTo>
                    <a:pt x="4765954" y="9525"/>
                  </a:lnTo>
                  <a:lnTo>
                    <a:pt x="4768583" y="9525"/>
                  </a:lnTo>
                  <a:lnTo>
                    <a:pt x="4769701" y="9067"/>
                  </a:lnTo>
                  <a:lnTo>
                    <a:pt x="4771568" y="7200"/>
                  </a:lnTo>
                  <a:lnTo>
                    <a:pt x="4772025" y="6083"/>
                  </a:lnTo>
                  <a:lnTo>
                    <a:pt x="4772025" y="3454"/>
                  </a:lnTo>
                  <a:close/>
                </a:path>
                <a:path w="5153025" h="1997075">
                  <a:moveTo>
                    <a:pt x="4819650" y="1991004"/>
                  </a:moveTo>
                  <a:lnTo>
                    <a:pt x="4819193" y="1989886"/>
                  </a:lnTo>
                  <a:lnTo>
                    <a:pt x="4817326" y="1988019"/>
                  </a:lnTo>
                  <a:lnTo>
                    <a:pt x="4816208" y="1987550"/>
                  </a:lnTo>
                  <a:lnTo>
                    <a:pt x="4813579" y="1987550"/>
                  </a:lnTo>
                  <a:lnTo>
                    <a:pt x="4812449" y="1988019"/>
                  </a:lnTo>
                  <a:lnTo>
                    <a:pt x="4810595" y="1989886"/>
                  </a:lnTo>
                  <a:lnTo>
                    <a:pt x="4810125" y="1991004"/>
                  </a:lnTo>
                  <a:lnTo>
                    <a:pt x="4810125" y="1993633"/>
                  </a:lnTo>
                  <a:lnTo>
                    <a:pt x="4810595" y="1994750"/>
                  </a:lnTo>
                  <a:lnTo>
                    <a:pt x="4812449" y="1996617"/>
                  </a:lnTo>
                  <a:lnTo>
                    <a:pt x="4813579" y="1997075"/>
                  </a:lnTo>
                  <a:lnTo>
                    <a:pt x="4816208" y="1997075"/>
                  </a:lnTo>
                  <a:lnTo>
                    <a:pt x="4817326" y="1996617"/>
                  </a:lnTo>
                  <a:lnTo>
                    <a:pt x="4819193" y="1994750"/>
                  </a:lnTo>
                  <a:lnTo>
                    <a:pt x="4819650" y="1993633"/>
                  </a:lnTo>
                  <a:lnTo>
                    <a:pt x="4819650" y="1991004"/>
                  </a:lnTo>
                  <a:close/>
                </a:path>
                <a:path w="5153025" h="1997075">
                  <a:moveTo>
                    <a:pt x="4819650" y="1494116"/>
                  </a:moveTo>
                  <a:lnTo>
                    <a:pt x="4819193" y="1492999"/>
                  </a:lnTo>
                  <a:lnTo>
                    <a:pt x="4817326" y="1491132"/>
                  </a:lnTo>
                  <a:lnTo>
                    <a:pt x="4816208" y="1490662"/>
                  </a:lnTo>
                  <a:lnTo>
                    <a:pt x="4813579" y="1490662"/>
                  </a:lnTo>
                  <a:lnTo>
                    <a:pt x="4812449" y="1491132"/>
                  </a:lnTo>
                  <a:lnTo>
                    <a:pt x="4810595" y="1492999"/>
                  </a:lnTo>
                  <a:lnTo>
                    <a:pt x="4810125" y="1494116"/>
                  </a:lnTo>
                  <a:lnTo>
                    <a:pt x="4810125" y="1496745"/>
                  </a:lnTo>
                  <a:lnTo>
                    <a:pt x="4810595" y="1497863"/>
                  </a:lnTo>
                  <a:lnTo>
                    <a:pt x="4812449" y="1499730"/>
                  </a:lnTo>
                  <a:lnTo>
                    <a:pt x="4813579" y="1500187"/>
                  </a:lnTo>
                  <a:lnTo>
                    <a:pt x="4816208" y="1500187"/>
                  </a:lnTo>
                  <a:lnTo>
                    <a:pt x="4817326" y="1499730"/>
                  </a:lnTo>
                  <a:lnTo>
                    <a:pt x="4819193" y="1497863"/>
                  </a:lnTo>
                  <a:lnTo>
                    <a:pt x="4819650" y="1496745"/>
                  </a:lnTo>
                  <a:lnTo>
                    <a:pt x="4819650" y="1494116"/>
                  </a:lnTo>
                  <a:close/>
                </a:path>
                <a:path w="5153025" h="1997075">
                  <a:moveTo>
                    <a:pt x="4819650" y="997229"/>
                  </a:moveTo>
                  <a:lnTo>
                    <a:pt x="4819193" y="996111"/>
                  </a:lnTo>
                  <a:lnTo>
                    <a:pt x="4817326" y="994244"/>
                  </a:lnTo>
                  <a:lnTo>
                    <a:pt x="4816208" y="993775"/>
                  </a:lnTo>
                  <a:lnTo>
                    <a:pt x="4813579" y="993775"/>
                  </a:lnTo>
                  <a:lnTo>
                    <a:pt x="4812449" y="994244"/>
                  </a:lnTo>
                  <a:lnTo>
                    <a:pt x="4810595" y="996111"/>
                  </a:lnTo>
                  <a:lnTo>
                    <a:pt x="4810125" y="997229"/>
                  </a:lnTo>
                  <a:lnTo>
                    <a:pt x="4810125" y="999858"/>
                  </a:lnTo>
                  <a:lnTo>
                    <a:pt x="4810595" y="1000975"/>
                  </a:lnTo>
                  <a:lnTo>
                    <a:pt x="4812449" y="1002842"/>
                  </a:lnTo>
                  <a:lnTo>
                    <a:pt x="4813579" y="1003300"/>
                  </a:lnTo>
                  <a:lnTo>
                    <a:pt x="4816208" y="1003300"/>
                  </a:lnTo>
                  <a:lnTo>
                    <a:pt x="4817326" y="1002842"/>
                  </a:lnTo>
                  <a:lnTo>
                    <a:pt x="4819193" y="1000975"/>
                  </a:lnTo>
                  <a:lnTo>
                    <a:pt x="4819650" y="999858"/>
                  </a:lnTo>
                  <a:lnTo>
                    <a:pt x="4819650" y="997229"/>
                  </a:lnTo>
                  <a:close/>
                </a:path>
                <a:path w="5153025" h="1997075">
                  <a:moveTo>
                    <a:pt x="4819650" y="500341"/>
                  </a:moveTo>
                  <a:lnTo>
                    <a:pt x="4819193" y="499224"/>
                  </a:lnTo>
                  <a:lnTo>
                    <a:pt x="4817326" y="497357"/>
                  </a:lnTo>
                  <a:lnTo>
                    <a:pt x="4816208" y="496900"/>
                  </a:lnTo>
                  <a:lnTo>
                    <a:pt x="4813579" y="496900"/>
                  </a:lnTo>
                  <a:lnTo>
                    <a:pt x="4812449" y="497357"/>
                  </a:lnTo>
                  <a:lnTo>
                    <a:pt x="4810595" y="499224"/>
                  </a:lnTo>
                  <a:lnTo>
                    <a:pt x="4810125" y="500341"/>
                  </a:lnTo>
                  <a:lnTo>
                    <a:pt x="4810125" y="502970"/>
                  </a:lnTo>
                  <a:lnTo>
                    <a:pt x="4810595" y="504088"/>
                  </a:lnTo>
                  <a:lnTo>
                    <a:pt x="4812449" y="505955"/>
                  </a:lnTo>
                  <a:lnTo>
                    <a:pt x="4813579" y="506425"/>
                  </a:lnTo>
                  <a:lnTo>
                    <a:pt x="4816208" y="506425"/>
                  </a:lnTo>
                  <a:lnTo>
                    <a:pt x="4817326" y="505955"/>
                  </a:lnTo>
                  <a:lnTo>
                    <a:pt x="4819193" y="504088"/>
                  </a:lnTo>
                  <a:lnTo>
                    <a:pt x="4819650" y="502970"/>
                  </a:lnTo>
                  <a:lnTo>
                    <a:pt x="4819650" y="500341"/>
                  </a:lnTo>
                  <a:close/>
                </a:path>
                <a:path w="5153025" h="1997075">
                  <a:moveTo>
                    <a:pt x="4819650" y="3454"/>
                  </a:moveTo>
                  <a:lnTo>
                    <a:pt x="4819193" y="2336"/>
                  </a:lnTo>
                  <a:lnTo>
                    <a:pt x="4817326" y="469"/>
                  </a:lnTo>
                  <a:lnTo>
                    <a:pt x="4816208" y="0"/>
                  </a:lnTo>
                  <a:lnTo>
                    <a:pt x="4813579" y="0"/>
                  </a:lnTo>
                  <a:lnTo>
                    <a:pt x="4812449" y="469"/>
                  </a:lnTo>
                  <a:lnTo>
                    <a:pt x="4810595" y="2336"/>
                  </a:lnTo>
                  <a:lnTo>
                    <a:pt x="4810125" y="3454"/>
                  </a:lnTo>
                  <a:lnTo>
                    <a:pt x="4810125" y="6083"/>
                  </a:lnTo>
                  <a:lnTo>
                    <a:pt x="4810595" y="7200"/>
                  </a:lnTo>
                  <a:lnTo>
                    <a:pt x="4812449" y="9067"/>
                  </a:lnTo>
                  <a:lnTo>
                    <a:pt x="4813579" y="9525"/>
                  </a:lnTo>
                  <a:lnTo>
                    <a:pt x="4816208" y="9525"/>
                  </a:lnTo>
                  <a:lnTo>
                    <a:pt x="4817326" y="9067"/>
                  </a:lnTo>
                  <a:lnTo>
                    <a:pt x="4819193" y="7200"/>
                  </a:lnTo>
                  <a:lnTo>
                    <a:pt x="4819650" y="6083"/>
                  </a:lnTo>
                  <a:lnTo>
                    <a:pt x="4819650" y="3454"/>
                  </a:lnTo>
                  <a:close/>
                </a:path>
                <a:path w="5153025" h="1997075">
                  <a:moveTo>
                    <a:pt x="4867275" y="1991004"/>
                  </a:moveTo>
                  <a:lnTo>
                    <a:pt x="4866818" y="1989886"/>
                  </a:lnTo>
                  <a:lnTo>
                    <a:pt x="4864951" y="1988019"/>
                  </a:lnTo>
                  <a:lnTo>
                    <a:pt x="4863833" y="1987550"/>
                  </a:lnTo>
                  <a:lnTo>
                    <a:pt x="4861204" y="1987550"/>
                  </a:lnTo>
                  <a:lnTo>
                    <a:pt x="4860074" y="1988019"/>
                  </a:lnTo>
                  <a:lnTo>
                    <a:pt x="4858220" y="1989886"/>
                  </a:lnTo>
                  <a:lnTo>
                    <a:pt x="4857750" y="1991004"/>
                  </a:lnTo>
                  <a:lnTo>
                    <a:pt x="4857750" y="1993633"/>
                  </a:lnTo>
                  <a:lnTo>
                    <a:pt x="4858220" y="1994750"/>
                  </a:lnTo>
                  <a:lnTo>
                    <a:pt x="4860074" y="1996617"/>
                  </a:lnTo>
                  <a:lnTo>
                    <a:pt x="4861204" y="1997075"/>
                  </a:lnTo>
                  <a:lnTo>
                    <a:pt x="4863833" y="1997075"/>
                  </a:lnTo>
                  <a:lnTo>
                    <a:pt x="4864951" y="1996617"/>
                  </a:lnTo>
                  <a:lnTo>
                    <a:pt x="4866818" y="1994750"/>
                  </a:lnTo>
                  <a:lnTo>
                    <a:pt x="4867275" y="1993633"/>
                  </a:lnTo>
                  <a:lnTo>
                    <a:pt x="4867275" y="1991004"/>
                  </a:lnTo>
                  <a:close/>
                </a:path>
                <a:path w="5153025" h="1997075">
                  <a:moveTo>
                    <a:pt x="4867275" y="1494116"/>
                  </a:moveTo>
                  <a:lnTo>
                    <a:pt x="4866818" y="1492999"/>
                  </a:lnTo>
                  <a:lnTo>
                    <a:pt x="4864951" y="1491132"/>
                  </a:lnTo>
                  <a:lnTo>
                    <a:pt x="4863833" y="1490662"/>
                  </a:lnTo>
                  <a:lnTo>
                    <a:pt x="4861204" y="1490662"/>
                  </a:lnTo>
                  <a:lnTo>
                    <a:pt x="4860074" y="1491132"/>
                  </a:lnTo>
                  <a:lnTo>
                    <a:pt x="4858220" y="1492999"/>
                  </a:lnTo>
                  <a:lnTo>
                    <a:pt x="4857750" y="1494116"/>
                  </a:lnTo>
                  <a:lnTo>
                    <a:pt x="4857750" y="1496745"/>
                  </a:lnTo>
                  <a:lnTo>
                    <a:pt x="4858220" y="1497863"/>
                  </a:lnTo>
                  <a:lnTo>
                    <a:pt x="4860074" y="1499730"/>
                  </a:lnTo>
                  <a:lnTo>
                    <a:pt x="4861204" y="1500187"/>
                  </a:lnTo>
                  <a:lnTo>
                    <a:pt x="4863833" y="1500187"/>
                  </a:lnTo>
                  <a:lnTo>
                    <a:pt x="4864951" y="1499730"/>
                  </a:lnTo>
                  <a:lnTo>
                    <a:pt x="4866818" y="1497863"/>
                  </a:lnTo>
                  <a:lnTo>
                    <a:pt x="4867275" y="1496745"/>
                  </a:lnTo>
                  <a:lnTo>
                    <a:pt x="4867275" y="1494116"/>
                  </a:lnTo>
                  <a:close/>
                </a:path>
                <a:path w="5153025" h="1997075">
                  <a:moveTo>
                    <a:pt x="4867275" y="997229"/>
                  </a:moveTo>
                  <a:lnTo>
                    <a:pt x="4866818" y="996111"/>
                  </a:lnTo>
                  <a:lnTo>
                    <a:pt x="4864951" y="994244"/>
                  </a:lnTo>
                  <a:lnTo>
                    <a:pt x="4863833" y="993775"/>
                  </a:lnTo>
                  <a:lnTo>
                    <a:pt x="4861204" y="993775"/>
                  </a:lnTo>
                  <a:lnTo>
                    <a:pt x="4860074" y="994244"/>
                  </a:lnTo>
                  <a:lnTo>
                    <a:pt x="4858220" y="996111"/>
                  </a:lnTo>
                  <a:lnTo>
                    <a:pt x="4857750" y="997229"/>
                  </a:lnTo>
                  <a:lnTo>
                    <a:pt x="4857750" y="999858"/>
                  </a:lnTo>
                  <a:lnTo>
                    <a:pt x="4858220" y="1000975"/>
                  </a:lnTo>
                  <a:lnTo>
                    <a:pt x="4860074" y="1002842"/>
                  </a:lnTo>
                  <a:lnTo>
                    <a:pt x="4861204" y="1003300"/>
                  </a:lnTo>
                  <a:lnTo>
                    <a:pt x="4863833" y="1003300"/>
                  </a:lnTo>
                  <a:lnTo>
                    <a:pt x="4864951" y="1002842"/>
                  </a:lnTo>
                  <a:lnTo>
                    <a:pt x="4866818" y="1000975"/>
                  </a:lnTo>
                  <a:lnTo>
                    <a:pt x="4867275" y="999858"/>
                  </a:lnTo>
                  <a:lnTo>
                    <a:pt x="4867275" y="997229"/>
                  </a:lnTo>
                  <a:close/>
                </a:path>
                <a:path w="5153025" h="1997075">
                  <a:moveTo>
                    <a:pt x="4867275" y="500341"/>
                  </a:moveTo>
                  <a:lnTo>
                    <a:pt x="4866818" y="499224"/>
                  </a:lnTo>
                  <a:lnTo>
                    <a:pt x="4864951" y="497357"/>
                  </a:lnTo>
                  <a:lnTo>
                    <a:pt x="4863833" y="496900"/>
                  </a:lnTo>
                  <a:lnTo>
                    <a:pt x="4861204" y="496900"/>
                  </a:lnTo>
                  <a:lnTo>
                    <a:pt x="4860074" y="497357"/>
                  </a:lnTo>
                  <a:lnTo>
                    <a:pt x="4858220" y="499224"/>
                  </a:lnTo>
                  <a:lnTo>
                    <a:pt x="4857750" y="500341"/>
                  </a:lnTo>
                  <a:lnTo>
                    <a:pt x="4857750" y="502970"/>
                  </a:lnTo>
                  <a:lnTo>
                    <a:pt x="4858220" y="504088"/>
                  </a:lnTo>
                  <a:lnTo>
                    <a:pt x="4860074" y="505955"/>
                  </a:lnTo>
                  <a:lnTo>
                    <a:pt x="4861204" y="506425"/>
                  </a:lnTo>
                  <a:lnTo>
                    <a:pt x="4863833" y="506425"/>
                  </a:lnTo>
                  <a:lnTo>
                    <a:pt x="4864951" y="505955"/>
                  </a:lnTo>
                  <a:lnTo>
                    <a:pt x="4866818" y="504088"/>
                  </a:lnTo>
                  <a:lnTo>
                    <a:pt x="4867275" y="502970"/>
                  </a:lnTo>
                  <a:lnTo>
                    <a:pt x="4867275" y="500341"/>
                  </a:lnTo>
                  <a:close/>
                </a:path>
                <a:path w="5153025" h="1997075">
                  <a:moveTo>
                    <a:pt x="4867275" y="3454"/>
                  </a:moveTo>
                  <a:lnTo>
                    <a:pt x="4866818" y="2336"/>
                  </a:lnTo>
                  <a:lnTo>
                    <a:pt x="4864951" y="469"/>
                  </a:lnTo>
                  <a:lnTo>
                    <a:pt x="4863833" y="0"/>
                  </a:lnTo>
                  <a:lnTo>
                    <a:pt x="4861204" y="0"/>
                  </a:lnTo>
                  <a:lnTo>
                    <a:pt x="4860074" y="469"/>
                  </a:lnTo>
                  <a:lnTo>
                    <a:pt x="4858220" y="2336"/>
                  </a:lnTo>
                  <a:lnTo>
                    <a:pt x="4857750" y="3454"/>
                  </a:lnTo>
                  <a:lnTo>
                    <a:pt x="4857750" y="6083"/>
                  </a:lnTo>
                  <a:lnTo>
                    <a:pt x="4858220" y="7200"/>
                  </a:lnTo>
                  <a:lnTo>
                    <a:pt x="4860074" y="9067"/>
                  </a:lnTo>
                  <a:lnTo>
                    <a:pt x="4861204" y="9525"/>
                  </a:lnTo>
                  <a:lnTo>
                    <a:pt x="4863833" y="9525"/>
                  </a:lnTo>
                  <a:lnTo>
                    <a:pt x="4864951" y="9067"/>
                  </a:lnTo>
                  <a:lnTo>
                    <a:pt x="4866818" y="7200"/>
                  </a:lnTo>
                  <a:lnTo>
                    <a:pt x="4867275" y="6083"/>
                  </a:lnTo>
                  <a:lnTo>
                    <a:pt x="4867275" y="3454"/>
                  </a:lnTo>
                  <a:close/>
                </a:path>
                <a:path w="5153025" h="1997075">
                  <a:moveTo>
                    <a:pt x="4914900" y="1991004"/>
                  </a:moveTo>
                  <a:lnTo>
                    <a:pt x="4914443" y="1989886"/>
                  </a:lnTo>
                  <a:lnTo>
                    <a:pt x="4912576" y="1988019"/>
                  </a:lnTo>
                  <a:lnTo>
                    <a:pt x="4911458" y="1987550"/>
                  </a:lnTo>
                  <a:lnTo>
                    <a:pt x="4908829" y="1987550"/>
                  </a:lnTo>
                  <a:lnTo>
                    <a:pt x="4907699" y="1988019"/>
                  </a:lnTo>
                  <a:lnTo>
                    <a:pt x="4905845" y="1989886"/>
                  </a:lnTo>
                  <a:lnTo>
                    <a:pt x="4905375" y="1991004"/>
                  </a:lnTo>
                  <a:lnTo>
                    <a:pt x="4905375" y="1993633"/>
                  </a:lnTo>
                  <a:lnTo>
                    <a:pt x="4905845" y="1994750"/>
                  </a:lnTo>
                  <a:lnTo>
                    <a:pt x="4907699" y="1996617"/>
                  </a:lnTo>
                  <a:lnTo>
                    <a:pt x="4908829" y="1997075"/>
                  </a:lnTo>
                  <a:lnTo>
                    <a:pt x="4911458" y="1997075"/>
                  </a:lnTo>
                  <a:lnTo>
                    <a:pt x="4912576" y="1996617"/>
                  </a:lnTo>
                  <a:lnTo>
                    <a:pt x="4914443" y="1994750"/>
                  </a:lnTo>
                  <a:lnTo>
                    <a:pt x="4914900" y="1993633"/>
                  </a:lnTo>
                  <a:lnTo>
                    <a:pt x="4914900" y="1991004"/>
                  </a:lnTo>
                  <a:close/>
                </a:path>
                <a:path w="5153025" h="1997075">
                  <a:moveTo>
                    <a:pt x="4914900" y="1494116"/>
                  </a:moveTo>
                  <a:lnTo>
                    <a:pt x="4914443" y="1492999"/>
                  </a:lnTo>
                  <a:lnTo>
                    <a:pt x="4912576" y="1491132"/>
                  </a:lnTo>
                  <a:lnTo>
                    <a:pt x="4911458" y="1490662"/>
                  </a:lnTo>
                  <a:lnTo>
                    <a:pt x="4908829" y="1490662"/>
                  </a:lnTo>
                  <a:lnTo>
                    <a:pt x="4907699" y="1491132"/>
                  </a:lnTo>
                  <a:lnTo>
                    <a:pt x="4905845" y="1492999"/>
                  </a:lnTo>
                  <a:lnTo>
                    <a:pt x="4905375" y="1494116"/>
                  </a:lnTo>
                  <a:lnTo>
                    <a:pt x="4905375" y="1496745"/>
                  </a:lnTo>
                  <a:lnTo>
                    <a:pt x="4905845" y="1497863"/>
                  </a:lnTo>
                  <a:lnTo>
                    <a:pt x="4907699" y="1499730"/>
                  </a:lnTo>
                  <a:lnTo>
                    <a:pt x="4908829" y="1500187"/>
                  </a:lnTo>
                  <a:lnTo>
                    <a:pt x="4911458" y="1500187"/>
                  </a:lnTo>
                  <a:lnTo>
                    <a:pt x="4912576" y="1499730"/>
                  </a:lnTo>
                  <a:lnTo>
                    <a:pt x="4914443" y="1497863"/>
                  </a:lnTo>
                  <a:lnTo>
                    <a:pt x="4914900" y="1496745"/>
                  </a:lnTo>
                  <a:lnTo>
                    <a:pt x="4914900" y="1494116"/>
                  </a:lnTo>
                  <a:close/>
                </a:path>
                <a:path w="5153025" h="1997075">
                  <a:moveTo>
                    <a:pt x="4914900" y="997229"/>
                  </a:moveTo>
                  <a:lnTo>
                    <a:pt x="4914443" y="996111"/>
                  </a:lnTo>
                  <a:lnTo>
                    <a:pt x="4912576" y="994244"/>
                  </a:lnTo>
                  <a:lnTo>
                    <a:pt x="4911458" y="993775"/>
                  </a:lnTo>
                  <a:lnTo>
                    <a:pt x="4908829" y="993775"/>
                  </a:lnTo>
                  <a:lnTo>
                    <a:pt x="4907699" y="994244"/>
                  </a:lnTo>
                  <a:lnTo>
                    <a:pt x="4905845" y="996111"/>
                  </a:lnTo>
                  <a:lnTo>
                    <a:pt x="4905375" y="997229"/>
                  </a:lnTo>
                  <a:lnTo>
                    <a:pt x="4905375" y="999858"/>
                  </a:lnTo>
                  <a:lnTo>
                    <a:pt x="4905845" y="1000975"/>
                  </a:lnTo>
                  <a:lnTo>
                    <a:pt x="4907699" y="1002842"/>
                  </a:lnTo>
                  <a:lnTo>
                    <a:pt x="4908829" y="1003300"/>
                  </a:lnTo>
                  <a:lnTo>
                    <a:pt x="4911458" y="1003300"/>
                  </a:lnTo>
                  <a:lnTo>
                    <a:pt x="4912576" y="1002842"/>
                  </a:lnTo>
                  <a:lnTo>
                    <a:pt x="4914443" y="1000975"/>
                  </a:lnTo>
                  <a:lnTo>
                    <a:pt x="4914900" y="999858"/>
                  </a:lnTo>
                  <a:lnTo>
                    <a:pt x="4914900" y="997229"/>
                  </a:lnTo>
                  <a:close/>
                </a:path>
                <a:path w="5153025" h="1997075">
                  <a:moveTo>
                    <a:pt x="4914900" y="500341"/>
                  </a:moveTo>
                  <a:lnTo>
                    <a:pt x="4914443" y="499224"/>
                  </a:lnTo>
                  <a:lnTo>
                    <a:pt x="4912576" y="497357"/>
                  </a:lnTo>
                  <a:lnTo>
                    <a:pt x="4911458" y="496900"/>
                  </a:lnTo>
                  <a:lnTo>
                    <a:pt x="4908829" y="496900"/>
                  </a:lnTo>
                  <a:lnTo>
                    <a:pt x="4907699" y="497357"/>
                  </a:lnTo>
                  <a:lnTo>
                    <a:pt x="4905845" y="499224"/>
                  </a:lnTo>
                  <a:lnTo>
                    <a:pt x="4905375" y="500341"/>
                  </a:lnTo>
                  <a:lnTo>
                    <a:pt x="4905375" y="502970"/>
                  </a:lnTo>
                  <a:lnTo>
                    <a:pt x="4905845" y="504088"/>
                  </a:lnTo>
                  <a:lnTo>
                    <a:pt x="4907699" y="505955"/>
                  </a:lnTo>
                  <a:lnTo>
                    <a:pt x="4908829" y="506425"/>
                  </a:lnTo>
                  <a:lnTo>
                    <a:pt x="4911458" y="506425"/>
                  </a:lnTo>
                  <a:lnTo>
                    <a:pt x="4912576" y="505955"/>
                  </a:lnTo>
                  <a:lnTo>
                    <a:pt x="4914443" y="504088"/>
                  </a:lnTo>
                  <a:lnTo>
                    <a:pt x="4914900" y="502970"/>
                  </a:lnTo>
                  <a:lnTo>
                    <a:pt x="4914900" y="500341"/>
                  </a:lnTo>
                  <a:close/>
                </a:path>
                <a:path w="5153025" h="1997075">
                  <a:moveTo>
                    <a:pt x="4914900" y="3454"/>
                  </a:moveTo>
                  <a:lnTo>
                    <a:pt x="4914443" y="2336"/>
                  </a:lnTo>
                  <a:lnTo>
                    <a:pt x="4912576" y="469"/>
                  </a:lnTo>
                  <a:lnTo>
                    <a:pt x="4911458" y="0"/>
                  </a:lnTo>
                  <a:lnTo>
                    <a:pt x="4908829" y="0"/>
                  </a:lnTo>
                  <a:lnTo>
                    <a:pt x="4907699" y="469"/>
                  </a:lnTo>
                  <a:lnTo>
                    <a:pt x="4905845" y="2336"/>
                  </a:lnTo>
                  <a:lnTo>
                    <a:pt x="4905375" y="3454"/>
                  </a:lnTo>
                  <a:lnTo>
                    <a:pt x="4905375" y="6083"/>
                  </a:lnTo>
                  <a:lnTo>
                    <a:pt x="4905845" y="7200"/>
                  </a:lnTo>
                  <a:lnTo>
                    <a:pt x="4907699" y="9067"/>
                  </a:lnTo>
                  <a:lnTo>
                    <a:pt x="4908829" y="9525"/>
                  </a:lnTo>
                  <a:lnTo>
                    <a:pt x="4911458" y="9525"/>
                  </a:lnTo>
                  <a:lnTo>
                    <a:pt x="4912576" y="9067"/>
                  </a:lnTo>
                  <a:lnTo>
                    <a:pt x="4914443" y="7200"/>
                  </a:lnTo>
                  <a:lnTo>
                    <a:pt x="4914900" y="6083"/>
                  </a:lnTo>
                  <a:lnTo>
                    <a:pt x="4914900" y="3454"/>
                  </a:lnTo>
                  <a:close/>
                </a:path>
                <a:path w="5153025" h="1997075">
                  <a:moveTo>
                    <a:pt x="4962525" y="1991004"/>
                  </a:moveTo>
                  <a:lnTo>
                    <a:pt x="4962068" y="1989886"/>
                  </a:lnTo>
                  <a:lnTo>
                    <a:pt x="4960201" y="1988019"/>
                  </a:lnTo>
                  <a:lnTo>
                    <a:pt x="4959083" y="1987550"/>
                  </a:lnTo>
                  <a:lnTo>
                    <a:pt x="4956454" y="1987550"/>
                  </a:lnTo>
                  <a:lnTo>
                    <a:pt x="4955324" y="1988019"/>
                  </a:lnTo>
                  <a:lnTo>
                    <a:pt x="4953470" y="1989886"/>
                  </a:lnTo>
                  <a:lnTo>
                    <a:pt x="4953000" y="1991004"/>
                  </a:lnTo>
                  <a:lnTo>
                    <a:pt x="4953000" y="1993633"/>
                  </a:lnTo>
                  <a:lnTo>
                    <a:pt x="4953470" y="1994750"/>
                  </a:lnTo>
                  <a:lnTo>
                    <a:pt x="4955324" y="1996617"/>
                  </a:lnTo>
                  <a:lnTo>
                    <a:pt x="4956454" y="1997075"/>
                  </a:lnTo>
                  <a:lnTo>
                    <a:pt x="4959083" y="1997075"/>
                  </a:lnTo>
                  <a:lnTo>
                    <a:pt x="4960201" y="1996617"/>
                  </a:lnTo>
                  <a:lnTo>
                    <a:pt x="4962068" y="1994750"/>
                  </a:lnTo>
                  <a:lnTo>
                    <a:pt x="4962525" y="1993633"/>
                  </a:lnTo>
                  <a:lnTo>
                    <a:pt x="4962525" y="1991004"/>
                  </a:lnTo>
                  <a:close/>
                </a:path>
                <a:path w="5153025" h="1997075">
                  <a:moveTo>
                    <a:pt x="4962525" y="1494116"/>
                  </a:moveTo>
                  <a:lnTo>
                    <a:pt x="4962068" y="1492999"/>
                  </a:lnTo>
                  <a:lnTo>
                    <a:pt x="4960201" y="1491132"/>
                  </a:lnTo>
                  <a:lnTo>
                    <a:pt x="4959083" y="1490662"/>
                  </a:lnTo>
                  <a:lnTo>
                    <a:pt x="4956454" y="1490662"/>
                  </a:lnTo>
                  <a:lnTo>
                    <a:pt x="4955324" y="1491132"/>
                  </a:lnTo>
                  <a:lnTo>
                    <a:pt x="4953470" y="1492999"/>
                  </a:lnTo>
                  <a:lnTo>
                    <a:pt x="4953000" y="1494116"/>
                  </a:lnTo>
                  <a:lnTo>
                    <a:pt x="4953000" y="1496745"/>
                  </a:lnTo>
                  <a:lnTo>
                    <a:pt x="4953470" y="1497863"/>
                  </a:lnTo>
                  <a:lnTo>
                    <a:pt x="4955324" y="1499730"/>
                  </a:lnTo>
                  <a:lnTo>
                    <a:pt x="4956454" y="1500187"/>
                  </a:lnTo>
                  <a:lnTo>
                    <a:pt x="4959083" y="1500187"/>
                  </a:lnTo>
                  <a:lnTo>
                    <a:pt x="4960201" y="1499730"/>
                  </a:lnTo>
                  <a:lnTo>
                    <a:pt x="4962068" y="1497863"/>
                  </a:lnTo>
                  <a:lnTo>
                    <a:pt x="4962525" y="1496745"/>
                  </a:lnTo>
                  <a:lnTo>
                    <a:pt x="4962525" y="1494116"/>
                  </a:lnTo>
                  <a:close/>
                </a:path>
                <a:path w="5153025" h="1997075">
                  <a:moveTo>
                    <a:pt x="4962525" y="997229"/>
                  </a:moveTo>
                  <a:lnTo>
                    <a:pt x="4962068" y="996111"/>
                  </a:lnTo>
                  <a:lnTo>
                    <a:pt x="4960201" y="994244"/>
                  </a:lnTo>
                  <a:lnTo>
                    <a:pt x="4959083" y="993775"/>
                  </a:lnTo>
                  <a:lnTo>
                    <a:pt x="4956454" y="993775"/>
                  </a:lnTo>
                  <a:lnTo>
                    <a:pt x="4955324" y="994244"/>
                  </a:lnTo>
                  <a:lnTo>
                    <a:pt x="4953470" y="996111"/>
                  </a:lnTo>
                  <a:lnTo>
                    <a:pt x="4953000" y="997229"/>
                  </a:lnTo>
                  <a:lnTo>
                    <a:pt x="4953000" y="999858"/>
                  </a:lnTo>
                  <a:lnTo>
                    <a:pt x="4953470" y="1000975"/>
                  </a:lnTo>
                  <a:lnTo>
                    <a:pt x="4955324" y="1002842"/>
                  </a:lnTo>
                  <a:lnTo>
                    <a:pt x="4956454" y="1003300"/>
                  </a:lnTo>
                  <a:lnTo>
                    <a:pt x="4959083" y="1003300"/>
                  </a:lnTo>
                  <a:lnTo>
                    <a:pt x="4960201" y="1002842"/>
                  </a:lnTo>
                  <a:lnTo>
                    <a:pt x="4962068" y="1000975"/>
                  </a:lnTo>
                  <a:lnTo>
                    <a:pt x="4962525" y="999858"/>
                  </a:lnTo>
                  <a:lnTo>
                    <a:pt x="4962525" y="997229"/>
                  </a:lnTo>
                  <a:close/>
                </a:path>
                <a:path w="5153025" h="1997075">
                  <a:moveTo>
                    <a:pt x="4962525" y="500341"/>
                  </a:moveTo>
                  <a:lnTo>
                    <a:pt x="4962068" y="499224"/>
                  </a:lnTo>
                  <a:lnTo>
                    <a:pt x="4960201" y="497357"/>
                  </a:lnTo>
                  <a:lnTo>
                    <a:pt x="4959083" y="496900"/>
                  </a:lnTo>
                  <a:lnTo>
                    <a:pt x="4956454" y="496900"/>
                  </a:lnTo>
                  <a:lnTo>
                    <a:pt x="4955324" y="497357"/>
                  </a:lnTo>
                  <a:lnTo>
                    <a:pt x="4953470" y="499224"/>
                  </a:lnTo>
                  <a:lnTo>
                    <a:pt x="4953000" y="500341"/>
                  </a:lnTo>
                  <a:lnTo>
                    <a:pt x="4953000" y="502970"/>
                  </a:lnTo>
                  <a:lnTo>
                    <a:pt x="4953470" y="504088"/>
                  </a:lnTo>
                  <a:lnTo>
                    <a:pt x="4955324" y="505955"/>
                  </a:lnTo>
                  <a:lnTo>
                    <a:pt x="4956454" y="506425"/>
                  </a:lnTo>
                  <a:lnTo>
                    <a:pt x="4959083" y="506425"/>
                  </a:lnTo>
                  <a:lnTo>
                    <a:pt x="4960201" y="505955"/>
                  </a:lnTo>
                  <a:lnTo>
                    <a:pt x="4962068" y="504088"/>
                  </a:lnTo>
                  <a:lnTo>
                    <a:pt x="4962525" y="502970"/>
                  </a:lnTo>
                  <a:lnTo>
                    <a:pt x="4962525" y="500341"/>
                  </a:lnTo>
                  <a:close/>
                </a:path>
                <a:path w="5153025" h="1997075">
                  <a:moveTo>
                    <a:pt x="4962525" y="3454"/>
                  </a:moveTo>
                  <a:lnTo>
                    <a:pt x="4962068" y="2336"/>
                  </a:lnTo>
                  <a:lnTo>
                    <a:pt x="4960201" y="469"/>
                  </a:lnTo>
                  <a:lnTo>
                    <a:pt x="4959083" y="0"/>
                  </a:lnTo>
                  <a:lnTo>
                    <a:pt x="4956454" y="0"/>
                  </a:lnTo>
                  <a:lnTo>
                    <a:pt x="4955324" y="469"/>
                  </a:lnTo>
                  <a:lnTo>
                    <a:pt x="4953470" y="2336"/>
                  </a:lnTo>
                  <a:lnTo>
                    <a:pt x="4953000" y="3454"/>
                  </a:lnTo>
                  <a:lnTo>
                    <a:pt x="4953000" y="6083"/>
                  </a:lnTo>
                  <a:lnTo>
                    <a:pt x="4953470" y="7200"/>
                  </a:lnTo>
                  <a:lnTo>
                    <a:pt x="4955324" y="9067"/>
                  </a:lnTo>
                  <a:lnTo>
                    <a:pt x="4956454" y="9525"/>
                  </a:lnTo>
                  <a:lnTo>
                    <a:pt x="4959083" y="9525"/>
                  </a:lnTo>
                  <a:lnTo>
                    <a:pt x="4960201" y="9067"/>
                  </a:lnTo>
                  <a:lnTo>
                    <a:pt x="4962068" y="7200"/>
                  </a:lnTo>
                  <a:lnTo>
                    <a:pt x="4962525" y="6083"/>
                  </a:lnTo>
                  <a:lnTo>
                    <a:pt x="4962525" y="3454"/>
                  </a:lnTo>
                  <a:close/>
                </a:path>
                <a:path w="5153025" h="1997075">
                  <a:moveTo>
                    <a:pt x="5010150" y="1991004"/>
                  </a:moveTo>
                  <a:lnTo>
                    <a:pt x="5009693" y="1989886"/>
                  </a:lnTo>
                  <a:lnTo>
                    <a:pt x="5007826" y="1988019"/>
                  </a:lnTo>
                  <a:lnTo>
                    <a:pt x="5006708" y="1987550"/>
                  </a:lnTo>
                  <a:lnTo>
                    <a:pt x="5004079" y="1987550"/>
                  </a:lnTo>
                  <a:lnTo>
                    <a:pt x="5002949" y="1988019"/>
                  </a:lnTo>
                  <a:lnTo>
                    <a:pt x="5001095" y="1989886"/>
                  </a:lnTo>
                  <a:lnTo>
                    <a:pt x="5000625" y="1991004"/>
                  </a:lnTo>
                  <a:lnTo>
                    <a:pt x="5000625" y="1993633"/>
                  </a:lnTo>
                  <a:lnTo>
                    <a:pt x="5001095" y="1994750"/>
                  </a:lnTo>
                  <a:lnTo>
                    <a:pt x="5002949" y="1996617"/>
                  </a:lnTo>
                  <a:lnTo>
                    <a:pt x="5004079" y="1997075"/>
                  </a:lnTo>
                  <a:lnTo>
                    <a:pt x="5006708" y="1997075"/>
                  </a:lnTo>
                  <a:lnTo>
                    <a:pt x="5007826" y="1996617"/>
                  </a:lnTo>
                  <a:lnTo>
                    <a:pt x="5009693" y="1994750"/>
                  </a:lnTo>
                  <a:lnTo>
                    <a:pt x="5010150" y="1993633"/>
                  </a:lnTo>
                  <a:lnTo>
                    <a:pt x="5010150" y="1991004"/>
                  </a:lnTo>
                  <a:close/>
                </a:path>
                <a:path w="5153025" h="1997075">
                  <a:moveTo>
                    <a:pt x="5010150" y="1494116"/>
                  </a:moveTo>
                  <a:lnTo>
                    <a:pt x="5009693" y="1492999"/>
                  </a:lnTo>
                  <a:lnTo>
                    <a:pt x="5007826" y="1491132"/>
                  </a:lnTo>
                  <a:lnTo>
                    <a:pt x="5006708" y="1490662"/>
                  </a:lnTo>
                  <a:lnTo>
                    <a:pt x="5004079" y="1490662"/>
                  </a:lnTo>
                  <a:lnTo>
                    <a:pt x="5002949" y="1491132"/>
                  </a:lnTo>
                  <a:lnTo>
                    <a:pt x="5001095" y="1492999"/>
                  </a:lnTo>
                  <a:lnTo>
                    <a:pt x="5000625" y="1494116"/>
                  </a:lnTo>
                  <a:lnTo>
                    <a:pt x="5000625" y="1496745"/>
                  </a:lnTo>
                  <a:lnTo>
                    <a:pt x="5001095" y="1497863"/>
                  </a:lnTo>
                  <a:lnTo>
                    <a:pt x="5002949" y="1499730"/>
                  </a:lnTo>
                  <a:lnTo>
                    <a:pt x="5004079" y="1500187"/>
                  </a:lnTo>
                  <a:lnTo>
                    <a:pt x="5006708" y="1500187"/>
                  </a:lnTo>
                  <a:lnTo>
                    <a:pt x="5007826" y="1499730"/>
                  </a:lnTo>
                  <a:lnTo>
                    <a:pt x="5009693" y="1497863"/>
                  </a:lnTo>
                  <a:lnTo>
                    <a:pt x="5010150" y="1496745"/>
                  </a:lnTo>
                  <a:lnTo>
                    <a:pt x="5010150" y="1494116"/>
                  </a:lnTo>
                  <a:close/>
                </a:path>
                <a:path w="5153025" h="1997075">
                  <a:moveTo>
                    <a:pt x="5010150" y="997229"/>
                  </a:moveTo>
                  <a:lnTo>
                    <a:pt x="5009693" y="996111"/>
                  </a:lnTo>
                  <a:lnTo>
                    <a:pt x="5007826" y="994244"/>
                  </a:lnTo>
                  <a:lnTo>
                    <a:pt x="5006708" y="993775"/>
                  </a:lnTo>
                  <a:lnTo>
                    <a:pt x="5004079" y="993775"/>
                  </a:lnTo>
                  <a:lnTo>
                    <a:pt x="5002949" y="994244"/>
                  </a:lnTo>
                  <a:lnTo>
                    <a:pt x="5001095" y="996111"/>
                  </a:lnTo>
                  <a:lnTo>
                    <a:pt x="5000625" y="997229"/>
                  </a:lnTo>
                  <a:lnTo>
                    <a:pt x="5000625" y="999858"/>
                  </a:lnTo>
                  <a:lnTo>
                    <a:pt x="5001095" y="1000975"/>
                  </a:lnTo>
                  <a:lnTo>
                    <a:pt x="5002949" y="1002842"/>
                  </a:lnTo>
                  <a:lnTo>
                    <a:pt x="5004079" y="1003300"/>
                  </a:lnTo>
                  <a:lnTo>
                    <a:pt x="5006708" y="1003300"/>
                  </a:lnTo>
                  <a:lnTo>
                    <a:pt x="5007826" y="1002842"/>
                  </a:lnTo>
                  <a:lnTo>
                    <a:pt x="5009693" y="1000975"/>
                  </a:lnTo>
                  <a:lnTo>
                    <a:pt x="5010150" y="999858"/>
                  </a:lnTo>
                  <a:lnTo>
                    <a:pt x="5010150" y="997229"/>
                  </a:lnTo>
                  <a:close/>
                </a:path>
                <a:path w="5153025" h="1997075">
                  <a:moveTo>
                    <a:pt x="5010150" y="500341"/>
                  </a:moveTo>
                  <a:lnTo>
                    <a:pt x="5009693" y="499224"/>
                  </a:lnTo>
                  <a:lnTo>
                    <a:pt x="5007826" y="497357"/>
                  </a:lnTo>
                  <a:lnTo>
                    <a:pt x="5006708" y="496900"/>
                  </a:lnTo>
                  <a:lnTo>
                    <a:pt x="5004079" y="496900"/>
                  </a:lnTo>
                  <a:lnTo>
                    <a:pt x="5002949" y="497357"/>
                  </a:lnTo>
                  <a:lnTo>
                    <a:pt x="5001095" y="499224"/>
                  </a:lnTo>
                  <a:lnTo>
                    <a:pt x="5000625" y="500341"/>
                  </a:lnTo>
                  <a:lnTo>
                    <a:pt x="5000625" y="502970"/>
                  </a:lnTo>
                  <a:lnTo>
                    <a:pt x="5001095" y="504088"/>
                  </a:lnTo>
                  <a:lnTo>
                    <a:pt x="5002949" y="505955"/>
                  </a:lnTo>
                  <a:lnTo>
                    <a:pt x="5004079" y="506425"/>
                  </a:lnTo>
                  <a:lnTo>
                    <a:pt x="5006708" y="506425"/>
                  </a:lnTo>
                  <a:lnTo>
                    <a:pt x="5007826" y="505955"/>
                  </a:lnTo>
                  <a:lnTo>
                    <a:pt x="5009693" y="504088"/>
                  </a:lnTo>
                  <a:lnTo>
                    <a:pt x="5010150" y="502970"/>
                  </a:lnTo>
                  <a:lnTo>
                    <a:pt x="5010150" y="500341"/>
                  </a:lnTo>
                  <a:close/>
                </a:path>
                <a:path w="5153025" h="1997075">
                  <a:moveTo>
                    <a:pt x="5010150" y="3454"/>
                  </a:moveTo>
                  <a:lnTo>
                    <a:pt x="5009693" y="2336"/>
                  </a:lnTo>
                  <a:lnTo>
                    <a:pt x="5007826" y="469"/>
                  </a:lnTo>
                  <a:lnTo>
                    <a:pt x="5006708" y="0"/>
                  </a:lnTo>
                  <a:lnTo>
                    <a:pt x="5004079" y="0"/>
                  </a:lnTo>
                  <a:lnTo>
                    <a:pt x="5002949" y="469"/>
                  </a:lnTo>
                  <a:lnTo>
                    <a:pt x="5001095" y="2336"/>
                  </a:lnTo>
                  <a:lnTo>
                    <a:pt x="5000625" y="3454"/>
                  </a:lnTo>
                  <a:lnTo>
                    <a:pt x="5000625" y="6083"/>
                  </a:lnTo>
                  <a:lnTo>
                    <a:pt x="5001095" y="7200"/>
                  </a:lnTo>
                  <a:lnTo>
                    <a:pt x="5002949" y="9067"/>
                  </a:lnTo>
                  <a:lnTo>
                    <a:pt x="5004079" y="9525"/>
                  </a:lnTo>
                  <a:lnTo>
                    <a:pt x="5006708" y="9525"/>
                  </a:lnTo>
                  <a:lnTo>
                    <a:pt x="5007826" y="9067"/>
                  </a:lnTo>
                  <a:lnTo>
                    <a:pt x="5009693" y="7200"/>
                  </a:lnTo>
                  <a:lnTo>
                    <a:pt x="5010150" y="6083"/>
                  </a:lnTo>
                  <a:lnTo>
                    <a:pt x="5010150" y="3454"/>
                  </a:lnTo>
                  <a:close/>
                </a:path>
                <a:path w="5153025" h="1997075">
                  <a:moveTo>
                    <a:pt x="5057775" y="1991004"/>
                  </a:moveTo>
                  <a:lnTo>
                    <a:pt x="5057318" y="1989886"/>
                  </a:lnTo>
                  <a:lnTo>
                    <a:pt x="5055451" y="1988019"/>
                  </a:lnTo>
                  <a:lnTo>
                    <a:pt x="5054333" y="1987550"/>
                  </a:lnTo>
                  <a:lnTo>
                    <a:pt x="5051704" y="1987550"/>
                  </a:lnTo>
                  <a:lnTo>
                    <a:pt x="5050574" y="1988019"/>
                  </a:lnTo>
                  <a:lnTo>
                    <a:pt x="5048720" y="1989886"/>
                  </a:lnTo>
                  <a:lnTo>
                    <a:pt x="5048250" y="1991004"/>
                  </a:lnTo>
                  <a:lnTo>
                    <a:pt x="5048250" y="1993633"/>
                  </a:lnTo>
                  <a:lnTo>
                    <a:pt x="5048720" y="1994750"/>
                  </a:lnTo>
                  <a:lnTo>
                    <a:pt x="5050574" y="1996617"/>
                  </a:lnTo>
                  <a:lnTo>
                    <a:pt x="5051704" y="1997075"/>
                  </a:lnTo>
                  <a:lnTo>
                    <a:pt x="5054333" y="1997075"/>
                  </a:lnTo>
                  <a:lnTo>
                    <a:pt x="5055451" y="1996617"/>
                  </a:lnTo>
                  <a:lnTo>
                    <a:pt x="5057318" y="1994750"/>
                  </a:lnTo>
                  <a:lnTo>
                    <a:pt x="5057775" y="1993633"/>
                  </a:lnTo>
                  <a:lnTo>
                    <a:pt x="5057775" y="1991004"/>
                  </a:lnTo>
                  <a:close/>
                </a:path>
                <a:path w="5153025" h="1997075">
                  <a:moveTo>
                    <a:pt x="5057775" y="1494116"/>
                  </a:moveTo>
                  <a:lnTo>
                    <a:pt x="5057318" y="1492999"/>
                  </a:lnTo>
                  <a:lnTo>
                    <a:pt x="5055451" y="1491132"/>
                  </a:lnTo>
                  <a:lnTo>
                    <a:pt x="5054333" y="1490662"/>
                  </a:lnTo>
                  <a:lnTo>
                    <a:pt x="5051704" y="1490662"/>
                  </a:lnTo>
                  <a:lnTo>
                    <a:pt x="5050574" y="1491132"/>
                  </a:lnTo>
                  <a:lnTo>
                    <a:pt x="5048720" y="1492999"/>
                  </a:lnTo>
                  <a:lnTo>
                    <a:pt x="5048250" y="1494116"/>
                  </a:lnTo>
                  <a:lnTo>
                    <a:pt x="5048250" y="1496745"/>
                  </a:lnTo>
                  <a:lnTo>
                    <a:pt x="5048720" y="1497863"/>
                  </a:lnTo>
                  <a:lnTo>
                    <a:pt x="5050574" y="1499730"/>
                  </a:lnTo>
                  <a:lnTo>
                    <a:pt x="5051704" y="1500187"/>
                  </a:lnTo>
                  <a:lnTo>
                    <a:pt x="5054333" y="1500187"/>
                  </a:lnTo>
                  <a:lnTo>
                    <a:pt x="5055451" y="1499730"/>
                  </a:lnTo>
                  <a:lnTo>
                    <a:pt x="5057318" y="1497863"/>
                  </a:lnTo>
                  <a:lnTo>
                    <a:pt x="5057775" y="1496745"/>
                  </a:lnTo>
                  <a:lnTo>
                    <a:pt x="5057775" y="1494116"/>
                  </a:lnTo>
                  <a:close/>
                </a:path>
                <a:path w="5153025" h="1997075">
                  <a:moveTo>
                    <a:pt x="5057775" y="997229"/>
                  </a:moveTo>
                  <a:lnTo>
                    <a:pt x="5057318" y="996111"/>
                  </a:lnTo>
                  <a:lnTo>
                    <a:pt x="5055451" y="994244"/>
                  </a:lnTo>
                  <a:lnTo>
                    <a:pt x="5054333" y="993775"/>
                  </a:lnTo>
                  <a:lnTo>
                    <a:pt x="5051704" y="993775"/>
                  </a:lnTo>
                  <a:lnTo>
                    <a:pt x="5050574" y="994244"/>
                  </a:lnTo>
                  <a:lnTo>
                    <a:pt x="5048720" y="996111"/>
                  </a:lnTo>
                  <a:lnTo>
                    <a:pt x="5048250" y="997229"/>
                  </a:lnTo>
                  <a:lnTo>
                    <a:pt x="5048250" y="999858"/>
                  </a:lnTo>
                  <a:lnTo>
                    <a:pt x="5048720" y="1000975"/>
                  </a:lnTo>
                  <a:lnTo>
                    <a:pt x="5050574" y="1002842"/>
                  </a:lnTo>
                  <a:lnTo>
                    <a:pt x="5051704" y="1003300"/>
                  </a:lnTo>
                  <a:lnTo>
                    <a:pt x="5054333" y="1003300"/>
                  </a:lnTo>
                  <a:lnTo>
                    <a:pt x="5055451" y="1002842"/>
                  </a:lnTo>
                  <a:lnTo>
                    <a:pt x="5057318" y="1000975"/>
                  </a:lnTo>
                  <a:lnTo>
                    <a:pt x="5057775" y="999858"/>
                  </a:lnTo>
                  <a:lnTo>
                    <a:pt x="5057775" y="997229"/>
                  </a:lnTo>
                  <a:close/>
                </a:path>
                <a:path w="5153025" h="1997075">
                  <a:moveTo>
                    <a:pt x="5057775" y="500341"/>
                  </a:moveTo>
                  <a:lnTo>
                    <a:pt x="5057318" y="499224"/>
                  </a:lnTo>
                  <a:lnTo>
                    <a:pt x="5055451" y="497357"/>
                  </a:lnTo>
                  <a:lnTo>
                    <a:pt x="5054333" y="496900"/>
                  </a:lnTo>
                  <a:lnTo>
                    <a:pt x="5051704" y="496900"/>
                  </a:lnTo>
                  <a:lnTo>
                    <a:pt x="5050574" y="497357"/>
                  </a:lnTo>
                  <a:lnTo>
                    <a:pt x="5048720" y="499224"/>
                  </a:lnTo>
                  <a:lnTo>
                    <a:pt x="5048250" y="500341"/>
                  </a:lnTo>
                  <a:lnTo>
                    <a:pt x="5048250" y="502970"/>
                  </a:lnTo>
                  <a:lnTo>
                    <a:pt x="5048720" y="504088"/>
                  </a:lnTo>
                  <a:lnTo>
                    <a:pt x="5050574" y="505955"/>
                  </a:lnTo>
                  <a:lnTo>
                    <a:pt x="5051704" y="506425"/>
                  </a:lnTo>
                  <a:lnTo>
                    <a:pt x="5054333" y="506425"/>
                  </a:lnTo>
                  <a:lnTo>
                    <a:pt x="5055451" y="505955"/>
                  </a:lnTo>
                  <a:lnTo>
                    <a:pt x="5057318" y="504088"/>
                  </a:lnTo>
                  <a:lnTo>
                    <a:pt x="5057775" y="502970"/>
                  </a:lnTo>
                  <a:lnTo>
                    <a:pt x="5057775" y="500341"/>
                  </a:lnTo>
                  <a:close/>
                </a:path>
                <a:path w="5153025" h="1997075">
                  <a:moveTo>
                    <a:pt x="5057775" y="3454"/>
                  </a:moveTo>
                  <a:lnTo>
                    <a:pt x="5057318" y="2336"/>
                  </a:lnTo>
                  <a:lnTo>
                    <a:pt x="5055451" y="469"/>
                  </a:lnTo>
                  <a:lnTo>
                    <a:pt x="5054333" y="0"/>
                  </a:lnTo>
                  <a:lnTo>
                    <a:pt x="5051704" y="0"/>
                  </a:lnTo>
                  <a:lnTo>
                    <a:pt x="5050574" y="469"/>
                  </a:lnTo>
                  <a:lnTo>
                    <a:pt x="5048720" y="2336"/>
                  </a:lnTo>
                  <a:lnTo>
                    <a:pt x="5048250" y="3454"/>
                  </a:lnTo>
                  <a:lnTo>
                    <a:pt x="5048250" y="6083"/>
                  </a:lnTo>
                  <a:lnTo>
                    <a:pt x="5048720" y="7200"/>
                  </a:lnTo>
                  <a:lnTo>
                    <a:pt x="5050574" y="9067"/>
                  </a:lnTo>
                  <a:lnTo>
                    <a:pt x="5051704" y="9525"/>
                  </a:lnTo>
                  <a:lnTo>
                    <a:pt x="5054333" y="9525"/>
                  </a:lnTo>
                  <a:lnTo>
                    <a:pt x="5055451" y="9067"/>
                  </a:lnTo>
                  <a:lnTo>
                    <a:pt x="5057318" y="7200"/>
                  </a:lnTo>
                  <a:lnTo>
                    <a:pt x="5057775" y="6083"/>
                  </a:lnTo>
                  <a:lnTo>
                    <a:pt x="5057775" y="3454"/>
                  </a:lnTo>
                  <a:close/>
                </a:path>
                <a:path w="5153025" h="1997075">
                  <a:moveTo>
                    <a:pt x="5105400" y="1991004"/>
                  </a:moveTo>
                  <a:lnTo>
                    <a:pt x="5104943" y="1989886"/>
                  </a:lnTo>
                  <a:lnTo>
                    <a:pt x="5103076" y="1988019"/>
                  </a:lnTo>
                  <a:lnTo>
                    <a:pt x="5101958" y="1987550"/>
                  </a:lnTo>
                  <a:lnTo>
                    <a:pt x="5099329" y="1987550"/>
                  </a:lnTo>
                  <a:lnTo>
                    <a:pt x="5098212" y="1988019"/>
                  </a:lnTo>
                  <a:lnTo>
                    <a:pt x="5096345" y="1989886"/>
                  </a:lnTo>
                  <a:lnTo>
                    <a:pt x="5095875" y="1991004"/>
                  </a:lnTo>
                  <a:lnTo>
                    <a:pt x="5095875" y="1993633"/>
                  </a:lnTo>
                  <a:lnTo>
                    <a:pt x="5096345" y="1994750"/>
                  </a:lnTo>
                  <a:lnTo>
                    <a:pt x="5098212" y="1996617"/>
                  </a:lnTo>
                  <a:lnTo>
                    <a:pt x="5099329" y="1997075"/>
                  </a:lnTo>
                  <a:lnTo>
                    <a:pt x="5101958" y="1997075"/>
                  </a:lnTo>
                  <a:lnTo>
                    <a:pt x="5103076" y="1996617"/>
                  </a:lnTo>
                  <a:lnTo>
                    <a:pt x="5104943" y="1994750"/>
                  </a:lnTo>
                  <a:lnTo>
                    <a:pt x="5105400" y="1993633"/>
                  </a:lnTo>
                  <a:lnTo>
                    <a:pt x="5105400" y="1991004"/>
                  </a:lnTo>
                  <a:close/>
                </a:path>
                <a:path w="5153025" h="1997075">
                  <a:moveTo>
                    <a:pt x="5105400" y="1494116"/>
                  </a:moveTo>
                  <a:lnTo>
                    <a:pt x="5104943" y="1492999"/>
                  </a:lnTo>
                  <a:lnTo>
                    <a:pt x="5103076" y="1491132"/>
                  </a:lnTo>
                  <a:lnTo>
                    <a:pt x="5101958" y="1490662"/>
                  </a:lnTo>
                  <a:lnTo>
                    <a:pt x="5099329" y="1490662"/>
                  </a:lnTo>
                  <a:lnTo>
                    <a:pt x="5098212" y="1491132"/>
                  </a:lnTo>
                  <a:lnTo>
                    <a:pt x="5096345" y="1492999"/>
                  </a:lnTo>
                  <a:lnTo>
                    <a:pt x="5095875" y="1494116"/>
                  </a:lnTo>
                  <a:lnTo>
                    <a:pt x="5095875" y="1496745"/>
                  </a:lnTo>
                  <a:lnTo>
                    <a:pt x="5096345" y="1497863"/>
                  </a:lnTo>
                  <a:lnTo>
                    <a:pt x="5098212" y="1499730"/>
                  </a:lnTo>
                  <a:lnTo>
                    <a:pt x="5099329" y="1500187"/>
                  </a:lnTo>
                  <a:lnTo>
                    <a:pt x="5101958" y="1500187"/>
                  </a:lnTo>
                  <a:lnTo>
                    <a:pt x="5103076" y="1499730"/>
                  </a:lnTo>
                  <a:lnTo>
                    <a:pt x="5104943" y="1497863"/>
                  </a:lnTo>
                  <a:lnTo>
                    <a:pt x="5105400" y="1496745"/>
                  </a:lnTo>
                  <a:lnTo>
                    <a:pt x="5105400" y="1494116"/>
                  </a:lnTo>
                  <a:close/>
                </a:path>
                <a:path w="5153025" h="1997075">
                  <a:moveTo>
                    <a:pt x="5105400" y="997229"/>
                  </a:moveTo>
                  <a:lnTo>
                    <a:pt x="5104943" y="996111"/>
                  </a:lnTo>
                  <a:lnTo>
                    <a:pt x="5103076" y="994244"/>
                  </a:lnTo>
                  <a:lnTo>
                    <a:pt x="5101958" y="993775"/>
                  </a:lnTo>
                  <a:lnTo>
                    <a:pt x="5099329" y="993775"/>
                  </a:lnTo>
                  <a:lnTo>
                    <a:pt x="5098212" y="994244"/>
                  </a:lnTo>
                  <a:lnTo>
                    <a:pt x="5096345" y="996111"/>
                  </a:lnTo>
                  <a:lnTo>
                    <a:pt x="5095875" y="997229"/>
                  </a:lnTo>
                  <a:lnTo>
                    <a:pt x="5095875" y="999858"/>
                  </a:lnTo>
                  <a:lnTo>
                    <a:pt x="5096345" y="1000975"/>
                  </a:lnTo>
                  <a:lnTo>
                    <a:pt x="5098212" y="1002842"/>
                  </a:lnTo>
                  <a:lnTo>
                    <a:pt x="5099329" y="1003300"/>
                  </a:lnTo>
                  <a:lnTo>
                    <a:pt x="5101958" y="1003300"/>
                  </a:lnTo>
                  <a:lnTo>
                    <a:pt x="5103076" y="1002842"/>
                  </a:lnTo>
                  <a:lnTo>
                    <a:pt x="5104943" y="1000975"/>
                  </a:lnTo>
                  <a:lnTo>
                    <a:pt x="5105400" y="999858"/>
                  </a:lnTo>
                  <a:lnTo>
                    <a:pt x="5105400" y="997229"/>
                  </a:lnTo>
                  <a:close/>
                </a:path>
                <a:path w="5153025" h="1997075">
                  <a:moveTo>
                    <a:pt x="5105400" y="500341"/>
                  </a:moveTo>
                  <a:lnTo>
                    <a:pt x="5104943" y="499224"/>
                  </a:lnTo>
                  <a:lnTo>
                    <a:pt x="5103076" y="497357"/>
                  </a:lnTo>
                  <a:lnTo>
                    <a:pt x="5101958" y="496900"/>
                  </a:lnTo>
                  <a:lnTo>
                    <a:pt x="5099329" y="496900"/>
                  </a:lnTo>
                  <a:lnTo>
                    <a:pt x="5098212" y="497357"/>
                  </a:lnTo>
                  <a:lnTo>
                    <a:pt x="5096345" y="499224"/>
                  </a:lnTo>
                  <a:lnTo>
                    <a:pt x="5095875" y="500341"/>
                  </a:lnTo>
                  <a:lnTo>
                    <a:pt x="5095875" y="502970"/>
                  </a:lnTo>
                  <a:lnTo>
                    <a:pt x="5096345" y="504088"/>
                  </a:lnTo>
                  <a:lnTo>
                    <a:pt x="5098212" y="505955"/>
                  </a:lnTo>
                  <a:lnTo>
                    <a:pt x="5099329" y="506425"/>
                  </a:lnTo>
                  <a:lnTo>
                    <a:pt x="5101958" y="506425"/>
                  </a:lnTo>
                  <a:lnTo>
                    <a:pt x="5103076" y="505955"/>
                  </a:lnTo>
                  <a:lnTo>
                    <a:pt x="5104943" y="504088"/>
                  </a:lnTo>
                  <a:lnTo>
                    <a:pt x="5105400" y="502970"/>
                  </a:lnTo>
                  <a:lnTo>
                    <a:pt x="5105400" y="500341"/>
                  </a:lnTo>
                  <a:close/>
                </a:path>
                <a:path w="5153025" h="1997075">
                  <a:moveTo>
                    <a:pt x="5105400" y="3454"/>
                  </a:moveTo>
                  <a:lnTo>
                    <a:pt x="5104943" y="2336"/>
                  </a:lnTo>
                  <a:lnTo>
                    <a:pt x="5103076" y="469"/>
                  </a:lnTo>
                  <a:lnTo>
                    <a:pt x="5101958" y="0"/>
                  </a:lnTo>
                  <a:lnTo>
                    <a:pt x="5099329" y="0"/>
                  </a:lnTo>
                  <a:lnTo>
                    <a:pt x="5098212" y="469"/>
                  </a:lnTo>
                  <a:lnTo>
                    <a:pt x="5096345" y="2336"/>
                  </a:lnTo>
                  <a:lnTo>
                    <a:pt x="5095875" y="3454"/>
                  </a:lnTo>
                  <a:lnTo>
                    <a:pt x="5095875" y="6083"/>
                  </a:lnTo>
                  <a:lnTo>
                    <a:pt x="5096345" y="7200"/>
                  </a:lnTo>
                  <a:lnTo>
                    <a:pt x="5098212" y="9067"/>
                  </a:lnTo>
                  <a:lnTo>
                    <a:pt x="5099329" y="9525"/>
                  </a:lnTo>
                  <a:lnTo>
                    <a:pt x="5101958" y="9525"/>
                  </a:lnTo>
                  <a:lnTo>
                    <a:pt x="5103076" y="9067"/>
                  </a:lnTo>
                  <a:lnTo>
                    <a:pt x="5104943" y="7200"/>
                  </a:lnTo>
                  <a:lnTo>
                    <a:pt x="5105400" y="6083"/>
                  </a:lnTo>
                  <a:lnTo>
                    <a:pt x="5105400" y="3454"/>
                  </a:lnTo>
                  <a:close/>
                </a:path>
                <a:path w="5153025" h="1997075">
                  <a:moveTo>
                    <a:pt x="5153025" y="1991004"/>
                  </a:moveTo>
                  <a:lnTo>
                    <a:pt x="5152568" y="1989886"/>
                  </a:lnTo>
                  <a:lnTo>
                    <a:pt x="5150701" y="1988019"/>
                  </a:lnTo>
                  <a:lnTo>
                    <a:pt x="5149583" y="1987550"/>
                  </a:lnTo>
                  <a:lnTo>
                    <a:pt x="5146954" y="1987550"/>
                  </a:lnTo>
                  <a:lnTo>
                    <a:pt x="5145824" y="1988019"/>
                  </a:lnTo>
                  <a:lnTo>
                    <a:pt x="5143970" y="1989886"/>
                  </a:lnTo>
                  <a:lnTo>
                    <a:pt x="5143500" y="1991004"/>
                  </a:lnTo>
                  <a:lnTo>
                    <a:pt x="5143500" y="1993633"/>
                  </a:lnTo>
                  <a:lnTo>
                    <a:pt x="5143970" y="1994750"/>
                  </a:lnTo>
                  <a:lnTo>
                    <a:pt x="5145824" y="1996617"/>
                  </a:lnTo>
                  <a:lnTo>
                    <a:pt x="5146954" y="1997075"/>
                  </a:lnTo>
                  <a:lnTo>
                    <a:pt x="5149583" y="1997075"/>
                  </a:lnTo>
                  <a:lnTo>
                    <a:pt x="5150701" y="1996617"/>
                  </a:lnTo>
                  <a:lnTo>
                    <a:pt x="5152568" y="1994750"/>
                  </a:lnTo>
                  <a:lnTo>
                    <a:pt x="5153025" y="1993633"/>
                  </a:lnTo>
                  <a:lnTo>
                    <a:pt x="5153025" y="1991004"/>
                  </a:lnTo>
                  <a:close/>
                </a:path>
                <a:path w="5153025" h="1997075">
                  <a:moveTo>
                    <a:pt x="5153025" y="1494116"/>
                  </a:moveTo>
                  <a:lnTo>
                    <a:pt x="5152568" y="1492999"/>
                  </a:lnTo>
                  <a:lnTo>
                    <a:pt x="5150701" y="1491132"/>
                  </a:lnTo>
                  <a:lnTo>
                    <a:pt x="5149583" y="1490662"/>
                  </a:lnTo>
                  <a:lnTo>
                    <a:pt x="5146954" y="1490662"/>
                  </a:lnTo>
                  <a:lnTo>
                    <a:pt x="5145824" y="1491132"/>
                  </a:lnTo>
                  <a:lnTo>
                    <a:pt x="5143970" y="1492999"/>
                  </a:lnTo>
                  <a:lnTo>
                    <a:pt x="5143500" y="1494116"/>
                  </a:lnTo>
                  <a:lnTo>
                    <a:pt x="5143500" y="1496745"/>
                  </a:lnTo>
                  <a:lnTo>
                    <a:pt x="5143970" y="1497863"/>
                  </a:lnTo>
                  <a:lnTo>
                    <a:pt x="5145824" y="1499730"/>
                  </a:lnTo>
                  <a:lnTo>
                    <a:pt x="5146954" y="1500187"/>
                  </a:lnTo>
                  <a:lnTo>
                    <a:pt x="5149583" y="1500187"/>
                  </a:lnTo>
                  <a:lnTo>
                    <a:pt x="5150701" y="1499730"/>
                  </a:lnTo>
                  <a:lnTo>
                    <a:pt x="5152568" y="1497863"/>
                  </a:lnTo>
                  <a:lnTo>
                    <a:pt x="5153025" y="1496745"/>
                  </a:lnTo>
                  <a:lnTo>
                    <a:pt x="5153025" y="1494116"/>
                  </a:lnTo>
                  <a:close/>
                </a:path>
                <a:path w="5153025" h="1997075">
                  <a:moveTo>
                    <a:pt x="5153025" y="997229"/>
                  </a:moveTo>
                  <a:lnTo>
                    <a:pt x="5152568" y="996111"/>
                  </a:lnTo>
                  <a:lnTo>
                    <a:pt x="5150701" y="994244"/>
                  </a:lnTo>
                  <a:lnTo>
                    <a:pt x="5149583" y="993775"/>
                  </a:lnTo>
                  <a:lnTo>
                    <a:pt x="5146954" y="993775"/>
                  </a:lnTo>
                  <a:lnTo>
                    <a:pt x="5145824" y="994244"/>
                  </a:lnTo>
                  <a:lnTo>
                    <a:pt x="5143970" y="996111"/>
                  </a:lnTo>
                  <a:lnTo>
                    <a:pt x="5143500" y="997229"/>
                  </a:lnTo>
                  <a:lnTo>
                    <a:pt x="5143500" y="999858"/>
                  </a:lnTo>
                  <a:lnTo>
                    <a:pt x="5143970" y="1000975"/>
                  </a:lnTo>
                  <a:lnTo>
                    <a:pt x="5145824" y="1002842"/>
                  </a:lnTo>
                  <a:lnTo>
                    <a:pt x="5146954" y="1003300"/>
                  </a:lnTo>
                  <a:lnTo>
                    <a:pt x="5149583" y="1003300"/>
                  </a:lnTo>
                  <a:lnTo>
                    <a:pt x="5150701" y="1002842"/>
                  </a:lnTo>
                  <a:lnTo>
                    <a:pt x="5152568" y="1000975"/>
                  </a:lnTo>
                  <a:lnTo>
                    <a:pt x="5153025" y="999858"/>
                  </a:lnTo>
                  <a:lnTo>
                    <a:pt x="5153025" y="997229"/>
                  </a:lnTo>
                  <a:close/>
                </a:path>
                <a:path w="5153025" h="1997075">
                  <a:moveTo>
                    <a:pt x="5153025" y="500341"/>
                  </a:moveTo>
                  <a:lnTo>
                    <a:pt x="5152568" y="499224"/>
                  </a:lnTo>
                  <a:lnTo>
                    <a:pt x="5150701" y="497357"/>
                  </a:lnTo>
                  <a:lnTo>
                    <a:pt x="5149583" y="496900"/>
                  </a:lnTo>
                  <a:lnTo>
                    <a:pt x="5146954" y="496900"/>
                  </a:lnTo>
                  <a:lnTo>
                    <a:pt x="5145824" y="497357"/>
                  </a:lnTo>
                  <a:lnTo>
                    <a:pt x="5143970" y="499224"/>
                  </a:lnTo>
                  <a:lnTo>
                    <a:pt x="5143500" y="500341"/>
                  </a:lnTo>
                  <a:lnTo>
                    <a:pt x="5143500" y="502970"/>
                  </a:lnTo>
                  <a:lnTo>
                    <a:pt x="5143970" y="504088"/>
                  </a:lnTo>
                  <a:lnTo>
                    <a:pt x="5145824" y="505955"/>
                  </a:lnTo>
                  <a:lnTo>
                    <a:pt x="5146954" y="506425"/>
                  </a:lnTo>
                  <a:lnTo>
                    <a:pt x="5149583" y="506425"/>
                  </a:lnTo>
                  <a:lnTo>
                    <a:pt x="5150701" y="505955"/>
                  </a:lnTo>
                  <a:lnTo>
                    <a:pt x="5152568" y="504088"/>
                  </a:lnTo>
                  <a:lnTo>
                    <a:pt x="5153025" y="502970"/>
                  </a:lnTo>
                  <a:lnTo>
                    <a:pt x="5153025" y="500341"/>
                  </a:lnTo>
                  <a:close/>
                </a:path>
                <a:path w="5153025" h="1997075">
                  <a:moveTo>
                    <a:pt x="5153025" y="3454"/>
                  </a:moveTo>
                  <a:lnTo>
                    <a:pt x="5152568" y="2336"/>
                  </a:lnTo>
                  <a:lnTo>
                    <a:pt x="5150701" y="469"/>
                  </a:lnTo>
                  <a:lnTo>
                    <a:pt x="5149583" y="0"/>
                  </a:lnTo>
                  <a:lnTo>
                    <a:pt x="5146954" y="0"/>
                  </a:lnTo>
                  <a:lnTo>
                    <a:pt x="5145824" y="469"/>
                  </a:lnTo>
                  <a:lnTo>
                    <a:pt x="5143970" y="2336"/>
                  </a:lnTo>
                  <a:lnTo>
                    <a:pt x="5143500" y="3454"/>
                  </a:lnTo>
                  <a:lnTo>
                    <a:pt x="5143500" y="6083"/>
                  </a:lnTo>
                  <a:lnTo>
                    <a:pt x="5143970" y="7200"/>
                  </a:lnTo>
                  <a:lnTo>
                    <a:pt x="5145824" y="9067"/>
                  </a:lnTo>
                  <a:lnTo>
                    <a:pt x="5146954" y="9525"/>
                  </a:lnTo>
                  <a:lnTo>
                    <a:pt x="5149583" y="9525"/>
                  </a:lnTo>
                  <a:lnTo>
                    <a:pt x="5150701" y="9067"/>
                  </a:lnTo>
                  <a:lnTo>
                    <a:pt x="5152568" y="7200"/>
                  </a:lnTo>
                  <a:lnTo>
                    <a:pt x="5153025" y="6083"/>
                  </a:lnTo>
                  <a:lnTo>
                    <a:pt x="5153025" y="34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4002" y="1590674"/>
              <a:ext cx="3406775" cy="1987550"/>
            </a:xfrm>
            <a:custGeom>
              <a:avLst/>
              <a:gdLst/>
              <a:ahLst/>
              <a:cxnLst/>
              <a:rect l="l" t="t" r="r" b="b"/>
              <a:pathLst>
                <a:path w="3406775" h="1987550">
                  <a:moveTo>
                    <a:pt x="542632" y="0"/>
                  </a:moveTo>
                  <a:lnTo>
                    <a:pt x="0" y="0"/>
                  </a:lnTo>
                  <a:lnTo>
                    <a:pt x="0" y="1987550"/>
                  </a:lnTo>
                  <a:lnTo>
                    <a:pt x="542632" y="1987550"/>
                  </a:lnTo>
                  <a:lnTo>
                    <a:pt x="542632" y="0"/>
                  </a:lnTo>
                  <a:close/>
                </a:path>
                <a:path w="3406775" h="1987550">
                  <a:moveTo>
                    <a:pt x="1974557" y="298132"/>
                  </a:moveTo>
                  <a:lnTo>
                    <a:pt x="1431925" y="298132"/>
                  </a:lnTo>
                  <a:lnTo>
                    <a:pt x="1431925" y="1987550"/>
                  </a:lnTo>
                  <a:lnTo>
                    <a:pt x="1974557" y="1987550"/>
                  </a:lnTo>
                  <a:lnTo>
                    <a:pt x="1974557" y="298132"/>
                  </a:lnTo>
                  <a:close/>
                </a:path>
                <a:path w="3406775" h="1987550">
                  <a:moveTo>
                    <a:pt x="3406483" y="496887"/>
                  </a:moveTo>
                  <a:lnTo>
                    <a:pt x="2863850" y="496887"/>
                  </a:lnTo>
                  <a:lnTo>
                    <a:pt x="2863850" y="1987550"/>
                  </a:lnTo>
                  <a:lnTo>
                    <a:pt x="3406483" y="1987550"/>
                  </a:lnTo>
                  <a:lnTo>
                    <a:pt x="3406483" y="49688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6635" y="2087562"/>
              <a:ext cx="3406775" cy="1490980"/>
            </a:xfrm>
            <a:custGeom>
              <a:avLst/>
              <a:gdLst/>
              <a:ahLst/>
              <a:cxnLst/>
              <a:rect l="l" t="t" r="r" b="b"/>
              <a:pathLst>
                <a:path w="3406775" h="1490979">
                  <a:moveTo>
                    <a:pt x="542620" y="0"/>
                  </a:moveTo>
                  <a:lnTo>
                    <a:pt x="0" y="0"/>
                  </a:lnTo>
                  <a:lnTo>
                    <a:pt x="0" y="1490662"/>
                  </a:lnTo>
                  <a:lnTo>
                    <a:pt x="542620" y="1490662"/>
                  </a:lnTo>
                  <a:lnTo>
                    <a:pt x="542620" y="0"/>
                  </a:lnTo>
                  <a:close/>
                </a:path>
                <a:path w="3406775" h="1490979">
                  <a:moveTo>
                    <a:pt x="1974545" y="0"/>
                  </a:moveTo>
                  <a:lnTo>
                    <a:pt x="1431925" y="0"/>
                  </a:lnTo>
                  <a:lnTo>
                    <a:pt x="1431925" y="1490662"/>
                  </a:lnTo>
                  <a:lnTo>
                    <a:pt x="1974545" y="1490662"/>
                  </a:lnTo>
                  <a:lnTo>
                    <a:pt x="1974545" y="0"/>
                  </a:lnTo>
                  <a:close/>
                </a:path>
                <a:path w="3406775" h="1490979">
                  <a:moveTo>
                    <a:pt x="3406470" y="496887"/>
                  </a:moveTo>
                  <a:lnTo>
                    <a:pt x="2863850" y="496887"/>
                  </a:lnTo>
                  <a:lnTo>
                    <a:pt x="2863850" y="1490662"/>
                  </a:lnTo>
                  <a:lnTo>
                    <a:pt x="3406470" y="1490662"/>
                  </a:lnTo>
                  <a:lnTo>
                    <a:pt x="3406470" y="496887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71680" y="3492599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680" y="2995711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0065" y="2498824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0065" y="2001936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8784" y="3952230"/>
            <a:ext cx="859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252423"/>
                </a:solidFill>
                <a:latin typeface="Tahoma"/>
                <a:cs typeface="Tahoma"/>
              </a:rPr>
              <a:t>ProductName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2625" y="1578347"/>
            <a:ext cx="177800" cy="201231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UnitsInStock</a:t>
            </a: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85" dirty="0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200" spc="-5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110" dirty="0">
                <a:solidFill>
                  <a:srgbClr val="252423"/>
                </a:solidFill>
                <a:latin typeface="Tahoma"/>
                <a:cs typeface="Tahoma"/>
              </a:rPr>
              <a:t>o…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6450" y="3677890"/>
            <a:ext cx="7410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Steeleye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Stout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9835" y="3677890"/>
            <a:ext cx="718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Côte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de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 Blaye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29388" y="3662650"/>
            <a:ext cx="10426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Uncle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Bob's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 Organic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Dried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Pears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0384" y="1316862"/>
            <a:ext cx="95249" cy="9524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5310" y="1316862"/>
            <a:ext cx="95249" cy="9524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787525" y="952563"/>
            <a:ext cx="4538345" cy="71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52423"/>
                </a:solidFill>
                <a:latin typeface="Tahoma"/>
                <a:cs typeface="Tahoma"/>
              </a:rPr>
              <a:t>UnitsInStock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52423"/>
                </a:solidFill>
                <a:latin typeface="Tahoma"/>
                <a:cs typeface="Tahoma"/>
              </a:rPr>
              <a:t>ReorderLevel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52423"/>
                </a:solidFill>
                <a:latin typeface="Tahoma"/>
                <a:cs typeface="Tahoma"/>
              </a:rPr>
              <a:t>ProductName</a:t>
            </a:r>
            <a:endParaRPr sz="1400">
              <a:latin typeface="Tahoma"/>
              <a:cs typeface="Tahoma"/>
            </a:endParaRPr>
          </a:p>
          <a:p>
            <a:pPr marL="137160">
              <a:lnSpc>
                <a:spcPct val="100000"/>
              </a:lnSpc>
              <a:spcBef>
                <a:spcPts val="820"/>
              </a:spcBef>
              <a:tabLst>
                <a:tab pos="1437640" algn="l"/>
              </a:tabLst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UnitsInStock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Sum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ReorderLevel</a:t>
            </a:r>
            <a:endParaRPr sz="1000">
              <a:latin typeface="Segoe UI"/>
              <a:cs typeface="Segoe UI"/>
            </a:endParaRPr>
          </a:p>
          <a:p>
            <a:pPr marL="334645">
              <a:lnSpc>
                <a:spcPct val="100000"/>
              </a:lnSpc>
              <a:spcBef>
                <a:spcPts val="65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998217" y="234950"/>
            <a:ext cx="34340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Times New Roman"/>
                <a:cs typeface="Times New Roman"/>
              </a:rPr>
              <a:t>INVENTORY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7525" y="4457763"/>
            <a:ext cx="2792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70" dirty="0">
                <a:solidFill>
                  <a:srgbClr val="252423"/>
                </a:solidFill>
                <a:latin typeface="Tahoma"/>
                <a:cs typeface="Tahoma"/>
              </a:rPr>
              <a:t> UnitsInStock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sz="14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CompanyName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22169" y="4810125"/>
            <a:ext cx="10151110" cy="1866900"/>
          </a:xfrm>
          <a:custGeom>
            <a:avLst/>
            <a:gdLst/>
            <a:ahLst/>
            <a:cxnLst/>
            <a:rect l="l" t="t" r="r" b="b"/>
            <a:pathLst>
              <a:path w="10151110" h="1866900">
                <a:moveTo>
                  <a:pt x="9525" y="1860829"/>
                </a:moveTo>
                <a:lnTo>
                  <a:pt x="9067" y="1859711"/>
                </a:lnTo>
                <a:lnTo>
                  <a:pt x="7200" y="1857844"/>
                </a:lnTo>
                <a:lnTo>
                  <a:pt x="6083" y="1857375"/>
                </a:lnTo>
                <a:lnTo>
                  <a:pt x="3454" y="1857375"/>
                </a:lnTo>
                <a:lnTo>
                  <a:pt x="2336" y="1857844"/>
                </a:lnTo>
                <a:lnTo>
                  <a:pt x="469" y="1859711"/>
                </a:lnTo>
                <a:lnTo>
                  <a:pt x="0" y="1860829"/>
                </a:lnTo>
                <a:lnTo>
                  <a:pt x="0" y="1863458"/>
                </a:lnTo>
                <a:lnTo>
                  <a:pt x="469" y="1864575"/>
                </a:lnTo>
                <a:lnTo>
                  <a:pt x="2336" y="1866442"/>
                </a:lnTo>
                <a:lnTo>
                  <a:pt x="3454" y="1866900"/>
                </a:lnTo>
                <a:lnTo>
                  <a:pt x="6083" y="1866900"/>
                </a:lnTo>
                <a:lnTo>
                  <a:pt x="7200" y="1866442"/>
                </a:lnTo>
                <a:lnTo>
                  <a:pt x="9067" y="1864575"/>
                </a:lnTo>
                <a:lnTo>
                  <a:pt x="9525" y="1863458"/>
                </a:lnTo>
                <a:lnTo>
                  <a:pt x="9525" y="1860829"/>
                </a:lnTo>
                <a:close/>
              </a:path>
              <a:path w="10151110" h="1866900">
                <a:moveTo>
                  <a:pt x="9525" y="1396479"/>
                </a:moveTo>
                <a:lnTo>
                  <a:pt x="9067" y="1395361"/>
                </a:lnTo>
                <a:lnTo>
                  <a:pt x="7200" y="1393507"/>
                </a:lnTo>
                <a:lnTo>
                  <a:pt x="6083" y="1393037"/>
                </a:lnTo>
                <a:lnTo>
                  <a:pt x="3454" y="1393037"/>
                </a:lnTo>
                <a:lnTo>
                  <a:pt x="2336" y="1393507"/>
                </a:lnTo>
                <a:lnTo>
                  <a:pt x="469" y="1395361"/>
                </a:lnTo>
                <a:lnTo>
                  <a:pt x="0" y="1396479"/>
                </a:lnTo>
                <a:lnTo>
                  <a:pt x="0" y="1399120"/>
                </a:lnTo>
                <a:lnTo>
                  <a:pt x="469" y="1400238"/>
                </a:lnTo>
                <a:lnTo>
                  <a:pt x="2336" y="1402092"/>
                </a:lnTo>
                <a:lnTo>
                  <a:pt x="3454" y="1402562"/>
                </a:lnTo>
                <a:lnTo>
                  <a:pt x="6083" y="1402562"/>
                </a:lnTo>
                <a:lnTo>
                  <a:pt x="7200" y="1402092"/>
                </a:lnTo>
                <a:lnTo>
                  <a:pt x="9067" y="1400238"/>
                </a:lnTo>
                <a:lnTo>
                  <a:pt x="9525" y="1399120"/>
                </a:lnTo>
                <a:lnTo>
                  <a:pt x="9525" y="1396479"/>
                </a:lnTo>
                <a:close/>
              </a:path>
              <a:path w="10151110" h="1866900">
                <a:moveTo>
                  <a:pt x="9525" y="932141"/>
                </a:moveTo>
                <a:lnTo>
                  <a:pt x="9067" y="931024"/>
                </a:lnTo>
                <a:lnTo>
                  <a:pt x="7200" y="929157"/>
                </a:lnTo>
                <a:lnTo>
                  <a:pt x="6083" y="928687"/>
                </a:lnTo>
                <a:lnTo>
                  <a:pt x="3454" y="928687"/>
                </a:lnTo>
                <a:lnTo>
                  <a:pt x="2336" y="929157"/>
                </a:lnTo>
                <a:lnTo>
                  <a:pt x="469" y="931024"/>
                </a:lnTo>
                <a:lnTo>
                  <a:pt x="0" y="932141"/>
                </a:lnTo>
                <a:lnTo>
                  <a:pt x="0" y="934770"/>
                </a:lnTo>
                <a:lnTo>
                  <a:pt x="469" y="935888"/>
                </a:lnTo>
                <a:lnTo>
                  <a:pt x="2336" y="937755"/>
                </a:lnTo>
                <a:lnTo>
                  <a:pt x="3454" y="938212"/>
                </a:lnTo>
                <a:lnTo>
                  <a:pt x="6083" y="938212"/>
                </a:lnTo>
                <a:lnTo>
                  <a:pt x="7200" y="937755"/>
                </a:lnTo>
                <a:lnTo>
                  <a:pt x="9067" y="935888"/>
                </a:lnTo>
                <a:lnTo>
                  <a:pt x="9525" y="934770"/>
                </a:lnTo>
                <a:lnTo>
                  <a:pt x="9525" y="932141"/>
                </a:lnTo>
                <a:close/>
              </a:path>
              <a:path w="10151110" h="1866900">
                <a:moveTo>
                  <a:pt x="9525" y="467791"/>
                </a:moveTo>
                <a:lnTo>
                  <a:pt x="9067" y="466674"/>
                </a:lnTo>
                <a:lnTo>
                  <a:pt x="7200" y="464820"/>
                </a:lnTo>
                <a:lnTo>
                  <a:pt x="6083" y="464350"/>
                </a:lnTo>
                <a:lnTo>
                  <a:pt x="3454" y="464350"/>
                </a:lnTo>
                <a:lnTo>
                  <a:pt x="2336" y="464820"/>
                </a:lnTo>
                <a:lnTo>
                  <a:pt x="469" y="466674"/>
                </a:lnTo>
                <a:lnTo>
                  <a:pt x="0" y="467791"/>
                </a:lnTo>
                <a:lnTo>
                  <a:pt x="0" y="470433"/>
                </a:lnTo>
                <a:lnTo>
                  <a:pt x="469" y="471551"/>
                </a:lnTo>
                <a:lnTo>
                  <a:pt x="2336" y="473405"/>
                </a:lnTo>
                <a:lnTo>
                  <a:pt x="3454" y="473875"/>
                </a:lnTo>
                <a:lnTo>
                  <a:pt x="6083" y="473875"/>
                </a:lnTo>
                <a:lnTo>
                  <a:pt x="7200" y="473405"/>
                </a:lnTo>
                <a:lnTo>
                  <a:pt x="9067" y="471551"/>
                </a:lnTo>
                <a:lnTo>
                  <a:pt x="9525" y="470433"/>
                </a:lnTo>
                <a:lnTo>
                  <a:pt x="9525" y="467791"/>
                </a:lnTo>
                <a:close/>
              </a:path>
              <a:path w="10151110" h="1866900">
                <a:moveTo>
                  <a:pt x="9525" y="3454"/>
                </a:moveTo>
                <a:lnTo>
                  <a:pt x="9067" y="2336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10151110" h="1866900">
                <a:moveTo>
                  <a:pt x="57150" y="1860829"/>
                </a:moveTo>
                <a:lnTo>
                  <a:pt x="56692" y="1859711"/>
                </a:lnTo>
                <a:lnTo>
                  <a:pt x="54825" y="1857844"/>
                </a:lnTo>
                <a:lnTo>
                  <a:pt x="53708" y="1857375"/>
                </a:lnTo>
                <a:lnTo>
                  <a:pt x="51079" y="1857375"/>
                </a:lnTo>
                <a:lnTo>
                  <a:pt x="49961" y="1857844"/>
                </a:lnTo>
                <a:lnTo>
                  <a:pt x="48094" y="1859711"/>
                </a:lnTo>
                <a:lnTo>
                  <a:pt x="47625" y="1860829"/>
                </a:lnTo>
                <a:lnTo>
                  <a:pt x="47625" y="1863458"/>
                </a:lnTo>
                <a:lnTo>
                  <a:pt x="48094" y="1864575"/>
                </a:lnTo>
                <a:lnTo>
                  <a:pt x="49961" y="1866442"/>
                </a:lnTo>
                <a:lnTo>
                  <a:pt x="51079" y="1866900"/>
                </a:lnTo>
                <a:lnTo>
                  <a:pt x="53708" y="1866900"/>
                </a:lnTo>
                <a:lnTo>
                  <a:pt x="54825" y="1866442"/>
                </a:lnTo>
                <a:lnTo>
                  <a:pt x="56692" y="1864575"/>
                </a:lnTo>
                <a:lnTo>
                  <a:pt x="57150" y="1863458"/>
                </a:lnTo>
                <a:lnTo>
                  <a:pt x="57150" y="1860829"/>
                </a:lnTo>
                <a:close/>
              </a:path>
              <a:path w="10151110" h="1866900">
                <a:moveTo>
                  <a:pt x="57150" y="1396479"/>
                </a:moveTo>
                <a:lnTo>
                  <a:pt x="56692" y="1395361"/>
                </a:lnTo>
                <a:lnTo>
                  <a:pt x="54825" y="1393507"/>
                </a:lnTo>
                <a:lnTo>
                  <a:pt x="53708" y="1393037"/>
                </a:lnTo>
                <a:lnTo>
                  <a:pt x="51079" y="1393037"/>
                </a:lnTo>
                <a:lnTo>
                  <a:pt x="49961" y="1393507"/>
                </a:lnTo>
                <a:lnTo>
                  <a:pt x="48094" y="1395361"/>
                </a:lnTo>
                <a:lnTo>
                  <a:pt x="47625" y="1396479"/>
                </a:lnTo>
                <a:lnTo>
                  <a:pt x="47625" y="1399120"/>
                </a:lnTo>
                <a:lnTo>
                  <a:pt x="48094" y="1400238"/>
                </a:lnTo>
                <a:lnTo>
                  <a:pt x="49961" y="1402092"/>
                </a:lnTo>
                <a:lnTo>
                  <a:pt x="51079" y="1402562"/>
                </a:lnTo>
                <a:lnTo>
                  <a:pt x="53708" y="1402562"/>
                </a:lnTo>
                <a:lnTo>
                  <a:pt x="54825" y="1402092"/>
                </a:lnTo>
                <a:lnTo>
                  <a:pt x="56692" y="1400238"/>
                </a:lnTo>
                <a:lnTo>
                  <a:pt x="57150" y="1399120"/>
                </a:lnTo>
                <a:lnTo>
                  <a:pt x="57150" y="1396479"/>
                </a:lnTo>
                <a:close/>
              </a:path>
              <a:path w="10151110" h="1866900">
                <a:moveTo>
                  <a:pt x="57150" y="932141"/>
                </a:moveTo>
                <a:lnTo>
                  <a:pt x="56692" y="931024"/>
                </a:lnTo>
                <a:lnTo>
                  <a:pt x="54825" y="929157"/>
                </a:lnTo>
                <a:lnTo>
                  <a:pt x="53708" y="928687"/>
                </a:lnTo>
                <a:lnTo>
                  <a:pt x="51079" y="928687"/>
                </a:lnTo>
                <a:lnTo>
                  <a:pt x="49961" y="929157"/>
                </a:lnTo>
                <a:lnTo>
                  <a:pt x="48094" y="931024"/>
                </a:lnTo>
                <a:lnTo>
                  <a:pt x="47625" y="932141"/>
                </a:lnTo>
                <a:lnTo>
                  <a:pt x="47625" y="934770"/>
                </a:lnTo>
                <a:lnTo>
                  <a:pt x="48094" y="935888"/>
                </a:lnTo>
                <a:lnTo>
                  <a:pt x="49961" y="937755"/>
                </a:lnTo>
                <a:lnTo>
                  <a:pt x="51079" y="938212"/>
                </a:lnTo>
                <a:lnTo>
                  <a:pt x="53708" y="938212"/>
                </a:lnTo>
                <a:lnTo>
                  <a:pt x="54825" y="937755"/>
                </a:lnTo>
                <a:lnTo>
                  <a:pt x="56692" y="935888"/>
                </a:lnTo>
                <a:lnTo>
                  <a:pt x="57150" y="934770"/>
                </a:lnTo>
                <a:lnTo>
                  <a:pt x="57150" y="932141"/>
                </a:lnTo>
                <a:close/>
              </a:path>
              <a:path w="10151110" h="1866900">
                <a:moveTo>
                  <a:pt x="57150" y="467791"/>
                </a:moveTo>
                <a:lnTo>
                  <a:pt x="56692" y="466674"/>
                </a:lnTo>
                <a:lnTo>
                  <a:pt x="54825" y="464820"/>
                </a:lnTo>
                <a:lnTo>
                  <a:pt x="53708" y="464350"/>
                </a:lnTo>
                <a:lnTo>
                  <a:pt x="51079" y="464350"/>
                </a:lnTo>
                <a:lnTo>
                  <a:pt x="49961" y="464820"/>
                </a:lnTo>
                <a:lnTo>
                  <a:pt x="48094" y="466674"/>
                </a:lnTo>
                <a:lnTo>
                  <a:pt x="47625" y="467791"/>
                </a:lnTo>
                <a:lnTo>
                  <a:pt x="47625" y="470433"/>
                </a:lnTo>
                <a:lnTo>
                  <a:pt x="48094" y="471551"/>
                </a:lnTo>
                <a:lnTo>
                  <a:pt x="49961" y="473405"/>
                </a:lnTo>
                <a:lnTo>
                  <a:pt x="51079" y="473875"/>
                </a:lnTo>
                <a:lnTo>
                  <a:pt x="53708" y="473875"/>
                </a:lnTo>
                <a:lnTo>
                  <a:pt x="54825" y="473405"/>
                </a:lnTo>
                <a:lnTo>
                  <a:pt x="56692" y="471551"/>
                </a:lnTo>
                <a:lnTo>
                  <a:pt x="57150" y="470433"/>
                </a:lnTo>
                <a:lnTo>
                  <a:pt x="57150" y="467791"/>
                </a:lnTo>
                <a:close/>
              </a:path>
              <a:path w="10151110" h="1866900">
                <a:moveTo>
                  <a:pt x="57150" y="3454"/>
                </a:moveTo>
                <a:lnTo>
                  <a:pt x="56692" y="2336"/>
                </a:lnTo>
                <a:lnTo>
                  <a:pt x="54825" y="469"/>
                </a:lnTo>
                <a:lnTo>
                  <a:pt x="53708" y="0"/>
                </a:lnTo>
                <a:lnTo>
                  <a:pt x="51079" y="0"/>
                </a:lnTo>
                <a:lnTo>
                  <a:pt x="49961" y="469"/>
                </a:lnTo>
                <a:lnTo>
                  <a:pt x="48094" y="2336"/>
                </a:lnTo>
                <a:lnTo>
                  <a:pt x="47625" y="3454"/>
                </a:lnTo>
                <a:lnTo>
                  <a:pt x="47625" y="6083"/>
                </a:lnTo>
                <a:lnTo>
                  <a:pt x="48094" y="7200"/>
                </a:lnTo>
                <a:lnTo>
                  <a:pt x="49961" y="9067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67"/>
                </a:lnTo>
                <a:lnTo>
                  <a:pt x="56692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10151110" h="1866900">
                <a:moveTo>
                  <a:pt x="104775" y="1860829"/>
                </a:moveTo>
                <a:lnTo>
                  <a:pt x="104317" y="1859711"/>
                </a:lnTo>
                <a:lnTo>
                  <a:pt x="102450" y="1857844"/>
                </a:lnTo>
                <a:lnTo>
                  <a:pt x="101333" y="1857375"/>
                </a:lnTo>
                <a:lnTo>
                  <a:pt x="98704" y="1857375"/>
                </a:lnTo>
                <a:lnTo>
                  <a:pt x="97586" y="1857844"/>
                </a:lnTo>
                <a:lnTo>
                  <a:pt x="95719" y="1859711"/>
                </a:lnTo>
                <a:lnTo>
                  <a:pt x="95250" y="1860829"/>
                </a:lnTo>
                <a:lnTo>
                  <a:pt x="95250" y="1863458"/>
                </a:lnTo>
                <a:lnTo>
                  <a:pt x="95719" y="1864575"/>
                </a:lnTo>
                <a:lnTo>
                  <a:pt x="97586" y="1866442"/>
                </a:lnTo>
                <a:lnTo>
                  <a:pt x="98704" y="1866900"/>
                </a:lnTo>
                <a:lnTo>
                  <a:pt x="101333" y="1866900"/>
                </a:lnTo>
                <a:lnTo>
                  <a:pt x="102450" y="1866442"/>
                </a:lnTo>
                <a:lnTo>
                  <a:pt x="104317" y="1864575"/>
                </a:lnTo>
                <a:lnTo>
                  <a:pt x="104775" y="1863458"/>
                </a:lnTo>
                <a:lnTo>
                  <a:pt x="104775" y="1860829"/>
                </a:lnTo>
                <a:close/>
              </a:path>
              <a:path w="10151110" h="1866900">
                <a:moveTo>
                  <a:pt x="104775" y="1396479"/>
                </a:moveTo>
                <a:lnTo>
                  <a:pt x="104317" y="1395361"/>
                </a:lnTo>
                <a:lnTo>
                  <a:pt x="102450" y="1393507"/>
                </a:lnTo>
                <a:lnTo>
                  <a:pt x="101333" y="1393037"/>
                </a:lnTo>
                <a:lnTo>
                  <a:pt x="98704" y="1393037"/>
                </a:lnTo>
                <a:lnTo>
                  <a:pt x="97586" y="1393507"/>
                </a:lnTo>
                <a:lnTo>
                  <a:pt x="95719" y="1395361"/>
                </a:lnTo>
                <a:lnTo>
                  <a:pt x="95250" y="1396479"/>
                </a:lnTo>
                <a:lnTo>
                  <a:pt x="95250" y="1399120"/>
                </a:lnTo>
                <a:lnTo>
                  <a:pt x="95719" y="1400238"/>
                </a:lnTo>
                <a:lnTo>
                  <a:pt x="97586" y="1402092"/>
                </a:lnTo>
                <a:lnTo>
                  <a:pt x="98704" y="1402562"/>
                </a:lnTo>
                <a:lnTo>
                  <a:pt x="101333" y="1402562"/>
                </a:lnTo>
                <a:lnTo>
                  <a:pt x="102450" y="1402092"/>
                </a:lnTo>
                <a:lnTo>
                  <a:pt x="104317" y="1400238"/>
                </a:lnTo>
                <a:lnTo>
                  <a:pt x="104775" y="1399120"/>
                </a:lnTo>
                <a:lnTo>
                  <a:pt x="104775" y="1396479"/>
                </a:lnTo>
                <a:close/>
              </a:path>
              <a:path w="10151110" h="1866900">
                <a:moveTo>
                  <a:pt x="104775" y="932141"/>
                </a:moveTo>
                <a:lnTo>
                  <a:pt x="104317" y="931024"/>
                </a:lnTo>
                <a:lnTo>
                  <a:pt x="102450" y="929157"/>
                </a:lnTo>
                <a:lnTo>
                  <a:pt x="101333" y="928687"/>
                </a:lnTo>
                <a:lnTo>
                  <a:pt x="98704" y="928687"/>
                </a:lnTo>
                <a:lnTo>
                  <a:pt x="97586" y="929157"/>
                </a:lnTo>
                <a:lnTo>
                  <a:pt x="95719" y="931024"/>
                </a:lnTo>
                <a:lnTo>
                  <a:pt x="95250" y="932141"/>
                </a:lnTo>
                <a:lnTo>
                  <a:pt x="95250" y="934770"/>
                </a:lnTo>
                <a:lnTo>
                  <a:pt x="95719" y="935888"/>
                </a:lnTo>
                <a:lnTo>
                  <a:pt x="97586" y="937755"/>
                </a:lnTo>
                <a:lnTo>
                  <a:pt x="98704" y="938212"/>
                </a:lnTo>
                <a:lnTo>
                  <a:pt x="101333" y="938212"/>
                </a:lnTo>
                <a:lnTo>
                  <a:pt x="102450" y="937755"/>
                </a:lnTo>
                <a:lnTo>
                  <a:pt x="104317" y="935888"/>
                </a:lnTo>
                <a:lnTo>
                  <a:pt x="104775" y="934770"/>
                </a:lnTo>
                <a:lnTo>
                  <a:pt x="104775" y="932141"/>
                </a:lnTo>
                <a:close/>
              </a:path>
              <a:path w="10151110" h="1866900">
                <a:moveTo>
                  <a:pt x="104775" y="467791"/>
                </a:moveTo>
                <a:lnTo>
                  <a:pt x="104317" y="466674"/>
                </a:lnTo>
                <a:lnTo>
                  <a:pt x="102450" y="464820"/>
                </a:lnTo>
                <a:lnTo>
                  <a:pt x="101333" y="464350"/>
                </a:lnTo>
                <a:lnTo>
                  <a:pt x="98704" y="464350"/>
                </a:lnTo>
                <a:lnTo>
                  <a:pt x="97586" y="464820"/>
                </a:lnTo>
                <a:lnTo>
                  <a:pt x="95719" y="466674"/>
                </a:lnTo>
                <a:lnTo>
                  <a:pt x="95250" y="467791"/>
                </a:lnTo>
                <a:lnTo>
                  <a:pt x="95250" y="470433"/>
                </a:lnTo>
                <a:lnTo>
                  <a:pt x="95719" y="471551"/>
                </a:lnTo>
                <a:lnTo>
                  <a:pt x="97586" y="473405"/>
                </a:lnTo>
                <a:lnTo>
                  <a:pt x="98704" y="473875"/>
                </a:lnTo>
                <a:lnTo>
                  <a:pt x="101333" y="473875"/>
                </a:lnTo>
                <a:lnTo>
                  <a:pt x="102450" y="473405"/>
                </a:lnTo>
                <a:lnTo>
                  <a:pt x="104317" y="471551"/>
                </a:lnTo>
                <a:lnTo>
                  <a:pt x="104775" y="470433"/>
                </a:lnTo>
                <a:lnTo>
                  <a:pt x="104775" y="467791"/>
                </a:lnTo>
                <a:close/>
              </a:path>
              <a:path w="10151110" h="1866900">
                <a:moveTo>
                  <a:pt x="104775" y="3454"/>
                </a:moveTo>
                <a:lnTo>
                  <a:pt x="104317" y="2336"/>
                </a:lnTo>
                <a:lnTo>
                  <a:pt x="102450" y="469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69"/>
                </a:lnTo>
                <a:lnTo>
                  <a:pt x="95719" y="2336"/>
                </a:lnTo>
                <a:lnTo>
                  <a:pt x="95250" y="3454"/>
                </a:lnTo>
                <a:lnTo>
                  <a:pt x="95250" y="6083"/>
                </a:lnTo>
                <a:lnTo>
                  <a:pt x="95719" y="7200"/>
                </a:lnTo>
                <a:lnTo>
                  <a:pt x="97586" y="9067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67"/>
                </a:lnTo>
                <a:lnTo>
                  <a:pt x="104317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10151110" h="1866900">
                <a:moveTo>
                  <a:pt x="152400" y="1860829"/>
                </a:moveTo>
                <a:lnTo>
                  <a:pt x="151942" y="1859711"/>
                </a:lnTo>
                <a:lnTo>
                  <a:pt x="150075" y="1857844"/>
                </a:lnTo>
                <a:lnTo>
                  <a:pt x="148958" y="1857375"/>
                </a:lnTo>
                <a:lnTo>
                  <a:pt x="146329" y="1857375"/>
                </a:lnTo>
                <a:lnTo>
                  <a:pt x="145211" y="1857844"/>
                </a:lnTo>
                <a:lnTo>
                  <a:pt x="143344" y="1859711"/>
                </a:lnTo>
                <a:lnTo>
                  <a:pt x="142875" y="1860829"/>
                </a:lnTo>
                <a:lnTo>
                  <a:pt x="142875" y="1863458"/>
                </a:lnTo>
                <a:lnTo>
                  <a:pt x="143344" y="1864575"/>
                </a:lnTo>
                <a:lnTo>
                  <a:pt x="145211" y="1866442"/>
                </a:lnTo>
                <a:lnTo>
                  <a:pt x="146329" y="1866900"/>
                </a:lnTo>
                <a:lnTo>
                  <a:pt x="148958" y="1866900"/>
                </a:lnTo>
                <a:lnTo>
                  <a:pt x="150075" y="1866442"/>
                </a:lnTo>
                <a:lnTo>
                  <a:pt x="151942" y="1864575"/>
                </a:lnTo>
                <a:lnTo>
                  <a:pt x="152400" y="1863458"/>
                </a:lnTo>
                <a:lnTo>
                  <a:pt x="152400" y="1860829"/>
                </a:lnTo>
                <a:close/>
              </a:path>
              <a:path w="10151110" h="1866900">
                <a:moveTo>
                  <a:pt x="152400" y="1396479"/>
                </a:moveTo>
                <a:lnTo>
                  <a:pt x="151942" y="1395361"/>
                </a:lnTo>
                <a:lnTo>
                  <a:pt x="150075" y="1393507"/>
                </a:lnTo>
                <a:lnTo>
                  <a:pt x="148958" y="1393037"/>
                </a:lnTo>
                <a:lnTo>
                  <a:pt x="146329" y="1393037"/>
                </a:lnTo>
                <a:lnTo>
                  <a:pt x="145211" y="1393507"/>
                </a:lnTo>
                <a:lnTo>
                  <a:pt x="143344" y="1395361"/>
                </a:lnTo>
                <a:lnTo>
                  <a:pt x="142875" y="1396479"/>
                </a:lnTo>
                <a:lnTo>
                  <a:pt x="142875" y="1399120"/>
                </a:lnTo>
                <a:lnTo>
                  <a:pt x="143344" y="1400238"/>
                </a:lnTo>
                <a:lnTo>
                  <a:pt x="145211" y="1402092"/>
                </a:lnTo>
                <a:lnTo>
                  <a:pt x="146329" y="1402562"/>
                </a:lnTo>
                <a:lnTo>
                  <a:pt x="148958" y="1402562"/>
                </a:lnTo>
                <a:lnTo>
                  <a:pt x="150075" y="1402092"/>
                </a:lnTo>
                <a:lnTo>
                  <a:pt x="151942" y="1400238"/>
                </a:lnTo>
                <a:lnTo>
                  <a:pt x="152400" y="1399120"/>
                </a:lnTo>
                <a:lnTo>
                  <a:pt x="152400" y="1396479"/>
                </a:lnTo>
                <a:close/>
              </a:path>
              <a:path w="10151110" h="1866900">
                <a:moveTo>
                  <a:pt x="152400" y="932141"/>
                </a:moveTo>
                <a:lnTo>
                  <a:pt x="151942" y="931024"/>
                </a:lnTo>
                <a:lnTo>
                  <a:pt x="150075" y="929157"/>
                </a:lnTo>
                <a:lnTo>
                  <a:pt x="148958" y="928687"/>
                </a:lnTo>
                <a:lnTo>
                  <a:pt x="146329" y="928687"/>
                </a:lnTo>
                <a:lnTo>
                  <a:pt x="145211" y="929157"/>
                </a:lnTo>
                <a:lnTo>
                  <a:pt x="143344" y="931024"/>
                </a:lnTo>
                <a:lnTo>
                  <a:pt x="142875" y="932141"/>
                </a:lnTo>
                <a:lnTo>
                  <a:pt x="142875" y="934770"/>
                </a:lnTo>
                <a:lnTo>
                  <a:pt x="143344" y="935888"/>
                </a:lnTo>
                <a:lnTo>
                  <a:pt x="145211" y="937755"/>
                </a:lnTo>
                <a:lnTo>
                  <a:pt x="146329" y="938212"/>
                </a:lnTo>
                <a:lnTo>
                  <a:pt x="148958" y="938212"/>
                </a:lnTo>
                <a:lnTo>
                  <a:pt x="150075" y="937755"/>
                </a:lnTo>
                <a:lnTo>
                  <a:pt x="151942" y="935888"/>
                </a:lnTo>
                <a:lnTo>
                  <a:pt x="152400" y="934770"/>
                </a:lnTo>
                <a:lnTo>
                  <a:pt x="152400" y="932141"/>
                </a:lnTo>
                <a:close/>
              </a:path>
              <a:path w="10151110" h="1866900">
                <a:moveTo>
                  <a:pt x="152400" y="467791"/>
                </a:moveTo>
                <a:lnTo>
                  <a:pt x="151942" y="466674"/>
                </a:lnTo>
                <a:lnTo>
                  <a:pt x="150075" y="464820"/>
                </a:lnTo>
                <a:lnTo>
                  <a:pt x="148958" y="464350"/>
                </a:lnTo>
                <a:lnTo>
                  <a:pt x="146329" y="464350"/>
                </a:lnTo>
                <a:lnTo>
                  <a:pt x="145211" y="464820"/>
                </a:lnTo>
                <a:lnTo>
                  <a:pt x="143344" y="466674"/>
                </a:lnTo>
                <a:lnTo>
                  <a:pt x="142875" y="467791"/>
                </a:lnTo>
                <a:lnTo>
                  <a:pt x="142875" y="470433"/>
                </a:lnTo>
                <a:lnTo>
                  <a:pt x="143344" y="471551"/>
                </a:lnTo>
                <a:lnTo>
                  <a:pt x="145211" y="473405"/>
                </a:lnTo>
                <a:lnTo>
                  <a:pt x="146329" y="473875"/>
                </a:lnTo>
                <a:lnTo>
                  <a:pt x="148958" y="473875"/>
                </a:lnTo>
                <a:lnTo>
                  <a:pt x="150075" y="473405"/>
                </a:lnTo>
                <a:lnTo>
                  <a:pt x="151942" y="471551"/>
                </a:lnTo>
                <a:lnTo>
                  <a:pt x="152400" y="470433"/>
                </a:lnTo>
                <a:lnTo>
                  <a:pt x="152400" y="467791"/>
                </a:lnTo>
                <a:close/>
              </a:path>
              <a:path w="10151110" h="1866900">
                <a:moveTo>
                  <a:pt x="152400" y="3454"/>
                </a:moveTo>
                <a:lnTo>
                  <a:pt x="151942" y="2336"/>
                </a:lnTo>
                <a:lnTo>
                  <a:pt x="150075" y="469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69"/>
                </a:lnTo>
                <a:lnTo>
                  <a:pt x="143344" y="2336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44" y="7200"/>
                </a:lnTo>
                <a:lnTo>
                  <a:pt x="145211" y="9067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67"/>
                </a:lnTo>
                <a:lnTo>
                  <a:pt x="151942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10151110" h="1866900">
                <a:moveTo>
                  <a:pt x="200025" y="1860829"/>
                </a:moveTo>
                <a:lnTo>
                  <a:pt x="199567" y="1859711"/>
                </a:lnTo>
                <a:lnTo>
                  <a:pt x="197700" y="1857844"/>
                </a:lnTo>
                <a:lnTo>
                  <a:pt x="196583" y="1857375"/>
                </a:lnTo>
                <a:lnTo>
                  <a:pt x="193954" y="1857375"/>
                </a:lnTo>
                <a:lnTo>
                  <a:pt x="192836" y="1857844"/>
                </a:lnTo>
                <a:lnTo>
                  <a:pt x="190969" y="1859711"/>
                </a:lnTo>
                <a:lnTo>
                  <a:pt x="190500" y="1860829"/>
                </a:lnTo>
                <a:lnTo>
                  <a:pt x="190500" y="1863458"/>
                </a:lnTo>
                <a:lnTo>
                  <a:pt x="190969" y="1864575"/>
                </a:lnTo>
                <a:lnTo>
                  <a:pt x="192836" y="1866442"/>
                </a:lnTo>
                <a:lnTo>
                  <a:pt x="193954" y="1866900"/>
                </a:lnTo>
                <a:lnTo>
                  <a:pt x="196583" y="1866900"/>
                </a:lnTo>
                <a:lnTo>
                  <a:pt x="197700" y="1866442"/>
                </a:lnTo>
                <a:lnTo>
                  <a:pt x="199567" y="1864575"/>
                </a:lnTo>
                <a:lnTo>
                  <a:pt x="200025" y="1863458"/>
                </a:lnTo>
                <a:lnTo>
                  <a:pt x="200025" y="1860829"/>
                </a:lnTo>
                <a:close/>
              </a:path>
              <a:path w="10151110" h="1866900">
                <a:moveTo>
                  <a:pt x="200025" y="1396479"/>
                </a:moveTo>
                <a:lnTo>
                  <a:pt x="199567" y="1395361"/>
                </a:lnTo>
                <a:lnTo>
                  <a:pt x="197700" y="1393507"/>
                </a:lnTo>
                <a:lnTo>
                  <a:pt x="196583" y="1393037"/>
                </a:lnTo>
                <a:lnTo>
                  <a:pt x="193954" y="1393037"/>
                </a:lnTo>
                <a:lnTo>
                  <a:pt x="192836" y="1393507"/>
                </a:lnTo>
                <a:lnTo>
                  <a:pt x="190969" y="1395361"/>
                </a:lnTo>
                <a:lnTo>
                  <a:pt x="190500" y="1396479"/>
                </a:lnTo>
                <a:lnTo>
                  <a:pt x="190500" y="1399120"/>
                </a:lnTo>
                <a:lnTo>
                  <a:pt x="190969" y="1400238"/>
                </a:lnTo>
                <a:lnTo>
                  <a:pt x="192836" y="1402092"/>
                </a:lnTo>
                <a:lnTo>
                  <a:pt x="193954" y="1402562"/>
                </a:lnTo>
                <a:lnTo>
                  <a:pt x="196583" y="1402562"/>
                </a:lnTo>
                <a:lnTo>
                  <a:pt x="197700" y="1402092"/>
                </a:lnTo>
                <a:lnTo>
                  <a:pt x="199567" y="1400238"/>
                </a:lnTo>
                <a:lnTo>
                  <a:pt x="200025" y="1399120"/>
                </a:lnTo>
                <a:lnTo>
                  <a:pt x="200025" y="1396479"/>
                </a:lnTo>
                <a:close/>
              </a:path>
              <a:path w="10151110" h="1866900">
                <a:moveTo>
                  <a:pt x="200025" y="932141"/>
                </a:moveTo>
                <a:lnTo>
                  <a:pt x="199567" y="931024"/>
                </a:lnTo>
                <a:lnTo>
                  <a:pt x="197700" y="929157"/>
                </a:lnTo>
                <a:lnTo>
                  <a:pt x="196583" y="928687"/>
                </a:lnTo>
                <a:lnTo>
                  <a:pt x="193954" y="928687"/>
                </a:lnTo>
                <a:lnTo>
                  <a:pt x="192836" y="929157"/>
                </a:lnTo>
                <a:lnTo>
                  <a:pt x="190969" y="931024"/>
                </a:lnTo>
                <a:lnTo>
                  <a:pt x="190500" y="932141"/>
                </a:lnTo>
                <a:lnTo>
                  <a:pt x="190500" y="934770"/>
                </a:lnTo>
                <a:lnTo>
                  <a:pt x="190969" y="935888"/>
                </a:lnTo>
                <a:lnTo>
                  <a:pt x="192836" y="937755"/>
                </a:lnTo>
                <a:lnTo>
                  <a:pt x="193954" y="938212"/>
                </a:lnTo>
                <a:lnTo>
                  <a:pt x="196583" y="938212"/>
                </a:lnTo>
                <a:lnTo>
                  <a:pt x="197700" y="937755"/>
                </a:lnTo>
                <a:lnTo>
                  <a:pt x="199567" y="935888"/>
                </a:lnTo>
                <a:lnTo>
                  <a:pt x="200025" y="934770"/>
                </a:lnTo>
                <a:lnTo>
                  <a:pt x="200025" y="932141"/>
                </a:lnTo>
                <a:close/>
              </a:path>
              <a:path w="10151110" h="1866900">
                <a:moveTo>
                  <a:pt x="200025" y="467791"/>
                </a:moveTo>
                <a:lnTo>
                  <a:pt x="199567" y="466674"/>
                </a:lnTo>
                <a:lnTo>
                  <a:pt x="197700" y="464820"/>
                </a:lnTo>
                <a:lnTo>
                  <a:pt x="196583" y="464350"/>
                </a:lnTo>
                <a:lnTo>
                  <a:pt x="193954" y="464350"/>
                </a:lnTo>
                <a:lnTo>
                  <a:pt x="192836" y="464820"/>
                </a:lnTo>
                <a:lnTo>
                  <a:pt x="190969" y="466674"/>
                </a:lnTo>
                <a:lnTo>
                  <a:pt x="190500" y="467791"/>
                </a:lnTo>
                <a:lnTo>
                  <a:pt x="190500" y="470433"/>
                </a:lnTo>
                <a:lnTo>
                  <a:pt x="190969" y="471551"/>
                </a:lnTo>
                <a:lnTo>
                  <a:pt x="192836" y="473405"/>
                </a:lnTo>
                <a:lnTo>
                  <a:pt x="193954" y="473875"/>
                </a:lnTo>
                <a:lnTo>
                  <a:pt x="196583" y="473875"/>
                </a:lnTo>
                <a:lnTo>
                  <a:pt x="197700" y="473405"/>
                </a:lnTo>
                <a:lnTo>
                  <a:pt x="199567" y="471551"/>
                </a:lnTo>
                <a:lnTo>
                  <a:pt x="200025" y="470433"/>
                </a:lnTo>
                <a:lnTo>
                  <a:pt x="200025" y="467791"/>
                </a:lnTo>
                <a:close/>
              </a:path>
              <a:path w="10151110" h="1866900">
                <a:moveTo>
                  <a:pt x="200025" y="3454"/>
                </a:moveTo>
                <a:lnTo>
                  <a:pt x="199567" y="2336"/>
                </a:lnTo>
                <a:lnTo>
                  <a:pt x="197700" y="469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69"/>
                </a:lnTo>
                <a:lnTo>
                  <a:pt x="190969" y="2336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69" y="7200"/>
                </a:lnTo>
                <a:lnTo>
                  <a:pt x="192836" y="9067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67"/>
                </a:lnTo>
                <a:lnTo>
                  <a:pt x="199567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10151110" h="1866900">
                <a:moveTo>
                  <a:pt x="247650" y="1860829"/>
                </a:moveTo>
                <a:lnTo>
                  <a:pt x="247192" y="1859711"/>
                </a:lnTo>
                <a:lnTo>
                  <a:pt x="245325" y="1857844"/>
                </a:lnTo>
                <a:lnTo>
                  <a:pt x="244208" y="1857375"/>
                </a:lnTo>
                <a:lnTo>
                  <a:pt x="241579" y="1857375"/>
                </a:lnTo>
                <a:lnTo>
                  <a:pt x="240461" y="1857844"/>
                </a:lnTo>
                <a:lnTo>
                  <a:pt x="238594" y="1859711"/>
                </a:lnTo>
                <a:lnTo>
                  <a:pt x="238125" y="1860829"/>
                </a:lnTo>
                <a:lnTo>
                  <a:pt x="238125" y="1863458"/>
                </a:lnTo>
                <a:lnTo>
                  <a:pt x="238594" y="1864575"/>
                </a:lnTo>
                <a:lnTo>
                  <a:pt x="240461" y="1866442"/>
                </a:lnTo>
                <a:lnTo>
                  <a:pt x="241579" y="1866900"/>
                </a:lnTo>
                <a:lnTo>
                  <a:pt x="244208" y="1866900"/>
                </a:lnTo>
                <a:lnTo>
                  <a:pt x="245325" y="1866442"/>
                </a:lnTo>
                <a:lnTo>
                  <a:pt x="247192" y="1864575"/>
                </a:lnTo>
                <a:lnTo>
                  <a:pt x="247650" y="1863458"/>
                </a:lnTo>
                <a:lnTo>
                  <a:pt x="247650" y="1860829"/>
                </a:lnTo>
                <a:close/>
              </a:path>
              <a:path w="10151110" h="1866900">
                <a:moveTo>
                  <a:pt x="247650" y="1396479"/>
                </a:moveTo>
                <a:lnTo>
                  <a:pt x="247192" y="1395361"/>
                </a:lnTo>
                <a:lnTo>
                  <a:pt x="245325" y="1393507"/>
                </a:lnTo>
                <a:lnTo>
                  <a:pt x="244208" y="1393037"/>
                </a:lnTo>
                <a:lnTo>
                  <a:pt x="241579" y="1393037"/>
                </a:lnTo>
                <a:lnTo>
                  <a:pt x="240461" y="1393507"/>
                </a:lnTo>
                <a:lnTo>
                  <a:pt x="238594" y="1395361"/>
                </a:lnTo>
                <a:lnTo>
                  <a:pt x="238125" y="1396479"/>
                </a:lnTo>
                <a:lnTo>
                  <a:pt x="238125" y="1399120"/>
                </a:lnTo>
                <a:lnTo>
                  <a:pt x="238594" y="1400238"/>
                </a:lnTo>
                <a:lnTo>
                  <a:pt x="240461" y="1402092"/>
                </a:lnTo>
                <a:lnTo>
                  <a:pt x="241579" y="1402562"/>
                </a:lnTo>
                <a:lnTo>
                  <a:pt x="244208" y="1402562"/>
                </a:lnTo>
                <a:lnTo>
                  <a:pt x="245325" y="1402092"/>
                </a:lnTo>
                <a:lnTo>
                  <a:pt x="247192" y="1400238"/>
                </a:lnTo>
                <a:lnTo>
                  <a:pt x="247650" y="1399120"/>
                </a:lnTo>
                <a:lnTo>
                  <a:pt x="247650" y="1396479"/>
                </a:lnTo>
                <a:close/>
              </a:path>
              <a:path w="10151110" h="1866900">
                <a:moveTo>
                  <a:pt x="247650" y="932141"/>
                </a:moveTo>
                <a:lnTo>
                  <a:pt x="247192" y="931024"/>
                </a:lnTo>
                <a:lnTo>
                  <a:pt x="245325" y="929157"/>
                </a:lnTo>
                <a:lnTo>
                  <a:pt x="244208" y="928687"/>
                </a:lnTo>
                <a:lnTo>
                  <a:pt x="241579" y="928687"/>
                </a:lnTo>
                <a:lnTo>
                  <a:pt x="240461" y="929157"/>
                </a:lnTo>
                <a:lnTo>
                  <a:pt x="238594" y="931024"/>
                </a:lnTo>
                <a:lnTo>
                  <a:pt x="238125" y="932141"/>
                </a:lnTo>
                <a:lnTo>
                  <a:pt x="238125" y="934770"/>
                </a:lnTo>
                <a:lnTo>
                  <a:pt x="238594" y="935888"/>
                </a:lnTo>
                <a:lnTo>
                  <a:pt x="240461" y="937755"/>
                </a:lnTo>
                <a:lnTo>
                  <a:pt x="241579" y="938212"/>
                </a:lnTo>
                <a:lnTo>
                  <a:pt x="244208" y="938212"/>
                </a:lnTo>
                <a:lnTo>
                  <a:pt x="245325" y="937755"/>
                </a:lnTo>
                <a:lnTo>
                  <a:pt x="247192" y="935888"/>
                </a:lnTo>
                <a:lnTo>
                  <a:pt x="247650" y="934770"/>
                </a:lnTo>
                <a:lnTo>
                  <a:pt x="247650" y="932141"/>
                </a:lnTo>
                <a:close/>
              </a:path>
              <a:path w="10151110" h="1866900">
                <a:moveTo>
                  <a:pt x="247650" y="467791"/>
                </a:moveTo>
                <a:lnTo>
                  <a:pt x="247192" y="466674"/>
                </a:lnTo>
                <a:lnTo>
                  <a:pt x="245325" y="464820"/>
                </a:lnTo>
                <a:lnTo>
                  <a:pt x="244208" y="464350"/>
                </a:lnTo>
                <a:lnTo>
                  <a:pt x="241579" y="464350"/>
                </a:lnTo>
                <a:lnTo>
                  <a:pt x="240461" y="464820"/>
                </a:lnTo>
                <a:lnTo>
                  <a:pt x="238594" y="466674"/>
                </a:lnTo>
                <a:lnTo>
                  <a:pt x="238125" y="467791"/>
                </a:lnTo>
                <a:lnTo>
                  <a:pt x="238125" y="470433"/>
                </a:lnTo>
                <a:lnTo>
                  <a:pt x="238594" y="471551"/>
                </a:lnTo>
                <a:lnTo>
                  <a:pt x="240461" y="473405"/>
                </a:lnTo>
                <a:lnTo>
                  <a:pt x="241579" y="473875"/>
                </a:lnTo>
                <a:lnTo>
                  <a:pt x="244208" y="473875"/>
                </a:lnTo>
                <a:lnTo>
                  <a:pt x="245325" y="473405"/>
                </a:lnTo>
                <a:lnTo>
                  <a:pt x="247192" y="471551"/>
                </a:lnTo>
                <a:lnTo>
                  <a:pt x="247650" y="470433"/>
                </a:lnTo>
                <a:lnTo>
                  <a:pt x="247650" y="467791"/>
                </a:lnTo>
                <a:close/>
              </a:path>
              <a:path w="10151110" h="1866900">
                <a:moveTo>
                  <a:pt x="247650" y="3454"/>
                </a:moveTo>
                <a:lnTo>
                  <a:pt x="247192" y="2336"/>
                </a:lnTo>
                <a:lnTo>
                  <a:pt x="245325" y="469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69"/>
                </a:lnTo>
                <a:lnTo>
                  <a:pt x="238594" y="2336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94" y="7200"/>
                </a:lnTo>
                <a:lnTo>
                  <a:pt x="240461" y="9067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67"/>
                </a:lnTo>
                <a:lnTo>
                  <a:pt x="247192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10151110" h="1866900">
                <a:moveTo>
                  <a:pt x="295275" y="1860829"/>
                </a:moveTo>
                <a:lnTo>
                  <a:pt x="294817" y="1859711"/>
                </a:lnTo>
                <a:lnTo>
                  <a:pt x="292950" y="1857844"/>
                </a:lnTo>
                <a:lnTo>
                  <a:pt x="291833" y="1857375"/>
                </a:lnTo>
                <a:lnTo>
                  <a:pt x="289204" y="1857375"/>
                </a:lnTo>
                <a:lnTo>
                  <a:pt x="288086" y="1857844"/>
                </a:lnTo>
                <a:lnTo>
                  <a:pt x="286219" y="1859711"/>
                </a:lnTo>
                <a:lnTo>
                  <a:pt x="285750" y="1860829"/>
                </a:lnTo>
                <a:lnTo>
                  <a:pt x="285750" y="1863458"/>
                </a:lnTo>
                <a:lnTo>
                  <a:pt x="286219" y="1864575"/>
                </a:lnTo>
                <a:lnTo>
                  <a:pt x="288086" y="1866442"/>
                </a:lnTo>
                <a:lnTo>
                  <a:pt x="289204" y="1866900"/>
                </a:lnTo>
                <a:lnTo>
                  <a:pt x="291833" y="1866900"/>
                </a:lnTo>
                <a:lnTo>
                  <a:pt x="292950" y="1866442"/>
                </a:lnTo>
                <a:lnTo>
                  <a:pt x="294817" y="1864575"/>
                </a:lnTo>
                <a:lnTo>
                  <a:pt x="295275" y="1863458"/>
                </a:lnTo>
                <a:lnTo>
                  <a:pt x="295275" y="1860829"/>
                </a:lnTo>
                <a:close/>
              </a:path>
              <a:path w="10151110" h="1866900">
                <a:moveTo>
                  <a:pt x="295275" y="1396479"/>
                </a:moveTo>
                <a:lnTo>
                  <a:pt x="294817" y="1395361"/>
                </a:lnTo>
                <a:lnTo>
                  <a:pt x="292950" y="1393507"/>
                </a:lnTo>
                <a:lnTo>
                  <a:pt x="291833" y="1393037"/>
                </a:lnTo>
                <a:lnTo>
                  <a:pt x="289204" y="1393037"/>
                </a:lnTo>
                <a:lnTo>
                  <a:pt x="288086" y="1393507"/>
                </a:lnTo>
                <a:lnTo>
                  <a:pt x="286219" y="1395361"/>
                </a:lnTo>
                <a:lnTo>
                  <a:pt x="285750" y="1396479"/>
                </a:lnTo>
                <a:lnTo>
                  <a:pt x="285750" y="1399120"/>
                </a:lnTo>
                <a:lnTo>
                  <a:pt x="286219" y="1400238"/>
                </a:lnTo>
                <a:lnTo>
                  <a:pt x="288086" y="1402092"/>
                </a:lnTo>
                <a:lnTo>
                  <a:pt x="289204" y="1402562"/>
                </a:lnTo>
                <a:lnTo>
                  <a:pt x="291833" y="1402562"/>
                </a:lnTo>
                <a:lnTo>
                  <a:pt x="292950" y="1402092"/>
                </a:lnTo>
                <a:lnTo>
                  <a:pt x="294817" y="1400238"/>
                </a:lnTo>
                <a:lnTo>
                  <a:pt x="295275" y="1399120"/>
                </a:lnTo>
                <a:lnTo>
                  <a:pt x="295275" y="1396479"/>
                </a:lnTo>
                <a:close/>
              </a:path>
              <a:path w="10151110" h="1866900">
                <a:moveTo>
                  <a:pt x="295275" y="932141"/>
                </a:moveTo>
                <a:lnTo>
                  <a:pt x="294817" y="931024"/>
                </a:lnTo>
                <a:lnTo>
                  <a:pt x="292950" y="929157"/>
                </a:lnTo>
                <a:lnTo>
                  <a:pt x="291833" y="928687"/>
                </a:lnTo>
                <a:lnTo>
                  <a:pt x="289204" y="928687"/>
                </a:lnTo>
                <a:lnTo>
                  <a:pt x="288086" y="929157"/>
                </a:lnTo>
                <a:lnTo>
                  <a:pt x="286219" y="931024"/>
                </a:lnTo>
                <a:lnTo>
                  <a:pt x="285750" y="932141"/>
                </a:lnTo>
                <a:lnTo>
                  <a:pt x="285750" y="934770"/>
                </a:lnTo>
                <a:lnTo>
                  <a:pt x="286219" y="935888"/>
                </a:lnTo>
                <a:lnTo>
                  <a:pt x="288086" y="937755"/>
                </a:lnTo>
                <a:lnTo>
                  <a:pt x="289204" y="938212"/>
                </a:lnTo>
                <a:lnTo>
                  <a:pt x="291833" y="938212"/>
                </a:lnTo>
                <a:lnTo>
                  <a:pt x="292950" y="937755"/>
                </a:lnTo>
                <a:lnTo>
                  <a:pt x="294817" y="935888"/>
                </a:lnTo>
                <a:lnTo>
                  <a:pt x="295275" y="934770"/>
                </a:lnTo>
                <a:lnTo>
                  <a:pt x="295275" y="932141"/>
                </a:lnTo>
                <a:close/>
              </a:path>
              <a:path w="10151110" h="1866900">
                <a:moveTo>
                  <a:pt x="295275" y="467791"/>
                </a:moveTo>
                <a:lnTo>
                  <a:pt x="294817" y="466674"/>
                </a:lnTo>
                <a:lnTo>
                  <a:pt x="292950" y="464820"/>
                </a:lnTo>
                <a:lnTo>
                  <a:pt x="291833" y="464350"/>
                </a:lnTo>
                <a:lnTo>
                  <a:pt x="289204" y="464350"/>
                </a:lnTo>
                <a:lnTo>
                  <a:pt x="288086" y="464820"/>
                </a:lnTo>
                <a:lnTo>
                  <a:pt x="286219" y="466674"/>
                </a:lnTo>
                <a:lnTo>
                  <a:pt x="285750" y="467791"/>
                </a:lnTo>
                <a:lnTo>
                  <a:pt x="285750" y="470433"/>
                </a:lnTo>
                <a:lnTo>
                  <a:pt x="286219" y="471551"/>
                </a:lnTo>
                <a:lnTo>
                  <a:pt x="288086" y="473405"/>
                </a:lnTo>
                <a:lnTo>
                  <a:pt x="289204" y="473875"/>
                </a:lnTo>
                <a:lnTo>
                  <a:pt x="291833" y="473875"/>
                </a:lnTo>
                <a:lnTo>
                  <a:pt x="292950" y="473405"/>
                </a:lnTo>
                <a:lnTo>
                  <a:pt x="294817" y="471551"/>
                </a:lnTo>
                <a:lnTo>
                  <a:pt x="295275" y="470433"/>
                </a:lnTo>
                <a:lnTo>
                  <a:pt x="295275" y="467791"/>
                </a:lnTo>
                <a:close/>
              </a:path>
              <a:path w="10151110" h="1866900">
                <a:moveTo>
                  <a:pt x="295275" y="3454"/>
                </a:moveTo>
                <a:lnTo>
                  <a:pt x="294817" y="2336"/>
                </a:lnTo>
                <a:lnTo>
                  <a:pt x="292950" y="469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69"/>
                </a:lnTo>
                <a:lnTo>
                  <a:pt x="286219" y="2336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19" y="7200"/>
                </a:lnTo>
                <a:lnTo>
                  <a:pt x="288086" y="9067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67"/>
                </a:lnTo>
                <a:lnTo>
                  <a:pt x="294817" y="7200"/>
                </a:lnTo>
                <a:lnTo>
                  <a:pt x="295275" y="6083"/>
                </a:lnTo>
                <a:lnTo>
                  <a:pt x="295275" y="3454"/>
                </a:lnTo>
                <a:close/>
              </a:path>
              <a:path w="10151110" h="1866900">
                <a:moveTo>
                  <a:pt x="342900" y="1860829"/>
                </a:moveTo>
                <a:lnTo>
                  <a:pt x="342442" y="1859711"/>
                </a:lnTo>
                <a:lnTo>
                  <a:pt x="340575" y="1857844"/>
                </a:lnTo>
                <a:lnTo>
                  <a:pt x="339458" y="1857375"/>
                </a:lnTo>
                <a:lnTo>
                  <a:pt x="336829" y="1857375"/>
                </a:lnTo>
                <a:lnTo>
                  <a:pt x="335711" y="1857844"/>
                </a:lnTo>
                <a:lnTo>
                  <a:pt x="333844" y="1859711"/>
                </a:lnTo>
                <a:lnTo>
                  <a:pt x="333375" y="1860829"/>
                </a:lnTo>
                <a:lnTo>
                  <a:pt x="333375" y="1863458"/>
                </a:lnTo>
                <a:lnTo>
                  <a:pt x="333844" y="1864575"/>
                </a:lnTo>
                <a:lnTo>
                  <a:pt x="335711" y="1866442"/>
                </a:lnTo>
                <a:lnTo>
                  <a:pt x="336829" y="1866900"/>
                </a:lnTo>
                <a:lnTo>
                  <a:pt x="339458" y="1866900"/>
                </a:lnTo>
                <a:lnTo>
                  <a:pt x="340575" y="1866442"/>
                </a:lnTo>
                <a:lnTo>
                  <a:pt x="342442" y="1864575"/>
                </a:lnTo>
                <a:lnTo>
                  <a:pt x="342900" y="1863458"/>
                </a:lnTo>
                <a:lnTo>
                  <a:pt x="342900" y="1860829"/>
                </a:lnTo>
                <a:close/>
              </a:path>
              <a:path w="10151110" h="1866900">
                <a:moveTo>
                  <a:pt x="342900" y="1396479"/>
                </a:moveTo>
                <a:lnTo>
                  <a:pt x="342442" y="1395361"/>
                </a:lnTo>
                <a:lnTo>
                  <a:pt x="340575" y="1393507"/>
                </a:lnTo>
                <a:lnTo>
                  <a:pt x="339458" y="1393037"/>
                </a:lnTo>
                <a:lnTo>
                  <a:pt x="336829" y="1393037"/>
                </a:lnTo>
                <a:lnTo>
                  <a:pt x="335711" y="1393507"/>
                </a:lnTo>
                <a:lnTo>
                  <a:pt x="333844" y="1395361"/>
                </a:lnTo>
                <a:lnTo>
                  <a:pt x="333375" y="1396479"/>
                </a:lnTo>
                <a:lnTo>
                  <a:pt x="333375" y="1399120"/>
                </a:lnTo>
                <a:lnTo>
                  <a:pt x="333844" y="1400238"/>
                </a:lnTo>
                <a:lnTo>
                  <a:pt x="335711" y="1402092"/>
                </a:lnTo>
                <a:lnTo>
                  <a:pt x="336829" y="1402562"/>
                </a:lnTo>
                <a:lnTo>
                  <a:pt x="339458" y="1402562"/>
                </a:lnTo>
                <a:lnTo>
                  <a:pt x="340575" y="1402092"/>
                </a:lnTo>
                <a:lnTo>
                  <a:pt x="342442" y="1400238"/>
                </a:lnTo>
                <a:lnTo>
                  <a:pt x="342900" y="1399120"/>
                </a:lnTo>
                <a:lnTo>
                  <a:pt x="342900" y="1396479"/>
                </a:lnTo>
                <a:close/>
              </a:path>
              <a:path w="10151110" h="1866900">
                <a:moveTo>
                  <a:pt x="342900" y="932141"/>
                </a:moveTo>
                <a:lnTo>
                  <a:pt x="342442" y="931024"/>
                </a:lnTo>
                <a:lnTo>
                  <a:pt x="340575" y="929157"/>
                </a:lnTo>
                <a:lnTo>
                  <a:pt x="339458" y="928687"/>
                </a:lnTo>
                <a:lnTo>
                  <a:pt x="336829" y="928687"/>
                </a:lnTo>
                <a:lnTo>
                  <a:pt x="335711" y="929157"/>
                </a:lnTo>
                <a:lnTo>
                  <a:pt x="333844" y="931024"/>
                </a:lnTo>
                <a:lnTo>
                  <a:pt x="333375" y="932141"/>
                </a:lnTo>
                <a:lnTo>
                  <a:pt x="333375" y="934770"/>
                </a:lnTo>
                <a:lnTo>
                  <a:pt x="333844" y="935888"/>
                </a:lnTo>
                <a:lnTo>
                  <a:pt x="335711" y="937755"/>
                </a:lnTo>
                <a:lnTo>
                  <a:pt x="336829" y="938212"/>
                </a:lnTo>
                <a:lnTo>
                  <a:pt x="339458" y="938212"/>
                </a:lnTo>
                <a:lnTo>
                  <a:pt x="340575" y="937755"/>
                </a:lnTo>
                <a:lnTo>
                  <a:pt x="342442" y="935888"/>
                </a:lnTo>
                <a:lnTo>
                  <a:pt x="342900" y="934770"/>
                </a:lnTo>
                <a:lnTo>
                  <a:pt x="342900" y="932141"/>
                </a:lnTo>
                <a:close/>
              </a:path>
              <a:path w="10151110" h="1866900">
                <a:moveTo>
                  <a:pt x="342900" y="467791"/>
                </a:moveTo>
                <a:lnTo>
                  <a:pt x="342442" y="466674"/>
                </a:lnTo>
                <a:lnTo>
                  <a:pt x="340575" y="464820"/>
                </a:lnTo>
                <a:lnTo>
                  <a:pt x="339458" y="464350"/>
                </a:lnTo>
                <a:lnTo>
                  <a:pt x="336829" y="464350"/>
                </a:lnTo>
                <a:lnTo>
                  <a:pt x="335711" y="464820"/>
                </a:lnTo>
                <a:lnTo>
                  <a:pt x="333844" y="466674"/>
                </a:lnTo>
                <a:lnTo>
                  <a:pt x="333375" y="467791"/>
                </a:lnTo>
                <a:lnTo>
                  <a:pt x="333375" y="470433"/>
                </a:lnTo>
                <a:lnTo>
                  <a:pt x="333844" y="471551"/>
                </a:lnTo>
                <a:lnTo>
                  <a:pt x="335711" y="473405"/>
                </a:lnTo>
                <a:lnTo>
                  <a:pt x="336829" y="473875"/>
                </a:lnTo>
                <a:lnTo>
                  <a:pt x="339458" y="473875"/>
                </a:lnTo>
                <a:lnTo>
                  <a:pt x="340575" y="473405"/>
                </a:lnTo>
                <a:lnTo>
                  <a:pt x="342442" y="471551"/>
                </a:lnTo>
                <a:lnTo>
                  <a:pt x="342900" y="470433"/>
                </a:lnTo>
                <a:lnTo>
                  <a:pt x="342900" y="467791"/>
                </a:lnTo>
                <a:close/>
              </a:path>
              <a:path w="10151110" h="1866900">
                <a:moveTo>
                  <a:pt x="342900" y="3454"/>
                </a:moveTo>
                <a:lnTo>
                  <a:pt x="342442" y="2336"/>
                </a:lnTo>
                <a:lnTo>
                  <a:pt x="340575" y="469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69"/>
                </a:lnTo>
                <a:lnTo>
                  <a:pt x="333844" y="2336"/>
                </a:lnTo>
                <a:lnTo>
                  <a:pt x="333375" y="3454"/>
                </a:lnTo>
                <a:lnTo>
                  <a:pt x="333375" y="6083"/>
                </a:lnTo>
                <a:lnTo>
                  <a:pt x="333844" y="7200"/>
                </a:lnTo>
                <a:lnTo>
                  <a:pt x="335711" y="9067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67"/>
                </a:lnTo>
                <a:lnTo>
                  <a:pt x="342442" y="7200"/>
                </a:lnTo>
                <a:lnTo>
                  <a:pt x="342900" y="6083"/>
                </a:lnTo>
                <a:lnTo>
                  <a:pt x="342900" y="3454"/>
                </a:lnTo>
                <a:close/>
              </a:path>
              <a:path w="10151110" h="1866900">
                <a:moveTo>
                  <a:pt x="390525" y="1860829"/>
                </a:moveTo>
                <a:lnTo>
                  <a:pt x="390067" y="1859711"/>
                </a:lnTo>
                <a:lnTo>
                  <a:pt x="388200" y="1857844"/>
                </a:lnTo>
                <a:lnTo>
                  <a:pt x="387083" y="1857375"/>
                </a:lnTo>
                <a:lnTo>
                  <a:pt x="384454" y="1857375"/>
                </a:lnTo>
                <a:lnTo>
                  <a:pt x="383336" y="1857844"/>
                </a:lnTo>
                <a:lnTo>
                  <a:pt x="381469" y="1859711"/>
                </a:lnTo>
                <a:lnTo>
                  <a:pt x="381000" y="1860829"/>
                </a:lnTo>
                <a:lnTo>
                  <a:pt x="381000" y="1863458"/>
                </a:lnTo>
                <a:lnTo>
                  <a:pt x="381469" y="1864575"/>
                </a:lnTo>
                <a:lnTo>
                  <a:pt x="383336" y="1866442"/>
                </a:lnTo>
                <a:lnTo>
                  <a:pt x="384454" y="1866900"/>
                </a:lnTo>
                <a:lnTo>
                  <a:pt x="387083" y="1866900"/>
                </a:lnTo>
                <a:lnTo>
                  <a:pt x="388200" y="1866442"/>
                </a:lnTo>
                <a:lnTo>
                  <a:pt x="390067" y="1864575"/>
                </a:lnTo>
                <a:lnTo>
                  <a:pt x="390525" y="1863458"/>
                </a:lnTo>
                <a:lnTo>
                  <a:pt x="390525" y="1860829"/>
                </a:lnTo>
                <a:close/>
              </a:path>
              <a:path w="10151110" h="1866900">
                <a:moveTo>
                  <a:pt x="390525" y="1396479"/>
                </a:moveTo>
                <a:lnTo>
                  <a:pt x="390067" y="1395361"/>
                </a:lnTo>
                <a:lnTo>
                  <a:pt x="388200" y="1393507"/>
                </a:lnTo>
                <a:lnTo>
                  <a:pt x="387083" y="1393037"/>
                </a:lnTo>
                <a:lnTo>
                  <a:pt x="384454" y="1393037"/>
                </a:lnTo>
                <a:lnTo>
                  <a:pt x="383336" y="1393507"/>
                </a:lnTo>
                <a:lnTo>
                  <a:pt x="381469" y="1395361"/>
                </a:lnTo>
                <a:lnTo>
                  <a:pt x="381000" y="1396479"/>
                </a:lnTo>
                <a:lnTo>
                  <a:pt x="381000" y="1399120"/>
                </a:lnTo>
                <a:lnTo>
                  <a:pt x="381469" y="1400238"/>
                </a:lnTo>
                <a:lnTo>
                  <a:pt x="383336" y="1402092"/>
                </a:lnTo>
                <a:lnTo>
                  <a:pt x="384454" y="1402562"/>
                </a:lnTo>
                <a:lnTo>
                  <a:pt x="387083" y="1402562"/>
                </a:lnTo>
                <a:lnTo>
                  <a:pt x="388200" y="1402092"/>
                </a:lnTo>
                <a:lnTo>
                  <a:pt x="390067" y="1400238"/>
                </a:lnTo>
                <a:lnTo>
                  <a:pt x="390525" y="1399120"/>
                </a:lnTo>
                <a:lnTo>
                  <a:pt x="390525" y="1396479"/>
                </a:lnTo>
                <a:close/>
              </a:path>
              <a:path w="10151110" h="1866900">
                <a:moveTo>
                  <a:pt x="390525" y="932141"/>
                </a:moveTo>
                <a:lnTo>
                  <a:pt x="390067" y="931024"/>
                </a:lnTo>
                <a:lnTo>
                  <a:pt x="388200" y="929157"/>
                </a:lnTo>
                <a:lnTo>
                  <a:pt x="387083" y="928687"/>
                </a:lnTo>
                <a:lnTo>
                  <a:pt x="384454" y="928687"/>
                </a:lnTo>
                <a:lnTo>
                  <a:pt x="383336" y="929157"/>
                </a:lnTo>
                <a:lnTo>
                  <a:pt x="381469" y="931024"/>
                </a:lnTo>
                <a:lnTo>
                  <a:pt x="381000" y="932141"/>
                </a:lnTo>
                <a:lnTo>
                  <a:pt x="381000" y="934770"/>
                </a:lnTo>
                <a:lnTo>
                  <a:pt x="381469" y="935888"/>
                </a:lnTo>
                <a:lnTo>
                  <a:pt x="383336" y="937755"/>
                </a:lnTo>
                <a:lnTo>
                  <a:pt x="384454" y="938212"/>
                </a:lnTo>
                <a:lnTo>
                  <a:pt x="387083" y="938212"/>
                </a:lnTo>
                <a:lnTo>
                  <a:pt x="388200" y="937755"/>
                </a:lnTo>
                <a:lnTo>
                  <a:pt x="390067" y="935888"/>
                </a:lnTo>
                <a:lnTo>
                  <a:pt x="390525" y="934770"/>
                </a:lnTo>
                <a:lnTo>
                  <a:pt x="390525" y="932141"/>
                </a:lnTo>
                <a:close/>
              </a:path>
              <a:path w="10151110" h="1866900">
                <a:moveTo>
                  <a:pt x="390525" y="467791"/>
                </a:moveTo>
                <a:lnTo>
                  <a:pt x="390067" y="466674"/>
                </a:lnTo>
                <a:lnTo>
                  <a:pt x="388200" y="464820"/>
                </a:lnTo>
                <a:lnTo>
                  <a:pt x="387083" y="464350"/>
                </a:lnTo>
                <a:lnTo>
                  <a:pt x="384454" y="464350"/>
                </a:lnTo>
                <a:lnTo>
                  <a:pt x="383336" y="464820"/>
                </a:lnTo>
                <a:lnTo>
                  <a:pt x="381469" y="466674"/>
                </a:lnTo>
                <a:lnTo>
                  <a:pt x="381000" y="467791"/>
                </a:lnTo>
                <a:lnTo>
                  <a:pt x="381000" y="470433"/>
                </a:lnTo>
                <a:lnTo>
                  <a:pt x="381469" y="471551"/>
                </a:lnTo>
                <a:lnTo>
                  <a:pt x="383336" y="473405"/>
                </a:lnTo>
                <a:lnTo>
                  <a:pt x="384454" y="473875"/>
                </a:lnTo>
                <a:lnTo>
                  <a:pt x="387083" y="473875"/>
                </a:lnTo>
                <a:lnTo>
                  <a:pt x="388200" y="473405"/>
                </a:lnTo>
                <a:lnTo>
                  <a:pt x="390067" y="471551"/>
                </a:lnTo>
                <a:lnTo>
                  <a:pt x="390525" y="470433"/>
                </a:lnTo>
                <a:lnTo>
                  <a:pt x="390525" y="467791"/>
                </a:lnTo>
                <a:close/>
              </a:path>
              <a:path w="10151110" h="1866900">
                <a:moveTo>
                  <a:pt x="390525" y="3454"/>
                </a:moveTo>
                <a:lnTo>
                  <a:pt x="390067" y="2336"/>
                </a:lnTo>
                <a:lnTo>
                  <a:pt x="388200" y="469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69"/>
                </a:lnTo>
                <a:lnTo>
                  <a:pt x="381469" y="2336"/>
                </a:lnTo>
                <a:lnTo>
                  <a:pt x="381000" y="3454"/>
                </a:lnTo>
                <a:lnTo>
                  <a:pt x="381000" y="6083"/>
                </a:lnTo>
                <a:lnTo>
                  <a:pt x="381469" y="7200"/>
                </a:lnTo>
                <a:lnTo>
                  <a:pt x="383336" y="9067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67"/>
                </a:lnTo>
                <a:lnTo>
                  <a:pt x="390067" y="7200"/>
                </a:lnTo>
                <a:lnTo>
                  <a:pt x="390525" y="6083"/>
                </a:lnTo>
                <a:lnTo>
                  <a:pt x="390525" y="3454"/>
                </a:lnTo>
                <a:close/>
              </a:path>
              <a:path w="10151110" h="1866900">
                <a:moveTo>
                  <a:pt x="438150" y="1860829"/>
                </a:moveTo>
                <a:lnTo>
                  <a:pt x="437692" y="1859711"/>
                </a:lnTo>
                <a:lnTo>
                  <a:pt x="435825" y="1857844"/>
                </a:lnTo>
                <a:lnTo>
                  <a:pt x="434708" y="1857375"/>
                </a:lnTo>
                <a:lnTo>
                  <a:pt x="432079" y="1857375"/>
                </a:lnTo>
                <a:lnTo>
                  <a:pt x="430961" y="1857844"/>
                </a:lnTo>
                <a:lnTo>
                  <a:pt x="429094" y="1859711"/>
                </a:lnTo>
                <a:lnTo>
                  <a:pt x="428625" y="1860829"/>
                </a:lnTo>
                <a:lnTo>
                  <a:pt x="428625" y="1863458"/>
                </a:lnTo>
                <a:lnTo>
                  <a:pt x="429094" y="1864575"/>
                </a:lnTo>
                <a:lnTo>
                  <a:pt x="430961" y="1866442"/>
                </a:lnTo>
                <a:lnTo>
                  <a:pt x="432079" y="1866900"/>
                </a:lnTo>
                <a:lnTo>
                  <a:pt x="434708" y="1866900"/>
                </a:lnTo>
                <a:lnTo>
                  <a:pt x="435825" y="1866442"/>
                </a:lnTo>
                <a:lnTo>
                  <a:pt x="437692" y="1864575"/>
                </a:lnTo>
                <a:lnTo>
                  <a:pt x="438150" y="1863458"/>
                </a:lnTo>
                <a:lnTo>
                  <a:pt x="438150" y="1860829"/>
                </a:lnTo>
                <a:close/>
              </a:path>
              <a:path w="10151110" h="1866900">
                <a:moveTo>
                  <a:pt x="438150" y="1396479"/>
                </a:moveTo>
                <a:lnTo>
                  <a:pt x="437692" y="1395361"/>
                </a:lnTo>
                <a:lnTo>
                  <a:pt x="435825" y="1393507"/>
                </a:lnTo>
                <a:lnTo>
                  <a:pt x="434708" y="1393037"/>
                </a:lnTo>
                <a:lnTo>
                  <a:pt x="432079" y="1393037"/>
                </a:lnTo>
                <a:lnTo>
                  <a:pt x="430961" y="1393507"/>
                </a:lnTo>
                <a:lnTo>
                  <a:pt x="429094" y="1395361"/>
                </a:lnTo>
                <a:lnTo>
                  <a:pt x="428625" y="1396479"/>
                </a:lnTo>
                <a:lnTo>
                  <a:pt x="428625" y="1399120"/>
                </a:lnTo>
                <a:lnTo>
                  <a:pt x="429094" y="1400238"/>
                </a:lnTo>
                <a:lnTo>
                  <a:pt x="430961" y="1402092"/>
                </a:lnTo>
                <a:lnTo>
                  <a:pt x="432079" y="1402562"/>
                </a:lnTo>
                <a:lnTo>
                  <a:pt x="434708" y="1402562"/>
                </a:lnTo>
                <a:lnTo>
                  <a:pt x="435825" y="1402092"/>
                </a:lnTo>
                <a:lnTo>
                  <a:pt x="437692" y="1400238"/>
                </a:lnTo>
                <a:lnTo>
                  <a:pt x="438150" y="1399120"/>
                </a:lnTo>
                <a:lnTo>
                  <a:pt x="438150" y="1396479"/>
                </a:lnTo>
                <a:close/>
              </a:path>
              <a:path w="10151110" h="1866900">
                <a:moveTo>
                  <a:pt x="438150" y="932141"/>
                </a:moveTo>
                <a:lnTo>
                  <a:pt x="437692" y="931024"/>
                </a:lnTo>
                <a:lnTo>
                  <a:pt x="435825" y="929157"/>
                </a:lnTo>
                <a:lnTo>
                  <a:pt x="434708" y="928687"/>
                </a:lnTo>
                <a:lnTo>
                  <a:pt x="432079" y="928687"/>
                </a:lnTo>
                <a:lnTo>
                  <a:pt x="430961" y="929157"/>
                </a:lnTo>
                <a:lnTo>
                  <a:pt x="429094" y="931024"/>
                </a:lnTo>
                <a:lnTo>
                  <a:pt x="428625" y="932141"/>
                </a:lnTo>
                <a:lnTo>
                  <a:pt x="428625" y="934770"/>
                </a:lnTo>
                <a:lnTo>
                  <a:pt x="429094" y="935888"/>
                </a:lnTo>
                <a:lnTo>
                  <a:pt x="430961" y="937755"/>
                </a:lnTo>
                <a:lnTo>
                  <a:pt x="432079" y="938212"/>
                </a:lnTo>
                <a:lnTo>
                  <a:pt x="434708" y="938212"/>
                </a:lnTo>
                <a:lnTo>
                  <a:pt x="435825" y="937755"/>
                </a:lnTo>
                <a:lnTo>
                  <a:pt x="437692" y="935888"/>
                </a:lnTo>
                <a:lnTo>
                  <a:pt x="438150" y="934770"/>
                </a:lnTo>
                <a:lnTo>
                  <a:pt x="438150" y="932141"/>
                </a:lnTo>
                <a:close/>
              </a:path>
              <a:path w="10151110" h="1866900">
                <a:moveTo>
                  <a:pt x="438150" y="467791"/>
                </a:moveTo>
                <a:lnTo>
                  <a:pt x="437692" y="466674"/>
                </a:lnTo>
                <a:lnTo>
                  <a:pt x="435825" y="464820"/>
                </a:lnTo>
                <a:lnTo>
                  <a:pt x="434708" y="464350"/>
                </a:lnTo>
                <a:lnTo>
                  <a:pt x="432079" y="464350"/>
                </a:lnTo>
                <a:lnTo>
                  <a:pt x="430961" y="464820"/>
                </a:lnTo>
                <a:lnTo>
                  <a:pt x="429094" y="466674"/>
                </a:lnTo>
                <a:lnTo>
                  <a:pt x="428625" y="467791"/>
                </a:lnTo>
                <a:lnTo>
                  <a:pt x="428625" y="470433"/>
                </a:lnTo>
                <a:lnTo>
                  <a:pt x="429094" y="471551"/>
                </a:lnTo>
                <a:lnTo>
                  <a:pt x="430961" y="473405"/>
                </a:lnTo>
                <a:lnTo>
                  <a:pt x="432079" y="473875"/>
                </a:lnTo>
                <a:lnTo>
                  <a:pt x="434708" y="473875"/>
                </a:lnTo>
                <a:lnTo>
                  <a:pt x="435825" y="473405"/>
                </a:lnTo>
                <a:lnTo>
                  <a:pt x="437692" y="471551"/>
                </a:lnTo>
                <a:lnTo>
                  <a:pt x="438150" y="470433"/>
                </a:lnTo>
                <a:lnTo>
                  <a:pt x="438150" y="467791"/>
                </a:lnTo>
                <a:close/>
              </a:path>
              <a:path w="10151110" h="1866900">
                <a:moveTo>
                  <a:pt x="438150" y="3454"/>
                </a:moveTo>
                <a:lnTo>
                  <a:pt x="437692" y="2336"/>
                </a:lnTo>
                <a:lnTo>
                  <a:pt x="435825" y="469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69"/>
                </a:lnTo>
                <a:lnTo>
                  <a:pt x="429094" y="2336"/>
                </a:lnTo>
                <a:lnTo>
                  <a:pt x="428625" y="3454"/>
                </a:lnTo>
                <a:lnTo>
                  <a:pt x="428625" y="6083"/>
                </a:lnTo>
                <a:lnTo>
                  <a:pt x="429094" y="7200"/>
                </a:lnTo>
                <a:lnTo>
                  <a:pt x="430961" y="9067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67"/>
                </a:lnTo>
                <a:lnTo>
                  <a:pt x="437692" y="7200"/>
                </a:lnTo>
                <a:lnTo>
                  <a:pt x="438150" y="6083"/>
                </a:lnTo>
                <a:lnTo>
                  <a:pt x="438150" y="3454"/>
                </a:lnTo>
                <a:close/>
              </a:path>
              <a:path w="10151110" h="1866900">
                <a:moveTo>
                  <a:pt x="485775" y="1860829"/>
                </a:moveTo>
                <a:lnTo>
                  <a:pt x="485317" y="1859711"/>
                </a:lnTo>
                <a:lnTo>
                  <a:pt x="483450" y="1857844"/>
                </a:lnTo>
                <a:lnTo>
                  <a:pt x="482333" y="1857375"/>
                </a:lnTo>
                <a:lnTo>
                  <a:pt x="479704" y="1857375"/>
                </a:lnTo>
                <a:lnTo>
                  <a:pt x="478586" y="1857844"/>
                </a:lnTo>
                <a:lnTo>
                  <a:pt x="476719" y="1859711"/>
                </a:lnTo>
                <a:lnTo>
                  <a:pt x="476250" y="1860829"/>
                </a:lnTo>
                <a:lnTo>
                  <a:pt x="476250" y="1863458"/>
                </a:lnTo>
                <a:lnTo>
                  <a:pt x="476719" y="1864575"/>
                </a:lnTo>
                <a:lnTo>
                  <a:pt x="478586" y="1866442"/>
                </a:lnTo>
                <a:lnTo>
                  <a:pt x="479704" y="1866900"/>
                </a:lnTo>
                <a:lnTo>
                  <a:pt x="482333" y="1866900"/>
                </a:lnTo>
                <a:lnTo>
                  <a:pt x="483450" y="1866442"/>
                </a:lnTo>
                <a:lnTo>
                  <a:pt x="485317" y="1864575"/>
                </a:lnTo>
                <a:lnTo>
                  <a:pt x="485775" y="1863458"/>
                </a:lnTo>
                <a:lnTo>
                  <a:pt x="485775" y="1860829"/>
                </a:lnTo>
                <a:close/>
              </a:path>
              <a:path w="10151110" h="1866900">
                <a:moveTo>
                  <a:pt x="485775" y="1396479"/>
                </a:moveTo>
                <a:lnTo>
                  <a:pt x="485317" y="1395361"/>
                </a:lnTo>
                <a:lnTo>
                  <a:pt x="483450" y="1393507"/>
                </a:lnTo>
                <a:lnTo>
                  <a:pt x="482333" y="1393037"/>
                </a:lnTo>
                <a:lnTo>
                  <a:pt x="479704" y="1393037"/>
                </a:lnTo>
                <a:lnTo>
                  <a:pt x="478586" y="1393507"/>
                </a:lnTo>
                <a:lnTo>
                  <a:pt x="476719" y="1395361"/>
                </a:lnTo>
                <a:lnTo>
                  <a:pt x="476250" y="1396479"/>
                </a:lnTo>
                <a:lnTo>
                  <a:pt x="476250" y="1399120"/>
                </a:lnTo>
                <a:lnTo>
                  <a:pt x="476719" y="1400238"/>
                </a:lnTo>
                <a:lnTo>
                  <a:pt x="478586" y="1402092"/>
                </a:lnTo>
                <a:lnTo>
                  <a:pt x="479704" y="1402562"/>
                </a:lnTo>
                <a:lnTo>
                  <a:pt x="482333" y="1402562"/>
                </a:lnTo>
                <a:lnTo>
                  <a:pt x="483450" y="1402092"/>
                </a:lnTo>
                <a:lnTo>
                  <a:pt x="485317" y="1400238"/>
                </a:lnTo>
                <a:lnTo>
                  <a:pt x="485775" y="1399120"/>
                </a:lnTo>
                <a:lnTo>
                  <a:pt x="485775" y="1396479"/>
                </a:lnTo>
                <a:close/>
              </a:path>
              <a:path w="10151110" h="1866900">
                <a:moveTo>
                  <a:pt x="485775" y="932141"/>
                </a:moveTo>
                <a:lnTo>
                  <a:pt x="485317" y="931024"/>
                </a:lnTo>
                <a:lnTo>
                  <a:pt x="483450" y="929157"/>
                </a:lnTo>
                <a:lnTo>
                  <a:pt x="482333" y="928687"/>
                </a:lnTo>
                <a:lnTo>
                  <a:pt x="479704" y="928687"/>
                </a:lnTo>
                <a:lnTo>
                  <a:pt x="478586" y="929157"/>
                </a:lnTo>
                <a:lnTo>
                  <a:pt x="476719" y="931024"/>
                </a:lnTo>
                <a:lnTo>
                  <a:pt x="476250" y="932141"/>
                </a:lnTo>
                <a:lnTo>
                  <a:pt x="476250" y="934770"/>
                </a:lnTo>
                <a:lnTo>
                  <a:pt x="476719" y="935888"/>
                </a:lnTo>
                <a:lnTo>
                  <a:pt x="478586" y="937755"/>
                </a:lnTo>
                <a:lnTo>
                  <a:pt x="479704" y="938212"/>
                </a:lnTo>
                <a:lnTo>
                  <a:pt x="482333" y="938212"/>
                </a:lnTo>
                <a:lnTo>
                  <a:pt x="483450" y="937755"/>
                </a:lnTo>
                <a:lnTo>
                  <a:pt x="485317" y="935888"/>
                </a:lnTo>
                <a:lnTo>
                  <a:pt x="485775" y="934770"/>
                </a:lnTo>
                <a:lnTo>
                  <a:pt x="485775" y="932141"/>
                </a:lnTo>
                <a:close/>
              </a:path>
              <a:path w="10151110" h="1866900">
                <a:moveTo>
                  <a:pt x="485775" y="467791"/>
                </a:moveTo>
                <a:lnTo>
                  <a:pt x="485317" y="466674"/>
                </a:lnTo>
                <a:lnTo>
                  <a:pt x="483450" y="464820"/>
                </a:lnTo>
                <a:lnTo>
                  <a:pt x="482333" y="464350"/>
                </a:lnTo>
                <a:lnTo>
                  <a:pt x="479704" y="464350"/>
                </a:lnTo>
                <a:lnTo>
                  <a:pt x="478586" y="464820"/>
                </a:lnTo>
                <a:lnTo>
                  <a:pt x="476719" y="466674"/>
                </a:lnTo>
                <a:lnTo>
                  <a:pt x="476250" y="467791"/>
                </a:lnTo>
                <a:lnTo>
                  <a:pt x="476250" y="470433"/>
                </a:lnTo>
                <a:lnTo>
                  <a:pt x="476719" y="471551"/>
                </a:lnTo>
                <a:lnTo>
                  <a:pt x="478586" y="473405"/>
                </a:lnTo>
                <a:lnTo>
                  <a:pt x="479704" y="473875"/>
                </a:lnTo>
                <a:lnTo>
                  <a:pt x="482333" y="473875"/>
                </a:lnTo>
                <a:lnTo>
                  <a:pt x="483450" y="473405"/>
                </a:lnTo>
                <a:lnTo>
                  <a:pt x="485317" y="471551"/>
                </a:lnTo>
                <a:lnTo>
                  <a:pt x="485775" y="470433"/>
                </a:lnTo>
                <a:lnTo>
                  <a:pt x="485775" y="467791"/>
                </a:lnTo>
                <a:close/>
              </a:path>
              <a:path w="10151110" h="1866900">
                <a:moveTo>
                  <a:pt x="485775" y="3454"/>
                </a:moveTo>
                <a:lnTo>
                  <a:pt x="485317" y="2336"/>
                </a:lnTo>
                <a:lnTo>
                  <a:pt x="483450" y="469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69"/>
                </a:lnTo>
                <a:lnTo>
                  <a:pt x="476719" y="2336"/>
                </a:lnTo>
                <a:lnTo>
                  <a:pt x="476250" y="3454"/>
                </a:lnTo>
                <a:lnTo>
                  <a:pt x="476250" y="6083"/>
                </a:lnTo>
                <a:lnTo>
                  <a:pt x="476719" y="7200"/>
                </a:lnTo>
                <a:lnTo>
                  <a:pt x="478586" y="9067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67"/>
                </a:lnTo>
                <a:lnTo>
                  <a:pt x="485317" y="7200"/>
                </a:lnTo>
                <a:lnTo>
                  <a:pt x="485775" y="6083"/>
                </a:lnTo>
                <a:lnTo>
                  <a:pt x="485775" y="3454"/>
                </a:lnTo>
                <a:close/>
              </a:path>
              <a:path w="10151110" h="1866900">
                <a:moveTo>
                  <a:pt x="533400" y="1860829"/>
                </a:moveTo>
                <a:lnTo>
                  <a:pt x="532942" y="1859711"/>
                </a:lnTo>
                <a:lnTo>
                  <a:pt x="531075" y="1857844"/>
                </a:lnTo>
                <a:lnTo>
                  <a:pt x="529958" y="1857375"/>
                </a:lnTo>
                <a:lnTo>
                  <a:pt x="527329" y="1857375"/>
                </a:lnTo>
                <a:lnTo>
                  <a:pt x="526211" y="1857844"/>
                </a:lnTo>
                <a:lnTo>
                  <a:pt x="524344" y="1859711"/>
                </a:lnTo>
                <a:lnTo>
                  <a:pt x="523875" y="1860829"/>
                </a:lnTo>
                <a:lnTo>
                  <a:pt x="523875" y="1863458"/>
                </a:lnTo>
                <a:lnTo>
                  <a:pt x="524344" y="1864575"/>
                </a:lnTo>
                <a:lnTo>
                  <a:pt x="526211" y="1866442"/>
                </a:lnTo>
                <a:lnTo>
                  <a:pt x="527329" y="1866900"/>
                </a:lnTo>
                <a:lnTo>
                  <a:pt x="529958" y="1866900"/>
                </a:lnTo>
                <a:lnTo>
                  <a:pt x="531075" y="1866442"/>
                </a:lnTo>
                <a:lnTo>
                  <a:pt x="532942" y="1864575"/>
                </a:lnTo>
                <a:lnTo>
                  <a:pt x="533400" y="1863458"/>
                </a:lnTo>
                <a:lnTo>
                  <a:pt x="533400" y="1860829"/>
                </a:lnTo>
                <a:close/>
              </a:path>
              <a:path w="10151110" h="1866900">
                <a:moveTo>
                  <a:pt x="533400" y="1396479"/>
                </a:moveTo>
                <a:lnTo>
                  <a:pt x="532942" y="1395361"/>
                </a:lnTo>
                <a:lnTo>
                  <a:pt x="531075" y="1393507"/>
                </a:lnTo>
                <a:lnTo>
                  <a:pt x="529958" y="1393037"/>
                </a:lnTo>
                <a:lnTo>
                  <a:pt x="527329" y="1393037"/>
                </a:lnTo>
                <a:lnTo>
                  <a:pt x="526211" y="1393507"/>
                </a:lnTo>
                <a:lnTo>
                  <a:pt x="524344" y="1395361"/>
                </a:lnTo>
                <a:lnTo>
                  <a:pt x="523875" y="1396479"/>
                </a:lnTo>
                <a:lnTo>
                  <a:pt x="523875" y="1399120"/>
                </a:lnTo>
                <a:lnTo>
                  <a:pt x="524344" y="1400238"/>
                </a:lnTo>
                <a:lnTo>
                  <a:pt x="526211" y="1402092"/>
                </a:lnTo>
                <a:lnTo>
                  <a:pt x="527329" y="1402562"/>
                </a:lnTo>
                <a:lnTo>
                  <a:pt x="529958" y="1402562"/>
                </a:lnTo>
                <a:lnTo>
                  <a:pt x="531075" y="1402092"/>
                </a:lnTo>
                <a:lnTo>
                  <a:pt x="532942" y="1400238"/>
                </a:lnTo>
                <a:lnTo>
                  <a:pt x="533400" y="1399120"/>
                </a:lnTo>
                <a:lnTo>
                  <a:pt x="533400" y="1396479"/>
                </a:lnTo>
                <a:close/>
              </a:path>
              <a:path w="10151110" h="1866900">
                <a:moveTo>
                  <a:pt x="533400" y="932141"/>
                </a:moveTo>
                <a:lnTo>
                  <a:pt x="532942" y="931024"/>
                </a:lnTo>
                <a:lnTo>
                  <a:pt x="531075" y="929157"/>
                </a:lnTo>
                <a:lnTo>
                  <a:pt x="529958" y="928687"/>
                </a:lnTo>
                <a:lnTo>
                  <a:pt x="527329" y="928687"/>
                </a:lnTo>
                <a:lnTo>
                  <a:pt x="526211" y="929157"/>
                </a:lnTo>
                <a:lnTo>
                  <a:pt x="524344" y="931024"/>
                </a:lnTo>
                <a:lnTo>
                  <a:pt x="523875" y="932141"/>
                </a:lnTo>
                <a:lnTo>
                  <a:pt x="523875" y="934770"/>
                </a:lnTo>
                <a:lnTo>
                  <a:pt x="524344" y="935888"/>
                </a:lnTo>
                <a:lnTo>
                  <a:pt x="526211" y="937755"/>
                </a:lnTo>
                <a:lnTo>
                  <a:pt x="527329" y="938212"/>
                </a:lnTo>
                <a:lnTo>
                  <a:pt x="529958" y="938212"/>
                </a:lnTo>
                <a:lnTo>
                  <a:pt x="531075" y="937755"/>
                </a:lnTo>
                <a:lnTo>
                  <a:pt x="532942" y="935888"/>
                </a:lnTo>
                <a:lnTo>
                  <a:pt x="533400" y="934770"/>
                </a:lnTo>
                <a:lnTo>
                  <a:pt x="533400" y="932141"/>
                </a:lnTo>
                <a:close/>
              </a:path>
              <a:path w="10151110" h="1866900">
                <a:moveTo>
                  <a:pt x="533400" y="467791"/>
                </a:moveTo>
                <a:lnTo>
                  <a:pt x="532942" y="466674"/>
                </a:lnTo>
                <a:lnTo>
                  <a:pt x="531075" y="464820"/>
                </a:lnTo>
                <a:lnTo>
                  <a:pt x="529958" y="464350"/>
                </a:lnTo>
                <a:lnTo>
                  <a:pt x="527329" y="464350"/>
                </a:lnTo>
                <a:lnTo>
                  <a:pt x="526211" y="464820"/>
                </a:lnTo>
                <a:lnTo>
                  <a:pt x="524344" y="466674"/>
                </a:lnTo>
                <a:lnTo>
                  <a:pt x="523875" y="467791"/>
                </a:lnTo>
                <a:lnTo>
                  <a:pt x="523875" y="470433"/>
                </a:lnTo>
                <a:lnTo>
                  <a:pt x="524344" y="471551"/>
                </a:lnTo>
                <a:lnTo>
                  <a:pt x="526211" y="473405"/>
                </a:lnTo>
                <a:lnTo>
                  <a:pt x="527329" y="473875"/>
                </a:lnTo>
                <a:lnTo>
                  <a:pt x="529958" y="473875"/>
                </a:lnTo>
                <a:lnTo>
                  <a:pt x="531075" y="473405"/>
                </a:lnTo>
                <a:lnTo>
                  <a:pt x="532942" y="471551"/>
                </a:lnTo>
                <a:lnTo>
                  <a:pt x="533400" y="470433"/>
                </a:lnTo>
                <a:lnTo>
                  <a:pt x="533400" y="467791"/>
                </a:lnTo>
                <a:close/>
              </a:path>
              <a:path w="10151110" h="1866900">
                <a:moveTo>
                  <a:pt x="533400" y="3454"/>
                </a:moveTo>
                <a:lnTo>
                  <a:pt x="532942" y="2336"/>
                </a:lnTo>
                <a:lnTo>
                  <a:pt x="531075" y="469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69"/>
                </a:lnTo>
                <a:lnTo>
                  <a:pt x="524344" y="2336"/>
                </a:lnTo>
                <a:lnTo>
                  <a:pt x="523875" y="3454"/>
                </a:lnTo>
                <a:lnTo>
                  <a:pt x="523875" y="6083"/>
                </a:lnTo>
                <a:lnTo>
                  <a:pt x="524344" y="7200"/>
                </a:lnTo>
                <a:lnTo>
                  <a:pt x="526211" y="9067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67"/>
                </a:lnTo>
                <a:lnTo>
                  <a:pt x="532942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10151110" h="1866900">
                <a:moveTo>
                  <a:pt x="581025" y="1860829"/>
                </a:moveTo>
                <a:lnTo>
                  <a:pt x="580567" y="1859711"/>
                </a:lnTo>
                <a:lnTo>
                  <a:pt x="578700" y="1857844"/>
                </a:lnTo>
                <a:lnTo>
                  <a:pt x="577583" y="1857375"/>
                </a:lnTo>
                <a:lnTo>
                  <a:pt x="574954" y="1857375"/>
                </a:lnTo>
                <a:lnTo>
                  <a:pt x="573836" y="1857844"/>
                </a:lnTo>
                <a:lnTo>
                  <a:pt x="571969" y="1859711"/>
                </a:lnTo>
                <a:lnTo>
                  <a:pt x="571500" y="1860829"/>
                </a:lnTo>
                <a:lnTo>
                  <a:pt x="571500" y="1863458"/>
                </a:lnTo>
                <a:lnTo>
                  <a:pt x="571969" y="1864575"/>
                </a:lnTo>
                <a:lnTo>
                  <a:pt x="573836" y="1866442"/>
                </a:lnTo>
                <a:lnTo>
                  <a:pt x="574954" y="1866900"/>
                </a:lnTo>
                <a:lnTo>
                  <a:pt x="577583" y="1866900"/>
                </a:lnTo>
                <a:lnTo>
                  <a:pt x="578700" y="1866442"/>
                </a:lnTo>
                <a:lnTo>
                  <a:pt x="580567" y="1864575"/>
                </a:lnTo>
                <a:lnTo>
                  <a:pt x="581025" y="1863458"/>
                </a:lnTo>
                <a:lnTo>
                  <a:pt x="581025" y="1860829"/>
                </a:lnTo>
                <a:close/>
              </a:path>
              <a:path w="10151110" h="1866900">
                <a:moveTo>
                  <a:pt x="581025" y="1396479"/>
                </a:moveTo>
                <a:lnTo>
                  <a:pt x="580567" y="1395361"/>
                </a:lnTo>
                <a:lnTo>
                  <a:pt x="578700" y="1393507"/>
                </a:lnTo>
                <a:lnTo>
                  <a:pt x="577583" y="1393037"/>
                </a:lnTo>
                <a:lnTo>
                  <a:pt x="574954" y="1393037"/>
                </a:lnTo>
                <a:lnTo>
                  <a:pt x="573836" y="1393507"/>
                </a:lnTo>
                <a:lnTo>
                  <a:pt x="571969" y="1395361"/>
                </a:lnTo>
                <a:lnTo>
                  <a:pt x="571500" y="1396479"/>
                </a:lnTo>
                <a:lnTo>
                  <a:pt x="571500" y="1399120"/>
                </a:lnTo>
                <a:lnTo>
                  <a:pt x="571969" y="1400238"/>
                </a:lnTo>
                <a:lnTo>
                  <a:pt x="573836" y="1402092"/>
                </a:lnTo>
                <a:lnTo>
                  <a:pt x="574954" y="1402562"/>
                </a:lnTo>
                <a:lnTo>
                  <a:pt x="577583" y="1402562"/>
                </a:lnTo>
                <a:lnTo>
                  <a:pt x="578700" y="1402092"/>
                </a:lnTo>
                <a:lnTo>
                  <a:pt x="580567" y="1400238"/>
                </a:lnTo>
                <a:lnTo>
                  <a:pt x="581025" y="1399120"/>
                </a:lnTo>
                <a:lnTo>
                  <a:pt x="581025" y="1396479"/>
                </a:lnTo>
                <a:close/>
              </a:path>
              <a:path w="10151110" h="1866900">
                <a:moveTo>
                  <a:pt x="581025" y="932141"/>
                </a:moveTo>
                <a:lnTo>
                  <a:pt x="580567" y="931024"/>
                </a:lnTo>
                <a:lnTo>
                  <a:pt x="578700" y="929157"/>
                </a:lnTo>
                <a:lnTo>
                  <a:pt x="577583" y="928687"/>
                </a:lnTo>
                <a:lnTo>
                  <a:pt x="574954" y="928687"/>
                </a:lnTo>
                <a:lnTo>
                  <a:pt x="573836" y="929157"/>
                </a:lnTo>
                <a:lnTo>
                  <a:pt x="571969" y="931024"/>
                </a:lnTo>
                <a:lnTo>
                  <a:pt x="571500" y="932141"/>
                </a:lnTo>
                <a:lnTo>
                  <a:pt x="571500" y="934770"/>
                </a:lnTo>
                <a:lnTo>
                  <a:pt x="571969" y="935888"/>
                </a:lnTo>
                <a:lnTo>
                  <a:pt x="573836" y="937755"/>
                </a:lnTo>
                <a:lnTo>
                  <a:pt x="574954" y="938212"/>
                </a:lnTo>
                <a:lnTo>
                  <a:pt x="577583" y="938212"/>
                </a:lnTo>
                <a:lnTo>
                  <a:pt x="578700" y="937755"/>
                </a:lnTo>
                <a:lnTo>
                  <a:pt x="580567" y="935888"/>
                </a:lnTo>
                <a:lnTo>
                  <a:pt x="581025" y="934770"/>
                </a:lnTo>
                <a:lnTo>
                  <a:pt x="581025" y="932141"/>
                </a:lnTo>
                <a:close/>
              </a:path>
              <a:path w="10151110" h="1866900">
                <a:moveTo>
                  <a:pt x="581025" y="467791"/>
                </a:moveTo>
                <a:lnTo>
                  <a:pt x="580567" y="466674"/>
                </a:lnTo>
                <a:lnTo>
                  <a:pt x="578700" y="464820"/>
                </a:lnTo>
                <a:lnTo>
                  <a:pt x="577583" y="464350"/>
                </a:lnTo>
                <a:lnTo>
                  <a:pt x="574954" y="464350"/>
                </a:lnTo>
                <a:lnTo>
                  <a:pt x="573836" y="464820"/>
                </a:lnTo>
                <a:lnTo>
                  <a:pt x="571969" y="466674"/>
                </a:lnTo>
                <a:lnTo>
                  <a:pt x="571500" y="467791"/>
                </a:lnTo>
                <a:lnTo>
                  <a:pt x="571500" y="470433"/>
                </a:lnTo>
                <a:lnTo>
                  <a:pt x="571969" y="471551"/>
                </a:lnTo>
                <a:lnTo>
                  <a:pt x="573836" y="473405"/>
                </a:lnTo>
                <a:lnTo>
                  <a:pt x="574954" y="473875"/>
                </a:lnTo>
                <a:lnTo>
                  <a:pt x="577583" y="473875"/>
                </a:lnTo>
                <a:lnTo>
                  <a:pt x="578700" y="473405"/>
                </a:lnTo>
                <a:lnTo>
                  <a:pt x="580567" y="471551"/>
                </a:lnTo>
                <a:lnTo>
                  <a:pt x="581025" y="470433"/>
                </a:lnTo>
                <a:lnTo>
                  <a:pt x="581025" y="467791"/>
                </a:lnTo>
                <a:close/>
              </a:path>
              <a:path w="10151110" h="1866900">
                <a:moveTo>
                  <a:pt x="581025" y="3454"/>
                </a:moveTo>
                <a:lnTo>
                  <a:pt x="580567" y="2336"/>
                </a:lnTo>
                <a:lnTo>
                  <a:pt x="578700" y="469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69"/>
                </a:lnTo>
                <a:lnTo>
                  <a:pt x="571969" y="2336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69" y="7200"/>
                </a:lnTo>
                <a:lnTo>
                  <a:pt x="573836" y="9067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67"/>
                </a:lnTo>
                <a:lnTo>
                  <a:pt x="580567" y="7200"/>
                </a:lnTo>
                <a:lnTo>
                  <a:pt x="581025" y="6083"/>
                </a:lnTo>
                <a:lnTo>
                  <a:pt x="581025" y="3454"/>
                </a:lnTo>
                <a:close/>
              </a:path>
              <a:path w="10151110" h="1866900">
                <a:moveTo>
                  <a:pt x="628650" y="1860829"/>
                </a:moveTo>
                <a:lnTo>
                  <a:pt x="628192" y="1859711"/>
                </a:lnTo>
                <a:lnTo>
                  <a:pt x="626325" y="1857844"/>
                </a:lnTo>
                <a:lnTo>
                  <a:pt x="625208" y="1857375"/>
                </a:lnTo>
                <a:lnTo>
                  <a:pt x="622579" y="1857375"/>
                </a:lnTo>
                <a:lnTo>
                  <a:pt x="621461" y="1857844"/>
                </a:lnTo>
                <a:lnTo>
                  <a:pt x="619594" y="1859711"/>
                </a:lnTo>
                <a:lnTo>
                  <a:pt x="619125" y="1860829"/>
                </a:lnTo>
                <a:lnTo>
                  <a:pt x="619125" y="1863458"/>
                </a:lnTo>
                <a:lnTo>
                  <a:pt x="619594" y="1864575"/>
                </a:lnTo>
                <a:lnTo>
                  <a:pt x="621461" y="1866442"/>
                </a:lnTo>
                <a:lnTo>
                  <a:pt x="622579" y="1866900"/>
                </a:lnTo>
                <a:lnTo>
                  <a:pt x="625208" y="1866900"/>
                </a:lnTo>
                <a:lnTo>
                  <a:pt x="626325" y="1866442"/>
                </a:lnTo>
                <a:lnTo>
                  <a:pt x="628192" y="1864575"/>
                </a:lnTo>
                <a:lnTo>
                  <a:pt x="628650" y="1863458"/>
                </a:lnTo>
                <a:lnTo>
                  <a:pt x="628650" y="1860829"/>
                </a:lnTo>
                <a:close/>
              </a:path>
              <a:path w="10151110" h="1866900">
                <a:moveTo>
                  <a:pt x="628650" y="1396479"/>
                </a:moveTo>
                <a:lnTo>
                  <a:pt x="628192" y="1395361"/>
                </a:lnTo>
                <a:lnTo>
                  <a:pt x="626325" y="1393507"/>
                </a:lnTo>
                <a:lnTo>
                  <a:pt x="625208" y="1393037"/>
                </a:lnTo>
                <a:lnTo>
                  <a:pt x="622579" y="1393037"/>
                </a:lnTo>
                <a:lnTo>
                  <a:pt x="621461" y="1393507"/>
                </a:lnTo>
                <a:lnTo>
                  <a:pt x="619594" y="1395361"/>
                </a:lnTo>
                <a:lnTo>
                  <a:pt x="619125" y="1396479"/>
                </a:lnTo>
                <a:lnTo>
                  <a:pt x="619125" y="1399120"/>
                </a:lnTo>
                <a:lnTo>
                  <a:pt x="619594" y="1400238"/>
                </a:lnTo>
                <a:lnTo>
                  <a:pt x="621461" y="1402092"/>
                </a:lnTo>
                <a:lnTo>
                  <a:pt x="622579" y="1402562"/>
                </a:lnTo>
                <a:lnTo>
                  <a:pt x="625208" y="1402562"/>
                </a:lnTo>
                <a:lnTo>
                  <a:pt x="626325" y="1402092"/>
                </a:lnTo>
                <a:lnTo>
                  <a:pt x="628192" y="1400238"/>
                </a:lnTo>
                <a:lnTo>
                  <a:pt x="628650" y="1399120"/>
                </a:lnTo>
                <a:lnTo>
                  <a:pt x="628650" y="1396479"/>
                </a:lnTo>
                <a:close/>
              </a:path>
              <a:path w="10151110" h="1866900">
                <a:moveTo>
                  <a:pt x="628650" y="932141"/>
                </a:moveTo>
                <a:lnTo>
                  <a:pt x="628192" y="931024"/>
                </a:lnTo>
                <a:lnTo>
                  <a:pt x="626325" y="929157"/>
                </a:lnTo>
                <a:lnTo>
                  <a:pt x="625208" y="928687"/>
                </a:lnTo>
                <a:lnTo>
                  <a:pt x="622579" y="928687"/>
                </a:lnTo>
                <a:lnTo>
                  <a:pt x="621461" y="929157"/>
                </a:lnTo>
                <a:lnTo>
                  <a:pt x="619594" y="931024"/>
                </a:lnTo>
                <a:lnTo>
                  <a:pt x="619125" y="932141"/>
                </a:lnTo>
                <a:lnTo>
                  <a:pt x="619125" y="934770"/>
                </a:lnTo>
                <a:lnTo>
                  <a:pt x="619594" y="935888"/>
                </a:lnTo>
                <a:lnTo>
                  <a:pt x="621461" y="937755"/>
                </a:lnTo>
                <a:lnTo>
                  <a:pt x="622579" y="938212"/>
                </a:lnTo>
                <a:lnTo>
                  <a:pt x="625208" y="938212"/>
                </a:lnTo>
                <a:lnTo>
                  <a:pt x="626325" y="937755"/>
                </a:lnTo>
                <a:lnTo>
                  <a:pt x="628192" y="935888"/>
                </a:lnTo>
                <a:lnTo>
                  <a:pt x="628650" y="934770"/>
                </a:lnTo>
                <a:lnTo>
                  <a:pt x="628650" y="932141"/>
                </a:lnTo>
                <a:close/>
              </a:path>
              <a:path w="10151110" h="1866900">
                <a:moveTo>
                  <a:pt x="628650" y="467791"/>
                </a:moveTo>
                <a:lnTo>
                  <a:pt x="628192" y="466674"/>
                </a:lnTo>
                <a:lnTo>
                  <a:pt x="626325" y="464820"/>
                </a:lnTo>
                <a:lnTo>
                  <a:pt x="625208" y="464350"/>
                </a:lnTo>
                <a:lnTo>
                  <a:pt x="622579" y="464350"/>
                </a:lnTo>
                <a:lnTo>
                  <a:pt x="621461" y="464820"/>
                </a:lnTo>
                <a:lnTo>
                  <a:pt x="619594" y="466674"/>
                </a:lnTo>
                <a:lnTo>
                  <a:pt x="619125" y="467791"/>
                </a:lnTo>
                <a:lnTo>
                  <a:pt x="619125" y="470433"/>
                </a:lnTo>
                <a:lnTo>
                  <a:pt x="619594" y="471551"/>
                </a:lnTo>
                <a:lnTo>
                  <a:pt x="621461" y="473405"/>
                </a:lnTo>
                <a:lnTo>
                  <a:pt x="622579" y="473875"/>
                </a:lnTo>
                <a:lnTo>
                  <a:pt x="625208" y="473875"/>
                </a:lnTo>
                <a:lnTo>
                  <a:pt x="626325" y="473405"/>
                </a:lnTo>
                <a:lnTo>
                  <a:pt x="628192" y="471551"/>
                </a:lnTo>
                <a:lnTo>
                  <a:pt x="628650" y="470433"/>
                </a:lnTo>
                <a:lnTo>
                  <a:pt x="628650" y="467791"/>
                </a:lnTo>
                <a:close/>
              </a:path>
              <a:path w="10151110" h="1866900">
                <a:moveTo>
                  <a:pt x="628650" y="3454"/>
                </a:moveTo>
                <a:lnTo>
                  <a:pt x="628192" y="2336"/>
                </a:lnTo>
                <a:lnTo>
                  <a:pt x="626325" y="469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69"/>
                </a:lnTo>
                <a:lnTo>
                  <a:pt x="619594" y="2336"/>
                </a:lnTo>
                <a:lnTo>
                  <a:pt x="619125" y="3454"/>
                </a:lnTo>
                <a:lnTo>
                  <a:pt x="619125" y="6083"/>
                </a:lnTo>
                <a:lnTo>
                  <a:pt x="619594" y="7200"/>
                </a:lnTo>
                <a:lnTo>
                  <a:pt x="621461" y="9067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67"/>
                </a:lnTo>
                <a:lnTo>
                  <a:pt x="628192" y="7200"/>
                </a:lnTo>
                <a:lnTo>
                  <a:pt x="628650" y="6083"/>
                </a:lnTo>
                <a:lnTo>
                  <a:pt x="628650" y="3454"/>
                </a:lnTo>
                <a:close/>
              </a:path>
              <a:path w="10151110" h="1866900">
                <a:moveTo>
                  <a:pt x="676275" y="1860829"/>
                </a:moveTo>
                <a:lnTo>
                  <a:pt x="675817" y="1859711"/>
                </a:lnTo>
                <a:lnTo>
                  <a:pt x="673950" y="1857844"/>
                </a:lnTo>
                <a:lnTo>
                  <a:pt x="672833" y="1857375"/>
                </a:lnTo>
                <a:lnTo>
                  <a:pt x="670204" y="1857375"/>
                </a:lnTo>
                <a:lnTo>
                  <a:pt x="669086" y="1857844"/>
                </a:lnTo>
                <a:lnTo>
                  <a:pt x="667219" y="1859711"/>
                </a:lnTo>
                <a:lnTo>
                  <a:pt x="666750" y="1860829"/>
                </a:lnTo>
                <a:lnTo>
                  <a:pt x="666750" y="1863458"/>
                </a:lnTo>
                <a:lnTo>
                  <a:pt x="667219" y="1864575"/>
                </a:lnTo>
                <a:lnTo>
                  <a:pt x="669086" y="1866442"/>
                </a:lnTo>
                <a:lnTo>
                  <a:pt x="670204" y="1866900"/>
                </a:lnTo>
                <a:lnTo>
                  <a:pt x="672833" y="1866900"/>
                </a:lnTo>
                <a:lnTo>
                  <a:pt x="673950" y="1866442"/>
                </a:lnTo>
                <a:lnTo>
                  <a:pt x="675817" y="1864575"/>
                </a:lnTo>
                <a:lnTo>
                  <a:pt x="676275" y="1863458"/>
                </a:lnTo>
                <a:lnTo>
                  <a:pt x="676275" y="1860829"/>
                </a:lnTo>
                <a:close/>
              </a:path>
              <a:path w="10151110" h="1866900">
                <a:moveTo>
                  <a:pt x="676275" y="1396479"/>
                </a:moveTo>
                <a:lnTo>
                  <a:pt x="675817" y="1395361"/>
                </a:lnTo>
                <a:lnTo>
                  <a:pt x="673950" y="1393507"/>
                </a:lnTo>
                <a:lnTo>
                  <a:pt x="672833" y="1393037"/>
                </a:lnTo>
                <a:lnTo>
                  <a:pt x="670204" y="1393037"/>
                </a:lnTo>
                <a:lnTo>
                  <a:pt x="669086" y="1393507"/>
                </a:lnTo>
                <a:lnTo>
                  <a:pt x="667219" y="1395361"/>
                </a:lnTo>
                <a:lnTo>
                  <a:pt x="666750" y="1396479"/>
                </a:lnTo>
                <a:lnTo>
                  <a:pt x="666750" y="1399120"/>
                </a:lnTo>
                <a:lnTo>
                  <a:pt x="667219" y="1400238"/>
                </a:lnTo>
                <a:lnTo>
                  <a:pt x="669086" y="1402092"/>
                </a:lnTo>
                <a:lnTo>
                  <a:pt x="670204" y="1402562"/>
                </a:lnTo>
                <a:lnTo>
                  <a:pt x="672833" y="1402562"/>
                </a:lnTo>
                <a:lnTo>
                  <a:pt x="673950" y="1402092"/>
                </a:lnTo>
                <a:lnTo>
                  <a:pt x="675817" y="1400238"/>
                </a:lnTo>
                <a:lnTo>
                  <a:pt x="676275" y="1399120"/>
                </a:lnTo>
                <a:lnTo>
                  <a:pt x="676275" y="1396479"/>
                </a:lnTo>
                <a:close/>
              </a:path>
              <a:path w="10151110" h="1866900">
                <a:moveTo>
                  <a:pt x="676275" y="932141"/>
                </a:moveTo>
                <a:lnTo>
                  <a:pt x="675817" y="931024"/>
                </a:lnTo>
                <a:lnTo>
                  <a:pt x="673950" y="929157"/>
                </a:lnTo>
                <a:lnTo>
                  <a:pt x="672833" y="928687"/>
                </a:lnTo>
                <a:lnTo>
                  <a:pt x="670204" y="928687"/>
                </a:lnTo>
                <a:lnTo>
                  <a:pt x="669086" y="929157"/>
                </a:lnTo>
                <a:lnTo>
                  <a:pt x="667219" y="931024"/>
                </a:lnTo>
                <a:lnTo>
                  <a:pt x="666750" y="932141"/>
                </a:lnTo>
                <a:lnTo>
                  <a:pt x="666750" y="934770"/>
                </a:lnTo>
                <a:lnTo>
                  <a:pt x="667219" y="935888"/>
                </a:lnTo>
                <a:lnTo>
                  <a:pt x="669086" y="937755"/>
                </a:lnTo>
                <a:lnTo>
                  <a:pt x="670204" y="938212"/>
                </a:lnTo>
                <a:lnTo>
                  <a:pt x="672833" y="938212"/>
                </a:lnTo>
                <a:lnTo>
                  <a:pt x="673950" y="937755"/>
                </a:lnTo>
                <a:lnTo>
                  <a:pt x="675817" y="935888"/>
                </a:lnTo>
                <a:lnTo>
                  <a:pt x="676275" y="934770"/>
                </a:lnTo>
                <a:lnTo>
                  <a:pt x="676275" y="932141"/>
                </a:lnTo>
                <a:close/>
              </a:path>
              <a:path w="10151110" h="1866900">
                <a:moveTo>
                  <a:pt x="676275" y="467791"/>
                </a:moveTo>
                <a:lnTo>
                  <a:pt x="675817" y="466674"/>
                </a:lnTo>
                <a:lnTo>
                  <a:pt x="673950" y="464820"/>
                </a:lnTo>
                <a:lnTo>
                  <a:pt x="672833" y="464350"/>
                </a:lnTo>
                <a:lnTo>
                  <a:pt x="670204" y="464350"/>
                </a:lnTo>
                <a:lnTo>
                  <a:pt x="669086" y="464820"/>
                </a:lnTo>
                <a:lnTo>
                  <a:pt x="667219" y="466674"/>
                </a:lnTo>
                <a:lnTo>
                  <a:pt x="666750" y="467791"/>
                </a:lnTo>
                <a:lnTo>
                  <a:pt x="666750" y="470433"/>
                </a:lnTo>
                <a:lnTo>
                  <a:pt x="667219" y="471551"/>
                </a:lnTo>
                <a:lnTo>
                  <a:pt x="669086" y="473405"/>
                </a:lnTo>
                <a:lnTo>
                  <a:pt x="670204" y="473875"/>
                </a:lnTo>
                <a:lnTo>
                  <a:pt x="672833" y="473875"/>
                </a:lnTo>
                <a:lnTo>
                  <a:pt x="673950" y="473405"/>
                </a:lnTo>
                <a:lnTo>
                  <a:pt x="675817" y="471551"/>
                </a:lnTo>
                <a:lnTo>
                  <a:pt x="676275" y="470433"/>
                </a:lnTo>
                <a:lnTo>
                  <a:pt x="676275" y="467791"/>
                </a:lnTo>
                <a:close/>
              </a:path>
              <a:path w="10151110" h="1866900">
                <a:moveTo>
                  <a:pt x="676275" y="3454"/>
                </a:moveTo>
                <a:lnTo>
                  <a:pt x="675817" y="2336"/>
                </a:lnTo>
                <a:lnTo>
                  <a:pt x="673950" y="469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69"/>
                </a:lnTo>
                <a:lnTo>
                  <a:pt x="667219" y="2336"/>
                </a:lnTo>
                <a:lnTo>
                  <a:pt x="666750" y="3454"/>
                </a:lnTo>
                <a:lnTo>
                  <a:pt x="666750" y="6083"/>
                </a:lnTo>
                <a:lnTo>
                  <a:pt x="667219" y="7200"/>
                </a:lnTo>
                <a:lnTo>
                  <a:pt x="669086" y="9067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67"/>
                </a:lnTo>
                <a:lnTo>
                  <a:pt x="675817" y="7200"/>
                </a:lnTo>
                <a:lnTo>
                  <a:pt x="676275" y="6083"/>
                </a:lnTo>
                <a:lnTo>
                  <a:pt x="676275" y="3454"/>
                </a:lnTo>
                <a:close/>
              </a:path>
              <a:path w="10151110" h="1866900">
                <a:moveTo>
                  <a:pt x="723900" y="1860829"/>
                </a:moveTo>
                <a:lnTo>
                  <a:pt x="723442" y="1859711"/>
                </a:lnTo>
                <a:lnTo>
                  <a:pt x="721575" y="1857844"/>
                </a:lnTo>
                <a:lnTo>
                  <a:pt x="720458" y="1857375"/>
                </a:lnTo>
                <a:lnTo>
                  <a:pt x="717829" y="1857375"/>
                </a:lnTo>
                <a:lnTo>
                  <a:pt x="716711" y="1857844"/>
                </a:lnTo>
                <a:lnTo>
                  <a:pt x="714844" y="1859711"/>
                </a:lnTo>
                <a:lnTo>
                  <a:pt x="714375" y="1860829"/>
                </a:lnTo>
                <a:lnTo>
                  <a:pt x="714375" y="1863458"/>
                </a:lnTo>
                <a:lnTo>
                  <a:pt x="714844" y="1864575"/>
                </a:lnTo>
                <a:lnTo>
                  <a:pt x="716711" y="1866442"/>
                </a:lnTo>
                <a:lnTo>
                  <a:pt x="717829" y="1866900"/>
                </a:lnTo>
                <a:lnTo>
                  <a:pt x="720458" y="1866900"/>
                </a:lnTo>
                <a:lnTo>
                  <a:pt x="721575" y="1866442"/>
                </a:lnTo>
                <a:lnTo>
                  <a:pt x="723442" y="1864575"/>
                </a:lnTo>
                <a:lnTo>
                  <a:pt x="723900" y="1863458"/>
                </a:lnTo>
                <a:lnTo>
                  <a:pt x="723900" y="1860829"/>
                </a:lnTo>
                <a:close/>
              </a:path>
              <a:path w="10151110" h="1866900">
                <a:moveTo>
                  <a:pt x="723900" y="1396479"/>
                </a:moveTo>
                <a:lnTo>
                  <a:pt x="723442" y="1395361"/>
                </a:lnTo>
                <a:lnTo>
                  <a:pt x="721575" y="1393507"/>
                </a:lnTo>
                <a:lnTo>
                  <a:pt x="720458" y="1393037"/>
                </a:lnTo>
                <a:lnTo>
                  <a:pt x="717829" y="1393037"/>
                </a:lnTo>
                <a:lnTo>
                  <a:pt x="716711" y="1393507"/>
                </a:lnTo>
                <a:lnTo>
                  <a:pt x="714844" y="1395361"/>
                </a:lnTo>
                <a:lnTo>
                  <a:pt x="714375" y="1396479"/>
                </a:lnTo>
                <a:lnTo>
                  <a:pt x="714375" y="1399120"/>
                </a:lnTo>
                <a:lnTo>
                  <a:pt x="714844" y="1400238"/>
                </a:lnTo>
                <a:lnTo>
                  <a:pt x="716711" y="1402092"/>
                </a:lnTo>
                <a:lnTo>
                  <a:pt x="717829" y="1402562"/>
                </a:lnTo>
                <a:lnTo>
                  <a:pt x="720458" y="1402562"/>
                </a:lnTo>
                <a:lnTo>
                  <a:pt x="721575" y="1402092"/>
                </a:lnTo>
                <a:lnTo>
                  <a:pt x="723442" y="1400238"/>
                </a:lnTo>
                <a:lnTo>
                  <a:pt x="723900" y="1399120"/>
                </a:lnTo>
                <a:lnTo>
                  <a:pt x="723900" y="1396479"/>
                </a:lnTo>
                <a:close/>
              </a:path>
              <a:path w="10151110" h="1866900">
                <a:moveTo>
                  <a:pt x="723900" y="932141"/>
                </a:moveTo>
                <a:lnTo>
                  <a:pt x="723442" y="931024"/>
                </a:lnTo>
                <a:lnTo>
                  <a:pt x="721575" y="929157"/>
                </a:lnTo>
                <a:lnTo>
                  <a:pt x="720458" y="928687"/>
                </a:lnTo>
                <a:lnTo>
                  <a:pt x="717829" y="928687"/>
                </a:lnTo>
                <a:lnTo>
                  <a:pt x="716711" y="929157"/>
                </a:lnTo>
                <a:lnTo>
                  <a:pt x="714844" y="931024"/>
                </a:lnTo>
                <a:lnTo>
                  <a:pt x="714375" y="932141"/>
                </a:lnTo>
                <a:lnTo>
                  <a:pt x="714375" y="934770"/>
                </a:lnTo>
                <a:lnTo>
                  <a:pt x="714844" y="935888"/>
                </a:lnTo>
                <a:lnTo>
                  <a:pt x="716711" y="937755"/>
                </a:lnTo>
                <a:lnTo>
                  <a:pt x="717829" y="938212"/>
                </a:lnTo>
                <a:lnTo>
                  <a:pt x="720458" y="938212"/>
                </a:lnTo>
                <a:lnTo>
                  <a:pt x="721575" y="937755"/>
                </a:lnTo>
                <a:lnTo>
                  <a:pt x="723442" y="935888"/>
                </a:lnTo>
                <a:lnTo>
                  <a:pt x="723900" y="934770"/>
                </a:lnTo>
                <a:lnTo>
                  <a:pt x="723900" y="932141"/>
                </a:lnTo>
                <a:close/>
              </a:path>
              <a:path w="10151110" h="1866900">
                <a:moveTo>
                  <a:pt x="723900" y="467791"/>
                </a:moveTo>
                <a:lnTo>
                  <a:pt x="723442" y="466674"/>
                </a:lnTo>
                <a:lnTo>
                  <a:pt x="721575" y="464820"/>
                </a:lnTo>
                <a:lnTo>
                  <a:pt x="720458" y="464350"/>
                </a:lnTo>
                <a:lnTo>
                  <a:pt x="717829" y="464350"/>
                </a:lnTo>
                <a:lnTo>
                  <a:pt x="716711" y="464820"/>
                </a:lnTo>
                <a:lnTo>
                  <a:pt x="714844" y="466674"/>
                </a:lnTo>
                <a:lnTo>
                  <a:pt x="714375" y="467791"/>
                </a:lnTo>
                <a:lnTo>
                  <a:pt x="714375" y="470433"/>
                </a:lnTo>
                <a:lnTo>
                  <a:pt x="714844" y="471551"/>
                </a:lnTo>
                <a:lnTo>
                  <a:pt x="716711" y="473405"/>
                </a:lnTo>
                <a:lnTo>
                  <a:pt x="717829" y="473875"/>
                </a:lnTo>
                <a:lnTo>
                  <a:pt x="720458" y="473875"/>
                </a:lnTo>
                <a:lnTo>
                  <a:pt x="721575" y="473405"/>
                </a:lnTo>
                <a:lnTo>
                  <a:pt x="723442" y="471551"/>
                </a:lnTo>
                <a:lnTo>
                  <a:pt x="723900" y="470433"/>
                </a:lnTo>
                <a:lnTo>
                  <a:pt x="723900" y="467791"/>
                </a:lnTo>
                <a:close/>
              </a:path>
              <a:path w="10151110" h="1866900">
                <a:moveTo>
                  <a:pt x="723900" y="3454"/>
                </a:moveTo>
                <a:lnTo>
                  <a:pt x="723442" y="2336"/>
                </a:lnTo>
                <a:lnTo>
                  <a:pt x="721575" y="469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69"/>
                </a:lnTo>
                <a:lnTo>
                  <a:pt x="714844" y="2336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44" y="7200"/>
                </a:lnTo>
                <a:lnTo>
                  <a:pt x="716711" y="9067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67"/>
                </a:lnTo>
                <a:lnTo>
                  <a:pt x="723442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10151110" h="1866900">
                <a:moveTo>
                  <a:pt x="771525" y="1860829"/>
                </a:moveTo>
                <a:lnTo>
                  <a:pt x="771067" y="1859711"/>
                </a:lnTo>
                <a:lnTo>
                  <a:pt x="769200" y="1857844"/>
                </a:lnTo>
                <a:lnTo>
                  <a:pt x="768083" y="1857375"/>
                </a:lnTo>
                <a:lnTo>
                  <a:pt x="765454" y="1857375"/>
                </a:lnTo>
                <a:lnTo>
                  <a:pt x="764336" y="1857844"/>
                </a:lnTo>
                <a:lnTo>
                  <a:pt x="762469" y="1859711"/>
                </a:lnTo>
                <a:lnTo>
                  <a:pt x="762000" y="1860829"/>
                </a:lnTo>
                <a:lnTo>
                  <a:pt x="762000" y="1863458"/>
                </a:lnTo>
                <a:lnTo>
                  <a:pt x="762469" y="1864575"/>
                </a:lnTo>
                <a:lnTo>
                  <a:pt x="764336" y="1866442"/>
                </a:lnTo>
                <a:lnTo>
                  <a:pt x="765454" y="1866900"/>
                </a:lnTo>
                <a:lnTo>
                  <a:pt x="768083" y="1866900"/>
                </a:lnTo>
                <a:lnTo>
                  <a:pt x="769200" y="1866442"/>
                </a:lnTo>
                <a:lnTo>
                  <a:pt x="771067" y="1864575"/>
                </a:lnTo>
                <a:lnTo>
                  <a:pt x="771525" y="1863458"/>
                </a:lnTo>
                <a:lnTo>
                  <a:pt x="771525" y="1860829"/>
                </a:lnTo>
                <a:close/>
              </a:path>
              <a:path w="10151110" h="1866900">
                <a:moveTo>
                  <a:pt x="771525" y="1396479"/>
                </a:moveTo>
                <a:lnTo>
                  <a:pt x="771067" y="1395361"/>
                </a:lnTo>
                <a:lnTo>
                  <a:pt x="769200" y="1393507"/>
                </a:lnTo>
                <a:lnTo>
                  <a:pt x="768083" y="1393037"/>
                </a:lnTo>
                <a:lnTo>
                  <a:pt x="765454" y="1393037"/>
                </a:lnTo>
                <a:lnTo>
                  <a:pt x="764336" y="1393507"/>
                </a:lnTo>
                <a:lnTo>
                  <a:pt x="762469" y="1395361"/>
                </a:lnTo>
                <a:lnTo>
                  <a:pt x="762000" y="1396479"/>
                </a:lnTo>
                <a:lnTo>
                  <a:pt x="762000" y="1399120"/>
                </a:lnTo>
                <a:lnTo>
                  <a:pt x="762469" y="1400238"/>
                </a:lnTo>
                <a:lnTo>
                  <a:pt x="764336" y="1402092"/>
                </a:lnTo>
                <a:lnTo>
                  <a:pt x="765454" y="1402562"/>
                </a:lnTo>
                <a:lnTo>
                  <a:pt x="768083" y="1402562"/>
                </a:lnTo>
                <a:lnTo>
                  <a:pt x="769200" y="1402092"/>
                </a:lnTo>
                <a:lnTo>
                  <a:pt x="771067" y="1400238"/>
                </a:lnTo>
                <a:lnTo>
                  <a:pt x="771525" y="1399120"/>
                </a:lnTo>
                <a:lnTo>
                  <a:pt x="771525" y="1396479"/>
                </a:lnTo>
                <a:close/>
              </a:path>
              <a:path w="10151110" h="1866900">
                <a:moveTo>
                  <a:pt x="771525" y="932141"/>
                </a:moveTo>
                <a:lnTo>
                  <a:pt x="771067" y="931024"/>
                </a:lnTo>
                <a:lnTo>
                  <a:pt x="769200" y="929157"/>
                </a:lnTo>
                <a:lnTo>
                  <a:pt x="768083" y="928687"/>
                </a:lnTo>
                <a:lnTo>
                  <a:pt x="765454" y="928687"/>
                </a:lnTo>
                <a:lnTo>
                  <a:pt x="764336" y="929157"/>
                </a:lnTo>
                <a:lnTo>
                  <a:pt x="762469" y="931024"/>
                </a:lnTo>
                <a:lnTo>
                  <a:pt x="762000" y="932141"/>
                </a:lnTo>
                <a:lnTo>
                  <a:pt x="762000" y="934770"/>
                </a:lnTo>
                <a:lnTo>
                  <a:pt x="762469" y="935888"/>
                </a:lnTo>
                <a:lnTo>
                  <a:pt x="764336" y="937755"/>
                </a:lnTo>
                <a:lnTo>
                  <a:pt x="765454" y="938212"/>
                </a:lnTo>
                <a:lnTo>
                  <a:pt x="768083" y="938212"/>
                </a:lnTo>
                <a:lnTo>
                  <a:pt x="769200" y="937755"/>
                </a:lnTo>
                <a:lnTo>
                  <a:pt x="771067" y="935888"/>
                </a:lnTo>
                <a:lnTo>
                  <a:pt x="771525" y="934770"/>
                </a:lnTo>
                <a:lnTo>
                  <a:pt x="771525" y="932141"/>
                </a:lnTo>
                <a:close/>
              </a:path>
              <a:path w="10151110" h="1866900">
                <a:moveTo>
                  <a:pt x="771525" y="467791"/>
                </a:moveTo>
                <a:lnTo>
                  <a:pt x="771067" y="466674"/>
                </a:lnTo>
                <a:lnTo>
                  <a:pt x="769200" y="464820"/>
                </a:lnTo>
                <a:lnTo>
                  <a:pt x="768083" y="464350"/>
                </a:lnTo>
                <a:lnTo>
                  <a:pt x="765454" y="464350"/>
                </a:lnTo>
                <a:lnTo>
                  <a:pt x="764336" y="464820"/>
                </a:lnTo>
                <a:lnTo>
                  <a:pt x="762469" y="466674"/>
                </a:lnTo>
                <a:lnTo>
                  <a:pt x="762000" y="467791"/>
                </a:lnTo>
                <a:lnTo>
                  <a:pt x="762000" y="470433"/>
                </a:lnTo>
                <a:lnTo>
                  <a:pt x="762469" y="471551"/>
                </a:lnTo>
                <a:lnTo>
                  <a:pt x="764336" y="473405"/>
                </a:lnTo>
                <a:lnTo>
                  <a:pt x="765454" y="473875"/>
                </a:lnTo>
                <a:lnTo>
                  <a:pt x="768083" y="473875"/>
                </a:lnTo>
                <a:lnTo>
                  <a:pt x="769200" y="473405"/>
                </a:lnTo>
                <a:lnTo>
                  <a:pt x="771067" y="471551"/>
                </a:lnTo>
                <a:lnTo>
                  <a:pt x="771525" y="470433"/>
                </a:lnTo>
                <a:lnTo>
                  <a:pt x="771525" y="467791"/>
                </a:lnTo>
                <a:close/>
              </a:path>
              <a:path w="10151110" h="1866900">
                <a:moveTo>
                  <a:pt x="771525" y="3454"/>
                </a:moveTo>
                <a:lnTo>
                  <a:pt x="771067" y="2336"/>
                </a:lnTo>
                <a:lnTo>
                  <a:pt x="769200" y="469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69"/>
                </a:lnTo>
                <a:lnTo>
                  <a:pt x="762469" y="2336"/>
                </a:lnTo>
                <a:lnTo>
                  <a:pt x="762000" y="3454"/>
                </a:lnTo>
                <a:lnTo>
                  <a:pt x="762000" y="6083"/>
                </a:lnTo>
                <a:lnTo>
                  <a:pt x="762469" y="7200"/>
                </a:lnTo>
                <a:lnTo>
                  <a:pt x="764336" y="9067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67"/>
                </a:lnTo>
                <a:lnTo>
                  <a:pt x="771067" y="7200"/>
                </a:lnTo>
                <a:lnTo>
                  <a:pt x="771525" y="6083"/>
                </a:lnTo>
                <a:lnTo>
                  <a:pt x="771525" y="3454"/>
                </a:lnTo>
                <a:close/>
              </a:path>
              <a:path w="10151110" h="1866900">
                <a:moveTo>
                  <a:pt x="819150" y="1860829"/>
                </a:moveTo>
                <a:lnTo>
                  <a:pt x="818692" y="1859711"/>
                </a:lnTo>
                <a:lnTo>
                  <a:pt x="816825" y="1857844"/>
                </a:lnTo>
                <a:lnTo>
                  <a:pt x="815708" y="1857375"/>
                </a:lnTo>
                <a:lnTo>
                  <a:pt x="813079" y="1857375"/>
                </a:lnTo>
                <a:lnTo>
                  <a:pt x="811961" y="1857844"/>
                </a:lnTo>
                <a:lnTo>
                  <a:pt x="810094" y="1859711"/>
                </a:lnTo>
                <a:lnTo>
                  <a:pt x="809625" y="1860829"/>
                </a:lnTo>
                <a:lnTo>
                  <a:pt x="809625" y="1863458"/>
                </a:lnTo>
                <a:lnTo>
                  <a:pt x="810094" y="1864575"/>
                </a:lnTo>
                <a:lnTo>
                  <a:pt x="811961" y="1866442"/>
                </a:lnTo>
                <a:lnTo>
                  <a:pt x="813079" y="1866900"/>
                </a:lnTo>
                <a:lnTo>
                  <a:pt x="815708" y="1866900"/>
                </a:lnTo>
                <a:lnTo>
                  <a:pt x="816825" y="1866442"/>
                </a:lnTo>
                <a:lnTo>
                  <a:pt x="818692" y="1864575"/>
                </a:lnTo>
                <a:lnTo>
                  <a:pt x="819150" y="1863458"/>
                </a:lnTo>
                <a:lnTo>
                  <a:pt x="819150" y="1860829"/>
                </a:lnTo>
                <a:close/>
              </a:path>
              <a:path w="10151110" h="1866900">
                <a:moveTo>
                  <a:pt x="819150" y="1396479"/>
                </a:moveTo>
                <a:lnTo>
                  <a:pt x="818692" y="1395361"/>
                </a:lnTo>
                <a:lnTo>
                  <a:pt x="816825" y="1393507"/>
                </a:lnTo>
                <a:lnTo>
                  <a:pt x="815708" y="1393037"/>
                </a:lnTo>
                <a:lnTo>
                  <a:pt x="813079" y="1393037"/>
                </a:lnTo>
                <a:lnTo>
                  <a:pt x="811961" y="1393507"/>
                </a:lnTo>
                <a:lnTo>
                  <a:pt x="810094" y="1395361"/>
                </a:lnTo>
                <a:lnTo>
                  <a:pt x="809625" y="1396479"/>
                </a:lnTo>
                <a:lnTo>
                  <a:pt x="809625" y="1399120"/>
                </a:lnTo>
                <a:lnTo>
                  <a:pt x="810094" y="1400238"/>
                </a:lnTo>
                <a:lnTo>
                  <a:pt x="811961" y="1402092"/>
                </a:lnTo>
                <a:lnTo>
                  <a:pt x="813079" y="1402562"/>
                </a:lnTo>
                <a:lnTo>
                  <a:pt x="815708" y="1402562"/>
                </a:lnTo>
                <a:lnTo>
                  <a:pt x="816825" y="1402092"/>
                </a:lnTo>
                <a:lnTo>
                  <a:pt x="818692" y="1400238"/>
                </a:lnTo>
                <a:lnTo>
                  <a:pt x="819150" y="1399120"/>
                </a:lnTo>
                <a:lnTo>
                  <a:pt x="819150" y="1396479"/>
                </a:lnTo>
                <a:close/>
              </a:path>
              <a:path w="10151110" h="1866900">
                <a:moveTo>
                  <a:pt x="819150" y="932141"/>
                </a:moveTo>
                <a:lnTo>
                  <a:pt x="818692" y="931024"/>
                </a:lnTo>
                <a:lnTo>
                  <a:pt x="816825" y="929157"/>
                </a:lnTo>
                <a:lnTo>
                  <a:pt x="815708" y="928687"/>
                </a:lnTo>
                <a:lnTo>
                  <a:pt x="813079" y="928687"/>
                </a:lnTo>
                <a:lnTo>
                  <a:pt x="811961" y="929157"/>
                </a:lnTo>
                <a:lnTo>
                  <a:pt x="810094" y="931024"/>
                </a:lnTo>
                <a:lnTo>
                  <a:pt x="809625" y="932141"/>
                </a:lnTo>
                <a:lnTo>
                  <a:pt x="809625" y="934770"/>
                </a:lnTo>
                <a:lnTo>
                  <a:pt x="810094" y="935888"/>
                </a:lnTo>
                <a:lnTo>
                  <a:pt x="811961" y="937755"/>
                </a:lnTo>
                <a:lnTo>
                  <a:pt x="813079" y="938212"/>
                </a:lnTo>
                <a:lnTo>
                  <a:pt x="815708" y="938212"/>
                </a:lnTo>
                <a:lnTo>
                  <a:pt x="816825" y="937755"/>
                </a:lnTo>
                <a:lnTo>
                  <a:pt x="818692" y="935888"/>
                </a:lnTo>
                <a:lnTo>
                  <a:pt x="819150" y="934770"/>
                </a:lnTo>
                <a:lnTo>
                  <a:pt x="819150" y="932141"/>
                </a:lnTo>
                <a:close/>
              </a:path>
              <a:path w="10151110" h="1866900">
                <a:moveTo>
                  <a:pt x="819150" y="467791"/>
                </a:moveTo>
                <a:lnTo>
                  <a:pt x="818692" y="466674"/>
                </a:lnTo>
                <a:lnTo>
                  <a:pt x="816825" y="464820"/>
                </a:lnTo>
                <a:lnTo>
                  <a:pt x="815708" y="464350"/>
                </a:lnTo>
                <a:lnTo>
                  <a:pt x="813079" y="464350"/>
                </a:lnTo>
                <a:lnTo>
                  <a:pt x="811961" y="464820"/>
                </a:lnTo>
                <a:lnTo>
                  <a:pt x="810094" y="466674"/>
                </a:lnTo>
                <a:lnTo>
                  <a:pt x="809625" y="467791"/>
                </a:lnTo>
                <a:lnTo>
                  <a:pt x="809625" y="470433"/>
                </a:lnTo>
                <a:lnTo>
                  <a:pt x="810094" y="471551"/>
                </a:lnTo>
                <a:lnTo>
                  <a:pt x="811961" y="473405"/>
                </a:lnTo>
                <a:lnTo>
                  <a:pt x="813079" y="473875"/>
                </a:lnTo>
                <a:lnTo>
                  <a:pt x="815708" y="473875"/>
                </a:lnTo>
                <a:lnTo>
                  <a:pt x="816825" y="473405"/>
                </a:lnTo>
                <a:lnTo>
                  <a:pt x="818692" y="471551"/>
                </a:lnTo>
                <a:lnTo>
                  <a:pt x="819150" y="470433"/>
                </a:lnTo>
                <a:lnTo>
                  <a:pt x="819150" y="467791"/>
                </a:lnTo>
                <a:close/>
              </a:path>
              <a:path w="10151110" h="1866900">
                <a:moveTo>
                  <a:pt x="819150" y="3454"/>
                </a:moveTo>
                <a:lnTo>
                  <a:pt x="818692" y="2336"/>
                </a:lnTo>
                <a:lnTo>
                  <a:pt x="816825" y="469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69"/>
                </a:lnTo>
                <a:lnTo>
                  <a:pt x="810094" y="2336"/>
                </a:lnTo>
                <a:lnTo>
                  <a:pt x="809625" y="3454"/>
                </a:lnTo>
                <a:lnTo>
                  <a:pt x="809625" y="6083"/>
                </a:lnTo>
                <a:lnTo>
                  <a:pt x="810094" y="7200"/>
                </a:lnTo>
                <a:lnTo>
                  <a:pt x="811961" y="9067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67"/>
                </a:lnTo>
                <a:lnTo>
                  <a:pt x="818692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10151110" h="1866900">
                <a:moveTo>
                  <a:pt x="866775" y="1860829"/>
                </a:moveTo>
                <a:lnTo>
                  <a:pt x="866317" y="1859711"/>
                </a:lnTo>
                <a:lnTo>
                  <a:pt x="864450" y="1857844"/>
                </a:lnTo>
                <a:lnTo>
                  <a:pt x="863333" y="1857375"/>
                </a:lnTo>
                <a:lnTo>
                  <a:pt x="860704" y="1857375"/>
                </a:lnTo>
                <a:lnTo>
                  <a:pt x="859586" y="1857844"/>
                </a:lnTo>
                <a:lnTo>
                  <a:pt x="857719" y="1859711"/>
                </a:lnTo>
                <a:lnTo>
                  <a:pt x="857250" y="1860829"/>
                </a:lnTo>
                <a:lnTo>
                  <a:pt x="857250" y="1863458"/>
                </a:lnTo>
                <a:lnTo>
                  <a:pt x="857719" y="1864575"/>
                </a:lnTo>
                <a:lnTo>
                  <a:pt x="859586" y="1866442"/>
                </a:lnTo>
                <a:lnTo>
                  <a:pt x="860704" y="1866900"/>
                </a:lnTo>
                <a:lnTo>
                  <a:pt x="863333" y="1866900"/>
                </a:lnTo>
                <a:lnTo>
                  <a:pt x="864450" y="1866442"/>
                </a:lnTo>
                <a:lnTo>
                  <a:pt x="866317" y="1864575"/>
                </a:lnTo>
                <a:lnTo>
                  <a:pt x="866775" y="1863458"/>
                </a:lnTo>
                <a:lnTo>
                  <a:pt x="866775" y="1860829"/>
                </a:lnTo>
                <a:close/>
              </a:path>
              <a:path w="10151110" h="1866900">
                <a:moveTo>
                  <a:pt x="866775" y="1396479"/>
                </a:moveTo>
                <a:lnTo>
                  <a:pt x="866317" y="1395361"/>
                </a:lnTo>
                <a:lnTo>
                  <a:pt x="864450" y="1393507"/>
                </a:lnTo>
                <a:lnTo>
                  <a:pt x="863333" y="1393037"/>
                </a:lnTo>
                <a:lnTo>
                  <a:pt x="860704" y="1393037"/>
                </a:lnTo>
                <a:lnTo>
                  <a:pt x="859586" y="1393507"/>
                </a:lnTo>
                <a:lnTo>
                  <a:pt x="857719" y="1395361"/>
                </a:lnTo>
                <a:lnTo>
                  <a:pt x="857250" y="1396479"/>
                </a:lnTo>
                <a:lnTo>
                  <a:pt x="857250" y="1399120"/>
                </a:lnTo>
                <a:lnTo>
                  <a:pt x="857719" y="1400238"/>
                </a:lnTo>
                <a:lnTo>
                  <a:pt x="859586" y="1402092"/>
                </a:lnTo>
                <a:lnTo>
                  <a:pt x="860704" y="1402562"/>
                </a:lnTo>
                <a:lnTo>
                  <a:pt x="863333" y="1402562"/>
                </a:lnTo>
                <a:lnTo>
                  <a:pt x="864450" y="1402092"/>
                </a:lnTo>
                <a:lnTo>
                  <a:pt x="866317" y="1400238"/>
                </a:lnTo>
                <a:lnTo>
                  <a:pt x="866775" y="1399120"/>
                </a:lnTo>
                <a:lnTo>
                  <a:pt x="866775" y="1396479"/>
                </a:lnTo>
                <a:close/>
              </a:path>
              <a:path w="10151110" h="1866900">
                <a:moveTo>
                  <a:pt x="866775" y="932141"/>
                </a:moveTo>
                <a:lnTo>
                  <a:pt x="866317" y="931024"/>
                </a:lnTo>
                <a:lnTo>
                  <a:pt x="864450" y="929157"/>
                </a:lnTo>
                <a:lnTo>
                  <a:pt x="863333" y="928687"/>
                </a:lnTo>
                <a:lnTo>
                  <a:pt x="860704" y="928687"/>
                </a:lnTo>
                <a:lnTo>
                  <a:pt x="859586" y="929157"/>
                </a:lnTo>
                <a:lnTo>
                  <a:pt x="857719" y="931024"/>
                </a:lnTo>
                <a:lnTo>
                  <a:pt x="857250" y="932141"/>
                </a:lnTo>
                <a:lnTo>
                  <a:pt x="857250" y="934770"/>
                </a:lnTo>
                <a:lnTo>
                  <a:pt x="857719" y="935888"/>
                </a:lnTo>
                <a:lnTo>
                  <a:pt x="859586" y="937755"/>
                </a:lnTo>
                <a:lnTo>
                  <a:pt x="860704" y="938212"/>
                </a:lnTo>
                <a:lnTo>
                  <a:pt x="863333" y="938212"/>
                </a:lnTo>
                <a:lnTo>
                  <a:pt x="864450" y="937755"/>
                </a:lnTo>
                <a:lnTo>
                  <a:pt x="866317" y="935888"/>
                </a:lnTo>
                <a:lnTo>
                  <a:pt x="866775" y="934770"/>
                </a:lnTo>
                <a:lnTo>
                  <a:pt x="866775" y="932141"/>
                </a:lnTo>
                <a:close/>
              </a:path>
              <a:path w="10151110" h="1866900">
                <a:moveTo>
                  <a:pt x="866775" y="467791"/>
                </a:moveTo>
                <a:lnTo>
                  <a:pt x="866317" y="466674"/>
                </a:lnTo>
                <a:lnTo>
                  <a:pt x="864450" y="464820"/>
                </a:lnTo>
                <a:lnTo>
                  <a:pt x="863333" y="464350"/>
                </a:lnTo>
                <a:lnTo>
                  <a:pt x="860704" y="464350"/>
                </a:lnTo>
                <a:lnTo>
                  <a:pt x="859586" y="464820"/>
                </a:lnTo>
                <a:lnTo>
                  <a:pt x="857719" y="466674"/>
                </a:lnTo>
                <a:lnTo>
                  <a:pt x="857250" y="467791"/>
                </a:lnTo>
                <a:lnTo>
                  <a:pt x="857250" y="470433"/>
                </a:lnTo>
                <a:lnTo>
                  <a:pt x="857719" y="471551"/>
                </a:lnTo>
                <a:lnTo>
                  <a:pt x="859586" y="473405"/>
                </a:lnTo>
                <a:lnTo>
                  <a:pt x="860704" y="473875"/>
                </a:lnTo>
                <a:lnTo>
                  <a:pt x="863333" y="473875"/>
                </a:lnTo>
                <a:lnTo>
                  <a:pt x="864450" y="473405"/>
                </a:lnTo>
                <a:lnTo>
                  <a:pt x="866317" y="471551"/>
                </a:lnTo>
                <a:lnTo>
                  <a:pt x="866775" y="470433"/>
                </a:lnTo>
                <a:lnTo>
                  <a:pt x="866775" y="467791"/>
                </a:lnTo>
                <a:close/>
              </a:path>
              <a:path w="10151110" h="1866900">
                <a:moveTo>
                  <a:pt x="866775" y="3454"/>
                </a:moveTo>
                <a:lnTo>
                  <a:pt x="866317" y="2336"/>
                </a:lnTo>
                <a:lnTo>
                  <a:pt x="864450" y="469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69"/>
                </a:lnTo>
                <a:lnTo>
                  <a:pt x="857719" y="2336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19" y="7200"/>
                </a:lnTo>
                <a:lnTo>
                  <a:pt x="859586" y="9067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67"/>
                </a:lnTo>
                <a:lnTo>
                  <a:pt x="866317" y="7200"/>
                </a:lnTo>
                <a:lnTo>
                  <a:pt x="866775" y="6083"/>
                </a:lnTo>
                <a:lnTo>
                  <a:pt x="866775" y="3454"/>
                </a:lnTo>
                <a:close/>
              </a:path>
              <a:path w="10151110" h="1866900">
                <a:moveTo>
                  <a:pt x="914400" y="1860829"/>
                </a:moveTo>
                <a:lnTo>
                  <a:pt x="913942" y="1859711"/>
                </a:lnTo>
                <a:lnTo>
                  <a:pt x="912075" y="1857844"/>
                </a:lnTo>
                <a:lnTo>
                  <a:pt x="910958" y="1857375"/>
                </a:lnTo>
                <a:lnTo>
                  <a:pt x="908329" y="1857375"/>
                </a:lnTo>
                <a:lnTo>
                  <a:pt x="907211" y="1857844"/>
                </a:lnTo>
                <a:lnTo>
                  <a:pt x="905344" y="1859711"/>
                </a:lnTo>
                <a:lnTo>
                  <a:pt x="904875" y="1860829"/>
                </a:lnTo>
                <a:lnTo>
                  <a:pt x="904875" y="1863458"/>
                </a:lnTo>
                <a:lnTo>
                  <a:pt x="905344" y="1864575"/>
                </a:lnTo>
                <a:lnTo>
                  <a:pt x="907211" y="1866442"/>
                </a:lnTo>
                <a:lnTo>
                  <a:pt x="908329" y="1866900"/>
                </a:lnTo>
                <a:lnTo>
                  <a:pt x="910958" y="1866900"/>
                </a:lnTo>
                <a:lnTo>
                  <a:pt x="912075" y="1866442"/>
                </a:lnTo>
                <a:lnTo>
                  <a:pt x="913942" y="1864575"/>
                </a:lnTo>
                <a:lnTo>
                  <a:pt x="914400" y="1863458"/>
                </a:lnTo>
                <a:lnTo>
                  <a:pt x="914400" y="1860829"/>
                </a:lnTo>
                <a:close/>
              </a:path>
              <a:path w="10151110" h="1866900">
                <a:moveTo>
                  <a:pt x="914400" y="1396479"/>
                </a:moveTo>
                <a:lnTo>
                  <a:pt x="913942" y="1395361"/>
                </a:lnTo>
                <a:lnTo>
                  <a:pt x="912075" y="1393507"/>
                </a:lnTo>
                <a:lnTo>
                  <a:pt x="910958" y="1393037"/>
                </a:lnTo>
                <a:lnTo>
                  <a:pt x="908329" y="1393037"/>
                </a:lnTo>
                <a:lnTo>
                  <a:pt x="907211" y="1393507"/>
                </a:lnTo>
                <a:lnTo>
                  <a:pt x="905344" y="1395361"/>
                </a:lnTo>
                <a:lnTo>
                  <a:pt x="904875" y="1396479"/>
                </a:lnTo>
                <a:lnTo>
                  <a:pt x="904875" y="1399120"/>
                </a:lnTo>
                <a:lnTo>
                  <a:pt x="905344" y="1400238"/>
                </a:lnTo>
                <a:lnTo>
                  <a:pt x="907211" y="1402092"/>
                </a:lnTo>
                <a:lnTo>
                  <a:pt x="908329" y="1402562"/>
                </a:lnTo>
                <a:lnTo>
                  <a:pt x="910958" y="1402562"/>
                </a:lnTo>
                <a:lnTo>
                  <a:pt x="912075" y="1402092"/>
                </a:lnTo>
                <a:lnTo>
                  <a:pt x="913942" y="1400238"/>
                </a:lnTo>
                <a:lnTo>
                  <a:pt x="914400" y="1399120"/>
                </a:lnTo>
                <a:lnTo>
                  <a:pt x="914400" y="1396479"/>
                </a:lnTo>
                <a:close/>
              </a:path>
              <a:path w="10151110" h="1866900">
                <a:moveTo>
                  <a:pt x="914400" y="932141"/>
                </a:moveTo>
                <a:lnTo>
                  <a:pt x="913942" y="931024"/>
                </a:lnTo>
                <a:lnTo>
                  <a:pt x="912075" y="929157"/>
                </a:lnTo>
                <a:lnTo>
                  <a:pt x="910958" y="928687"/>
                </a:lnTo>
                <a:lnTo>
                  <a:pt x="908329" y="928687"/>
                </a:lnTo>
                <a:lnTo>
                  <a:pt x="907211" y="929157"/>
                </a:lnTo>
                <a:lnTo>
                  <a:pt x="905344" y="931024"/>
                </a:lnTo>
                <a:lnTo>
                  <a:pt x="904875" y="932141"/>
                </a:lnTo>
                <a:lnTo>
                  <a:pt x="904875" y="934770"/>
                </a:lnTo>
                <a:lnTo>
                  <a:pt x="905344" y="935888"/>
                </a:lnTo>
                <a:lnTo>
                  <a:pt x="907211" y="937755"/>
                </a:lnTo>
                <a:lnTo>
                  <a:pt x="908329" y="938212"/>
                </a:lnTo>
                <a:lnTo>
                  <a:pt x="910958" y="938212"/>
                </a:lnTo>
                <a:lnTo>
                  <a:pt x="912075" y="937755"/>
                </a:lnTo>
                <a:lnTo>
                  <a:pt x="913942" y="935888"/>
                </a:lnTo>
                <a:lnTo>
                  <a:pt x="914400" y="934770"/>
                </a:lnTo>
                <a:lnTo>
                  <a:pt x="914400" y="932141"/>
                </a:lnTo>
                <a:close/>
              </a:path>
              <a:path w="10151110" h="1866900">
                <a:moveTo>
                  <a:pt x="914400" y="467791"/>
                </a:moveTo>
                <a:lnTo>
                  <a:pt x="913942" y="466674"/>
                </a:lnTo>
                <a:lnTo>
                  <a:pt x="912075" y="464820"/>
                </a:lnTo>
                <a:lnTo>
                  <a:pt x="910958" y="464350"/>
                </a:lnTo>
                <a:lnTo>
                  <a:pt x="908329" y="464350"/>
                </a:lnTo>
                <a:lnTo>
                  <a:pt x="907211" y="464820"/>
                </a:lnTo>
                <a:lnTo>
                  <a:pt x="905344" y="466674"/>
                </a:lnTo>
                <a:lnTo>
                  <a:pt x="904875" y="467791"/>
                </a:lnTo>
                <a:lnTo>
                  <a:pt x="904875" y="470433"/>
                </a:lnTo>
                <a:lnTo>
                  <a:pt x="905344" y="471551"/>
                </a:lnTo>
                <a:lnTo>
                  <a:pt x="907211" y="473405"/>
                </a:lnTo>
                <a:lnTo>
                  <a:pt x="908329" y="473875"/>
                </a:lnTo>
                <a:lnTo>
                  <a:pt x="910958" y="473875"/>
                </a:lnTo>
                <a:lnTo>
                  <a:pt x="912075" y="473405"/>
                </a:lnTo>
                <a:lnTo>
                  <a:pt x="913942" y="471551"/>
                </a:lnTo>
                <a:lnTo>
                  <a:pt x="914400" y="470433"/>
                </a:lnTo>
                <a:lnTo>
                  <a:pt x="914400" y="467791"/>
                </a:lnTo>
                <a:close/>
              </a:path>
              <a:path w="10151110" h="1866900">
                <a:moveTo>
                  <a:pt x="914400" y="3454"/>
                </a:moveTo>
                <a:lnTo>
                  <a:pt x="913942" y="2336"/>
                </a:lnTo>
                <a:lnTo>
                  <a:pt x="912075" y="469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69"/>
                </a:lnTo>
                <a:lnTo>
                  <a:pt x="905344" y="2336"/>
                </a:lnTo>
                <a:lnTo>
                  <a:pt x="904875" y="3454"/>
                </a:lnTo>
                <a:lnTo>
                  <a:pt x="904875" y="6083"/>
                </a:lnTo>
                <a:lnTo>
                  <a:pt x="905344" y="7200"/>
                </a:lnTo>
                <a:lnTo>
                  <a:pt x="907211" y="9067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67"/>
                </a:lnTo>
                <a:lnTo>
                  <a:pt x="913942" y="7200"/>
                </a:lnTo>
                <a:lnTo>
                  <a:pt x="914400" y="6083"/>
                </a:lnTo>
                <a:lnTo>
                  <a:pt x="914400" y="3454"/>
                </a:lnTo>
                <a:close/>
              </a:path>
              <a:path w="10151110" h="1866900">
                <a:moveTo>
                  <a:pt x="962025" y="1860829"/>
                </a:moveTo>
                <a:lnTo>
                  <a:pt x="961567" y="1859711"/>
                </a:lnTo>
                <a:lnTo>
                  <a:pt x="959700" y="1857844"/>
                </a:lnTo>
                <a:lnTo>
                  <a:pt x="958583" y="1857375"/>
                </a:lnTo>
                <a:lnTo>
                  <a:pt x="955954" y="1857375"/>
                </a:lnTo>
                <a:lnTo>
                  <a:pt x="954836" y="1857844"/>
                </a:lnTo>
                <a:lnTo>
                  <a:pt x="952969" y="1859711"/>
                </a:lnTo>
                <a:lnTo>
                  <a:pt x="952500" y="1860829"/>
                </a:lnTo>
                <a:lnTo>
                  <a:pt x="952500" y="1863458"/>
                </a:lnTo>
                <a:lnTo>
                  <a:pt x="952969" y="1864575"/>
                </a:lnTo>
                <a:lnTo>
                  <a:pt x="954836" y="1866442"/>
                </a:lnTo>
                <a:lnTo>
                  <a:pt x="955954" y="1866900"/>
                </a:lnTo>
                <a:lnTo>
                  <a:pt x="958583" y="1866900"/>
                </a:lnTo>
                <a:lnTo>
                  <a:pt x="959700" y="1866442"/>
                </a:lnTo>
                <a:lnTo>
                  <a:pt x="961567" y="1864575"/>
                </a:lnTo>
                <a:lnTo>
                  <a:pt x="962025" y="1863458"/>
                </a:lnTo>
                <a:lnTo>
                  <a:pt x="962025" y="1860829"/>
                </a:lnTo>
                <a:close/>
              </a:path>
              <a:path w="10151110" h="1866900">
                <a:moveTo>
                  <a:pt x="962025" y="1396479"/>
                </a:moveTo>
                <a:lnTo>
                  <a:pt x="961567" y="1395361"/>
                </a:lnTo>
                <a:lnTo>
                  <a:pt x="959700" y="1393507"/>
                </a:lnTo>
                <a:lnTo>
                  <a:pt x="958583" y="1393037"/>
                </a:lnTo>
                <a:lnTo>
                  <a:pt x="955954" y="1393037"/>
                </a:lnTo>
                <a:lnTo>
                  <a:pt x="954836" y="1393507"/>
                </a:lnTo>
                <a:lnTo>
                  <a:pt x="952969" y="1395361"/>
                </a:lnTo>
                <a:lnTo>
                  <a:pt x="952500" y="1396479"/>
                </a:lnTo>
                <a:lnTo>
                  <a:pt x="952500" y="1399120"/>
                </a:lnTo>
                <a:lnTo>
                  <a:pt x="952969" y="1400238"/>
                </a:lnTo>
                <a:lnTo>
                  <a:pt x="954836" y="1402092"/>
                </a:lnTo>
                <a:lnTo>
                  <a:pt x="955954" y="1402562"/>
                </a:lnTo>
                <a:lnTo>
                  <a:pt x="958583" y="1402562"/>
                </a:lnTo>
                <a:lnTo>
                  <a:pt x="959700" y="1402092"/>
                </a:lnTo>
                <a:lnTo>
                  <a:pt x="961567" y="1400238"/>
                </a:lnTo>
                <a:lnTo>
                  <a:pt x="962025" y="1399120"/>
                </a:lnTo>
                <a:lnTo>
                  <a:pt x="962025" y="1396479"/>
                </a:lnTo>
                <a:close/>
              </a:path>
              <a:path w="10151110" h="1866900">
                <a:moveTo>
                  <a:pt x="962025" y="932141"/>
                </a:moveTo>
                <a:lnTo>
                  <a:pt x="961567" y="931024"/>
                </a:lnTo>
                <a:lnTo>
                  <a:pt x="959700" y="929157"/>
                </a:lnTo>
                <a:lnTo>
                  <a:pt x="958583" y="928687"/>
                </a:lnTo>
                <a:lnTo>
                  <a:pt x="955954" y="928687"/>
                </a:lnTo>
                <a:lnTo>
                  <a:pt x="954836" y="929157"/>
                </a:lnTo>
                <a:lnTo>
                  <a:pt x="952969" y="931024"/>
                </a:lnTo>
                <a:lnTo>
                  <a:pt x="952500" y="932141"/>
                </a:lnTo>
                <a:lnTo>
                  <a:pt x="952500" y="934770"/>
                </a:lnTo>
                <a:lnTo>
                  <a:pt x="952969" y="935888"/>
                </a:lnTo>
                <a:lnTo>
                  <a:pt x="954836" y="937755"/>
                </a:lnTo>
                <a:lnTo>
                  <a:pt x="955954" y="938212"/>
                </a:lnTo>
                <a:lnTo>
                  <a:pt x="958583" y="938212"/>
                </a:lnTo>
                <a:lnTo>
                  <a:pt x="959700" y="937755"/>
                </a:lnTo>
                <a:lnTo>
                  <a:pt x="961567" y="935888"/>
                </a:lnTo>
                <a:lnTo>
                  <a:pt x="962025" y="934770"/>
                </a:lnTo>
                <a:lnTo>
                  <a:pt x="962025" y="932141"/>
                </a:lnTo>
                <a:close/>
              </a:path>
              <a:path w="10151110" h="1866900">
                <a:moveTo>
                  <a:pt x="962025" y="467791"/>
                </a:moveTo>
                <a:lnTo>
                  <a:pt x="961567" y="466674"/>
                </a:lnTo>
                <a:lnTo>
                  <a:pt x="959700" y="464820"/>
                </a:lnTo>
                <a:lnTo>
                  <a:pt x="958583" y="464350"/>
                </a:lnTo>
                <a:lnTo>
                  <a:pt x="955954" y="464350"/>
                </a:lnTo>
                <a:lnTo>
                  <a:pt x="954836" y="464820"/>
                </a:lnTo>
                <a:lnTo>
                  <a:pt x="952969" y="466674"/>
                </a:lnTo>
                <a:lnTo>
                  <a:pt x="952500" y="467791"/>
                </a:lnTo>
                <a:lnTo>
                  <a:pt x="952500" y="470433"/>
                </a:lnTo>
                <a:lnTo>
                  <a:pt x="952969" y="471551"/>
                </a:lnTo>
                <a:lnTo>
                  <a:pt x="954836" y="473405"/>
                </a:lnTo>
                <a:lnTo>
                  <a:pt x="955954" y="473875"/>
                </a:lnTo>
                <a:lnTo>
                  <a:pt x="958583" y="473875"/>
                </a:lnTo>
                <a:lnTo>
                  <a:pt x="959700" y="473405"/>
                </a:lnTo>
                <a:lnTo>
                  <a:pt x="961567" y="471551"/>
                </a:lnTo>
                <a:lnTo>
                  <a:pt x="962025" y="470433"/>
                </a:lnTo>
                <a:lnTo>
                  <a:pt x="962025" y="467791"/>
                </a:lnTo>
                <a:close/>
              </a:path>
              <a:path w="10151110" h="1866900">
                <a:moveTo>
                  <a:pt x="962025" y="3454"/>
                </a:moveTo>
                <a:lnTo>
                  <a:pt x="961567" y="2336"/>
                </a:lnTo>
                <a:lnTo>
                  <a:pt x="959700" y="469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69"/>
                </a:lnTo>
                <a:lnTo>
                  <a:pt x="952969" y="2336"/>
                </a:lnTo>
                <a:lnTo>
                  <a:pt x="952500" y="3454"/>
                </a:lnTo>
                <a:lnTo>
                  <a:pt x="952500" y="6083"/>
                </a:lnTo>
                <a:lnTo>
                  <a:pt x="952969" y="7200"/>
                </a:lnTo>
                <a:lnTo>
                  <a:pt x="954836" y="9067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67"/>
                </a:lnTo>
                <a:lnTo>
                  <a:pt x="961567" y="7200"/>
                </a:lnTo>
                <a:lnTo>
                  <a:pt x="962025" y="6083"/>
                </a:lnTo>
                <a:lnTo>
                  <a:pt x="962025" y="3454"/>
                </a:lnTo>
                <a:close/>
              </a:path>
              <a:path w="10151110" h="1866900">
                <a:moveTo>
                  <a:pt x="1009650" y="1860829"/>
                </a:moveTo>
                <a:lnTo>
                  <a:pt x="1009192" y="1859711"/>
                </a:lnTo>
                <a:lnTo>
                  <a:pt x="1007325" y="1857844"/>
                </a:lnTo>
                <a:lnTo>
                  <a:pt x="1006208" y="1857375"/>
                </a:lnTo>
                <a:lnTo>
                  <a:pt x="1003579" y="1857375"/>
                </a:lnTo>
                <a:lnTo>
                  <a:pt x="1002461" y="1857844"/>
                </a:lnTo>
                <a:lnTo>
                  <a:pt x="1000594" y="1859711"/>
                </a:lnTo>
                <a:lnTo>
                  <a:pt x="1000125" y="1860829"/>
                </a:lnTo>
                <a:lnTo>
                  <a:pt x="1000125" y="1863458"/>
                </a:lnTo>
                <a:lnTo>
                  <a:pt x="1000594" y="1864575"/>
                </a:lnTo>
                <a:lnTo>
                  <a:pt x="1002461" y="1866442"/>
                </a:lnTo>
                <a:lnTo>
                  <a:pt x="1003579" y="1866900"/>
                </a:lnTo>
                <a:lnTo>
                  <a:pt x="1006208" y="1866900"/>
                </a:lnTo>
                <a:lnTo>
                  <a:pt x="1007325" y="1866442"/>
                </a:lnTo>
                <a:lnTo>
                  <a:pt x="1009192" y="1864575"/>
                </a:lnTo>
                <a:lnTo>
                  <a:pt x="1009650" y="1863458"/>
                </a:lnTo>
                <a:lnTo>
                  <a:pt x="1009650" y="1860829"/>
                </a:lnTo>
                <a:close/>
              </a:path>
              <a:path w="10151110" h="1866900">
                <a:moveTo>
                  <a:pt x="1009650" y="1396479"/>
                </a:moveTo>
                <a:lnTo>
                  <a:pt x="1009192" y="1395361"/>
                </a:lnTo>
                <a:lnTo>
                  <a:pt x="1007325" y="1393507"/>
                </a:lnTo>
                <a:lnTo>
                  <a:pt x="1006208" y="1393037"/>
                </a:lnTo>
                <a:lnTo>
                  <a:pt x="1003579" y="1393037"/>
                </a:lnTo>
                <a:lnTo>
                  <a:pt x="1002461" y="1393507"/>
                </a:lnTo>
                <a:lnTo>
                  <a:pt x="1000594" y="1395361"/>
                </a:lnTo>
                <a:lnTo>
                  <a:pt x="1000125" y="1396479"/>
                </a:lnTo>
                <a:lnTo>
                  <a:pt x="1000125" y="1399120"/>
                </a:lnTo>
                <a:lnTo>
                  <a:pt x="1000594" y="1400238"/>
                </a:lnTo>
                <a:lnTo>
                  <a:pt x="1002461" y="1402092"/>
                </a:lnTo>
                <a:lnTo>
                  <a:pt x="1003579" y="1402562"/>
                </a:lnTo>
                <a:lnTo>
                  <a:pt x="1006208" y="1402562"/>
                </a:lnTo>
                <a:lnTo>
                  <a:pt x="1007325" y="1402092"/>
                </a:lnTo>
                <a:lnTo>
                  <a:pt x="1009192" y="1400238"/>
                </a:lnTo>
                <a:lnTo>
                  <a:pt x="1009650" y="1399120"/>
                </a:lnTo>
                <a:lnTo>
                  <a:pt x="1009650" y="1396479"/>
                </a:lnTo>
                <a:close/>
              </a:path>
              <a:path w="10151110" h="1866900">
                <a:moveTo>
                  <a:pt x="1009650" y="932141"/>
                </a:moveTo>
                <a:lnTo>
                  <a:pt x="1009192" y="931024"/>
                </a:lnTo>
                <a:lnTo>
                  <a:pt x="1007325" y="929157"/>
                </a:lnTo>
                <a:lnTo>
                  <a:pt x="1006208" y="928687"/>
                </a:lnTo>
                <a:lnTo>
                  <a:pt x="1003579" y="928687"/>
                </a:lnTo>
                <a:lnTo>
                  <a:pt x="1002461" y="929157"/>
                </a:lnTo>
                <a:lnTo>
                  <a:pt x="1000594" y="931024"/>
                </a:lnTo>
                <a:lnTo>
                  <a:pt x="1000125" y="932141"/>
                </a:lnTo>
                <a:lnTo>
                  <a:pt x="1000125" y="934770"/>
                </a:lnTo>
                <a:lnTo>
                  <a:pt x="1000594" y="935888"/>
                </a:lnTo>
                <a:lnTo>
                  <a:pt x="1002461" y="937755"/>
                </a:lnTo>
                <a:lnTo>
                  <a:pt x="1003579" y="938212"/>
                </a:lnTo>
                <a:lnTo>
                  <a:pt x="1006208" y="938212"/>
                </a:lnTo>
                <a:lnTo>
                  <a:pt x="1007325" y="937755"/>
                </a:lnTo>
                <a:lnTo>
                  <a:pt x="1009192" y="935888"/>
                </a:lnTo>
                <a:lnTo>
                  <a:pt x="1009650" y="934770"/>
                </a:lnTo>
                <a:lnTo>
                  <a:pt x="1009650" y="932141"/>
                </a:lnTo>
                <a:close/>
              </a:path>
              <a:path w="10151110" h="1866900">
                <a:moveTo>
                  <a:pt x="1009650" y="467791"/>
                </a:moveTo>
                <a:lnTo>
                  <a:pt x="1009192" y="466674"/>
                </a:lnTo>
                <a:lnTo>
                  <a:pt x="1007325" y="464820"/>
                </a:lnTo>
                <a:lnTo>
                  <a:pt x="1006208" y="464350"/>
                </a:lnTo>
                <a:lnTo>
                  <a:pt x="1003579" y="464350"/>
                </a:lnTo>
                <a:lnTo>
                  <a:pt x="1002461" y="464820"/>
                </a:lnTo>
                <a:lnTo>
                  <a:pt x="1000594" y="466674"/>
                </a:lnTo>
                <a:lnTo>
                  <a:pt x="1000125" y="467791"/>
                </a:lnTo>
                <a:lnTo>
                  <a:pt x="1000125" y="470433"/>
                </a:lnTo>
                <a:lnTo>
                  <a:pt x="1000594" y="471551"/>
                </a:lnTo>
                <a:lnTo>
                  <a:pt x="1002461" y="473405"/>
                </a:lnTo>
                <a:lnTo>
                  <a:pt x="1003579" y="473875"/>
                </a:lnTo>
                <a:lnTo>
                  <a:pt x="1006208" y="473875"/>
                </a:lnTo>
                <a:lnTo>
                  <a:pt x="1007325" y="473405"/>
                </a:lnTo>
                <a:lnTo>
                  <a:pt x="1009192" y="471551"/>
                </a:lnTo>
                <a:lnTo>
                  <a:pt x="1009650" y="470433"/>
                </a:lnTo>
                <a:lnTo>
                  <a:pt x="1009650" y="467791"/>
                </a:lnTo>
                <a:close/>
              </a:path>
              <a:path w="10151110" h="1866900">
                <a:moveTo>
                  <a:pt x="1009650" y="3454"/>
                </a:moveTo>
                <a:lnTo>
                  <a:pt x="1009192" y="2336"/>
                </a:lnTo>
                <a:lnTo>
                  <a:pt x="1007325" y="469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69"/>
                </a:lnTo>
                <a:lnTo>
                  <a:pt x="1000594" y="2336"/>
                </a:lnTo>
                <a:lnTo>
                  <a:pt x="1000125" y="3454"/>
                </a:lnTo>
                <a:lnTo>
                  <a:pt x="1000125" y="6083"/>
                </a:lnTo>
                <a:lnTo>
                  <a:pt x="1000594" y="7200"/>
                </a:lnTo>
                <a:lnTo>
                  <a:pt x="1002461" y="9067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67"/>
                </a:lnTo>
                <a:lnTo>
                  <a:pt x="1009192" y="7200"/>
                </a:lnTo>
                <a:lnTo>
                  <a:pt x="1009650" y="6083"/>
                </a:lnTo>
                <a:lnTo>
                  <a:pt x="1009650" y="3454"/>
                </a:lnTo>
                <a:close/>
              </a:path>
              <a:path w="10151110" h="1866900">
                <a:moveTo>
                  <a:pt x="1057275" y="1860829"/>
                </a:moveTo>
                <a:lnTo>
                  <a:pt x="1056817" y="1859711"/>
                </a:lnTo>
                <a:lnTo>
                  <a:pt x="1054950" y="1857844"/>
                </a:lnTo>
                <a:lnTo>
                  <a:pt x="1053833" y="1857375"/>
                </a:lnTo>
                <a:lnTo>
                  <a:pt x="1051204" y="1857375"/>
                </a:lnTo>
                <a:lnTo>
                  <a:pt x="1050086" y="1857844"/>
                </a:lnTo>
                <a:lnTo>
                  <a:pt x="1048219" y="1859711"/>
                </a:lnTo>
                <a:lnTo>
                  <a:pt x="1047750" y="1860829"/>
                </a:lnTo>
                <a:lnTo>
                  <a:pt x="1047750" y="1863458"/>
                </a:lnTo>
                <a:lnTo>
                  <a:pt x="1048219" y="1864575"/>
                </a:lnTo>
                <a:lnTo>
                  <a:pt x="1050086" y="1866442"/>
                </a:lnTo>
                <a:lnTo>
                  <a:pt x="1051204" y="1866900"/>
                </a:lnTo>
                <a:lnTo>
                  <a:pt x="1053833" y="1866900"/>
                </a:lnTo>
                <a:lnTo>
                  <a:pt x="1054950" y="1866442"/>
                </a:lnTo>
                <a:lnTo>
                  <a:pt x="1056817" y="1864575"/>
                </a:lnTo>
                <a:lnTo>
                  <a:pt x="1057275" y="1863458"/>
                </a:lnTo>
                <a:lnTo>
                  <a:pt x="1057275" y="1860829"/>
                </a:lnTo>
                <a:close/>
              </a:path>
              <a:path w="10151110" h="1866900">
                <a:moveTo>
                  <a:pt x="1057275" y="1396479"/>
                </a:moveTo>
                <a:lnTo>
                  <a:pt x="1056817" y="1395361"/>
                </a:lnTo>
                <a:lnTo>
                  <a:pt x="1054950" y="1393507"/>
                </a:lnTo>
                <a:lnTo>
                  <a:pt x="1053833" y="1393037"/>
                </a:lnTo>
                <a:lnTo>
                  <a:pt x="1051204" y="1393037"/>
                </a:lnTo>
                <a:lnTo>
                  <a:pt x="1050086" y="1393507"/>
                </a:lnTo>
                <a:lnTo>
                  <a:pt x="1048219" y="1395361"/>
                </a:lnTo>
                <a:lnTo>
                  <a:pt x="1047750" y="1396479"/>
                </a:lnTo>
                <a:lnTo>
                  <a:pt x="1047750" y="1399120"/>
                </a:lnTo>
                <a:lnTo>
                  <a:pt x="1048219" y="1400238"/>
                </a:lnTo>
                <a:lnTo>
                  <a:pt x="1050086" y="1402092"/>
                </a:lnTo>
                <a:lnTo>
                  <a:pt x="1051204" y="1402562"/>
                </a:lnTo>
                <a:lnTo>
                  <a:pt x="1053833" y="1402562"/>
                </a:lnTo>
                <a:lnTo>
                  <a:pt x="1054950" y="1402092"/>
                </a:lnTo>
                <a:lnTo>
                  <a:pt x="1056817" y="1400238"/>
                </a:lnTo>
                <a:lnTo>
                  <a:pt x="1057275" y="1399120"/>
                </a:lnTo>
                <a:lnTo>
                  <a:pt x="1057275" y="1396479"/>
                </a:lnTo>
                <a:close/>
              </a:path>
              <a:path w="10151110" h="1866900">
                <a:moveTo>
                  <a:pt x="1057275" y="932141"/>
                </a:moveTo>
                <a:lnTo>
                  <a:pt x="1056817" y="931024"/>
                </a:lnTo>
                <a:lnTo>
                  <a:pt x="1054950" y="929157"/>
                </a:lnTo>
                <a:lnTo>
                  <a:pt x="1053833" y="928687"/>
                </a:lnTo>
                <a:lnTo>
                  <a:pt x="1051204" y="928687"/>
                </a:lnTo>
                <a:lnTo>
                  <a:pt x="1050086" y="929157"/>
                </a:lnTo>
                <a:lnTo>
                  <a:pt x="1048219" y="931024"/>
                </a:lnTo>
                <a:lnTo>
                  <a:pt x="1047750" y="932141"/>
                </a:lnTo>
                <a:lnTo>
                  <a:pt x="1047750" y="934770"/>
                </a:lnTo>
                <a:lnTo>
                  <a:pt x="1048219" y="935888"/>
                </a:lnTo>
                <a:lnTo>
                  <a:pt x="1050086" y="937755"/>
                </a:lnTo>
                <a:lnTo>
                  <a:pt x="1051204" y="938212"/>
                </a:lnTo>
                <a:lnTo>
                  <a:pt x="1053833" y="938212"/>
                </a:lnTo>
                <a:lnTo>
                  <a:pt x="1054950" y="937755"/>
                </a:lnTo>
                <a:lnTo>
                  <a:pt x="1056817" y="935888"/>
                </a:lnTo>
                <a:lnTo>
                  <a:pt x="1057275" y="934770"/>
                </a:lnTo>
                <a:lnTo>
                  <a:pt x="1057275" y="932141"/>
                </a:lnTo>
                <a:close/>
              </a:path>
              <a:path w="10151110" h="1866900">
                <a:moveTo>
                  <a:pt x="1057275" y="467791"/>
                </a:moveTo>
                <a:lnTo>
                  <a:pt x="1056817" y="466674"/>
                </a:lnTo>
                <a:lnTo>
                  <a:pt x="1054950" y="464820"/>
                </a:lnTo>
                <a:lnTo>
                  <a:pt x="1053833" y="464350"/>
                </a:lnTo>
                <a:lnTo>
                  <a:pt x="1051204" y="464350"/>
                </a:lnTo>
                <a:lnTo>
                  <a:pt x="1050086" y="464820"/>
                </a:lnTo>
                <a:lnTo>
                  <a:pt x="1048219" y="466674"/>
                </a:lnTo>
                <a:lnTo>
                  <a:pt x="1047750" y="467791"/>
                </a:lnTo>
                <a:lnTo>
                  <a:pt x="1047750" y="470433"/>
                </a:lnTo>
                <a:lnTo>
                  <a:pt x="1048219" y="471551"/>
                </a:lnTo>
                <a:lnTo>
                  <a:pt x="1050086" y="473405"/>
                </a:lnTo>
                <a:lnTo>
                  <a:pt x="1051204" y="473875"/>
                </a:lnTo>
                <a:lnTo>
                  <a:pt x="1053833" y="473875"/>
                </a:lnTo>
                <a:lnTo>
                  <a:pt x="1054950" y="473405"/>
                </a:lnTo>
                <a:lnTo>
                  <a:pt x="1056817" y="471551"/>
                </a:lnTo>
                <a:lnTo>
                  <a:pt x="1057275" y="470433"/>
                </a:lnTo>
                <a:lnTo>
                  <a:pt x="1057275" y="467791"/>
                </a:lnTo>
                <a:close/>
              </a:path>
              <a:path w="10151110" h="1866900">
                <a:moveTo>
                  <a:pt x="1057275" y="3454"/>
                </a:moveTo>
                <a:lnTo>
                  <a:pt x="1056817" y="2336"/>
                </a:lnTo>
                <a:lnTo>
                  <a:pt x="1054950" y="469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69"/>
                </a:lnTo>
                <a:lnTo>
                  <a:pt x="1048219" y="2336"/>
                </a:lnTo>
                <a:lnTo>
                  <a:pt x="1047750" y="3454"/>
                </a:lnTo>
                <a:lnTo>
                  <a:pt x="1047750" y="6083"/>
                </a:lnTo>
                <a:lnTo>
                  <a:pt x="1048219" y="7200"/>
                </a:lnTo>
                <a:lnTo>
                  <a:pt x="1050086" y="9067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67"/>
                </a:lnTo>
                <a:lnTo>
                  <a:pt x="1056817" y="7200"/>
                </a:lnTo>
                <a:lnTo>
                  <a:pt x="1057275" y="6083"/>
                </a:lnTo>
                <a:lnTo>
                  <a:pt x="1057275" y="3454"/>
                </a:lnTo>
                <a:close/>
              </a:path>
              <a:path w="10151110" h="1866900">
                <a:moveTo>
                  <a:pt x="1104900" y="1860829"/>
                </a:moveTo>
                <a:lnTo>
                  <a:pt x="1104442" y="1859711"/>
                </a:lnTo>
                <a:lnTo>
                  <a:pt x="1102575" y="1857844"/>
                </a:lnTo>
                <a:lnTo>
                  <a:pt x="1101458" y="1857375"/>
                </a:lnTo>
                <a:lnTo>
                  <a:pt x="1098829" y="1857375"/>
                </a:lnTo>
                <a:lnTo>
                  <a:pt x="1097711" y="1857844"/>
                </a:lnTo>
                <a:lnTo>
                  <a:pt x="1095844" y="1859711"/>
                </a:lnTo>
                <a:lnTo>
                  <a:pt x="1095375" y="1860829"/>
                </a:lnTo>
                <a:lnTo>
                  <a:pt x="1095375" y="1863458"/>
                </a:lnTo>
                <a:lnTo>
                  <a:pt x="1095844" y="1864575"/>
                </a:lnTo>
                <a:lnTo>
                  <a:pt x="1097711" y="1866442"/>
                </a:lnTo>
                <a:lnTo>
                  <a:pt x="1098829" y="1866900"/>
                </a:lnTo>
                <a:lnTo>
                  <a:pt x="1101458" y="1866900"/>
                </a:lnTo>
                <a:lnTo>
                  <a:pt x="1102575" y="1866442"/>
                </a:lnTo>
                <a:lnTo>
                  <a:pt x="1104442" y="1864575"/>
                </a:lnTo>
                <a:lnTo>
                  <a:pt x="1104900" y="1863458"/>
                </a:lnTo>
                <a:lnTo>
                  <a:pt x="1104900" y="1860829"/>
                </a:lnTo>
                <a:close/>
              </a:path>
              <a:path w="10151110" h="1866900">
                <a:moveTo>
                  <a:pt x="1104900" y="1396479"/>
                </a:moveTo>
                <a:lnTo>
                  <a:pt x="1104442" y="1395361"/>
                </a:lnTo>
                <a:lnTo>
                  <a:pt x="1102575" y="1393507"/>
                </a:lnTo>
                <a:lnTo>
                  <a:pt x="1101458" y="1393037"/>
                </a:lnTo>
                <a:lnTo>
                  <a:pt x="1098829" y="1393037"/>
                </a:lnTo>
                <a:lnTo>
                  <a:pt x="1097711" y="1393507"/>
                </a:lnTo>
                <a:lnTo>
                  <a:pt x="1095844" y="1395361"/>
                </a:lnTo>
                <a:lnTo>
                  <a:pt x="1095375" y="1396479"/>
                </a:lnTo>
                <a:lnTo>
                  <a:pt x="1095375" y="1399120"/>
                </a:lnTo>
                <a:lnTo>
                  <a:pt x="1095844" y="1400238"/>
                </a:lnTo>
                <a:lnTo>
                  <a:pt x="1097711" y="1402092"/>
                </a:lnTo>
                <a:lnTo>
                  <a:pt x="1098829" y="1402562"/>
                </a:lnTo>
                <a:lnTo>
                  <a:pt x="1101458" y="1402562"/>
                </a:lnTo>
                <a:lnTo>
                  <a:pt x="1102575" y="1402092"/>
                </a:lnTo>
                <a:lnTo>
                  <a:pt x="1104442" y="1400238"/>
                </a:lnTo>
                <a:lnTo>
                  <a:pt x="1104900" y="1399120"/>
                </a:lnTo>
                <a:lnTo>
                  <a:pt x="1104900" y="1396479"/>
                </a:lnTo>
                <a:close/>
              </a:path>
              <a:path w="10151110" h="1866900">
                <a:moveTo>
                  <a:pt x="1104900" y="932141"/>
                </a:moveTo>
                <a:lnTo>
                  <a:pt x="1104442" y="931024"/>
                </a:lnTo>
                <a:lnTo>
                  <a:pt x="1102575" y="929157"/>
                </a:lnTo>
                <a:lnTo>
                  <a:pt x="1101458" y="928687"/>
                </a:lnTo>
                <a:lnTo>
                  <a:pt x="1098829" y="928687"/>
                </a:lnTo>
                <a:lnTo>
                  <a:pt x="1097711" y="929157"/>
                </a:lnTo>
                <a:lnTo>
                  <a:pt x="1095844" y="931024"/>
                </a:lnTo>
                <a:lnTo>
                  <a:pt x="1095375" y="932141"/>
                </a:lnTo>
                <a:lnTo>
                  <a:pt x="1095375" y="934770"/>
                </a:lnTo>
                <a:lnTo>
                  <a:pt x="1095844" y="935888"/>
                </a:lnTo>
                <a:lnTo>
                  <a:pt x="1097711" y="937755"/>
                </a:lnTo>
                <a:lnTo>
                  <a:pt x="1098829" y="938212"/>
                </a:lnTo>
                <a:lnTo>
                  <a:pt x="1101458" y="938212"/>
                </a:lnTo>
                <a:lnTo>
                  <a:pt x="1102575" y="937755"/>
                </a:lnTo>
                <a:lnTo>
                  <a:pt x="1104442" y="935888"/>
                </a:lnTo>
                <a:lnTo>
                  <a:pt x="1104900" y="934770"/>
                </a:lnTo>
                <a:lnTo>
                  <a:pt x="1104900" y="932141"/>
                </a:lnTo>
                <a:close/>
              </a:path>
              <a:path w="10151110" h="1866900">
                <a:moveTo>
                  <a:pt x="1104900" y="467791"/>
                </a:moveTo>
                <a:lnTo>
                  <a:pt x="1104442" y="466674"/>
                </a:lnTo>
                <a:lnTo>
                  <a:pt x="1102575" y="464820"/>
                </a:lnTo>
                <a:lnTo>
                  <a:pt x="1101458" y="464350"/>
                </a:lnTo>
                <a:lnTo>
                  <a:pt x="1098829" y="464350"/>
                </a:lnTo>
                <a:lnTo>
                  <a:pt x="1097711" y="464820"/>
                </a:lnTo>
                <a:lnTo>
                  <a:pt x="1095844" y="466674"/>
                </a:lnTo>
                <a:lnTo>
                  <a:pt x="1095375" y="467791"/>
                </a:lnTo>
                <a:lnTo>
                  <a:pt x="1095375" y="470433"/>
                </a:lnTo>
                <a:lnTo>
                  <a:pt x="1095844" y="471551"/>
                </a:lnTo>
                <a:lnTo>
                  <a:pt x="1097711" y="473405"/>
                </a:lnTo>
                <a:lnTo>
                  <a:pt x="1098829" y="473875"/>
                </a:lnTo>
                <a:lnTo>
                  <a:pt x="1101458" y="473875"/>
                </a:lnTo>
                <a:lnTo>
                  <a:pt x="1102575" y="473405"/>
                </a:lnTo>
                <a:lnTo>
                  <a:pt x="1104442" y="471551"/>
                </a:lnTo>
                <a:lnTo>
                  <a:pt x="1104900" y="470433"/>
                </a:lnTo>
                <a:lnTo>
                  <a:pt x="1104900" y="467791"/>
                </a:lnTo>
                <a:close/>
              </a:path>
              <a:path w="10151110" h="1866900">
                <a:moveTo>
                  <a:pt x="1104900" y="3454"/>
                </a:moveTo>
                <a:lnTo>
                  <a:pt x="1104442" y="2336"/>
                </a:lnTo>
                <a:lnTo>
                  <a:pt x="1102575" y="469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69"/>
                </a:lnTo>
                <a:lnTo>
                  <a:pt x="1095844" y="2336"/>
                </a:lnTo>
                <a:lnTo>
                  <a:pt x="1095375" y="3454"/>
                </a:lnTo>
                <a:lnTo>
                  <a:pt x="1095375" y="6083"/>
                </a:lnTo>
                <a:lnTo>
                  <a:pt x="1095844" y="7200"/>
                </a:lnTo>
                <a:lnTo>
                  <a:pt x="1097711" y="9067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67"/>
                </a:lnTo>
                <a:lnTo>
                  <a:pt x="1104442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10151110" h="1866900">
                <a:moveTo>
                  <a:pt x="1152525" y="1860829"/>
                </a:moveTo>
                <a:lnTo>
                  <a:pt x="1152067" y="1859711"/>
                </a:lnTo>
                <a:lnTo>
                  <a:pt x="1150200" y="1857844"/>
                </a:lnTo>
                <a:lnTo>
                  <a:pt x="1149083" y="1857375"/>
                </a:lnTo>
                <a:lnTo>
                  <a:pt x="1146454" y="1857375"/>
                </a:lnTo>
                <a:lnTo>
                  <a:pt x="1145336" y="1857844"/>
                </a:lnTo>
                <a:lnTo>
                  <a:pt x="1143469" y="1859711"/>
                </a:lnTo>
                <a:lnTo>
                  <a:pt x="1143000" y="1860829"/>
                </a:lnTo>
                <a:lnTo>
                  <a:pt x="1143000" y="1863458"/>
                </a:lnTo>
                <a:lnTo>
                  <a:pt x="1143469" y="1864575"/>
                </a:lnTo>
                <a:lnTo>
                  <a:pt x="1145336" y="1866442"/>
                </a:lnTo>
                <a:lnTo>
                  <a:pt x="1146454" y="1866900"/>
                </a:lnTo>
                <a:lnTo>
                  <a:pt x="1149083" y="1866900"/>
                </a:lnTo>
                <a:lnTo>
                  <a:pt x="1150200" y="1866442"/>
                </a:lnTo>
                <a:lnTo>
                  <a:pt x="1152067" y="1864575"/>
                </a:lnTo>
                <a:lnTo>
                  <a:pt x="1152525" y="1863458"/>
                </a:lnTo>
                <a:lnTo>
                  <a:pt x="1152525" y="1860829"/>
                </a:lnTo>
                <a:close/>
              </a:path>
              <a:path w="10151110" h="1866900">
                <a:moveTo>
                  <a:pt x="1152525" y="1396479"/>
                </a:moveTo>
                <a:lnTo>
                  <a:pt x="1152067" y="1395361"/>
                </a:lnTo>
                <a:lnTo>
                  <a:pt x="1150200" y="1393507"/>
                </a:lnTo>
                <a:lnTo>
                  <a:pt x="1149083" y="1393037"/>
                </a:lnTo>
                <a:lnTo>
                  <a:pt x="1146454" y="1393037"/>
                </a:lnTo>
                <a:lnTo>
                  <a:pt x="1145336" y="1393507"/>
                </a:lnTo>
                <a:lnTo>
                  <a:pt x="1143469" y="1395361"/>
                </a:lnTo>
                <a:lnTo>
                  <a:pt x="1143000" y="1396479"/>
                </a:lnTo>
                <a:lnTo>
                  <a:pt x="1143000" y="1399120"/>
                </a:lnTo>
                <a:lnTo>
                  <a:pt x="1143469" y="1400238"/>
                </a:lnTo>
                <a:lnTo>
                  <a:pt x="1145336" y="1402092"/>
                </a:lnTo>
                <a:lnTo>
                  <a:pt x="1146454" y="1402562"/>
                </a:lnTo>
                <a:lnTo>
                  <a:pt x="1149083" y="1402562"/>
                </a:lnTo>
                <a:lnTo>
                  <a:pt x="1150200" y="1402092"/>
                </a:lnTo>
                <a:lnTo>
                  <a:pt x="1152067" y="1400238"/>
                </a:lnTo>
                <a:lnTo>
                  <a:pt x="1152525" y="1399120"/>
                </a:lnTo>
                <a:lnTo>
                  <a:pt x="1152525" y="1396479"/>
                </a:lnTo>
                <a:close/>
              </a:path>
              <a:path w="10151110" h="1866900">
                <a:moveTo>
                  <a:pt x="1152525" y="932141"/>
                </a:moveTo>
                <a:lnTo>
                  <a:pt x="1152067" y="931024"/>
                </a:lnTo>
                <a:lnTo>
                  <a:pt x="1150200" y="929157"/>
                </a:lnTo>
                <a:lnTo>
                  <a:pt x="1149083" y="928687"/>
                </a:lnTo>
                <a:lnTo>
                  <a:pt x="1146454" y="928687"/>
                </a:lnTo>
                <a:lnTo>
                  <a:pt x="1145336" y="929157"/>
                </a:lnTo>
                <a:lnTo>
                  <a:pt x="1143469" y="931024"/>
                </a:lnTo>
                <a:lnTo>
                  <a:pt x="1143000" y="932141"/>
                </a:lnTo>
                <a:lnTo>
                  <a:pt x="1143000" y="934770"/>
                </a:lnTo>
                <a:lnTo>
                  <a:pt x="1143469" y="935888"/>
                </a:lnTo>
                <a:lnTo>
                  <a:pt x="1145336" y="937755"/>
                </a:lnTo>
                <a:lnTo>
                  <a:pt x="1146454" y="938212"/>
                </a:lnTo>
                <a:lnTo>
                  <a:pt x="1149083" y="938212"/>
                </a:lnTo>
                <a:lnTo>
                  <a:pt x="1150200" y="937755"/>
                </a:lnTo>
                <a:lnTo>
                  <a:pt x="1152067" y="935888"/>
                </a:lnTo>
                <a:lnTo>
                  <a:pt x="1152525" y="934770"/>
                </a:lnTo>
                <a:lnTo>
                  <a:pt x="1152525" y="932141"/>
                </a:lnTo>
                <a:close/>
              </a:path>
              <a:path w="10151110" h="1866900">
                <a:moveTo>
                  <a:pt x="1152525" y="467791"/>
                </a:moveTo>
                <a:lnTo>
                  <a:pt x="1152067" y="466674"/>
                </a:lnTo>
                <a:lnTo>
                  <a:pt x="1150200" y="464820"/>
                </a:lnTo>
                <a:lnTo>
                  <a:pt x="1149083" y="464350"/>
                </a:lnTo>
                <a:lnTo>
                  <a:pt x="1146454" y="464350"/>
                </a:lnTo>
                <a:lnTo>
                  <a:pt x="1145336" y="464820"/>
                </a:lnTo>
                <a:lnTo>
                  <a:pt x="1143469" y="466674"/>
                </a:lnTo>
                <a:lnTo>
                  <a:pt x="1143000" y="467791"/>
                </a:lnTo>
                <a:lnTo>
                  <a:pt x="1143000" y="470433"/>
                </a:lnTo>
                <a:lnTo>
                  <a:pt x="1143469" y="471551"/>
                </a:lnTo>
                <a:lnTo>
                  <a:pt x="1145336" y="473405"/>
                </a:lnTo>
                <a:lnTo>
                  <a:pt x="1146454" y="473875"/>
                </a:lnTo>
                <a:lnTo>
                  <a:pt x="1149083" y="473875"/>
                </a:lnTo>
                <a:lnTo>
                  <a:pt x="1150200" y="473405"/>
                </a:lnTo>
                <a:lnTo>
                  <a:pt x="1152067" y="471551"/>
                </a:lnTo>
                <a:lnTo>
                  <a:pt x="1152525" y="470433"/>
                </a:lnTo>
                <a:lnTo>
                  <a:pt x="1152525" y="467791"/>
                </a:lnTo>
                <a:close/>
              </a:path>
              <a:path w="10151110" h="1866900">
                <a:moveTo>
                  <a:pt x="1152525" y="3454"/>
                </a:moveTo>
                <a:lnTo>
                  <a:pt x="1152067" y="2336"/>
                </a:lnTo>
                <a:lnTo>
                  <a:pt x="1150200" y="469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69"/>
                </a:lnTo>
                <a:lnTo>
                  <a:pt x="1143469" y="2336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69" y="7200"/>
                </a:lnTo>
                <a:lnTo>
                  <a:pt x="1145336" y="9067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67"/>
                </a:lnTo>
                <a:lnTo>
                  <a:pt x="1152067" y="7200"/>
                </a:lnTo>
                <a:lnTo>
                  <a:pt x="1152525" y="6083"/>
                </a:lnTo>
                <a:lnTo>
                  <a:pt x="1152525" y="3454"/>
                </a:lnTo>
                <a:close/>
              </a:path>
              <a:path w="10151110" h="1866900">
                <a:moveTo>
                  <a:pt x="1200150" y="1860829"/>
                </a:moveTo>
                <a:lnTo>
                  <a:pt x="1199692" y="1859711"/>
                </a:lnTo>
                <a:lnTo>
                  <a:pt x="1197825" y="1857844"/>
                </a:lnTo>
                <a:lnTo>
                  <a:pt x="1196708" y="1857375"/>
                </a:lnTo>
                <a:lnTo>
                  <a:pt x="1194079" y="1857375"/>
                </a:lnTo>
                <a:lnTo>
                  <a:pt x="1192961" y="1857844"/>
                </a:lnTo>
                <a:lnTo>
                  <a:pt x="1191094" y="1859711"/>
                </a:lnTo>
                <a:lnTo>
                  <a:pt x="1190625" y="1860829"/>
                </a:lnTo>
                <a:lnTo>
                  <a:pt x="1190625" y="1863458"/>
                </a:lnTo>
                <a:lnTo>
                  <a:pt x="1191094" y="1864575"/>
                </a:lnTo>
                <a:lnTo>
                  <a:pt x="1192961" y="1866442"/>
                </a:lnTo>
                <a:lnTo>
                  <a:pt x="1194079" y="1866900"/>
                </a:lnTo>
                <a:lnTo>
                  <a:pt x="1196708" y="1866900"/>
                </a:lnTo>
                <a:lnTo>
                  <a:pt x="1197825" y="1866442"/>
                </a:lnTo>
                <a:lnTo>
                  <a:pt x="1199692" y="1864575"/>
                </a:lnTo>
                <a:lnTo>
                  <a:pt x="1200150" y="1863458"/>
                </a:lnTo>
                <a:lnTo>
                  <a:pt x="1200150" y="1860829"/>
                </a:lnTo>
                <a:close/>
              </a:path>
              <a:path w="10151110" h="1866900">
                <a:moveTo>
                  <a:pt x="1200150" y="1396479"/>
                </a:moveTo>
                <a:lnTo>
                  <a:pt x="1199692" y="1395361"/>
                </a:lnTo>
                <a:lnTo>
                  <a:pt x="1197825" y="1393507"/>
                </a:lnTo>
                <a:lnTo>
                  <a:pt x="1196708" y="1393037"/>
                </a:lnTo>
                <a:lnTo>
                  <a:pt x="1194079" y="1393037"/>
                </a:lnTo>
                <a:lnTo>
                  <a:pt x="1192961" y="1393507"/>
                </a:lnTo>
                <a:lnTo>
                  <a:pt x="1191094" y="1395361"/>
                </a:lnTo>
                <a:lnTo>
                  <a:pt x="1190625" y="1396479"/>
                </a:lnTo>
                <a:lnTo>
                  <a:pt x="1190625" y="1399120"/>
                </a:lnTo>
                <a:lnTo>
                  <a:pt x="1191094" y="1400238"/>
                </a:lnTo>
                <a:lnTo>
                  <a:pt x="1192961" y="1402092"/>
                </a:lnTo>
                <a:lnTo>
                  <a:pt x="1194079" y="1402562"/>
                </a:lnTo>
                <a:lnTo>
                  <a:pt x="1196708" y="1402562"/>
                </a:lnTo>
                <a:lnTo>
                  <a:pt x="1197825" y="1402092"/>
                </a:lnTo>
                <a:lnTo>
                  <a:pt x="1199692" y="1400238"/>
                </a:lnTo>
                <a:lnTo>
                  <a:pt x="1200150" y="1399120"/>
                </a:lnTo>
                <a:lnTo>
                  <a:pt x="1200150" y="1396479"/>
                </a:lnTo>
                <a:close/>
              </a:path>
              <a:path w="10151110" h="1866900">
                <a:moveTo>
                  <a:pt x="1200150" y="932141"/>
                </a:moveTo>
                <a:lnTo>
                  <a:pt x="1199692" y="931024"/>
                </a:lnTo>
                <a:lnTo>
                  <a:pt x="1197825" y="929157"/>
                </a:lnTo>
                <a:lnTo>
                  <a:pt x="1196708" y="928687"/>
                </a:lnTo>
                <a:lnTo>
                  <a:pt x="1194079" y="928687"/>
                </a:lnTo>
                <a:lnTo>
                  <a:pt x="1192961" y="929157"/>
                </a:lnTo>
                <a:lnTo>
                  <a:pt x="1191094" y="931024"/>
                </a:lnTo>
                <a:lnTo>
                  <a:pt x="1190625" y="932141"/>
                </a:lnTo>
                <a:lnTo>
                  <a:pt x="1190625" y="934770"/>
                </a:lnTo>
                <a:lnTo>
                  <a:pt x="1191094" y="935888"/>
                </a:lnTo>
                <a:lnTo>
                  <a:pt x="1192961" y="937755"/>
                </a:lnTo>
                <a:lnTo>
                  <a:pt x="1194079" y="938212"/>
                </a:lnTo>
                <a:lnTo>
                  <a:pt x="1196708" y="938212"/>
                </a:lnTo>
                <a:lnTo>
                  <a:pt x="1197825" y="937755"/>
                </a:lnTo>
                <a:lnTo>
                  <a:pt x="1199692" y="935888"/>
                </a:lnTo>
                <a:lnTo>
                  <a:pt x="1200150" y="934770"/>
                </a:lnTo>
                <a:lnTo>
                  <a:pt x="1200150" y="932141"/>
                </a:lnTo>
                <a:close/>
              </a:path>
              <a:path w="10151110" h="1866900">
                <a:moveTo>
                  <a:pt x="1200150" y="467791"/>
                </a:moveTo>
                <a:lnTo>
                  <a:pt x="1199692" y="466674"/>
                </a:lnTo>
                <a:lnTo>
                  <a:pt x="1197825" y="464820"/>
                </a:lnTo>
                <a:lnTo>
                  <a:pt x="1196708" y="464350"/>
                </a:lnTo>
                <a:lnTo>
                  <a:pt x="1194079" y="464350"/>
                </a:lnTo>
                <a:lnTo>
                  <a:pt x="1192961" y="464820"/>
                </a:lnTo>
                <a:lnTo>
                  <a:pt x="1191094" y="466674"/>
                </a:lnTo>
                <a:lnTo>
                  <a:pt x="1190625" y="467791"/>
                </a:lnTo>
                <a:lnTo>
                  <a:pt x="1190625" y="470433"/>
                </a:lnTo>
                <a:lnTo>
                  <a:pt x="1191094" y="471551"/>
                </a:lnTo>
                <a:lnTo>
                  <a:pt x="1192961" y="473405"/>
                </a:lnTo>
                <a:lnTo>
                  <a:pt x="1194079" y="473875"/>
                </a:lnTo>
                <a:lnTo>
                  <a:pt x="1196708" y="473875"/>
                </a:lnTo>
                <a:lnTo>
                  <a:pt x="1197825" y="473405"/>
                </a:lnTo>
                <a:lnTo>
                  <a:pt x="1199692" y="471551"/>
                </a:lnTo>
                <a:lnTo>
                  <a:pt x="1200150" y="470433"/>
                </a:lnTo>
                <a:lnTo>
                  <a:pt x="1200150" y="467791"/>
                </a:lnTo>
                <a:close/>
              </a:path>
              <a:path w="10151110" h="1866900">
                <a:moveTo>
                  <a:pt x="1200150" y="3454"/>
                </a:moveTo>
                <a:lnTo>
                  <a:pt x="1199692" y="2336"/>
                </a:lnTo>
                <a:lnTo>
                  <a:pt x="1197825" y="469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69"/>
                </a:lnTo>
                <a:lnTo>
                  <a:pt x="1191094" y="2336"/>
                </a:lnTo>
                <a:lnTo>
                  <a:pt x="1190625" y="3454"/>
                </a:lnTo>
                <a:lnTo>
                  <a:pt x="1190625" y="6083"/>
                </a:lnTo>
                <a:lnTo>
                  <a:pt x="1191094" y="7200"/>
                </a:lnTo>
                <a:lnTo>
                  <a:pt x="1192961" y="9067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67"/>
                </a:lnTo>
                <a:lnTo>
                  <a:pt x="1199692" y="7200"/>
                </a:lnTo>
                <a:lnTo>
                  <a:pt x="1200150" y="6083"/>
                </a:lnTo>
                <a:lnTo>
                  <a:pt x="1200150" y="3454"/>
                </a:lnTo>
                <a:close/>
              </a:path>
              <a:path w="10151110" h="1866900">
                <a:moveTo>
                  <a:pt x="1247775" y="1860829"/>
                </a:moveTo>
                <a:lnTo>
                  <a:pt x="1247317" y="1859711"/>
                </a:lnTo>
                <a:lnTo>
                  <a:pt x="1245450" y="1857844"/>
                </a:lnTo>
                <a:lnTo>
                  <a:pt x="1244333" y="1857375"/>
                </a:lnTo>
                <a:lnTo>
                  <a:pt x="1241704" y="1857375"/>
                </a:lnTo>
                <a:lnTo>
                  <a:pt x="1240586" y="1857844"/>
                </a:lnTo>
                <a:lnTo>
                  <a:pt x="1238719" y="1859711"/>
                </a:lnTo>
                <a:lnTo>
                  <a:pt x="1238250" y="1860829"/>
                </a:lnTo>
                <a:lnTo>
                  <a:pt x="1238250" y="1863458"/>
                </a:lnTo>
                <a:lnTo>
                  <a:pt x="1238719" y="1864575"/>
                </a:lnTo>
                <a:lnTo>
                  <a:pt x="1240586" y="1866442"/>
                </a:lnTo>
                <a:lnTo>
                  <a:pt x="1241704" y="1866900"/>
                </a:lnTo>
                <a:lnTo>
                  <a:pt x="1244333" y="1866900"/>
                </a:lnTo>
                <a:lnTo>
                  <a:pt x="1245450" y="1866442"/>
                </a:lnTo>
                <a:lnTo>
                  <a:pt x="1247317" y="1864575"/>
                </a:lnTo>
                <a:lnTo>
                  <a:pt x="1247775" y="1863458"/>
                </a:lnTo>
                <a:lnTo>
                  <a:pt x="1247775" y="1860829"/>
                </a:lnTo>
                <a:close/>
              </a:path>
              <a:path w="10151110" h="1866900">
                <a:moveTo>
                  <a:pt x="1247775" y="1396479"/>
                </a:moveTo>
                <a:lnTo>
                  <a:pt x="1247317" y="1395361"/>
                </a:lnTo>
                <a:lnTo>
                  <a:pt x="1245450" y="1393507"/>
                </a:lnTo>
                <a:lnTo>
                  <a:pt x="1244333" y="1393037"/>
                </a:lnTo>
                <a:lnTo>
                  <a:pt x="1241704" y="1393037"/>
                </a:lnTo>
                <a:lnTo>
                  <a:pt x="1240586" y="1393507"/>
                </a:lnTo>
                <a:lnTo>
                  <a:pt x="1238719" y="1395361"/>
                </a:lnTo>
                <a:lnTo>
                  <a:pt x="1238250" y="1396479"/>
                </a:lnTo>
                <a:lnTo>
                  <a:pt x="1238250" y="1399120"/>
                </a:lnTo>
                <a:lnTo>
                  <a:pt x="1238719" y="1400238"/>
                </a:lnTo>
                <a:lnTo>
                  <a:pt x="1240586" y="1402092"/>
                </a:lnTo>
                <a:lnTo>
                  <a:pt x="1241704" y="1402562"/>
                </a:lnTo>
                <a:lnTo>
                  <a:pt x="1244333" y="1402562"/>
                </a:lnTo>
                <a:lnTo>
                  <a:pt x="1245450" y="1402092"/>
                </a:lnTo>
                <a:lnTo>
                  <a:pt x="1247317" y="1400238"/>
                </a:lnTo>
                <a:lnTo>
                  <a:pt x="1247775" y="1399120"/>
                </a:lnTo>
                <a:lnTo>
                  <a:pt x="1247775" y="1396479"/>
                </a:lnTo>
                <a:close/>
              </a:path>
              <a:path w="10151110" h="1866900">
                <a:moveTo>
                  <a:pt x="1247775" y="932141"/>
                </a:moveTo>
                <a:lnTo>
                  <a:pt x="1247317" y="931024"/>
                </a:lnTo>
                <a:lnTo>
                  <a:pt x="1245450" y="929157"/>
                </a:lnTo>
                <a:lnTo>
                  <a:pt x="1244333" y="928687"/>
                </a:lnTo>
                <a:lnTo>
                  <a:pt x="1241704" y="928687"/>
                </a:lnTo>
                <a:lnTo>
                  <a:pt x="1240586" y="929157"/>
                </a:lnTo>
                <a:lnTo>
                  <a:pt x="1238719" y="931024"/>
                </a:lnTo>
                <a:lnTo>
                  <a:pt x="1238250" y="932141"/>
                </a:lnTo>
                <a:lnTo>
                  <a:pt x="1238250" y="934770"/>
                </a:lnTo>
                <a:lnTo>
                  <a:pt x="1238719" y="935888"/>
                </a:lnTo>
                <a:lnTo>
                  <a:pt x="1240586" y="937755"/>
                </a:lnTo>
                <a:lnTo>
                  <a:pt x="1241704" y="938212"/>
                </a:lnTo>
                <a:lnTo>
                  <a:pt x="1244333" y="938212"/>
                </a:lnTo>
                <a:lnTo>
                  <a:pt x="1245450" y="937755"/>
                </a:lnTo>
                <a:lnTo>
                  <a:pt x="1247317" y="935888"/>
                </a:lnTo>
                <a:lnTo>
                  <a:pt x="1247775" y="934770"/>
                </a:lnTo>
                <a:lnTo>
                  <a:pt x="1247775" y="932141"/>
                </a:lnTo>
                <a:close/>
              </a:path>
              <a:path w="10151110" h="1866900">
                <a:moveTo>
                  <a:pt x="1247775" y="467791"/>
                </a:moveTo>
                <a:lnTo>
                  <a:pt x="1247317" y="466674"/>
                </a:lnTo>
                <a:lnTo>
                  <a:pt x="1245450" y="464820"/>
                </a:lnTo>
                <a:lnTo>
                  <a:pt x="1244333" y="464350"/>
                </a:lnTo>
                <a:lnTo>
                  <a:pt x="1241704" y="464350"/>
                </a:lnTo>
                <a:lnTo>
                  <a:pt x="1240586" y="464820"/>
                </a:lnTo>
                <a:lnTo>
                  <a:pt x="1238719" y="466674"/>
                </a:lnTo>
                <a:lnTo>
                  <a:pt x="1238250" y="467791"/>
                </a:lnTo>
                <a:lnTo>
                  <a:pt x="1238250" y="470433"/>
                </a:lnTo>
                <a:lnTo>
                  <a:pt x="1238719" y="471551"/>
                </a:lnTo>
                <a:lnTo>
                  <a:pt x="1240586" y="473405"/>
                </a:lnTo>
                <a:lnTo>
                  <a:pt x="1241704" y="473875"/>
                </a:lnTo>
                <a:lnTo>
                  <a:pt x="1244333" y="473875"/>
                </a:lnTo>
                <a:lnTo>
                  <a:pt x="1245450" y="473405"/>
                </a:lnTo>
                <a:lnTo>
                  <a:pt x="1247317" y="471551"/>
                </a:lnTo>
                <a:lnTo>
                  <a:pt x="1247775" y="470433"/>
                </a:lnTo>
                <a:lnTo>
                  <a:pt x="1247775" y="467791"/>
                </a:lnTo>
                <a:close/>
              </a:path>
              <a:path w="10151110" h="1866900">
                <a:moveTo>
                  <a:pt x="1247775" y="3454"/>
                </a:moveTo>
                <a:lnTo>
                  <a:pt x="1247317" y="2336"/>
                </a:lnTo>
                <a:lnTo>
                  <a:pt x="1245450" y="469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69"/>
                </a:lnTo>
                <a:lnTo>
                  <a:pt x="1238719" y="2336"/>
                </a:lnTo>
                <a:lnTo>
                  <a:pt x="1238250" y="3454"/>
                </a:lnTo>
                <a:lnTo>
                  <a:pt x="1238250" y="6083"/>
                </a:lnTo>
                <a:lnTo>
                  <a:pt x="1238719" y="7200"/>
                </a:lnTo>
                <a:lnTo>
                  <a:pt x="1240586" y="9067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67"/>
                </a:lnTo>
                <a:lnTo>
                  <a:pt x="1247317" y="7200"/>
                </a:lnTo>
                <a:lnTo>
                  <a:pt x="1247775" y="6083"/>
                </a:lnTo>
                <a:lnTo>
                  <a:pt x="1247775" y="3454"/>
                </a:lnTo>
                <a:close/>
              </a:path>
              <a:path w="10151110" h="1866900">
                <a:moveTo>
                  <a:pt x="1295400" y="1860829"/>
                </a:moveTo>
                <a:lnTo>
                  <a:pt x="1294942" y="1859711"/>
                </a:lnTo>
                <a:lnTo>
                  <a:pt x="1293075" y="1857844"/>
                </a:lnTo>
                <a:lnTo>
                  <a:pt x="1291958" y="1857375"/>
                </a:lnTo>
                <a:lnTo>
                  <a:pt x="1289329" y="1857375"/>
                </a:lnTo>
                <a:lnTo>
                  <a:pt x="1288211" y="1857844"/>
                </a:lnTo>
                <a:lnTo>
                  <a:pt x="1286344" y="1859711"/>
                </a:lnTo>
                <a:lnTo>
                  <a:pt x="1285875" y="1860829"/>
                </a:lnTo>
                <a:lnTo>
                  <a:pt x="1285875" y="1863458"/>
                </a:lnTo>
                <a:lnTo>
                  <a:pt x="1286344" y="1864575"/>
                </a:lnTo>
                <a:lnTo>
                  <a:pt x="1288211" y="1866442"/>
                </a:lnTo>
                <a:lnTo>
                  <a:pt x="1289329" y="1866900"/>
                </a:lnTo>
                <a:lnTo>
                  <a:pt x="1291958" y="1866900"/>
                </a:lnTo>
                <a:lnTo>
                  <a:pt x="1293075" y="1866442"/>
                </a:lnTo>
                <a:lnTo>
                  <a:pt x="1294942" y="1864575"/>
                </a:lnTo>
                <a:lnTo>
                  <a:pt x="1295400" y="1863458"/>
                </a:lnTo>
                <a:lnTo>
                  <a:pt x="1295400" y="1860829"/>
                </a:lnTo>
                <a:close/>
              </a:path>
              <a:path w="10151110" h="1866900">
                <a:moveTo>
                  <a:pt x="1295400" y="1396479"/>
                </a:moveTo>
                <a:lnTo>
                  <a:pt x="1294942" y="1395361"/>
                </a:lnTo>
                <a:lnTo>
                  <a:pt x="1293075" y="1393507"/>
                </a:lnTo>
                <a:lnTo>
                  <a:pt x="1291958" y="1393037"/>
                </a:lnTo>
                <a:lnTo>
                  <a:pt x="1289329" y="1393037"/>
                </a:lnTo>
                <a:lnTo>
                  <a:pt x="1288211" y="1393507"/>
                </a:lnTo>
                <a:lnTo>
                  <a:pt x="1286344" y="1395361"/>
                </a:lnTo>
                <a:lnTo>
                  <a:pt x="1285875" y="1396479"/>
                </a:lnTo>
                <a:lnTo>
                  <a:pt x="1285875" y="1399120"/>
                </a:lnTo>
                <a:lnTo>
                  <a:pt x="1286344" y="1400238"/>
                </a:lnTo>
                <a:lnTo>
                  <a:pt x="1288211" y="1402092"/>
                </a:lnTo>
                <a:lnTo>
                  <a:pt x="1289329" y="1402562"/>
                </a:lnTo>
                <a:lnTo>
                  <a:pt x="1291958" y="1402562"/>
                </a:lnTo>
                <a:lnTo>
                  <a:pt x="1293075" y="1402092"/>
                </a:lnTo>
                <a:lnTo>
                  <a:pt x="1294942" y="1400238"/>
                </a:lnTo>
                <a:lnTo>
                  <a:pt x="1295400" y="1399120"/>
                </a:lnTo>
                <a:lnTo>
                  <a:pt x="1295400" y="1396479"/>
                </a:lnTo>
                <a:close/>
              </a:path>
              <a:path w="10151110" h="1866900">
                <a:moveTo>
                  <a:pt x="1295400" y="932141"/>
                </a:moveTo>
                <a:lnTo>
                  <a:pt x="1294942" y="931024"/>
                </a:lnTo>
                <a:lnTo>
                  <a:pt x="1293075" y="929157"/>
                </a:lnTo>
                <a:lnTo>
                  <a:pt x="1291958" y="928687"/>
                </a:lnTo>
                <a:lnTo>
                  <a:pt x="1289329" y="928687"/>
                </a:lnTo>
                <a:lnTo>
                  <a:pt x="1288211" y="929157"/>
                </a:lnTo>
                <a:lnTo>
                  <a:pt x="1286344" y="931024"/>
                </a:lnTo>
                <a:lnTo>
                  <a:pt x="1285875" y="932141"/>
                </a:lnTo>
                <a:lnTo>
                  <a:pt x="1285875" y="934770"/>
                </a:lnTo>
                <a:lnTo>
                  <a:pt x="1286344" y="935888"/>
                </a:lnTo>
                <a:lnTo>
                  <a:pt x="1288211" y="937755"/>
                </a:lnTo>
                <a:lnTo>
                  <a:pt x="1289329" y="938212"/>
                </a:lnTo>
                <a:lnTo>
                  <a:pt x="1291958" y="938212"/>
                </a:lnTo>
                <a:lnTo>
                  <a:pt x="1293075" y="937755"/>
                </a:lnTo>
                <a:lnTo>
                  <a:pt x="1294942" y="935888"/>
                </a:lnTo>
                <a:lnTo>
                  <a:pt x="1295400" y="934770"/>
                </a:lnTo>
                <a:lnTo>
                  <a:pt x="1295400" y="932141"/>
                </a:lnTo>
                <a:close/>
              </a:path>
              <a:path w="10151110" h="1866900">
                <a:moveTo>
                  <a:pt x="1295400" y="467791"/>
                </a:moveTo>
                <a:lnTo>
                  <a:pt x="1294942" y="466674"/>
                </a:lnTo>
                <a:lnTo>
                  <a:pt x="1293075" y="464820"/>
                </a:lnTo>
                <a:lnTo>
                  <a:pt x="1291958" y="464350"/>
                </a:lnTo>
                <a:lnTo>
                  <a:pt x="1289329" y="464350"/>
                </a:lnTo>
                <a:lnTo>
                  <a:pt x="1288211" y="464820"/>
                </a:lnTo>
                <a:lnTo>
                  <a:pt x="1286344" y="466674"/>
                </a:lnTo>
                <a:lnTo>
                  <a:pt x="1285875" y="467791"/>
                </a:lnTo>
                <a:lnTo>
                  <a:pt x="1285875" y="470433"/>
                </a:lnTo>
                <a:lnTo>
                  <a:pt x="1286344" y="471551"/>
                </a:lnTo>
                <a:lnTo>
                  <a:pt x="1288211" y="473405"/>
                </a:lnTo>
                <a:lnTo>
                  <a:pt x="1289329" y="473875"/>
                </a:lnTo>
                <a:lnTo>
                  <a:pt x="1291958" y="473875"/>
                </a:lnTo>
                <a:lnTo>
                  <a:pt x="1293075" y="473405"/>
                </a:lnTo>
                <a:lnTo>
                  <a:pt x="1294942" y="471551"/>
                </a:lnTo>
                <a:lnTo>
                  <a:pt x="1295400" y="470433"/>
                </a:lnTo>
                <a:lnTo>
                  <a:pt x="1295400" y="467791"/>
                </a:lnTo>
                <a:close/>
              </a:path>
              <a:path w="10151110" h="1866900">
                <a:moveTo>
                  <a:pt x="1295400" y="3454"/>
                </a:moveTo>
                <a:lnTo>
                  <a:pt x="1294942" y="2336"/>
                </a:lnTo>
                <a:lnTo>
                  <a:pt x="1293075" y="469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69"/>
                </a:lnTo>
                <a:lnTo>
                  <a:pt x="1286344" y="2336"/>
                </a:lnTo>
                <a:lnTo>
                  <a:pt x="1285875" y="3454"/>
                </a:lnTo>
                <a:lnTo>
                  <a:pt x="1285875" y="6083"/>
                </a:lnTo>
                <a:lnTo>
                  <a:pt x="1286344" y="7200"/>
                </a:lnTo>
                <a:lnTo>
                  <a:pt x="1288211" y="9067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67"/>
                </a:lnTo>
                <a:lnTo>
                  <a:pt x="1294942" y="7200"/>
                </a:lnTo>
                <a:lnTo>
                  <a:pt x="1295400" y="6083"/>
                </a:lnTo>
                <a:lnTo>
                  <a:pt x="1295400" y="3454"/>
                </a:lnTo>
                <a:close/>
              </a:path>
              <a:path w="10151110" h="1866900">
                <a:moveTo>
                  <a:pt x="1343025" y="1860829"/>
                </a:moveTo>
                <a:lnTo>
                  <a:pt x="1342567" y="1859711"/>
                </a:lnTo>
                <a:lnTo>
                  <a:pt x="1340700" y="1857844"/>
                </a:lnTo>
                <a:lnTo>
                  <a:pt x="1339583" y="1857375"/>
                </a:lnTo>
                <a:lnTo>
                  <a:pt x="1336954" y="1857375"/>
                </a:lnTo>
                <a:lnTo>
                  <a:pt x="1335836" y="1857844"/>
                </a:lnTo>
                <a:lnTo>
                  <a:pt x="1333969" y="1859711"/>
                </a:lnTo>
                <a:lnTo>
                  <a:pt x="1333500" y="1860829"/>
                </a:lnTo>
                <a:lnTo>
                  <a:pt x="1333500" y="1863458"/>
                </a:lnTo>
                <a:lnTo>
                  <a:pt x="1333969" y="1864575"/>
                </a:lnTo>
                <a:lnTo>
                  <a:pt x="1335836" y="1866442"/>
                </a:lnTo>
                <a:lnTo>
                  <a:pt x="1336954" y="1866900"/>
                </a:lnTo>
                <a:lnTo>
                  <a:pt x="1339583" y="1866900"/>
                </a:lnTo>
                <a:lnTo>
                  <a:pt x="1340700" y="1866442"/>
                </a:lnTo>
                <a:lnTo>
                  <a:pt x="1342567" y="1864575"/>
                </a:lnTo>
                <a:lnTo>
                  <a:pt x="1343025" y="1863458"/>
                </a:lnTo>
                <a:lnTo>
                  <a:pt x="1343025" y="1860829"/>
                </a:lnTo>
                <a:close/>
              </a:path>
              <a:path w="10151110" h="1866900">
                <a:moveTo>
                  <a:pt x="1343025" y="1396479"/>
                </a:moveTo>
                <a:lnTo>
                  <a:pt x="1342567" y="1395361"/>
                </a:lnTo>
                <a:lnTo>
                  <a:pt x="1340700" y="1393507"/>
                </a:lnTo>
                <a:lnTo>
                  <a:pt x="1339583" y="1393037"/>
                </a:lnTo>
                <a:lnTo>
                  <a:pt x="1336954" y="1393037"/>
                </a:lnTo>
                <a:lnTo>
                  <a:pt x="1335836" y="1393507"/>
                </a:lnTo>
                <a:lnTo>
                  <a:pt x="1333969" y="1395361"/>
                </a:lnTo>
                <a:lnTo>
                  <a:pt x="1333500" y="1396479"/>
                </a:lnTo>
                <a:lnTo>
                  <a:pt x="1333500" y="1399120"/>
                </a:lnTo>
                <a:lnTo>
                  <a:pt x="1333969" y="1400238"/>
                </a:lnTo>
                <a:lnTo>
                  <a:pt x="1335836" y="1402092"/>
                </a:lnTo>
                <a:lnTo>
                  <a:pt x="1336954" y="1402562"/>
                </a:lnTo>
                <a:lnTo>
                  <a:pt x="1339583" y="1402562"/>
                </a:lnTo>
                <a:lnTo>
                  <a:pt x="1340700" y="1402092"/>
                </a:lnTo>
                <a:lnTo>
                  <a:pt x="1342567" y="1400238"/>
                </a:lnTo>
                <a:lnTo>
                  <a:pt x="1343025" y="1399120"/>
                </a:lnTo>
                <a:lnTo>
                  <a:pt x="1343025" y="1396479"/>
                </a:lnTo>
                <a:close/>
              </a:path>
              <a:path w="10151110" h="1866900">
                <a:moveTo>
                  <a:pt x="1343025" y="932141"/>
                </a:moveTo>
                <a:lnTo>
                  <a:pt x="1342567" y="931024"/>
                </a:lnTo>
                <a:lnTo>
                  <a:pt x="1340700" y="929157"/>
                </a:lnTo>
                <a:lnTo>
                  <a:pt x="1339583" y="928687"/>
                </a:lnTo>
                <a:lnTo>
                  <a:pt x="1336954" y="928687"/>
                </a:lnTo>
                <a:lnTo>
                  <a:pt x="1335836" y="929157"/>
                </a:lnTo>
                <a:lnTo>
                  <a:pt x="1333969" y="931024"/>
                </a:lnTo>
                <a:lnTo>
                  <a:pt x="1333500" y="932141"/>
                </a:lnTo>
                <a:lnTo>
                  <a:pt x="1333500" y="934770"/>
                </a:lnTo>
                <a:lnTo>
                  <a:pt x="1333969" y="935888"/>
                </a:lnTo>
                <a:lnTo>
                  <a:pt x="1335836" y="937755"/>
                </a:lnTo>
                <a:lnTo>
                  <a:pt x="1336954" y="938212"/>
                </a:lnTo>
                <a:lnTo>
                  <a:pt x="1339583" y="938212"/>
                </a:lnTo>
                <a:lnTo>
                  <a:pt x="1340700" y="937755"/>
                </a:lnTo>
                <a:lnTo>
                  <a:pt x="1342567" y="935888"/>
                </a:lnTo>
                <a:lnTo>
                  <a:pt x="1343025" y="934770"/>
                </a:lnTo>
                <a:lnTo>
                  <a:pt x="1343025" y="932141"/>
                </a:lnTo>
                <a:close/>
              </a:path>
              <a:path w="10151110" h="1866900">
                <a:moveTo>
                  <a:pt x="1343025" y="467791"/>
                </a:moveTo>
                <a:lnTo>
                  <a:pt x="1342567" y="466674"/>
                </a:lnTo>
                <a:lnTo>
                  <a:pt x="1340700" y="464820"/>
                </a:lnTo>
                <a:lnTo>
                  <a:pt x="1339583" y="464350"/>
                </a:lnTo>
                <a:lnTo>
                  <a:pt x="1336954" y="464350"/>
                </a:lnTo>
                <a:lnTo>
                  <a:pt x="1335836" y="464820"/>
                </a:lnTo>
                <a:lnTo>
                  <a:pt x="1333969" y="466674"/>
                </a:lnTo>
                <a:lnTo>
                  <a:pt x="1333500" y="467791"/>
                </a:lnTo>
                <a:lnTo>
                  <a:pt x="1333500" y="470433"/>
                </a:lnTo>
                <a:lnTo>
                  <a:pt x="1333969" y="471551"/>
                </a:lnTo>
                <a:lnTo>
                  <a:pt x="1335836" y="473405"/>
                </a:lnTo>
                <a:lnTo>
                  <a:pt x="1336954" y="473875"/>
                </a:lnTo>
                <a:lnTo>
                  <a:pt x="1339583" y="473875"/>
                </a:lnTo>
                <a:lnTo>
                  <a:pt x="1340700" y="473405"/>
                </a:lnTo>
                <a:lnTo>
                  <a:pt x="1342567" y="471551"/>
                </a:lnTo>
                <a:lnTo>
                  <a:pt x="1343025" y="470433"/>
                </a:lnTo>
                <a:lnTo>
                  <a:pt x="1343025" y="467791"/>
                </a:lnTo>
                <a:close/>
              </a:path>
              <a:path w="10151110" h="1866900">
                <a:moveTo>
                  <a:pt x="1343025" y="3454"/>
                </a:moveTo>
                <a:lnTo>
                  <a:pt x="1342567" y="2336"/>
                </a:lnTo>
                <a:lnTo>
                  <a:pt x="1340700" y="469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69"/>
                </a:lnTo>
                <a:lnTo>
                  <a:pt x="1333969" y="2336"/>
                </a:lnTo>
                <a:lnTo>
                  <a:pt x="1333500" y="3454"/>
                </a:lnTo>
                <a:lnTo>
                  <a:pt x="1333500" y="6083"/>
                </a:lnTo>
                <a:lnTo>
                  <a:pt x="1333969" y="7200"/>
                </a:lnTo>
                <a:lnTo>
                  <a:pt x="1335836" y="9067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67"/>
                </a:lnTo>
                <a:lnTo>
                  <a:pt x="1342567" y="7200"/>
                </a:lnTo>
                <a:lnTo>
                  <a:pt x="1343025" y="6083"/>
                </a:lnTo>
                <a:lnTo>
                  <a:pt x="1343025" y="3454"/>
                </a:lnTo>
                <a:close/>
              </a:path>
              <a:path w="10151110" h="1866900">
                <a:moveTo>
                  <a:pt x="1390650" y="1860829"/>
                </a:moveTo>
                <a:lnTo>
                  <a:pt x="1390192" y="1859711"/>
                </a:lnTo>
                <a:lnTo>
                  <a:pt x="1388325" y="1857844"/>
                </a:lnTo>
                <a:lnTo>
                  <a:pt x="1387208" y="1857375"/>
                </a:lnTo>
                <a:lnTo>
                  <a:pt x="1384579" y="1857375"/>
                </a:lnTo>
                <a:lnTo>
                  <a:pt x="1383461" y="1857844"/>
                </a:lnTo>
                <a:lnTo>
                  <a:pt x="1381594" y="1859711"/>
                </a:lnTo>
                <a:lnTo>
                  <a:pt x="1381125" y="1860829"/>
                </a:lnTo>
                <a:lnTo>
                  <a:pt x="1381125" y="1863458"/>
                </a:lnTo>
                <a:lnTo>
                  <a:pt x="1381594" y="1864575"/>
                </a:lnTo>
                <a:lnTo>
                  <a:pt x="1383461" y="1866442"/>
                </a:lnTo>
                <a:lnTo>
                  <a:pt x="1384579" y="1866900"/>
                </a:lnTo>
                <a:lnTo>
                  <a:pt x="1387208" y="1866900"/>
                </a:lnTo>
                <a:lnTo>
                  <a:pt x="1388325" y="1866442"/>
                </a:lnTo>
                <a:lnTo>
                  <a:pt x="1390192" y="1864575"/>
                </a:lnTo>
                <a:lnTo>
                  <a:pt x="1390650" y="1863458"/>
                </a:lnTo>
                <a:lnTo>
                  <a:pt x="1390650" y="1860829"/>
                </a:lnTo>
                <a:close/>
              </a:path>
              <a:path w="10151110" h="1866900">
                <a:moveTo>
                  <a:pt x="1390650" y="1396479"/>
                </a:moveTo>
                <a:lnTo>
                  <a:pt x="1390192" y="1395361"/>
                </a:lnTo>
                <a:lnTo>
                  <a:pt x="1388325" y="1393507"/>
                </a:lnTo>
                <a:lnTo>
                  <a:pt x="1387208" y="1393037"/>
                </a:lnTo>
                <a:lnTo>
                  <a:pt x="1384579" y="1393037"/>
                </a:lnTo>
                <a:lnTo>
                  <a:pt x="1383461" y="1393507"/>
                </a:lnTo>
                <a:lnTo>
                  <a:pt x="1381594" y="1395361"/>
                </a:lnTo>
                <a:lnTo>
                  <a:pt x="1381125" y="1396479"/>
                </a:lnTo>
                <a:lnTo>
                  <a:pt x="1381125" y="1399120"/>
                </a:lnTo>
                <a:lnTo>
                  <a:pt x="1381594" y="1400238"/>
                </a:lnTo>
                <a:lnTo>
                  <a:pt x="1383461" y="1402092"/>
                </a:lnTo>
                <a:lnTo>
                  <a:pt x="1384579" y="1402562"/>
                </a:lnTo>
                <a:lnTo>
                  <a:pt x="1387208" y="1402562"/>
                </a:lnTo>
                <a:lnTo>
                  <a:pt x="1388325" y="1402092"/>
                </a:lnTo>
                <a:lnTo>
                  <a:pt x="1390192" y="1400238"/>
                </a:lnTo>
                <a:lnTo>
                  <a:pt x="1390650" y="1399120"/>
                </a:lnTo>
                <a:lnTo>
                  <a:pt x="1390650" y="1396479"/>
                </a:lnTo>
                <a:close/>
              </a:path>
              <a:path w="10151110" h="1866900">
                <a:moveTo>
                  <a:pt x="1390650" y="932141"/>
                </a:moveTo>
                <a:lnTo>
                  <a:pt x="1390192" y="931024"/>
                </a:lnTo>
                <a:lnTo>
                  <a:pt x="1388325" y="929157"/>
                </a:lnTo>
                <a:lnTo>
                  <a:pt x="1387208" y="928687"/>
                </a:lnTo>
                <a:lnTo>
                  <a:pt x="1384579" y="928687"/>
                </a:lnTo>
                <a:lnTo>
                  <a:pt x="1383461" y="929157"/>
                </a:lnTo>
                <a:lnTo>
                  <a:pt x="1381594" y="931024"/>
                </a:lnTo>
                <a:lnTo>
                  <a:pt x="1381125" y="932141"/>
                </a:lnTo>
                <a:lnTo>
                  <a:pt x="1381125" y="934770"/>
                </a:lnTo>
                <a:lnTo>
                  <a:pt x="1381594" y="935888"/>
                </a:lnTo>
                <a:lnTo>
                  <a:pt x="1383461" y="937755"/>
                </a:lnTo>
                <a:lnTo>
                  <a:pt x="1384579" y="938212"/>
                </a:lnTo>
                <a:lnTo>
                  <a:pt x="1387208" y="938212"/>
                </a:lnTo>
                <a:lnTo>
                  <a:pt x="1388325" y="937755"/>
                </a:lnTo>
                <a:lnTo>
                  <a:pt x="1390192" y="935888"/>
                </a:lnTo>
                <a:lnTo>
                  <a:pt x="1390650" y="934770"/>
                </a:lnTo>
                <a:lnTo>
                  <a:pt x="1390650" y="932141"/>
                </a:lnTo>
                <a:close/>
              </a:path>
              <a:path w="10151110" h="1866900">
                <a:moveTo>
                  <a:pt x="1390650" y="467791"/>
                </a:moveTo>
                <a:lnTo>
                  <a:pt x="1390192" y="466674"/>
                </a:lnTo>
                <a:lnTo>
                  <a:pt x="1388325" y="464820"/>
                </a:lnTo>
                <a:lnTo>
                  <a:pt x="1387208" y="464350"/>
                </a:lnTo>
                <a:lnTo>
                  <a:pt x="1384579" y="464350"/>
                </a:lnTo>
                <a:lnTo>
                  <a:pt x="1383461" y="464820"/>
                </a:lnTo>
                <a:lnTo>
                  <a:pt x="1381594" y="466674"/>
                </a:lnTo>
                <a:lnTo>
                  <a:pt x="1381125" y="467791"/>
                </a:lnTo>
                <a:lnTo>
                  <a:pt x="1381125" y="470433"/>
                </a:lnTo>
                <a:lnTo>
                  <a:pt x="1381594" y="471551"/>
                </a:lnTo>
                <a:lnTo>
                  <a:pt x="1383461" y="473405"/>
                </a:lnTo>
                <a:lnTo>
                  <a:pt x="1384579" y="473875"/>
                </a:lnTo>
                <a:lnTo>
                  <a:pt x="1387208" y="473875"/>
                </a:lnTo>
                <a:lnTo>
                  <a:pt x="1388325" y="473405"/>
                </a:lnTo>
                <a:lnTo>
                  <a:pt x="1390192" y="471551"/>
                </a:lnTo>
                <a:lnTo>
                  <a:pt x="1390650" y="470433"/>
                </a:lnTo>
                <a:lnTo>
                  <a:pt x="1390650" y="467791"/>
                </a:lnTo>
                <a:close/>
              </a:path>
              <a:path w="10151110" h="1866900">
                <a:moveTo>
                  <a:pt x="1390650" y="3454"/>
                </a:moveTo>
                <a:lnTo>
                  <a:pt x="1390192" y="2336"/>
                </a:lnTo>
                <a:lnTo>
                  <a:pt x="1388325" y="469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69"/>
                </a:lnTo>
                <a:lnTo>
                  <a:pt x="1381594" y="2336"/>
                </a:lnTo>
                <a:lnTo>
                  <a:pt x="1381125" y="3454"/>
                </a:lnTo>
                <a:lnTo>
                  <a:pt x="1381125" y="6083"/>
                </a:lnTo>
                <a:lnTo>
                  <a:pt x="1381594" y="7200"/>
                </a:lnTo>
                <a:lnTo>
                  <a:pt x="1383461" y="9067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67"/>
                </a:lnTo>
                <a:lnTo>
                  <a:pt x="1390192" y="7200"/>
                </a:lnTo>
                <a:lnTo>
                  <a:pt x="1390650" y="6083"/>
                </a:lnTo>
                <a:lnTo>
                  <a:pt x="1390650" y="3454"/>
                </a:lnTo>
                <a:close/>
              </a:path>
              <a:path w="10151110" h="1866900">
                <a:moveTo>
                  <a:pt x="1438275" y="1860829"/>
                </a:moveTo>
                <a:lnTo>
                  <a:pt x="1437817" y="1859711"/>
                </a:lnTo>
                <a:lnTo>
                  <a:pt x="1435950" y="1857844"/>
                </a:lnTo>
                <a:lnTo>
                  <a:pt x="1434833" y="1857375"/>
                </a:lnTo>
                <a:lnTo>
                  <a:pt x="1432204" y="1857375"/>
                </a:lnTo>
                <a:lnTo>
                  <a:pt x="1431086" y="1857844"/>
                </a:lnTo>
                <a:lnTo>
                  <a:pt x="1429219" y="1859711"/>
                </a:lnTo>
                <a:lnTo>
                  <a:pt x="1428750" y="1860829"/>
                </a:lnTo>
                <a:lnTo>
                  <a:pt x="1428750" y="1863458"/>
                </a:lnTo>
                <a:lnTo>
                  <a:pt x="1429219" y="1864575"/>
                </a:lnTo>
                <a:lnTo>
                  <a:pt x="1431086" y="1866442"/>
                </a:lnTo>
                <a:lnTo>
                  <a:pt x="1432204" y="1866900"/>
                </a:lnTo>
                <a:lnTo>
                  <a:pt x="1434833" y="1866900"/>
                </a:lnTo>
                <a:lnTo>
                  <a:pt x="1435950" y="1866442"/>
                </a:lnTo>
                <a:lnTo>
                  <a:pt x="1437817" y="1864575"/>
                </a:lnTo>
                <a:lnTo>
                  <a:pt x="1438275" y="1863458"/>
                </a:lnTo>
                <a:lnTo>
                  <a:pt x="1438275" y="1860829"/>
                </a:lnTo>
                <a:close/>
              </a:path>
              <a:path w="10151110" h="1866900">
                <a:moveTo>
                  <a:pt x="1438275" y="1396479"/>
                </a:moveTo>
                <a:lnTo>
                  <a:pt x="1437817" y="1395361"/>
                </a:lnTo>
                <a:lnTo>
                  <a:pt x="1435950" y="1393507"/>
                </a:lnTo>
                <a:lnTo>
                  <a:pt x="1434833" y="1393037"/>
                </a:lnTo>
                <a:lnTo>
                  <a:pt x="1432204" y="1393037"/>
                </a:lnTo>
                <a:lnTo>
                  <a:pt x="1431086" y="1393507"/>
                </a:lnTo>
                <a:lnTo>
                  <a:pt x="1429219" y="1395361"/>
                </a:lnTo>
                <a:lnTo>
                  <a:pt x="1428750" y="1396479"/>
                </a:lnTo>
                <a:lnTo>
                  <a:pt x="1428750" y="1399120"/>
                </a:lnTo>
                <a:lnTo>
                  <a:pt x="1429219" y="1400238"/>
                </a:lnTo>
                <a:lnTo>
                  <a:pt x="1431086" y="1402092"/>
                </a:lnTo>
                <a:lnTo>
                  <a:pt x="1432204" y="1402562"/>
                </a:lnTo>
                <a:lnTo>
                  <a:pt x="1434833" y="1402562"/>
                </a:lnTo>
                <a:lnTo>
                  <a:pt x="1435950" y="1402092"/>
                </a:lnTo>
                <a:lnTo>
                  <a:pt x="1437817" y="1400238"/>
                </a:lnTo>
                <a:lnTo>
                  <a:pt x="1438275" y="1399120"/>
                </a:lnTo>
                <a:lnTo>
                  <a:pt x="1438275" y="1396479"/>
                </a:lnTo>
                <a:close/>
              </a:path>
              <a:path w="10151110" h="1866900">
                <a:moveTo>
                  <a:pt x="1438275" y="932141"/>
                </a:moveTo>
                <a:lnTo>
                  <a:pt x="1437817" y="931024"/>
                </a:lnTo>
                <a:lnTo>
                  <a:pt x="1435950" y="929157"/>
                </a:lnTo>
                <a:lnTo>
                  <a:pt x="1434833" y="928687"/>
                </a:lnTo>
                <a:lnTo>
                  <a:pt x="1432204" y="928687"/>
                </a:lnTo>
                <a:lnTo>
                  <a:pt x="1431086" y="929157"/>
                </a:lnTo>
                <a:lnTo>
                  <a:pt x="1429219" y="931024"/>
                </a:lnTo>
                <a:lnTo>
                  <a:pt x="1428750" y="932141"/>
                </a:lnTo>
                <a:lnTo>
                  <a:pt x="1428750" y="934770"/>
                </a:lnTo>
                <a:lnTo>
                  <a:pt x="1429219" y="935888"/>
                </a:lnTo>
                <a:lnTo>
                  <a:pt x="1431086" y="937755"/>
                </a:lnTo>
                <a:lnTo>
                  <a:pt x="1432204" y="938212"/>
                </a:lnTo>
                <a:lnTo>
                  <a:pt x="1434833" y="938212"/>
                </a:lnTo>
                <a:lnTo>
                  <a:pt x="1435950" y="937755"/>
                </a:lnTo>
                <a:lnTo>
                  <a:pt x="1437817" y="935888"/>
                </a:lnTo>
                <a:lnTo>
                  <a:pt x="1438275" y="934770"/>
                </a:lnTo>
                <a:lnTo>
                  <a:pt x="1438275" y="932141"/>
                </a:lnTo>
                <a:close/>
              </a:path>
              <a:path w="10151110" h="1866900">
                <a:moveTo>
                  <a:pt x="1438275" y="467791"/>
                </a:moveTo>
                <a:lnTo>
                  <a:pt x="1437817" y="466674"/>
                </a:lnTo>
                <a:lnTo>
                  <a:pt x="1435950" y="464820"/>
                </a:lnTo>
                <a:lnTo>
                  <a:pt x="1434833" y="464350"/>
                </a:lnTo>
                <a:lnTo>
                  <a:pt x="1432204" y="464350"/>
                </a:lnTo>
                <a:lnTo>
                  <a:pt x="1431086" y="464820"/>
                </a:lnTo>
                <a:lnTo>
                  <a:pt x="1429219" y="466674"/>
                </a:lnTo>
                <a:lnTo>
                  <a:pt x="1428750" y="467791"/>
                </a:lnTo>
                <a:lnTo>
                  <a:pt x="1428750" y="470433"/>
                </a:lnTo>
                <a:lnTo>
                  <a:pt x="1429219" y="471551"/>
                </a:lnTo>
                <a:lnTo>
                  <a:pt x="1431086" y="473405"/>
                </a:lnTo>
                <a:lnTo>
                  <a:pt x="1432204" y="473875"/>
                </a:lnTo>
                <a:lnTo>
                  <a:pt x="1434833" y="473875"/>
                </a:lnTo>
                <a:lnTo>
                  <a:pt x="1435950" y="473405"/>
                </a:lnTo>
                <a:lnTo>
                  <a:pt x="1437817" y="471551"/>
                </a:lnTo>
                <a:lnTo>
                  <a:pt x="1438275" y="470433"/>
                </a:lnTo>
                <a:lnTo>
                  <a:pt x="1438275" y="467791"/>
                </a:lnTo>
                <a:close/>
              </a:path>
              <a:path w="10151110" h="1866900">
                <a:moveTo>
                  <a:pt x="1438275" y="3454"/>
                </a:moveTo>
                <a:lnTo>
                  <a:pt x="1437817" y="2336"/>
                </a:lnTo>
                <a:lnTo>
                  <a:pt x="1435950" y="469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69"/>
                </a:lnTo>
                <a:lnTo>
                  <a:pt x="1429219" y="2336"/>
                </a:lnTo>
                <a:lnTo>
                  <a:pt x="1428750" y="3454"/>
                </a:lnTo>
                <a:lnTo>
                  <a:pt x="1428750" y="6083"/>
                </a:lnTo>
                <a:lnTo>
                  <a:pt x="1429219" y="7200"/>
                </a:lnTo>
                <a:lnTo>
                  <a:pt x="1431086" y="9067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67"/>
                </a:lnTo>
                <a:lnTo>
                  <a:pt x="1437817" y="7200"/>
                </a:lnTo>
                <a:lnTo>
                  <a:pt x="1438275" y="6083"/>
                </a:lnTo>
                <a:lnTo>
                  <a:pt x="1438275" y="3454"/>
                </a:lnTo>
                <a:close/>
              </a:path>
              <a:path w="10151110" h="1866900">
                <a:moveTo>
                  <a:pt x="1485900" y="1860829"/>
                </a:moveTo>
                <a:lnTo>
                  <a:pt x="1485442" y="1859711"/>
                </a:lnTo>
                <a:lnTo>
                  <a:pt x="1483575" y="1857844"/>
                </a:lnTo>
                <a:lnTo>
                  <a:pt x="1482458" y="1857375"/>
                </a:lnTo>
                <a:lnTo>
                  <a:pt x="1479829" y="1857375"/>
                </a:lnTo>
                <a:lnTo>
                  <a:pt x="1478711" y="1857844"/>
                </a:lnTo>
                <a:lnTo>
                  <a:pt x="1476844" y="1859711"/>
                </a:lnTo>
                <a:lnTo>
                  <a:pt x="1476375" y="1860829"/>
                </a:lnTo>
                <a:lnTo>
                  <a:pt x="1476375" y="1863458"/>
                </a:lnTo>
                <a:lnTo>
                  <a:pt x="1476844" y="1864575"/>
                </a:lnTo>
                <a:lnTo>
                  <a:pt x="1478711" y="1866442"/>
                </a:lnTo>
                <a:lnTo>
                  <a:pt x="1479829" y="1866900"/>
                </a:lnTo>
                <a:lnTo>
                  <a:pt x="1482458" y="1866900"/>
                </a:lnTo>
                <a:lnTo>
                  <a:pt x="1483575" y="1866442"/>
                </a:lnTo>
                <a:lnTo>
                  <a:pt x="1485442" y="1864575"/>
                </a:lnTo>
                <a:lnTo>
                  <a:pt x="1485900" y="1863458"/>
                </a:lnTo>
                <a:lnTo>
                  <a:pt x="1485900" y="1860829"/>
                </a:lnTo>
                <a:close/>
              </a:path>
              <a:path w="10151110" h="1866900">
                <a:moveTo>
                  <a:pt x="1485900" y="1396479"/>
                </a:moveTo>
                <a:lnTo>
                  <a:pt x="1485442" y="1395361"/>
                </a:lnTo>
                <a:lnTo>
                  <a:pt x="1483575" y="1393507"/>
                </a:lnTo>
                <a:lnTo>
                  <a:pt x="1482458" y="1393037"/>
                </a:lnTo>
                <a:lnTo>
                  <a:pt x="1479829" y="1393037"/>
                </a:lnTo>
                <a:lnTo>
                  <a:pt x="1478711" y="1393507"/>
                </a:lnTo>
                <a:lnTo>
                  <a:pt x="1476844" y="1395361"/>
                </a:lnTo>
                <a:lnTo>
                  <a:pt x="1476375" y="1396479"/>
                </a:lnTo>
                <a:lnTo>
                  <a:pt x="1476375" y="1399120"/>
                </a:lnTo>
                <a:lnTo>
                  <a:pt x="1476844" y="1400238"/>
                </a:lnTo>
                <a:lnTo>
                  <a:pt x="1478711" y="1402092"/>
                </a:lnTo>
                <a:lnTo>
                  <a:pt x="1479829" y="1402562"/>
                </a:lnTo>
                <a:lnTo>
                  <a:pt x="1482458" y="1402562"/>
                </a:lnTo>
                <a:lnTo>
                  <a:pt x="1483575" y="1402092"/>
                </a:lnTo>
                <a:lnTo>
                  <a:pt x="1485442" y="1400238"/>
                </a:lnTo>
                <a:lnTo>
                  <a:pt x="1485900" y="1399120"/>
                </a:lnTo>
                <a:lnTo>
                  <a:pt x="1485900" y="1396479"/>
                </a:lnTo>
                <a:close/>
              </a:path>
              <a:path w="10151110" h="1866900">
                <a:moveTo>
                  <a:pt x="1485900" y="932141"/>
                </a:moveTo>
                <a:lnTo>
                  <a:pt x="1485442" y="931024"/>
                </a:lnTo>
                <a:lnTo>
                  <a:pt x="1483575" y="929157"/>
                </a:lnTo>
                <a:lnTo>
                  <a:pt x="1482458" y="928687"/>
                </a:lnTo>
                <a:lnTo>
                  <a:pt x="1479829" y="928687"/>
                </a:lnTo>
                <a:lnTo>
                  <a:pt x="1478711" y="929157"/>
                </a:lnTo>
                <a:lnTo>
                  <a:pt x="1476844" y="931024"/>
                </a:lnTo>
                <a:lnTo>
                  <a:pt x="1476375" y="932141"/>
                </a:lnTo>
                <a:lnTo>
                  <a:pt x="1476375" y="934770"/>
                </a:lnTo>
                <a:lnTo>
                  <a:pt x="1476844" y="935888"/>
                </a:lnTo>
                <a:lnTo>
                  <a:pt x="1478711" y="937755"/>
                </a:lnTo>
                <a:lnTo>
                  <a:pt x="1479829" y="938212"/>
                </a:lnTo>
                <a:lnTo>
                  <a:pt x="1482458" y="938212"/>
                </a:lnTo>
                <a:lnTo>
                  <a:pt x="1483575" y="937755"/>
                </a:lnTo>
                <a:lnTo>
                  <a:pt x="1485442" y="935888"/>
                </a:lnTo>
                <a:lnTo>
                  <a:pt x="1485900" y="934770"/>
                </a:lnTo>
                <a:lnTo>
                  <a:pt x="1485900" y="932141"/>
                </a:lnTo>
                <a:close/>
              </a:path>
              <a:path w="10151110" h="1866900">
                <a:moveTo>
                  <a:pt x="1485900" y="467791"/>
                </a:moveTo>
                <a:lnTo>
                  <a:pt x="1485442" y="466674"/>
                </a:lnTo>
                <a:lnTo>
                  <a:pt x="1483575" y="464820"/>
                </a:lnTo>
                <a:lnTo>
                  <a:pt x="1482458" y="464350"/>
                </a:lnTo>
                <a:lnTo>
                  <a:pt x="1479829" y="464350"/>
                </a:lnTo>
                <a:lnTo>
                  <a:pt x="1478711" y="464820"/>
                </a:lnTo>
                <a:lnTo>
                  <a:pt x="1476844" y="466674"/>
                </a:lnTo>
                <a:lnTo>
                  <a:pt x="1476375" y="467791"/>
                </a:lnTo>
                <a:lnTo>
                  <a:pt x="1476375" y="470433"/>
                </a:lnTo>
                <a:lnTo>
                  <a:pt x="1476844" y="471551"/>
                </a:lnTo>
                <a:lnTo>
                  <a:pt x="1478711" y="473405"/>
                </a:lnTo>
                <a:lnTo>
                  <a:pt x="1479829" y="473875"/>
                </a:lnTo>
                <a:lnTo>
                  <a:pt x="1482458" y="473875"/>
                </a:lnTo>
                <a:lnTo>
                  <a:pt x="1483575" y="473405"/>
                </a:lnTo>
                <a:lnTo>
                  <a:pt x="1485442" y="471551"/>
                </a:lnTo>
                <a:lnTo>
                  <a:pt x="1485900" y="470433"/>
                </a:lnTo>
                <a:lnTo>
                  <a:pt x="1485900" y="467791"/>
                </a:lnTo>
                <a:close/>
              </a:path>
              <a:path w="10151110" h="1866900">
                <a:moveTo>
                  <a:pt x="1485900" y="3454"/>
                </a:moveTo>
                <a:lnTo>
                  <a:pt x="1485442" y="2336"/>
                </a:lnTo>
                <a:lnTo>
                  <a:pt x="1483575" y="469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69"/>
                </a:lnTo>
                <a:lnTo>
                  <a:pt x="1476844" y="2336"/>
                </a:lnTo>
                <a:lnTo>
                  <a:pt x="1476375" y="3454"/>
                </a:lnTo>
                <a:lnTo>
                  <a:pt x="1476375" y="6083"/>
                </a:lnTo>
                <a:lnTo>
                  <a:pt x="1476844" y="7200"/>
                </a:lnTo>
                <a:lnTo>
                  <a:pt x="1478711" y="9067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67"/>
                </a:lnTo>
                <a:lnTo>
                  <a:pt x="1485442" y="7200"/>
                </a:lnTo>
                <a:lnTo>
                  <a:pt x="1485900" y="6083"/>
                </a:lnTo>
                <a:lnTo>
                  <a:pt x="1485900" y="3454"/>
                </a:lnTo>
                <a:close/>
              </a:path>
              <a:path w="10151110" h="1866900">
                <a:moveTo>
                  <a:pt x="1533525" y="1860829"/>
                </a:moveTo>
                <a:lnTo>
                  <a:pt x="1533067" y="1859711"/>
                </a:lnTo>
                <a:lnTo>
                  <a:pt x="1531200" y="1857844"/>
                </a:lnTo>
                <a:lnTo>
                  <a:pt x="1530083" y="1857375"/>
                </a:lnTo>
                <a:lnTo>
                  <a:pt x="1527454" y="1857375"/>
                </a:lnTo>
                <a:lnTo>
                  <a:pt x="1526336" y="1857844"/>
                </a:lnTo>
                <a:lnTo>
                  <a:pt x="1524469" y="1859711"/>
                </a:lnTo>
                <a:lnTo>
                  <a:pt x="1524000" y="1860829"/>
                </a:lnTo>
                <a:lnTo>
                  <a:pt x="1524000" y="1863458"/>
                </a:lnTo>
                <a:lnTo>
                  <a:pt x="1524469" y="1864575"/>
                </a:lnTo>
                <a:lnTo>
                  <a:pt x="1526336" y="1866442"/>
                </a:lnTo>
                <a:lnTo>
                  <a:pt x="1527454" y="1866900"/>
                </a:lnTo>
                <a:lnTo>
                  <a:pt x="1530083" y="1866900"/>
                </a:lnTo>
                <a:lnTo>
                  <a:pt x="1531200" y="1866442"/>
                </a:lnTo>
                <a:lnTo>
                  <a:pt x="1533067" y="1864575"/>
                </a:lnTo>
                <a:lnTo>
                  <a:pt x="1533525" y="1863458"/>
                </a:lnTo>
                <a:lnTo>
                  <a:pt x="1533525" y="1860829"/>
                </a:lnTo>
                <a:close/>
              </a:path>
              <a:path w="10151110" h="1866900">
                <a:moveTo>
                  <a:pt x="1533525" y="1396479"/>
                </a:moveTo>
                <a:lnTo>
                  <a:pt x="1533067" y="1395361"/>
                </a:lnTo>
                <a:lnTo>
                  <a:pt x="1531200" y="1393507"/>
                </a:lnTo>
                <a:lnTo>
                  <a:pt x="1530083" y="1393037"/>
                </a:lnTo>
                <a:lnTo>
                  <a:pt x="1527454" y="1393037"/>
                </a:lnTo>
                <a:lnTo>
                  <a:pt x="1526336" y="1393507"/>
                </a:lnTo>
                <a:lnTo>
                  <a:pt x="1524469" y="1395361"/>
                </a:lnTo>
                <a:lnTo>
                  <a:pt x="1524000" y="1396479"/>
                </a:lnTo>
                <a:lnTo>
                  <a:pt x="1524000" y="1399120"/>
                </a:lnTo>
                <a:lnTo>
                  <a:pt x="1524469" y="1400238"/>
                </a:lnTo>
                <a:lnTo>
                  <a:pt x="1526336" y="1402092"/>
                </a:lnTo>
                <a:lnTo>
                  <a:pt x="1527454" y="1402562"/>
                </a:lnTo>
                <a:lnTo>
                  <a:pt x="1530083" y="1402562"/>
                </a:lnTo>
                <a:lnTo>
                  <a:pt x="1531200" y="1402092"/>
                </a:lnTo>
                <a:lnTo>
                  <a:pt x="1533067" y="1400238"/>
                </a:lnTo>
                <a:lnTo>
                  <a:pt x="1533525" y="1399120"/>
                </a:lnTo>
                <a:lnTo>
                  <a:pt x="1533525" y="1396479"/>
                </a:lnTo>
                <a:close/>
              </a:path>
              <a:path w="10151110" h="1866900">
                <a:moveTo>
                  <a:pt x="1533525" y="932141"/>
                </a:moveTo>
                <a:lnTo>
                  <a:pt x="1533067" y="931024"/>
                </a:lnTo>
                <a:lnTo>
                  <a:pt x="1531200" y="929157"/>
                </a:lnTo>
                <a:lnTo>
                  <a:pt x="1530083" y="928687"/>
                </a:lnTo>
                <a:lnTo>
                  <a:pt x="1527454" y="928687"/>
                </a:lnTo>
                <a:lnTo>
                  <a:pt x="1526336" y="929157"/>
                </a:lnTo>
                <a:lnTo>
                  <a:pt x="1524469" y="931024"/>
                </a:lnTo>
                <a:lnTo>
                  <a:pt x="1524000" y="932141"/>
                </a:lnTo>
                <a:lnTo>
                  <a:pt x="1524000" y="934770"/>
                </a:lnTo>
                <a:lnTo>
                  <a:pt x="1524469" y="935888"/>
                </a:lnTo>
                <a:lnTo>
                  <a:pt x="1526336" y="937755"/>
                </a:lnTo>
                <a:lnTo>
                  <a:pt x="1527454" y="938212"/>
                </a:lnTo>
                <a:lnTo>
                  <a:pt x="1530083" y="938212"/>
                </a:lnTo>
                <a:lnTo>
                  <a:pt x="1531200" y="937755"/>
                </a:lnTo>
                <a:lnTo>
                  <a:pt x="1533067" y="935888"/>
                </a:lnTo>
                <a:lnTo>
                  <a:pt x="1533525" y="934770"/>
                </a:lnTo>
                <a:lnTo>
                  <a:pt x="1533525" y="932141"/>
                </a:lnTo>
                <a:close/>
              </a:path>
              <a:path w="10151110" h="1866900">
                <a:moveTo>
                  <a:pt x="1533525" y="467791"/>
                </a:moveTo>
                <a:lnTo>
                  <a:pt x="1533067" y="466674"/>
                </a:lnTo>
                <a:lnTo>
                  <a:pt x="1531200" y="464820"/>
                </a:lnTo>
                <a:lnTo>
                  <a:pt x="1530083" y="464350"/>
                </a:lnTo>
                <a:lnTo>
                  <a:pt x="1527454" y="464350"/>
                </a:lnTo>
                <a:lnTo>
                  <a:pt x="1526336" y="464820"/>
                </a:lnTo>
                <a:lnTo>
                  <a:pt x="1524469" y="466674"/>
                </a:lnTo>
                <a:lnTo>
                  <a:pt x="1524000" y="467791"/>
                </a:lnTo>
                <a:lnTo>
                  <a:pt x="1524000" y="470433"/>
                </a:lnTo>
                <a:lnTo>
                  <a:pt x="1524469" y="471551"/>
                </a:lnTo>
                <a:lnTo>
                  <a:pt x="1526336" y="473405"/>
                </a:lnTo>
                <a:lnTo>
                  <a:pt x="1527454" y="473875"/>
                </a:lnTo>
                <a:lnTo>
                  <a:pt x="1530083" y="473875"/>
                </a:lnTo>
                <a:lnTo>
                  <a:pt x="1531200" y="473405"/>
                </a:lnTo>
                <a:lnTo>
                  <a:pt x="1533067" y="471551"/>
                </a:lnTo>
                <a:lnTo>
                  <a:pt x="1533525" y="470433"/>
                </a:lnTo>
                <a:lnTo>
                  <a:pt x="1533525" y="467791"/>
                </a:lnTo>
                <a:close/>
              </a:path>
              <a:path w="10151110" h="1866900">
                <a:moveTo>
                  <a:pt x="1533525" y="3454"/>
                </a:moveTo>
                <a:lnTo>
                  <a:pt x="1533067" y="2336"/>
                </a:lnTo>
                <a:lnTo>
                  <a:pt x="1531200" y="469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69"/>
                </a:lnTo>
                <a:lnTo>
                  <a:pt x="1524469" y="2336"/>
                </a:lnTo>
                <a:lnTo>
                  <a:pt x="1524000" y="3454"/>
                </a:lnTo>
                <a:lnTo>
                  <a:pt x="1524000" y="6083"/>
                </a:lnTo>
                <a:lnTo>
                  <a:pt x="1524469" y="7200"/>
                </a:lnTo>
                <a:lnTo>
                  <a:pt x="1526336" y="9067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67"/>
                </a:lnTo>
                <a:lnTo>
                  <a:pt x="1533067" y="7200"/>
                </a:lnTo>
                <a:lnTo>
                  <a:pt x="1533525" y="6083"/>
                </a:lnTo>
                <a:lnTo>
                  <a:pt x="1533525" y="3454"/>
                </a:lnTo>
                <a:close/>
              </a:path>
              <a:path w="10151110" h="1866900">
                <a:moveTo>
                  <a:pt x="1581150" y="1860829"/>
                </a:moveTo>
                <a:lnTo>
                  <a:pt x="1580692" y="1859711"/>
                </a:lnTo>
                <a:lnTo>
                  <a:pt x="1578825" y="1857844"/>
                </a:lnTo>
                <a:lnTo>
                  <a:pt x="1577708" y="1857375"/>
                </a:lnTo>
                <a:lnTo>
                  <a:pt x="1575079" y="1857375"/>
                </a:lnTo>
                <a:lnTo>
                  <a:pt x="1573961" y="1857844"/>
                </a:lnTo>
                <a:lnTo>
                  <a:pt x="1572094" y="1859711"/>
                </a:lnTo>
                <a:lnTo>
                  <a:pt x="1571625" y="1860829"/>
                </a:lnTo>
                <a:lnTo>
                  <a:pt x="1571625" y="1863458"/>
                </a:lnTo>
                <a:lnTo>
                  <a:pt x="1572094" y="1864575"/>
                </a:lnTo>
                <a:lnTo>
                  <a:pt x="1573961" y="1866442"/>
                </a:lnTo>
                <a:lnTo>
                  <a:pt x="1575079" y="1866900"/>
                </a:lnTo>
                <a:lnTo>
                  <a:pt x="1577708" y="1866900"/>
                </a:lnTo>
                <a:lnTo>
                  <a:pt x="1578825" y="1866442"/>
                </a:lnTo>
                <a:lnTo>
                  <a:pt x="1580692" y="1864575"/>
                </a:lnTo>
                <a:lnTo>
                  <a:pt x="1581150" y="1863458"/>
                </a:lnTo>
                <a:lnTo>
                  <a:pt x="1581150" y="1860829"/>
                </a:lnTo>
                <a:close/>
              </a:path>
              <a:path w="10151110" h="1866900">
                <a:moveTo>
                  <a:pt x="1581150" y="1396479"/>
                </a:moveTo>
                <a:lnTo>
                  <a:pt x="1580692" y="1395361"/>
                </a:lnTo>
                <a:lnTo>
                  <a:pt x="1578825" y="1393507"/>
                </a:lnTo>
                <a:lnTo>
                  <a:pt x="1577708" y="1393037"/>
                </a:lnTo>
                <a:lnTo>
                  <a:pt x="1575079" y="1393037"/>
                </a:lnTo>
                <a:lnTo>
                  <a:pt x="1573961" y="1393507"/>
                </a:lnTo>
                <a:lnTo>
                  <a:pt x="1572094" y="1395361"/>
                </a:lnTo>
                <a:lnTo>
                  <a:pt x="1571625" y="1396479"/>
                </a:lnTo>
                <a:lnTo>
                  <a:pt x="1571625" y="1399120"/>
                </a:lnTo>
                <a:lnTo>
                  <a:pt x="1572094" y="1400238"/>
                </a:lnTo>
                <a:lnTo>
                  <a:pt x="1573961" y="1402092"/>
                </a:lnTo>
                <a:lnTo>
                  <a:pt x="1575079" y="1402562"/>
                </a:lnTo>
                <a:lnTo>
                  <a:pt x="1577708" y="1402562"/>
                </a:lnTo>
                <a:lnTo>
                  <a:pt x="1578825" y="1402092"/>
                </a:lnTo>
                <a:lnTo>
                  <a:pt x="1580692" y="1400238"/>
                </a:lnTo>
                <a:lnTo>
                  <a:pt x="1581150" y="1399120"/>
                </a:lnTo>
                <a:lnTo>
                  <a:pt x="1581150" y="1396479"/>
                </a:lnTo>
                <a:close/>
              </a:path>
              <a:path w="10151110" h="1866900">
                <a:moveTo>
                  <a:pt x="1581150" y="932141"/>
                </a:moveTo>
                <a:lnTo>
                  <a:pt x="1580692" y="931024"/>
                </a:lnTo>
                <a:lnTo>
                  <a:pt x="1578825" y="929157"/>
                </a:lnTo>
                <a:lnTo>
                  <a:pt x="1577708" y="928687"/>
                </a:lnTo>
                <a:lnTo>
                  <a:pt x="1575079" y="928687"/>
                </a:lnTo>
                <a:lnTo>
                  <a:pt x="1573961" y="929157"/>
                </a:lnTo>
                <a:lnTo>
                  <a:pt x="1572094" y="931024"/>
                </a:lnTo>
                <a:lnTo>
                  <a:pt x="1571625" y="932141"/>
                </a:lnTo>
                <a:lnTo>
                  <a:pt x="1571625" y="934770"/>
                </a:lnTo>
                <a:lnTo>
                  <a:pt x="1572094" y="935888"/>
                </a:lnTo>
                <a:lnTo>
                  <a:pt x="1573961" y="937755"/>
                </a:lnTo>
                <a:lnTo>
                  <a:pt x="1575079" y="938212"/>
                </a:lnTo>
                <a:lnTo>
                  <a:pt x="1577708" y="938212"/>
                </a:lnTo>
                <a:lnTo>
                  <a:pt x="1578825" y="937755"/>
                </a:lnTo>
                <a:lnTo>
                  <a:pt x="1580692" y="935888"/>
                </a:lnTo>
                <a:lnTo>
                  <a:pt x="1581150" y="934770"/>
                </a:lnTo>
                <a:lnTo>
                  <a:pt x="1581150" y="932141"/>
                </a:lnTo>
                <a:close/>
              </a:path>
              <a:path w="10151110" h="1866900">
                <a:moveTo>
                  <a:pt x="1581150" y="467791"/>
                </a:moveTo>
                <a:lnTo>
                  <a:pt x="1580692" y="466674"/>
                </a:lnTo>
                <a:lnTo>
                  <a:pt x="1578825" y="464820"/>
                </a:lnTo>
                <a:lnTo>
                  <a:pt x="1577708" y="464350"/>
                </a:lnTo>
                <a:lnTo>
                  <a:pt x="1575079" y="464350"/>
                </a:lnTo>
                <a:lnTo>
                  <a:pt x="1573961" y="464820"/>
                </a:lnTo>
                <a:lnTo>
                  <a:pt x="1572094" y="466674"/>
                </a:lnTo>
                <a:lnTo>
                  <a:pt x="1571625" y="467791"/>
                </a:lnTo>
                <a:lnTo>
                  <a:pt x="1571625" y="470433"/>
                </a:lnTo>
                <a:lnTo>
                  <a:pt x="1572094" y="471551"/>
                </a:lnTo>
                <a:lnTo>
                  <a:pt x="1573961" y="473405"/>
                </a:lnTo>
                <a:lnTo>
                  <a:pt x="1575079" y="473875"/>
                </a:lnTo>
                <a:lnTo>
                  <a:pt x="1577708" y="473875"/>
                </a:lnTo>
                <a:lnTo>
                  <a:pt x="1578825" y="473405"/>
                </a:lnTo>
                <a:lnTo>
                  <a:pt x="1580692" y="471551"/>
                </a:lnTo>
                <a:lnTo>
                  <a:pt x="1581150" y="470433"/>
                </a:lnTo>
                <a:lnTo>
                  <a:pt x="1581150" y="467791"/>
                </a:lnTo>
                <a:close/>
              </a:path>
              <a:path w="10151110" h="1866900">
                <a:moveTo>
                  <a:pt x="1581150" y="3454"/>
                </a:moveTo>
                <a:lnTo>
                  <a:pt x="1580692" y="2336"/>
                </a:lnTo>
                <a:lnTo>
                  <a:pt x="1578825" y="469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69"/>
                </a:lnTo>
                <a:lnTo>
                  <a:pt x="1572094" y="2336"/>
                </a:lnTo>
                <a:lnTo>
                  <a:pt x="1571625" y="3454"/>
                </a:lnTo>
                <a:lnTo>
                  <a:pt x="1571625" y="6083"/>
                </a:lnTo>
                <a:lnTo>
                  <a:pt x="1572094" y="7200"/>
                </a:lnTo>
                <a:lnTo>
                  <a:pt x="1573961" y="9067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67"/>
                </a:lnTo>
                <a:lnTo>
                  <a:pt x="1580692" y="7200"/>
                </a:lnTo>
                <a:lnTo>
                  <a:pt x="1581150" y="6083"/>
                </a:lnTo>
                <a:lnTo>
                  <a:pt x="1581150" y="3454"/>
                </a:lnTo>
                <a:close/>
              </a:path>
              <a:path w="10151110" h="1866900">
                <a:moveTo>
                  <a:pt x="1628775" y="1860829"/>
                </a:moveTo>
                <a:lnTo>
                  <a:pt x="1628317" y="1859711"/>
                </a:lnTo>
                <a:lnTo>
                  <a:pt x="1626450" y="1857844"/>
                </a:lnTo>
                <a:lnTo>
                  <a:pt x="1625333" y="1857375"/>
                </a:lnTo>
                <a:lnTo>
                  <a:pt x="1622704" y="1857375"/>
                </a:lnTo>
                <a:lnTo>
                  <a:pt x="1621586" y="1857844"/>
                </a:lnTo>
                <a:lnTo>
                  <a:pt x="1619719" y="1859711"/>
                </a:lnTo>
                <a:lnTo>
                  <a:pt x="1619250" y="1860829"/>
                </a:lnTo>
                <a:lnTo>
                  <a:pt x="1619250" y="1863458"/>
                </a:lnTo>
                <a:lnTo>
                  <a:pt x="1619719" y="1864575"/>
                </a:lnTo>
                <a:lnTo>
                  <a:pt x="1621586" y="1866442"/>
                </a:lnTo>
                <a:lnTo>
                  <a:pt x="1622704" y="1866900"/>
                </a:lnTo>
                <a:lnTo>
                  <a:pt x="1625333" y="1866900"/>
                </a:lnTo>
                <a:lnTo>
                  <a:pt x="1626450" y="1866442"/>
                </a:lnTo>
                <a:lnTo>
                  <a:pt x="1628317" y="1864575"/>
                </a:lnTo>
                <a:lnTo>
                  <a:pt x="1628775" y="1863458"/>
                </a:lnTo>
                <a:lnTo>
                  <a:pt x="1628775" y="1860829"/>
                </a:lnTo>
                <a:close/>
              </a:path>
              <a:path w="10151110" h="1866900">
                <a:moveTo>
                  <a:pt x="1628775" y="1396479"/>
                </a:moveTo>
                <a:lnTo>
                  <a:pt x="1628317" y="1395361"/>
                </a:lnTo>
                <a:lnTo>
                  <a:pt x="1626450" y="1393507"/>
                </a:lnTo>
                <a:lnTo>
                  <a:pt x="1625333" y="1393037"/>
                </a:lnTo>
                <a:lnTo>
                  <a:pt x="1622704" y="1393037"/>
                </a:lnTo>
                <a:lnTo>
                  <a:pt x="1621586" y="1393507"/>
                </a:lnTo>
                <a:lnTo>
                  <a:pt x="1619719" y="1395361"/>
                </a:lnTo>
                <a:lnTo>
                  <a:pt x="1619250" y="1396479"/>
                </a:lnTo>
                <a:lnTo>
                  <a:pt x="1619250" y="1399120"/>
                </a:lnTo>
                <a:lnTo>
                  <a:pt x="1619719" y="1400238"/>
                </a:lnTo>
                <a:lnTo>
                  <a:pt x="1621586" y="1402092"/>
                </a:lnTo>
                <a:lnTo>
                  <a:pt x="1622704" y="1402562"/>
                </a:lnTo>
                <a:lnTo>
                  <a:pt x="1625333" y="1402562"/>
                </a:lnTo>
                <a:lnTo>
                  <a:pt x="1626450" y="1402092"/>
                </a:lnTo>
                <a:lnTo>
                  <a:pt x="1628317" y="1400238"/>
                </a:lnTo>
                <a:lnTo>
                  <a:pt x="1628775" y="1399120"/>
                </a:lnTo>
                <a:lnTo>
                  <a:pt x="1628775" y="1396479"/>
                </a:lnTo>
                <a:close/>
              </a:path>
              <a:path w="10151110" h="1866900">
                <a:moveTo>
                  <a:pt x="1628775" y="932141"/>
                </a:moveTo>
                <a:lnTo>
                  <a:pt x="1628317" y="931024"/>
                </a:lnTo>
                <a:lnTo>
                  <a:pt x="1626450" y="929157"/>
                </a:lnTo>
                <a:lnTo>
                  <a:pt x="1625333" y="928687"/>
                </a:lnTo>
                <a:lnTo>
                  <a:pt x="1622704" y="928687"/>
                </a:lnTo>
                <a:lnTo>
                  <a:pt x="1621586" y="929157"/>
                </a:lnTo>
                <a:lnTo>
                  <a:pt x="1619719" y="931024"/>
                </a:lnTo>
                <a:lnTo>
                  <a:pt x="1619250" y="932141"/>
                </a:lnTo>
                <a:lnTo>
                  <a:pt x="1619250" y="934770"/>
                </a:lnTo>
                <a:lnTo>
                  <a:pt x="1619719" y="935888"/>
                </a:lnTo>
                <a:lnTo>
                  <a:pt x="1621586" y="937755"/>
                </a:lnTo>
                <a:lnTo>
                  <a:pt x="1622704" y="938212"/>
                </a:lnTo>
                <a:lnTo>
                  <a:pt x="1625333" y="938212"/>
                </a:lnTo>
                <a:lnTo>
                  <a:pt x="1626450" y="937755"/>
                </a:lnTo>
                <a:lnTo>
                  <a:pt x="1628317" y="935888"/>
                </a:lnTo>
                <a:lnTo>
                  <a:pt x="1628775" y="934770"/>
                </a:lnTo>
                <a:lnTo>
                  <a:pt x="1628775" y="932141"/>
                </a:lnTo>
                <a:close/>
              </a:path>
              <a:path w="10151110" h="1866900">
                <a:moveTo>
                  <a:pt x="1628775" y="467791"/>
                </a:moveTo>
                <a:lnTo>
                  <a:pt x="1628317" y="466674"/>
                </a:lnTo>
                <a:lnTo>
                  <a:pt x="1626450" y="464820"/>
                </a:lnTo>
                <a:lnTo>
                  <a:pt x="1625333" y="464350"/>
                </a:lnTo>
                <a:lnTo>
                  <a:pt x="1622704" y="464350"/>
                </a:lnTo>
                <a:lnTo>
                  <a:pt x="1621586" y="464820"/>
                </a:lnTo>
                <a:lnTo>
                  <a:pt x="1619719" y="466674"/>
                </a:lnTo>
                <a:lnTo>
                  <a:pt x="1619250" y="467791"/>
                </a:lnTo>
                <a:lnTo>
                  <a:pt x="1619250" y="470433"/>
                </a:lnTo>
                <a:lnTo>
                  <a:pt x="1619719" y="471551"/>
                </a:lnTo>
                <a:lnTo>
                  <a:pt x="1621586" y="473405"/>
                </a:lnTo>
                <a:lnTo>
                  <a:pt x="1622704" y="473875"/>
                </a:lnTo>
                <a:lnTo>
                  <a:pt x="1625333" y="473875"/>
                </a:lnTo>
                <a:lnTo>
                  <a:pt x="1626450" y="473405"/>
                </a:lnTo>
                <a:lnTo>
                  <a:pt x="1628317" y="471551"/>
                </a:lnTo>
                <a:lnTo>
                  <a:pt x="1628775" y="470433"/>
                </a:lnTo>
                <a:lnTo>
                  <a:pt x="1628775" y="467791"/>
                </a:lnTo>
                <a:close/>
              </a:path>
              <a:path w="10151110" h="1866900">
                <a:moveTo>
                  <a:pt x="1628775" y="3454"/>
                </a:moveTo>
                <a:lnTo>
                  <a:pt x="1628317" y="2336"/>
                </a:lnTo>
                <a:lnTo>
                  <a:pt x="1626450" y="469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69"/>
                </a:lnTo>
                <a:lnTo>
                  <a:pt x="1619719" y="2336"/>
                </a:lnTo>
                <a:lnTo>
                  <a:pt x="1619250" y="3454"/>
                </a:lnTo>
                <a:lnTo>
                  <a:pt x="1619250" y="6083"/>
                </a:lnTo>
                <a:lnTo>
                  <a:pt x="1619719" y="7200"/>
                </a:lnTo>
                <a:lnTo>
                  <a:pt x="1621586" y="9067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67"/>
                </a:lnTo>
                <a:lnTo>
                  <a:pt x="1628317" y="7200"/>
                </a:lnTo>
                <a:lnTo>
                  <a:pt x="1628775" y="6083"/>
                </a:lnTo>
                <a:lnTo>
                  <a:pt x="1628775" y="3454"/>
                </a:lnTo>
                <a:close/>
              </a:path>
              <a:path w="10151110" h="1866900">
                <a:moveTo>
                  <a:pt x="1676400" y="1860829"/>
                </a:moveTo>
                <a:lnTo>
                  <a:pt x="1675942" y="1859711"/>
                </a:lnTo>
                <a:lnTo>
                  <a:pt x="1674075" y="1857844"/>
                </a:lnTo>
                <a:lnTo>
                  <a:pt x="1672958" y="1857375"/>
                </a:lnTo>
                <a:lnTo>
                  <a:pt x="1670329" y="1857375"/>
                </a:lnTo>
                <a:lnTo>
                  <a:pt x="1669211" y="1857844"/>
                </a:lnTo>
                <a:lnTo>
                  <a:pt x="1667344" y="1859711"/>
                </a:lnTo>
                <a:lnTo>
                  <a:pt x="1666875" y="1860829"/>
                </a:lnTo>
                <a:lnTo>
                  <a:pt x="1666875" y="1863458"/>
                </a:lnTo>
                <a:lnTo>
                  <a:pt x="1667344" y="1864575"/>
                </a:lnTo>
                <a:lnTo>
                  <a:pt x="1669211" y="1866442"/>
                </a:lnTo>
                <a:lnTo>
                  <a:pt x="1670329" y="1866900"/>
                </a:lnTo>
                <a:lnTo>
                  <a:pt x="1672958" y="1866900"/>
                </a:lnTo>
                <a:lnTo>
                  <a:pt x="1674075" y="1866442"/>
                </a:lnTo>
                <a:lnTo>
                  <a:pt x="1675942" y="1864575"/>
                </a:lnTo>
                <a:lnTo>
                  <a:pt x="1676400" y="1863458"/>
                </a:lnTo>
                <a:lnTo>
                  <a:pt x="1676400" y="1860829"/>
                </a:lnTo>
                <a:close/>
              </a:path>
              <a:path w="10151110" h="1866900">
                <a:moveTo>
                  <a:pt x="1676400" y="1396479"/>
                </a:moveTo>
                <a:lnTo>
                  <a:pt x="1675942" y="1395361"/>
                </a:lnTo>
                <a:lnTo>
                  <a:pt x="1674075" y="1393507"/>
                </a:lnTo>
                <a:lnTo>
                  <a:pt x="1672958" y="1393037"/>
                </a:lnTo>
                <a:lnTo>
                  <a:pt x="1670329" y="1393037"/>
                </a:lnTo>
                <a:lnTo>
                  <a:pt x="1669211" y="1393507"/>
                </a:lnTo>
                <a:lnTo>
                  <a:pt x="1667344" y="1395361"/>
                </a:lnTo>
                <a:lnTo>
                  <a:pt x="1666875" y="1396479"/>
                </a:lnTo>
                <a:lnTo>
                  <a:pt x="1666875" y="1399120"/>
                </a:lnTo>
                <a:lnTo>
                  <a:pt x="1667344" y="1400238"/>
                </a:lnTo>
                <a:lnTo>
                  <a:pt x="1669211" y="1402092"/>
                </a:lnTo>
                <a:lnTo>
                  <a:pt x="1670329" y="1402562"/>
                </a:lnTo>
                <a:lnTo>
                  <a:pt x="1672958" y="1402562"/>
                </a:lnTo>
                <a:lnTo>
                  <a:pt x="1674075" y="1402092"/>
                </a:lnTo>
                <a:lnTo>
                  <a:pt x="1675942" y="1400238"/>
                </a:lnTo>
                <a:lnTo>
                  <a:pt x="1676400" y="1399120"/>
                </a:lnTo>
                <a:lnTo>
                  <a:pt x="1676400" y="1396479"/>
                </a:lnTo>
                <a:close/>
              </a:path>
              <a:path w="10151110" h="1866900">
                <a:moveTo>
                  <a:pt x="1676400" y="932141"/>
                </a:moveTo>
                <a:lnTo>
                  <a:pt x="1675942" y="931024"/>
                </a:lnTo>
                <a:lnTo>
                  <a:pt x="1674075" y="929157"/>
                </a:lnTo>
                <a:lnTo>
                  <a:pt x="1672958" y="928687"/>
                </a:lnTo>
                <a:lnTo>
                  <a:pt x="1670329" y="928687"/>
                </a:lnTo>
                <a:lnTo>
                  <a:pt x="1669211" y="929157"/>
                </a:lnTo>
                <a:lnTo>
                  <a:pt x="1667344" y="931024"/>
                </a:lnTo>
                <a:lnTo>
                  <a:pt x="1666875" y="932141"/>
                </a:lnTo>
                <a:lnTo>
                  <a:pt x="1666875" y="934770"/>
                </a:lnTo>
                <a:lnTo>
                  <a:pt x="1667344" y="935888"/>
                </a:lnTo>
                <a:lnTo>
                  <a:pt x="1669211" y="937755"/>
                </a:lnTo>
                <a:lnTo>
                  <a:pt x="1670329" y="938212"/>
                </a:lnTo>
                <a:lnTo>
                  <a:pt x="1672958" y="938212"/>
                </a:lnTo>
                <a:lnTo>
                  <a:pt x="1674075" y="937755"/>
                </a:lnTo>
                <a:lnTo>
                  <a:pt x="1675942" y="935888"/>
                </a:lnTo>
                <a:lnTo>
                  <a:pt x="1676400" y="934770"/>
                </a:lnTo>
                <a:lnTo>
                  <a:pt x="1676400" y="932141"/>
                </a:lnTo>
                <a:close/>
              </a:path>
              <a:path w="10151110" h="1866900">
                <a:moveTo>
                  <a:pt x="1676400" y="467791"/>
                </a:moveTo>
                <a:lnTo>
                  <a:pt x="1675942" y="466674"/>
                </a:lnTo>
                <a:lnTo>
                  <a:pt x="1674075" y="464820"/>
                </a:lnTo>
                <a:lnTo>
                  <a:pt x="1672958" y="464350"/>
                </a:lnTo>
                <a:lnTo>
                  <a:pt x="1670329" y="464350"/>
                </a:lnTo>
                <a:lnTo>
                  <a:pt x="1669211" y="464820"/>
                </a:lnTo>
                <a:lnTo>
                  <a:pt x="1667344" y="466674"/>
                </a:lnTo>
                <a:lnTo>
                  <a:pt x="1666875" y="467791"/>
                </a:lnTo>
                <a:lnTo>
                  <a:pt x="1666875" y="470433"/>
                </a:lnTo>
                <a:lnTo>
                  <a:pt x="1667344" y="471551"/>
                </a:lnTo>
                <a:lnTo>
                  <a:pt x="1669211" y="473405"/>
                </a:lnTo>
                <a:lnTo>
                  <a:pt x="1670329" y="473875"/>
                </a:lnTo>
                <a:lnTo>
                  <a:pt x="1672958" y="473875"/>
                </a:lnTo>
                <a:lnTo>
                  <a:pt x="1674075" y="473405"/>
                </a:lnTo>
                <a:lnTo>
                  <a:pt x="1675942" y="471551"/>
                </a:lnTo>
                <a:lnTo>
                  <a:pt x="1676400" y="470433"/>
                </a:lnTo>
                <a:lnTo>
                  <a:pt x="1676400" y="467791"/>
                </a:lnTo>
                <a:close/>
              </a:path>
              <a:path w="10151110" h="1866900">
                <a:moveTo>
                  <a:pt x="1676400" y="3454"/>
                </a:moveTo>
                <a:lnTo>
                  <a:pt x="1675942" y="2336"/>
                </a:lnTo>
                <a:lnTo>
                  <a:pt x="1674075" y="469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69"/>
                </a:lnTo>
                <a:lnTo>
                  <a:pt x="1667344" y="2336"/>
                </a:lnTo>
                <a:lnTo>
                  <a:pt x="1666875" y="3454"/>
                </a:lnTo>
                <a:lnTo>
                  <a:pt x="1666875" y="6083"/>
                </a:lnTo>
                <a:lnTo>
                  <a:pt x="1667344" y="7200"/>
                </a:lnTo>
                <a:lnTo>
                  <a:pt x="1669211" y="9067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67"/>
                </a:lnTo>
                <a:lnTo>
                  <a:pt x="1675942" y="7200"/>
                </a:lnTo>
                <a:lnTo>
                  <a:pt x="1676400" y="6083"/>
                </a:lnTo>
                <a:lnTo>
                  <a:pt x="1676400" y="3454"/>
                </a:lnTo>
                <a:close/>
              </a:path>
              <a:path w="10151110" h="1866900">
                <a:moveTo>
                  <a:pt x="1724025" y="1860829"/>
                </a:moveTo>
                <a:lnTo>
                  <a:pt x="1723567" y="1859711"/>
                </a:lnTo>
                <a:lnTo>
                  <a:pt x="1721700" y="1857844"/>
                </a:lnTo>
                <a:lnTo>
                  <a:pt x="1720583" y="1857375"/>
                </a:lnTo>
                <a:lnTo>
                  <a:pt x="1717954" y="1857375"/>
                </a:lnTo>
                <a:lnTo>
                  <a:pt x="1716836" y="1857844"/>
                </a:lnTo>
                <a:lnTo>
                  <a:pt x="1714969" y="1859711"/>
                </a:lnTo>
                <a:lnTo>
                  <a:pt x="1714500" y="1860829"/>
                </a:lnTo>
                <a:lnTo>
                  <a:pt x="1714500" y="1863458"/>
                </a:lnTo>
                <a:lnTo>
                  <a:pt x="1714969" y="1864575"/>
                </a:lnTo>
                <a:lnTo>
                  <a:pt x="1716836" y="1866442"/>
                </a:lnTo>
                <a:lnTo>
                  <a:pt x="1717954" y="1866900"/>
                </a:lnTo>
                <a:lnTo>
                  <a:pt x="1720583" y="1866900"/>
                </a:lnTo>
                <a:lnTo>
                  <a:pt x="1721700" y="1866442"/>
                </a:lnTo>
                <a:lnTo>
                  <a:pt x="1723567" y="1864575"/>
                </a:lnTo>
                <a:lnTo>
                  <a:pt x="1724025" y="1863458"/>
                </a:lnTo>
                <a:lnTo>
                  <a:pt x="1724025" y="1860829"/>
                </a:lnTo>
                <a:close/>
              </a:path>
              <a:path w="10151110" h="1866900">
                <a:moveTo>
                  <a:pt x="1724025" y="1396479"/>
                </a:moveTo>
                <a:lnTo>
                  <a:pt x="1723567" y="1395361"/>
                </a:lnTo>
                <a:lnTo>
                  <a:pt x="1721700" y="1393507"/>
                </a:lnTo>
                <a:lnTo>
                  <a:pt x="1720583" y="1393037"/>
                </a:lnTo>
                <a:lnTo>
                  <a:pt x="1717954" y="1393037"/>
                </a:lnTo>
                <a:lnTo>
                  <a:pt x="1716836" y="1393507"/>
                </a:lnTo>
                <a:lnTo>
                  <a:pt x="1714969" y="1395361"/>
                </a:lnTo>
                <a:lnTo>
                  <a:pt x="1714500" y="1396479"/>
                </a:lnTo>
                <a:lnTo>
                  <a:pt x="1714500" y="1399120"/>
                </a:lnTo>
                <a:lnTo>
                  <a:pt x="1714969" y="1400238"/>
                </a:lnTo>
                <a:lnTo>
                  <a:pt x="1716836" y="1402092"/>
                </a:lnTo>
                <a:lnTo>
                  <a:pt x="1717954" y="1402562"/>
                </a:lnTo>
                <a:lnTo>
                  <a:pt x="1720583" y="1402562"/>
                </a:lnTo>
                <a:lnTo>
                  <a:pt x="1721700" y="1402092"/>
                </a:lnTo>
                <a:lnTo>
                  <a:pt x="1723567" y="1400238"/>
                </a:lnTo>
                <a:lnTo>
                  <a:pt x="1724025" y="1399120"/>
                </a:lnTo>
                <a:lnTo>
                  <a:pt x="1724025" y="1396479"/>
                </a:lnTo>
                <a:close/>
              </a:path>
              <a:path w="10151110" h="1866900">
                <a:moveTo>
                  <a:pt x="1724025" y="932141"/>
                </a:moveTo>
                <a:lnTo>
                  <a:pt x="1723567" y="931024"/>
                </a:lnTo>
                <a:lnTo>
                  <a:pt x="1721700" y="929157"/>
                </a:lnTo>
                <a:lnTo>
                  <a:pt x="1720583" y="928687"/>
                </a:lnTo>
                <a:lnTo>
                  <a:pt x="1717954" y="928687"/>
                </a:lnTo>
                <a:lnTo>
                  <a:pt x="1716836" y="929157"/>
                </a:lnTo>
                <a:lnTo>
                  <a:pt x="1714969" y="931024"/>
                </a:lnTo>
                <a:lnTo>
                  <a:pt x="1714500" y="932141"/>
                </a:lnTo>
                <a:lnTo>
                  <a:pt x="1714500" y="934770"/>
                </a:lnTo>
                <a:lnTo>
                  <a:pt x="1714969" y="935888"/>
                </a:lnTo>
                <a:lnTo>
                  <a:pt x="1716836" y="937755"/>
                </a:lnTo>
                <a:lnTo>
                  <a:pt x="1717954" y="938212"/>
                </a:lnTo>
                <a:lnTo>
                  <a:pt x="1720583" y="938212"/>
                </a:lnTo>
                <a:lnTo>
                  <a:pt x="1721700" y="937755"/>
                </a:lnTo>
                <a:lnTo>
                  <a:pt x="1723567" y="935888"/>
                </a:lnTo>
                <a:lnTo>
                  <a:pt x="1724025" y="934770"/>
                </a:lnTo>
                <a:lnTo>
                  <a:pt x="1724025" y="932141"/>
                </a:lnTo>
                <a:close/>
              </a:path>
              <a:path w="10151110" h="1866900">
                <a:moveTo>
                  <a:pt x="1724025" y="467791"/>
                </a:moveTo>
                <a:lnTo>
                  <a:pt x="1723567" y="466674"/>
                </a:lnTo>
                <a:lnTo>
                  <a:pt x="1721700" y="464820"/>
                </a:lnTo>
                <a:lnTo>
                  <a:pt x="1720583" y="464350"/>
                </a:lnTo>
                <a:lnTo>
                  <a:pt x="1717954" y="464350"/>
                </a:lnTo>
                <a:lnTo>
                  <a:pt x="1716836" y="464820"/>
                </a:lnTo>
                <a:lnTo>
                  <a:pt x="1714969" y="466674"/>
                </a:lnTo>
                <a:lnTo>
                  <a:pt x="1714500" y="467791"/>
                </a:lnTo>
                <a:lnTo>
                  <a:pt x="1714500" y="470433"/>
                </a:lnTo>
                <a:lnTo>
                  <a:pt x="1714969" y="471551"/>
                </a:lnTo>
                <a:lnTo>
                  <a:pt x="1716836" y="473405"/>
                </a:lnTo>
                <a:lnTo>
                  <a:pt x="1717954" y="473875"/>
                </a:lnTo>
                <a:lnTo>
                  <a:pt x="1720583" y="473875"/>
                </a:lnTo>
                <a:lnTo>
                  <a:pt x="1721700" y="473405"/>
                </a:lnTo>
                <a:lnTo>
                  <a:pt x="1723567" y="471551"/>
                </a:lnTo>
                <a:lnTo>
                  <a:pt x="1724025" y="470433"/>
                </a:lnTo>
                <a:lnTo>
                  <a:pt x="1724025" y="467791"/>
                </a:lnTo>
                <a:close/>
              </a:path>
              <a:path w="10151110" h="1866900">
                <a:moveTo>
                  <a:pt x="1724025" y="3454"/>
                </a:moveTo>
                <a:lnTo>
                  <a:pt x="1723567" y="2336"/>
                </a:lnTo>
                <a:lnTo>
                  <a:pt x="1721700" y="469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69"/>
                </a:lnTo>
                <a:lnTo>
                  <a:pt x="1714969" y="2336"/>
                </a:lnTo>
                <a:lnTo>
                  <a:pt x="1714500" y="3454"/>
                </a:lnTo>
                <a:lnTo>
                  <a:pt x="1714500" y="6083"/>
                </a:lnTo>
                <a:lnTo>
                  <a:pt x="1714969" y="7200"/>
                </a:lnTo>
                <a:lnTo>
                  <a:pt x="1716836" y="9067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67"/>
                </a:lnTo>
                <a:lnTo>
                  <a:pt x="1723567" y="7200"/>
                </a:lnTo>
                <a:lnTo>
                  <a:pt x="1724025" y="6083"/>
                </a:lnTo>
                <a:lnTo>
                  <a:pt x="1724025" y="3454"/>
                </a:lnTo>
                <a:close/>
              </a:path>
              <a:path w="10151110" h="1866900">
                <a:moveTo>
                  <a:pt x="1771650" y="1860829"/>
                </a:moveTo>
                <a:lnTo>
                  <a:pt x="1771192" y="1859711"/>
                </a:lnTo>
                <a:lnTo>
                  <a:pt x="1769325" y="1857844"/>
                </a:lnTo>
                <a:lnTo>
                  <a:pt x="1768208" y="1857375"/>
                </a:lnTo>
                <a:lnTo>
                  <a:pt x="1765579" y="1857375"/>
                </a:lnTo>
                <a:lnTo>
                  <a:pt x="1764461" y="1857844"/>
                </a:lnTo>
                <a:lnTo>
                  <a:pt x="1762594" y="1859711"/>
                </a:lnTo>
                <a:lnTo>
                  <a:pt x="1762125" y="1860829"/>
                </a:lnTo>
                <a:lnTo>
                  <a:pt x="1762125" y="1863458"/>
                </a:lnTo>
                <a:lnTo>
                  <a:pt x="1762594" y="1864575"/>
                </a:lnTo>
                <a:lnTo>
                  <a:pt x="1764461" y="1866442"/>
                </a:lnTo>
                <a:lnTo>
                  <a:pt x="1765579" y="1866900"/>
                </a:lnTo>
                <a:lnTo>
                  <a:pt x="1768208" y="1866900"/>
                </a:lnTo>
                <a:lnTo>
                  <a:pt x="1769325" y="1866442"/>
                </a:lnTo>
                <a:lnTo>
                  <a:pt x="1771192" y="1864575"/>
                </a:lnTo>
                <a:lnTo>
                  <a:pt x="1771650" y="1863458"/>
                </a:lnTo>
                <a:lnTo>
                  <a:pt x="1771650" y="1860829"/>
                </a:lnTo>
                <a:close/>
              </a:path>
              <a:path w="10151110" h="1866900">
                <a:moveTo>
                  <a:pt x="1771650" y="1396479"/>
                </a:moveTo>
                <a:lnTo>
                  <a:pt x="1771192" y="1395361"/>
                </a:lnTo>
                <a:lnTo>
                  <a:pt x="1769325" y="1393507"/>
                </a:lnTo>
                <a:lnTo>
                  <a:pt x="1768208" y="1393037"/>
                </a:lnTo>
                <a:lnTo>
                  <a:pt x="1765579" y="1393037"/>
                </a:lnTo>
                <a:lnTo>
                  <a:pt x="1764461" y="1393507"/>
                </a:lnTo>
                <a:lnTo>
                  <a:pt x="1762594" y="1395361"/>
                </a:lnTo>
                <a:lnTo>
                  <a:pt x="1762125" y="1396479"/>
                </a:lnTo>
                <a:lnTo>
                  <a:pt x="1762125" y="1399120"/>
                </a:lnTo>
                <a:lnTo>
                  <a:pt x="1762594" y="1400238"/>
                </a:lnTo>
                <a:lnTo>
                  <a:pt x="1764461" y="1402092"/>
                </a:lnTo>
                <a:lnTo>
                  <a:pt x="1765579" y="1402562"/>
                </a:lnTo>
                <a:lnTo>
                  <a:pt x="1768208" y="1402562"/>
                </a:lnTo>
                <a:lnTo>
                  <a:pt x="1769325" y="1402092"/>
                </a:lnTo>
                <a:lnTo>
                  <a:pt x="1771192" y="1400238"/>
                </a:lnTo>
                <a:lnTo>
                  <a:pt x="1771650" y="1399120"/>
                </a:lnTo>
                <a:lnTo>
                  <a:pt x="1771650" y="1396479"/>
                </a:lnTo>
                <a:close/>
              </a:path>
              <a:path w="10151110" h="1866900">
                <a:moveTo>
                  <a:pt x="1771650" y="932141"/>
                </a:moveTo>
                <a:lnTo>
                  <a:pt x="1771192" y="931024"/>
                </a:lnTo>
                <a:lnTo>
                  <a:pt x="1769325" y="929157"/>
                </a:lnTo>
                <a:lnTo>
                  <a:pt x="1768208" y="928687"/>
                </a:lnTo>
                <a:lnTo>
                  <a:pt x="1765579" y="928687"/>
                </a:lnTo>
                <a:lnTo>
                  <a:pt x="1764461" y="929157"/>
                </a:lnTo>
                <a:lnTo>
                  <a:pt x="1762594" y="931024"/>
                </a:lnTo>
                <a:lnTo>
                  <a:pt x="1762125" y="932141"/>
                </a:lnTo>
                <a:lnTo>
                  <a:pt x="1762125" y="934770"/>
                </a:lnTo>
                <a:lnTo>
                  <a:pt x="1762594" y="935888"/>
                </a:lnTo>
                <a:lnTo>
                  <a:pt x="1764461" y="937755"/>
                </a:lnTo>
                <a:lnTo>
                  <a:pt x="1765579" y="938212"/>
                </a:lnTo>
                <a:lnTo>
                  <a:pt x="1768208" y="938212"/>
                </a:lnTo>
                <a:lnTo>
                  <a:pt x="1769325" y="937755"/>
                </a:lnTo>
                <a:lnTo>
                  <a:pt x="1771192" y="935888"/>
                </a:lnTo>
                <a:lnTo>
                  <a:pt x="1771650" y="934770"/>
                </a:lnTo>
                <a:lnTo>
                  <a:pt x="1771650" y="932141"/>
                </a:lnTo>
                <a:close/>
              </a:path>
              <a:path w="10151110" h="1866900">
                <a:moveTo>
                  <a:pt x="1771650" y="467791"/>
                </a:moveTo>
                <a:lnTo>
                  <a:pt x="1771192" y="466674"/>
                </a:lnTo>
                <a:lnTo>
                  <a:pt x="1769325" y="464820"/>
                </a:lnTo>
                <a:lnTo>
                  <a:pt x="1768208" y="464350"/>
                </a:lnTo>
                <a:lnTo>
                  <a:pt x="1765579" y="464350"/>
                </a:lnTo>
                <a:lnTo>
                  <a:pt x="1764461" y="464820"/>
                </a:lnTo>
                <a:lnTo>
                  <a:pt x="1762594" y="466674"/>
                </a:lnTo>
                <a:lnTo>
                  <a:pt x="1762125" y="467791"/>
                </a:lnTo>
                <a:lnTo>
                  <a:pt x="1762125" y="470433"/>
                </a:lnTo>
                <a:lnTo>
                  <a:pt x="1762594" y="471551"/>
                </a:lnTo>
                <a:lnTo>
                  <a:pt x="1764461" y="473405"/>
                </a:lnTo>
                <a:lnTo>
                  <a:pt x="1765579" y="473875"/>
                </a:lnTo>
                <a:lnTo>
                  <a:pt x="1768208" y="473875"/>
                </a:lnTo>
                <a:lnTo>
                  <a:pt x="1769325" y="473405"/>
                </a:lnTo>
                <a:lnTo>
                  <a:pt x="1771192" y="471551"/>
                </a:lnTo>
                <a:lnTo>
                  <a:pt x="1771650" y="470433"/>
                </a:lnTo>
                <a:lnTo>
                  <a:pt x="1771650" y="467791"/>
                </a:lnTo>
                <a:close/>
              </a:path>
              <a:path w="10151110" h="1866900">
                <a:moveTo>
                  <a:pt x="1771650" y="3454"/>
                </a:moveTo>
                <a:lnTo>
                  <a:pt x="1771192" y="2336"/>
                </a:lnTo>
                <a:lnTo>
                  <a:pt x="1769325" y="469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69"/>
                </a:lnTo>
                <a:lnTo>
                  <a:pt x="1762594" y="2336"/>
                </a:lnTo>
                <a:lnTo>
                  <a:pt x="1762125" y="3454"/>
                </a:lnTo>
                <a:lnTo>
                  <a:pt x="1762125" y="6083"/>
                </a:lnTo>
                <a:lnTo>
                  <a:pt x="1762594" y="7200"/>
                </a:lnTo>
                <a:lnTo>
                  <a:pt x="1764461" y="9067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67"/>
                </a:lnTo>
                <a:lnTo>
                  <a:pt x="1771192" y="7200"/>
                </a:lnTo>
                <a:lnTo>
                  <a:pt x="1771650" y="6083"/>
                </a:lnTo>
                <a:lnTo>
                  <a:pt x="1771650" y="3454"/>
                </a:lnTo>
                <a:close/>
              </a:path>
              <a:path w="10151110" h="1866900">
                <a:moveTo>
                  <a:pt x="1819275" y="1860829"/>
                </a:moveTo>
                <a:lnTo>
                  <a:pt x="1818817" y="1859711"/>
                </a:lnTo>
                <a:lnTo>
                  <a:pt x="1816950" y="1857844"/>
                </a:lnTo>
                <a:lnTo>
                  <a:pt x="1815833" y="1857375"/>
                </a:lnTo>
                <a:lnTo>
                  <a:pt x="1813204" y="1857375"/>
                </a:lnTo>
                <a:lnTo>
                  <a:pt x="1812086" y="1857844"/>
                </a:lnTo>
                <a:lnTo>
                  <a:pt x="1810219" y="1859711"/>
                </a:lnTo>
                <a:lnTo>
                  <a:pt x="1809750" y="1860829"/>
                </a:lnTo>
                <a:lnTo>
                  <a:pt x="1809750" y="1863458"/>
                </a:lnTo>
                <a:lnTo>
                  <a:pt x="1810219" y="1864575"/>
                </a:lnTo>
                <a:lnTo>
                  <a:pt x="1812086" y="1866442"/>
                </a:lnTo>
                <a:lnTo>
                  <a:pt x="1813204" y="1866900"/>
                </a:lnTo>
                <a:lnTo>
                  <a:pt x="1815833" y="1866900"/>
                </a:lnTo>
                <a:lnTo>
                  <a:pt x="1816950" y="1866442"/>
                </a:lnTo>
                <a:lnTo>
                  <a:pt x="1818817" y="1864575"/>
                </a:lnTo>
                <a:lnTo>
                  <a:pt x="1819275" y="1863458"/>
                </a:lnTo>
                <a:lnTo>
                  <a:pt x="1819275" y="1860829"/>
                </a:lnTo>
                <a:close/>
              </a:path>
              <a:path w="10151110" h="1866900">
                <a:moveTo>
                  <a:pt x="1819275" y="1396479"/>
                </a:moveTo>
                <a:lnTo>
                  <a:pt x="1818817" y="1395361"/>
                </a:lnTo>
                <a:lnTo>
                  <a:pt x="1816950" y="1393507"/>
                </a:lnTo>
                <a:lnTo>
                  <a:pt x="1815833" y="1393037"/>
                </a:lnTo>
                <a:lnTo>
                  <a:pt x="1813204" y="1393037"/>
                </a:lnTo>
                <a:lnTo>
                  <a:pt x="1812086" y="1393507"/>
                </a:lnTo>
                <a:lnTo>
                  <a:pt x="1810219" y="1395361"/>
                </a:lnTo>
                <a:lnTo>
                  <a:pt x="1809750" y="1396479"/>
                </a:lnTo>
                <a:lnTo>
                  <a:pt x="1809750" y="1399120"/>
                </a:lnTo>
                <a:lnTo>
                  <a:pt x="1810219" y="1400238"/>
                </a:lnTo>
                <a:lnTo>
                  <a:pt x="1812086" y="1402092"/>
                </a:lnTo>
                <a:lnTo>
                  <a:pt x="1813204" y="1402562"/>
                </a:lnTo>
                <a:lnTo>
                  <a:pt x="1815833" y="1402562"/>
                </a:lnTo>
                <a:lnTo>
                  <a:pt x="1816950" y="1402092"/>
                </a:lnTo>
                <a:lnTo>
                  <a:pt x="1818817" y="1400238"/>
                </a:lnTo>
                <a:lnTo>
                  <a:pt x="1819275" y="1399120"/>
                </a:lnTo>
                <a:lnTo>
                  <a:pt x="1819275" y="1396479"/>
                </a:lnTo>
                <a:close/>
              </a:path>
              <a:path w="10151110" h="1866900">
                <a:moveTo>
                  <a:pt x="1819275" y="932141"/>
                </a:moveTo>
                <a:lnTo>
                  <a:pt x="1818817" y="931024"/>
                </a:lnTo>
                <a:lnTo>
                  <a:pt x="1816950" y="929157"/>
                </a:lnTo>
                <a:lnTo>
                  <a:pt x="1815833" y="928687"/>
                </a:lnTo>
                <a:lnTo>
                  <a:pt x="1813204" y="928687"/>
                </a:lnTo>
                <a:lnTo>
                  <a:pt x="1812086" y="929157"/>
                </a:lnTo>
                <a:lnTo>
                  <a:pt x="1810219" y="931024"/>
                </a:lnTo>
                <a:lnTo>
                  <a:pt x="1809750" y="932141"/>
                </a:lnTo>
                <a:lnTo>
                  <a:pt x="1809750" y="934770"/>
                </a:lnTo>
                <a:lnTo>
                  <a:pt x="1810219" y="935888"/>
                </a:lnTo>
                <a:lnTo>
                  <a:pt x="1812086" y="937755"/>
                </a:lnTo>
                <a:lnTo>
                  <a:pt x="1813204" y="938212"/>
                </a:lnTo>
                <a:lnTo>
                  <a:pt x="1815833" y="938212"/>
                </a:lnTo>
                <a:lnTo>
                  <a:pt x="1816950" y="937755"/>
                </a:lnTo>
                <a:lnTo>
                  <a:pt x="1818817" y="935888"/>
                </a:lnTo>
                <a:lnTo>
                  <a:pt x="1819275" y="934770"/>
                </a:lnTo>
                <a:lnTo>
                  <a:pt x="1819275" y="932141"/>
                </a:lnTo>
                <a:close/>
              </a:path>
              <a:path w="10151110" h="1866900">
                <a:moveTo>
                  <a:pt x="1819275" y="467791"/>
                </a:moveTo>
                <a:lnTo>
                  <a:pt x="1818817" y="466674"/>
                </a:lnTo>
                <a:lnTo>
                  <a:pt x="1816950" y="464820"/>
                </a:lnTo>
                <a:lnTo>
                  <a:pt x="1815833" y="464350"/>
                </a:lnTo>
                <a:lnTo>
                  <a:pt x="1813204" y="464350"/>
                </a:lnTo>
                <a:lnTo>
                  <a:pt x="1812086" y="464820"/>
                </a:lnTo>
                <a:lnTo>
                  <a:pt x="1810219" y="466674"/>
                </a:lnTo>
                <a:lnTo>
                  <a:pt x="1809750" y="467791"/>
                </a:lnTo>
                <a:lnTo>
                  <a:pt x="1809750" y="470433"/>
                </a:lnTo>
                <a:lnTo>
                  <a:pt x="1810219" y="471551"/>
                </a:lnTo>
                <a:lnTo>
                  <a:pt x="1812086" y="473405"/>
                </a:lnTo>
                <a:lnTo>
                  <a:pt x="1813204" y="473875"/>
                </a:lnTo>
                <a:lnTo>
                  <a:pt x="1815833" y="473875"/>
                </a:lnTo>
                <a:lnTo>
                  <a:pt x="1816950" y="473405"/>
                </a:lnTo>
                <a:lnTo>
                  <a:pt x="1818817" y="471551"/>
                </a:lnTo>
                <a:lnTo>
                  <a:pt x="1819275" y="470433"/>
                </a:lnTo>
                <a:lnTo>
                  <a:pt x="1819275" y="467791"/>
                </a:lnTo>
                <a:close/>
              </a:path>
              <a:path w="10151110" h="1866900">
                <a:moveTo>
                  <a:pt x="1819275" y="3454"/>
                </a:moveTo>
                <a:lnTo>
                  <a:pt x="1818817" y="2336"/>
                </a:lnTo>
                <a:lnTo>
                  <a:pt x="1816950" y="469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69"/>
                </a:lnTo>
                <a:lnTo>
                  <a:pt x="1810219" y="2336"/>
                </a:lnTo>
                <a:lnTo>
                  <a:pt x="1809750" y="3454"/>
                </a:lnTo>
                <a:lnTo>
                  <a:pt x="1809750" y="6083"/>
                </a:lnTo>
                <a:lnTo>
                  <a:pt x="1810219" y="7200"/>
                </a:lnTo>
                <a:lnTo>
                  <a:pt x="1812086" y="9067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67"/>
                </a:lnTo>
                <a:lnTo>
                  <a:pt x="1818817" y="7200"/>
                </a:lnTo>
                <a:lnTo>
                  <a:pt x="1819275" y="6083"/>
                </a:lnTo>
                <a:lnTo>
                  <a:pt x="1819275" y="3454"/>
                </a:lnTo>
                <a:close/>
              </a:path>
              <a:path w="10151110" h="1866900">
                <a:moveTo>
                  <a:pt x="1866900" y="1860829"/>
                </a:moveTo>
                <a:lnTo>
                  <a:pt x="1866442" y="1859711"/>
                </a:lnTo>
                <a:lnTo>
                  <a:pt x="1864575" y="1857844"/>
                </a:lnTo>
                <a:lnTo>
                  <a:pt x="1863458" y="1857375"/>
                </a:lnTo>
                <a:lnTo>
                  <a:pt x="1860829" y="1857375"/>
                </a:lnTo>
                <a:lnTo>
                  <a:pt x="1859711" y="1857844"/>
                </a:lnTo>
                <a:lnTo>
                  <a:pt x="1857844" y="1859711"/>
                </a:lnTo>
                <a:lnTo>
                  <a:pt x="1857375" y="1860829"/>
                </a:lnTo>
                <a:lnTo>
                  <a:pt x="1857375" y="1863458"/>
                </a:lnTo>
                <a:lnTo>
                  <a:pt x="1857844" y="1864575"/>
                </a:lnTo>
                <a:lnTo>
                  <a:pt x="1859711" y="1866442"/>
                </a:lnTo>
                <a:lnTo>
                  <a:pt x="1860829" y="1866900"/>
                </a:lnTo>
                <a:lnTo>
                  <a:pt x="1863458" y="1866900"/>
                </a:lnTo>
                <a:lnTo>
                  <a:pt x="1864575" y="1866442"/>
                </a:lnTo>
                <a:lnTo>
                  <a:pt x="1866442" y="1864575"/>
                </a:lnTo>
                <a:lnTo>
                  <a:pt x="1866900" y="1863458"/>
                </a:lnTo>
                <a:lnTo>
                  <a:pt x="1866900" y="1860829"/>
                </a:lnTo>
                <a:close/>
              </a:path>
              <a:path w="10151110" h="1866900">
                <a:moveTo>
                  <a:pt x="1866900" y="1396479"/>
                </a:moveTo>
                <a:lnTo>
                  <a:pt x="1866442" y="1395361"/>
                </a:lnTo>
                <a:lnTo>
                  <a:pt x="1864575" y="1393507"/>
                </a:lnTo>
                <a:lnTo>
                  <a:pt x="1863458" y="1393037"/>
                </a:lnTo>
                <a:lnTo>
                  <a:pt x="1860829" y="1393037"/>
                </a:lnTo>
                <a:lnTo>
                  <a:pt x="1859711" y="1393507"/>
                </a:lnTo>
                <a:lnTo>
                  <a:pt x="1857844" y="1395361"/>
                </a:lnTo>
                <a:lnTo>
                  <a:pt x="1857375" y="1396479"/>
                </a:lnTo>
                <a:lnTo>
                  <a:pt x="1857375" y="1399120"/>
                </a:lnTo>
                <a:lnTo>
                  <a:pt x="1857844" y="1400238"/>
                </a:lnTo>
                <a:lnTo>
                  <a:pt x="1859711" y="1402092"/>
                </a:lnTo>
                <a:lnTo>
                  <a:pt x="1860829" y="1402562"/>
                </a:lnTo>
                <a:lnTo>
                  <a:pt x="1863458" y="1402562"/>
                </a:lnTo>
                <a:lnTo>
                  <a:pt x="1864575" y="1402092"/>
                </a:lnTo>
                <a:lnTo>
                  <a:pt x="1866442" y="1400238"/>
                </a:lnTo>
                <a:lnTo>
                  <a:pt x="1866900" y="1399120"/>
                </a:lnTo>
                <a:lnTo>
                  <a:pt x="1866900" y="1396479"/>
                </a:lnTo>
                <a:close/>
              </a:path>
              <a:path w="10151110" h="1866900">
                <a:moveTo>
                  <a:pt x="1866900" y="932141"/>
                </a:moveTo>
                <a:lnTo>
                  <a:pt x="1866442" y="931024"/>
                </a:lnTo>
                <a:lnTo>
                  <a:pt x="1864575" y="929157"/>
                </a:lnTo>
                <a:lnTo>
                  <a:pt x="1863458" y="928687"/>
                </a:lnTo>
                <a:lnTo>
                  <a:pt x="1860829" y="928687"/>
                </a:lnTo>
                <a:lnTo>
                  <a:pt x="1859711" y="929157"/>
                </a:lnTo>
                <a:lnTo>
                  <a:pt x="1857844" y="931024"/>
                </a:lnTo>
                <a:lnTo>
                  <a:pt x="1857375" y="932141"/>
                </a:lnTo>
                <a:lnTo>
                  <a:pt x="1857375" y="934770"/>
                </a:lnTo>
                <a:lnTo>
                  <a:pt x="1857844" y="935888"/>
                </a:lnTo>
                <a:lnTo>
                  <a:pt x="1859711" y="937755"/>
                </a:lnTo>
                <a:lnTo>
                  <a:pt x="1860829" y="938212"/>
                </a:lnTo>
                <a:lnTo>
                  <a:pt x="1863458" y="938212"/>
                </a:lnTo>
                <a:lnTo>
                  <a:pt x="1864575" y="937755"/>
                </a:lnTo>
                <a:lnTo>
                  <a:pt x="1866442" y="935888"/>
                </a:lnTo>
                <a:lnTo>
                  <a:pt x="1866900" y="934770"/>
                </a:lnTo>
                <a:lnTo>
                  <a:pt x="1866900" y="932141"/>
                </a:lnTo>
                <a:close/>
              </a:path>
              <a:path w="10151110" h="1866900">
                <a:moveTo>
                  <a:pt x="1866900" y="467791"/>
                </a:moveTo>
                <a:lnTo>
                  <a:pt x="1866442" y="466674"/>
                </a:lnTo>
                <a:lnTo>
                  <a:pt x="1864575" y="464820"/>
                </a:lnTo>
                <a:lnTo>
                  <a:pt x="1863458" y="464350"/>
                </a:lnTo>
                <a:lnTo>
                  <a:pt x="1860829" y="464350"/>
                </a:lnTo>
                <a:lnTo>
                  <a:pt x="1859711" y="464820"/>
                </a:lnTo>
                <a:lnTo>
                  <a:pt x="1857844" y="466674"/>
                </a:lnTo>
                <a:lnTo>
                  <a:pt x="1857375" y="467791"/>
                </a:lnTo>
                <a:lnTo>
                  <a:pt x="1857375" y="470433"/>
                </a:lnTo>
                <a:lnTo>
                  <a:pt x="1857844" y="471551"/>
                </a:lnTo>
                <a:lnTo>
                  <a:pt x="1859711" y="473405"/>
                </a:lnTo>
                <a:lnTo>
                  <a:pt x="1860829" y="473875"/>
                </a:lnTo>
                <a:lnTo>
                  <a:pt x="1863458" y="473875"/>
                </a:lnTo>
                <a:lnTo>
                  <a:pt x="1864575" y="473405"/>
                </a:lnTo>
                <a:lnTo>
                  <a:pt x="1866442" y="471551"/>
                </a:lnTo>
                <a:lnTo>
                  <a:pt x="1866900" y="470433"/>
                </a:lnTo>
                <a:lnTo>
                  <a:pt x="1866900" y="467791"/>
                </a:lnTo>
                <a:close/>
              </a:path>
              <a:path w="10151110" h="1866900">
                <a:moveTo>
                  <a:pt x="1866900" y="3454"/>
                </a:moveTo>
                <a:lnTo>
                  <a:pt x="1866442" y="2336"/>
                </a:lnTo>
                <a:lnTo>
                  <a:pt x="1864575" y="469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69"/>
                </a:lnTo>
                <a:lnTo>
                  <a:pt x="1857844" y="2336"/>
                </a:lnTo>
                <a:lnTo>
                  <a:pt x="1857375" y="3454"/>
                </a:lnTo>
                <a:lnTo>
                  <a:pt x="1857375" y="6083"/>
                </a:lnTo>
                <a:lnTo>
                  <a:pt x="1857844" y="7200"/>
                </a:lnTo>
                <a:lnTo>
                  <a:pt x="1859711" y="9067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67"/>
                </a:lnTo>
                <a:lnTo>
                  <a:pt x="1866442" y="7200"/>
                </a:lnTo>
                <a:lnTo>
                  <a:pt x="1866900" y="6083"/>
                </a:lnTo>
                <a:lnTo>
                  <a:pt x="1866900" y="3454"/>
                </a:lnTo>
                <a:close/>
              </a:path>
              <a:path w="10151110" h="1866900">
                <a:moveTo>
                  <a:pt x="1914525" y="1860829"/>
                </a:moveTo>
                <a:lnTo>
                  <a:pt x="1914067" y="1859711"/>
                </a:lnTo>
                <a:lnTo>
                  <a:pt x="1912200" y="1857844"/>
                </a:lnTo>
                <a:lnTo>
                  <a:pt x="1911083" y="1857375"/>
                </a:lnTo>
                <a:lnTo>
                  <a:pt x="1908454" y="1857375"/>
                </a:lnTo>
                <a:lnTo>
                  <a:pt x="1907336" y="1857844"/>
                </a:lnTo>
                <a:lnTo>
                  <a:pt x="1905469" y="1859711"/>
                </a:lnTo>
                <a:lnTo>
                  <a:pt x="1905000" y="1860829"/>
                </a:lnTo>
                <a:lnTo>
                  <a:pt x="1905000" y="1863458"/>
                </a:lnTo>
                <a:lnTo>
                  <a:pt x="1905469" y="1864575"/>
                </a:lnTo>
                <a:lnTo>
                  <a:pt x="1907336" y="1866442"/>
                </a:lnTo>
                <a:lnTo>
                  <a:pt x="1908454" y="1866900"/>
                </a:lnTo>
                <a:lnTo>
                  <a:pt x="1911083" y="1866900"/>
                </a:lnTo>
                <a:lnTo>
                  <a:pt x="1912200" y="1866442"/>
                </a:lnTo>
                <a:lnTo>
                  <a:pt x="1914067" y="1864575"/>
                </a:lnTo>
                <a:lnTo>
                  <a:pt x="1914525" y="1863458"/>
                </a:lnTo>
                <a:lnTo>
                  <a:pt x="1914525" y="1860829"/>
                </a:lnTo>
                <a:close/>
              </a:path>
              <a:path w="10151110" h="1866900">
                <a:moveTo>
                  <a:pt x="1914525" y="1396479"/>
                </a:moveTo>
                <a:lnTo>
                  <a:pt x="1914067" y="1395361"/>
                </a:lnTo>
                <a:lnTo>
                  <a:pt x="1912200" y="1393507"/>
                </a:lnTo>
                <a:lnTo>
                  <a:pt x="1911083" y="1393037"/>
                </a:lnTo>
                <a:lnTo>
                  <a:pt x="1908454" y="1393037"/>
                </a:lnTo>
                <a:lnTo>
                  <a:pt x="1907336" y="1393507"/>
                </a:lnTo>
                <a:lnTo>
                  <a:pt x="1905469" y="1395361"/>
                </a:lnTo>
                <a:lnTo>
                  <a:pt x="1905000" y="1396479"/>
                </a:lnTo>
                <a:lnTo>
                  <a:pt x="1905000" y="1399120"/>
                </a:lnTo>
                <a:lnTo>
                  <a:pt x="1905469" y="1400238"/>
                </a:lnTo>
                <a:lnTo>
                  <a:pt x="1907336" y="1402092"/>
                </a:lnTo>
                <a:lnTo>
                  <a:pt x="1908454" y="1402562"/>
                </a:lnTo>
                <a:lnTo>
                  <a:pt x="1911083" y="1402562"/>
                </a:lnTo>
                <a:lnTo>
                  <a:pt x="1912200" y="1402092"/>
                </a:lnTo>
                <a:lnTo>
                  <a:pt x="1914067" y="1400238"/>
                </a:lnTo>
                <a:lnTo>
                  <a:pt x="1914525" y="1399120"/>
                </a:lnTo>
                <a:lnTo>
                  <a:pt x="1914525" y="1396479"/>
                </a:lnTo>
                <a:close/>
              </a:path>
              <a:path w="10151110" h="1866900">
                <a:moveTo>
                  <a:pt x="1914525" y="932141"/>
                </a:moveTo>
                <a:lnTo>
                  <a:pt x="1914067" y="931024"/>
                </a:lnTo>
                <a:lnTo>
                  <a:pt x="1912200" y="929157"/>
                </a:lnTo>
                <a:lnTo>
                  <a:pt x="1911083" y="928687"/>
                </a:lnTo>
                <a:lnTo>
                  <a:pt x="1908454" y="928687"/>
                </a:lnTo>
                <a:lnTo>
                  <a:pt x="1907336" y="929157"/>
                </a:lnTo>
                <a:lnTo>
                  <a:pt x="1905469" y="931024"/>
                </a:lnTo>
                <a:lnTo>
                  <a:pt x="1905000" y="932141"/>
                </a:lnTo>
                <a:lnTo>
                  <a:pt x="1905000" y="934770"/>
                </a:lnTo>
                <a:lnTo>
                  <a:pt x="1905469" y="935888"/>
                </a:lnTo>
                <a:lnTo>
                  <a:pt x="1907336" y="937755"/>
                </a:lnTo>
                <a:lnTo>
                  <a:pt x="1908454" y="938212"/>
                </a:lnTo>
                <a:lnTo>
                  <a:pt x="1911083" y="938212"/>
                </a:lnTo>
                <a:lnTo>
                  <a:pt x="1912200" y="937755"/>
                </a:lnTo>
                <a:lnTo>
                  <a:pt x="1914067" y="935888"/>
                </a:lnTo>
                <a:lnTo>
                  <a:pt x="1914525" y="934770"/>
                </a:lnTo>
                <a:lnTo>
                  <a:pt x="1914525" y="932141"/>
                </a:lnTo>
                <a:close/>
              </a:path>
              <a:path w="10151110" h="1866900">
                <a:moveTo>
                  <a:pt x="1914525" y="467791"/>
                </a:moveTo>
                <a:lnTo>
                  <a:pt x="1914067" y="466674"/>
                </a:lnTo>
                <a:lnTo>
                  <a:pt x="1912200" y="464820"/>
                </a:lnTo>
                <a:lnTo>
                  <a:pt x="1911083" y="464350"/>
                </a:lnTo>
                <a:lnTo>
                  <a:pt x="1908454" y="464350"/>
                </a:lnTo>
                <a:lnTo>
                  <a:pt x="1907336" y="464820"/>
                </a:lnTo>
                <a:lnTo>
                  <a:pt x="1905469" y="466674"/>
                </a:lnTo>
                <a:lnTo>
                  <a:pt x="1905000" y="467791"/>
                </a:lnTo>
                <a:lnTo>
                  <a:pt x="1905000" y="470433"/>
                </a:lnTo>
                <a:lnTo>
                  <a:pt x="1905469" y="471551"/>
                </a:lnTo>
                <a:lnTo>
                  <a:pt x="1907336" y="473405"/>
                </a:lnTo>
                <a:lnTo>
                  <a:pt x="1908454" y="473875"/>
                </a:lnTo>
                <a:lnTo>
                  <a:pt x="1911083" y="473875"/>
                </a:lnTo>
                <a:lnTo>
                  <a:pt x="1912200" y="473405"/>
                </a:lnTo>
                <a:lnTo>
                  <a:pt x="1914067" y="471551"/>
                </a:lnTo>
                <a:lnTo>
                  <a:pt x="1914525" y="470433"/>
                </a:lnTo>
                <a:lnTo>
                  <a:pt x="1914525" y="467791"/>
                </a:lnTo>
                <a:close/>
              </a:path>
              <a:path w="10151110" h="1866900">
                <a:moveTo>
                  <a:pt x="1914525" y="3454"/>
                </a:moveTo>
                <a:lnTo>
                  <a:pt x="1914067" y="2336"/>
                </a:lnTo>
                <a:lnTo>
                  <a:pt x="1912200" y="469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69"/>
                </a:lnTo>
                <a:lnTo>
                  <a:pt x="1905469" y="2336"/>
                </a:lnTo>
                <a:lnTo>
                  <a:pt x="1905000" y="3454"/>
                </a:lnTo>
                <a:lnTo>
                  <a:pt x="1905000" y="6083"/>
                </a:lnTo>
                <a:lnTo>
                  <a:pt x="1905469" y="7200"/>
                </a:lnTo>
                <a:lnTo>
                  <a:pt x="1907336" y="9067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67"/>
                </a:lnTo>
                <a:lnTo>
                  <a:pt x="1914067" y="7200"/>
                </a:lnTo>
                <a:lnTo>
                  <a:pt x="1914525" y="6083"/>
                </a:lnTo>
                <a:lnTo>
                  <a:pt x="1914525" y="3454"/>
                </a:lnTo>
                <a:close/>
              </a:path>
              <a:path w="10151110" h="1866900">
                <a:moveTo>
                  <a:pt x="1962150" y="1860829"/>
                </a:moveTo>
                <a:lnTo>
                  <a:pt x="1961692" y="1859711"/>
                </a:lnTo>
                <a:lnTo>
                  <a:pt x="1959825" y="1857844"/>
                </a:lnTo>
                <a:lnTo>
                  <a:pt x="1958708" y="1857375"/>
                </a:lnTo>
                <a:lnTo>
                  <a:pt x="1956079" y="1857375"/>
                </a:lnTo>
                <a:lnTo>
                  <a:pt x="1954961" y="1857844"/>
                </a:lnTo>
                <a:lnTo>
                  <a:pt x="1953094" y="1859711"/>
                </a:lnTo>
                <a:lnTo>
                  <a:pt x="1952625" y="1860829"/>
                </a:lnTo>
                <a:lnTo>
                  <a:pt x="1952625" y="1863458"/>
                </a:lnTo>
                <a:lnTo>
                  <a:pt x="1953094" y="1864575"/>
                </a:lnTo>
                <a:lnTo>
                  <a:pt x="1954961" y="1866442"/>
                </a:lnTo>
                <a:lnTo>
                  <a:pt x="1956079" y="1866900"/>
                </a:lnTo>
                <a:lnTo>
                  <a:pt x="1958708" y="1866900"/>
                </a:lnTo>
                <a:lnTo>
                  <a:pt x="1959825" y="1866442"/>
                </a:lnTo>
                <a:lnTo>
                  <a:pt x="1961692" y="1864575"/>
                </a:lnTo>
                <a:lnTo>
                  <a:pt x="1962150" y="1863458"/>
                </a:lnTo>
                <a:lnTo>
                  <a:pt x="1962150" y="1860829"/>
                </a:lnTo>
                <a:close/>
              </a:path>
              <a:path w="10151110" h="1866900">
                <a:moveTo>
                  <a:pt x="1962150" y="1396479"/>
                </a:moveTo>
                <a:lnTo>
                  <a:pt x="1961692" y="1395361"/>
                </a:lnTo>
                <a:lnTo>
                  <a:pt x="1959825" y="1393507"/>
                </a:lnTo>
                <a:lnTo>
                  <a:pt x="1958708" y="1393037"/>
                </a:lnTo>
                <a:lnTo>
                  <a:pt x="1956079" y="1393037"/>
                </a:lnTo>
                <a:lnTo>
                  <a:pt x="1954961" y="1393507"/>
                </a:lnTo>
                <a:lnTo>
                  <a:pt x="1953094" y="1395361"/>
                </a:lnTo>
                <a:lnTo>
                  <a:pt x="1952625" y="1396479"/>
                </a:lnTo>
                <a:lnTo>
                  <a:pt x="1952625" y="1399120"/>
                </a:lnTo>
                <a:lnTo>
                  <a:pt x="1953094" y="1400238"/>
                </a:lnTo>
                <a:lnTo>
                  <a:pt x="1954961" y="1402092"/>
                </a:lnTo>
                <a:lnTo>
                  <a:pt x="1956079" y="1402562"/>
                </a:lnTo>
                <a:lnTo>
                  <a:pt x="1958708" y="1402562"/>
                </a:lnTo>
                <a:lnTo>
                  <a:pt x="1959825" y="1402092"/>
                </a:lnTo>
                <a:lnTo>
                  <a:pt x="1961692" y="1400238"/>
                </a:lnTo>
                <a:lnTo>
                  <a:pt x="1962150" y="1399120"/>
                </a:lnTo>
                <a:lnTo>
                  <a:pt x="1962150" y="1396479"/>
                </a:lnTo>
                <a:close/>
              </a:path>
              <a:path w="10151110" h="1866900">
                <a:moveTo>
                  <a:pt x="1962150" y="932141"/>
                </a:moveTo>
                <a:lnTo>
                  <a:pt x="1961692" y="931024"/>
                </a:lnTo>
                <a:lnTo>
                  <a:pt x="1959825" y="929157"/>
                </a:lnTo>
                <a:lnTo>
                  <a:pt x="1958708" y="928687"/>
                </a:lnTo>
                <a:lnTo>
                  <a:pt x="1956079" y="928687"/>
                </a:lnTo>
                <a:lnTo>
                  <a:pt x="1954961" y="929157"/>
                </a:lnTo>
                <a:lnTo>
                  <a:pt x="1953094" y="931024"/>
                </a:lnTo>
                <a:lnTo>
                  <a:pt x="1952625" y="932141"/>
                </a:lnTo>
                <a:lnTo>
                  <a:pt x="1952625" y="934770"/>
                </a:lnTo>
                <a:lnTo>
                  <a:pt x="1953094" y="935888"/>
                </a:lnTo>
                <a:lnTo>
                  <a:pt x="1954961" y="937755"/>
                </a:lnTo>
                <a:lnTo>
                  <a:pt x="1956079" y="938212"/>
                </a:lnTo>
                <a:lnTo>
                  <a:pt x="1958708" y="938212"/>
                </a:lnTo>
                <a:lnTo>
                  <a:pt x="1959825" y="937755"/>
                </a:lnTo>
                <a:lnTo>
                  <a:pt x="1961692" y="935888"/>
                </a:lnTo>
                <a:lnTo>
                  <a:pt x="1962150" y="934770"/>
                </a:lnTo>
                <a:lnTo>
                  <a:pt x="1962150" y="932141"/>
                </a:lnTo>
                <a:close/>
              </a:path>
              <a:path w="10151110" h="1866900">
                <a:moveTo>
                  <a:pt x="1962150" y="467791"/>
                </a:moveTo>
                <a:lnTo>
                  <a:pt x="1961692" y="466674"/>
                </a:lnTo>
                <a:lnTo>
                  <a:pt x="1959825" y="464820"/>
                </a:lnTo>
                <a:lnTo>
                  <a:pt x="1958708" y="464350"/>
                </a:lnTo>
                <a:lnTo>
                  <a:pt x="1956079" y="464350"/>
                </a:lnTo>
                <a:lnTo>
                  <a:pt x="1954961" y="464820"/>
                </a:lnTo>
                <a:lnTo>
                  <a:pt x="1953094" y="466674"/>
                </a:lnTo>
                <a:lnTo>
                  <a:pt x="1952625" y="467791"/>
                </a:lnTo>
                <a:lnTo>
                  <a:pt x="1952625" y="470433"/>
                </a:lnTo>
                <a:lnTo>
                  <a:pt x="1953094" y="471551"/>
                </a:lnTo>
                <a:lnTo>
                  <a:pt x="1954961" y="473405"/>
                </a:lnTo>
                <a:lnTo>
                  <a:pt x="1956079" y="473875"/>
                </a:lnTo>
                <a:lnTo>
                  <a:pt x="1958708" y="473875"/>
                </a:lnTo>
                <a:lnTo>
                  <a:pt x="1959825" y="473405"/>
                </a:lnTo>
                <a:lnTo>
                  <a:pt x="1961692" y="471551"/>
                </a:lnTo>
                <a:lnTo>
                  <a:pt x="1962150" y="470433"/>
                </a:lnTo>
                <a:lnTo>
                  <a:pt x="1962150" y="467791"/>
                </a:lnTo>
                <a:close/>
              </a:path>
              <a:path w="10151110" h="1866900">
                <a:moveTo>
                  <a:pt x="1962150" y="3454"/>
                </a:moveTo>
                <a:lnTo>
                  <a:pt x="1961692" y="2336"/>
                </a:lnTo>
                <a:lnTo>
                  <a:pt x="1959825" y="469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69"/>
                </a:lnTo>
                <a:lnTo>
                  <a:pt x="1953094" y="2336"/>
                </a:lnTo>
                <a:lnTo>
                  <a:pt x="1952625" y="3454"/>
                </a:lnTo>
                <a:lnTo>
                  <a:pt x="1952625" y="6083"/>
                </a:lnTo>
                <a:lnTo>
                  <a:pt x="1953094" y="7200"/>
                </a:lnTo>
                <a:lnTo>
                  <a:pt x="1954961" y="9067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67"/>
                </a:lnTo>
                <a:lnTo>
                  <a:pt x="1961692" y="7200"/>
                </a:lnTo>
                <a:lnTo>
                  <a:pt x="1962150" y="6083"/>
                </a:lnTo>
                <a:lnTo>
                  <a:pt x="1962150" y="3454"/>
                </a:lnTo>
                <a:close/>
              </a:path>
              <a:path w="10151110" h="1866900">
                <a:moveTo>
                  <a:pt x="2009775" y="1860829"/>
                </a:moveTo>
                <a:lnTo>
                  <a:pt x="2009317" y="1859711"/>
                </a:lnTo>
                <a:lnTo>
                  <a:pt x="2007450" y="1857844"/>
                </a:lnTo>
                <a:lnTo>
                  <a:pt x="2006333" y="1857375"/>
                </a:lnTo>
                <a:lnTo>
                  <a:pt x="2003704" y="1857375"/>
                </a:lnTo>
                <a:lnTo>
                  <a:pt x="2002586" y="1857844"/>
                </a:lnTo>
                <a:lnTo>
                  <a:pt x="2000719" y="1859711"/>
                </a:lnTo>
                <a:lnTo>
                  <a:pt x="2000250" y="1860829"/>
                </a:lnTo>
                <a:lnTo>
                  <a:pt x="2000250" y="1863458"/>
                </a:lnTo>
                <a:lnTo>
                  <a:pt x="2000719" y="1864575"/>
                </a:lnTo>
                <a:lnTo>
                  <a:pt x="2002586" y="1866442"/>
                </a:lnTo>
                <a:lnTo>
                  <a:pt x="2003704" y="1866900"/>
                </a:lnTo>
                <a:lnTo>
                  <a:pt x="2006333" y="1866900"/>
                </a:lnTo>
                <a:lnTo>
                  <a:pt x="2007450" y="1866442"/>
                </a:lnTo>
                <a:lnTo>
                  <a:pt x="2009317" y="1864575"/>
                </a:lnTo>
                <a:lnTo>
                  <a:pt x="2009775" y="1863458"/>
                </a:lnTo>
                <a:lnTo>
                  <a:pt x="2009775" y="1860829"/>
                </a:lnTo>
                <a:close/>
              </a:path>
              <a:path w="10151110" h="1866900">
                <a:moveTo>
                  <a:pt x="2009775" y="1396479"/>
                </a:moveTo>
                <a:lnTo>
                  <a:pt x="2009317" y="1395361"/>
                </a:lnTo>
                <a:lnTo>
                  <a:pt x="2007450" y="1393507"/>
                </a:lnTo>
                <a:lnTo>
                  <a:pt x="2006333" y="1393037"/>
                </a:lnTo>
                <a:lnTo>
                  <a:pt x="2003704" y="1393037"/>
                </a:lnTo>
                <a:lnTo>
                  <a:pt x="2002586" y="1393507"/>
                </a:lnTo>
                <a:lnTo>
                  <a:pt x="2000719" y="1395361"/>
                </a:lnTo>
                <a:lnTo>
                  <a:pt x="2000250" y="1396479"/>
                </a:lnTo>
                <a:lnTo>
                  <a:pt x="2000250" y="1399120"/>
                </a:lnTo>
                <a:lnTo>
                  <a:pt x="2000719" y="1400238"/>
                </a:lnTo>
                <a:lnTo>
                  <a:pt x="2002586" y="1402092"/>
                </a:lnTo>
                <a:lnTo>
                  <a:pt x="2003704" y="1402562"/>
                </a:lnTo>
                <a:lnTo>
                  <a:pt x="2006333" y="1402562"/>
                </a:lnTo>
                <a:lnTo>
                  <a:pt x="2007450" y="1402092"/>
                </a:lnTo>
                <a:lnTo>
                  <a:pt x="2009317" y="1400238"/>
                </a:lnTo>
                <a:lnTo>
                  <a:pt x="2009775" y="1399120"/>
                </a:lnTo>
                <a:lnTo>
                  <a:pt x="2009775" y="1396479"/>
                </a:lnTo>
                <a:close/>
              </a:path>
              <a:path w="10151110" h="1866900">
                <a:moveTo>
                  <a:pt x="2009775" y="932141"/>
                </a:moveTo>
                <a:lnTo>
                  <a:pt x="2009317" y="931024"/>
                </a:lnTo>
                <a:lnTo>
                  <a:pt x="2007450" y="929157"/>
                </a:lnTo>
                <a:lnTo>
                  <a:pt x="2006333" y="928687"/>
                </a:lnTo>
                <a:lnTo>
                  <a:pt x="2003704" y="928687"/>
                </a:lnTo>
                <a:lnTo>
                  <a:pt x="2002586" y="929157"/>
                </a:lnTo>
                <a:lnTo>
                  <a:pt x="2000719" y="931024"/>
                </a:lnTo>
                <a:lnTo>
                  <a:pt x="2000250" y="932141"/>
                </a:lnTo>
                <a:lnTo>
                  <a:pt x="2000250" y="934770"/>
                </a:lnTo>
                <a:lnTo>
                  <a:pt x="2000719" y="935888"/>
                </a:lnTo>
                <a:lnTo>
                  <a:pt x="2002586" y="937755"/>
                </a:lnTo>
                <a:lnTo>
                  <a:pt x="2003704" y="938212"/>
                </a:lnTo>
                <a:lnTo>
                  <a:pt x="2006333" y="938212"/>
                </a:lnTo>
                <a:lnTo>
                  <a:pt x="2007450" y="937755"/>
                </a:lnTo>
                <a:lnTo>
                  <a:pt x="2009317" y="935888"/>
                </a:lnTo>
                <a:lnTo>
                  <a:pt x="2009775" y="934770"/>
                </a:lnTo>
                <a:lnTo>
                  <a:pt x="2009775" y="932141"/>
                </a:lnTo>
                <a:close/>
              </a:path>
              <a:path w="10151110" h="1866900">
                <a:moveTo>
                  <a:pt x="2009775" y="467791"/>
                </a:moveTo>
                <a:lnTo>
                  <a:pt x="2009317" y="466674"/>
                </a:lnTo>
                <a:lnTo>
                  <a:pt x="2007450" y="464820"/>
                </a:lnTo>
                <a:lnTo>
                  <a:pt x="2006333" y="464350"/>
                </a:lnTo>
                <a:lnTo>
                  <a:pt x="2003704" y="464350"/>
                </a:lnTo>
                <a:lnTo>
                  <a:pt x="2002586" y="464820"/>
                </a:lnTo>
                <a:lnTo>
                  <a:pt x="2000719" y="466674"/>
                </a:lnTo>
                <a:lnTo>
                  <a:pt x="2000250" y="467791"/>
                </a:lnTo>
                <a:lnTo>
                  <a:pt x="2000250" y="470433"/>
                </a:lnTo>
                <a:lnTo>
                  <a:pt x="2000719" y="471551"/>
                </a:lnTo>
                <a:lnTo>
                  <a:pt x="2002586" y="473405"/>
                </a:lnTo>
                <a:lnTo>
                  <a:pt x="2003704" y="473875"/>
                </a:lnTo>
                <a:lnTo>
                  <a:pt x="2006333" y="473875"/>
                </a:lnTo>
                <a:lnTo>
                  <a:pt x="2007450" y="473405"/>
                </a:lnTo>
                <a:lnTo>
                  <a:pt x="2009317" y="471551"/>
                </a:lnTo>
                <a:lnTo>
                  <a:pt x="2009775" y="470433"/>
                </a:lnTo>
                <a:lnTo>
                  <a:pt x="2009775" y="467791"/>
                </a:lnTo>
                <a:close/>
              </a:path>
              <a:path w="10151110" h="1866900">
                <a:moveTo>
                  <a:pt x="2009775" y="3454"/>
                </a:moveTo>
                <a:lnTo>
                  <a:pt x="2009317" y="2336"/>
                </a:lnTo>
                <a:lnTo>
                  <a:pt x="2007450" y="469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69"/>
                </a:lnTo>
                <a:lnTo>
                  <a:pt x="2000719" y="2336"/>
                </a:lnTo>
                <a:lnTo>
                  <a:pt x="2000250" y="3454"/>
                </a:lnTo>
                <a:lnTo>
                  <a:pt x="2000250" y="6083"/>
                </a:lnTo>
                <a:lnTo>
                  <a:pt x="2000719" y="7200"/>
                </a:lnTo>
                <a:lnTo>
                  <a:pt x="2002586" y="9067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67"/>
                </a:lnTo>
                <a:lnTo>
                  <a:pt x="2009317" y="7200"/>
                </a:lnTo>
                <a:lnTo>
                  <a:pt x="2009775" y="6083"/>
                </a:lnTo>
                <a:lnTo>
                  <a:pt x="2009775" y="3454"/>
                </a:lnTo>
                <a:close/>
              </a:path>
              <a:path w="10151110" h="1866900">
                <a:moveTo>
                  <a:pt x="2057400" y="1860829"/>
                </a:moveTo>
                <a:lnTo>
                  <a:pt x="2056942" y="1859711"/>
                </a:lnTo>
                <a:lnTo>
                  <a:pt x="2055075" y="1857844"/>
                </a:lnTo>
                <a:lnTo>
                  <a:pt x="2053958" y="1857375"/>
                </a:lnTo>
                <a:lnTo>
                  <a:pt x="2051329" y="1857375"/>
                </a:lnTo>
                <a:lnTo>
                  <a:pt x="2050211" y="1857844"/>
                </a:lnTo>
                <a:lnTo>
                  <a:pt x="2048344" y="1859711"/>
                </a:lnTo>
                <a:lnTo>
                  <a:pt x="2047875" y="1860829"/>
                </a:lnTo>
                <a:lnTo>
                  <a:pt x="2047875" y="1863458"/>
                </a:lnTo>
                <a:lnTo>
                  <a:pt x="2048344" y="1864575"/>
                </a:lnTo>
                <a:lnTo>
                  <a:pt x="2050211" y="1866442"/>
                </a:lnTo>
                <a:lnTo>
                  <a:pt x="2051329" y="1866900"/>
                </a:lnTo>
                <a:lnTo>
                  <a:pt x="2053958" y="1866900"/>
                </a:lnTo>
                <a:lnTo>
                  <a:pt x="2055075" y="1866442"/>
                </a:lnTo>
                <a:lnTo>
                  <a:pt x="2056942" y="1864575"/>
                </a:lnTo>
                <a:lnTo>
                  <a:pt x="2057400" y="1863458"/>
                </a:lnTo>
                <a:lnTo>
                  <a:pt x="2057400" y="1860829"/>
                </a:lnTo>
                <a:close/>
              </a:path>
              <a:path w="10151110" h="1866900">
                <a:moveTo>
                  <a:pt x="2057400" y="1396479"/>
                </a:moveTo>
                <a:lnTo>
                  <a:pt x="2056942" y="1395361"/>
                </a:lnTo>
                <a:lnTo>
                  <a:pt x="2055075" y="1393507"/>
                </a:lnTo>
                <a:lnTo>
                  <a:pt x="2053958" y="1393037"/>
                </a:lnTo>
                <a:lnTo>
                  <a:pt x="2051329" y="1393037"/>
                </a:lnTo>
                <a:lnTo>
                  <a:pt x="2050211" y="1393507"/>
                </a:lnTo>
                <a:lnTo>
                  <a:pt x="2048344" y="1395361"/>
                </a:lnTo>
                <a:lnTo>
                  <a:pt x="2047875" y="1396479"/>
                </a:lnTo>
                <a:lnTo>
                  <a:pt x="2047875" y="1399120"/>
                </a:lnTo>
                <a:lnTo>
                  <a:pt x="2048344" y="1400238"/>
                </a:lnTo>
                <a:lnTo>
                  <a:pt x="2050211" y="1402092"/>
                </a:lnTo>
                <a:lnTo>
                  <a:pt x="2051329" y="1402562"/>
                </a:lnTo>
                <a:lnTo>
                  <a:pt x="2053958" y="1402562"/>
                </a:lnTo>
                <a:lnTo>
                  <a:pt x="2055075" y="1402092"/>
                </a:lnTo>
                <a:lnTo>
                  <a:pt x="2056942" y="1400238"/>
                </a:lnTo>
                <a:lnTo>
                  <a:pt x="2057400" y="1399120"/>
                </a:lnTo>
                <a:lnTo>
                  <a:pt x="2057400" y="1396479"/>
                </a:lnTo>
                <a:close/>
              </a:path>
              <a:path w="10151110" h="1866900">
                <a:moveTo>
                  <a:pt x="2057400" y="932141"/>
                </a:moveTo>
                <a:lnTo>
                  <a:pt x="2056942" y="931024"/>
                </a:lnTo>
                <a:lnTo>
                  <a:pt x="2055075" y="929157"/>
                </a:lnTo>
                <a:lnTo>
                  <a:pt x="2053958" y="928687"/>
                </a:lnTo>
                <a:lnTo>
                  <a:pt x="2051329" y="928687"/>
                </a:lnTo>
                <a:lnTo>
                  <a:pt x="2050211" y="929157"/>
                </a:lnTo>
                <a:lnTo>
                  <a:pt x="2048344" y="931024"/>
                </a:lnTo>
                <a:lnTo>
                  <a:pt x="2047875" y="932141"/>
                </a:lnTo>
                <a:lnTo>
                  <a:pt x="2047875" y="934770"/>
                </a:lnTo>
                <a:lnTo>
                  <a:pt x="2048344" y="935888"/>
                </a:lnTo>
                <a:lnTo>
                  <a:pt x="2050211" y="937755"/>
                </a:lnTo>
                <a:lnTo>
                  <a:pt x="2051329" y="938212"/>
                </a:lnTo>
                <a:lnTo>
                  <a:pt x="2053958" y="938212"/>
                </a:lnTo>
                <a:lnTo>
                  <a:pt x="2055075" y="937755"/>
                </a:lnTo>
                <a:lnTo>
                  <a:pt x="2056942" y="935888"/>
                </a:lnTo>
                <a:lnTo>
                  <a:pt x="2057400" y="934770"/>
                </a:lnTo>
                <a:lnTo>
                  <a:pt x="2057400" y="932141"/>
                </a:lnTo>
                <a:close/>
              </a:path>
              <a:path w="10151110" h="1866900">
                <a:moveTo>
                  <a:pt x="2057400" y="467791"/>
                </a:moveTo>
                <a:lnTo>
                  <a:pt x="2056942" y="466674"/>
                </a:lnTo>
                <a:lnTo>
                  <a:pt x="2055075" y="464820"/>
                </a:lnTo>
                <a:lnTo>
                  <a:pt x="2053958" y="464350"/>
                </a:lnTo>
                <a:lnTo>
                  <a:pt x="2051329" y="464350"/>
                </a:lnTo>
                <a:lnTo>
                  <a:pt x="2050211" y="464820"/>
                </a:lnTo>
                <a:lnTo>
                  <a:pt x="2048344" y="466674"/>
                </a:lnTo>
                <a:lnTo>
                  <a:pt x="2047875" y="467791"/>
                </a:lnTo>
                <a:lnTo>
                  <a:pt x="2047875" y="470433"/>
                </a:lnTo>
                <a:lnTo>
                  <a:pt x="2048344" y="471551"/>
                </a:lnTo>
                <a:lnTo>
                  <a:pt x="2050211" y="473405"/>
                </a:lnTo>
                <a:lnTo>
                  <a:pt x="2051329" y="473875"/>
                </a:lnTo>
                <a:lnTo>
                  <a:pt x="2053958" y="473875"/>
                </a:lnTo>
                <a:lnTo>
                  <a:pt x="2055075" y="473405"/>
                </a:lnTo>
                <a:lnTo>
                  <a:pt x="2056942" y="471551"/>
                </a:lnTo>
                <a:lnTo>
                  <a:pt x="2057400" y="470433"/>
                </a:lnTo>
                <a:lnTo>
                  <a:pt x="2057400" y="467791"/>
                </a:lnTo>
                <a:close/>
              </a:path>
              <a:path w="10151110" h="1866900">
                <a:moveTo>
                  <a:pt x="2057400" y="3454"/>
                </a:moveTo>
                <a:lnTo>
                  <a:pt x="2056942" y="2336"/>
                </a:lnTo>
                <a:lnTo>
                  <a:pt x="2055075" y="469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69"/>
                </a:lnTo>
                <a:lnTo>
                  <a:pt x="2048344" y="2336"/>
                </a:lnTo>
                <a:lnTo>
                  <a:pt x="2047875" y="3454"/>
                </a:lnTo>
                <a:lnTo>
                  <a:pt x="2047875" y="6083"/>
                </a:lnTo>
                <a:lnTo>
                  <a:pt x="2048344" y="7200"/>
                </a:lnTo>
                <a:lnTo>
                  <a:pt x="2050211" y="9067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67"/>
                </a:lnTo>
                <a:lnTo>
                  <a:pt x="2056942" y="7200"/>
                </a:lnTo>
                <a:lnTo>
                  <a:pt x="2057400" y="6083"/>
                </a:lnTo>
                <a:lnTo>
                  <a:pt x="2057400" y="3454"/>
                </a:lnTo>
                <a:close/>
              </a:path>
              <a:path w="10151110" h="1866900">
                <a:moveTo>
                  <a:pt x="2105025" y="1860829"/>
                </a:moveTo>
                <a:lnTo>
                  <a:pt x="2104567" y="1859711"/>
                </a:lnTo>
                <a:lnTo>
                  <a:pt x="2102700" y="1857844"/>
                </a:lnTo>
                <a:lnTo>
                  <a:pt x="2101583" y="1857375"/>
                </a:lnTo>
                <a:lnTo>
                  <a:pt x="2098954" y="1857375"/>
                </a:lnTo>
                <a:lnTo>
                  <a:pt x="2097836" y="1857844"/>
                </a:lnTo>
                <a:lnTo>
                  <a:pt x="2095969" y="1859711"/>
                </a:lnTo>
                <a:lnTo>
                  <a:pt x="2095500" y="1860829"/>
                </a:lnTo>
                <a:lnTo>
                  <a:pt x="2095500" y="1863458"/>
                </a:lnTo>
                <a:lnTo>
                  <a:pt x="2095969" y="1864575"/>
                </a:lnTo>
                <a:lnTo>
                  <a:pt x="2097836" y="1866442"/>
                </a:lnTo>
                <a:lnTo>
                  <a:pt x="2098954" y="1866900"/>
                </a:lnTo>
                <a:lnTo>
                  <a:pt x="2101583" y="1866900"/>
                </a:lnTo>
                <a:lnTo>
                  <a:pt x="2102700" y="1866442"/>
                </a:lnTo>
                <a:lnTo>
                  <a:pt x="2104567" y="1864575"/>
                </a:lnTo>
                <a:lnTo>
                  <a:pt x="2105025" y="1863458"/>
                </a:lnTo>
                <a:lnTo>
                  <a:pt x="2105025" y="1860829"/>
                </a:lnTo>
                <a:close/>
              </a:path>
              <a:path w="10151110" h="1866900">
                <a:moveTo>
                  <a:pt x="2105025" y="1396479"/>
                </a:moveTo>
                <a:lnTo>
                  <a:pt x="2104567" y="1395361"/>
                </a:lnTo>
                <a:lnTo>
                  <a:pt x="2102700" y="1393507"/>
                </a:lnTo>
                <a:lnTo>
                  <a:pt x="2101583" y="1393037"/>
                </a:lnTo>
                <a:lnTo>
                  <a:pt x="2098954" y="1393037"/>
                </a:lnTo>
                <a:lnTo>
                  <a:pt x="2097836" y="1393507"/>
                </a:lnTo>
                <a:lnTo>
                  <a:pt x="2095969" y="1395361"/>
                </a:lnTo>
                <a:lnTo>
                  <a:pt x="2095500" y="1396479"/>
                </a:lnTo>
                <a:lnTo>
                  <a:pt x="2095500" y="1399120"/>
                </a:lnTo>
                <a:lnTo>
                  <a:pt x="2095969" y="1400238"/>
                </a:lnTo>
                <a:lnTo>
                  <a:pt x="2097836" y="1402092"/>
                </a:lnTo>
                <a:lnTo>
                  <a:pt x="2098954" y="1402562"/>
                </a:lnTo>
                <a:lnTo>
                  <a:pt x="2101583" y="1402562"/>
                </a:lnTo>
                <a:lnTo>
                  <a:pt x="2102700" y="1402092"/>
                </a:lnTo>
                <a:lnTo>
                  <a:pt x="2104567" y="1400238"/>
                </a:lnTo>
                <a:lnTo>
                  <a:pt x="2105025" y="1399120"/>
                </a:lnTo>
                <a:lnTo>
                  <a:pt x="2105025" y="1396479"/>
                </a:lnTo>
                <a:close/>
              </a:path>
              <a:path w="10151110" h="1866900">
                <a:moveTo>
                  <a:pt x="2105025" y="932141"/>
                </a:moveTo>
                <a:lnTo>
                  <a:pt x="2104567" y="931024"/>
                </a:lnTo>
                <a:lnTo>
                  <a:pt x="2102700" y="929157"/>
                </a:lnTo>
                <a:lnTo>
                  <a:pt x="2101583" y="928687"/>
                </a:lnTo>
                <a:lnTo>
                  <a:pt x="2098954" y="928687"/>
                </a:lnTo>
                <a:lnTo>
                  <a:pt x="2097836" y="929157"/>
                </a:lnTo>
                <a:lnTo>
                  <a:pt x="2095969" y="931024"/>
                </a:lnTo>
                <a:lnTo>
                  <a:pt x="2095500" y="932141"/>
                </a:lnTo>
                <a:lnTo>
                  <a:pt x="2095500" y="934770"/>
                </a:lnTo>
                <a:lnTo>
                  <a:pt x="2095969" y="935888"/>
                </a:lnTo>
                <a:lnTo>
                  <a:pt x="2097836" y="937755"/>
                </a:lnTo>
                <a:lnTo>
                  <a:pt x="2098954" y="938212"/>
                </a:lnTo>
                <a:lnTo>
                  <a:pt x="2101583" y="938212"/>
                </a:lnTo>
                <a:lnTo>
                  <a:pt x="2102700" y="937755"/>
                </a:lnTo>
                <a:lnTo>
                  <a:pt x="2104567" y="935888"/>
                </a:lnTo>
                <a:lnTo>
                  <a:pt x="2105025" y="934770"/>
                </a:lnTo>
                <a:lnTo>
                  <a:pt x="2105025" y="932141"/>
                </a:lnTo>
                <a:close/>
              </a:path>
              <a:path w="10151110" h="1866900">
                <a:moveTo>
                  <a:pt x="2105025" y="467791"/>
                </a:moveTo>
                <a:lnTo>
                  <a:pt x="2104567" y="466674"/>
                </a:lnTo>
                <a:lnTo>
                  <a:pt x="2102700" y="464820"/>
                </a:lnTo>
                <a:lnTo>
                  <a:pt x="2101583" y="464350"/>
                </a:lnTo>
                <a:lnTo>
                  <a:pt x="2098954" y="464350"/>
                </a:lnTo>
                <a:lnTo>
                  <a:pt x="2097836" y="464820"/>
                </a:lnTo>
                <a:lnTo>
                  <a:pt x="2095969" y="466674"/>
                </a:lnTo>
                <a:lnTo>
                  <a:pt x="2095500" y="467791"/>
                </a:lnTo>
                <a:lnTo>
                  <a:pt x="2095500" y="470433"/>
                </a:lnTo>
                <a:lnTo>
                  <a:pt x="2095969" y="471551"/>
                </a:lnTo>
                <a:lnTo>
                  <a:pt x="2097836" y="473405"/>
                </a:lnTo>
                <a:lnTo>
                  <a:pt x="2098954" y="473875"/>
                </a:lnTo>
                <a:lnTo>
                  <a:pt x="2101583" y="473875"/>
                </a:lnTo>
                <a:lnTo>
                  <a:pt x="2102700" y="473405"/>
                </a:lnTo>
                <a:lnTo>
                  <a:pt x="2104567" y="471551"/>
                </a:lnTo>
                <a:lnTo>
                  <a:pt x="2105025" y="470433"/>
                </a:lnTo>
                <a:lnTo>
                  <a:pt x="2105025" y="467791"/>
                </a:lnTo>
                <a:close/>
              </a:path>
              <a:path w="10151110" h="1866900">
                <a:moveTo>
                  <a:pt x="2105025" y="3454"/>
                </a:moveTo>
                <a:lnTo>
                  <a:pt x="2104567" y="2336"/>
                </a:lnTo>
                <a:lnTo>
                  <a:pt x="2102700" y="469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69"/>
                </a:lnTo>
                <a:lnTo>
                  <a:pt x="2095969" y="2336"/>
                </a:lnTo>
                <a:lnTo>
                  <a:pt x="2095500" y="3454"/>
                </a:lnTo>
                <a:lnTo>
                  <a:pt x="2095500" y="6083"/>
                </a:lnTo>
                <a:lnTo>
                  <a:pt x="2095969" y="7200"/>
                </a:lnTo>
                <a:lnTo>
                  <a:pt x="2097836" y="9067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67"/>
                </a:lnTo>
                <a:lnTo>
                  <a:pt x="2104567" y="7200"/>
                </a:lnTo>
                <a:lnTo>
                  <a:pt x="2105025" y="6083"/>
                </a:lnTo>
                <a:lnTo>
                  <a:pt x="2105025" y="3454"/>
                </a:lnTo>
                <a:close/>
              </a:path>
              <a:path w="10151110" h="1866900">
                <a:moveTo>
                  <a:pt x="2152650" y="1860829"/>
                </a:moveTo>
                <a:lnTo>
                  <a:pt x="2152192" y="1859711"/>
                </a:lnTo>
                <a:lnTo>
                  <a:pt x="2150326" y="1857844"/>
                </a:lnTo>
                <a:lnTo>
                  <a:pt x="2149208" y="1857375"/>
                </a:lnTo>
                <a:lnTo>
                  <a:pt x="2146579" y="1857375"/>
                </a:lnTo>
                <a:lnTo>
                  <a:pt x="2145461" y="1857844"/>
                </a:lnTo>
                <a:lnTo>
                  <a:pt x="2143595" y="1859711"/>
                </a:lnTo>
                <a:lnTo>
                  <a:pt x="2143125" y="1860829"/>
                </a:lnTo>
                <a:lnTo>
                  <a:pt x="2143125" y="1863458"/>
                </a:lnTo>
                <a:lnTo>
                  <a:pt x="2143595" y="1864575"/>
                </a:lnTo>
                <a:lnTo>
                  <a:pt x="2145461" y="1866442"/>
                </a:lnTo>
                <a:lnTo>
                  <a:pt x="2146579" y="1866900"/>
                </a:lnTo>
                <a:lnTo>
                  <a:pt x="2149208" y="1866900"/>
                </a:lnTo>
                <a:lnTo>
                  <a:pt x="2150326" y="1866442"/>
                </a:lnTo>
                <a:lnTo>
                  <a:pt x="2152192" y="1864575"/>
                </a:lnTo>
                <a:lnTo>
                  <a:pt x="2152650" y="1863458"/>
                </a:lnTo>
                <a:lnTo>
                  <a:pt x="2152650" y="1860829"/>
                </a:lnTo>
                <a:close/>
              </a:path>
              <a:path w="10151110" h="1866900">
                <a:moveTo>
                  <a:pt x="2152650" y="1396479"/>
                </a:moveTo>
                <a:lnTo>
                  <a:pt x="2152192" y="1395361"/>
                </a:lnTo>
                <a:lnTo>
                  <a:pt x="2150326" y="1393507"/>
                </a:lnTo>
                <a:lnTo>
                  <a:pt x="2149208" y="1393037"/>
                </a:lnTo>
                <a:lnTo>
                  <a:pt x="2146579" y="1393037"/>
                </a:lnTo>
                <a:lnTo>
                  <a:pt x="2145461" y="1393507"/>
                </a:lnTo>
                <a:lnTo>
                  <a:pt x="2143595" y="1395361"/>
                </a:lnTo>
                <a:lnTo>
                  <a:pt x="2143125" y="1396479"/>
                </a:lnTo>
                <a:lnTo>
                  <a:pt x="2143125" y="1399120"/>
                </a:lnTo>
                <a:lnTo>
                  <a:pt x="2143595" y="1400238"/>
                </a:lnTo>
                <a:lnTo>
                  <a:pt x="2145461" y="1402092"/>
                </a:lnTo>
                <a:lnTo>
                  <a:pt x="2146579" y="1402562"/>
                </a:lnTo>
                <a:lnTo>
                  <a:pt x="2149208" y="1402562"/>
                </a:lnTo>
                <a:lnTo>
                  <a:pt x="2150326" y="1402092"/>
                </a:lnTo>
                <a:lnTo>
                  <a:pt x="2152192" y="1400238"/>
                </a:lnTo>
                <a:lnTo>
                  <a:pt x="2152650" y="1399120"/>
                </a:lnTo>
                <a:lnTo>
                  <a:pt x="2152650" y="1396479"/>
                </a:lnTo>
                <a:close/>
              </a:path>
              <a:path w="10151110" h="1866900">
                <a:moveTo>
                  <a:pt x="2152650" y="932141"/>
                </a:moveTo>
                <a:lnTo>
                  <a:pt x="2152192" y="931024"/>
                </a:lnTo>
                <a:lnTo>
                  <a:pt x="2150326" y="929157"/>
                </a:lnTo>
                <a:lnTo>
                  <a:pt x="2149208" y="928687"/>
                </a:lnTo>
                <a:lnTo>
                  <a:pt x="2146579" y="928687"/>
                </a:lnTo>
                <a:lnTo>
                  <a:pt x="2145461" y="929157"/>
                </a:lnTo>
                <a:lnTo>
                  <a:pt x="2143595" y="931024"/>
                </a:lnTo>
                <a:lnTo>
                  <a:pt x="2143125" y="932141"/>
                </a:lnTo>
                <a:lnTo>
                  <a:pt x="2143125" y="934770"/>
                </a:lnTo>
                <a:lnTo>
                  <a:pt x="2143595" y="935888"/>
                </a:lnTo>
                <a:lnTo>
                  <a:pt x="2145461" y="937755"/>
                </a:lnTo>
                <a:lnTo>
                  <a:pt x="2146579" y="938212"/>
                </a:lnTo>
                <a:lnTo>
                  <a:pt x="2149208" y="938212"/>
                </a:lnTo>
                <a:lnTo>
                  <a:pt x="2150326" y="937755"/>
                </a:lnTo>
                <a:lnTo>
                  <a:pt x="2152192" y="935888"/>
                </a:lnTo>
                <a:lnTo>
                  <a:pt x="2152650" y="934770"/>
                </a:lnTo>
                <a:lnTo>
                  <a:pt x="2152650" y="932141"/>
                </a:lnTo>
                <a:close/>
              </a:path>
              <a:path w="10151110" h="1866900">
                <a:moveTo>
                  <a:pt x="2152650" y="467791"/>
                </a:moveTo>
                <a:lnTo>
                  <a:pt x="2152192" y="466674"/>
                </a:lnTo>
                <a:lnTo>
                  <a:pt x="2150326" y="464820"/>
                </a:lnTo>
                <a:lnTo>
                  <a:pt x="2149208" y="464350"/>
                </a:lnTo>
                <a:lnTo>
                  <a:pt x="2146579" y="464350"/>
                </a:lnTo>
                <a:lnTo>
                  <a:pt x="2145461" y="464820"/>
                </a:lnTo>
                <a:lnTo>
                  <a:pt x="2143595" y="466674"/>
                </a:lnTo>
                <a:lnTo>
                  <a:pt x="2143125" y="467791"/>
                </a:lnTo>
                <a:lnTo>
                  <a:pt x="2143125" y="470433"/>
                </a:lnTo>
                <a:lnTo>
                  <a:pt x="2143595" y="471551"/>
                </a:lnTo>
                <a:lnTo>
                  <a:pt x="2145461" y="473405"/>
                </a:lnTo>
                <a:lnTo>
                  <a:pt x="2146579" y="473875"/>
                </a:lnTo>
                <a:lnTo>
                  <a:pt x="2149208" y="473875"/>
                </a:lnTo>
                <a:lnTo>
                  <a:pt x="2150326" y="473405"/>
                </a:lnTo>
                <a:lnTo>
                  <a:pt x="2152192" y="471551"/>
                </a:lnTo>
                <a:lnTo>
                  <a:pt x="2152650" y="470433"/>
                </a:lnTo>
                <a:lnTo>
                  <a:pt x="2152650" y="467791"/>
                </a:lnTo>
                <a:close/>
              </a:path>
              <a:path w="10151110" h="1866900">
                <a:moveTo>
                  <a:pt x="2152650" y="3454"/>
                </a:moveTo>
                <a:lnTo>
                  <a:pt x="2152192" y="2336"/>
                </a:lnTo>
                <a:lnTo>
                  <a:pt x="2150326" y="469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69"/>
                </a:lnTo>
                <a:lnTo>
                  <a:pt x="2143595" y="2336"/>
                </a:lnTo>
                <a:lnTo>
                  <a:pt x="2143125" y="3454"/>
                </a:lnTo>
                <a:lnTo>
                  <a:pt x="2143125" y="6083"/>
                </a:lnTo>
                <a:lnTo>
                  <a:pt x="2143595" y="7200"/>
                </a:lnTo>
                <a:lnTo>
                  <a:pt x="2145461" y="9067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67"/>
                </a:lnTo>
                <a:lnTo>
                  <a:pt x="2152192" y="7200"/>
                </a:lnTo>
                <a:lnTo>
                  <a:pt x="2152650" y="6083"/>
                </a:lnTo>
                <a:lnTo>
                  <a:pt x="2152650" y="3454"/>
                </a:lnTo>
                <a:close/>
              </a:path>
              <a:path w="10151110" h="1866900">
                <a:moveTo>
                  <a:pt x="2200275" y="1860829"/>
                </a:moveTo>
                <a:lnTo>
                  <a:pt x="2199817" y="1859711"/>
                </a:lnTo>
                <a:lnTo>
                  <a:pt x="2197951" y="1857844"/>
                </a:lnTo>
                <a:lnTo>
                  <a:pt x="2196833" y="1857375"/>
                </a:lnTo>
                <a:lnTo>
                  <a:pt x="2194204" y="1857375"/>
                </a:lnTo>
                <a:lnTo>
                  <a:pt x="2193086" y="1857844"/>
                </a:lnTo>
                <a:lnTo>
                  <a:pt x="2191220" y="1859711"/>
                </a:lnTo>
                <a:lnTo>
                  <a:pt x="2190750" y="1860829"/>
                </a:lnTo>
                <a:lnTo>
                  <a:pt x="2190750" y="1863458"/>
                </a:lnTo>
                <a:lnTo>
                  <a:pt x="2191220" y="1864575"/>
                </a:lnTo>
                <a:lnTo>
                  <a:pt x="2193086" y="1866442"/>
                </a:lnTo>
                <a:lnTo>
                  <a:pt x="2194204" y="1866900"/>
                </a:lnTo>
                <a:lnTo>
                  <a:pt x="2196833" y="1866900"/>
                </a:lnTo>
                <a:lnTo>
                  <a:pt x="2197951" y="1866442"/>
                </a:lnTo>
                <a:lnTo>
                  <a:pt x="2199817" y="1864575"/>
                </a:lnTo>
                <a:lnTo>
                  <a:pt x="2200275" y="1863458"/>
                </a:lnTo>
                <a:lnTo>
                  <a:pt x="2200275" y="1860829"/>
                </a:lnTo>
                <a:close/>
              </a:path>
              <a:path w="10151110" h="1866900">
                <a:moveTo>
                  <a:pt x="2200275" y="1396479"/>
                </a:moveTo>
                <a:lnTo>
                  <a:pt x="2199817" y="1395361"/>
                </a:lnTo>
                <a:lnTo>
                  <a:pt x="2197951" y="1393507"/>
                </a:lnTo>
                <a:lnTo>
                  <a:pt x="2196833" y="1393037"/>
                </a:lnTo>
                <a:lnTo>
                  <a:pt x="2194204" y="1393037"/>
                </a:lnTo>
                <a:lnTo>
                  <a:pt x="2193086" y="1393507"/>
                </a:lnTo>
                <a:lnTo>
                  <a:pt x="2191220" y="1395361"/>
                </a:lnTo>
                <a:lnTo>
                  <a:pt x="2190750" y="1396479"/>
                </a:lnTo>
                <a:lnTo>
                  <a:pt x="2190750" y="1399120"/>
                </a:lnTo>
                <a:lnTo>
                  <a:pt x="2191220" y="1400238"/>
                </a:lnTo>
                <a:lnTo>
                  <a:pt x="2193086" y="1402092"/>
                </a:lnTo>
                <a:lnTo>
                  <a:pt x="2194204" y="1402562"/>
                </a:lnTo>
                <a:lnTo>
                  <a:pt x="2196833" y="1402562"/>
                </a:lnTo>
                <a:lnTo>
                  <a:pt x="2197951" y="1402092"/>
                </a:lnTo>
                <a:lnTo>
                  <a:pt x="2199817" y="1400238"/>
                </a:lnTo>
                <a:lnTo>
                  <a:pt x="2200275" y="1399120"/>
                </a:lnTo>
                <a:lnTo>
                  <a:pt x="2200275" y="1396479"/>
                </a:lnTo>
                <a:close/>
              </a:path>
              <a:path w="10151110" h="1866900">
                <a:moveTo>
                  <a:pt x="2200275" y="932141"/>
                </a:moveTo>
                <a:lnTo>
                  <a:pt x="2199817" y="931024"/>
                </a:lnTo>
                <a:lnTo>
                  <a:pt x="2197951" y="929157"/>
                </a:lnTo>
                <a:lnTo>
                  <a:pt x="2196833" y="928687"/>
                </a:lnTo>
                <a:lnTo>
                  <a:pt x="2194204" y="928687"/>
                </a:lnTo>
                <a:lnTo>
                  <a:pt x="2193086" y="929157"/>
                </a:lnTo>
                <a:lnTo>
                  <a:pt x="2191220" y="931024"/>
                </a:lnTo>
                <a:lnTo>
                  <a:pt x="2190750" y="932141"/>
                </a:lnTo>
                <a:lnTo>
                  <a:pt x="2190750" y="934770"/>
                </a:lnTo>
                <a:lnTo>
                  <a:pt x="2191220" y="935888"/>
                </a:lnTo>
                <a:lnTo>
                  <a:pt x="2193086" y="937755"/>
                </a:lnTo>
                <a:lnTo>
                  <a:pt x="2194204" y="938212"/>
                </a:lnTo>
                <a:lnTo>
                  <a:pt x="2196833" y="938212"/>
                </a:lnTo>
                <a:lnTo>
                  <a:pt x="2197951" y="937755"/>
                </a:lnTo>
                <a:lnTo>
                  <a:pt x="2199817" y="935888"/>
                </a:lnTo>
                <a:lnTo>
                  <a:pt x="2200275" y="934770"/>
                </a:lnTo>
                <a:lnTo>
                  <a:pt x="2200275" y="932141"/>
                </a:lnTo>
                <a:close/>
              </a:path>
              <a:path w="10151110" h="1866900">
                <a:moveTo>
                  <a:pt x="2200275" y="467791"/>
                </a:moveTo>
                <a:lnTo>
                  <a:pt x="2199817" y="466674"/>
                </a:lnTo>
                <a:lnTo>
                  <a:pt x="2197951" y="464820"/>
                </a:lnTo>
                <a:lnTo>
                  <a:pt x="2196833" y="464350"/>
                </a:lnTo>
                <a:lnTo>
                  <a:pt x="2194204" y="464350"/>
                </a:lnTo>
                <a:lnTo>
                  <a:pt x="2193086" y="464820"/>
                </a:lnTo>
                <a:lnTo>
                  <a:pt x="2191220" y="466674"/>
                </a:lnTo>
                <a:lnTo>
                  <a:pt x="2190750" y="467791"/>
                </a:lnTo>
                <a:lnTo>
                  <a:pt x="2190750" y="470433"/>
                </a:lnTo>
                <a:lnTo>
                  <a:pt x="2191220" y="471551"/>
                </a:lnTo>
                <a:lnTo>
                  <a:pt x="2193086" y="473405"/>
                </a:lnTo>
                <a:lnTo>
                  <a:pt x="2194204" y="473875"/>
                </a:lnTo>
                <a:lnTo>
                  <a:pt x="2196833" y="473875"/>
                </a:lnTo>
                <a:lnTo>
                  <a:pt x="2197951" y="473405"/>
                </a:lnTo>
                <a:lnTo>
                  <a:pt x="2199817" y="471551"/>
                </a:lnTo>
                <a:lnTo>
                  <a:pt x="2200275" y="470433"/>
                </a:lnTo>
                <a:lnTo>
                  <a:pt x="2200275" y="467791"/>
                </a:lnTo>
                <a:close/>
              </a:path>
              <a:path w="10151110" h="1866900">
                <a:moveTo>
                  <a:pt x="2200275" y="3454"/>
                </a:moveTo>
                <a:lnTo>
                  <a:pt x="2199817" y="2336"/>
                </a:lnTo>
                <a:lnTo>
                  <a:pt x="2197951" y="469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69"/>
                </a:lnTo>
                <a:lnTo>
                  <a:pt x="2191220" y="2336"/>
                </a:lnTo>
                <a:lnTo>
                  <a:pt x="2190750" y="3454"/>
                </a:lnTo>
                <a:lnTo>
                  <a:pt x="2190750" y="6083"/>
                </a:lnTo>
                <a:lnTo>
                  <a:pt x="2191220" y="7200"/>
                </a:lnTo>
                <a:lnTo>
                  <a:pt x="2193086" y="9067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67"/>
                </a:lnTo>
                <a:lnTo>
                  <a:pt x="2199817" y="7200"/>
                </a:lnTo>
                <a:lnTo>
                  <a:pt x="2200275" y="6083"/>
                </a:lnTo>
                <a:lnTo>
                  <a:pt x="2200275" y="3454"/>
                </a:lnTo>
                <a:close/>
              </a:path>
              <a:path w="10151110" h="1866900">
                <a:moveTo>
                  <a:pt x="2247900" y="1860829"/>
                </a:moveTo>
                <a:lnTo>
                  <a:pt x="2247442" y="1859711"/>
                </a:lnTo>
                <a:lnTo>
                  <a:pt x="2245576" y="1857844"/>
                </a:lnTo>
                <a:lnTo>
                  <a:pt x="2244458" y="1857375"/>
                </a:lnTo>
                <a:lnTo>
                  <a:pt x="2241829" y="1857375"/>
                </a:lnTo>
                <a:lnTo>
                  <a:pt x="2240711" y="1857844"/>
                </a:lnTo>
                <a:lnTo>
                  <a:pt x="2238845" y="1859711"/>
                </a:lnTo>
                <a:lnTo>
                  <a:pt x="2238375" y="1860829"/>
                </a:lnTo>
                <a:lnTo>
                  <a:pt x="2238375" y="1863458"/>
                </a:lnTo>
                <a:lnTo>
                  <a:pt x="2238845" y="1864575"/>
                </a:lnTo>
                <a:lnTo>
                  <a:pt x="2240711" y="1866442"/>
                </a:lnTo>
                <a:lnTo>
                  <a:pt x="2241829" y="1866900"/>
                </a:lnTo>
                <a:lnTo>
                  <a:pt x="2244458" y="1866900"/>
                </a:lnTo>
                <a:lnTo>
                  <a:pt x="2245576" y="1866442"/>
                </a:lnTo>
                <a:lnTo>
                  <a:pt x="2247442" y="1864575"/>
                </a:lnTo>
                <a:lnTo>
                  <a:pt x="2247900" y="1863458"/>
                </a:lnTo>
                <a:lnTo>
                  <a:pt x="2247900" y="1860829"/>
                </a:lnTo>
                <a:close/>
              </a:path>
              <a:path w="10151110" h="1866900">
                <a:moveTo>
                  <a:pt x="2247900" y="1396479"/>
                </a:moveTo>
                <a:lnTo>
                  <a:pt x="2247442" y="1395361"/>
                </a:lnTo>
                <a:lnTo>
                  <a:pt x="2245576" y="1393507"/>
                </a:lnTo>
                <a:lnTo>
                  <a:pt x="2244458" y="1393037"/>
                </a:lnTo>
                <a:lnTo>
                  <a:pt x="2241829" y="1393037"/>
                </a:lnTo>
                <a:lnTo>
                  <a:pt x="2240711" y="1393507"/>
                </a:lnTo>
                <a:lnTo>
                  <a:pt x="2238845" y="1395361"/>
                </a:lnTo>
                <a:lnTo>
                  <a:pt x="2238375" y="1396479"/>
                </a:lnTo>
                <a:lnTo>
                  <a:pt x="2238375" y="1399120"/>
                </a:lnTo>
                <a:lnTo>
                  <a:pt x="2238845" y="1400238"/>
                </a:lnTo>
                <a:lnTo>
                  <a:pt x="2240711" y="1402092"/>
                </a:lnTo>
                <a:lnTo>
                  <a:pt x="2241829" y="1402562"/>
                </a:lnTo>
                <a:lnTo>
                  <a:pt x="2244458" y="1402562"/>
                </a:lnTo>
                <a:lnTo>
                  <a:pt x="2245576" y="1402092"/>
                </a:lnTo>
                <a:lnTo>
                  <a:pt x="2247442" y="1400238"/>
                </a:lnTo>
                <a:lnTo>
                  <a:pt x="2247900" y="1399120"/>
                </a:lnTo>
                <a:lnTo>
                  <a:pt x="2247900" y="1396479"/>
                </a:lnTo>
                <a:close/>
              </a:path>
              <a:path w="10151110" h="1866900">
                <a:moveTo>
                  <a:pt x="2247900" y="932141"/>
                </a:moveTo>
                <a:lnTo>
                  <a:pt x="2247442" y="931024"/>
                </a:lnTo>
                <a:lnTo>
                  <a:pt x="2245576" y="929157"/>
                </a:lnTo>
                <a:lnTo>
                  <a:pt x="2244458" y="928687"/>
                </a:lnTo>
                <a:lnTo>
                  <a:pt x="2241829" y="928687"/>
                </a:lnTo>
                <a:lnTo>
                  <a:pt x="2240711" y="929157"/>
                </a:lnTo>
                <a:lnTo>
                  <a:pt x="2238845" y="931024"/>
                </a:lnTo>
                <a:lnTo>
                  <a:pt x="2238375" y="932141"/>
                </a:lnTo>
                <a:lnTo>
                  <a:pt x="2238375" y="934770"/>
                </a:lnTo>
                <a:lnTo>
                  <a:pt x="2238845" y="935888"/>
                </a:lnTo>
                <a:lnTo>
                  <a:pt x="2240711" y="937755"/>
                </a:lnTo>
                <a:lnTo>
                  <a:pt x="2241829" y="938212"/>
                </a:lnTo>
                <a:lnTo>
                  <a:pt x="2244458" y="938212"/>
                </a:lnTo>
                <a:lnTo>
                  <a:pt x="2245576" y="937755"/>
                </a:lnTo>
                <a:lnTo>
                  <a:pt x="2247442" y="935888"/>
                </a:lnTo>
                <a:lnTo>
                  <a:pt x="2247900" y="934770"/>
                </a:lnTo>
                <a:lnTo>
                  <a:pt x="2247900" y="932141"/>
                </a:lnTo>
                <a:close/>
              </a:path>
              <a:path w="10151110" h="1866900">
                <a:moveTo>
                  <a:pt x="2247900" y="467791"/>
                </a:moveTo>
                <a:lnTo>
                  <a:pt x="2247442" y="466674"/>
                </a:lnTo>
                <a:lnTo>
                  <a:pt x="2245576" y="464820"/>
                </a:lnTo>
                <a:lnTo>
                  <a:pt x="2244458" y="464350"/>
                </a:lnTo>
                <a:lnTo>
                  <a:pt x="2241829" y="464350"/>
                </a:lnTo>
                <a:lnTo>
                  <a:pt x="2240711" y="464820"/>
                </a:lnTo>
                <a:lnTo>
                  <a:pt x="2238845" y="466674"/>
                </a:lnTo>
                <a:lnTo>
                  <a:pt x="2238375" y="467791"/>
                </a:lnTo>
                <a:lnTo>
                  <a:pt x="2238375" y="470433"/>
                </a:lnTo>
                <a:lnTo>
                  <a:pt x="2238845" y="471551"/>
                </a:lnTo>
                <a:lnTo>
                  <a:pt x="2240711" y="473405"/>
                </a:lnTo>
                <a:lnTo>
                  <a:pt x="2241829" y="473875"/>
                </a:lnTo>
                <a:lnTo>
                  <a:pt x="2244458" y="473875"/>
                </a:lnTo>
                <a:lnTo>
                  <a:pt x="2245576" y="473405"/>
                </a:lnTo>
                <a:lnTo>
                  <a:pt x="2247442" y="471551"/>
                </a:lnTo>
                <a:lnTo>
                  <a:pt x="2247900" y="470433"/>
                </a:lnTo>
                <a:lnTo>
                  <a:pt x="2247900" y="467791"/>
                </a:lnTo>
                <a:close/>
              </a:path>
              <a:path w="10151110" h="1866900">
                <a:moveTo>
                  <a:pt x="2247900" y="3454"/>
                </a:moveTo>
                <a:lnTo>
                  <a:pt x="2247442" y="2336"/>
                </a:lnTo>
                <a:lnTo>
                  <a:pt x="2245576" y="469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69"/>
                </a:lnTo>
                <a:lnTo>
                  <a:pt x="2238845" y="2336"/>
                </a:lnTo>
                <a:lnTo>
                  <a:pt x="2238375" y="3454"/>
                </a:lnTo>
                <a:lnTo>
                  <a:pt x="2238375" y="6083"/>
                </a:lnTo>
                <a:lnTo>
                  <a:pt x="2238845" y="7200"/>
                </a:lnTo>
                <a:lnTo>
                  <a:pt x="2240711" y="9067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67"/>
                </a:lnTo>
                <a:lnTo>
                  <a:pt x="2247442" y="7200"/>
                </a:lnTo>
                <a:lnTo>
                  <a:pt x="2247900" y="6083"/>
                </a:lnTo>
                <a:lnTo>
                  <a:pt x="2247900" y="3454"/>
                </a:lnTo>
                <a:close/>
              </a:path>
              <a:path w="10151110" h="1866900">
                <a:moveTo>
                  <a:pt x="2295525" y="1860829"/>
                </a:moveTo>
                <a:lnTo>
                  <a:pt x="2295067" y="1859711"/>
                </a:lnTo>
                <a:lnTo>
                  <a:pt x="2293201" y="1857844"/>
                </a:lnTo>
                <a:lnTo>
                  <a:pt x="2292083" y="1857375"/>
                </a:lnTo>
                <a:lnTo>
                  <a:pt x="2289454" y="1857375"/>
                </a:lnTo>
                <a:lnTo>
                  <a:pt x="2288336" y="1857844"/>
                </a:lnTo>
                <a:lnTo>
                  <a:pt x="2286470" y="1859711"/>
                </a:lnTo>
                <a:lnTo>
                  <a:pt x="2286000" y="1860829"/>
                </a:lnTo>
                <a:lnTo>
                  <a:pt x="2286000" y="1863458"/>
                </a:lnTo>
                <a:lnTo>
                  <a:pt x="2286470" y="1864575"/>
                </a:lnTo>
                <a:lnTo>
                  <a:pt x="2288336" y="1866442"/>
                </a:lnTo>
                <a:lnTo>
                  <a:pt x="2289454" y="1866900"/>
                </a:lnTo>
                <a:lnTo>
                  <a:pt x="2292083" y="1866900"/>
                </a:lnTo>
                <a:lnTo>
                  <a:pt x="2293201" y="1866442"/>
                </a:lnTo>
                <a:lnTo>
                  <a:pt x="2295067" y="1864575"/>
                </a:lnTo>
                <a:lnTo>
                  <a:pt x="2295525" y="1863458"/>
                </a:lnTo>
                <a:lnTo>
                  <a:pt x="2295525" y="1860829"/>
                </a:lnTo>
                <a:close/>
              </a:path>
              <a:path w="10151110" h="1866900">
                <a:moveTo>
                  <a:pt x="2295525" y="1396479"/>
                </a:moveTo>
                <a:lnTo>
                  <a:pt x="2295067" y="1395361"/>
                </a:lnTo>
                <a:lnTo>
                  <a:pt x="2293201" y="1393507"/>
                </a:lnTo>
                <a:lnTo>
                  <a:pt x="2292083" y="1393037"/>
                </a:lnTo>
                <a:lnTo>
                  <a:pt x="2289454" y="1393037"/>
                </a:lnTo>
                <a:lnTo>
                  <a:pt x="2288336" y="1393507"/>
                </a:lnTo>
                <a:lnTo>
                  <a:pt x="2286470" y="1395361"/>
                </a:lnTo>
                <a:lnTo>
                  <a:pt x="2286000" y="1396479"/>
                </a:lnTo>
                <a:lnTo>
                  <a:pt x="2286000" y="1399120"/>
                </a:lnTo>
                <a:lnTo>
                  <a:pt x="2286470" y="1400238"/>
                </a:lnTo>
                <a:lnTo>
                  <a:pt x="2288336" y="1402092"/>
                </a:lnTo>
                <a:lnTo>
                  <a:pt x="2289454" y="1402562"/>
                </a:lnTo>
                <a:lnTo>
                  <a:pt x="2292083" y="1402562"/>
                </a:lnTo>
                <a:lnTo>
                  <a:pt x="2293201" y="1402092"/>
                </a:lnTo>
                <a:lnTo>
                  <a:pt x="2295067" y="1400238"/>
                </a:lnTo>
                <a:lnTo>
                  <a:pt x="2295525" y="1399120"/>
                </a:lnTo>
                <a:lnTo>
                  <a:pt x="2295525" y="1396479"/>
                </a:lnTo>
                <a:close/>
              </a:path>
              <a:path w="10151110" h="1866900">
                <a:moveTo>
                  <a:pt x="2295525" y="932141"/>
                </a:moveTo>
                <a:lnTo>
                  <a:pt x="2295067" y="931024"/>
                </a:lnTo>
                <a:lnTo>
                  <a:pt x="2293201" y="929157"/>
                </a:lnTo>
                <a:lnTo>
                  <a:pt x="2292083" y="928687"/>
                </a:lnTo>
                <a:lnTo>
                  <a:pt x="2289454" y="928687"/>
                </a:lnTo>
                <a:lnTo>
                  <a:pt x="2288336" y="929157"/>
                </a:lnTo>
                <a:lnTo>
                  <a:pt x="2286470" y="931024"/>
                </a:lnTo>
                <a:lnTo>
                  <a:pt x="2286000" y="932141"/>
                </a:lnTo>
                <a:lnTo>
                  <a:pt x="2286000" y="934770"/>
                </a:lnTo>
                <a:lnTo>
                  <a:pt x="2286470" y="935888"/>
                </a:lnTo>
                <a:lnTo>
                  <a:pt x="2288336" y="937755"/>
                </a:lnTo>
                <a:lnTo>
                  <a:pt x="2289454" y="938212"/>
                </a:lnTo>
                <a:lnTo>
                  <a:pt x="2292083" y="938212"/>
                </a:lnTo>
                <a:lnTo>
                  <a:pt x="2293201" y="937755"/>
                </a:lnTo>
                <a:lnTo>
                  <a:pt x="2295067" y="935888"/>
                </a:lnTo>
                <a:lnTo>
                  <a:pt x="2295525" y="934770"/>
                </a:lnTo>
                <a:lnTo>
                  <a:pt x="2295525" y="932141"/>
                </a:lnTo>
                <a:close/>
              </a:path>
              <a:path w="10151110" h="1866900">
                <a:moveTo>
                  <a:pt x="2295525" y="467791"/>
                </a:moveTo>
                <a:lnTo>
                  <a:pt x="2295067" y="466674"/>
                </a:lnTo>
                <a:lnTo>
                  <a:pt x="2293201" y="464820"/>
                </a:lnTo>
                <a:lnTo>
                  <a:pt x="2292083" y="464350"/>
                </a:lnTo>
                <a:lnTo>
                  <a:pt x="2289454" y="464350"/>
                </a:lnTo>
                <a:lnTo>
                  <a:pt x="2288336" y="464820"/>
                </a:lnTo>
                <a:lnTo>
                  <a:pt x="2286470" y="466674"/>
                </a:lnTo>
                <a:lnTo>
                  <a:pt x="2286000" y="467791"/>
                </a:lnTo>
                <a:lnTo>
                  <a:pt x="2286000" y="470433"/>
                </a:lnTo>
                <a:lnTo>
                  <a:pt x="2286470" y="471551"/>
                </a:lnTo>
                <a:lnTo>
                  <a:pt x="2288336" y="473405"/>
                </a:lnTo>
                <a:lnTo>
                  <a:pt x="2289454" y="473875"/>
                </a:lnTo>
                <a:lnTo>
                  <a:pt x="2292083" y="473875"/>
                </a:lnTo>
                <a:lnTo>
                  <a:pt x="2293201" y="473405"/>
                </a:lnTo>
                <a:lnTo>
                  <a:pt x="2295067" y="471551"/>
                </a:lnTo>
                <a:lnTo>
                  <a:pt x="2295525" y="470433"/>
                </a:lnTo>
                <a:lnTo>
                  <a:pt x="2295525" y="467791"/>
                </a:lnTo>
                <a:close/>
              </a:path>
              <a:path w="10151110" h="1866900">
                <a:moveTo>
                  <a:pt x="2295525" y="3454"/>
                </a:moveTo>
                <a:lnTo>
                  <a:pt x="2295067" y="2336"/>
                </a:lnTo>
                <a:lnTo>
                  <a:pt x="2293201" y="469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69"/>
                </a:lnTo>
                <a:lnTo>
                  <a:pt x="2286470" y="2336"/>
                </a:lnTo>
                <a:lnTo>
                  <a:pt x="2286000" y="3454"/>
                </a:lnTo>
                <a:lnTo>
                  <a:pt x="2286000" y="6083"/>
                </a:lnTo>
                <a:lnTo>
                  <a:pt x="2286470" y="7200"/>
                </a:lnTo>
                <a:lnTo>
                  <a:pt x="2288336" y="9067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67"/>
                </a:lnTo>
                <a:lnTo>
                  <a:pt x="2295067" y="7200"/>
                </a:lnTo>
                <a:lnTo>
                  <a:pt x="2295525" y="6083"/>
                </a:lnTo>
                <a:lnTo>
                  <a:pt x="2295525" y="3454"/>
                </a:lnTo>
                <a:close/>
              </a:path>
              <a:path w="10151110" h="1866900">
                <a:moveTo>
                  <a:pt x="2343150" y="1860829"/>
                </a:moveTo>
                <a:lnTo>
                  <a:pt x="2342692" y="1859711"/>
                </a:lnTo>
                <a:lnTo>
                  <a:pt x="2340826" y="1857844"/>
                </a:lnTo>
                <a:lnTo>
                  <a:pt x="2339708" y="1857375"/>
                </a:lnTo>
                <a:lnTo>
                  <a:pt x="2337079" y="1857375"/>
                </a:lnTo>
                <a:lnTo>
                  <a:pt x="2335961" y="1857844"/>
                </a:lnTo>
                <a:lnTo>
                  <a:pt x="2334095" y="1859711"/>
                </a:lnTo>
                <a:lnTo>
                  <a:pt x="2333625" y="1860829"/>
                </a:lnTo>
                <a:lnTo>
                  <a:pt x="2333625" y="1863458"/>
                </a:lnTo>
                <a:lnTo>
                  <a:pt x="2334095" y="1864575"/>
                </a:lnTo>
                <a:lnTo>
                  <a:pt x="2335961" y="1866442"/>
                </a:lnTo>
                <a:lnTo>
                  <a:pt x="2337079" y="1866900"/>
                </a:lnTo>
                <a:lnTo>
                  <a:pt x="2339708" y="1866900"/>
                </a:lnTo>
                <a:lnTo>
                  <a:pt x="2340826" y="1866442"/>
                </a:lnTo>
                <a:lnTo>
                  <a:pt x="2342692" y="1864575"/>
                </a:lnTo>
                <a:lnTo>
                  <a:pt x="2343150" y="1863458"/>
                </a:lnTo>
                <a:lnTo>
                  <a:pt x="2343150" y="1860829"/>
                </a:lnTo>
                <a:close/>
              </a:path>
              <a:path w="10151110" h="1866900">
                <a:moveTo>
                  <a:pt x="2343150" y="1396479"/>
                </a:moveTo>
                <a:lnTo>
                  <a:pt x="2342692" y="1395361"/>
                </a:lnTo>
                <a:lnTo>
                  <a:pt x="2340826" y="1393507"/>
                </a:lnTo>
                <a:lnTo>
                  <a:pt x="2339708" y="1393037"/>
                </a:lnTo>
                <a:lnTo>
                  <a:pt x="2337079" y="1393037"/>
                </a:lnTo>
                <a:lnTo>
                  <a:pt x="2335961" y="1393507"/>
                </a:lnTo>
                <a:lnTo>
                  <a:pt x="2334095" y="1395361"/>
                </a:lnTo>
                <a:lnTo>
                  <a:pt x="2333625" y="1396479"/>
                </a:lnTo>
                <a:lnTo>
                  <a:pt x="2333625" y="1399120"/>
                </a:lnTo>
                <a:lnTo>
                  <a:pt x="2334095" y="1400238"/>
                </a:lnTo>
                <a:lnTo>
                  <a:pt x="2335961" y="1402092"/>
                </a:lnTo>
                <a:lnTo>
                  <a:pt x="2337079" y="1402562"/>
                </a:lnTo>
                <a:lnTo>
                  <a:pt x="2339708" y="1402562"/>
                </a:lnTo>
                <a:lnTo>
                  <a:pt x="2340826" y="1402092"/>
                </a:lnTo>
                <a:lnTo>
                  <a:pt x="2342692" y="1400238"/>
                </a:lnTo>
                <a:lnTo>
                  <a:pt x="2343150" y="1399120"/>
                </a:lnTo>
                <a:lnTo>
                  <a:pt x="2343150" y="1396479"/>
                </a:lnTo>
                <a:close/>
              </a:path>
              <a:path w="10151110" h="1866900">
                <a:moveTo>
                  <a:pt x="2343150" y="932141"/>
                </a:moveTo>
                <a:lnTo>
                  <a:pt x="2342692" y="931024"/>
                </a:lnTo>
                <a:lnTo>
                  <a:pt x="2340826" y="929157"/>
                </a:lnTo>
                <a:lnTo>
                  <a:pt x="2339708" y="928687"/>
                </a:lnTo>
                <a:lnTo>
                  <a:pt x="2337079" y="928687"/>
                </a:lnTo>
                <a:lnTo>
                  <a:pt x="2335961" y="929157"/>
                </a:lnTo>
                <a:lnTo>
                  <a:pt x="2334095" y="931024"/>
                </a:lnTo>
                <a:lnTo>
                  <a:pt x="2333625" y="932141"/>
                </a:lnTo>
                <a:lnTo>
                  <a:pt x="2333625" y="934770"/>
                </a:lnTo>
                <a:lnTo>
                  <a:pt x="2334095" y="935888"/>
                </a:lnTo>
                <a:lnTo>
                  <a:pt x="2335961" y="937755"/>
                </a:lnTo>
                <a:lnTo>
                  <a:pt x="2337079" y="938212"/>
                </a:lnTo>
                <a:lnTo>
                  <a:pt x="2339708" y="938212"/>
                </a:lnTo>
                <a:lnTo>
                  <a:pt x="2340826" y="937755"/>
                </a:lnTo>
                <a:lnTo>
                  <a:pt x="2342692" y="935888"/>
                </a:lnTo>
                <a:lnTo>
                  <a:pt x="2343150" y="934770"/>
                </a:lnTo>
                <a:lnTo>
                  <a:pt x="2343150" y="932141"/>
                </a:lnTo>
                <a:close/>
              </a:path>
              <a:path w="10151110" h="1866900">
                <a:moveTo>
                  <a:pt x="2343150" y="467791"/>
                </a:moveTo>
                <a:lnTo>
                  <a:pt x="2342692" y="466674"/>
                </a:lnTo>
                <a:lnTo>
                  <a:pt x="2340826" y="464820"/>
                </a:lnTo>
                <a:lnTo>
                  <a:pt x="2339708" y="464350"/>
                </a:lnTo>
                <a:lnTo>
                  <a:pt x="2337079" y="464350"/>
                </a:lnTo>
                <a:lnTo>
                  <a:pt x="2335961" y="464820"/>
                </a:lnTo>
                <a:lnTo>
                  <a:pt x="2334095" y="466674"/>
                </a:lnTo>
                <a:lnTo>
                  <a:pt x="2333625" y="467791"/>
                </a:lnTo>
                <a:lnTo>
                  <a:pt x="2333625" y="470433"/>
                </a:lnTo>
                <a:lnTo>
                  <a:pt x="2334095" y="471551"/>
                </a:lnTo>
                <a:lnTo>
                  <a:pt x="2335961" y="473405"/>
                </a:lnTo>
                <a:lnTo>
                  <a:pt x="2337079" y="473875"/>
                </a:lnTo>
                <a:lnTo>
                  <a:pt x="2339708" y="473875"/>
                </a:lnTo>
                <a:lnTo>
                  <a:pt x="2340826" y="473405"/>
                </a:lnTo>
                <a:lnTo>
                  <a:pt x="2342692" y="471551"/>
                </a:lnTo>
                <a:lnTo>
                  <a:pt x="2343150" y="470433"/>
                </a:lnTo>
                <a:lnTo>
                  <a:pt x="2343150" y="467791"/>
                </a:lnTo>
                <a:close/>
              </a:path>
              <a:path w="10151110" h="1866900">
                <a:moveTo>
                  <a:pt x="2343150" y="3454"/>
                </a:moveTo>
                <a:lnTo>
                  <a:pt x="2342692" y="2336"/>
                </a:lnTo>
                <a:lnTo>
                  <a:pt x="2340826" y="469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69"/>
                </a:lnTo>
                <a:lnTo>
                  <a:pt x="2334095" y="2336"/>
                </a:lnTo>
                <a:lnTo>
                  <a:pt x="2333625" y="3454"/>
                </a:lnTo>
                <a:lnTo>
                  <a:pt x="2333625" y="6083"/>
                </a:lnTo>
                <a:lnTo>
                  <a:pt x="2334095" y="7200"/>
                </a:lnTo>
                <a:lnTo>
                  <a:pt x="2335961" y="9067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67"/>
                </a:lnTo>
                <a:lnTo>
                  <a:pt x="2342692" y="7200"/>
                </a:lnTo>
                <a:lnTo>
                  <a:pt x="2343150" y="6083"/>
                </a:lnTo>
                <a:lnTo>
                  <a:pt x="2343150" y="3454"/>
                </a:lnTo>
                <a:close/>
              </a:path>
              <a:path w="10151110" h="1866900">
                <a:moveTo>
                  <a:pt x="2390775" y="1860829"/>
                </a:moveTo>
                <a:lnTo>
                  <a:pt x="2390317" y="1859711"/>
                </a:lnTo>
                <a:lnTo>
                  <a:pt x="2388451" y="1857844"/>
                </a:lnTo>
                <a:lnTo>
                  <a:pt x="2387333" y="1857375"/>
                </a:lnTo>
                <a:lnTo>
                  <a:pt x="2384704" y="1857375"/>
                </a:lnTo>
                <a:lnTo>
                  <a:pt x="2383586" y="1857844"/>
                </a:lnTo>
                <a:lnTo>
                  <a:pt x="2381720" y="1859711"/>
                </a:lnTo>
                <a:lnTo>
                  <a:pt x="2381250" y="1860829"/>
                </a:lnTo>
                <a:lnTo>
                  <a:pt x="2381250" y="1863458"/>
                </a:lnTo>
                <a:lnTo>
                  <a:pt x="2381720" y="1864575"/>
                </a:lnTo>
                <a:lnTo>
                  <a:pt x="2383586" y="1866442"/>
                </a:lnTo>
                <a:lnTo>
                  <a:pt x="2384704" y="1866900"/>
                </a:lnTo>
                <a:lnTo>
                  <a:pt x="2387333" y="1866900"/>
                </a:lnTo>
                <a:lnTo>
                  <a:pt x="2388451" y="1866442"/>
                </a:lnTo>
                <a:lnTo>
                  <a:pt x="2390317" y="1864575"/>
                </a:lnTo>
                <a:lnTo>
                  <a:pt x="2390775" y="1863458"/>
                </a:lnTo>
                <a:lnTo>
                  <a:pt x="2390775" y="1860829"/>
                </a:lnTo>
                <a:close/>
              </a:path>
              <a:path w="10151110" h="1866900">
                <a:moveTo>
                  <a:pt x="2390775" y="1396479"/>
                </a:moveTo>
                <a:lnTo>
                  <a:pt x="2390317" y="1395361"/>
                </a:lnTo>
                <a:lnTo>
                  <a:pt x="2388451" y="1393507"/>
                </a:lnTo>
                <a:lnTo>
                  <a:pt x="2387333" y="1393037"/>
                </a:lnTo>
                <a:lnTo>
                  <a:pt x="2384704" y="1393037"/>
                </a:lnTo>
                <a:lnTo>
                  <a:pt x="2383586" y="1393507"/>
                </a:lnTo>
                <a:lnTo>
                  <a:pt x="2381720" y="1395361"/>
                </a:lnTo>
                <a:lnTo>
                  <a:pt x="2381250" y="1396479"/>
                </a:lnTo>
                <a:lnTo>
                  <a:pt x="2381250" y="1399120"/>
                </a:lnTo>
                <a:lnTo>
                  <a:pt x="2381720" y="1400238"/>
                </a:lnTo>
                <a:lnTo>
                  <a:pt x="2383586" y="1402092"/>
                </a:lnTo>
                <a:lnTo>
                  <a:pt x="2384704" y="1402562"/>
                </a:lnTo>
                <a:lnTo>
                  <a:pt x="2387333" y="1402562"/>
                </a:lnTo>
                <a:lnTo>
                  <a:pt x="2388451" y="1402092"/>
                </a:lnTo>
                <a:lnTo>
                  <a:pt x="2390317" y="1400238"/>
                </a:lnTo>
                <a:lnTo>
                  <a:pt x="2390775" y="1399120"/>
                </a:lnTo>
                <a:lnTo>
                  <a:pt x="2390775" y="1396479"/>
                </a:lnTo>
                <a:close/>
              </a:path>
              <a:path w="10151110" h="1866900">
                <a:moveTo>
                  <a:pt x="2390775" y="932141"/>
                </a:moveTo>
                <a:lnTo>
                  <a:pt x="2390317" y="931024"/>
                </a:lnTo>
                <a:lnTo>
                  <a:pt x="2388451" y="929157"/>
                </a:lnTo>
                <a:lnTo>
                  <a:pt x="2387333" y="928687"/>
                </a:lnTo>
                <a:lnTo>
                  <a:pt x="2384704" y="928687"/>
                </a:lnTo>
                <a:lnTo>
                  <a:pt x="2383586" y="929157"/>
                </a:lnTo>
                <a:lnTo>
                  <a:pt x="2381720" y="931024"/>
                </a:lnTo>
                <a:lnTo>
                  <a:pt x="2381250" y="932141"/>
                </a:lnTo>
                <a:lnTo>
                  <a:pt x="2381250" y="934770"/>
                </a:lnTo>
                <a:lnTo>
                  <a:pt x="2381720" y="935888"/>
                </a:lnTo>
                <a:lnTo>
                  <a:pt x="2383586" y="937755"/>
                </a:lnTo>
                <a:lnTo>
                  <a:pt x="2384704" y="938212"/>
                </a:lnTo>
                <a:lnTo>
                  <a:pt x="2387333" y="938212"/>
                </a:lnTo>
                <a:lnTo>
                  <a:pt x="2388451" y="937755"/>
                </a:lnTo>
                <a:lnTo>
                  <a:pt x="2390317" y="935888"/>
                </a:lnTo>
                <a:lnTo>
                  <a:pt x="2390775" y="934770"/>
                </a:lnTo>
                <a:lnTo>
                  <a:pt x="2390775" y="932141"/>
                </a:lnTo>
                <a:close/>
              </a:path>
              <a:path w="10151110" h="1866900">
                <a:moveTo>
                  <a:pt x="2390775" y="467791"/>
                </a:moveTo>
                <a:lnTo>
                  <a:pt x="2390317" y="466674"/>
                </a:lnTo>
                <a:lnTo>
                  <a:pt x="2388451" y="464820"/>
                </a:lnTo>
                <a:lnTo>
                  <a:pt x="2387333" y="464350"/>
                </a:lnTo>
                <a:lnTo>
                  <a:pt x="2384704" y="464350"/>
                </a:lnTo>
                <a:lnTo>
                  <a:pt x="2383586" y="464820"/>
                </a:lnTo>
                <a:lnTo>
                  <a:pt x="2381720" y="466674"/>
                </a:lnTo>
                <a:lnTo>
                  <a:pt x="2381250" y="467791"/>
                </a:lnTo>
                <a:lnTo>
                  <a:pt x="2381250" y="470433"/>
                </a:lnTo>
                <a:lnTo>
                  <a:pt x="2381720" y="471551"/>
                </a:lnTo>
                <a:lnTo>
                  <a:pt x="2383586" y="473405"/>
                </a:lnTo>
                <a:lnTo>
                  <a:pt x="2384704" y="473875"/>
                </a:lnTo>
                <a:lnTo>
                  <a:pt x="2387333" y="473875"/>
                </a:lnTo>
                <a:lnTo>
                  <a:pt x="2388451" y="473405"/>
                </a:lnTo>
                <a:lnTo>
                  <a:pt x="2390317" y="471551"/>
                </a:lnTo>
                <a:lnTo>
                  <a:pt x="2390775" y="470433"/>
                </a:lnTo>
                <a:lnTo>
                  <a:pt x="2390775" y="467791"/>
                </a:lnTo>
                <a:close/>
              </a:path>
              <a:path w="10151110" h="1866900">
                <a:moveTo>
                  <a:pt x="2390775" y="3454"/>
                </a:moveTo>
                <a:lnTo>
                  <a:pt x="2390317" y="2336"/>
                </a:lnTo>
                <a:lnTo>
                  <a:pt x="2388451" y="469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69"/>
                </a:lnTo>
                <a:lnTo>
                  <a:pt x="2381720" y="2336"/>
                </a:lnTo>
                <a:lnTo>
                  <a:pt x="2381250" y="3454"/>
                </a:lnTo>
                <a:lnTo>
                  <a:pt x="2381250" y="6083"/>
                </a:lnTo>
                <a:lnTo>
                  <a:pt x="2381720" y="7200"/>
                </a:lnTo>
                <a:lnTo>
                  <a:pt x="2383586" y="9067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67"/>
                </a:lnTo>
                <a:lnTo>
                  <a:pt x="2390317" y="7200"/>
                </a:lnTo>
                <a:lnTo>
                  <a:pt x="2390775" y="6083"/>
                </a:lnTo>
                <a:lnTo>
                  <a:pt x="2390775" y="3454"/>
                </a:lnTo>
                <a:close/>
              </a:path>
              <a:path w="10151110" h="1866900">
                <a:moveTo>
                  <a:pt x="2438400" y="1860829"/>
                </a:moveTo>
                <a:lnTo>
                  <a:pt x="2437942" y="1859711"/>
                </a:lnTo>
                <a:lnTo>
                  <a:pt x="2436076" y="1857844"/>
                </a:lnTo>
                <a:lnTo>
                  <a:pt x="2434958" y="1857375"/>
                </a:lnTo>
                <a:lnTo>
                  <a:pt x="2432329" y="1857375"/>
                </a:lnTo>
                <a:lnTo>
                  <a:pt x="2431211" y="1857844"/>
                </a:lnTo>
                <a:lnTo>
                  <a:pt x="2429345" y="1859711"/>
                </a:lnTo>
                <a:lnTo>
                  <a:pt x="2428875" y="1860829"/>
                </a:lnTo>
                <a:lnTo>
                  <a:pt x="2428875" y="1863458"/>
                </a:lnTo>
                <a:lnTo>
                  <a:pt x="2429345" y="1864575"/>
                </a:lnTo>
                <a:lnTo>
                  <a:pt x="2431211" y="1866442"/>
                </a:lnTo>
                <a:lnTo>
                  <a:pt x="2432329" y="1866900"/>
                </a:lnTo>
                <a:lnTo>
                  <a:pt x="2434958" y="1866900"/>
                </a:lnTo>
                <a:lnTo>
                  <a:pt x="2436076" y="1866442"/>
                </a:lnTo>
                <a:lnTo>
                  <a:pt x="2437942" y="1864575"/>
                </a:lnTo>
                <a:lnTo>
                  <a:pt x="2438400" y="1863458"/>
                </a:lnTo>
                <a:lnTo>
                  <a:pt x="2438400" y="1860829"/>
                </a:lnTo>
                <a:close/>
              </a:path>
              <a:path w="10151110" h="1866900">
                <a:moveTo>
                  <a:pt x="2438400" y="1396479"/>
                </a:moveTo>
                <a:lnTo>
                  <a:pt x="2437942" y="1395361"/>
                </a:lnTo>
                <a:lnTo>
                  <a:pt x="2436076" y="1393507"/>
                </a:lnTo>
                <a:lnTo>
                  <a:pt x="2434958" y="1393037"/>
                </a:lnTo>
                <a:lnTo>
                  <a:pt x="2432329" y="1393037"/>
                </a:lnTo>
                <a:lnTo>
                  <a:pt x="2431211" y="1393507"/>
                </a:lnTo>
                <a:lnTo>
                  <a:pt x="2429345" y="1395361"/>
                </a:lnTo>
                <a:lnTo>
                  <a:pt x="2428875" y="1396479"/>
                </a:lnTo>
                <a:lnTo>
                  <a:pt x="2428875" y="1399120"/>
                </a:lnTo>
                <a:lnTo>
                  <a:pt x="2429345" y="1400238"/>
                </a:lnTo>
                <a:lnTo>
                  <a:pt x="2431211" y="1402092"/>
                </a:lnTo>
                <a:lnTo>
                  <a:pt x="2432329" y="1402562"/>
                </a:lnTo>
                <a:lnTo>
                  <a:pt x="2434958" y="1402562"/>
                </a:lnTo>
                <a:lnTo>
                  <a:pt x="2436076" y="1402092"/>
                </a:lnTo>
                <a:lnTo>
                  <a:pt x="2437942" y="1400238"/>
                </a:lnTo>
                <a:lnTo>
                  <a:pt x="2438400" y="1399120"/>
                </a:lnTo>
                <a:lnTo>
                  <a:pt x="2438400" y="1396479"/>
                </a:lnTo>
                <a:close/>
              </a:path>
              <a:path w="10151110" h="1866900">
                <a:moveTo>
                  <a:pt x="2438400" y="932141"/>
                </a:moveTo>
                <a:lnTo>
                  <a:pt x="2437942" y="931024"/>
                </a:lnTo>
                <a:lnTo>
                  <a:pt x="2436076" y="929157"/>
                </a:lnTo>
                <a:lnTo>
                  <a:pt x="2434958" y="928687"/>
                </a:lnTo>
                <a:lnTo>
                  <a:pt x="2432329" y="928687"/>
                </a:lnTo>
                <a:lnTo>
                  <a:pt x="2431211" y="929157"/>
                </a:lnTo>
                <a:lnTo>
                  <a:pt x="2429345" y="931024"/>
                </a:lnTo>
                <a:lnTo>
                  <a:pt x="2428875" y="932141"/>
                </a:lnTo>
                <a:lnTo>
                  <a:pt x="2428875" y="934770"/>
                </a:lnTo>
                <a:lnTo>
                  <a:pt x="2429345" y="935888"/>
                </a:lnTo>
                <a:lnTo>
                  <a:pt x="2431211" y="937755"/>
                </a:lnTo>
                <a:lnTo>
                  <a:pt x="2432329" y="938212"/>
                </a:lnTo>
                <a:lnTo>
                  <a:pt x="2434958" y="938212"/>
                </a:lnTo>
                <a:lnTo>
                  <a:pt x="2436076" y="937755"/>
                </a:lnTo>
                <a:lnTo>
                  <a:pt x="2437942" y="935888"/>
                </a:lnTo>
                <a:lnTo>
                  <a:pt x="2438400" y="934770"/>
                </a:lnTo>
                <a:lnTo>
                  <a:pt x="2438400" y="932141"/>
                </a:lnTo>
                <a:close/>
              </a:path>
              <a:path w="10151110" h="1866900">
                <a:moveTo>
                  <a:pt x="2438400" y="467791"/>
                </a:moveTo>
                <a:lnTo>
                  <a:pt x="2437942" y="466674"/>
                </a:lnTo>
                <a:lnTo>
                  <a:pt x="2436076" y="464820"/>
                </a:lnTo>
                <a:lnTo>
                  <a:pt x="2434958" y="464350"/>
                </a:lnTo>
                <a:lnTo>
                  <a:pt x="2432329" y="464350"/>
                </a:lnTo>
                <a:lnTo>
                  <a:pt x="2431211" y="464820"/>
                </a:lnTo>
                <a:lnTo>
                  <a:pt x="2429345" y="466674"/>
                </a:lnTo>
                <a:lnTo>
                  <a:pt x="2428875" y="467791"/>
                </a:lnTo>
                <a:lnTo>
                  <a:pt x="2428875" y="470433"/>
                </a:lnTo>
                <a:lnTo>
                  <a:pt x="2429345" y="471551"/>
                </a:lnTo>
                <a:lnTo>
                  <a:pt x="2431211" y="473405"/>
                </a:lnTo>
                <a:lnTo>
                  <a:pt x="2432329" y="473875"/>
                </a:lnTo>
                <a:lnTo>
                  <a:pt x="2434958" y="473875"/>
                </a:lnTo>
                <a:lnTo>
                  <a:pt x="2436076" y="473405"/>
                </a:lnTo>
                <a:lnTo>
                  <a:pt x="2437942" y="471551"/>
                </a:lnTo>
                <a:lnTo>
                  <a:pt x="2438400" y="470433"/>
                </a:lnTo>
                <a:lnTo>
                  <a:pt x="2438400" y="467791"/>
                </a:lnTo>
                <a:close/>
              </a:path>
              <a:path w="10151110" h="1866900">
                <a:moveTo>
                  <a:pt x="2438400" y="3454"/>
                </a:moveTo>
                <a:lnTo>
                  <a:pt x="2437942" y="2336"/>
                </a:lnTo>
                <a:lnTo>
                  <a:pt x="2436076" y="469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69"/>
                </a:lnTo>
                <a:lnTo>
                  <a:pt x="2429345" y="2336"/>
                </a:lnTo>
                <a:lnTo>
                  <a:pt x="2428875" y="3454"/>
                </a:lnTo>
                <a:lnTo>
                  <a:pt x="2428875" y="6083"/>
                </a:lnTo>
                <a:lnTo>
                  <a:pt x="2429345" y="7200"/>
                </a:lnTo>
                <a:lnTo>
                  <a:pt x="2431211" y="9067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67"/>
                </a:lnTo>
                <a:lnTo>
                  <a:pt x="2437942" y="7200"/>
                </a:lnTo>
                <a:lnTo>
                  <a:pt x="2438400" y="6083"/>
                </a:lnTo>
                <a:lnTo>
                  <a:pt x="2438400" y="3454"/>
                </a:lnTo>
                <a:close/>
              </a:path>
              <a:path w="10151110" h="1866900">
                <a:moveTo>
                  <a:pt x="2486025" y="1860829"/>
                </a:moveTo>
                <a:lnTo>
                  <a:pt x="2485567" y="1859711"/>
                </a:lnTo>
                <a:lnTo>
                  <a:pt x="2483701" y="1857844"/>
                </a:lnTo>
                <a:lnTo>
                  <a:pt x="2482583" y="1857375"/>
                </a:lnTo>
                <a:lnTo>
                  <a:pt x="2479954" y="1857375"/>
                </a:lnTo>
                <a:lnTo>
                  <a:pt x="2478836" y="1857844"/>
                </a:lnTo>
                <a:lnTo>
                  <a:pt x="2476970" y="1859711"/>
                </a:lnTo>
                <a:lnTo>
                  <a:pt x="2476500" y="1860829"/>
                </a:lnTo>
                <a:lnTo>
                  <a:pt x="2476500" y="1863458"/>
                </a:lnTo>
                <a:lnTo>
                  <a:pt x="2476970" y="1864575"/>
                </a:lnTo>
                <a:lnTo>
                  <a:pt x="2478836" y="1866442"/>
                </a:lnTo>
                <a:lnTo>
                  <a:pt x="2479954" y="1866900"/>
                </a:lnTo>
                <a:lnTo>
                  <a:pt x="2482583" y="1866900"/>
                </a:lnTo>
                <a:lnTo>
                  <a:pt x="2483701" y="1866442"/>
                </a:lnTo>
                <a:lnTo>
                  <a:pt x="2485567" y="1864575"/>
                </a:lnTo>
                <a:lnTo>
                  <a:pt x="2486025" y="1863458"/>
                </a:lnTo>
                <a:lnTo>
                  <a:pt x="2486025" y="1860829"/>
                </a:lnTo>
                <a:close/>
              </a:path>
              <a:path w="10151110" h="1866900">
                <a:moveTo>
                  <a:pt x="2486025" y="1396479"/>
                </a:moveTo>
                <a:lnTo>
                  <a:pt x="2485567" y="1395361"/>
                </a:lnTo>
                <a:lnTo>
                  <a:pt x="2483701" y="1393507"/>
                </a:lnTo>
                <a:lnTo>
                  <a:pt x="2482583" y="1393037"/>
                </a:lnTo>
                <a:lnTo>
                  <a:pt x="2479954" y="1393037"/>
                </a:lnTo>
                <a:lnTo>
                  <a:pt x="2478836" y="1393507"/>
                </a:lnTo>
                <a:lnTo>
                  <a:pt x="2476970" y="1395361"/>
                </a:lnTo>
                <a:lnTo>
                  <a:pt x="2476500" y="1396479"/>
                </a:lnTo>
                <a:lnTo>
                  <a:pt x="2476500" y="1399120"/>
                </a:lnTo>
                <a:lnTo>
                  <a:pt x="2476970" y="1400238"/>
                </a:lnTo>
                <a:lnTo>
                  <a:pt x="2478836" y="1402092"/>
                </a:lnTo>
                <a:lnTo>
                  <a:pt x="2479954" y="1402562"/>
                </a:lnTo>
                <a:lnTo>
                  <a:pt x="2482583" y="1402562"/>
                </a:lnTo>
                <a:lnTo>
                  <a:pt x="2483701" y="1402092"/>
                </a:lnTo>
                <a:lnTo>
                  <a:pt x="2485567" y="1400238"/>
                </a:lnTo>
                <a:lnTo>
                  <a:pt x="2486025" y="1399120"/>
                </a:lnTo>
                <a:lnTo>
                  <a:pt x="2486025" y="1396479"/>
                </a:lnTo>
                <a:close/>
              </a:path>
              <a:path w="10151110" h="1866900">
                <a:moveTo>
                  <a:pt x="2486025" y="932141"/>
                </a:moveTo>
                <a:lnTo>
                  <a:pt x="2485567" y="931024"/>
                </a:lnTo>
                <a:lnTo>
                  <a:pt x="2483701" y="929157"/>
                </a:lnTo>
                <a:lnTo>
                  <a:pt x="2482583" y="928687"/>
                </a:lnTo>
                <a:lnTo>
                  <a:pt x="2479954" y="928687"/>
                </a:lnTo>
                <a:lnTo>
                  <a:pt x="2478836" y="929157"/>
                </a:lnTo>
                <a:lnTo>
                  <a:pt x="2476970" y="931024"/>
                </a:lnTo>
                <a:lnTo>
                  <a:pt x="2476500" y="932141"/>
                </a:lnTo>
                <a:lnTo>
                  <a:pt x="2476500" y="934770"/>
                </a:lnTo>
                <a:lnTo>
                  <a:pt x="2476970" y="935888"/>
                </a:lnTo>
                <a:lnTo>
                  <a:pt x="2478836" y="937755"/>
                </a:lnTo>
                <a:lnTo>
                  <a:pt x="2479954" y="938212"/>
                </a:lnTo>
                <a:lnTo>
                  <a:pt x="2482583" y="938212"/>
                </a:lnTo>
                <a:lnTo>
                  <a:pt x="2483701" y="937755"/>
                </a:lnTo>
                <a:lnTo>
                  <a:pt x="2485567" y="935888"/>
                </a:lnTo>
                <a:lnTo>
                  <a:pt x="2486025" y="934770"/>
                </a:lnTo>
                <a:lnTo>
                  <a:pt x="2486025" y="932141"/>
                </a:lnTo>
                <a:close/>
              </a:path>
              <a:path w="10151110" h="1866900">
                <a:moveTo>
                  <a:pt x="2486025" y="467791"/>
                </a:moveTo>
                <a:lnTo>
                  <a:pt x="2485567" y="466674"/>
                </a:lnTo>
                <a:lnTo>
                  <a:pt x="2483701" y="464820"/>
                </a:lnTo>
                <a:lnTo>
                  <a:pt x="2482583" y="464350"/>
                </a:lnTo>
                <a:lnTo>
                  <a:pt x="2479954" y="464350"/>
                </a:lnTo>
                <a:lnTo>
                  <a:pt x="2478836" y="464820"/>
                </a:lnTo>
                <a:lnTo>
                  <a:pt x="2476970" y="466674"/>
                </a:lnTo>
                <a:lnTo>
                  <a:pt x="2476500" y="467791"/>
                </a:lnTo>
                <a:lnTo>
                  <a:pt x="2476500" y="470433"/>
                </a:lnTo>
                <a:lnTo>
                  <a:pt x="2476970" y="471551"/>
                </a:lnTo>
                <a:lnTo>
                  <a:pt x="2478836" y="473405"/>
                </a:lnTo>
                <a:lnTo>
                  <a:pt x="2479954" y="473875"/>
                </a:lnTo>
                <a:lnTo>
                  <a:pt x="2482583" y="473875"/>
                </a:lnTo>
                <a:lnTo>
                  <a:pt x="2483701" y="473405"/>
                </a:lnTo>
                <a:lnTo>
                  <a:pt x="2485567" y="471551"/>
                </a:lnTo>
                <a:lnTo>
                  <a:pt x="2486025" y="470433"/>
                </a:lnTo>
                <a:lnTo>
                  <a:pt x="2486025" y="467791"/>
                </a:lnTo>
                <a:close/>
              </a:path>
              <a:path w="10151110" h="1866900">
                <a:moveTo>
                  <a:pt x="2486025" y="3454"/>
                </a:moveTo>
                <a:lnTo>
                  <a:pt x="2485567" y="2336"/>
                </a:lnTo>
                <a:lnTo>
                  <a:pt x="2483701" y="469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69"/>
                </a:lnTo>
                <a:lnTo>
                  <a:pt x="2476970" y="2336"/>
                </a:lnTo>
                <a:lnTo>
                  <a:pt x="2476500" y="3454"/>
                </a:lnTo>
                <a:lnTo>
                  <a:pt x="2476500" y="6083"/>
                </a:lnTo>
                <a:lnTo>
                  <a:pt x="2476970" y="7200"/>
                </a:lnTo>
                <a:lnTo>
                  <a:pt x="2478836" y="9067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67"/>
                </a:lnTo>
                <a:lnTo>
                  <a:pt x="2485567" y="7200"/>
                </a:lnTo>
                <a:lnTo>
                  <a:pt x="2486025" y="6083"/>
                </a:lnTo>
                <a:lnTo>
                  <a:pt x="2486025" y="3454"/>
                </a:lnTo>
                <a:close/>
              </a:path>
              <a:path w="10151110" h="1866900">
                <a:moveTo>
                  <a:pt x="2533650" y="1860829"/>
                </a:moveTo>
                <a:lnTo>
                  <a:pt x="2533192" y="1859711"/>
                </a:lnTo>
                <a:lnTo>
                  <a:pt x="2531326" y="1857844"/>
                </a:lnTo>
                <a:lnTo>
                  <a:pt x="2530208" y="1857375"/>
                </a:lnTo>
                <a:lnTo>
                  <a:pt x="2527579" y="1857375"/>
                </a:lnTo>
                <a:lnTo>
                  <a:pt x="2526461" y="1857844"/>
                </a:lnTo>
                <a:lnTo>
                  <a:pt x="2524595" y="1859711"/>
                </a:lnTo>
                <a:lnTo>
                  <a:pt x="2524125" y="1860829"/>
                </a:lnTo>
                <a:lnTo>
                  <a:pt x="2524125" y="1863458"/>
                </a:lnTo>
                <a:lnTo>
                  <a:pt x="2524595" y="1864575"/>
                </a:lnTo>
                <a:lnTo>
                  <a:pt x="2526461" y="1866442"/>
                </a:lnTo>
                <a:lnTo>
                  <a:pt x="2527579" y="1866900"/>
                </a:lnTo>
                <a:lnTo>
                  <a:pt x="2530208" y="1866900"/>
                </a:lnTo>
                <a:lnTo>
                  <a:pt x="2531326" y="1866442"/>
                </a:lnTo>
                <a:lnTo>
                  <a:pt x="2533192" y="1864575"/>
                </a:lnTo>
                <a:lnTo>
                  <a:pt x="2533650" y="1863458"/>
                </a:lnTo>
                <a:lnTo>
                  <a:pt x="2533650" y="1860829"/>
                </a:lnTo>
                <a:close/>
              </a:path>
              <a:path w="10151110" h="1866900">
                <a:moveTo>
                  <a:pt x="2533650" y="1396479"/>
                </a:moveTo>
                <a:lnTo>
                  <a:pt x="2533192" y="1395361"/>
                </a:lnTo>
                <a:lnTo>
                  <a:pt x="2531326" y="1393507"/>
                </a:lnTo>
                <a:lnTo>
                  <a:pt x="2530208" y="1393037"/>
                </a:lnTo>
                <a:lnTo>
                  <a:pt x="2527579" y="1393037"/>
                </a:lnTo>
                <a:lnTo>
                  <a:pt x="2526461" y="1393507"/>
                </a:lnTo>
                <a:lnTo>
                  <a:pt x="2524595" y="1395361"/>
                </a:lnTo>
                <a:lnTo>
                  <a:pt x="2524125" y="1396479"/>
                </a:lnTo>
                <a:lnTo>
                  <a:pt x="2524125" y="1399120"/>
                </a:lnTo>
                <a:lnTo>
                  <a:pt x="2524595" y="1400238"/>
                </a:lnTo>
                <a:lnTo>
                  <a:pt x="2526461" y="1402092"/>
                </a:lnTo>
                <a:lnTo>
                  <a:pt x="2527579" y="1402562"/>
                </a:lnTo>
                <a:lnTo>
                  <a:pt x="2530208" y="1402562"/>
                </a:lnTo>
                <a:lnTo>
                  <a:pt x="2531326" y="1402092"/>
                </a:lnTo>
                <a:lnTo>
                  <a:pt x="2533192" y="1400238"/>
                </a:lnTo>
                <a:lnTo>
                  <a:pt x="2533650" y="1399120"/>
                </a:lnTo>
                <a:lnTo>
                  <a:pt x="2533650" y="1396479"/>
                </a:lnTo>
                <a:close/>
              </a:path>
              <a:path w="10151110" h="1866900">
                <a:moveTo>
                  <a:pt x="2533650" y="932141"/>
                </a:moveTo>
                <a:lnTo>
                  <a:pt x="2533192" y="931024"/>
                </a:lnTo>
                <a:lnTo>
                  <a:pt x="2531326" y="929157"/>
                </a:lnTo>
                <a:lnTo>
                  <a:pt x="2530208" y="928687"/>
                </a:lnTo>
                <a:lnTo>
                  <a:pt x="2527579" y="928687"/>
                </a:lnTo>
                <a:lnTo>
                  <a:pt x="2526461" y="929157"/>
                </a:lnTo>
                <a:lnTo>
                  <a:pt x="2524595" y="931024"/>
                </a:lnTo>
                <a:lnTo>
                  <a:pt x="2524125" y="932141"/>
                </a:lnTo>
                <a:lnTo>
                  <a:pt x="2524125" y="934770"/>
                </a:lnTo>
                <a:lnTo>
                  <a:pt x="2524595" y="935888"/>
                </a:lnTo>
                <a:lnTo>
                  <a:pt x="2526461" y="937755"/>
                </a:lnTo>
                <a:lnTo>
                  <a:pt x="2527579" y="938212"/>
                </a:lnTo>
                <a:lnTo>
                  <a:pt x="2530208" y="938212"/>
                </a:lnTo>
                <a:lnTo>
                  <a:pt x="2531326" y="937755"/>
                </a:lnTo>
                <a:lnTo>
                  <a:pt x="2533192" y="935888"/>
                </a:lnTo>
                <a:lnTo>
                  <a:pt x="2533650" y="934770"/>
                </a:lnTo>
                <a:lnTo>
                  <a:pt x="2533650" y="932141"/>
                </a:lnTo>
                <a:close/>
              </a:path>
              <a:path w="10151110" h="1866900">
                <a:moveTo>
                  <a:pt x="2533650" y="467791"/>
                </a:moveTo>
                <a:lnTo>
                  <a:pt x="2533192" y="466674"/>
                </a:lnTo>
                <a:lnTo>
                  <a:pt x="2531326" y="464820"/>
                </a:lnTo>
                <a:lnTo>
                  <a:pt x="2530208" y="464350"/>
                </a:lnTo>
                <a:lnTo>
                  <a:pt x="2527579" y="464350"/>
                </a:lnTo>
                <a:lnTo>
                  <a:pt x="2526461" y="464820"/>
                </a:lnTo>
                <a:lnTo>
                  <a:pt x="2524595" y="466674"/>
                </a:lnTo>
                <a:lnTo>
                  <a:pt x="2524125" y="467791"/>
                </a:lnTo>
                <a:lnTo>
                  <a:pt x="2524125" y="470433"/>
                </a:lnTo>
                <a:lnTo>
                  <a:pt x="2524595" y="471551"/>
                </a:lnTo>
                <a:lnTo>
                  <a:pt x="2526461" y="473405"/>
                </a:lnTo>
                <a:lnTo>
                  <a:pt x="2527579" y="473875"/>
                </a:lnTo>
                <a:lnTo>
                  <a:pt x="2530208" y="473875"/>
                </a:lnTo>
                <a:lnTo>
                  <a:pt x="2531326" y="473405"/>
                </a:lnTo>
                <a:lnTo>
                  <a:pt x="2533192" y="471551"/>
                </a:lnTo>
                <a:lnTo>
                  <a:pt x="2533650" y="470433"/>
                </a:lnTo>
                <a:lnTo>
                  <a:pt x="2533650" y="467791"/>
                </a:lnTo>
                <a:close/>
              </a:path>
              <a:path w="10151110" h="1866900">
                <a:moveTo>
                  <a:pt x="2533650" y="3454"/>
                </a:moveTo>
                <a:lnTo>
                  <a:pt x="2533192" y="2336"/>
                </a:lnTo>
                <a:lnTo>
                  <a:pt x="2531326" y="469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69"/>
                </a:lnTo>
                <a:lnTo>
                  <a:pt x="2524595" y="2336"/>
                </a:lnTo>
                <a:lnTo>
                  <a:pt x="2524125" y="3454"/>
                </a:lnTo>
                <a:lnTo>
                  <a:pt x="2524125" y="6083"/>
                </a:lnTo>
                <a:lnTo>
                  <a:pt x="2524595" y="7200"/>
                </a:lnTo>
                <a:lnTo>
                  <a:pt x="2526461" y="9067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67"/>
                </a:lnTo>
                <a:lnTo>
                  <a:pt x="2533192" y="7200"/>
                </a:lnTo>
                <a:lnTo>
                  <a:pt x="2533650" y="6083"/>
                </a:lnTo>
                <a:lnTo>
                  <a:pt x="2533650" y="3454"/>
                </a:lnTo>
                <a:close/>
              </a:path>
              <a:path w="10151110" h="1866900">
                <a:moveTo>
                  <a:pt x="2581275" y="1860829"/>
                </a:moveTo>
                <a:lnTo>
                  <a:pt x="2580817" y="1859711"/>
                </a:lnTo>
                <a:lnTo>
                  <a:pt x="2578951" y="1857844"/>
                </a:lnTo>
                <a:lnTo>
                  <a:pt x="2577833" y="1857375"/>
                </a:lnTo>
                <a:lnTo>
                  <a:pt x="2575204" y="1857375"/>
                </a:lnTo>
                <a:lnTo>
                  <a:pt x="2574086" y="1857844"/>
                </a:lnTo>
                <a:lnTo>
                  <a:pt x="2572220" y="1859711"/>
                </a:lnTo>
                <a:lnTo>
                  <a:pt x="2571750" y="1860829"/>
                </a:lnTo>
                <a:lnTo>
                  <a:pt x="2571750" y="1863458"/>
                </a:lnTo>
                <a:lnTo>
                  <a:pt x="2572220" y="1864575"/>
                </a:lnTo>
                <a:lnTo>
                  <a:pt x="2574086" y="1866442"/>
                </a:lnTo>
                <a:lnTo>
                  <a:pt x="2575204" y="1866900"/>
                </a:lnTo>
                <a:lnTo>
                  <a:pt x="2577833" y="1866900"/>
                </a:lnTo>
                <a:lnTo>
                  <a:pt x="2578951" y="1866442"/>
                </a:lnTo>
                <a:lnTo>
                  <a:pt x="2580817" y="1864575"/>
                </a:lnTo>
                <a:lnTo>
                  <a:pt x="2581275" y="1863458"/>
                </a:lnTo>
                <a:lnTo>
                  <a:pt x="2581275" y="1860829"/>
                </a:lnTo>
                <a:close/>
              </a:path>
              <a:path w="10151110" h="1866900">
                <a:moveTo>
                  <a:pt x="2581275" y="1396479"/>
                </a:moveTo>
                <a:lnTo>
                  <a:pt x="2580817" y="1395361"/>
                </a:lnTo>
                <a:lnTo>
                  <a:pt x="2578951" y="1393507"/>
                </a:lnTo>
                <a:lnTo>
                  <a:pt x="2577833" y="1393037"/>
                </a:lnTo>
                <a:lnTo>
                  <a:pt x="2575204" y="1393037"/>
                </a:lnTo>
                <a:lnTo>
                  <a:pt x="2574086" y="1393507"/>
                </a:lnTo>
                <a:lnTo>
                  <a:pt x="2572220" y="1395361"/>
                </a:lnTo>
                <a:lnTo>
                  <a:pt x="2571750" y="1396479"/>
                </a:lnTo>
                <a:lnTo>
                  <a:pt x="2571750" y="1399120"/>
                </a:lnTo>
                <a:lnTo>
                  <a:pt x="2572220" y="1400238"/>
                </a:lnTo>
                <a:lnTo>
                  <a:pt x="2574086" y="1402092"/>
                </a:lnTo>
                <a:lnTo>
                  <a:pt x="2575204" y="1402562"/>
                </a:lnTo>
                <a:lnTo>
                  <a:pt x="2577833" y="1402562"/>
                </a:lnTo>
                <a:lnTo>
                  <a:pt x="2578951" y="1402092"/>
                </a:lnTo>
                <a:lnTo>
                  <a:pt x="2580817" y="1400238"/>
                </a:lnTo>
                <a:lnTo>
                  <a:pt x="2581275" y="1399120"/>
                </a:lnTo>
                <a:lnTo>
                  <a:pt x="2581275" y="1396479"/>
                </a:lnTo>
                <a:close/>
              </a:path>
              <a:path w="10151110" h="1866900">
                <a:moveTo>
                  <a:pt x="2581275" y="932141"/>
                </a:moveTo>
                <a:lnTo>
                  <a:pt x="2580817" y="931024"/>
                </a:lnTo>
                <a:lnTo>
                  <a:pt x="2578951" y="929157"/>
                </a:lnTo>
                <a:lnTo>
                  <a:pt x="2577833" y="928687"/>
                </a:lnTo>
                <a:lnTo>
                  <a:pt x="2575204" y="928687"/>
                </a:lnTo>
                <a:lnTo>
                  <a:pt x="2574086" y="929157"/>
                </a:lnTo>
                <a:lnTo>
                  <a:pt x="2572220" y="931024"/>
                </a:lnTo>
                <a:lnTo>
                  <a:pt x="2571750" y="932141"/>
                </a:lnTo>
                <a:lnTo>
                  <a:pt x="2571750" y="934770"/>
                </a:lnTo>
                <a:lnTo>
                  <a:pt x="2572220" y="935888"/>
                </a:lnTo>
                <a:lnTo>
                  <a:pt x="2574086" y="937755"/>
                </a:lnTo>
                <a:lnTo>
                  <a:pt x="2575204" y="938212"/>
                </a:lnTo>
                <a:lnTo>
                  <a:pt x="2577833" y="938212"/>
                </a:lnTo>
                <a:lnTo>
                  <a:pt x="2578951" y="937755"/>
                </a:lnTo>
                <a:lnTo>
                  <a:pt x="2580817" y="935888"/>
                </a:lnTo>
                <a:lnTo>
                  <a:pt x="2581275" y="934770"/>
                </a:lnTo>
                <a:lnTo>
                  <a:pt x="2581275" y="932141"/>
                </a:lnTo>
                <a:close/>
              </a:path>
              <a:path w="10151110" h="1866900">
                <a:moveTo>
                  <a:pt x="2581275" y="467791"/>
                </a:moveTo>
                <a:lnTo>
                  <a:pt x="2580817" y="466674"/>
                </a:lnTo>
                <a:lnTo>
                  <a:pt x="2578951" y="464820"/>
                </a:lnTo>
                <a:lnTo>
                  <a:pt x="2577833" y="464350"/>
                </a:lnTo>
                <a:lnTo>
                  <a:pt x="2575204" y="464350"/>
                </a:lnTo>
                <a:lnTo>
                  <a:pt x="2574086" y="464820"/>
                </a:lnTo>
                <a:lnTo>
                  <a:pt x="2572220" y="466674"/>
                </a:lnTo>
                <a:lnTo>
                  <a:pt x="2571750" y="467791"/>
                </a:lnTo>
                <a:lnTo>
                  <a:pt x="2571750" y="470433"/>
                </a:lnTo>
                <a:lnTo>
                  <a:pt x="2572220" y="471551"/>
                </a:lnTo>
                <a:lnTo>
                  <a:pt x="2574086" y="473405"/>
                </a:lnTo>
                <a:lnTo>
                  <a:pt x="2575204" y="473875"/>
                </a:lnTo>
                <a:lnTo>
                  <a:pt x="2577833" y="473875"/>
                </a:lnTo>
                <a:lnTo>
                  <a:pt x="2578951" y="473405"/>
                </a:lnTo>
                <a:lnTo>
                  <a:pt x="2580817" y="471551"/>
                </a:lnTo>
                <a:lnTo>
                  <a:pt x="2581275" y="470433"/>
                </a:lnTo>
                <a:lnTo>
                  <a:pt x="2581275" y="467791"/>
                </a:lnTo>
                <a:close/>
              </a:path>
              <a:path w="10151110" h="1866900">
                <a:moveTo>
                  <a:pt x="2581275" y="3454"/>
                </a:moveTo>
                <a:lnTo>
                  <a:pt x="2580817" y="2336"/>
                </a:lnTo>
                <a:lnTo>
                  <a:pt x="2578951" y="469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69"/>
                </a:lnTo>
                <a:lnTo>
                  <a:pt x="2572220" y="2336"/>
                </a:lnTo>
                <a:lnTo>
                  <a:pt x="2571750" y="3454"/>
                </a:lnTo>
                <a:lnTo>
                  <a:pt x="2571750" y="6083"/>
                </a:lnTo>
                <a:lnTo>
                  <a:pt x="2572220" y="7200"/>
                </a:lnTo>
                <a:lnTo>
                  <a:pt x="2574086" y="9067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67"/>
                </a:lnTo>
                <a:lnTo>
                  <a:pt x="2580817" y="7200"/>
                </a:lnTo>
                <a:lnTo>
                  <a:pt x="2581275" y="6083"/>
                </a:lnTo>
                <a:lnTo>
                  <a:pt x="2581275" y="3454"/>
                </a:lnTo>
                <a:close/>
              </a:path>
              <a:path w="10151110" h="1866900">
                <a:moveTo>
                  <a:pt x="2628900" y="1860829"/>
                </a:moveTo>
                <a:lnTo>
                  <a:pt x="2628442" y="1859711"/>
                </a:lnTo>
                <a:lnTo>
                  <a:pt x="2626576" y="1857844"/>
                </a:lnTo>
                <a:lnTo>
                  <a:pt x="2625458" y="1857375"/>
                </a:lnTo>
                <a:lnTo>
                  <a:pt x="2622829" y="1857375"/>
                </a:lnTo>
                <a:lnTo>
                  <a:pt x="2621711" y="1857844"/>
                </a:lnTo>
                <a:lnTo>
                  <a:pt x="2619845" y="1859711"/>
                </a:lnTo>
                <a:lnTo>
                  <a:pt x="2619375" y="1860829"/>
                </a:lnTo>
                <a:lnTo>
                  <a:pt x="2619375" y="1863458"/>
                </a:lnTo>
                <a:lnTo>
                  <a:pt x="2619845" y="1864575"/>
                </a:lnTo>
                <a:lnTo>
                  <a:pt x="2621711" y="1866442"/>
                </a:lnTo>
                <a:lnTo>
                  <a:pt x="2622829" y="1866900"/>
                </a:lnTo>
                <a:lnTo>
                  <a:pt x="2625458" y="1866900"/>
                </a:lnTo>
                <a:lnTo>
                  <a:pt x="2626576" y="1866442"/>
                </a:lnTo>
                <a:lnTo>
                  <a:pt x="2628442" y="1864575"/>
                </a:lnTo>
                <a:lnTo>
                  <a:pt x="2628900" y="1863458"/>
                </a:lnTo>
                <a:lnTo>
                  <a:pt x="2628900" y="1860829"/>
                </a:lnTo>
                <a:close/>
              </a:path>
              <a:path w="10151110" h="1866900">
                <a:moveTo>
                  <a:pt x="2628900" y="1396479"/>
                </a:moveTo>
                <a:lnTo>
                  <a:pt x="2628442" y="1395361"/>
                </a:lnTo>
                <a:lnTo>
                  <a:pt x="2626576" y="1393507"/>
                </a:lnTo>
                <a:lnTo>
                  <a:pt x="2625458" y="1393037"/>
                </a:lnTo>
                <a:lnTo>
                  <a:pt x="2622829" y="1393037"/>
                </a:lnTo>
                <a:lnTo>
                  <a:pt x="2621711" y="1393507"/>
                </a:lnTo>
                <a:lnTo>
                  <a:pt x="2619845" y="1395361"/>
                </a:lnTo>
                <a:lnTo>
                  <a:pt x="2619375" y="1396479"/>
                </a:lnTo>
                <a:lnTo>
                  <a:pt x="2619375" y="1399120"/>
                </a:lnTo>
                <a:lnTo>
                  <a:pt x="2619845" y="1400238"/>
                </a:lnTo>
                <a:lnTo>
                  <a:pt x="2621711" y="1402092"/>
                </a:lnTo>
                <a:lnTo>
                  <a:pt x="2622829" y="1402562"/>
                </a:lnTo>
                <a:lnTo>
                  <a:pt x="2625458" y="1402562"/>
                </a:lnTo>
                <a:lnTo>
                  <a:pt x="2626576" y="1402092"/>
                </a:lnTo>
                <a:lnTo>
                  <a:pt x="2628442" y="1400238"/>
                </a:lnTo>
                <a:lnTo>
                  <a:pt x="2628900" y="1399120"/>
                </a:lnTo>
                <a:lnTo>
                  <a:pt x="2628900" y="1396479"/>
                </a:lnTo>
                <a:close/>
              </a:path>
              <a:path w="10151110" h="1866900">
                <a:moveTo>
                  <a:pt x="2628900" y="932141"/>
                </a:moveTo>
                <a:lnTo>
                  <a:pt x="2628442" y="931024"/>
                </a:lnTo>
                <a:lnTo>
                  <a:pt x="2626576" y="929157"/>
                </a:lnTo>
                <a:lnTo>
                  <a:pt x="2625458" y="928687"/>
                </a:lnTo>
                <a:lnTo>
                  <a:pt x="2622829" y="928687"/>
                </a:lnTo>
                <a:lnTo>
                  <a:pt x="2621711" y="929157"/>
                </a:lnTo>
                <a:lnTo>
                  <a:pt x="2619845" y="931024"/>
                </a:lnTo>
                <a:lnTo>
                  <a:pt x="2619375" y="932141"/>
                </a:lnTo>
                <a:lnTo>
                  <a:pt x="2619375" y="934770"/>
                </a:lnTo>
                <a:lnTo>
                  <a:pt x="2619845" y="935888"/>
                </a:lnTo>
                <a:lnTo>
                  <a:pt x="2621711" y="937755"/>
                </a:lnTo>
                <a:lnTo>
                  <a:pt x="2622829" y="938212"/>
                </a:lnTo>
                <a:lnTo>
                  <a:pt x="2625458" y="938212"/>
                </a:lnTo>
                <a:lnTo>
                  <a:pt x="2626576" y="937755"/>
                </a:lnTo>
                <a:lnTo>
                  <a:pt x="2628442" y="935888"/>
                </a:lnTo>
                <a:lnTo>
                  <a:pt x="2628900" y="934770"/>
                </a:lnTo>
                <a:lnTo>
                  <a:pt x="2628900" y="932141"/>
                </a:lnTo>
                <a:close/>
              </a:path>
              <a:path w="10151110" h="1866900">
                <a:moveTo>
                  <a:pt x="2628900" y="467791"/>
                </a:moveTo>
                <a:lnTo>
                  <a:pt x="2628442" y="466674"/>
                </a:lnTo>
                <a:lnTo>
                  <a:pt x="2626576" y="464820"/>
                </a:lnTo>
                <a:lnTo>
                  <a:pt x="2625458" y="464350"/>
                </a:lnTo>
                <a:lnTo>
                  <a:pt x="2622829" y="464350"/>
                </a:lnTo>
                <a:lnTo>
                  <a:pt x="2621711" y="464820"/>
                </a:lnTo>
                <a:lnTo>
                  <a:pt x="2619845" y="466674"/>
                </a:lnTo>
                <a:lnTo>
                  <a:pt x="2619375" y="467791"/>
                </a:lnTo>
                <a:lnTo>
                  <a:pt x="2619375" y="470433"/>
                </a:lnTo>
                <a:lnTo>
                  <a:pt x="2619845" y="471551"/>
                </a:lnTo>
                <a:lnTo>
                  <a:pt x="2621711" y="473405"/>
                </a:lnTo>
                <a:lnTo>
                  <a:pt x="2622829" y="473875"/>
                </a:lnTo>
                <a:lnTo>
                  <a:pt x="2625458" y="473875"/>
                </a:lnTo>
                <a:lnTo>
                  <a:pt x="2626576" y="473405"/>
                </a:lnTo>
                <a:lnTo>
                  <a:pt x="2628442" y="471551"/>
                </a:lnTo>
                <a:lnTo>
                  <a:pt x="2628900" y="470433"/>
                </a:lnTo>
                <a:lnTo>
                  <a:pt x="2628900" y="467791"/>
                </a:lnTo>
                <a:close/>
              </a:path>
              <a:path w="10151110" h="1866900">
                <a:moveTo>
                  <a:pt x="2628900" y="3454"/>
                </a:moveTo>
                <a:lnTo>
                  <a:pt x="2628442" y="2336"/>
                </a:lnTo>
                <a:lnTo>
                  <a:pt x="2626576" y="469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69"/>
                </a:lnTo>
                <a:lnTo>
                  <a:pt x="2619845" y="2336"/>
                </a:lnTo>
                <a:lnTo>
                  <a:pt x="2619375" y="3454"/>
                </a:lnTo>
                <a:lnTo>
                  <a:pt x="2619375" y="6083"/>
                </a:lnTo>
                <a:lnTo>
                  <a:pt x="2619845" y="7200"/>
                </a:lnTo>
                <a:lnTo>
                  <a:pt x="2621711" y="9067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67"/>
                </a:lnTo>
                <a:lnTo>
                  <a:pt x="2628442" y="7200"/>
                </a:lnTo>
                <a:lnTo>
                  <a:pt x="2628900" y="6083"/>
                </a:lnTo>
                <a:lnTo>
                  <a:pt x="2628900" y="3454"/>
                </a:lnTo>
                <a:close/>
              </a:path>
              <a:path w="10151110" h="1866900">
                <a:moveTo>
                  <a:pt x="2676525" y="1860829"/>
                </a:moveTo>
                <a:lnTo>
                  <a:pt x="2676067" y="1859711"/>
                </a:lnTo>
                <a:lnTo>
                  <a:pt x="2674201" y="1857844"/>
                </a:lnTo>
                <a:lnTo>
                  <a:pt x="2673083" y="1857375"/>
                </a:lnTo>
                <a:lnTo>
                  <a:pt x="2670454" y="1857375"/>
                </a:lnTo>
                <a:lnTo>
                  <a:pt x="2669336" y="1857844"/>
                </a:lnTo>
                <a:lnTo>
                  <a:pt x="2667470" y="1859711"/>
                </a:lnTo>
                <a:lnTo>
                  <a:pt x="2667000" y="1860829"/>
                </a:lnTo>
                <a:lnTo>
                  <a:pt x="2667000" y="1863458"/>
                </a:lnTo>
                <a:lnTo>
                  <a:pt x="2667470" y="1864575"/>
                </a:lnTo>
                <a:lnTo>
                  <a:pt x="2669336" y="1866442"/>
                </a:lnTo>
                <a:lnTo>
                  <a:pt x="2670454" y="1866900"/>
                </a:lnTo>
                <a:lnTo>
                  <a:pt x="2673083" y="1866900"/>
                </a:lnTo>
                <a:lnTo>
                  <a:pt x="2674201" y="1866442"/>
                </a:lnTo>
                <a:lnTo>
                  <a:pt x="2676067" y="1864575"/>
                </a:lnTo>
                <a:lnTo>
                  <a:pt x="2676525" y="1863458"/>
                </a:lnTo>
                <a:lnTo>
                  <a:pt x="2676525" y="1860829"/>
                </a:lnTo>
                <a:close/>
              </a:path>
              <a:path w="10151110" h="1866900">
                <a:moveTo>
                  <a:pt x="2676525" y="1396479"/>
                </a:moveTo>
                <a:lnTo>
                  <a:pt x="2676067" y="1395361"/>
                </a:lnTo>
                <a:lnTo>
                  <a:pt x="2674201" y="1393507"/>
                </a:lnTo>
                <a:lnTo>
                  <a:pt x="2673083" y="1393037"/>
                </a:lnTo>
                <a:lnTo>
                  <a:pt x="2670454" y="1393037"/>
                </a:lnTo>
                <a:lnTo>
                  <a:pt x="2669336" y="1393507"/>
                </a:lnTo>
                <a:lnTo>
                  <a:pt x="2667470" y="1395361"/>
                </a:lnTo>
                <a:lnTo>
                  <a:pt x="2667000" y="1396479"/>
                </a:lnTo>
                <a:lnTo>
                  <a:pt x="2667000" y="1399120"/>
                </a:lnTo>
                <a:lnTo>
                  <a:pt x="2667470" y="1400238"/>
                </a:lnTo>
                <a:lnTo>
                  <a:pt x="2669336" y="1402092"/>
                </a:lnTo>
                <a:lnTo>
                  <a:pt x="2670454" y="1402562"/>
                </a:lnTo>
                <a:lnTo>
                  <a:pt x="2673083" y="1402562"/>
                </a:lnTo>
                <a:lnTo>
                  <a:pt x="2674201" y="1402092"/>
                </a:lnTo>
                <a:lnTo>
                  <a:pt x="2676067" y="1400238"/>
                </a:lnTo>
                <a:lnTo>
                  <a:pt x="2676525" y="1399120"/>
                </a:lnTo>
                <a:lnTo>
                  <a:pt x="2676525" y="1396479"/>
                </a:lnTo>
                <a:close/>
              </a:path>
              <a:path w="10151110" h="1866900">
                <a:moveTo>
                  <a:pt x="2676525" y="932141"/>
                </a:moveTo>
                <a:lnTo>
                  <a:pt x="2676067" y="931024"/>
                </a:lnTo>
                <a:lnTo>
                  <a:pt x="2674201" y="929157"/>
                </a:lnTo>
                <a:lnTo>
                  <a:pt x="2673083" y="928687"/>
                </a:lnTo>
                <a:lnTo>
                  <a:pt x="2670454" y="928687"/>
                </a:lnTo>
                <a:lnTo>
                  <a:pt x="2669336" y="929157"/>
                </a:lnTo>
                <a:lnTo>
                  <a:pt x="2667470" y="931024"/>
                </a:lnTo>
                <a:lnTo>
                  <a:pt x="2667000" y="932141"/>
                </a:lnTo>
                <a:lnTo>
                  <a:pt x="2667000" y="934770"/>
                </a:lnTo>
                <a:lnTo>
                  <a:pt x="2667470" y="935888"/>
                </a:lnTo>
                <a:lnTo>
                  <a:pt x="2669336" y="937755"/>
                </a:lnTo>
                <a:lnTo>
                  <a:pt x="2670454" y="938212"/>
                </a:lnTo>
                <a:lnTo>
                  <a:pt x="2673083" y="938212"/>
                </a:lnTo>
                <a:lnTo>
                  <a:pt x="2674201" y="937755"/>
                </a:lnTo>
                <a:lnTo>
                  <a:pt x="2676067" y="935888"/>
                </a:lnTo>
                <a:lnTo>
                  <a:pt x="2676525" y="934770"/>
                </a:lnTo>
                <a:lnTo>
                  <a:pt x="2676525" y="932141"/>
                </a:lnTo>
                <a:close/>
              </a:path>
              <a:path w="10151110" h="1866900">
                <a:moveTo>
                  <a:pt x="2676525" y="467791"/>
                </a:moveTo>
                <a:lnTo>
                  <a:pt x="2676067" y="466674"/>
                </a:lnTo>
                <a:lnTo>
                  <a:pt x="2674201" y="464820"/>
                </a:lnTo>
                <a:lnTo>
                  <a:pt x="2673083" y="464350"/>
                </a:lnTo>
                <a:lnTo>
                  <a:pt x="2670454" y="464350"/>
                </a:lnTo>
                <a:lnTo>
                  <a:pt x="2669336" y="464820"/>
                </a:lnTo>
                <a:lnTo>
                  <a:pt x="2667470" y="466674"/>
                </a:lnTo>
                <a:lnTo>
                  <a:pt x="2667000" y="467791"/>
                </a:lnTo>
                <a:lnTo>
                  <a:pt x="2667000" y="470433"/>
                </a:lnTo>
                <a:lnTo>
                  <a:pt x="2667470" y="471551"/>
                </a:lnTo>
                <a:lnTo>
                  <a:pt x="2669336" y="473405"/>
                </a:lnTo>
                <a:lnTo>
                  <a:pt x="2670454" y="473875"/>
                </a:lnTo>
                <a:lnTo>
                  <a:pt x="2673083" y="473875"/>
                </a:lnTo>
                <a:lnTo>
                  <a:pt x="2674201" y="473405"/>
                </a:lnTo>
                <a:lnTo>
                  <a:pt x="2676067" y="471551"/>
                </a:lnTo>
                <a:lnTo>
                  <a:pt x="2676525" y="470433"/>
                </a:lnTo>
                <a:lnTo>
                  <a:pt x="2676525" y="467791"/>
                </a:lnTo>
                <a:close/>
              </a:path>
              <a:path w="10151110" h="1866900">
                <a:moveTo>
                  <a:pt x="2676525" y="3454"/>
                </a:moveTo>
                <a:lnTo>
                  <a:pt x="2676067" y="2336"/>
                </a:lnTo>
                <a:lnTo>
                  <a:pt x="2674201" y="469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69"/>
                </a:lnTo>
                <a:lnTo>
                  <a:pt x="2667470" y="2336"/>
                </a:lnTo>
                <a:lnTo>
                  <a:pt x="2667000" y="3454"/>
                </a:lnTo>
                <a:lnTo>
                  <a:pt x="2667000" y="6083"/>
                </a:lnTo>
                <a:lnTo>
                  <a:pt x="2667470" y="7200"/>
                </a:lnTo>
                <a:lnTo>
                  <a:pt x="2669336" y="9067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67"/>
                </a:lnTo>
                <a:lnTo>
                  <a:pt x="2676067" y="7200"/>
                </a:lnTo>
                <a:lnTo>
                  <a:pt x="2676525" y="6083"/>
                </a:lnTo>
                <a:lnTo>
                  <a:pt x="2676525" y="3454"/>
                </a:lnTo>
                <a:close/>
              </a:path>
              <a:path w="10151110" h="1866900">
                <a:moveTo>
                  <a:pt x="2724150" y="1860829"/>
                </a:moveTo>
                <a:lnTo>
                  <a:pt x="2723692" y="1859711"/>
                </a:lnTo>
                <a:lnTo>
                  <a:pt x="2721826" y="1857844"/>
                </a:lnTo>
                <a:lnTo>
                  <a:pt x="2720708" y="1857375"/>
                </a:lnTo>
                <a:lnTo>
                  <a:pt x="2718079" y="1857375"/>
                </a:lnTo>
                <a:lnTo>
                  <a:pt x="2716961" y="1857844"/>
                </a:lnTo>
                <a:lnTo>
                  <a:pt x="2715095" y="1859711"/>
                </a:lnTo>
                <a:lnTo>
                  <a:pt x="2714625" y="1860829"/>
                </a:lnTo>
                <a:lnTo>
                  <a:pt x="2714625" y="1863458"/>
                </a:lnTo>
                <a:lnTo>
                  <a:pt x="2715095" y="1864575"/>
                </a:lnTo>
                <a:lnTo>
                  <a:pt x="2716961" y="1866442"/>
                </a:lnTo>
                <a:lnTo>
                  <a:pt x="2718079" y="1866900"/>
                </a:lnTo>
                <a:lnTo>
                  <a:pt x="2720708" y="1866900"/>
                </a:lnTo>
                <a:lnTo>
                  <a:pt x="2721826" y="1866442"/>
                </a:lnTo>
                <a:lnTo>
                  <a:pt x="2723692" y="1864575"/>
                </a:lnTo>
                <a:lnTo>
                  <a:pt x="2724150" y="1863458"/>
                </a:lnTo>
                <a:lnTo>
                  <a:pt x="2724150" y="1860829"/>
                </a:lnTo>
                <a:close/>
              </a:path>
              <a:path w="10151110" h="1866900">
                <a:moveTo>
                  <a:pt x="2724150" y="1396479"/>
                </a:moveTo>
                <a:lnTo>
                  <a:pt x="2723692" y="1395361"/>
                </a:lnTo>
                <a:lnTo>
                  <a:pt x="2721826" y="1393507"/>
                </a:lnTo>
                <a:lnTo>
                  <a:pt x="2720708" y="1393037"/>
                </a:lnTo>
                <a:lnTo>
                  <a:pt x="2718079" y="1393037"/>
                </a:lnTo>
                <a:lnTo>
                  <a:pt x="2716961" y="1393507"/>
                </a:lnTo>
                <a:lnTo>
                  <a:pt x="2715095" y="1395361"/>
                </a:lnTo>
                <a:lnTo>
                  <a:pt x="2714625" y="1396479"/>
                </a:lnTo>
                <a:lnTo>
                  <a:pt x="2714625" y="1399120"/>
                </a:lnTo>
                <a:lnTo>
                  <a:pt x="2715095" y="1400238"/>
                </a:lnTo>
                <a:lnTo>
                  <a:pt x="2716961" y="1402092"/>
                </a:lnTo>
                <a:lnTo>
                  <a:pt x="2718079" y="1402562"/>
                </a:lnTo>
                <a:lnTo>
                  <a:pt x="2720708" y="1402562"/>
                </a:lnTo>
                <a:lnTo>
                  <a:pt x="2721826" y="1402092"/>
                </a:lnTo>
                <a:lnTo>
                  <a:pt x="2723692" y="1400238"/>
                </a:lnTo>
                <a:lnTo>
                  <a:pt x="2724150" y="1399120"/>
                </a:lnTo>
                <a:lnTo>
                  <a:pt x="2724150" y="1396479"/>
                </a:lnTo>
                <a:close/>
              </a:path>
              <a:path w="10151110" h="1866900">
                <a:moveTo>
                  <a:pt x="2724150" y="932141"/>
                </a:moveTo>
                <a:lnTo>
                  <a:pt x="2723692" y="931024"/>
                </a:lnTo>
                <a:lnTo>
                  <a:pt x="2721826" y="929157"/>
                </a:lnTo>
                <a:lnTo>
                  <a:pt x="2720708" y="928687"/>
                </a:lnTo>
                <a:lnTo>
                  <a:pt x="2718079" y="928687"/>
                </a:lnTo>
                <a:lnTo>
                  <a:pt x="2716961" y="929157"/>
                </a:lnTo>
                <a:lnTo>
                  <a:pt x="2715095" y="931024"/>
                </a:lnTo>
                <a:lnTo>
                  <a:pt x="2714625" y="932141"/>
                </a:lnTo>
                <a:lnTo>
                  <a:pt x="2714625" y="934770"/>
                </a:lnTo>
                <a:lnTo>
                  <a:pt x="2715095" y="935888"/>
                </a:lnTo>
                <a:lnTo>
                  <a:pt x="2716961" y="937755"/>
                </a:lnTo>
                <a:lnTo>
                  <a:pt x="2718079" y="938212"/>
                </a:lnTo>
                <a:lnTo>
                  <a:pt x="2720708" y="938212"/>
                </a:lnTo>
                <a:lnTo>
                  <a:pt x="2721826" y="937755"/>
                </a:lnTo>
                <a:lnTo>
                  <a:pt x="2723692" y="935888"/>
                </a:lnTo>
                <a:lnTo>
                  <a:pt x="2724150" y="934770"/>
                </a:lnTo>
                <a:lnTo>
                  <a:pt x="2724150" y="932141"/>
                </a:lnTo>
                <a:close/>
              </a:path>
              <a:path w="10151110" h="1866900">
                <a:moveTo>
                  <a:pt x="2724150" y="467791"/>
                </a:moveTo>
                <a:lnTo>
                  <a:pt x="2723692" y="466674"/>
                </a:lnTo>
                <a:lnTo>
                  <a:pt x="2721826" y="464820"/>
                </a:lnTo>
                <a:lnTo>
                  <a:pt x="2720708" y="464350"/>
                </a:lnTo>
                <a:lnTo>
                  <a:pt x="2718079" y="464350"/>
                </a:lnTo>
                <a:lnTo>
                  <a:pt x="2716961" y="464820"/>
                </a:lnTo>
                <a:lnTo>
                  <a:pt x="2715095" y="466674"/>
                </a:lnTo>
                <a:lnTo>
                  <a:pt x="2714625" y="467791"/>
                </a:lnTo>
                <a:lnTo>
                  <a:pt x="2714625" y="470433"/>
                </a:lnTo>
                <a:lnTo>
                  <a:pt x="2715095" y="471551"/>
                </a:lnTo>
                <a:lnTo>
                  <a:pt x="2716961" y="473405"/>
                </a:lnTo>
                <a:lnTo>
                  <a:pt x="2718079" y="473875"/>
                </a:lnTo>
                <a:lnTo>
                  <a:pt x="2720708" y="473875"/>
                </a:lnTo>
                <a:lnTo>
                  <a:pt x="2721826" y="473405"/>
                </a:lnTo>
                <a:lnTo>
                  <a:pt x="2723692" y="471551"/>
                </a:lnTo>
                <a:lnTo>
                  <a:pt x="2724150" y="470433"/>
                </a:lnTo>
                <a:lnTo>
                  <a:pt x="2724150" y="467791"/>
                </a:lnTo>
                <a:close/>
              </a:path>
              <a:path w="10151110" h="1866900">
                <a:moveTo>
                  <a:pt x="2724150" y="3454"/>
                </a:moveTo>
                <a:lnTo>
                  <a:pt x="2723692" y="2336"/>
                </a:lnTo>
                <a:lnTo>
                  <a:pt x="2721826" y="469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69"/>
                </a:lnTo>
                <a:lnTo>
                  <a:pt x="2715095" y="2336"/>
                </a:lnTo>
                <a:lnTo>
                  <a:pt x="2714625" y="3454"/>
                </a:lnTo>
                <a:lnTo>
                  <a:pt x="2714625" y="6083"/>
                </a:lnTo>
                <a:lnTo>
                  <a:pt x="2715095" y="7200"/>
                </a:lnTo>
                <a:lnTo>
                  <a:pt x="2716961" y="9067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67"/>
                </a:lnTo>
                <a:lnTo>
                  <a:pt x="2723692" y="7200"/>
                </a:lnTo>
                <a:lnTo>
                  <a:pt x="2724150" y="6083"/>
                </a:lnTo>
                <a:lnTo>
                  <a:pt x="2724150" y="3454"/>
                </a:lnTo>
                <a:close/>
              </a:path>
              <a:path w="10151110" h="1866900">
                <a:moveTo>
                  <a:pt x="2771775" y="1860829"/>
                </a:moveTo>
                <a:lnTo>
                  <a:pt x="2771317" y="1859711"/>
                </a:lnTo>
                <a:lnTo>
                  <a:pt x="2769451" y="1857844"/>
                </a:lnTo>
                <a:lnTo>
                  <a:pt x="2768333" y="1857375"/>
                </a:lnTo>
                <a:lnTo>
                  <a:pt x="2765704" y="1857375"/>
                </a:lnTo>
                <a:lnTo>
                  <a:pt x="2764586" y="1857844"/>
                </a:lnTo>
                <a:lnTo>
                  <a:pt x="2762720" y="1859711"/>
                </a:lnTo>
                <a:lnTo>
                  <a:pt x="2762250" y="1860829"/>
                </a:lnTo>
                <a:lnTo>
                  <a:pt x="2762250" y="1863458"/>
                </a:lnTo>
                <a:lnTo>
                  <a:pt x="2762720" y="1864575"/>
                </a:lnTo>
                <a:lnTo>
                  <a:pt x="2764586" y="1866442"/>
                </a:lnTo>
                <a:lnTo>
                  <a:pt x="2765704" y="1866900"/>
                </a:lnTo>
                <a:lnTo>
                  <a:pt x="2768333" y="1866900"/>
                </a:lnTo>
                <a:lnTo>
                  <a:pt x="2769451" y="1866442"/>
                </a:lnTo>
                <a:lnTo>
                  <a:pt x="2771317" y="1864575"/>
                </a:lnTo>
                <a:lnTo>
                  <a:pt x="2771775" y="1863458"/>
                </a:lnTo>
                <a:lnTo>
                  <a:pt x="2771775" y="1860829"/>
                </a:lnTo>
                <a:close/>
              </a:path>
              <a:path w="10151110" h="1866900">
                <a:moveTo>
                  <a:pt x="2771775" y="1396479"/>
                </a:moveTo>
                <a:lnTo>
                  <a:pt x="2771317" y="1395361"/>
                </a:lnTo>
                <a:lnTo>
                  <a:pt x="2769451" y="1393507"/>
                </a:lnTo>
                <a:lnTo>
                  <a:pt x="2768333" y="1393037"/>
                </a:lnTo>
                <a:lnTo>
                  <a:pt x="2765704" y="1393037"/>
                </a:lnTo>
                <a:lnTo>
                  <a:pt x="2764586" y="1393507"/>
                </a:lnTo>
                <a:lnTo>
                  <a:pt x="2762720" y="1395361"/>
                </a:lnTo>
                <a:lnTo>
                  <a:pt x="2762250" y="1396479"/>
                </a:lnTo>
                <a:lnTo>
                  <a:pt x="2762250" y="1399120"/>
                </a:lnTo>
                <a:lnTo>
                  <a:pt x="2762720" y="1400238"/>
                </a:lnTo>
                <a:lnTo>
                  <a:pt x="2764586" y="1402092"/>
                </a:lnTo>
                <a:lnTo>
                  <a:pt x="2765704" y="1402562"/>
                </a:lnTo>
                <a:lnTo>
                  <a:pt x="2768333" y="1402562"/>
                </a:lnTo>
                <a:lnTo>
                  <a:pt x="2769451" y="1402092"/>
                </a:lnTo>
                <a:lnTo>
                  <a:pt x="2771317" y="1400238"/>
                </a:lnTo>
                <a:lnTo>
                  <a:pt x="2771775" y="1399120"/>
                </a:lnTo>
                <a:lnTo>
                  <a:pt x="2771775" y="1396479"/>
                </a:lnTo>
                <a:close/>
              </a:path>
              <a:path w="10151110" h="1866900">
                <a:moveTo>
                  <a:pt x="2771775" y="932141"/>
                </a:moveTo>
                <a:lnTo>
                  <a:pt x="2771317" y="931024"/>
                </a:lnTo>
                <a:lnTo>
                  <a:pt x="2769451" y="929157"/>
                </a:lnTo>
                <a:lnTo>
                  <a:pt x="2768333" y="928687"/>
                </a:lnTo>
                <a:lnTo>
                  <a:pt x="2765704" y="928687"/>
                </a:lnTo>
                <a:lnTo>
                  <a:pt x="2764586" y="929157"/>
                </a:lnTo>
                <a:lnTo>
                  <a:pt x="2762720" y="931024"/>
                </a:lnTo>
                <a:lnTo>
                  <a:pt x="2762250" y="932141"/>
                </a:lnTo>
                <a:lnTo>
                  <a:pt x="2762250" y="934770"/>
                </a:lnTo>
                <a:lnTo>
                  <a:pt x="2762720" y="935888"/>
                </a:lnTo>
                <a:lnTo>
                  <a:pt x="2764586" y="937755"/>
                </a:lnTo>
                <a:lnTo>
                  <a:pt x="2765704" y="938212"/>
                </a:lnTo>
                <a:lnTo>
                  <a:pt x="2768333" y="938212"/>
                </a:lnTo>
                <a:lnTo>
                  <a:pt x="2769451" y="937755"/>
                </a:lnTo>
                <a:lnTo>
                  <a:pt x="2771317" y="935888"/>
                </a:lnTo>
                <a:lnTo>
                  <a:pt x="2771775" y="934770"/>
                </a:lnTo>
                <a:lnTo>
                  <a:pt x="2771775" y="932141"/>
                </a:lnTo>
                <a:close/>
              </a:path>
              <a:path w="10151110" h="1866900">
                <a:moveTo>
                  <a:pt x="2771775" y="467791"/>
                </a:moveTo>
                <a:lnTo>
                  <a:pt x="2771317" y="466674"/>
                </a:lnTo>
                <a:lnTo>
                  <a:pt x="2769451" y="464820"/>
                </a:lnTo>
                <a:lnTo>
                  <a:pt x="2768333" y="464350"/>
                </a:lnTo>
                <a:lnTo>
                  <a:pt x="2765704" y="464350"/>
                </a:lnTo>
                <a:lnTo>
                  <a:pt x="2764586" y="464820"/>
                </a:lnTo>
                <a:lnTo>
                  <a:pt x="2762720" y="466674"/>
                </a:lnTo>
                <a:lnTo>
                  <a:pt x="2762250" y="467791"/>
                </a:lnTo>
                <a:lnTo>
                  <a:pt x="2762250" y="470433"/>
                </a:lnTo>
                <a:lnTo>
                  <a:pt x="2762720" y="471551"/>
                </a:lnTo>
                <a:lnTo>
                  <a:pt x="2764586" y="473405"/>
                </a:lnTo>
                <a:lnTo>
                  <a:pt x="2765704" y="473875"/>
                </a:lnTo>
                <a:lnTo>
                  <a:pt x="2768333" y="473875"/>
                </a:lnTo>
                <a:lnTo>
                  <a:pt x="2769451" y="473405"/>
                </a:lnTo>
                <a:lnTo>
                  <a:pt x="2771317" y="471551"/>
                </a:lnTo>
                <a:lnTo>
                  <a:pt x="2771775" y="470433"/>
                </a:lnTo>
                <a:lnTo>
                  <a:pt x="2771775" y="467791"/>
                </a:lnTo>
                <a:close/>
              </a:path>
              <a:path w="10151110" h="1866900">
                <a:moveTo>
                  <a:pt x="2771775" y="3454"/>
                </a:moveTo>
                <a:lnTo>
                  <a:pt x="2771317" y="2336"/>
                </a:lnTo>
                <a:lnTo>
                  <a:pt x="2769451" y="469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69"/>
                </a:lnTo>
                <a:lnTo>
                  <a:pt x="2762720" y="2336"/>
                </a:lnTo>
                <a:lnTo>
                  <a:pt x="2762250" y="3454"/>
                </a:lnTo>
                <a:lnTo>
                  <a:pt x="2762250" y="6083"/>
                </a:lnTo>
                <a:lnTo>
                  <a:pt x="2762720" y="7200"/>
                </a:lnTo>
                <a:lnTo>
                  <a:pt x="2764586" y="9067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67"/>
                </a:lnTo>
                <a:lnTo>
                  <a:pt x="2771317" y="7200"/>
                </a:lnTo>
                <a:lnTo>
                  <a:pt x="2771775" y="6083"/>
                </a:lnTo>
                <a:lnTo>
                  <a:pt x="2771775" y="3454"/>
                </a:lnTo>
                <a:close/>
              </a:path>
              <a:path w="10151110" h="1866900">
                <a:moveTo>
                  <a:pt x="2819400" y="1860829"/>
                </a:moveTo>
                <a:lnTo>
                  <a:pt x="2818942" y="1859711"/>
                </a:lnTo>
                <a:lnTo>
                  <a:pt x="2817076" y="1857844"/>
                </a:lnTo>
                <a:lnTo>
                  <a:pt x="2815958" y="1857375"/>
                </a:lnTo>
                <a:lnTo>
                  <a:pt x="2813329" y="1857375"/>
                </a:lnTo>
                <a:lnTo>
                  <a:pt x="2812211" y="1857844"/>
                </a:lnTo>
                <a:lnTo>
                  <a:pt x="2810345" y="1859711"/>
                </a:lnTo>
                <a:lnTo>
                  <a:pt x="2809875" y="1860829"/>
                </a:lnTo>
                <a:lnTo>
                  <a:pt x="2809875" y="1863458"/>
                </a:lnTo>
                <a:lnTo>
                  <a:pt x="2810345" y="1864575"/>
                </a:lnTo>
                <a:lnTo>
                  <a:pt x="2812211" y="1866442"/>
                </a:lnTo>
                <a:lnTo>
                  <a:pt x="2813329" y="1866900"/>
                </a:lnTo>
                <a:lnTo>
                  <a:pt x="2815958" y="1866900"/>
                </a:lnTo>
                <a:lnTo>
                  <a:pt x="2817076" y="1866442"/>
                </a:lnTo>
                <a:lnTo>
                  <a:pt x="2818942" y="1864575"/>
                </a:lnTo>
                <a:lnTo>
                  <a:pt x="2819400" y="1863458"/>
                </a:lnTo>
                <a:lnTo>
                  <a:pt x="2819400" y="1860829"/>
                </a:lnTo>
                <a:close/>
              </a:path>
              <a:path w="10151110" h="1866900">
                <a:moveTo>
                  <a:pt x="2819400" y="1396479"/>
                </a:moveTo>
                <a:lnTo>
                  <a:pt x="2818942" y="1395361"/>
                </a:lnTo>
                <a:lnTo>
                  <a:pt x="2817076" y="1393507"/>
                </a:lnTo>
                <a:lnTo>
                  <a:pt x="2815958" y="1393037"/>
                </a:lnTo>
                <a:lnTo>
                  <a:pt x="2813329" y="1393037"/>
                </a:lnTo>
                <a:lnTo>
                  <a:pt x="2812211" y="1393507"/>
                </a:lnTo>
                <a:lnTo>
                  <a:pt x="2810345" y="1395361"/>
                </a:lnTo>
                <a:lnTo>
                  <a:pt x="2809875" y="1396479"/>
                </a:lnTo>
                <a:lnTo>
                  <a:pt x="2809875" y="1399120"/>
                </a:lnTo>
                <a:lnTo>
                  <a:pt x="2810345" y="1400238"/>
                </a:lnTo>
                <a:lnTo>
                  <a:pt x="2812211" y="1402092"/>
                </a:lnTo>
                <a:lnTo>
                  <a:pt x="2813329" y="1402562"/>
                </a:lnTo>
                <a:lnTo>
                  <a:pt x="2815958" y="1402562"/>
                </a:lnTo>
                <a:lnTo>
                  <a:pt x="2817076" y="1402092"/>
                </a:lnTo>
                <a:lnTo>
                  <a:pt x="2818942" y="1400238"/>
                </a:lnTo>
                <a:lnTo>
                  <a:pt x="2819400" y="1399120"/>
                </a:lnTo>
                <a:lnTo>
                  <a:pt x="2819400" y="1396479"/>
                </a:lnTo>
                <a:close/>
              </a:path>
              <a:path w="10151110" h="1866900">
                <a:moveTo>
                  <a:pt x="2819400" y="932141"/>
                </a:moveTo>
                <a:lnTo>
                  <a:pt x="2818942" y="931024"/>
                </a:lnTo>
                <a:lnTo>
                  <a:pt x="2817076" y="929157"/>
                </a:lnTo>
                <a:lnTo>
                  <a:pt x="2815958" y="928687"/>
                </a:lnTo>
                <a:lnTo>
                  <a:pt x="2813329" y="928687"/>
                </a:lnTo>
                <a:lnTo>
                  <a:pt x="2812211" y="929157"/>
                </a:lnTo>
                <a:lnTo>
                  <a:pt x="2810345" y="931024"/>
                </a:lnTo>
                <a:lnTo>
                  <a:pt x="2809875" y="932141"/>
                </a:lnTo>
                <a:lnTo>
                  <a:pt x="2809875" y="934770"/>
                </a:lnTo>
                <a:lnTo>
                  <a:pt x="2810345" y="935888"/>
                </a:lnTo>
                <a:lnTo>
                  <a:pt x="2812211" y="937755"/>
                </a:lnTo>
                <a:lnTo>
                  <a:pt x="2813329" y="938212"/>
                </a:lnTo>
                <a:lnTo>
                  <a:pt x="2815958" y="938212"/>
                </a:lnTo>
                <a:lnTo>
                  <a:pt x="2817076" y="937755"/>
                </a:lnTo>
                <a:lnTo>
                  <a:pt x="2818942" y="935888"/>
                </a:lnTo>
                <a:lnTo>
                  <a:pt x="2819400" y="934770"/>
                </a:lnTo>
                <a:lnTo>
                  <a:pt x="2819400" y="932141"/>
                </a:lnTo>
                <a:close/>
              </a:path>
              <a:path w="10151110" h="1866900">
                <a:moveTo>
                  <a:pt x="2819400" y="467791"/>
                </a:moveTo>
                <a:lnTo>
                  <a:pt x="2818942" y="466674"/>
                </a:lnTo>
                <a:lnTo>
                  <a:pt x="2817076" y="464820"/>
                </a:lnTo>
                <a:lnTo>
                  <a:pt x="2815958" y="464350"/>
                </a:lnTo>
                <a:lnTo>
                  <a:pt x="2813329" y="464350"/>
                </a:lnTo>
                <a:lnTo>
                  <a:pt x="2812211" y="464820"/>
                </a:lnTo>
                <a:lnTo>
                  <a:pt x="2810345" y="466674"/>
                </a:lnTo>
                <a:lnTo>
                  <a:pt x="2809875" y="467791"/>
                </a:lnTo>
                <a:lnTo>
                  <a:pt x="2809875" y="470433"/>
                </a:lnTo>
                <a:lnTo>
                  <a:pt x="2810345" y="471551"/>
                </a:lnTo>
                <a:lnTo>
                  <a:pt x="2812211" y="473405"/>
                </a:lnTo>
                <a:lnTo>
                  <a:pt x="2813329" y="473875"/>
                </a:lnTo>
                <a:lnTo>
                  <a:pt x="2815958" y="473875"/>
                </a:lnTo>
                <a:lnTo>
                  <a:pt x="2817076" y="473405"/>
                </a:lnTo>
                <a:lnTo>
                  <a:pt x="2818942" y="471551"/>
                </a:lnTo>
                <a:lnTo>
                  <a:pt x="2819400" y="470433"/>
                </a:lnTo>
                <a:lnTo>
                  <a:pt x="2819400" y="467791"/>
                </a:lnTo>
                <a:close/>
              </a:path>
              <a:path w="10151110" h="1866900">
                <a:moveTo>
                  <a:pt x="2819400" y="3454"/>
                </a:moveTo>
                <a:lnTo>
                  <a:pt x="2818942" y="2336"/>
                </a:lnTo>
                <a:lnTo>
                  <a:pt x="2817076" y="469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69"/>
                </a:lnTo>
                <a:lnTo>
                  <a:pt x="2810345" y="2336"/>
                </a:lnTo>
                <a:lnTo>
                  <a:pt x="2809875" y="3454"/>
                </a:lnTo>
                <a:lnTo>
                  <a:pt x="2809875" y="6083"/>
                </a:lnTo>
                <a:lnTo>
                  <a:pt x="2810345" y="7200"/>
                </a:lnTo>
                <a:lnTo>
                  <a:pt x="2812211" y="9067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67"/>
                </a:lnTo>
                <a:lnTo>
                  <a:pt x="2818942" y="7200"/>
                </a:lnTo>
                <a:lnTo>
                  <a:pt x="2819400" y="6083"/>
                </a:lnTo>
                <a:lnTo>
                  <a:pt x="2819400" y="3454"/>
                </a:lnTo>
                <a:close/>
              </a:path>
              <a:path w="10151110" h="1866900">
                <a:moveTo>
                  <a:pt x="2867025" y="1860829"/>
                </a:moveTo>
                <a:lnTo>
                  <a:pt x="2866567" y="1859711"/>
                </a:lnTo>
                <a:lnTo>
                  <a:pt x="2864701" y="1857844"/>
                </a:lnTo>
                <a:lnTo>
                  <a:pt x="2863583" y="1857375"/>
                </a:lnTo>
                <a:lnTo>
                  <a:pt x="2860954" y="1857375"/>
                </a:lnTo>
                <a:lnTo>
                  <a:pt x="2859836" y="1857844"/>
                </a:lnTo>
                <a:lnTo>
                  <a:pt x="2857970" y="1859711"/>
                </a:lnTo>
                <a:lnTo>
                  <a:pt x="2857500" y="1860829"/>
                </a:lnTo>
                <a:lnTo>
                  <a:pt x="2857500" y="1863458"/>
                </a:lnTo>
                <a:lnTo>
                  <a:pt x="2857970" y="1864575"/>
                </a:lnTo>
                <a:lnTo>
                  <a:pt x="2859836" y="1866442"/>
                </a:lnTo>
                <a:lnTo>
                  <a:pt x="2860954" y="1866900"/>
                </a:lnTo>
                <a:lnTo>
                  <a:pt x="2863583" y="1866900"/>
                </a:lnTo>
                <a:lnTo>
                  <a:pt x="2864701" y="1866442"/>
                </a:lnTo>
                <a:lnTo>
                  <a:pt x="2866567" y="1864575"/>
                </a:lnTo>
                <a:lnTo>
                  <a:pt x="2867025" y="1863458"/>
                </a:lnTo>
                <a:lnTo>
                  <a:pt x="2867025" y="1860829"/>
                </a:lnTo>
                <a:close/>
              </a:path>
              <a:path w="10151110" h="1866900">
                <a:moveTo>
                  <a:pt x="2867025" y="1396479"/>
                </a:moveTo>
                <a:lnTo>
                  <a:pt x="2866567" y="1395361"/>
                </a:lnTo>
                <a:lnTo>
                  <a:pt x="2864701" y="1393507"/>
                </a:lnTo>
                <a:lnTo>
                  <a:pt x="2863583" y="1393037"/>
                </a:lnTo>
                <a:lnTo>
                  <a:pt x="2860954" y="1393037"/>
                </a:lnTo>
                <a:lnTo>
                  <a:pt x="2859836" y="1393507"/>
                </a:lnTo>
                <a:lnTo>
                  <a:pt x="2857970" y="1395361"/>
                </a:lnTo>
                <a:lnTo>
                  <a:pt x="2857500" y="1396479"/>
                </a:lnTo>
                <a:lnTo>
                  <a:pt x="2857500" y="1399120"/>
                </a:lnTo>
                <a:lnTo>
                  <a:pt x="2857970" y="1400238"/>
                </a:lnTo>
                <a:lnTo>
                  <a:pt x="2859836" y="1402092"/>
                </a:lnTo>
                <a:lnTo>
                  <a:pt x="2860954" y="1402562"/>
                </a:lnTo>
                <a:lnTo>
                  <a:pt x="2863583" y="1402562"/>
                </a:lnTo>
                <a:lnTo>
                  <a:pt x="2864701" y="1402092"/>
                </a:lnTo>
                <a:lnTo>
                  <a:pt x="2866567" y="1400238"/>
                </a:lnTo>
                <a:lnTo>
                  <a:pt x="2867025" y="1399120"/>
                </a:lnTo>
                <a:lnTo>
                  <a:pt x="2867025" y="1396479"/>
                </a:lnTo>
                <a:close/>
              </a:path>
              <a:path w="10151110" h="1866900">
                <a:moveTo>
                  <a:pt x="2867025" y="932141"/>
                </a:moveTo>
                <a:lnTo>
                  <a:pt x="2866567" y="931024"/>
                </a:lnTo>
                <a:lnTo>
                  <a:pt x="2864701" y="929157"/>
                </a:lnTo>
                <a:lnTo>
                  <a:pt x="2863583" y="928687"/>
                </a:lnTo>
                <a:lnTo>
                  <a:pt x="2860954" y="928687"/>
                </a:lnTo>
                <a:lnTo>
                  <a:pt x="2859836" y="929157"/>
                </a:lnTo>
                <a:lnTo>
                  <a:pt x="2857970" y="931024"/>
                </a:lnTo>
                <a:lnTo>
                  <a:pt x="2857500" y="932141"/>
                </a:lnTo>
                <a:lnTo>
                  <a:pt x="2857500" y="934770"/>
                </a:lnTo>
                <a:lnTo>
                  <a:pt x="2857970" y="935888"/>
                </a:lnTo>
                <a:lnTo>
                  <a:pt x="2859836" y="937755"/>
                </a:lnTo>
                <a:lnTo>
                  <a:pt x="2860954" y="938212"/>
                </a:lnTo>
                <a:lnTo>
                  <a:pt x="2863583" y="938212"/>
                </a:lnTo>
                <a:lnTo>
                  <a:pt x="2864701" y="937755"/>
                </a:lnTo>
                <a:lnTo>
                  <a:pt x="2866567" y="935888"/>
                </a:lnTo>
                <a:lnTo>
                  <a:pt x="2867025" y="934770"/>
                </a:lnTo>
                <a:lnTo>
                  <a:pt x="2867025" y="932141"/>
                </a:lnTo>
                <a:close/>
              </a:path>
              <a:path w="10151110" h="1866900">
                <a:moveTo>
                  <a:pt x="2867025" y="467791"/>
                </a:moveTo>
                <a:lnTo>
                  <a:pt x="2866567" y="466674"/>
                </a:lnTo>
                <a:lnTo>
                  <a:pt x="2864701" y="464820"/>
                </a:lnTo>
                <a:lnTo>
                  <a:pt x="2863583" y="464350"/>
                </a:lnTo>
                <a:lnTo>
                  <a:pt x="2860954" y="464350"/>
                </a:lnTo>
                <a:lnTo>
                  <a:pt x="2859836" y="464820"/>
                </a:lnTo>
                <a:lnTo>
                  <a:pt x="2857970" y="466674"/>
                </a:lnTo>
                <a:lnTo>
                  <a:pt x="2857500" y="467791"/>
                </a:lnTo>
                <a:lnTo>
                  <a:pt x="2857500" y="470433"/>
                </a:lnTo>
                <a:lnTo>
                  <a:pt x="2857970" y="471551"/>
                </a:lnTo>
                <a:lnTo>
                  <a:pt x="2859836" y="473405"/>
                </a:lnTo>
                <a:lnTo>
                  <a:pt x="2860954" y="473875"/>
                </a:lnTo>
                <a:lnTo>
                  <a:pt x="2863583" y="473875"/>
                </a:lnTo>
                <a:lnTo>
                  <a:pt x="2864701" y="473405"/>
                </a:lnTo>
                <a:lnTo>
                  <a:pt x="2866567" y="471551"/>
                </a:lnTo>
                <a:lnTo>
                  <a:pt x="2867025" y="470433"/>
                </a:lnTo>
                <a:lnTo>
                  <a:pt x="2867025" y="467791"/>
                </a:lnTo>
                <a:close/>
              </a:path>
              <a:path w="10151110" h="1866900">
                <a:moveTo>
                  <a:pt x="2867025" y="3454"/>
                </a:moveTo>
                <a:lnTo>
                  <a:pt x="2866567" y="2336"/>
                </a:lnTo>
                <a:lnTo>
                  <a:pt x="2864701" y="469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69"/>
                </a:lnTo>
                <a:lnTo>
                  <a:pt x="2857970" y="2336"/>
                </a:lnTo>
                <a:lnTo>
                  <a:pt x="2857500" y="3454"/>
                </a:lnTo>
                <a:lnTo>
                  <a:pt x="2857500" y="6083"/>
                </a:lnTo>
                <a:lnTo>
                  <a:pt x="2857970" y="7200"/>
                </a:lnTo>
                <a:lnTo>
                  <a:pt x="2859836" y="9067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67"/>
                </a:lnTo>
                <a:lnTo>
                  <a:pt x="2866567" y="7200"/>
                </a:lnTo>
                <a:lnTo>
                  <a:pt x="2867025" y="6083"/>
                </a:lnTo>
                <a:lnTo>
                  <a:pt x="2867025" y="3454"/>
                </a:lnTo>
                <a:close/>
              </a:path>
              <a:path w="10151110" h="1866900">
                <a:moveTo>
                  <a:pt x="2914650" y="1860829"/>
                </a:moveTo>
                <a:lnTo>
                  <a:pt x="2914192" y="1859711"/>
                </a:lnTo>
                <a:lnTo>
                  <a:pt x="2912326" y="1857844"/>
                </a:lnTo>
                <a:lnTo>
                  <a:pt x="2911208" y="1857375"/>
                </a:lnTo>
                <a:lnTo>
                  <a:pt x="2908579" y="1857375"/>
                </a:lnTo>
                <a:lnTo>
                  <a:pt x="2907461" y="1857844"/>
                </a:lnTo>
                <a:lnTo>
                  <a:pt x="2905595" y="1859711"/>
                </a:lnTo>
                <a:lnTo>
                  <a:pt x="2905125" y="1860829"/>
                </a:lnTo>
                <a:lnTo>
                  <a:pt x="2905125" y="1863458"/>
                </a:lnTo>
                <a:lnTo>
                  <a:pt x="2905595" y="1864575"/>
                </a:lnTo>
                <a:lnTo>
                  <a:pt x="2907461" y="1866442"/>
                </a:lnTo>
                <a:lnTo>
                  <a:pt x="2908579" y="1866900"/>
                </a:lnTo>
                <a:lnTo>
                  <a:pt x="2911208" y="1866900"/>
                </a:lnTo>
                <a:lnTo>
                  <a:pt x="2912326" y="1866442"/>
                </a:lnTo>
                <a:lnTo>
                  <a:pt x="2914192" y="1864575"/>
                </a:lnTo>
                <a:lnTo>
                  <a:pt x="2914650" y="1863458"/>
                </a:lnTo>
                <a:lnTo>
                  <a:pt x="2914650" y="1860829"/>
                </a:lnTo>
                <a:close/>
              </a:path>
              <a:path w="10151110" h="1866900">
                <a:moveTo>
                  <a:pt x="2914650" y="1396479"/>
                </a:moveTo>
                <a:lnTo>
                  <a:pt x="2914192" y="1395361"/>
                </a:lnTo>
                <a:lnTo>
                  <a:pt x="2912326" y="1393507"/>
                </a:lnTo>
                <a:lnTo>
                  <a:pt x="2911208" y="1393037"/>
                </a:lnTo>
                <a:lnTo>
                  <a:pt x="2908579" y="1393037"/>
                </a:lnTo>
                <a:lnTo>
                  <a:pt x="2907461" y="1393507"/>
                </a:lnTo>
                <a:lnTo>
                  <a:pt x="2905595" y="1395361"/>
                </a:lnTo>
                <a:lnTo>
                  <a:pt x="2905125" y="1396479"/>
                </a:lnTo>
                <a:lnTo>
                  <a:pt x="2905125" y="1399120"/>
                </a:lnTo>
                <a:lnTo>
                  <a:pt x="2905595" y="1400238"/>
                </a:lnTo>
                <a:lnTo>
                  <a:pt x="2907461" y="1402092"/>
                </a:lnTo>
                <a:lnTo>
                  <a:pt x="2908579" y="1402562"/>
                </a:lnTo>
                <a:lnTo>
                  <a:pt x="2911208" y="1402562"/>
                </a:lnTo>
                <a:lnTo>
                  <a:pt x="2912326" y="1402092"/>
                </a:lnTo>
                <a:lnTo>
                  <a:pt x="2914192" y="1400238"/>
                </a:lnTo>
                <a:lnTo>
                  <a:pt x="2914650" y="1399120"/>
                </a:lnTo>
                <a:lnTo>
                  <a:pt x="2914650" y="1396479"/>
                </a:lnTo>
                <a:close/>
              </a:path>
              <a:path w="10151110" h="1866900">
                <a:moveTo>
                  <a:pt x="2914650" y="932141"/>
                </a:moveTo>
                <a:lnTo>
                  <a:pt x="2914192" y="931024"/>
                </a:lnTo>
                <a:lnTo>
                  <a:pt x="2912326" y="929157"/>
                </a:lnTo>
                <a:lnTo>
                  <a:pt x="2911208" y="928687"/>
                </a:lnTo>
                <a:lnTo>
                  <a:pt x="2908579" y="928687"/>
                </a:lnTo>
                <a:lnTo>
                  <a:pt x="2907461" y="929157"/>
                </a:lnTo>
                <a:lnTo>
                  <a:pt x="2905595" y="931024"/>
                </a:lnTo>
                <a:lnTo>
                  <a:pt x="2905125" y="932141"/>
                </a:lnTo>
                <a:lnTo>
                  <a:pt x="2905125" y="934770"/>
                </a:lnTo>
                <a:lnTo>
                  <a:pt x="2905595" y="935888"/>
                </a:lnTo>
                <a:lnTo>
                  <a:pt x="2907461" y="937755"/>
                </a:lnTo>
                <a:lnTo>
                  <a:pt x="2908579" y="938212"/>
                </a:lnTo>
                <a:lnTo>
                  <a:pt x="2911208" y="938212"/>
                </a:lnTo>
                <a:lnTo>
                  <a:pt x="2912326" y="937755"/>
                </a:lnTo>
                <a:lnTo>
                  <a:pt x="2914192" y="935888"/>
                </a:lnTo>
                <a:lnTo>
                  <a:pt x="2914650" y="934770"/>
                </a:lnTo>
                <a:lnTo>
                  <a:pt x="2914650" y="932141"/>
                </a:lnTo>
                <a:close/>
              </a:path>
              <a:path w="10151110" h="1866900">
                <a:moveTo>
                  <a:pt x="2914650" y="467791"/>
                </a:moveTo>
                <a:lnTo>
                  <a:pt x="2914192" y="466674"/>
                </a:lnTo>
                <a:lnTo>
                  <a:pt x="2912326" y="464820"/>
                </a:lnTo>
                <a:lnTo>
                  <a:pt x="2911208" y="464350"/>
                </a:lnTo>
                <a:lnTo>
                  <a:pt x="2908579" y="464350"/>
                </a:lnTo>
                <a:lnTo>
                  <a:pt x="2907461" y="464820"/>
                </a:lnTo>
                <a:lnTo>
                  <a:pt x="2905595" y="466674"/>
                </a:lnTo>
                <a:lnTo>
                  <a:pt x="2905125" y="467791"/>
                </a:lnTo>
                <a:lnTo>
                  <a:pt x="2905125" y="470433"/>
                </a:lnTo>
                <a:lnTo>
                  <a:pt x="2905595" y="471551"/>
                </a:lnTo>
                <a:lnTo>
                  <a:pt x="2907461" y="473405"/>
                </a:lnTo>
                <a:lnTo>
                  <a:pt x="2908579" y="473875"/>
                </a:lnTo>
                <a:lnTo>
                  <a:pt x="2911208" y="473875"/>
                </a:lnTo>
                <a:lnTo>
                  <a:pt x="2912326" y="473405"/>
                </a:lnTo>
                <a:lnTo>
                  <a:pt x="2914192" y="471551"/>
                </a:lnTo>
                <a:lnTo>
                  <a:pt x="2914650" y="470433"/>
                </a:lnTo>
                <a:lnTo>
                  <a:pt x="2914650" y="467791"/>
                </a:lnTo>
                <a:close/>
              </a:path>
              <a:path w="10151110" h="1866900">
                <a:moveTo>
                  <a:pt x="2914650" y="3454"/>
                </a:moveTo>
                <a:lnTo>
                  <a:pt x="2914192" y="2336"/>
                </a:lnTo>
                <a:lnTo>
                  <a:pt x="2912326" y="469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69"/>
                </a:lnTo>
                <a:lnTo>
                  <a:pt x="2905595" y="2336"/>
                </a:lnTo>
                <a:lnTo>
                  <a:pt x="2905125" y="3454"/>
                </a:lnTo>
                <a:lnTo>
                  <a:pt x="2905125" y="6083"/>
                </a:lnTo>
                <a:lnTo>
                  <a:pt x="2905595" y="7200"/>
                </a:lnTo>
                <a:lnTo>
                  <a:pt x="2907461" y="9067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67"/>
                </a:lnTo>
                <a:lnTo>
                  <a:pt x="2914192" y="7200"/>
                </a:lnTo>
                <a:lnTo>
                  <a:pt x="2914650" y="6083"/>
                </a:lnTo>
                <a:lnTo>
                  <a:pt x="2914650" y="3454"/>
                </a:lnTo>
                <a:close/>
              </a:path>
              <a:path w="10151110" h="1866900">
                <a:moveTo>
                  <a:pt x="2962275" y="1860829"/>
                </a:moveTo>
                <a:lnTo>
                  <a:pt x="2961817" y="1859711"/>
                </a:lnTo>
                <a:lnTo>
                  <a:pt x="2959951" y="1857844"/>
                </a:lnTo>
                <a:lnTo>
                  <a:pt x="2958833" y="1857375"/>
                </a:lnTo>
                <a:lnTo>
                  <a:pt x="2956204" y="1857375"/>
                </a:lnTo>
                <a:lnTo>
                  <a:pt x="2955086" y="1857844"/>
                </a:lnTo>
                <a:lnTo>
                  <a:pt x="2953220" y="1859711"/>
                </a:lnTo>
                <a:lnTo>
                  <a:pt x="2952750" y="1860829"/>
                </a:lnTo>
                <a:lnTo>
                  <a:pt x="2952750" y="1863458"/>
                </a:lnTo>
                <a:lnTo>
                  <a:pt x="2953220" y="1864575"/>
                </a:lnTo>
                <a:lnTo>
                  <a:pt x="2955086" y="1866442"/>
                </a:lnTo>
                <a:lnTo>
                  <a:pt x="2956204" y="1866900"/>
                </a:lnTo>
                <a:lnTo>
                  <a:pt x="2958833" y="1866900"/>
                </a:lnTo>
                <a:lnTo>
                  <a:pt x="2959951" y="1866442"/>
                </a:lnTo>
                <a:lnTo>
                  <a:pt x="2961817" y="1864575"/>
                </a:lnTo>
                <a:lnTo>
                  <a:pt x="2962275" y="1863458"/>
                </a:lnTo>
                <a:lnTo>
                  <a:pt x="2962275" y="1860829"/>
                </a:lnTo>
                <a:close/>
              </a:path>
              <a:path w="10151110" h="1866900">
                <a:moveTo>
                  <a:pt x="2962275" y="1396479"/>
                </a:moveTo>
                <a:lnTo>
                  <a:pt x="2961817" y="1395361"/>
                </a:lnTo>
                <a:lnTo>
                  <a:pt x="2959951" y="1393507"/>
                </a:lnTo>
                <a:lnTo>
                  <a:pt x="2958833" y="1393037"/>
                </a:lnTo>
                <a:lnTo>
                  <a:pt x="2956204" y="1393037"/>
                </a:lnTo>
                <a:lnTo>
                  <a:pt x="2955086" y="1393507"/>
                </a:lnTo>
                <a:lnTo>
                  <a:pt x="2953220" y="1395361"/>
                </a:lnTo>
                <a:lnTo>
                  <a:pt x="2952750" y="1396479"/>
                </a:lnTo>
                <a:lnTo>
                  <a:pt x="2952750" y="1399120"/>
                </a:lnTo>
                <a:lnTo>
                  <a:pt x="2953220" y="1400238"/>
                </a:lnTo>
                <a:lnTo>
                  <a:pt x="2955086" y="1402092"/>
                </a:lnTo>
                <a:lnTo>
                  <a:pt x="2956204" y="1402562"/>
                </a:lnTo>
                <a:lnTo>
                  <a:pt x="2958833" y="1402562"/>
                </a:lnTo>
                <a:lnTo>
                  <a:pt x="2959951" y="1402092"/>
                </a:lnTo>
                <a:lnTo>
                  <a:pt x="2961817" y="1400238"/>
                </a:lnTo>
                <a:lnTo>
                  <a:pt x="2962275" y="1399120"/>
                </a:lnTo>
                <a:lnTo>
                  <a:pt x="2962275" y="1396479"/>
                </a:lnTo>
                <a:close/>
              </a:path>
              <a:path w="10151110" h="1866900">
                <a:moveTo>
                  <a:pt x="2962275" y="932141"/>
                </a:moveTo>
                <a:lnTo>
                  <a:pt x="2961817" y="931024"/>
                </a:lnTo>
                <a:lnTo>
                  <a:pt x="2959951" y="929157"/>
                </a:lnTo>
                <a:lnTo>
                  <a:pt x="2958833" y="928687"/>
                </a:lnTo>
                <a:lnTo>
                  <a:pt x="2956204" y="928687"/>
                </a:lnTo>
                <a:lnTo>
                  <a:pt x="2955086" y="929157"/>
                </a:lnTo>
                <a:lnTo>
                  <a:pt x="2953220" y="931024"/>
                </a:lnTo>
                <a:lnTo>
                  <a:pt x="2952750" y="932141"/>
                </a:lnTo>
                <a:lnTo>
                  <a:pt x="2952750" y="934770"/>
                </a:lnTo>
                <a:lnTo>
                  <a:pt x="2953220" y="935888"/>
                </a:lnTo>
                <a:lnTo>
                  <a:pt x="2955086" y="937755"/>
                </a:lnTo>
                <a:lnTo>
                  <a:pt x="2956204" y="938212"/>
                </a:lnTo>
                <a:lnTo>
                  <a:pt x="2958833" y="938212"/>
                </a:lnTo>
                <a:lnTo>
                  <a:pt x="2959951" y="937755"/>
                </a:lnTo>
                <a:lnTo>
                  <a:pt x="2961817" y="935888"/>
                </a:lnTo>
                <a:lnTo>
                  <a:pt x="2962275" y="934770"/>
                </a:lnTo>
                <a:lnTo>
                  <a:pt x="2962275" y="932141"/>
                </a:lnTo>
                <a:close/>
              </a:path>
              <a:path w="10151110" h="1866900">
                <a:moveTo>
                  <a:pt x="2962275" y="467791"/>
                </a:moveTo>
                <a:lnTo>
                  <a:pt x="2961817" y="466674"/>
                </a:lnTo>
                <a:lnTo>
                  <a:pt x="2959951" y="464820"/>
                </a:lnTo>
                <a:lnTo>
                  <a:pt x="2958833" y="464350"/>
                </a:lnTo>
                <a:lnTo>
                  <a:pt x="2956204" y="464350"/>
                </a:lnTo>
                <a:lnTo>
                  <a:pt x="2955086" y="464820"/>
                </a:lnTo>
                <a:lnTo>
                  <a:pt x="2953220" y="466674"/>
                </a:lnTo>
                <a:lnTo>
                  <a:pt x="2952750" y="467791"/>
                </a:lnTo>
                <a:lnTo>
                  <a:pt x="2952750" y="470433"/>
                </a:lnTo>
                <a:lnTo>
                  <a:pt x="2953220" y="471551"/>
                </a:lnTo>
                <a:lnTo>
                  <a:pt x="2955086" y="473405"/>
                </a:lnTo>
                <a:lnTo>
                  <a:pt x="2956204" y="473875"/>
                </a:lnTo>
                <a:lnTo>
                  <a:pt x="2958833" y="473875"/>
                </a:lnTo>
                <a:lnTo>
                  <a:pt x="2959951" y="473405"/>
                </a:lnTo>
                <a:lnTo>
                  <a:pt x="2961817" y="471551"/>
                </a:lnTo>
                <a:lnTo>
                  <a:pt x="2962275" y="470433"/>
                </a:lnTo>
                <a:lnTo>
                  <a:pt x="2962275" y="467791"/>
                </a:lnTo>
                <a:close/>
              </a:path>
              <a:path w="10151110" h="1866900">
                <a:moveTo>
                  <a:pt x="2962275" y="3454"/>
                </a:moveTo>
                <a:lnTo>
                  <a:pt x="2961817" y="2336"/>
                </a:lnTo>
                <a:lnTo>
                  <a:pt x="2959951" y="469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69"/>
                </a:lnTo>
                <a:lnTo>
                  <a:pt x="2953220" y="2336"/>
                </a:lnTo>
                <a:lnTo>
                  <a:pt x="2952750" y="3454"/>
                </a:lnTo>
                <a:lnTo>
                  <a:pt x="2952750" y="6083"/>
                </a:lnTo>
                <a:lnTo>
                  <a:pt x="2953220" y="7200"/>
                </a:lnTo>
                <a:lnTo>
                  <a:pt x="2955086" y="9067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67"/>
                </a:lnTo>
                <a:lnTo>
                  <a:pt x="2961817" y="7200"/>
                </a:lnTo>
                <a:lnTo>
                  <a:pt x="2962275" y="6083"/>
                </a:lnTo>
                <a:lnTo>
                  <a:pt x="2962275" y="3454"/>
                </a:lnTo>
                <a:close/>
              </a:path>
              <a:path w="10151110" h="1866900">
                <a:moveTo>
                  <a:pt x="3009900" y="1860829"/>
                </a:moveTo>
                <a:lnTo>
                  <a:pt x="3009442" y="1859711"/>
                </a:lnTo>
                <a:lnTo>
                  <a:pt x="3007576" y="1857844"/>
                </a:lnTo>
                <a:lnTo>
                  <a:pt x="3006458" y="1857375"/>
                </a:lnTo>
                <a:lnTo>
                  <a:pt x="3003829" y="1857375"/>
                </a:lnTo>
                <a:lnTo>
                  <a:pt x="3002711" y="1857844"/>
                </a:lnTo>
                <a:lnTo>
                  <a:pt x="3000845" y="1859711"/>
                </a:lnTo>
                <a:lnTo>
                  <a:pt x="3000375" y="1860829"/>
                </a:lnTo>
                <a:lnTo>
                  <a:pt x="3000375" y="1863458"/>
                </a:lnTo>
                <a:lnTo>
                  <a:pt x="3000845" y="1864575"/>
                </a:lnTo>
                <a:lnTo>
                  <a:pt x="3002711" y="1866442"/>
                </a:lnTo>
                <a:lnTo>
                  <a:pt x="3003829" y="1866900"/>
                </a:lnTo>
                <a:lnTo>
                  <a:pt x="3006458" y="1866900"/>
                </a:lnTo>
                <a:lnTo>
                  <a:pt x="3007576" y="1866442"/>
                </a:lnTo>
                <a:lnTo>
                  <a:pt x="3009442" y="1864575"/>
                </a:lnTo>
                <a:lnTo>
                  <a:pt x="3009900" y="1863458"/>
                </a:lnTo>
                <a:lnTo>
                  <a:pt x="3009900" y="1860829"/>
                </a:lnTo>
                <a:close/>
              </a:path>
              <a:path w="10151110" h="1866900">
                <a:moveTo>
                  <a:pt x="3009900" y="1396479"/>
                </a:moveTo>
                <a:lnTo>
                  <a:pt x="3009442" y="1395361"/>
                </a:lnTo>
                <a:lnTo>
                  <a:pt x="3007576" y="1393507"/>
                </a:lnTo>
                <a:lnTo>
                  <a:pt x="3006458" y="1393037"/>
                </a:lnTo>
                <a:lnTo>
                  <a:pt x="3003829" y="1393037"/>
                </a:lnTo>
                <a:lnTo>
                  <a:pt x="3002711" y="1393507"/>
                </a:lnTo>
                <a:lnTo>
                  <a:pt x="3000845" y="1395361"/>
                </a:lnTo>
                <a:lnTo>
                  <a:pt x="3000375" y="1396479"/>
                </a:lnTo>
                <a:lnTo>
                  <a:pt x="3000375" y="1399120"/>
                </a:lnTo>
                <a:lnTo>
                  <a:pt x="3000845" y="1400238"/>
                </a:lnTo>
                <a:lnTo>
                  <a:pt x="3002711" y="1402092"/>
                </a:lnTo>
                <a:lnTo>
                  <a:pt x="3003829" y="1402562"/>
                </a:lnTo>
                <a:lnTo>
                  <a:pt x="3006458" y="1402562"/>
                </a:lnTo>
                <a:lnTo>
                  <a:pt x="3007576" y="1402092"/>
                </a:lnTo>
                <a:lnTo>
                  <a:pt x="3009442" y="1400238"/>
                </a:lnTo>
                <a:lnTo>
                  <a:pt x="3009900" y="1399120"/>
                </a:lnTo>
                <a:lnTo>
                  <a:pt x="3009900" y="1396479"/>
                </a:lnTo>
                <a:close/>
              </a:path>
              <a:path w="10151110" h="1866900">
                <a:moveTo>
                  <a:pt x="3009900" y="932141"/>
                </a:moveTo>
                <a:lnTo>
                  <a:pt x="3009442" y="931024"/>
                </a:lnTo>
                <a:lnTo>
                  <a:pt x="3007576" y="929157"/>
                </a:lnTo>
                <a:lnTo>
                  <a:pt x="3006458" y="928687"/>
                </a:lnTo>
                <a:lnTo>
                  <a:pt x="3003829" y="928687"/>
                </a:lnTo>
                <a:lnTo>
                  <a:pt x="3002711" y="929157"/>
                </a:lnTo>
                <a:lnTo>
                  <a:pt x="3000845" y="931024"/>
                </a:lnTo>
                <a:lnTo>
                  <a:pt x="3000375" y="932141"/>
                </a:lnTo>
                <a:lnTo>
                  <a:pt x="3000375" y="934770"/>
                </a:lnTo>
                <a:lnTo>
                  <a:pt x="3000845" y="935888"/>
                </a:lnTo>
                <a:lnTo>
                  <a:pt x="3002711" y="937755"/>
                </a:lnTo>
                <a:lnTo>
                  <a:pt x="3003829" y="938212"/>
                </a:lnTo>
                <a:lnTo>
                  <a:pt x="3006458" y="938212"/>
                </a:lnTo>
                <a:lnTo>
                  <a:pt x="3007576" y="937755"/>
                </a:lnTo>
                <a:lnTo>
                  <a:pt x="3009442" y="935888"/>
                </a:lnTo>
                <a:lnTo>
                  <a:pt x="3009900" y="934770"/>
                </a:lnTo>
                <a:lnTo>
                  <a:pt x="3009900" y="932141"/>
                </a:lnTo>
                <a:close/>
              </a:path>
              <a:path w="10151110" h="1866900">
                <a:moveTo>
                  <a:pt x="3009900" y="467791"/>
                </a:moveTo>
                <a:lnTo>
                  <a:pt x="3009442" y="466674"/>
                </a:lnTo>
                <a:lnTo>
                  <a:pt x="3007576" y="464820"/>
                </a:lnTo>
                <a:lnTo>
                  <a:pt x="3006458" y="464350"/>
                </a:lnTo>
                <a:lnTo>
                  <a:pt x="3003829" y="464350"/>
                </a:lnTo>
                <a:lnTo>
                  <a:pt x="3002711" y="464820"/>
                </a:lnTo>
                <a:lnTo>
                  <a:pt x="3000845" y="466674"/>
                </a:lnTo>
                <a:lnTo>
                  <a:pt x="3000375" y="467791"/>
                </a:lnTo>
                <a:lnTo>
                  <a:pt x="3000375" y="470433"/>
                </a:lnTo>
                <a:lnTo>
                  <a:pt x="3000845" y="471551"/>
                </a:lnTo>
                <a:lnTo>
                  <a:pt x="3002711" y="473405"/>
                </a:lnTo>
                <a:lnTo>
                  <a:pt x="3003829" y="473875"/>
                </a:lnTo>
                <a:lnTo>
                  <a:pt x="3006458" y="473875"/>
                </a:lnTo>
                <a:lnTo>
                  <a:pt x="3007576" y="473405"/>
                </a:lnTo>
                <a:lnTo>
                  <a:pt x="3009442" y="471551"/>
                </a:lnTo>
                <a:lnTo>
                  <a:pt x="3009900" y="470433"/>
                </a:lnTo>
                <a:lnTo>
                  <a:pt x="3009900" y="467791"/>
                </a:lnTo>
                <a:close/>
              </a:path>
              <a:path w="10151110" h="1866900">
                <a:moveTo>
                  <a:pt x="3009900" y="3454"/>
                </a:moveTo>
                <a:lnTo>
                  <a:pt x="3009442" y="2336"/>
                </a:lnTo>
                <a:lnTo>
                  <a:pt x="3007576" y="469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69"/>
                </a:lnTo>
                <a:lnTo>
                  <a:pt x="3000845" y="2336"/>
                </a:lnTo>
                <a:lnTo>
                  <a:pt x="3000375" y="3454"/>
                </a:lnTo>
                <a:lnTo>
                  <a:pt x="3000375" y="6083"/>
                </a:lnTo>
                <a:lnTo>
                  <a:pt x="3000845" y="7200"/>
                </a:lnTo>
                <a:lnTo>
                  <a:pt x="3002711" y="9067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67"/>
                </a:lnTo>
                <a:lnTo>
                  <a:pt x="3009442" y="7200"/>
                </a:lnTo>
                <a:lnTo>
                  <a:pt x="3009900" y="6083"/>
                </a:lnTo>
                <a:lnTo>
                  <a:pt x="3009900" y="3454"/>
                </a:lnTo>
                <a:close/>
              </a:path>
              <a:path w="10151110" h="1866900">
                <a:moveTo>
                  <a:pt x="3057525" y="1860829"/>
                </a:moveTo>
                <a:lnTo>
                  <a:pt x="3057067" y="1859711"/>
                </a:lnTo>
                <a:lnTo>
                  <a:pt x="3055201" y="1857844"/>
                </a:lnTo>
                <a:lnTo>
                  <a:pt x="3054083" y="1857375"/>
                </a:lnTo>
                <a:lnTo>
                  <a:pt x="3051454" y="1857375"/>
                </a:lnTo>
                <a:lnTo>
                  <a:pt x="3050336" y="1857844"/>
                </a:lnTo>
                <a:lnTo>
                  <a:pt x="3048470" y="1859711"/>
                </a:lnTo>
                <a:lnTo>
                  <a:pt x="3048000" y="1860829"/>
                </a:lnTo>
                <a:lnTo>
                  <a:pt x="3048000" y="1863458"/>
                </a:lnTo>
                <a:lnTo>
                  <a:pt x="3048470" y="1864575"/>
                </a:lnTo>
                <a:lnTo>
                  <a:pt x="3050336" y="1866442"/>
                </a:lnTo>
                <a:lnTo>
                  <a:pt x="3051454" y="1866900"/>
                </a:lnTo>
                <a:lnTo>
                  <a:pt x="3054083" y="1866900"/>
                </a:lnTo>
                <a:lnTo>
                  <a:pt x="3055201" y="1866442"/>
                </a:lnTo>
                <a:lnTo>
                  <a:pt x="3057067" y="1864575"/>
                </a:lnTo>
                <a:lnTo>
                  <a:pt x="3057525" y="1863458"/>
                </a:lnTo>
                <a:lnTo>
                  <a:pt x="3057525" y="1860829"/>
                </a:lnTo>
                <a:close/>
              </a:path>
              <a:path w="10151110" h="1866900">
                <a:moveTo>
                  <a:pt x="3057525" y="1396479"/>
                </a:moveTo>
                <a:lnTo>
                  <a:pt x="3057067" y="1395361"/>
                </a:lnTo>
                <a:lnTo>
                  <a:pt x="3055201" y="1393507"/>
                </a:lnTo>
                <a:lnTo>
                  <a:pt x="3054083" y="1393037"/>
                </a:lnTo>
                <a:lnTo>
                  <a:pt x="3051454" y="1393037"/>
                </a:lnTo>
                <a:lnTo>
                  <a:pt x="3050336" y="1393507"/>
                </a:lnTo>
                <a:lnTo>
                  <a:pt x="3048470" y="1395361"/>
                </a:lnTo>
                <a:lnTo>
                  <a:pt x="3048000" y="1396479"/>
                </a:lnTo>
                <a:lnTo>
                  <a:pt x="3048000" y="1399120"/>
                </a:lnTo>
                <a:lnTo>
                  <a:pt x="3048470" y="1400238"/>
                </a:lnTo>
                <a:lnTo>
                  <a:pt x="3050336" y="1402092"/>
                </a:lnTo>
                <a:lnTo>
                  <a:pt x="3051454" y="1402562"/>
                </a:lnTo>
                <a:lnTo>
                  <a:pt x="3054083" y="1402562"/>
                </a:lnTo>
                <a:lnTo>
                  <a:pt x="3055201" y="1402092"/>
                </a:lnTo>
                <a:lnTo>
                  <a:pt x="3057067" y="1400238"/>
                </a:lnTo>
                <a:lnTo>
                  <a:pt x="3057525" y="1399120"/>
                </a:lnTo>
                <a:lnTo>
                  <a:pt x="3057525" y="1396479"/>
                </a:lnTo>
                <a:close/>
              </a:path>
              <a:path w="10151110" h="1866900">
                <a:moveTo>
                  <a:pt x="3057525" y="932141"/>
                </a:moveTo>
                <a:lnTo>
                  <a:pt x="3057067" y="931024"/>
                </a:lnTo>
                <a:lnTo>
                  <a:pt x="3055201" y="929157"/>
                </a:lnTo>
                <a:lnTo>
                  <a:pt x="3054083" y="928687"/>
                </a:lnTo>
                <a:lnTo>
                  <a:pt x="3051454" y="928687"/>
                </a:lnTo>
                <a:lnTo>
                  <a:pt x="3050336" y="929157"/>
                </a:lnTo>
                <a:lnTo>
                  <a:pt x="3048470" y="931024"/>
                </a:lnTo>
                <a:lnTo>
                  <a:pt x="3048000" y="932141"/>
                </a:lnTo>
                <a:lnTo>
                  <a:pt x="3048000" y="934770"/>
                </a:lnTo>
                <a:lnTo>
                  <a:pt x="3048470" y="935888"/>
                </a:lnTo>
                <a:lnTo>
                  <a:pt x="3050336" y="937755"/>
                </a:lnTo>
                <a:lnTo>
                  <a:pt x="3051454" y="938212"/>
                </a:lnTo>
                <a:lnTo>
                  <a:pt x="3054083" y="938212"/>
                </a:lnTo>
                <a:lnTo>
                  <a:pt x="3055201" y="937755"/>
                </a:lnTo>
                <a:lnTo>
                  <a:pt x="3057067" y="935888"/>
                </a:lnTo>
                <a:lnTo>
                  <a:pt x="3057525" y="934770"/>
                </a:lnTo>
                <a:lnTo>
                  <a:pt x="3057525" y="932141"/>
                </a:lnTo>
                <a:close/>
              </a:path>
              <a:path w="10151110" h="1866900">
                <a:moveTo>
                  <a:pt x="3057525" y="467791"/>
                </a:moveTo>
                <a:lnTo>
                  <a:pt x="3057067" y="466674"/>
                </a:lnTo>
                <a:lnTo>
                  <a:pt x="3055201" y="464820"/>
                </a:lnTo>
                <a:lnTo>
                  <a:pt x="3054083" y="464350"/>
                </a:lnTo>
                <a:lnTo>
                  <a:pt x="3051454" y="464350"/>
                </a:lnTo>
                <a:lnTo>
                  <a:pt x="3050336" y="464820"/>
                </a:lnTo>
                <a:lnTo>
                  <a:pt x="3048470" y="466674"/>
                </a:lnTo>
                <a:lnTo>
                  <a:pt x="3048000" y="467791"/>
                </a:lnTo>
                <a:lnTo>
                  <a:pt x="3048000" y="470433"/>
                </a:lnTo>
                <a:lnTo>
                  <a:pt x="3048470" y="471551"/>
                </a:lnTo>
                <a:lnTo>
                  <a:pt x="3050336" y="473405"/>
                </a:lnTo>
                <a:lnTo>
                  <a:pt x="3051454" y="473875"/>
                </a:lnTo>
                <a:lnTo>
                  <a:pt x="3054083" y="473875"/>
                </a:lnTo>
                <a:lnTo>
                  <a:pt x="3055201" y="473405"/>
                </a:lnTo>
                <a:lnTo>
                  <a:pt x="3057067" y="471551"/>
                </a:lnTo>
                <a:lnTo>
                  <a:pt x="3057525" y="470433"/>
                </a:lnTo>
                <a:lnTo>
                  <a:pt x="3057525" y="467791"/>
                </a:lnTo>
                <a:close/>
              </a:path>
              <a:path w="10151110" h="1866900">
                <a:moveTo>
                  <a:pt x="3057525" y="3454"/>
                </a:moveTo>
                <a:lnTo>
                  <a:pt x="3057067" y="2336"/>
                </a:lnTo>
                <a:lnTo>
                  <a:pt x="3055201" y="469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69"/>
                </a:lnTo>
                <a:lnTo>
                  <a:pt x="3048470" y="2336"/>
                </a:lnTo>
                <a:lnTo>
                  <a:pt x="3048000" y="3454"/>
                </a:lnTo>
                <a:lnTo>
                  <a:pt x="3048000" y="6083"/>
                </a:lnTo>
                <a:lnTo>
                  <a:pt x="3048470" y="7200"/>
                </a:lnTo>
                <a:lnTo>
                  <a:pt x="3050336" y="9067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67"/>
                </a:lnTo>
                <a:lnTo>
                  <a:pt x="3057067" y="7200"/>
                </a:lnTo>
                <a:lnTo>
                  <a:pt x="3057525" y="6083"/>
                </a:lnTo>
                <a:lnTo>
                  <a:pt x="3057525" y="3454"/>
                </a:lnTo>
                <a:close/>
              </a:path>
              <a:path w="10151110" h="1866900">
                <a:moveTo>
                  <a:pt x="3105150" y="1860829"/>
                </a:moveTo>
                <a:lnTo>
                  <a:pt x="3104692" y="1859711"/>
                </a:lnTo>
                <a:lnTo>
                  <a:pt x="3102826" y="1857844"/>
                </a:lnTo>
                <a:lnTo>
                  <a:pt x="3101708" y="1857375"/>
                </a:lnTo>
                <a:lnTo>
                  <a:pt x="3099079" y="1857375"/>
                </a:lnTo>
                <a:lnTo>
                  <a:pt x="3097961" y="1857844"/>
                </a:lnTo>
                <a:lnTo>
                  <a:pt x="3096095" y="1859711"/>
                </a:lnTo>
                <a:lnTo>
                  <a:pt x="3095625" y="1860829"/>
                </a:lnTo>
                <a:lnTo>
                  <a:pt x="3095625" y="1863458"/>
                </a:lnTo>
                <a:lnTo>
                  <a:pt x="3096095" y="1864575"/>
                </a:lnTo>
                <a:lnTo>
                  <a:pt x="3097961" y="1866442"/>
                </a:lnTo>
                <a:lnTo>
                  <a:pt x="3099079" y="1866900"/>
                </a:lnTo>
                <a:lnTo>
                  <a:pt x="3101708" y="1866900"/>
                </a:lnTo>
                <a:lnTo>
                  <a:pt x="3102826" y="1866442"/>
                </a:lnTo>
                <a:lnTo>
                  <a:pt x="3104692" y="1864575"/>
                </a:lnTo>
                <a:lnTo>
                  <a:pt x="3105150" y="1863458"/>
                </a:lnTo>
                <a:lnTo>
                  <a:pt x="3105150" y="1860829"/>
                </a:lnTo>
                <a:close/>
              </a:path>
              <a:path w="10151110" h="1866900">
                <a:moveTo>
                  <a:pt x="3105150" y="1396479"/>
                </a:moveTo>
                <a:lnTo>
                  <a:pt x="3104692" y="1395361"/>
                </a:lnTo>
                <a:lnTo>
                  <a:pt x="3102826" y="1393507"/>
                </a:lnTo>
                <a:lnTo>
                  <a:pt x="3101708" y="1393037"/>
                </a:lnTo>
                <a:lnTo>
                  <a:pt x="3099079" y="1393037"/>
                </a:lnTo>
                <a:lnTo>
                  <a:pt x="3097961" y="1393507"/>
                </a:lnTo>
                <a:lnTo>
                  <a:pt x="3096095" y="1395361"/>
                </a:lnTo>
                <a:lnTo>
                  <a:pt x="3095625" y="1396479"/>
                </a:lnTo>
                <a:lnTo>
                  <a:pt x="3095625" y="1399120"/>
                </a:lnTo>
                <a:lnTo>
                  <a:pt x="3096095" y="1400238"/>
                </a:lnTo>
                <a:lnTo>
                  <a:pt x="3097961" y="1402092"/>
                </a:lnTo>
                <a:lnTo>
                  <a:pt x="3099079" y="1402562"/>
                </a:lnTo>
                <a:lnTo>
                  <a:pt x="3101708" y="1402562"/>
                </a:lnTo>
                <a:lnTo>
                  <a:pt x="3102826" y="1402092"/>
                </a:lnTo>
                <a:lnTo>
                  <a:pt x="3104692" y="1400238"/>
                </a:lnTo>
                <a:lnTo>
                  <a:pt x="3105150" y="1399120"/>
                </a:lnTo>
                <a:lnTo>
                  <a:pt x="3105150" y="1396479"/>
                </a:lnTo>
                <a:close/>
              </a:path>
              <a:path w="10151110" h="1866900">
                <a:moveTo>
                  <a:pt x="3105150" y="932141"/>
                </a:moveTo>
                <a:lnTo>
                  <a:pt x="3104692" y="931024"/>
                </a:lnTo>
                <a:lnTo>
                  <a:pt x="3102826" y="929157"/>
                </a:lnTo>
                <a:lnTo>
                  <a:pt x="3101708" y="928687"/>
                </a:lnTo>
                <a:lnTo>
                  <a:pt x="3099079" y="928687"/>
                </a:lnTo>
                <a:lnTo>
                  <a:pt x="3097961" y="929157"/>
                </a:lnTo>
                <a:lnTo>
                  <a:pt x="3096095" y="931024"/>
                </a:lnTo>
                <a:lnTo>
                  <a:pt x="3095625" y="932141"/>
                </a:lnTo>
                <a:lnTo>
                  <a:pt x="3095625" y="934770"/>
                </a:lnTo>
                <a:lnTo>
                  <a:pt x="3096095" y="935888"/>
                </a:lnTo>
                <a:lnTo>
                  <a:pt x="3097961" y="937755"/>
                </a:lnTo>
                <a:lnTo>
                  <a:pt x="3099079" y="938212"/>
                </a:lnTo>
                <a:lnTo>
                  <a:pt x="3101708" y="938212"/>
                </a:lnTo>
                <a:lnTo>
                  <a:pt x="3102826" y="937755"/>
                </a:lnTo>
                <a:lnTo>
                  <a:pt x="3104692" y="935888"/>
                </a:lnTo>
                <a:lnTo>
                  <a:pt x="3105150" y="934770"/>
                </a:lnTo>
                <a:lnTo>
                  <a:pt x="3105150" y="932141"/>
                </a:lnTo>
                <a:close/>
              </a:path>
              <a:path w="10151110" h="1866900">
                <a:moveTo>
                  <a:pt x="3105150" y="467791"/>
                </a:moveTo>
                <a:lnTo>
                  <a:pt x="3104692" y="466674"/>
                </a:lnTo>
                <a:lnTo>
                  <a:pt x="3102826" y="464820"/>
                </a:lnTo>
                <a:lnTo>
                  <a:pt x="3101708" y="464350"/>
                </a:lnTo>
                <a:lnTo>
                  <a:pt x="3099079" y="464350"/>
                </a:lnTo>
                <a:lnTo>
                  <a:pt x="3097961" y="464820"/>
                </a:lnTo>
                <a:lnTo>
                  <a:pt x="3096095" y="466674"/>
                </a:lnTo>
                <a:lnTo>
                  <a:pt x="3095625" y="467791"/>
                </a:lnTo>
                <a:lnTo>
                  <a:pt x="3095625" y="470433"/>
                </a:lnTo>
                <a:lnTo>
                  <a:pt x="3096095" y="471551"/>
                </a:lnTo>
                <a:lnTo>
                  <a:pt x="3097961" y="473405"/>
                </a:lnTo>
                <a:lnTo>
                  <a:pt x="3099079" y="473875"/>
                </a:lnTo>
                <a:lnTo>
                  <a:pt x="3101708" y="473875"/>
                </a:lnTo>
                <a:lnTo>
                  <a:pt x="3102826" y="473405"/>
                </a:lnTo>
                <a:lnTo>
                  <a:pt x="3104692" y="471551"/>
                </a:lnTo>
                <a:lnTo>
                  <a:pt x="3105150" y="470433"/>
                </a:lnTo>
                <a:lnTo>
                  <a:pt x="3105150" y="467791"/>
                </a:lnTo>
                <a:close/>
              </a:path>
              <a:path w="10151110" h="1866900">
                <a:moveTo>
                  <a:pt x="3105150" y="3454"/>
                </a:moveTo>
                <a:lnTo>
                  <a:pt x="3104692" y="2336"/>
                </a:lnTo>
                <a:lnTo>
                  <a:pt x="3102826" y="469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69"/>
                </a:lnTo>
                <a:lnTo>
                  <a:pt x="3096095" y="2336"/>
                </a:lnTo>
                <a:lnTo>
                  <a:pt x="3095625" y="3454"/>
                </a:lnTo>
                <a:lnTo>
                  <a:pt x="3095625" y="6083"/>
                </a:lnTo>
                <a:lnTo>
                  <a:pt x="3096095" y="7200"/>
                </a:lnTo>
                <a:lnTo>
                  <a:pt x="3097961" y="9067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67"/>
                </a:lnTo>
                <a:lnTo>
                  <a:pt x="3104692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10151110" h="1866900">
                <a:moveTo>
                  <a:pt x="3152775" y="1860829"/>
                </a:moveTo>
                <a:lnTo>
                  <a:pt x="3152317" y="1859711"/>
                </a:lnTo>
                <a:lnTo>
                  <a:pt x="3150451" y="1857844"/>
                </a:lnTo>
                <a:lnTo>
                  <a:pt x="3149333" y="1857375"/>
                </a:lnTo>
                <a:lnTo>
                  <a:pt x="3146704" y="1857375"/>
                </a:lnTo>
                <a:lnTo>
                  <a:pt x="3145586" y="1857844"/>
                </a:lnTo>
                <a:lnTo>
                  <a:pt x="3143720" y="1859711"/>
                </a:lnTo>
                <a:lnTo>
                  <a:pt x="3143250" y="1860829"/>
                </a:lnTo>
                <a:lnTo>
                  <a:pt x="3143250" y="1863458"/>
                </a:lnTo>
                <a:lnTo>
                  <a:pt x="3143720" y="1864575"/>
                </a:lnTo>
                <a:lnTo>
                  <a:pt x="3145586" y="1866442"/>
                </a:lnTo>
                <a:lnTo>
                  <a:pt x="3146704" y="1866900"/>
                </a:lnTo>
                <a:lnTo>
                  <a:pt x="3149333" y="1866900"/>
                </a:lnTo>
                <a:lnTo>
                  <a:pt x="3150451" y="1866442"/>
                </a:lnTo>
                <a:lnTo>
                  <a:pt x="3152317" y="1864575"/>
                </a:lnTo>
                <a:lnTo>
                  <a:pt x="3152775" y="1863458"/>
                </a:lnTo>
                <a:lnTo>
                  <a:pt x="3152775" y="1860829"/>
                </a:lnTo>
                <a:close/>
              </a:path>
              <a:path w="10151110" h="1866900">
                <a:moveTo>
                  <a:pt x="3152775" y="1396479"/>
                </a:moveTo>
                <a:lnTo>
                  <a:pt x="3152317" y="1395361"/>
                </a:lnTo>
                <a:lnTo>
                  <a:pt x="3150451" y="1393507"/>
                </a:lnTo>
                <a:lnTo>
                  <a:pt x="3149333" y="1393037"/>
                </a:lnTo>
                <a:lnTo>
                  <a:pt x="3146704" y="1393037"/>
                </a:lnTo>
                <a:lnTo>
                  <a:pt x="3145586" y="1393507"/>
                </a:lnTo>
                <a:lnTo>
                  <a:pt x="3143720" y="1395361"/>
                </a:lnTo>
                <a:lnTo>
                  <a:pt x="3143250" y="1396479"/>
                </a:lnTo>
                <a:lnTo>
                  <a:pt x="3143250" y="1399120"/>
                </a:lnTo>
                <a:lnTo>
                  <a:pt x="3143720" y="1400238"/>
                </a:lnTo>
                <a:lnTo>
                  <a:pt x="3145586" y="1402092"/>
                </a:lnTo>
                <a:lnTo>
                  <a:pt x="3146704" y="1402562"/>
                </a:lnTo>
                <a:lnTo>
                  <a:pt x="3149333" y="1402562"/>
                </a:lnTo>
                <a:lnTo>
                  <a:pt x="3150451" y="1402092"/>
                </a:lnTo>
                <a:lnTo>
                  <a:pt x="3152317" y="1400238"/>
                </a:lnTo>
                <a:lnTo>
                  <a:pt x="3152775" y="1399120"/>
                </a:lnTo>
                <a:lnTo>
                  <a:pt x="3152775" y="1396479"/>
                </a:lnTo>
                <a:close/>
              </a:path>
              <a:path w="10151110" h="1866900">
                <a:moveTo>
                  <a:pt x="3152775" y="932141"/>
                </a:moveTo>
                <a:lnTo>
                  <a:pt x="3152317" y="931024"/>
                </a:lnTo>
                <a:lnTo>
                  <a:pt x="3150451" y="929157"/>
                </a:lnTo>
                <a:lnTo>
                  <a:pt x="3149333" y="928687"/>
                </a:lnTo>
                <a:lnTo>
                  <a:pt x="3146704" y="928687"/>
                </a:lnTo>
                <a:lnTo>
                  <a:pt x="3145586" y="929157"/>
                </a:lnTo>
                <a:lnTo>
                  <a:pt x="3143720" y="931024"/>
                </a:lnTo>
                <a:lnTo>
                  <a:pt x="3143250" y="932141"/>
                </a:lnTo>
                <a:lnTo>
                  <a:pt x="3143250" y="934770"/>
                </a:lnTo>
                <a:lnTo>
                  <a:pt x="3143720" y="935888"/>
                </a:lnTo>
                <a:lnTo>
                  <a:pt x="3145586" y="937755"/>
                </a:lnTo>
                <a:lnTo>
                  <a:pt x="3146704" y="938212"/>
                </a:lnTo>
                <a:lnTo>
                  <a:pt x="3149333" y="938212"/>
                </a:lnTo>
                <a:lnTo>
                  <a:pt x="3150451" y="937755"/>
                </a:lnTo>
                <a:lnTo>
                  <a:pt x="3152317" y="935888"/>
                </a:lnTo>
                <a:lnTo>
                  <a:pt x="3152775" y="934770"/>
                </a:lnTo>
                <a:lnTo>
                  <a:pt x="3152775" y="932141"/>
                </a:lnTo>
                <a:close/>
              </a:path>
              <a:path w="10151110" h="1866900">
                <a:moveTo>
                  <a:pt x="3152775" y="467791"/>
                </a:moveTo>
                <a:lnTo>
                  <a:pt x="3152317" y="466674"/>
                </a:lnTo>
                <a:lnTo>
                  <a:pt x="3150451" y="464820"/>
                </a:lnTo>
                <a:lnTo>
                  <a:pt x="3149333" y="464350"/>
                </a:lnTo>
                <a:lnTo>
                  <a:pt x="3146704" y="464350"/>
                </a:lnTo>
                <a:lnTo>
                  <a:pt x="3145586" y="464820"/>
                </a:lnTo>
                <a:lnTo>
                  <a:pt x="3143720" y="466674"/>
                </a:lnTo>
                <a:lnTo>
                  <a:pt x="3143250" y="467791"/>
                </a:lnTo>
                <a:lnTo>
                  <a:pt x="3143250" y="470433"/>
                </a:lnTo>
                <a:lnTo>
                  <a:pt x="3143720" y="471551"/>
                </a:lnTo>
                <a:lnTo>
                  <a:pt x="3145586" y="473405"/>
                </a:lnTo>
                <a:lnTo>
                  <a:pt x="3146704" y="473875"/>
                </a:lnTo>
                <a:lnTo>
                  <a:pt x="3149333" y="473875"/>
                </a:lnTo>
                <a:lnTo>
                  <a:pt x="3150451" y="473405"/>
                </a:lnTo>
                <a:lnTo>
                  <a:pt x="3152317" y="471551"/>
                </a:lnTo>
                <a:lnTo>
                  <a:pt x="3152775" y="470433"/>
                </a:lnTo>
                <a:lnTo>
                  <a:pt x="3152775" y="467791"/>
                </a:lnTo>
                <a:close/>
              </a:path>
              <a:path w="10151110" h="1866900">
                <a:moveTo>
                  <a:pt x="3152775" y="3454"/>
                </a:moveTo>
                <a:lnTo>
                  <a:pt x="3152317" y="2336"/>
                </a:lnTo>
                <a:lnTo>
                  <a:pt x="3150451" y="469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69"/>
                </a:lnTo>
                <a:lnTo>
                  <a:pt x="3143720" y="2336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20" y="7200"/>
                </a:lnTo>
                <a:lnTo>
                  <a:pt x="3145586" y="9067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67"/>
                </a:lnTo>
                <a:lnTo>
                  <a:pt x="3152317" y="7200"/>
                </a:lnTo>
                <a:lnTo>
                  <a:pt x="3152775" y="6083"/>
                </a:lnTo>
                <a:lnTo>
                  <a:pt x="3152775" y="3454"/>
                </a:lnTo>
                <a:close/>
              </a:path>
              <a:path w="10151110" h="1866900">
                <a:moveTo>
                  <a:pt x="3200400" y="1860829"/>
                </a:moveTo>
                <a:lnTo>
                  <a:pt x="3199942" y="1859711"/>
                </a:lnTo>
                <a:lnTo>
                  <a:pt x="3198076" y="1857844"/>
                </a:lnTo>
                <a:lnTo>
                  <a:pt x="3196958" y="1857375"/>
                </a:lnTo>
                <a:lnTo>
                  <a:pt x="3194329" y="1857375"/>
                </a:lnTo>
                <a:lnTo>
                  <a:pt x="3193211" y="1857844"/>
                </a:lnTo>
                <a:lnTo>
                  <a:pt x="3191345" y="1859711"/>
                </a:lnTo>
                <a:lnTo>
                  <a:pt x="3190875" y="1860829"/>
                </a:lnTo>
                <a:lnTo>
                  <a:pt x="3190875" y="1863458"/>
                </a:lnTo>
                <a:lnTo>
                  <a:pt x="3191345" y="1864575"/>
                </a:lnTo>
                <a:lnTo>
                  <a:pt x="3193211" y="1866442"/>
                </a:lnTo>
                <a:lnTo>
                  <a:pt x="3194329" y="1866900"/>
                </a:lnTo>
                <a:lnTo>
                  <a:pt x="3196958" y="1866900"/>
                </a:lnTo>
                <a:lnTo>
                  <a:pt x="3198076" y="1866442"/>
                </a:lnTo>
                <a:lnTo>
                  <a:pt x="3199942" y="1864575"/>
                </a:lnTo>
                <a:lnTo>
                  <a:pt x="3200400" y="1863458"/>
                </a:lnTo>
                <a:lnTo>
                  <a:pt x="3200400" y="1860829"/>
                </a:lnTo>
                <a:close/>
              </a:path>
              <a:path w="10151110" h="1866900">
                <a:moveTo>
                  <a:pt x="3200400" y="1396479"/>
                </a:moveTo>
                <a:lnTo>
                  <a:pt x="3199942" y="1395361"/>
                </a:lnTo>
                <a:lnTo>
                  <a:pt x="3198076" y="1393507"/>
                </a:lnTo>
                <a:lnTo>
                  <a:pt x="3196958" y="1393037"/>
                </a:lnTo>
                <a:lnTo>
                  <a:pt x="3194329" y="1393037"/>
                </a:lnTo>
                <a:lnTo>
                  <a:pt x="3193211" y="1393507"/>
                </a:lnTo>
                <a:lnTo>
                  <a:pt x="3191345" y="1395361"/>
                </a:lnTo>
                <a:lnTo>
                  <a:pt x="3190875" y="1396479"/>
                </a:lnTo>
                <a:lnTo>
                  <a:pt x="3190875" y="1399120"/>
                </a:lnTo>
                <a:lnTo>
                  <a:pt x="3191345" y="1400238"/>
                </a:lnTo>
                <a:lnTo>
                  <a:pt x="3193211" y="1402092"/>
                </a:lnTo>
                <a:lnTo>
                  <a:pt x="3194329" y="1402562"/>
                </a:lnTo>
                <a:lnTo>
                  <a:pt x="3196958" y="1402562"/>
                </a:lnTo>
                <a:lnTo>
                  <a:pt x="3198076" y="1402092"/>
                </a:lnTo>
                <a:lnTo>
                  <a:pt x="3199942" y="1400238"/>
                </a:lnTo>
                <a:lnTo>
                  <a:pt x="3200400" y="1399120"/>
                </a:lnTo>
                <a:lnTo>
                  <a:pt x="3200400" y="1396479"/>
                </a:lnTo>
                <a:close/>
              </a:path>
              <a:path w="10151110" h="1866900">
                <a:moveTo>
                  <a:pt x="3200400" y="932141"/>
                </a:moveTo>
                <a:lnTo>
                  <a:pt x="3199942" y="931024"/>
                </a:lnTo>
                <a:lnTo>
                  <a:pt x="3198076" y="929157"/>
                </a:lnTo>
                <a:lnTo>
                  <a:pt x="3196958" y="928687"/>
                </a:lnTo>
                <a:lnTo>
                  <a:pt x="3194329" y="928687"/>
                </a:lnTo>
                <a:lnTo>
                  <a:pt x="3193211" y="929157"/>
                </a:lnTo>
                <a:lnTo>
                  <a:pt x="3191345" y="931024"/>
                </a:lnTo>
                <a:lnTo>
                  <a:pt x="3190875" y="932141"/>
                </a:lnTo>
                <a:lnTo>
                  <a:pt x="3190875" y="934770"/>
                </a:lnTo>
                <a:lnTo>
                  <a:pt x="3191345" y="935888"/>
                </a:lnTo>
                <a:lnTo>
                  <a:pt x="3193211" y="937755"/>
                </a:lnTo>
                <a:lnTo>
                  <a:pt x="3194329" y="938212"/>
                </a:lnTo>
                <a:lnTo>
                  <a:pt x="3196958" y="938212"/>
                </a:lnTo>
                <a:lnTo>
                  <a:pt x="3198076" y="937755"/>
                </a:lnTo>
                <a:lnTo>
                  <a:pt x="3199942" y="935888"/>
                </a:lnTo>
                <a:lnTo>
                  <a:pt x="3200400" y="934770"/>
                </a:lnTo>
                <a:lnTo>
                  <a:pt x="3200400" y="932141"/>
                </a:lnTo>
                <a:close/>
              </a:path>
              <a:path w="10151110" h="1866900">
                <a:moveTo>
                  <a:pt x="3200400" y="467791"/>
                </a:moveTo>
                <a:lnTo>
                  <a:pt x="3199942" y="466674"/>
                </a:lnTo>
                <a:lnTo>
                  <a:pt x="3198076" y="464820"/>
                </a:lnTo>
                <a:lnTo>
                  <a:pt x="3196958" y="464350"/>
                </a:lnTo>
                <a:lnTo>
                  <a:pt x="3194329" y="464350"/>
                </a:lnTo>
                <a:lnTo>
                  <a:pt x="3193211" y="464820"/>
                </a:lnTo>
                <a:lnTo>
                  <a:pt x="3191345" y="466674"/>
                </a:lnTo>
                <a:lnTo>
                  <a:pt x="3190875" y="467791"/>
                </a:lnTo>
                <a:lnTo>
                  <a:pt x="3190875" y="470433"/>
                </a:lnTo>
                <a:lnTo>
                  <a:pt x="3191345" y="471551"/>
                </a:lnTo>
                <a:lnTo>
                  <a:pt x="3193211" y="473405"/>
                </a:lnTo>
                <a:lnTo>
                  <a:pt x="3194329" y="473875"/>
                </a:lnTo>
                <a:lnTo>
                  <a:pt x="3196958" y="473875"/>
                </a:lnTo>
                <a:lnTo>
                  <a:pt x="3198076" y="473405"/>
                </a:lnTo>
                <a:lnTo>
                  <a:pt x="3199942" y="471551"/>
                </a:lnTo>
                <a:lnTo>
                  <a:pt x="3200400" y="470433"/>
                </a:lnTo>
                <a:lnTo>
                  <a:pt x="3200400" y="467791"/>
                </a:lnTo>
                <a:close/>
              </a:path>
              <a:path w="10151110" h="1866900">
                <a:moveTo>
                  <a:pt x="3200400" y="3454"/>
                </a:moveTo>
                <a:lnTo>
                  <a:pt x="3199942" y="2336"/>
                </a:lnTo>
                <a:lnTo>
                  <a:pt x="3198076" y="469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69"/>
                </a:lnTo>
                <a:lnTo>
                  <a:pt x="3191345" y="2336"/>
                </a:lnTo>
                <a:lnTo>
                  <a:pt x="3190875" y="3454"/>
                </a:lnTo>
                <a:lnTo>
                  <a:pt x="3190875" y="6083"/>
                </a:lnTo>
                <a:lnTo>
                  <a:pt x="3191345" y="7200"/>
                </a:lnTo>
                <a:lnTo>
                  <a:pt x="3193211" y="9067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67"/>
                </a:lnTo>
                <a:lnTo>
                  <a:pt x="3199942" y="7200"/>
                </a:lnTo>
                <a:lnTo>
                  <a:pt x="3200400" y="6083"/>
                </a:lnTo>
                <a:lnTo>
                  <a:pt x="3200400" y="3454"/>
                </a:lnTo>
                <a:close/>
              </a:path>
              <a:path w="10151110" h="1866900">
                <a:moveTo>
                  <a:pt x="3248025" y="1860829"/>
                </a:moveTo>
                <a:lnTo>
                  <a:pt x="3247567" y="1859711"/>
                </a:lnTo>
                <a:lnTo>
                  <a:pt x="3245701" y="1857844"/>
                </a:lnTo>
                <a:lnTo>
                  <a:pt x="3244583" y="1857375"/>
                </a:lnTo>
                <a:lnTo>
                  <a:pt x="3241954" y="1857375"/>
                </a:lnTo>
                <a:lnTo>
                  <a:pt x="3240836" y="1857844"/>
                </a:lnTo>
                <a:lnTo>
                  <a:pt x="3238970" y="1859711"/>
                </a:lnTo>
                <a:lnTo>
                  <a:pt x="3238500" y="1860829"/>
                </a:lnTo>
                <a:lnTo>
                  <a:pt x="3238500" y="1863458"/>
                </a:lnTo>
                <a:lnTo>
                  <a:pt x="3238970" y="1864575"/>
                </a:lnTo>
                <a:lnTo>
                  <a:pt x="3240836" y="1866442"/>
                </a:lnTo>
                <a:lnTo>
                  <a:pt x="3241954" y="1866900"/>
                </a:lnTo>
                <a:lnTo>
                  <a:pt x="3244583" y="1866900"/>
                </a:lnTo>
                <a:lnTo>
                  <a:pt x="3245701" y="1866442"/>
                </a:lnTo>
                <a:lnTo>
                  <a:pt x="3247567" y="1864575"/>
                </a:lnTo>
                <a:lnTo>
                  <a:pt x="3248025" y="1863458"/>
                </a:lnTo>
                <a:lnTo>
                  <a:pt x="3248025" y="1860829"/>
                </a:lnTo>
                <a:close/>
              </a:path>
              <a:path w="10151110" h="1866900">
                <a:moveTo>
                  <a:pt x="3248025" y="1396479"/>
                </a:moveTo>
                <a:lnTo>
                  <a:pt x="3247567" y="1395361"/>
                </a:lnTo>
                <a:lnTo>
                  <a:pt x="3245701" y="1393507"/>
                </a:lnTo>
                <a:lnTo>
                  <a:pt x="3244583" y="1393037"/>
                </a:lnTo>
                <a:lnTo>
                  <a:pt x="3241954" y="1393037"/>
                </a:lnTo>
                <a:lnTo>
                  <a:pt x="3240836" y="1393507"/>
                </a:lnTo>
                <a:lnTo>
                  <a:pt x="3238970" y="1395361"/>
                </a:lnTo>
                <a:lnTo>
                  <a:pt x="3238500" y="1396479"/>
                </a:lnTo>
                <a:lnTo>
                  <a:pt x="3238500" y="1399120"/>
                </a:lnTo>
                <a:lnTo>
                  <a:pt x="3238970" y="1400238"/>
                </a:lnTo>
                <a:lnTo>
                  <a:pt x="3240836" y="1402092"/>
                </a:lnTo>
                <a:lnTo>
                  <a:pt x="3241954" y="1402562"/>
                </a:lnTo>
                <a:lnTo>
                  <a:pt x="3244583" y="1402562"/>
                </a:lnTo>
                <a:lnTo>
                  <a:pt x="3245701" y="1402092"/>
                </a:lnTo>
                <a:lnTo>
                  <a:pt x="3247567" y="1400238"/>
                </a:lnTo>
                <a:lnTo>
                  <a:pt x="3248025" y="1399120"/>
                </a:lnTo>
                <a:lnTo>
                  <a:pt x="3248025" y="1396479"/>
                </a:lnTo>
                <a:close/>
              </a:path>
              <a:path w="10151110" h="1866900">
                <a:moveTo>
                  <a:pt x="3248025" y="932141"/>
                </a:moveTo>
                <a:lnTo>
                  <a:pt x="3247567" y="931024"/>
                </a:lnTo>
                <a:lnTo>
                  <a:pt x="3245701" y="929157"/>
                </a:lnTo>
                <a:lnTo>
                  <a:pt x="3244583" y="928687"/>
                </a:lnTo>
                <a:lnTo>
                  <a:pt x="3241954" y="928687"/>
                </a:lnTo>
                <a:lnTo>
                  <a:pt x="3240836" y="929157"/>
                </a:lnTo>
                <a:lnTo>
                  <a:pt x="3238970" y="931024"/>
                </a:lnTo>
                <a:lnTo>
                  <a:pt x="3238500" y="932141"/>
                </a:lnTo>
                <a:lnTo>
                  <a:pt x="3238500" y="934770"/>
                </a:lnTo>
                <a:lnTo>
                  <a:pt x="3238970" y="935888"/>
                </a:lnTo>
                <a:lnTo>
                  <a:pt x="3240836" y="937755"/>
                </a:lnTo>
                <a:lnTo>
                  <a:pt x="3241954" y="938212"/>
                </a:lnTo>
                <a:lnTo>
                  <a:pt x="3244583" y="938212"/>
                </a:lnTo>
                <a:lnTo>
                  <a:pt x="3245701" y="937755"/>
                </a:lnTo>
                <a:lnTo>
                  <a:pt x="3247567" y="935888"/>
                </a:lnTo>
                <a:lnTo>
                  <a:pt x="3248025" y="934770"/>
                </a:lnTo>
                <a:lnTo>
                  <a:pt x="3248025" y="932141"/>
                </a:lnTo>
                <a:close/>
              </a:path>
              <a:path w="10151110" h="1866900">
                <a:moveTo>
                  <a:pt x="3248025" y="467791"/>
                </a:moveTo>
                <a:lnTo>
                  <a:pt x="3247567" y="466674"/>
                </a:lnTo>
                <a:lnTo>
                  <a:pt x="3245701" y="464820"/>
                </a:lnTo>
                <a:lnTo>
                  <a:pt x="3244583" y="464350"/>
                </a:lnTo>
                <a:lnTo>
                  <a:pt x="3241954" y="464350"/>
                </a:lnTo>
                <a:lnTo>
                  <a:pt x="3240836" y="464820"/>
                </a:lnTo>
                <a:lnTo>
                  <a:pt x="3238970" y="466674"/>
                </a:lnTo>
                <a:lnTo>
                  <a:pt x="3238500" y="467791"/>
                </a:lnTo>
                <a:lnTo>
                  <a:pt x="3238500" y="470433"/>
                </a:lnTo>
                <a:lnTo>
                  <a:pt x="3238970" y="471551"/>
                </a:lnTo>
                <a:lnTo>
                  <a:pt x="3240836" y="473405"/>
                </a:lnTo>
                <a:lnTo>
                  <a:pt x="3241954" y="473875"/>
                </a:lnTo>
                <a:lnTo>
                  <a:pt x="3244583" y="473875"/>
                </a:lnTo>
                <a:lnTo>
                  <a:pt x="3245701" y="473405"/>
                </a:lnTo>
                <a:lnTo>
                  <a:pt x="3247567" y="471551"/>
                </a:lnTo>
                <a:lnTo>
                  <a:pt x="3248025" y="470433"/>
                </a:lnTo>
                <a:lnTo>
                  <a:pt x="3248025" y="467791"/>
                </a:lnTo>
                <a:close/>
              </a:path>
              <a:path w="10151110" h="1866900">
                <a:moveTo>
                  <a:pt x="3248025" y="3454"/>
                </a:moveTo>
                <a:lnTo>
                  <a:pt x="3247567" y="2336"/>
                </a:lnTo>
                <a:lnTo>
                  <a:pt x="3245701" y="469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69"/>
                </a:lnTo>
                <a:lnTo>
                  <a:pt x="3238970" y="2336"/>
                </a:lnTo>
                <a:lnTo>
                  <a:pt x="3238500" y="3454"/>
                </a:lnTo>
                <a:lnTo>
                  <a:pt x="3238500" y="6083"/>
                </a:lnTo>
                <a:lnTo>
                  <a:pt x="3238970" y="7200"/>
                </a:lnTo>
                <a:lnTo>
                  <a:pt x="3240836" y="9067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67"/>
                </a:lnTo>
                <a:lnTo>
                  <a:pt x="3247567" y="7200"/>
                </a:lnTo>
                <a:lnTo>
                  <a:pt x="3248025" y="6083"/>
                </a:lnTo>
                <a:lnTo>
                  <a:pt x="3248025" y="3454"/>
                </a:lnTo>
                <a:close/>
              </a:path>
              <a:path w="10151110" h="1866900">
                <a:moveTo>
                  <a:pt x="3295650" y="1860829"/>
                </a:moveTo>
                <a:lnTo>
                  <a:pt x="3295192" y="1859711"/>
                </a:lnTo>
                <a:lnTo>
                  <a:pt x="3293326" y="1857844"/>
                </a:lnTo>
                <a:lnTo>
                  <a:pt x="3292208" y="1857375"/>
                </a:lnTo>
                <a:lnTo>
                  <a:pt x="3289579" y="1857375"/>
                </a:lnTo>
                <a:lnTo>
                  <a:pt x="3288461" y="1857844"/>
                </a:lnTo>
                <a:lnTo>
                  <a:pt x="3286595" y="1859711"/>
                </a:lnTo>
                <a:lnTo>
                  <a:pt x="3286125" y="1860829"/>
                </a:lnTo>
                <a:lnTo>
                  <a:pt x="3286125" y="1863458"/>
                </a:lnTo>
                <a:lnTo>
                  <a:pt x="3286595" y="1864575"/>
                </a:lnTo>
                <a:lnTo>
                  <a:pt x="3288461" y="1866442"/>
                </a:lnTo>
                <a:lnTo>
                  <a:pt x="3289579" y="1866900"/>
                </a:lnTo>
                <a:lnTo>
                  <a:pt x="3292208" y="1866900"/>
                </a:lnTo>
                <a:lnTo>
                  <a:pt x="3293326" y="1866442"/>
                </a:lnTo>
                <a:lnTo>
                  <a:pt x="3295192" y="1864575"/>
                </a:lnTo>
                <a:lnTo>
                  <a:pt x="3295650" y="1863458"/>
                </a:lnTo>
                <a:lnTo>
                  <a:pt x="3295650" y="1860829"/>
                </a:lnTo>
                <a:close/>
              </a:path>
              <a:path w="10151110" h="1866900">
                <a:moveTo>
                  <a:pt x="3295650" y="1396479"/>
                </a:moveTo>
                <a:lnTo>
                  <a:pt x="3295192" y="1395361"/>
                </a:lnTo>
                <a:lnTo>
                  <a:pt x="3293326" y="1393507"/>
                </a:lnTo>
                <a:lnTo>
                  <a:pt x="3292208" y="1393037"/>
                </a:lnTo>
                <a:lnTo>
                  <a:pt x="3289579" y="1393037"/>
                </a:lnTo>
                <a:lnTo>
                  <a:pt x="3288461" y="1393507"/>
                </a:lnTo>
                <a:lnTo>
                  <a:pt x="3286595" y="1395361"/>
                </a:lnTo>
                <a:lnTo>
                  <a:pt x="3286125" y="1396479"/>
                </a:lnTo>
                <a:lnTo>
                  <a:pt x="3286125" y="1399120"/>
                </a:lnTo>
                <a:lnTo>
                  <a:pt x="3286595" y="1400238"/>
                </a:lnTo>
                <a:lnTo>
                  <a:pt x="3288461" y="1402092"/>
                </a:lnTo>
                <a:lnTo>
                  <a:pt x="3289579" y="1402562"/>
                </a:lnTo>
                <a:lnTo>
                  <a:pt x="3292208" y="1402562"/>
                </a:lnTo>
                <a:lnTo>
                  <a:pt x="3293326" y="1402092"/>
                </a:lnTo>
                <a:lnTo>
                  <a:pt x="3295192" y="1400238"/>
                </a:lnTo>
                <a:lnTo>
                  <a:pt x="3295650" y="1399120"/>
                </a:lnTo>
                <a:lnTo>
                  <a:pt x="3295650" y="1396479"/>
                </a:lnTo>
                <a:close/>
              </a:path>
              <a:path w="10151110" h="1866900">
                <a:moveTo>
                  <a:pt x="3295650" y="932141"/>
                </a:moveTo>
                <a:lnTo>
                  <a:pt x="3295192" y="931024"/>
                </a:lnTo>
                <a:lnTo>
                  <a:pt x="3293326" y="929157"/>
                </a:lnTo>
                <a:lnTo>
                  <a:pt x="3292208" y="928687"/>
                </a:lnTo>
                <a:lnTo>
                  <a:pt x="3289579" y="928687"/>
                </a:lnTo>
                <a:lnTo>
                  <a:pt x="3288461" y="929157"/>
                </a:lnTo>
                <a:lnTo>
                  <a:pt x="3286595" y="931024"/>
                </a:lnTo>
                <a:lnTo>
                  <a:pt x="3286125" y="932141"/>
                </a:lnTo>
                <a:lnTo>
                  <a:pt x="3286125" y="934770"/>
                </a:lnTo>
                <a:lnTo>
                  <a:pt x="3286595" y="935888"/>
                </a:lnTo>
                <a:lnTo>
                  <a:pt x="3288461" y="937755"/>
                </a:lnTo>
                <a:lnTo>
                  <a:pt x="3289579" y="938212"/>
                </a:lnTo>
                <a:lnTo>
                  <a:pt x="3292208" y="938212"/>
                </a:lnTo>
                <a:lnTo>
                  <a:pt x="3293326" y="937755"/>
                </a:lnTo>
                <a:lnTo>
                  <a:pt x="3295192" y="935888"/>
                </a:lnTo>
                <a:lnTo>
                  <a:pt x="3295650" y="934770"/>
                </a:lnTo>
                <a:lnTo>
                  <a:pt x="3295650" y="932141"/>
                </a:lnTo>
                <a:close/>
              </a:path>
              <a:path w="10151110" h="1866900">
                <a:moveTo>
                  <a:pt x="3295650" y="467791"/>
                </a:moveTo>
                <a:lnTo>
                  <a:pt x="3295192" y="466674"/>
                </a:lnTo>
                <a:lnTo>
                  <a:pt x="3293326" y="464820"/>
                </a:lnTo>
                <a:lnTo>
                  <a:pt x="3292208" y="464350"/>
                </a:lnTo>
                <a:lnTo>
                  <a:pt x="3289579" y="464350"/>
                </a:lnTo>
                <a:lnTo>
                  <a:pt x="3288461" y="464820"/>
                </a:lnTo>
                <a:lnTo>
                  <a:pt x="3286595" y="466674"/>
                </a:lnTo>
                <a:lnTo>
                  <a:pt x="3286125" y="467791"/>
                </a:lnTo>
                <a:lnTo>
                  <a:pt x="3286125" y="470433"/>
                </a:lnTo>
                <a:lnTo>
                  <a:pt x="3286595" y="471551"/>
                </a:lnTo>
                <a:lnTo>
                  <a:pt x="3288461" y="473405"/>
                </a:lnTo>
                <a:lnTo>
                  <a:pt x="3289579" y="473875"/>
                </a:lnTo>
                <a:lnTo>
                  <a:pt x="3292208" y="473875"/>
                </a:lnTo>
                <a:lnTo>
                  <a:pt x="3293326" y="473405"/>
                </a:lnTo>
                <a:lnTo>
                  <a:pt x="3295192" y="471551"/>
                </a:lnTo>
                <a:lnTo>
                  <a:pt x="3295650" y="470433"/>
                </a:lnTo>
                <a:lnTo>
                  <a:pt x="3295650" y="467791"/>
                </a:lnTo>
                <a:close/>
              </a:path>
              <a:path w="10151110" h="1866900">
                <a:moveTo>
                  <a:pt x="3295650" y="3454"/>
                </a:moveTo>
                <a:lnTo>
                  <a:pt x="3295192" y="2336"/>
                </a:lnTo>
                <a:lnTo>
                  <a:pt x="3293326" y="469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69"/>
                </a:lnTo>
                <a:lnTo>
                  <a:pt x="3286595" y="2336"/>
                </a:lnTo>
                <a:lnTo>
                  <a:pt x="3286125" y="3454"/>
                </a:lnTo>
                <a:lnTo>
                  <a:pt x="3286125" y="6083"/>
                </a:lnTo>
                <a:lnTo>
                  <a:pt x="3286595" y="7200"/>
                </a:lnTo>
                <a:lnTo>
                  <a:pt x="3288461" y="9067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67"/>
                </a:lnTo>
                <a:lnTo>
                  <a:pt x="3295192" y="7200"/>
                </a:lnTo>
                <a:lnTo>
                  <a:pt x="3295650" y="6083"/>
                </a:lnTo>
                <a:lnTo>
                  <a:pt x="3295650" y="3454"/>
                </a:lnTo>
                <a:close/>
              </a:path>
              <a:path w="10151110" h="1866900">
                <a:moveTo>
                  <a:pt x="3343275" y="1860829"/>
                </a:moveTo>
                <a:lnTo>
                  <a:pt x="3342817" y="1859711"/>
                </a:lnTo>
                <a:lnTo>
                  <a:pt x="3340951" y="1857844"/>
                </a:lnTo>
                <a:lnTo>
                  <a:pt x="3339833" y="1857375"/>
                </a:lnTo>
                <a:lnTo>
                  <a:pt x="3337204" y="1857375"/>
                </a:lnTo>
                <a:lnTo>
                  <a:pt x="3336074" y="1857844"/>
                </a:lnTo>
                <a:lnTo>
                  <a:pt x="3334220" y="1859711"/>
                </a:lnTo>
                <a:lnTo>
                  <a:pt x="3333750" y="1860829"/>
                </a:lnTo>
                <a:lnTo>
                  <a:pt x="3333750" y="1863458"/>
                </a:lnTo>
                <a:lnTo>
                  <a:pt x="3334220" y="1864575"/>
                </a:lnTo>
                <a:lnTo>
                  <a:pt x="3336074" y="1866442"/>
                </a:lnTo>
                <a:lnTo>
                  <a:pt x="3337204" y="1866900"/>
                </a:lnTo>
                <a:lnTo>
                  <a:pt x="3339833" y="1866900"/>
                </a:lnTo>
                <a:lnTo>
                  <a:pt x="3340951" y="1866442"/>
                </a:lnTo>
                <a:lnTo>
                  <a:pt x="3342817" y="1864575"/>
                </a:lnTo>
                <a:lnTo>
                  <a:pt x="3343275" y="1863458"/>
                </a:lnTo>
                <a:lnTo>
                  <a:pt x="3343275" y="1860829"/>
                </a:lnTo>
                <a:close/>
              </a:path>
              <a:path w="10151110" h="1866900">
                <a:moveTo>
                  <a:pt x="3343275" y="1396479"/>
                </a:moveTo>
                <a:lnTo>
                  <a:pt x="3342817" y="1395361"/>
                </a:lnTo>
                <a:lnTo>
                  <a:pt x="3340951" y="1393507"/>
                </a:lnTo>
                <a:lnTo>
                  <a:pt x="3339833" y="1393037"/>
                </a:lnTo>
                <a:lnTo>
                  <a:pt x="3337204" y="1393037"/>
                </a:lnTo>
                <a:lnTo>
                  <a:pt x="3336074" y="1393507"/>
                </a:lnTo>
                <a:lnTo>
                  <a:pt x="3334220" y="1395361"/>
                </a:lnTo>
                <a:lnTo>
                  <a:pt x="3333750" y="1396479"/>
                </a:lnTo>
                <a:lnTo>
                  <a:pt x="3333750" y="1399120"/>
                </a:lnTo>
                <a:lnTo>
                  <a:pt x="3334220" y="1400238"/>
                </a:lnTo>
                <a:lnTo>
                  <a:pt x="3336074" y="1402092"/>
                </a:lnTo>
                <a:lnTo>
                  <a:pt x="3337204" y="1402562"/>
                </a:lnTo>
                <a:lnTo>
                  <a:pt x="3339833" y="1402562"/>
                </a:lnTo>
                <a:lnTo>
                  <a:pt x="3340951" y="1402092"/>
                </a:lnTo>
                <a:lnTo>
                  <a:pt x="3342817" y="1400238"/>
                </a:lnTo>
                <a:lnTo>
                  <a:pt x="3343275" y="1399120"/>
                </a:lnTo>
                <a:lnTo>
                  <a:pt x="3343275" y="1396479"/>
                </a:lnTo>
                <a:close/>
              </a:path>
              <a:path w="10151110" h="1866900">
                <a:moveTo>
                  <a:pt x="3343275" y="932141"/>
                </a:moveTo>
                <a:lnTo>
                  <a:pt x="3342817" y="931024"/>
                </a:lnTo>
                <a:lnTo>
                  <a:pt x="3340951" y="929157"/>
                </a:lnTo>
                <a:lnTo>
                  <a:pt x="3339833" y="928687"/>
                </a:lnTo>
                <a:lnTo>
                  <a:pt x="3337204" y="928687"/>
                </a:lnTo>
                <a:lnTo>
                  <a:pt x="3336074" y="929157"/>
                </a:lnTo>
                <a:lnTo>
                  <a:pt x="3334220" y="931024"/>
                </a:lnTo>
                <a:lnTo>
                  <a:pt x="3333750" y="932141"/>
                </a:lnTo>
                <a:lnTo>
                  <a:pt x="3333750" y="934770"/>
                </a:lnTo>
                <a:lnTo>
                  <a:pt x="3334220" y="935888"/>
                </a:lnTo>
                <a:lnTo>
                  <a:pt x="3336074" y="937755"/>
                </a:lnTo>
                <a:lnTo>
                  <a:pt x="3337204" y="938212"/>
                </a:lnTo>
                <a:lnTo>
                  <a:pt x="3339833" y="938212"/>
                </a:lnTo>
                <a:lnTo>
                  <a:pt x="3340951" y="937755"/>
                </a:lnTo>
                <a:lnTo>
                  <a:pt x="3342817" y="935888"/>
                </a:lnTo>
                <a:lnTo>
                  <a:pt x="3343275" y="934770"/>
                </a:lnTo>
                <a:lnTo>
                  <a:pt x="3343275" y="932141"/>
                </a:lnTo>
                <a:close/>
              </a:path>
              <a:path w="10151110" h="1866900">
                <a:moveTo>
                  <a:pt x="3343275" y="467791"/>
                </a:moveTo>
                <a:lnTo>
                  <a:pt x="3342817" y="466674"/>
                </a:lnTo>
                <a:lnTo>
                  <a:pt x="3340951" y="464820"/>
                </a:lnTo>
                <a:lnTo>
                  <a:pt x="3339833" y="464350"/>
                </a:lnTo>
                <a:lnTo>
                  <a:pt x="3337204" y="464350"/>
                </a:lnTo>
                <a:lnTo>
                  <a:pt x="3336074" y="464820"/>
                </a:lnTo>
                <a:lnTo>
                  <a:pt x="3334220" y="466674"/>
                </a:lnTo>
                <a:lnTo>
                  <a:pt x="3333750" y="467791"/>
                </a:lnTo>
                <a:lnTo>
                  <a:pt x="3333750" y="470433"/>
                </a:lnTo>
                <a:lnTo>
                  <a:pt x="3334220" y="471551"/>
                </a:lnTo>
                <a:lnTo>
                  <a:pt x="3336074" y="473405"/>
                </a:lnTo>
                <a:lnTo>
                  <a:pt x="3337204" y="473875"/>
                </a:lnTo>
                <a:lnTo>
                  <a:pt x="3339833" y="473875"/>
                </a:lnTo>
                <a:lnTo>
                  <a:pt x="3340951" y="473405"/>
                </a:lnTo>
                <a:lnTo>
                  <a:pt x="3342817" y="471551"/>
                </a:lnTo>
                <a:lnTo>
                  <a:pt x="3343275" y="470433"/>
                </a:lnTo>
                <a:lnTo>
                  <a:pt x="3343275" y="467791"/>
                </a:lnTo>
                <a:close/>
              </a:path>
              <a:path w="10151110" h="1866900">
                <a:moveTo>
                  <a:pt x="3343275" y="3454"/>
                </a:moveTo>
                <a:lnTo>
                  <a:pt x="3342817" y="2336"/>
                </a:lnTo>
                <a:lnTo>
                  <a:pt x="3340951" y="469"/>
                </a:lnTo>
                <a:lnTo>
                  <a:pt x="3339833" y="0"/>
                </a:lnTo>
                <a:lnTo>
                  <a:pt x="3337204" y="0"/>
                </a:lnTo>
                <a:lnTo>
                  <a:pt x="3336074" y="469"/>
                </a:lnTo>
                <a:lnTo>
                  <a:pt x="3334220" y="2336"/>
                </a:lnTo>
                <a:lnTo>
                  <a:pt x="3333750" y="3454"/>
                </a:lnTo>
                <a:lnTo>
                  <a:pt x="3333750" y="6083"/>
                </a:lnTo>
                <a:lnTo>
                  <a:pt x="3334220" y="7200"/>
                </a:lnTo>
                <a:lnTo>
                  <a:pt x="3336074" y="9067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67"/>
                </a:lnTo>
                <a:lnTo>
                  <a:pt x="3342817" y="7200"/>
                </a:lnTo>
                <a:lnTo>
                  <a:pt x="3343275" y="6083"/>
                </a:lnTo>
                <a:lnTo>
                  <a:pt x="3343275" y="3454"/>
                </a:lnTo>
                <a:close/>
              </a:path>
              <a:path w="10151110" h="1866900">
                <a:moveTo>
                  <a:pt x="3390900" y="1860829"/>
                </a:moveTo>
                <a:lnTo>
                  <a:pt x="3390442" y="1859711"/>
                </a:lnTo>
                <a:lnTo>
                  <a:pt x="3388576" y="1857844"/>
                </a:lnTo>
                <a:lnTo>
                  <a:pt x="3387458" y="1857375"/>
                </a:lnTo>
                <a:lnTo>
                  <a:pt x="3384829" y="1857375"/>
                </a:lnTo>
                <a:lnTo>
                  <a:pt x="3383699" y="1857844"/>
                </a:lnTo>
                <a:lnTo>
                  <a:pt x="3381845" y="1859711"/>
                </a:lnTo>
                <a:lnTo>
                  <a:pt x="3381375" y="1860829"/>
                </a:lnTo>
                <a:lnTo>
                  <a:pt x="3381375" y="1863458"/>
                </a:lnTo>
                <a:lnTo>
                  <a:pt x="3381845" y="1864575"/>
                </a:lnTo>
                <a:lnTo>
                  <a:pt x="3383699" y="1866442"/>
                </a:lnTo>
                <a:lnTo>
                  <a:pt x="3384829" y="1866900"/>
                </a:lnTo>
                <a:lnTo>
                  <a:pt x="3387458" y="1866900"/>
                </a:lnTo>
                <a:lnTo>
                  <a:pt x="3388576" y="1866442"/>
                </a:lnTo>
                <a:lnTo>
                  <a:pt x="3390442" y="1864575"/>
                </a:lnTo>
                <a:lnTo>
                  <a:pt x="3390900" y="1863458"/>
                </a:lnTo>
                <a:lnTo>
                  <a:pt x="3390900" y="1860829"/>
                </a:lnTo>
                <a:close/>
              </a:path>
              <a:path w="10151110" h="1866900">
                <a:moveTo>
                  <a:pt x="3390900" y="1396479"/>
                </a:moveTo>
                <a:lnTo>
                  <a:pt x="3390442" y="1395361"/>
                </a:lnTo>
                <a:lnTo>
                  <a:pt x="3388576" y="1393507"/>
                </a:lnTo>
                <a:lnTo>
                  <a:pt x="3387458" y="1393037"/>
                </a:lnTo>
                <a:lnTo>
                  <a:pt x="3384829" y="1393037"/>
                </a:lnTo>
                <a:lnTo>
                  <a:pt x="3383699" y="1393507"/>
                </a:lnTo>
                <a:lnTo>
                  <a:pt x="3381845" y="1395361"/>
                </a:lnTo>
                <a:lnTo>
                  <a:pt x="3381375" y="1396479"/>
                </a:lnTo>
                <a:lnTo>
                  <a:pt x="3381375" y="1399120"/>
                </a:lnTo>
                <a:lnTo>
                  <a:pt x="3381845" y="1400238"/>
                </a:lnTo>
                <a:lnTo>
                  <a:pt x="3383699" y="1402092"/>
                </a:lnTo>
                <a:lnTo>
                  <a:pt x="3384829" y="1402562"/>
                </a:lnTo>
                <a:lnTo>
                  <a:pt x="3387458" y="1402562"/>
                </a:lnTo>
                <a:lnTo>
                  <a:pt x="3388576" y="1402092"/>
                </a:lnTo>
                <a:lnTo>
                  <a:pt x="3390442" y="1400238"/>
                </a:lnTo>
                <a:lnTo>
                  <a:pt x="3390900" y="1399120"/>
                </a:lnTo>
                <a:lnTo>
                  <a:pt x="3390900" y="1396479"/>
                </a:lnTo>
                <a:close/>
              </a:path>
              <a:path w="10151110" h="1866900">
                <a:moveTo>
                  <a:pt x="3390900" y="932141"/>
                </a:moveTo>
                <a:lnTo>
                  <a:pt x="3390442" y="931024"/>
                </a:lnTo>
                <a:lnTo>
                  <a:pt x="3388576" y="929157"/>
                </a:lnTo>
                <a:lnTo>
                  <a:pt x="3387458" y="928687"/>
                </a:lnTo>
                <a:lnTo>
                  <a:pt x="3384829" y="928687"/>
                </a:lnTo>
                <a:lnTo>
                  <a:pt x="3383699" y="929157"/>
                </a:lnTo>
                <a:lnTo>
                  <a:pt x="3381845" y="931024"/>
                </a:lnTo>
                <a:lnTo>
                  <a:pt x="3381375" y="932141"/>
                </a:lnTo>
                <a:lnTo>
                  <a:pt x="3381375" y="934770"/>
                </a:lnTo>
                <a:lnTo>
                  <a:pt x="3381845" y="935888"/>
                </a:lnTo>
                <a:lnTo>
                  <a:pt x="3383699" y="937755"/>
                </a:lnTo>
                <a:lnTo>
                  <a:pt x="3384829" y="938212"/>
                </a:lnTo>
                <a:lnTo>
                  <a:pt x="3387458" y="938212"/>
                </a:lnTo>
                <a:lnTo>
                  <a:pt x="3388576" y="937755"/>
                </a:lnTo>
                <a:lnTo>
                  <a:pt x="3390442" y="935888"/>
                </a:lnTo>
                <a:lnTo>
                  <a:pt x="3390900" y="934770"/>
                </a:lnTo>
                <a:lnTo>
                  <a:pt x="3390900" y="932141"/>
                </a:lnTo>
                <a:close/>
              </a:path>
              <a:path w="10151110" h="1866900">
                <a:moveTo>
                  <a:pt x="3390900" y="467791"/>
                </a:moveTo>
                <a:lnTo>
                  <a:pt x="3390442" y="466674"/>
                </a:lnTo>
                <a:lnTo>
                  <a:pt x="3388576" y="464820"/>
                </a:lnTo>
                <a:lnTo>
                  <a:pt x="3387458" y="464350"/>
                </a:lnTo>
                <a:lnTo>
                  <a:pt x="3384829" y="464350"/>
                </a:lnTo>
                <a:lnTo>
                  <a:pt x="3383699" y="464820"/>
                </a:lnTo>
                <a:lnTo>
                  <a:pt x="3381845" y="466674"/>
                </a:lnTo>
                <a:lnTo>
                  <a:pt x="3381375" y="467791"/>
                </a:lnTo>
                <a:lnTo>
                  <a:pt x="3381375" y="470433"/>
                </a:lnTo>
                <a:lnTo>
                  <a:pt x="3381845" y="471551"/>
                </a:lnTo>
                <a:lnTo>
                  <a:pt x="3383699" y="473405"/>
                </a:lnTo>
                <a:lnTo>
                  <a:pt x="3384829" y="473875"/>
                </a:lnTo>
                <a:lnTo>
                  <a:pt x="3387458" y="473875"/>
                </a:lnTo>
                <a:lnTo>
                  <a:pt x="3388576" y="473405"/>
                </a:lnTo>
                <a:lnTo>
                  <a:pt x="3390442" y="471551"/>
                </a:lnTo>
                <a:lnTo>
                  <a:pt x="3390900" y="470433"/>
                </a:lnTo>
                <a:lnTo>
                  <a:pt x="3390900" y="467791"/>
                </a:lnTo>
                <a:close/>
              </a:path>
              <a:path w="10151110" h="1866900">
                <a:moveTo>
                  <a:pt x="3390900" y="3454"/>
                </a:moveTo>
                <a:lnTo>
                  <a:pt x="3390442" y="2336"/>
                </a:lnTo>
                <a:lnTo>
                  <a:pt x="3388576" y="469"/>
                </a:lnTo>
                <a:lnTo>
                  <a:pt x="3387458" y="0"/>
                </a:lnTo>
                <a:lnTo>
                  <a:pt x="3384829" y="0"/>
                </a:lnTo>
                <a:lnTo>
                  <a:pt x="3383699" y="469"/>
                </a:lnTo>
                <a:lnTo>
                  <a:pt x="3381845" y="2336"/>
                </a:lnTo>
                <a:lnTo>
                  <a:pt x="3381375" y="3454"/>
                </a:lnTo>
                <a:lnTo>
                  <a:pt x="3381375" y="6083"/>
                </a:lnTo>
                <a:lnTo>
                  <a:pt x="3381845" y="7200"/>
                </a:lnTo>
                <a:lnTo>
                  <a:pt x="3383699" y="9067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67"/>
                </a:lnTo>
                <a:lnTo>
                  <a:pt x="3390442" y="7200"/>
                </a:lnTo>
                <a:lnTo>
                  <a:pt x="3390900" y="6083"/>
                </a:lnTo>
                <a:lnTo>
                  <a:pt x="3390900" y="3454"/>
                </a:lnTo>
                <a:close/>
              </a:path>
              <a:path w="10151110" h="1866900">
                <a:moveTo>
                  <a:pt x="3438525" y="1860829"/>
                </a:moveTo>
                <a:lnTo>
                  <a:pt x="3438067" y="1859711"/>
                </a:lnTo>
                <a:lnTo>
                  <a:pt x="3436201" y="1857844"/>
                </a:lnTo>
                <a:lnTo>
                  <a:pt x="3435083" y="1857375"/>
                </a:lnTo>
                <a:lnTo>
                  <a:pt x="3432454" y="1857375"/>
                </a:lnTo>
                <a:lnTo>
                  <a:pt x="3431336" y="1857844"/>
                </a:lnTo>
                <a:lnTo>
                  <a:pt x="3429470" y="1859711"/>
                </a:lnTo>
                <a:lnTo>
                  <a:pt x="3429000" y="1860829"/>
                </a:lnTo>
                <a:lnTo>
                  <a:pt x="3429000" y="1863458"/>
                </a:lnTo>
                <a:lnTo>
                  <a:pt x="3429470" y="1864575"/>
                </a:lnTo>
                <a:lnTo>
                  <a:pt x="3431336" y="1866442"/>
                </a:lnTo>
                <a:lnTo>
                  <a:pt x="3432454" y="1866900"/>
                </a:lnTo>
                <a:lnTo>
                  <a:pt x="3435083" y="1866900"/>
                </a:lnTo>
                <a:lnTo>
                  <a:pt x="3436201" y="1866442"/>
                </a:lnTo>
                <a:lnTo>
                  <a:pt x="3438067" y="1864575"/>
                </a:lnTo>
                <a:lnTo>
                  <a:pt x="3438525" y="1863458"/>
                </a:lnTo>
                <a:lnTo>
                  <a:pt x="3438525" y="1860829"/>
                </a:lnTo>
                <a:close/>
              </a:path>
              <a:path w="10151110" h="1866900">
                <a:moveTo>
                  <a:pt x="3438525" y="1396479"/>
                </a:moveTo>
                <a:lnTo>
                  <a:pt x="3438067" y="1395361"/>
                </a:lnTo>
                <a:lnTo>
                  <a:pt x="3436201" y="1393507"/>
                </a:lnTo>
                <a:lnTo>
                  <a:pt x="3435083" y="1393037"/>
                </a:lnTo>
                <a:lnTo>
                  <a:pt x="3432454" y="1393037"/>
                </a:lnTo>
                <a:lnTo>
                  <a:pt x="3431336" y="1393507"/>
                </a:lnTo>
                <a:lnTo>
                  <a:pt x="3429470" y="1395361"/>
                </a:lnTo>
                <a:lnTo>
                  <a:pt x="3429000" y="1396479"/>
                </a:lnTo>
                <a:lnTo>
                  <a:pt x="3429000" y="1399120"/>
                </a:lnTo>
                <a:lnTo>
                  <a:pt x="3429470" y="1400238"/>
                </a:lnTo>
                <a:lnTo>
                  <a:pt x="3431336" y="1402092"/>
                </a:lnTo>
                <a:lnTo>
                  <a:pt x="3432454" y="1402562"/>
                </a:lnTo>
                <a:lnTo>
                  <a:pt x="3435083" y="1402562"/>
                </a:lnTo>
                <a:lnTo>
                  <a:pt x="3436201" y="1402092"/>
                </a:lnTo>
                <a:lnTo>
                  <a:pt x="3438067" y="1400238"/>
                </a:lnTo>
                <a:lnTo>
                  <a:pt x="3438525" y="1399120"/>
                </a:lnTo>
                <a:lnTo>
                  <a:pt x="3438525" y="1396479"/>
                </a:lnTo>
                <a:close/>
              </a:path>
              <a:path w="10151110" h="1866900">
                <a:moveTo>
                  <a:pt x="3438525" y="932141"/>
                </a:moveTo>
                <a:lnTo>
                  <a:pt x="3438067" y="931024"/>
                </a:lnTo>
                <a:lnTo>
                  <a:pt x="3436201" y="929157"/>
                </a:lnTo>
                <a:lnTo>
                  <a:pt x="3435083" y="928687"/>
                </a:lnTo>
                <a:lnTo>
                  <a:pt x="3432454" y="928687"/>
                </a:lnTo>
                <a:lnTo>
                  <a:pt x="3431336" y="929157"/>
                </a:lnTo>
                <a:lnTo>
                  <a:pt x="3429470" y="931024"/>
                </a:lnTo>
                <a:lnTo>
                  <a:pt x="3429000" y="932141"/>
                </a:lnTo>
                <a:lnTo>
                  <a:pt x="3429000" y="934770"/>
                </a:lnTo>
                <a:lnTo>
                  <a:pt x="3429470" y="935888"/>
                </a:lnTo>
                <a:lnTo>
                  <a:pt x="3431336" y="937755"/>
                </a:lnTo>
                <a:lnTo>
                  <a:pt x="3432454" y="938212"/>
                </a:lnTo>
                <a:lnTo>
                  <a:pt x="3435083" y="938212"/>
                </a:lnTo>
                <a:lnTo>
                  <a:pt x="3436201" y="937755"/>
                </a:lnTo>
                <a:lnTo>
                  <a:pt x="3438067" y="935888"/>
                </a:lnTo>
                <a:lnTo>
                  <a:pt x="3438525" y="934770"/>
                </a:lnTo>
                <a:lnTo>
                  <a:pt x="3438525" y="932141"/>
                </a:lnTo>
                <a:close/>
              </a:path>
              <a:path w="10151110" h="1866900">
                <a:moveTo>
                  <a:pt x="3438525" y="467791"/>
                </a:moveTo>
                <a:lnTo>
                  <a:pt x="3438067" y="466674"/>
                </a:lnTo>
                <a:lnTo>
                  <a:pt x="3436201" y="464820"/>
                </a:lnTo>
                <a:lnTo>
                  <a:pt x="3435083" y="464350"/>
                </a:lnTo>
                <a:lnTo>
                  <a:pt x="3432454" y="464350"/>
                </a:lnTo>
                <a:lnTo>
                  <a:pt x="3431336" y="464820"/>
                </a:lnTo>
                <a:lnTo>
                  <a:pt x="3429470" y="466674"/>
                </a:lnTo>
                <a:lnTo>
                  <a:pt x="3429000" y="467791"/>
                </a:lnTo>
                <a:lnTo>
                  <a:pt x="3429000" y="470433"/>
                </a:lnTo>
                <a:lnTo>
                  <a:pt x="3429470" y="471551"/>
                </a:lnTo>
                <a:lnTo>
                  <a:pt x="3431336" y="473405"/>
                </a:lnTo>
                <a:lnTo>
                  <a:pt x="3432454" y="473875"/>
                </a:lnTo>
                <a:lnTo>
                  <a:pt x="3435083" y="473875"/>
                </a:lnTo>
                <a:lnTo>
                  <a:pt x="3436201" y="473405"/>
                </a:lnTo>
                <a:lnTo>
                  <a:pt x="3438067" y="471551"/>
                </a:lnTo>
                <a:lnTo>
                  <a:pt x="3438525" y="470433"/>
                </a:lnTo>
                <a:lnTo>
                  <a:pt x="3438525" y="467791"/>
                </a:lnTo>
                <a:close/>
              </a:path>
              <a:path w="10151110" h="1866900">
                <a:moveTo>
                  <a:pt x="3438525" y="3454"/>
                </a:moveTo>
                <a:lnTo>
                  <a:pt x="3438067" y="2336"/>
                </a:lnTo>
                <a:lnTo>
                  <a:pt x="3436201" y="469"/>
                </a:lnTo>
                <a:lnTo>
                  <a:pt x="3435083" y="0"/>
                </a:lnTo>
                <a:lnTo>
                  <a:pt x="3432454" y="0"/>
                </a:lnTo>
                <a:lnTo>
                  <a:pt x="3431336" y="469"/>
                </a:lnTo>
                <a:lnTo>
                  <a:pt x="3429470" y="2336"/>
                </a:lnTo>
                <a:lnTo>
                  <a:pt x="3429000" y="3454"/>
                </a:lnTo>
                <a:lnTo>
                  <a:pt x="3429000" y="6083"/>
                </a:lnTo>
                <a:lnTo>
                  <a:pt x="3429470" y="7200"/>
                </a:lnTo>
                <a:lnTo>
                  <a:pt x="3431336" y="9067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67"/>
                </a:lnTo>
                <a:lnTo>
                  <a:pt x="3438067" y="7200"/>
                </a:lnTo>
                <a:lnTo>
                  <a:pt x="3438525" y="6083"/>
                </a:lnTo>
                <a:lnTo>
                  <a:pt x="3438525" y="3454"/>
                </a:lnTo>
                <a:close/>
              </a:path>
              <a:path w="10151110" h="1866900">
                <a:moveTo>
                  <a:pt x="3486150" y="1860829"/>
                </a:moveTo>
                <a:lnTo>
                  <a:pt x="3485692" y="1859711"/>
                </a:lnTo>
                <a:lnTo>
                  <a:pt x="3483826" y="1857844"/>
                </a:lnTo>
                <a:lnTo>
                  <a:pt x="3482708" y="1857375"/>
                </a:lnTo>
                <a:lnTo>
                  <a:pt x="3480079" y="1857375"/>
                </a:lnTo>
                <a:lnTo>
                  <a:pt x="3478961" y="1857844"/>
                </a:lnTo>
                <a:lnTo>
                  <a:pt x="3477095" y="1859711"/>
                </a:lnTo>
                <a:lnTo>
                  <a:pt x="3476625" y="1860829"/>
                </a:lnTo>
                <a:lnTo>
                  <a:pt x="3476625" y="1863458"/>
                </a:lnTo>
                <a:lnTo>
                  <a:pt x="3477095" y="1864575"/>
                </a:lnTo>
                <a:lnTo>
                  <a:pt x="3478961" y="1866442"/>
                </a:lnTo>
                <a:lnTo>
                  <a:pt x="3480079" y="1866900"/>
                </a:lnTo>
                <a:lnTo>
                  <a:pt x="3482708" y="1866900"/>
                </a:lnTo>
                <a:lnTo>
                  <a:pt x="3483826" y="1866442"/>
                </a:lnTo>
                <a:lnTo>
                  <a:pt x="3485692" y="1864575"/>
                </a:lnTo>
                <a:lnTo>
                  <a:pt x="3486150" y="1863458"/>
                </a:lnTo>
                <a:lnTo>
                  <a:pt x="3486150" y="1860829"/>
                </a:lnTo>
                <a:close/>
              </a:path>
              <a:path w="10151110" h="1866900">
                <a:moveTo>
                  <a:pt x="3486150" y="1396479"/>
                </a:moveTo>
                <a:lnTo>
                  <a:pt x="3485692" y="1395361"/>
                </a:lnTo>
                <a:lnTo>
                  <a:pt x="3483826" y="1393507"/>
                </a:lnTo>
                <a:lnTo>
                  <a:pt x="3482708" y="1393037"/>
                </a:lnTo>
                <a:lnTo>
                  <a:pt x="3480079" y="1393037"/>
                </a:lnTo>
                <a:lnTo>
                  <a:pt x="3478961" y="1393507"/>
                </a:lnTo>
                <a:lnTo>
                  <a:pt x="3477095" y="1395361"/>
                </a:lnTo>
                <a:lnTo>
                  <a:pt x="3476625" y="1396479"/>
                </a:lnTo>
                <a:lnTo>
                  <a:pt x="3476625" y="1399120"/>
                </a:lnTo>
                <a:lnTo>
                  <a:pt x="3477095" y="1400238"/>
                </a:lnTo>
                <a:lnTo>
                  <a:pt x="3478961" y="1402092"/>
                </a:lnTo>
                <a:lnTo>
                  <a:pt x="3480079" y="1402562"/>
                </a:lnTo>
                <a:lnTo>
                  <a:pt x="3482708" y="1402562"/>
                </a:lnTo>
                <a:lnTo>
                  <a:pt x="3483826" y="1402092"/>
                </a:lnTo>
                <a:lnTo>
                  <a:pt x="3485692" y="1400238"/>
                </a:lnTo>
                <a:lnTo>
                  <a:pt x="3486150" y="1399120"/>
                </a:lnTo>
                <a:lnTo>
                  <a:pt x="3486150" y="1396479"/>
                </a:lnTo>
                <a:close/>
              </a:path>
              <a:path w="10151110" h="1866900">
                <a:moveTo>
                  <a:pt x="3486150" y="932141"/>
                </a:moveTo>
                <a:lnTo>
                  <a:pt x="3485692" y="931024"/>
                </a:lnTo>
                <a:lnTo>
                  <a:pt x="3483826" y="929157"/>
                </a:lnTo>
                <a:lnTo>
                  <a:pt x="3482708" y="928687"/>
                </a:lnTo>
                <a:lnTo>
                  <a:pt x="3480079" y="928687"/>
                </a:lnTo>
                <a:lnTo>
                  <a:pt x="3478961" y="929157"/>
                </a:lnTo>
                <a:lnTo>
                  <a:pt x="3477095" y="931024"/>
                </a:lnTo>
                <a:lnTo>
                  <a:pt x="3476625" y="932141"/>
                </a:lnTo>
                <a:lnTo>
                  <a:pt x="3476625" y="934770"/>
                </a:lnTo>
                <a:lnTo>
                  <a:pt x="3477095" y="935888"/>
                </a:lnTo>
                <a:lnTo>
                  <a:pt x="3478961" y="937755"/>
                </a:lnTo>
                <a:lnTo>
                  <a:pt x="3480079" y="938212"/>
                </a:lnTo>
                <a:lnTo>
                  <a:pt x="3482708" y="938212"/>
                </a:lnTo>
                <a:lnTo>
                  <a:pt x="3483826" y="937755"/>
                </a:lnTo>
                <a:lnTo>
                  <a:pt x="3485692" y="935888"/>
                </a:lnTo>
                <a:lnTo>
                  <a:pt x="3486150" y="934770"/>
                </a:lnTo>
                <a:lnTo>
                  <a:pt x="3486150" y="932141"/>
                </a:lnTo>
                <a:close/>
              </a:path>
              <a:path w="10151110" h="1866900">
                <a:moveTo>
                  <a:pt x="3486150" y="467791"/>
                </a:moveTo>
                <a:lnTo>
                  <a:pt x="3485692" y="466674"/>
                </a:lnTo>
                <a:lnTo>
                  <a:pt x="3483826" y="464820"/>
                </a:lnTo>
                <a:lnTo>
                  <a:pt x="3482708" y="464350"/>
                </a:lnTo>
                <a:lnTo>
                  <a:pt x="3480079" y="464350"/>
                </a:lnTo>
                <a:lnTo>
                  <a:pt x="3478961" y="464820"/>
                </a:lnTo>
                <a:lnTo>
                  <a:pt x="3477095" y="466674"/>
                </a:lnTo>
                <a:lnTo>
                  <a:pt x="3476625" y="467791"/>
                </a:lnTo>
                <a:lnTo>
                  <a:pt x="3476625" y="470433"/>
                </a:lnTo>
                <a:lnTo>
                  <a:pt x="3477095" y="471551"/>
                </a:lnTo>
                <a:lnTo>
                  <a:pt x="3478961" y="473405"/>
                </a:lnTo>
                <a:lnTo>
                  <a:pt x="3480079" y="473875"/>
                </a:lnTo>
                <a:lnTo>
                  <a:pt x="3482708" y="473875"/>
                </a:lnTo>
                <a:lnTo>
                  <a:pt x="3483826" y="473405"/>
                </a:lnTo>
                <a:lnTo>
                  <a:pt x="3485692" y="471551"/>
                </a:lnTo>
                <a:lnTo>
                  <a:pt x="3486150" y="470433"/>
                </a:lnTo>
                <a:lnTo>
                  <a:pt x="3486150" y="467791"/>
                </a:lnTo>
                <a:close/>
              </a:path>
              <a:path w="10151110" h="1866900">
                <a:moveTo>
                  <a:pt x="3486150" y="3454"/>
                </a:moveTo>
                <a:lnTo>
                  <a:pt x="3485692" y="2336"/>
                </a:lnTo>
                <a:lnTo>
                  <a:pt x="3483826" y="469"/>
                </a:lnTo>
                <a:lnTo>
                  <a:pt x="3482708" y="0"/>
                </a:lnTo>
                <a:lnTo>
                  <a:pt x="3480079" y="0"/>
                </a:lnTo>
                <a:lnTo>
                  <a:pt x="3478961" y="469"/>
                </a:lnTo>
                <a:lnTo>
                  <a:pt x="3477095" y="2336"/>
                </a:lnTo>
                <a:lnTo>
                  <a:pt x="3476625" y="3454"/>
                </a:lnTo>
                <a:lnTo>
                  <a:pt x="3476625" y="6083"/>
                </a:lnTo>
                <a:lnTo>
                  <a:pt x="3477095" y="7200"/>
                </a:lnTo>
                <a:lnTo>
                  <a:pt x="3478961" y="9067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67"/>
                </a:lnTo>
                <a:lnTo>
                  <a:pt x="3485692" y="7200"/>
                </a:lnTo>
                <a:lnTo>
                  <a:pt x="3486150" y="6083"/>
                </a:lnTo>
                <a:lnTo>
                  <a:pt x="3486150" y="3454"/>
                </a:lnTo>
                <a:close/>
              </a:path>
              <a:path w="10151110" h="1866900">
                <a:moveTo>
                  <a:pt x="3533775" y="1860829"/>
                </a:moveTo>
                <a:lnTo>
                  <a:pt x="3533317" y="1859711"/>
                </a:lnTo>
                <a:lnTo>
                  <a:pt x="3531451" y="1857844"/>
                </a:lnTo>
                <a:lnTo>
                  <a:pt x="3530333" y="1857375"/>
                </a:lnTo>
                <a:lnTo>
                  <a:pt x="3527704" y="1857375"/>
                </a:lnTo>
                <a:lnTo>
                  <a:pt x="3526586" y="1857844"/>
                </a:lnTo>
                <a:lnTo>
                  <a:pt x="3524720" y="1859711"/>
                </a:lnTo>
                <a:lnTo>
                  <a:pt x="3524250" y="1860829"/>
                </a:lnTo>
                <a:lnTo>
                  <a:pt x="3524250" y="1863458"/>
                </a:lnTo>
                <a:lnTo>
                  <a:pt x="3524720" y="1864575"/>
                </a:lnTo>
                <a:lnTo>
                  <a:pt x="3526586" y="1866442"/>
                </a:lnTo>
                <a:lnTo>
                  <a:pt x="3527704" y="1866900"/>
                </a:lnTo>
                <a:lnTo>
                  <a:pt x="3530333" y="1866900"/>
                </a:lnTo>
                <a:lnTo>
                  <a:pt x="3531451" y="1866442"/>
                </a:lnTo>
                <a:lnTo>
                  <a:pt x="3533317" y="1864575"/>
                </a:lnTo>
                <a:lnTo>
                  <a:pt x="3533775" y="1863458"/>
                </a:lnTo>
                <a:lnTo>
                  <a:pt x="3533775" y="1860829"/>
                </a:lnTo>
                <a:close/>
              </a:path>
              <a:path w="10151110" h="1866900">
                <a:moveTo>
                  <a:pt x="3533775" y="1396479"/>
                </a:moveTo>
                <a:lnTo>
                  <a:pt x="3533317" y="1395361"/>
                </a:lnTo>
                <a:lnTo>
                  <a:pt x="3531451" y="1393507"/>
                </a:lnTo>
                <a:lnTo>
                  <a:pt x="3530333" y="1393037"/>
                </a:lnTo>
                <a:lnTo>
                  <a:pt x="3527704" y="1393037"/>
                </a:lnTo>
                <a:lnTo>
                  <a:pt x="3526586" y="1393507"/>
                </a:lnTo>
                <a:lnTo>
                  <a:pt x="3524720" y="1395361"/>
                </a:lnTo>
                <a:lnTo>
                  <a:pt x="3524250" y="1396479"/>
                </a:lnTo>
                <a:lnTo>
                  <a:pt x="3524250" y="1399120"/>
                </a:lnTo>
                <a:lnTo>
                  <a:pt x="3524720" y="1400238"/>
                </a:lnTo>
                <a:lnTo>
                  <a:pt x="3526586" y="1402092"/>
                </a:lnTo>
                <a:lnTo>
                  <a:pt x="3527704" y="1402562"/>
                </a:lnTo>
                <a:lnTo>
                  <a:pt x="3530333" y="1402562"/>
                </a:lnTo>
                <a:lnTo>
                  <a:pt x="3531451" y="1402092"/>
                </a:lnTo>
                <a:lnTo>
                  <a:pt x="3533317" y="1400238"/>
                </a:lnTo>
                <a:lnTo>
                  <a:pt x="3533775" y="1399120"/>
                </a:lnTo>
                <a:lnTo>
                  <a:pt x="3533775" y="1396479"/>
                </a:lnTo>
                <a:close/>
              </a:path>
              <a:path w="10151110" h="1866900">
                <a:moveTo>
                  <a:pt x="3533775" y="932141"/>
                </a:moveTo>
                <a:lnTo>
                  <a:pt x="3533317" y="931024"/>
                </a:lnTo>
                <a:lnTo>
                  <a:pt x="3531451" y="929157"/>
                </a:lnTo>
                <a:lnTo>
                  <a:pt x="3530333" y="928687"/>
                </a:lnTo>
                <a:lnTo>
                  <a:pt x="3527704" y="928687"/>
                </a:lnTo>
                <a:lnTo>
                  <a:pt x="3526586" y="929157"/>
                </a:lnTo>
                <a:lnTo>
                  <a:pt x="3524720" y="931024"/>
                </a:lnTo>
                <a:lnTo>
                  <a:pt x="3524250" y="932141"/>
                </a:lnTo>
                <a:lnTo>
                  <a:pt x="3524250" y="934770"/>
                </a:lnTo>
                <a:lnTo>
                  <a:pt x="3524720" y="935888"/>
                </a:lnTo>
                <a:lnTo>
                  <a:pt x="3526586" y="937755"/>
                </a:lnTo>
                <a:lnTo>
                  <a:pt x="3527704" y="938212"/>
                </a:lnTo>
                <a:lnTo>
                  <a:pt x="3530333" y="938212"/>
                </a:lnTo>
                <a:lnTo>
                  <a:pt x="3531451" y="937755"/>
                </a:lnTo>
                <a:lnTo>
                  <a:pt x="3533317" y="935888"/>
                </a:lnTo>
                <a:lnTo>
                  <a:pt x="3533775" y="934770"/>
                </a:lnTo>
                <a:lnTo>
                  <a:pt x="3533775" y="932141"/>
                </a:lnTo>
                <a:close/>
              </a:path>
              <a:path w="10151110" h="1866900">
                <a:moveTo>
                  <a:pt x="3533775" y="467791"/>
                </a:moveTo>
                <a:lnTo>
                  <a:pt x="3533317" y="466674"/>
                </a:lnTo>
                <a:lnTo>
                  <a:pt x="3531451" y="464820"/>
                </a:lnTo>
                <a:lnTo>
                  <a:pt x="3530333" y="464350"/>
                </a:lnTo>
                <a:lnTo>
                  <a:pt x="3527704" y="464350"/>
                </a:lnTo>
                <a:lnTo>
                  <a:pt x="3526586" y="464820"/>
                </a:lnTo>
                <a:lnTo>
                  <a:pt x="3524720" y="466674"/>
                </a:lnTo>
                <a:lnTo>
                  <a:pt x="3524250" y="467791"/>
                </a:lnTo>
                <a:lnTo>
                  <a:pt x="3524250" y="470433"/>
                </a:lnTo>
                <a:lnTo>
                  <a:pt x="3524720" y="471551"/>
                </a:lnTo>
                <a:lnTo>
                  <a:pt x="3526586" y="473405"/>
                </a:lnTo>
                <a:lnTo>
                  <a:pt x="3527704" y="473875"/>
                </a:lnTo>
                <a:lnTo>
                  <a:pt x="3530333" y="473875"/>
                </a:lnTo>
                <a:lnTo>
                  <a:pt x="3531451" y="473405"/>
                </a:lnTo>
                <a:lnTo>
                  <a:pt x="3533317" y="471551"/>
                </a:lnTo>
                <a:lnTo>
                  <a:pt x="3533775" y="470433"/>
                </a:lnTo>
                <a:lnTo>
                  <a:pt x="3533775" y="467791"/>
                </a:lnTo>
                <a:close/>
              </a:path>
              <a:path w="10151110" h="1866900">
                <a:moveTo>
                  <a:pt x="3533775" y="3454"/>
                </a:moveTo>
                <a:lnTo>
                  <a:pt x="3533317" y="2336"/>
                </a:lnTo>
                <a:lnTo>
                  <a:pt x="3531451" y="469"/>
                </a:lnTo>
                <a:lnTo>
                  <a:pt x="3530333" y="0"/>
                </a:lnTo>
                <a:lnTo>
                  <a:pt x="3527704" y="0"/>
                </a:lnTo>
                <a:lnTo>
                  <a:pt x="3526586" y="469"/>
                </a:lnTo>
                <a:lnTo>
                  <a:pt x="3524720" y="2336"/>
                </a:lnTo>
                <a:lnTo>
                  <a:pt x="3524250" y="3454"/>
                </a:lnTo>
                <a:lnTo>
                  <a:pt x="3524250" y="6083"/>
                </a:lnTo>
                <a:lnTo>
                  <a:pt x="3524720" y="7200"/>
                </a:lnTo>
                <a:lnTo>
                  <a:pt x="3526586" y="9067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67"/>
                </a:lnTo>
                <a:lnTo>
                  <a:pt x="3533317" y="7200"/>
                </a:lnTo>
                <a:lnTo>
                  <a:pt x="3533775" y="6083"/>
                </a:lnTo>
                <a:lnTo>
                  <a:pt x="3533775" y="3454"/>
                </a:lnTo>
                <a:close/>
              </a:path>
              <a:path w="10151110" h="1866900">
                <a:moveTo>
                  <a:pt x="3581400" y="1860829"/>
                </a:moveTo>
                <a:lnTo>
                  <a:pt x="3580942" y="1859711"/>
                </a:lnTo>
                <a:lnTo>
                  <a:pt x="3579076" y="1857844"/>
                </a:lnTo>
                <a:lnTo>
                  <a:pt x="3577958" y="1857375"/>
                </a:lnTo>
                <a:lnTo>
                  <a:pt x="3575329" y="1857375"/>
                </a:lnTo>
                <a:lnTo>
                  <a:pt x="3574211" y="1857844"/>
                </a:lnTo>
                <a:lnTo>
                  <a:pt x="3572345" y="1859711"/>
                </a:lnTo>
                <a:lnTo>
                  <a:pt x="3571875" y="1860829"/>
                </a:lnTo>
                <a:lnTo>
                  <a:pt x="3571875" y="1863458"/>
                </a:lnTo>
                <a:lnTo>
                  <a:pt x="3572345" y="1864575"/>
                </a:lnTo>
                <a:lnTo>
                  <a:pt x="3574211" y="1866442"/>
                </a:lnTo>
                <a:lnTo>
                  <a:pt x="3575329" y="1866900"/>
                </a:lnTo>
                <a:lnTo>
                  <a:pt x="3577958" y="1866900"/>
                </a:lnTo>
                <a:lnTo>
                  <a:pt x="3579076" y="1866442"/>
                </a:lnTo>
                <a:lnTo>
                  <a:pt x="3580942" y="1864575"/>
                </a:lnTo>
                <a:lnTo>
                  <a:pt x="3581400" y="1863458"/>
                </a:lnTo>
                <a:lnTo>
                  <a:pt x="3581400" y="1860829"/>
                </a:lnTo>
                <a:close/>
              </a:path>
              <a:path w="10151110" h="1866900">
                <a:moveTo>
                  <a:pt x="3581400" y="1396479"/>
                </a:moveTo>
                <a:lnTo>
                  <a:pt x="3580942" y="1395361"/>
                </a:lnTo>
                <a:lnTo>
                  <a:pt x="3579076" y="1393507"/>
                </a:lnTo>
                <a:lnTo>
                  <a:pt x="3577958" y="1393037"/>
                </a:lnTo>
                <a:lnTo>
                  <a:pt x="3575329" y="1393037"/>
                </a:lnTo>
                <a:lnTo>
                  <a:pt x="3574211" y="1393507"/>
                </a:lnTo>
                <a:lnTo>
                  <a:pt x="3572345" y="1395361"/>
                </a:lnTo>
                <a:lnTo>
                  <a:pt x="3571875" y="1396479"/>
                </a:lnTo>
                <a:lnTo>
                  <a:pt x="3571875" y="1399120"/>
                </a:lnTo>
                <a:lnTo>
                  <a:pt x="3572345" y="1400238"/>
                </a:lnTo>
                <a:lnTo>
                  <a:pt x="3574211" y="1402092"/>
                </a:lnTo>
                <a:lnTo>
                  <a:pt x="3575329" y="1402562"/>
                </a:lnTo>
                <a:lnTo>
                  <a:pt x="3577958" y="1402562"/>
                </a:lnTo>
                <a:lnTo>
                  <a:pt x="3579076" y="1402092"/>
                </a:lnTo>
                <a:lnTo>
                  <a:pt x="3580942" y="1400238"/>
                </a:lnTo>
                <a:lnTo>
                  <a:pt x="3581400" y="1399120"/>
                </a:lnTo>
                <a:lnTo>
                  <a:pt x="3581400" y="1396479"/>
                </a:lnTo>
                <a:close/>
              </a:path>
              <a:path w="10151110" h="1866900">
                <a:moveTo>
                  <a:pt x="3581400" y="932141"/>
                </a:moveTo>
                <a:lnTo>
                  <a:pt x="3580942" y="931024"/>
                </a:lnTo>
                <a:lnTo>
                  <a:pt x="3579076" y="929157"/>
                </a:lnTo>
                <a:lnTo>
                  <a:pt x="3577958" y="928687"/>
                </a:lnTo>
                <a:lnTo>
                  <a:pt x="3575329" y="928687"/>
                </a:lnTo>
                <a:lnTo>
                  <a:pt x="3574211" y="929157"/>
                </a:lnTo>
                <a:lnTo>
                  <a:pt x="3572345" y="931024"/>
                </a:lnTo>
                <a:lnTo>
                  <a:pt x="3571875" y="932141"/>
                </a:lnTo>
                <a:lnTo>
                  <a:pt x="3571875" y="934770"/>
                </a:lnTo>
                <a:lnTo>
                  <a:pt x="3572345" y="935888"/>
                </a:lnTo>
                <a:lnTo>
                  <a:pt x="3574211" y="937755"/>
                </a:lnTo>
                <a:lnTo>
                  <a:pt x="3575329" y="938212"/>
                </a:lnTo>
                <a:lnTo>
                  <a:pt x="3577958" y="938212"/>
                </a:lnTo>
                <a:lnTo>
                  <a:pt x="3579076" y="937755"/>
                </a:lnTo>
                <a:lnTo>
                  <a:pt x="3580942" y="935888"/>
                </a:lnTo>
                <a:lnTo>
                  <a:pt x="3581400" y="934770"/>
                </a:lnTo>
                <a:lnTo>
                  <a:pt x="3581400" y="932141"/>
                </a:lnTo>
                <a:close/>
              </a:path>
              <a:path w="10151110" h="1866900">
                <a:moveTo>
                  <a:pt x="3581400" y="467791"/>
                </a:moveTo>
                <a:lnTo>
                  <a:pt x="3580942" y="466674"/>
                </a:lnTo>
                <a:lnTo>
                  <a:pt x="3579076" y="464820"/>
                </a:lnTo>
                <a:lnTo>
                  <a:pt x="3577958" y="464350"/>
                </a:lnTo>
                <a:lnTo>
                  <a:pt x="3575329" y="464350"/>
                </a:lnTo>
                <a:lnTo>
                  <a:pt x="3574211" y="464820"/>
                </a:lnTo>
                <a:lnTo>
                  <a:pt x="3572345" y="466674"/>
                </a:lnTo>
                <a:lnTo>
                  <a:pt x="3571875" y="467791"/>
                </a:lnTo>
                <a:lnTo>
                  <a:pt x="3571875" y="470433"/>
                </a:lnTo>
                <a:lnTo>
                  <a:pt x="3572345" y="471551"/>
                </a:lnTo>
                <a:lnTo>
                  <a:pt x="3574211" y="473405"/>
                </a:lnTo>
                <a:lnTo>
                  <a:pt x="3575329" y="473875"/>
                </a:lnTo>
                <a:lnTo>
                  <a:pt x="3577958" y="473875"/>
                </a:lnTo>
                <a:lnTo>
                  <a:pt x="3579076" y="473405"/>
                </a:lnTo>
                <a:lnTo>
                  <a:pt x="3580942" y="471551"/>
                </a:lnTo>
                <a:lnTo>
                  <a:pt x="3581400" y="470433"/>
                </a:lnTo>
                <a:lnTo>
                  <a:pt x="3581400" y="467791"/>
                </a:lnTo>
                <a:close/>
              </a:path>
              <a:path w="10151110" h="1866900">
                <a:moveTo>
                  <a:pt x="3581400" y="3454"/>
                </a:moveTo>
                <a:lnTo>
                  <a:pt x="3580942" y="2336"/>
                </a:lnTo>
                <a:lnTo>
                  <a:pt x="3579076" y="469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69"/>
                </a:lnTo>
                <a:lnTo>
                  <a:pt x="3572345" y="2336"/>
                </a:lnTo>
                <a:lnTo>
                  <a:pt x="3571875" y="3454"/>
                </a:lnTo>
                <a:lnTo>
                  <a:pt x="3571875" y="6083"/>
                </a:lnTo>
                <a:lnTo>
                  <a:pt x="3572345" y="7200"/>
                </a:lnTo>
                <a:lnTo>
                  <a:pt x="3574211" y="9067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67"/>
                </a:lnTo>
                <a:lnTo>
                  <a:pt x="3580942" y="7200"/>
                </a:lnTo>
                <a:lnTo>
                  <a:pt x="3581400" y="6083"/>
                </a:lnTo>
                <a:lnTo>
                  <a:pt x="3581400" y="3454"/>
                </a:lnTo>
                <a:close/>
              </a:path>
              <a:path w="10151110" h="1866900">
                <a:moveTo>
                  <a:pt x="3629025" y="1860829"/>
                </a:moveTo>
                <a:lnTo>
                  <a:pt x="3628567" y="1859711"/>
                </a:lnTo>
                <a:lnTo>
                  <a:pt x="3626701" y="1857844"/>
                </a:lnTo>
                <a:lnTo>
                  <a:pt x="3625583" y="1857375"/>
                </a:lnTo>
                <a:lnTo>
                  <a:pt x="3622954" y="1857375"/>
                </a:lnTo>
                <a:lnTo>
                  <a:pt x="3621836" y="1857844"/>
                </a:lnTo>
                <a:lnTo>
                  <a:pt x="3619970" y="1859711"/>
                </a:lnTo>
                <a:lnTo>
                  <a:pt x="3619500" y="1860829"/>
                </a:lnTo>
                <a:lnTo>
                  <a:pt x="3619500" y="1863458"/>
                </a:lnTo>
                <a:lnTo>
                  <a:pt x="3619970" y="1864575"/>
                </a:lnTo>
                <a:lnTo>
                  <a:pt x="3621836" y="1866442"/>
                </a:lnTo>
                <a:lnTo>
                  <a:pt x="3622954" y="1866900"/>
                </a:lnTo>
                <a:lnTo>
                  <a:pt x="3625583" y="1866900"/>
                </a:lnTo>
                <a:lnTo>
                  <a:pt x="3626701" y="1866442"/>
                </a:lnTo>
                <a:lnTo>
                  <a:pt x="3628567" y="1864575"/>
                </a:lnTo>
                <a:lnTo>
                  <a:pt x="3629025" y="1863458"/>
                </a:lnTo>
                <a:lnTo>
                  <a:pt x="3629025" y="1860829"/>
                </a:lnTo>
                <a:close/>
              </a:path>
              <a:path w="10151110" h="1866900">
                <a:moveTo>
                  <a:pt x="3629025" y="1396479"/>
                </a:moveTo>
                <a:lnTo>
                  <a:pt x="3628567" y="1395361"/>
                </a:lnTo>
                <a:lnTo>
                  <a:pt x="3626701" y="1393507"/>
                </a:lnTo>
                <a:lnTo>
                  <a:pt x="3625583" y="1393037"/>
                </a:lnTo>
                <a:lnTo>
                  <a:pt x="3622954" y="1393037"/>
                </a:lnTo>
                <a:lnTo>
                  <a:pt x="3621836" y="1393507"/>
                </a:lnTo>
                <a:lnTo>
                  <a:pt x="3619970" y="1395361"/>
                </a:lnTo>
                <a:lnTo>
                  <a:pt x="3619500" y="1396479"/>
                </a:lnTo>
                <a:lnTo>
                  <a:pt x="3619500" y="1399120"/>
                </a:lnTo>
                <a:lnTo>
                  <a:pt x="3619970" y="1400238"/>
                </a:lnTo>
                <a:lnTo>
                  <a:pt x="3621836" y="1402092"/>
                </a:lnTo>
                <a:lnTo>
                  <a:pt x="3622954" y="1402562"/>
                </a:lnTo>
                <a:lnTo>
                  <a:pt x="3625583" y="1402562"/>
                </a:lnTo>
                <a:lnTo>
                  <a:pt x="3626701" y="1402092"/>
                </a:lnTo>
                <a:lnTo>
                  <a:pt x="3628567" y="1400238"/>
                </a:lnTo>
                <a:lnTo>
                  <a:pt x="3629025" y="1399120"/>
                </a:lnTo>
                <a:lnTo>
                  <a:pt x="3629025" y="1396479"/>
                </a:lnTo>
                <a:close/>
              </a:path>
              <a:path w="10151110" h="1866900">
                <a:moveTo>
                  <a:pt x="3629025" y="932141"/>
                </a:moveTo>
                <a:lnTo>
                  <a:pt x="3628567" y="931024"/>
                </a:lnTo>
                <a:lnTo>
                  <a:pt x="3626701" y="929157"/>
                </a:lnTo>
                <a:lnTo>
                  <a:pt x="3625583" y="928687"/>
                </a:lnTo>
                <a:lnTo>
                  <a:pt x="3622954" y="928687"/>
                </a:lnTo>
                <a:lnTo>
                  <a:pt x="3621836" y="929157"/>
                </a:lnTo>
                <a:lnTo>
                  <a:pt x="3619970" y="931024"/>
                </a:lnTo>
                <a:lnTo>
                  <a:pt x="3619500" y="932141"/>
                </a:lnTo>
                <a:lnTo>
                  <a:pt x="3619500" y="934770"/>
                </a:lnTo>
                <a:lnTo>
                  <a:pt x="3619970" y="935888"/>
                </a:lnTo>
                <a:lnTo>
                  <a:pt x="3621836" y="937755"/>
                </a:lnTo>
                <a:lnTo>
                  <a:pt x="3622954" y="938212"/>
                </a:lnTo>
                <a:lnTo>
                  <a:pt x="3625583" y="938212"/>
                </a:lnTo>
                <a:lnTo>
                  <a:pt x="3626701" y="937755"/>
                </a:lnTo>
                <a:lnTo>
                  <a:pt x="3628567" y="935888"/>
                </a:lnTo>
                <a:lnTo>
                  <a:pt x="3629025" y="934770"/>
                </a:lnTo>
                <a:lnTo>
                  <a:pt x="3629025" y="932141"/>
                </a:lnTo>
                <a:close/>
              </a:path>
              <a:path w="10151110" h="1866900">
                <a:moveTo>
                  <a:pt x="3629025" y="467791"/>
                </a:moveTo>
                <a:lnTo>
                  <a:pt x="3628567" y="466674"/>
                </a:lnTo>
                <a:lnTo>
                  <a:pt x="3626701" y="464820"/>
                </a:lnTo>
                <a:lnTo>
                  <a:pt x="3625583" y="464350"/>
                </a:lnTo>
                <a:lnTo>
                  <a:pt x="3622954" y="464350"/>
                </a:lnTo>
                <a:lnTo>
                  <a:pt x="3621836" y="464820"/>
                </a:lnTo>
                <a:lnTo>
                  <a:pt x="3619970" y="466674"/>
                </a:lnTo>
                <a:lnTo>
                  <a:pt x="3619500" y="467791"/>
                </a:lnTo>
                <a:lnTo>
                  <a:pt x="3619500" y="470433"/>
                </a:lnTo>
                <a:lnTo>
                  <a:pt x="3619970" y="471551"/>
                </a:lnTo>
                <a:lnTo>
                  <a:pt x="3621836" y="473405"/>
                </a:lnTo>
                <a:lnTo>
                  <a:pt x="3622954" y="473875"/>
                </a:lnTo>
                <a:lnTo>
                  <a:pt x="3625583" y="473875"/>
                </a:lnTo>
                <a:lnTo>
                  <a:pt x="3626701" y="473405"/>
                </a:lnTo>
                <a:lnTo>
                  <a:pt x="3628567" y="471551"/>
                </a:lnTo>
                <a:lnTo>
                  <a:pt x="3629025" y="470433"/>
                </a:lnTo>
                <a:lnTo>
                  <a:pt x="3629025" y="467791"/>
                </a:lnTo>
                <a:close/>
              </a:path>
              <a:path w="10151110" h="1866900">
                <a:moveTo>
                  <a:pt x="3629025" y="3454"/>
                </a:moveTo>
                <a:lnTo>
                  <a:pt x="3628567" y="2336"/>
                </a:lnTo>
                <a:lnTo>
                  <a:pt x="3626701" y="469"/>
                </a:lnTo>
                <a:lnTo>
                  <a:pt x="3625583" y="0"/>
                </a:lnTo>
                <a:lnTo>
                  <a:pt x="3622954" y="0"/>
                </a:lnTo>
                <a:lnTo>
                  <a:pt x="3621836" y="469"/>
                </a:lnTo>
                <a:lnTo>
                  <a:pt x="3619970" y="2336"/>
                </a:lnTo>
                <a:lnTo>
                  <a:pt x="3619500" y="3454"/>
                </a:lnTo>
                <a:lnTo>
                  <a:pt x="3619500" y="6083"/>
                </a:lnTo>
                <a:lnTo>
                  <a:pt x="3619970" y="7200"/>
                </a:lnTo>
                <a:lnTo>
                  <a:pt x="3621836" y="9067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67"/>
                </a:lnTo>
                <a:lnTo>
                  <a:pt x="3628567" y="7200"/>
                </a:lnTo>
                <a:lnTo>
                  <a:pt x="3629025" y="6083"/>
                </a:lnTo>
                <a:lnTo>
                  <a:pt x="3629025" y="3454"/>
                </a:lnTo>
                <a:close/>
              </a:path>
              <a:path w="10151110" h="1866900">
                <a:moveTo>
                  <a:pt x="3676650" y="1860829"/>
                </a:moveTo>
                <a:lnTo>
                  <a:pt x="3676192" y="1859711"/>
                </a:lnTo>
                <a:lnTo>
                  <a:pt x="3674326" y="1857844"/>
                </a:lnTo>
                <a:lnTo>
                  <a:pt x="3673208" y="1857375"/>
                </a:lnTo>
                <a:lnTo>
                  <a:pt x="3670579" y="1857375"/>
                </a:lnTo>
                <a:lnTo>
                  <a:pt x="3669461" y="1857844"/>
                </a:lnTo>
                <a:lnTo>
                  <a:pt x="3667595" y="1859711"/>
                </a:lnTo>
                <a:lnTo>
                  <a:pt x="3667125" y="1860829"/>
                </a:lnTo>
                <a:lnTo>
                  <a:pt x="3667125" y="1863458"/>
                </a:lnTo>
                <a:lnTo>
                  <a:pt x="3667595" y="1864575"/>
                </a:lnTo>
                <a:lnTo>
                  <a:pt x="3669461" y="1866442"/>
                </a:lnTo>
                <a:lnTo>
                  <a:pt x="3670579" y="1866900"/>
                </a:lnTo>
                <a:lnTo>
                  <a:pt x="3673208" y="1866900"/>
                </a:lnTo>
                <a:lnTo>
                  <a:pt x="3674326" y="1866442"/>
                </a:lnTo>
                <a:lnTo>
                  <a:pt x="3676192" y="1864575"/>
                </a:lnTo>
                <a:lnTo>
                  <a:pt x="3676650" y="1863458"/>
                </a:lnTo>
                <a:lnTo>
                  <a:pt x="3676650" y="1860829"/>
                </a:lnTo>
                <a:close/>
              </a:path>
              <a:path w="10151110" h="1866900">
                <a:moveTo>
                  <a:pt x="3676650" y="1396479"/>
                </a:moveTo>
                <a:lnTo>
                  <a:pt x="3676192" y="1395361"/>
                </a:lnTo>
                <a:lnTo>
                  <a:pt x="3674326" y="1393507"/>
                </a:lnTo>
                <a:lnTo>
                  <a:pt x="3673208" y="1393037"/>
                </a:lnTo>
                <a:lnTo>
                  <a:pt x="3670579" y="1393037"/>
                </a:lnTo>
                <a:lnTo>
                  <a:pt x="3669461" y="1393507"/>
                </a:lnTo>
                <a:lnTo>
                  <a:pt x="3667595" y="1395361"/>
                </a:lnTo>
                <a:lnTo>
                  <a:pt x="3667125" y="1396479"/>
                </a:lnTo>
                <a:lnTo>
                  <a:pt x="3667125" y="1399120"/>
                </a:lnTo>
                <a:lnTo>
                  <a:pt x="3667595" y="1400238"/>
                </a:lnTo>
                <a:lnTo>
                  <a:pt x="3669461" y="1402092"/>
                </a:lnTo>
                <a:lnTo>
                  <a:pt x="3670579" y="1402562"/>
                </a:lnTo>
                <a:lnTo>
                  <a:pt x="3673208" y="1402562"/>
                </a:lnTo>
                <a:lnTo>
                  <a:pt x="3674326" y="1402092"/>
                </a:lnTo>
                <a:lnTo>
                  <a:pt x="3676192" y="1400238"/>
                </a:lnTo>
                <a:lnTo>
                  <a:pt x="3676650" y="1399120"/>
                </a:lnTo>
                <a:lnTo>
                  <a:pt x="3676650" y="1396479"/>
                </a:lnTo>
                <a:close/>
              </a:path>
              <a:path w="10151110" h="1866900">
                <a:moveTo>
                  <a:pt x="3676650" y="932141"/>
                </a:moveTo>
                <a:lnTo>
                  <a:pt x="3676192" y="931024"/>
                </a:lnTo>
                <a:lnTo>
                  <a:pt x="3674326" y="929157"/>
                </a:lnTo>
                <a:lnTo>
                  <a:pt x="3673208" y="928687"/>
                </a:lnTo>
                <a:lnTo>
                  <a:pt x="3670579" y="928687"/>
                </a:lnTo>
                <a:lnTo>
                  <a:pt x="3669461" y="929157"/>
                </a:lnTo>
                <a:lnTo>
                  <a:pt x="3667595" y="931024"/>
                </a:lnTo>
                <a:lnTo>
                  <a:pt x="3667125" y="932141"/>
                </a:lnTo>
                <a:lnTo>
                  <a:pt x="3667125" y="934770"/>
                </a:lnTo>
                <a:lnTo>
                  <a:pt x="3667595" y="935888"/>
                </a:lnTo>
                <a:lnTo>
                  <a:pt x="3669461" y="937755"/>
                </a:lnTo>
                <a:lnTo>
                  <a:pt x="3670579" y="938212"/>
                </a:lnTo>
                <a:lnTo>
                  <a:pt x="3673208" y="938212"/>
                </a:lnTo>
                <a:lnTo>
                  <a:pt x="3674326" y="937755"/>
                </a:lnTo>
                <a:lnTo>
                  <a:pt x="3676192" y="935888"/>
                </a:lnTo>
                <a:lnTo>
                  <a:pt x="3676650" y="934770"/>
                </a:lnTo>
                <a:lnTo>
                  <a:pt x="3676650" y="932141"/>
                </a:lnTo>
                <a:close/>
              </a:path>
              <a:path w="10151110" h="1866900">
                <a:moveTo>
                  <a:pt x="3676650" y="467791"/>
                </a:moveTo>
                <a:lnTo>
                  <a:pt x="3676192" y="466674"/>
                </a:lnTo>
                <a:lnTo>
                  <a:pt x="3674326" y="464820"/>
                </a:lnTo>
                <a:lnTo>
                  <a:pt x="3673208" y="464350"/>
                </a:lnTo>
                <a:lnTo>
                  <a:pt x="3670579" y="464350"/>
                </a:lnTo>
                <a:lnTo>
                  <a:pt x="3669461" y="464820"/>
                </a:lnTo>
                <a:lnTo>
                  <a:pt x="3667595" y="466674"/>
                </a:lnTo>
                <a:lnTo>
                  <a:pt x="3667125" y="467791"/>
                </a:lnTo>
                <a:lnTo>
                  <a:pt x="3667125" y="470433"/>
                </a:lnTo>
                <a:lnTo>
                  <a:pt x="3667595" y="471551"/>
                </a:lnTo>
                <a:lnTo>
                  <a:pt x="3669461" y="473405"/>
                </a:lnTo>
                <a:lnTo>
                  <a:pt x="3670579" y="473875"/>
                </a:lnTo>
                <a:lnTo>
                  <a:pt x="3673208" y="473875"/>
                </a:lnTo>
                <a:lnTo>
                  <a:pt x="3674326" y="473405"/>
                </a:lnTo>
                <a:lnTo>
                  <a:pt x="3676192" y="471551"/>
                </a:lnTo>
                <a:lnTo>
                  <a:pt x="3676650" y="470433"/>
                </a:lnTo>
                <a:lnTo>
                  <a:pt x="3676650" y="467791"/>
                </a:lnTo>
                <a:close/>
              </a:path>
              <a:path w="10151110" h="1866900">
                <a:moveTo>
                  <a:pt x="3676650" y="3454"/>
                </a:moveTo>
                <a:lnTo>
                  <a:pt x="3676192" y="2336"/>
                </a:lnTo>
                <a:lnTo>
                  <a:pt x="3674326" y="469"/>
                </a:lnTo>
                <a:lnTo>
                  <a:pt x="3673208" y="0"/>
                </a:lnTo>
                <a:lnTo>
                  <a:pt x="3670579" y="0"/>
                </a:lnTo>
                <a:lnTo>
                  <a:pt x="3669461" y="469"/>
                </a:lnTo>
                <a:lnTo>
                  <a:pt x="3667595" y="2336"/>
                </a:lnTo>
                <a:lnTo>
                  <a:pt x="3667125" y="3454"/>
                </a:lnTo>
                <a:lnTo>
                  <a:pt x="3667125" y="6083"/>
                </a:lnTo>
                <a:lnTo>
                  <a:pt x="3667595" y="7200"/>
                </a:lnTo>
                <a:lnTo>
                  <a:pt x="3669461" y="9067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67"/>
                </a:lnTo>
                <a:lnTo>
                  <a:pt x="3676192" y="7200"/>
                </a:lnTo>
                <a:lnTo>
                  <a:pt x="3676650" y="6083"/>
                </a:lnTo>
                <a:lnTo>
                  <a:pt x="3676650" y="3454"/>
                </a:lnTo>
                <a:close/>
              </a:path>
              <a:path w="10151110" h="1866900">
                <a:moveTo>
                  <a:pt x="3724275" y="1860829"/>
                </a:moveTo>
                <a:lnTo>
                  <a:pt x="3723817" y="1859711"/>
                </a:lnTo>
                <a:lnTo>
                  <a:pt x="3721951" y="1857844"/>
                </a:lnTo>
                <a:lnTo>
                  <a:pt x="3720833" y="1857375"/>
                </a:lnTo>
                <a:lnTo>
                  <a:pt x="3718204" y="1857375"/>
                </a:lnTo>
                <a:lnTo>
                  <a:pt x="3717086" y="1857844"/>
                </a:lnTo>
                <a:lnTo>
                  <a:pt x="3715220" y="1859711"/>
                </a:lnTo>
                <a:lnTo>
                  <a:pt x="3714750" y="1860829"/>
                </a:lnTo>
                <a:lnTo>
                  <a:pt x="3714750" y="1863458"/>
                </a:lnTo>
                <a:lnTo>
                  <a:pt x="3715220" y="1864575"/>
                </a:lnTo>
                <a:lnTo>
                  <a:pt x="3717086" y="1866442"/>
                </a:lnTo>
                <a:lnTo>
                  <a:pt x="3718204" y="1866900"/>
                </a:lnTo>
                <a:lnTo>
                  <a:pt x="3720833" y="1866900"/>
                </a:lnTo>
                <a:lnTo>
                  <a:pt x="3721951" y="1866442"/>
                </a:lnTo>
                <a:lnTo>
                  <a:pt x="3723817" y="1864575"/>
                </a:lnTo>
                <a:lnTo>
                  <a:pt x="3724275" y="1863458"/>
                </a:lnTo>
                <a:lnTo>
                  <a:pt x="3724275" y="1860829"/>
                </a:lnTo>
                <a:close/>
              </a:path>
              <a:path w="10151110" h="1866900">
                <a:moveTo>
                  <a:pt x="3724275" y="1396479"/>
                </a:moveTo>
                <a:lnTo>
                  <a:pt x="3723817" y="1395361"/>
                </a:lnTo>
                <a:lnTo>
                  <a:pt x="3721951" y="1393507"/>
                </a:lnTo>
                <a:lnTo>
                  <a:pt x="3720833" y="1393037"/>
                </a:lnTo>
                <a:lnTo>
                  <a:pt x="3718204" y="1393037"/>
                </a:lnTo>
                <a:lnTo>
                  <a:pt x="3717086" y="1393507"/>
                </a:lnTo>
                <a:lnTo>
                  <a:pt x="3715220" y="1395361"/>
                </a:lnTo>
                <a:lnTo>
                  <a:pt x="3714750" y="1396479"/>
                </a:lnTo>
                <a:lnTo>
                  <a:pt x="3714750" y="1399120"/>
                </a:lnTo>
                <a:lnTo>
                  <a:pt x="3715220" y="1400238"/>
                </a:lnTo>
                <a:lnTo>
                  <a:pt x="3717086" y="1402092"/>
                </a:lnTo>
                <a:lnTo>
                  <a:pt x="3718204" y="1402562"/>
                </a:lnTo>
                <a:lnTo>
                  <a:pt x="3720833" y="1402562"/>
                </a:lnTo>
                <a:lnTo>
                  <a:pt x="3721951" y="1402092"/>
                </a:lnTo>
                <a:lnTo>
                  <a:pt x="3723817" y="1400238"/>
                </a:lnTo>
                <a:lnTo>
                  <a:pt x="3724275" y="1399120"/>
                </a:lnTo>
                <a:lnTo>
                  <a:pt x="3724275" y="1396479"/>
                </a:lnTo>
                <a:close/>
              </a:path>
              <a:path w="10151110" h="1866900">
                <a:moveTo>
                  <a:pt x="3724275" y="932141"/>
                </a:moveTo>
                <a:lnTo>
                  <a:pt x="3723817" y="931024"/>
                </a:lnTo>
                <a:lnTo>
                  <a:pt x="3721951" y="929157"/>
                </a:lnTo>
                <a:lnTo>
                  <a:pt x="3720833" y="928687"/>
                </a:lnTo>
                <a:lnTo>
                  <a:pt x="3718204" y="928687"/>
                </a:lnTo>
                <a:lnTo>
                  <a:pt x="3717086" y="929157"/>
                </a:lnTo>
                <a:lnTo>
                  <a:pt x="3715220" y="931024"/>
                </a:lnTo>
                <a:lnTo>
                  <a:pt x="3714750" y="932141"/>
                </a:lnTo>
                <a:lnTo>
                  <a:pt x="3714750" y="934770"/>
                </a:lnTo>
                <a:lnTo>
                  <a:pt x="3715220" y="935888"/>
                </a:lnTo>
                <a:lnTo>
                  <a:pt x="3717086" y="937755"/>
                </a:lnTo>
                <a:lnTo>
                  <a:pt x="3718204" y="938212"/>
                </a:lnTo>
                <a:lnTo>
                  <a:pt x="3720833" y="938212"/>
                </a:lnTo>
                <a:lnTo>
                  <a:pt x="3721951" y="937755"/>
                </a:lnTo>
                <a:lnTo>
                  <a:pt x="3723817" y="935888"/>
                </a:lnTo>
                <a:lnTo>
                  <a:pt x="3724275" y="934770"/>
                </a:lnTo>
                <a:lnTo>
                  <a:pt x="3724275" y="932141"/>
                </a:lnTo>
                <a:close/>
              </a:path>
              <a:path w="10151110" h="1866900">
                <a:moveTo>
                  <a:pt x="3724275" y="467791"/>
                </a:moveTo>
                <a:lnTo>
                  <a:pt x="3723817" y="466674"/>
                </a:lnTo>
                <a:lnTo>
                  <a:pt x="3721951" y="464820"/>
                </a:lnTo>
                <a:lnTo>
                  <a:pt x="3720833" y="464350"/>
                </a:lnTo>
                <a:lnTo>
                  <a:pt x="3718204" y="464350"/>
                </a:lnTo>
                <a:lnTo>
                  <a:pt x="3717086" y="464820"/>
                </a:lnTo>
                <a:lnTo>
                  <a:pt x="3715220" y="466674"/>
                </a:lnTo>
                <a:lnTo>
                  <a:pt x="3714750" y="467791"/>
                </a:lnTo>
                <a:lnTo>
                  <a:pt x="3714750" y="470433"/>
                </a:lnTo>
                <a:lnTo>
                  <a:pt x="3715220" y="471551"/>
                </a:lnTo>
                <a:lnTo>
                  <a:pt x="3717086" y="473405"/>
                </a:lnTo>
                <a:lnTo>
                  <a:pt x="3718204" y="473875"/>
                </a:lnTo>
                <a:lnTo>
                  <a:pt x="3720833" y="473875"/>
                </a:lnTo>
                <a:lnTo>
                  <a:pt x="3721951" y="473405"/>
                </a:lnTo>
                <a:lnTo>
                  <a:pt x="3723817" y="471551"/>
                </a:lnTo>
                <a:lnTo>
                  <a:pt x="3724275" y="470433"/>
                </a:lnTo>
                <a:lnTo>
                  <a:pt x="3724275" y="467791"/>
                </a:lnTo>
                <a:close/>
              </a:path>
              <a:path w="10151110" h="1866900">
                <a:moveTo>
                  <a:pt x="3724275" y="3454"/>
                </a:moveTo>
                <a:lnTo>
                  <a:pt x="3723817" y="2336"/>
                </a:lnTo>
                <a:lnTo>
                  <a:pt x="3721951" y="469"/>
                </a:lnTo>
                <a:lnTo>
                  <a:pt x="3720833" y="0"/>
                </a:lnTo>
                <a:lnTo>
                  <a:pt x="3718204" y="0"/>
                </a:lnTo>
                <a:lnTo>
                  <a:pt x="3717086" y="469"/>
                </a:lnTo>
                <a:lnTo>
                  <a:pt x="3715220" y="2336"/>
                </a:lnTo>
                <a:lnTo>
                  <a:pt x="3714750" y="3454"/>
                </a:lnTo>
                <a:lnTo>
                  <a:pt x="3714750" y="6083"/>
                </a:lnTo>
                <a:lnTo>
                  <a:pt x="3715220" y="7200"/>
                </a:lnTo>
                <a:lnTo>
                  <a:pt x="3717086" y="9067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67"/>
                </a:lnTo>
                <a:lnTo>
                  <a:pt x="3723817" y="7200"/>
                </a:lnTo>
                <a:lnTo>
                  <a:pt x="3724275" y="6083"/>
                </a:lnTo>
                <a:lnTo>
                  <a:pt x="3724275" y="3454"/>
                </a:lnTo>
                <a:close/>
              </a:path>
              <a:path w="10151110" h="1866900">
                <a:moveTo>
                  <a:pt x="3771900" y="1860829"/>
                </a:moveTo>
                <a:lnTo>
                  <a:pt x="3771442" y="1859711"/>
                </a:lnTo>
                <a:lnTo>
                  <a:pt x="3769576" y="1857844"/>
                </a:lnTo>
                <a:lnTo>
                  <a:pt x="3768458" y="1857375"/>
                </a:lnTo>
                <a:lnTo>
                  <a:pt x="3765829" y="1857375"/>
                </a:lnTo>
                <a:lnTo>
                  <a:pt x="3764711" y="1857844"/>
                </a:lnTo>
                <a:lnTo>
                  <a:pt x="3762845" y="1859711"/>
                </a:lnTo>
                <a:lnTo>
                  <a:pt x="3762375" y="1860829"/>
                </a:lnTo>
                <a:lnTo>
                  <a:pt x="3762375" y="1863458"/>
                </a:lnTo>
                <a:lnTo>
                  <a:pt x="3762845" y="1864575"/>
                </a:lnTo>
                <a:lnTo>
                  <a:pt x="3764711" y="1866442"/>
                </a:lnTo>
                <a:lnTo>
                  <a:pt x="3765829" y="1866900"/>
                </a:lnTo>
                <a:lnTo>
                  <a:pt x="3768458" y="1866900"/>
                </a:lnTo>
                <a:lnTo>
                  <a:pt x="3769576" y="1866442"/>
                </a:lnTo>
                <a:lnTo>
                  <a:pt x="3771442" y="1864575"/>
                </a:lnTo>
                <a:lnTo>
                  <a:pt x="3771900" y="1863458"/>
                </a:lnTo>
                <a:lnTo>
                  <a:pt x="3771900" y="1860829"/>
                </a:lnTo>
                <a:close/>
              </a:path>
              <a:path w="10151110" h="1866900">
                <a:moveTo>
                  <a:pt x="3771900" y="1396479"/>
                </a:moveTo>
                <a:lnTo>
                  <a:pt x="3771442" y="1395361"/>
                </a:lnTo>
                <a:lnTo>
                  <a:pt x="3769576" y="1393507"/>
                </a:lnTo>
                <a:lnTo>
                  <a:pt x="3768458" y="1393037"/>
                </a:lnTo>
                <a:lnTo>
                  <a:pt x="3765829" y="1393037"/>
                </a:lnTo>
                <a:lnTo>
                  <a:pt x="3764711" y="1393507"/>
                </a:lnTo>
                <a:lnTo>
                  <a:pt x="3762845" y="1395361"/>
                </a:lnTo>
                <a:lnTo>
                  <a:pt x="3762375" y="1396479"/>
                </a:lnTo>
                <a:lnTo>
                  <a:pt x="3762375" y="1399120"/>
                </a:lnTo>
                <a:lnTo>
                  <a:pt x="3762845" y="1400238"/>
                </a:lnTo>
                <a:lnTo>
                  <a:pt x="3764711" y="1402092"/>
                </a:lnTo>
                <a:lnTo>
                  <a:pt x="3765829" y="1402562"/>
                </a:lnTo>
                <a:lnTo>
                  <a:pt x="3768458" y="1402562"/>
                </a:lnTo>
                <a:lnTo>
                  <a:pt x="3769576" y="1402092"/>
                </a:lnTo>
                <a:lnTo>
                  <a:pt x="3771442" y="1400238"/>
                </a:lnTo>
                <a:lnTo>
                  <a:pt x="3771900" y="1399120"/>
                </a:lnTo>
                <a:lnTo>
                  <a:pt x="3771900" y="1396479"/>
                </a:lnTo>
                <a:close/>
              </a:path>
              <a:path w="10151110" h="1866900">
                <a:moveTo>
                  <a:pt x="3771900" y="932141"/>
                </a:moveTo>
                <a:lnTo>
                  <a:pt x="3771442" y="931024"/>
                </a:lnTo>
                <a:lnTo>
                  <a:pt x="3769576" y="929157"/>
                </a:lnTo>
                <a:lnTo>
                  <a:pt x="3768458" y="928687"/>
                </a:lnTo>
                <a:lnTo>
                  <a:pt x="3765829" y="928687"/>
                </a:lnTo>
                <a:lnTo>
                  <a:pt x="3764711" y="929157"/>
                </a:lnTo>
                <a:lnTo>
                  <a:pt x="3762845" y="931024"/>
                </a:lnTo>
                <a:lnTo>
                  <a:pt x="3762375" y="932141"/>
                </a:lnTo>
                <a:lnTo>
                  <a:pt x="3762375" y="934770"/>
                </a:lnTo>
                <a:lnTo>
                  <a:pt x="3762845" y="935888"/>
                </a:lnTo>
                <a:lnTo>
                  <a:pt x="3764711" y="937755"/>
                </a:lnTo>
                <a:lnTo>
                  <a:pt x="3765829" y="938212"/>
                </a:lnTo>
                <a:lnTo>
                  <a:pt x="3768458" y="938212"/>
                </a:lnTo>
                <a:lnTo>
                  <a:pt x="3769576" y="937755"/>
                </a:lnTo>
                <a:lnTo>
                  <a:pt x="3771442" y="935888"/>
                </a:lnTo>
                <a:lnTo>
                  <a:pt x="3771900" y="934770"/>
                </a:lnTo>
                <a:lnTo>
                  <a:pt x="3771900" y="932141"/>
                </a:lnTo>
                <a:close/>
              </a:path>
              <a:path w="10151110" h="1866900">
                <a:moveTo>
                  <a:pt x="3771900" y="467791"/>
                </a:moveTo>
                <a:lnTo>
                  <a:pt x="3771442" y="466674"/>
                </a:lnTo>
                <a:lnTo>
                  <a:pt x="3769576" y="464820"/>
                </a:lnTo>
                <a:lnTo>
                  <a:pt x="3768458" y="464350"/>
                </a:lnTo>
                <a:lnTo>
                  <a:pt x="3765829" y="464350"/>
                </a:lnTo>
                <a:lnTo>
                  <a:pt x="3764711" y="464820"/>
                </a:lnTo>
                <a:lnTo>
                  <a:pt x="3762845" y="466674"/>
                </a:lnTo>
                <a:lnTo>
                  <a:pt x="3762375" y="467791"/>
                </a:lnTo>
                <a:lnTo>
                  <a:pt x="3762375" y="470433"/>
                </a:lnTo>
                <a:lnTo>
                  <a:pt x="3762845" y="471551"/>
                </a:lnTo>
                <a:lnTo>
                  <a:pt x="3764711" y="473405"/>
                </a:lnTo>
                <a:lnTo>
                  <a:pt x="3765829" y="473875"/>
                </a:lnTo>
                <a:lnTo>
                  <a:pt x="3768458" y="473875"/>
                </a:lnTo>
                <a:lnTo>
                  <a:pt x="3769576" y="473405"/>
                </a:lnTo>
                <a:lnTo>
                  <a:pt x="3771442" y="471551"/>
                </a:lnTo>
                <a:lnTo>
                  <a:pt x="3771900" y="470433"/>
                </a:lnTo>
                <a:lnTo>
                  <a:pt x="3771900" y="467791"/>
                </a:lnTo>
                <a:close/>
              </a:path>
              <a:path w="10151110" h="1866900">
                <a:moveTo>
                  <a:pt x="3771900" y="3454"/>
                </a:moveTo>
                <a:lnTo>
                  <a:pt x="3771442" y="2336"/>
                </a:lnTo>
                <a:lnTo>
                  <a:pt x="3769576" y="469"/>
                </a:lnTo>
                <a:lnTo>
                  <a:pt x="3768458" y="0"/>
                </a:lnTo>
                <a:lnTo>
                  <a:pt x="3765829" y="0"/>
                </a:lnTo>
                <a:lnTo>
                  <a:pt x="3764711" y="469"/>
                </a:lnTo>
                <a:lnTo>
                  <a:pt x="3762845" y="2336"/>
                </a:lnTo>
                <a:lnTo>
                  <a:pt x="3762375" y="3454"/>
                </a:lnTo>
                <a:lnTo>
                  <a:pt x="3762375" y="6083"/>
                </a:lnTo>
                <a:lnTo>
                  <a:pt x="3762845" y="7200"/>
                </a:lnTo>
                <a:lnTo>
                  <a:pt x="3764711" y="9067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67"/>
                </a:lnTo>
                <a:lnTo>
                  <a:pt x="3771442" y="7200"/>
                </a:lnTo>
                <a:lnTo>
                  <a:pt x="3771900" y="6083"/>
                </a:lnTo>
                <a:lnTo>
                  <a:pt x="3771900" y="3454"/>
                </a:lnTo>
                <a:close/>
              </a:path>
              <a:path w="10151110" h="1866900">
                <a:moveTo>
                  <a:pt x="3819525" y="1860829"/>
                </a:moveTo>
                <a:lnTo>
                  <a:pt x="3819067" y="1859711"/>
                </a:lnTo>
                <a:lnTo>
                  <a:pt x="3817201" y="1857844"/>
                </a:lnTo>
                <a:lnTo>
                  <a:pt x="3816083" y="1857375"/>
                </a:lnTo>
                <a:lnTo>
                  <a:pt x="3813454" y="1857375"/>
                </a:lnTo>
                <a:lnTo>
                  <a:pt x="3812336" y="1857844"/>
                </a:lnTo>
                <a:lnTo>
                  <a:pt x="3810470" y="1859711"/>
                </a:lnTo>
                <a:lnTo>
                  <a:pt x="3810000" y="1860829"/>
                </a:lnTo>
                <a:lnTo>
                  <a:pt x="3810000" y="1863458"/>
                </a:lnTo>
                <a:lnTo>
                  <a:pt x="3810470" y="1864575"/>
                </a:lnTo>
                <a:lnTo>
                  <a:pt x="3812336" y="1866442"/>
                </a:lnTo>
                <a:lnTo>
                  <a:pt x="3813454" y="1866900"/>
                </a:lnTo>
                <a:lnTo>
                  <a:pt x="3816083" y="1866900"/>
                </a:lnTo>
                <a:lnTo>
                  <a:pt x="3817201" y="1866442"/>
                </a:lnTo>
                <a:lnTo>
                  <a:pt x="3819067" y="1864575"/>
                </a:lnTo>
                <a:lnTo>
                  <a:pt x="3819525" y="1863458"/>
                </a:lnTo>
                <a:lnTo>
                  <a:pt x="3819525" y="1860829"/>
                </a:lnTo>
                <a:close/>
              </a:path>
              <a:path w="10151110" h="1866900">
                <a:moveTo>
                  <a:pt x="3819525" y="1396479"/>
                </a:moveTo>
                <a:lnTo>
                  <a:pt x="3819067" y="1395361"/>
                </a:lnTo>
                <a:lnTo>
                  <a:pt x="3817201" y="1393507"/>
                </a:lnTo>
                <a:lnTo>
                  <a:pt x="3816083" y="1393037"/>
                </a:lnTo>
                <a:lnTo>
                  <a:pt x="3813454" y="1393037"/>
                </a:lnTo>
                <a:lnTo>
                  <a:pt x="3812336" y="1393507"/>
                </a:lnTo>
                <a:lnTo>
                  <a:pt x="3810470" y="1395361"/>
                </a:lnTo>
                <a:lnTo>
                  <a:pt x="3810000" y="1396479"/>
                </a:lnTo>
                <a:lnTo>
                  <a:pt x="3810000" y="1399120"/>
                </a:lnTo>
                <a:lnTo>
                  <a:pt x="3810470" y="1400238"/>
                </a:lnTo>
                <a:lnTo>
                  <a:pt x="3812336" y="1402092"/>
                </a:lnTo>
                <a:lnTo>
                  <a:pt x="3813454" y="1402562"/>
                </a:lnTo>
                <a:lnTo>
                  <a:pt x="3816083" y="1402562"/>
                </a:lnTo>
                <a:lnTo>
                  <a:pt x="3817201" y="1402092"/>
                </a:lnTo>
                <a:lnTo>
                  <a:pt x="3819067" y="1400238"/>
                </a:lnTo>
                <a:lnTo>
                  <a:pt x="3819525" y="1399120"/>
                </a:lnTo>
                <a:lnTo>
                  <a:pt x="3819525" y="1396479"/>
                </a:lnTo>
                <a:close/>
              </a:path>
              <a:path w="10151110" h="1866900">
                <a:moveTo>
                  <a:pt x="3819525" y="932141"/>
                </a:moveTo>
                <a:lnTo>
                  <a:pt x="3819067" y="931024"/>
                </a:lnTo>
                <a:lnTo>
                  <a:pt x="3817201" y="929157"/>
                </a:lnTo>
                <a:lnTo>
                  <a:pt x="3816083" y="928687"/>
                </a:lnTo>
                <a:lnTo>
                  <a:pt x="3813454" y="928687"/>
                </a:lnTo>
                <a:lnTo>
                  <a:pt x="3812336" y="929157"/>
                </a:lnTo>
                <a:lnTo>
                  <a:pt x="3810470" y="931024"/>
                </a:lnTo>
                <a:lnTo>
                  <a:pt x="3810000" y="932141"/>
                </a:lnTo>
                <a:lnTo>
                  <a:pt x="3810000" y="934770"/>
                </a:lnTo>
                <a:lnTo>
                  <a:pt x="3810470" y="935888"/>
                </a:lnTo>
                <a:lnTo>
                  <a:pt x="3812336" y="937755"/>
                </a:lnTo>
                <a:lnTo>
                  <a:pt x="3813454" y="938212"/>
                </a:lnTo>
                <a:lnTo>
                  <a:pt x="3816083" y="938212"/>
                </a:lnTo>
                <a:lnTo>
                  <a:pt x="3817201" y="937755"/>
                </a:lnTo>
                <a:lnTo>
                  <a:pt x="3819067" y="935888"/>
                </a:lnTo>
                <a:lnTo>
                  <a:pt x="3819525" y="934770"/>
                </a:lnTo>
                <a:lnTo>
                  <a:pt x="3819525" y="932141"/>
                </a:lnTo>
                <a:close/>
              </a:path>
              <a:path w="10151110" h="1866900">
                <a:moveTo>
                  <a:pt x="3819525" y="467791"/>
                </a:moveTo>
                <a:lnTo>
                  <a:pt x="3819067" y="466674"/>
                </a:lnTo>
                <a:lnTo>
                  <a:pt x="3817201" y="464820"/>
                </a:lnTo>
                <a:lnTo>
                  <a:pt x="3816083" y="464350"/>
                </a:lnTo>
                <a:lnTo>
                  <a:pt x="3813454" y="464350"/>
                </a:lnTo>
                <a:lnTo>
                  <a:pt x="3812336" y="464820"/>
                </a:lnTo>
                <a:lnTo>
                  <a:pt x="3810470" y="466674"/>
                </a:lnTo>
                <a:lnTo>
                  <a:pt x="3810000" y="467791"/>
                </a:lnTo>
                <a:lnTo>
                  <a:pt x="3810000" y="470433"/>
                </a:lnTo>
                <a:lnTo>
                  <a:pt x="3810470" y="471551"/>
                </a:lnTo>
                <a:lnTo>
                  <a:pt x="3812336" y="473405"/>
                </a:lnTo>
                <a:lnTo>
                  <a:pt x="3813454" y="473875"/>
                </a:lnTo>
                <a:lnTo>
                  <a:pt x="3816083" y="473875"/>
                </a:lnTo>
                <a:lnTo>
                  <a:pt x="3817201" y="473405"/>
                </a:lnTo>
                <a:lnTo>
                  <a:pt x="3819067" y="471551"/>
                </a:lnTo>
                <a:lnTo>
                  <a:pt x="3819525" y="470433"/>
                </a:lnTo>
                <a:lnTo>
                  <a:pt x="3819525" y="467791"/>
                </a:lnTo>
                <a:close/>
              </a:path>
              <a:path w="10151110" h="1866900">
                <a:moveTo>
                  <a:pt x="3819525" y="3454"/>
                </a:moveTo>
                <a:lnTo>
                  <a:pt x="3819067" y="2336"/>
                </a:lnTo>
                <a:lnTo>
                  <a:pt x="3817201" y="469"/>
                </a:lnTo>
                <a:lnTo>
                  <a:pt x="3816083" y="0"/>
                </a:lnTo>
                <a:lnTo>
                  <a:pt x="3813454" y="0"/>
                </a:lnTo>
                <a:lnTo>
                  <a:pt x="3812336" y="469"/>
                </a:lnTo>
                <a:lnTo>
                  <a:pt x="3810470" y="2336"/>
                </a:lnTo>
                <a:lnTo>
                  <a:pt x="3810000" y="3454"/>
                </a:lnTo>
                <a:lnTo>
                  <a:pt x="3810000" y="6083"/>
                </a:lnTo>
                <a:lnTo>
                  <a:pt x="3810470" y="7200"/>
                </a:lnTo>
                <a:lnTo>
                  <a:pt x="3812336" y="9067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67"/>
                </a:lnTo>
                <a:lnTo>
                  <a:pt x="3819067" y="7200"/>
                </a:lnTo>
                <a:lnTo>
                  <a:pt x="3819525" y="6083"/>
                </a:lnTo>
                <a:lnTo>
                  <a:pt x="3819525" y="3454"/>
                </a:lnTo>
                <a:close/>
              </a:path>
              <a:path w="10151110" h="1866900">
                <a:moveTo>
                  <a:pt x="3867150" y="1860829"/>
                </a:moveTo>
                <a:lnTo>
                  <a:pt x="3866692" y="1859711"/>
                </a:lnTo>
                <a:lnTo>
                  <a:pt x="3864826" y="1857844"/>
                </a:lnTo>
                <a:lnTo>
                  <a:pt x="3863708" y="1857375"/>
                </a:lnTo>
                <a:lnTo>
                  <a:pt x="3861079" y="1857375"/>
                </a:lnTo>
                <a:lnTo>
                  <a:pt x="3859949" y="1857844"/>
                </a:lnTo>
                <a:lnTo>
                  <a:pt x="3858095" y="1859711"/>
                </a:lnTo>
                <a:lnTo>
                  <a:pt x="3857625" y="1860829"/>
                </a:lnTo>
                <a:lnTo>
                  <a:pt x="3857625" y="1863458"/>
                </a:lnTo>
                <a:lnTo>
                  <a:pt x="3858095" y="1864575"/>
                </a:lnTo>
                <a:lnTo>
                  <a:pt x="3859949" y="1866442"/>
                </a:lnTo>
                <a:lnTo>
                  <a:pt x="3861079" y="1866900"/>
                </a:lnTo>
                <a:lnTo>
                  <a:pt x="3863708" y="1866900"/>
                </a:lnTo>
                <a:lnTo>
                  <a:pt x="3864826" y="1866442"/>
                </a:lnTo>
                <a:lnTo>
                  <a:pt x="3866692" y="1864575"/>
                </a:lnTo>
                <a:lnTo>
                  <a:pt x="3867150" y="1863458"/>
                </a:lnTo>
                <a:lnTo>
                  <a:pt x="3867150" y="1860829"/>
                </a:lnTo>
                <a:close/>
              </a:path>
              <a:path w="10151110" h="1866900">
                <a:moveTo>
                  <a:pt x="3867150" y="1396479"/>
                </a:moveTo>
                <a:lnTo>
                  <a:pt x="3866692" y="1395361"/>
                </a:lnTo>
                <a:lnTo>
                  <a:pt x="3864826" y="1393507"/>
                </a:lnTo>
                <a:lnTo>
                  <a:pt x="3863708" y="1393037"/>
                </a:lnTo>
                <a:lnTo>
                  <a:pt x="3861079" y="1393037"/>
                </a:lnTo>
                <a:lnTo>
                  <a:pt x="3859949" y="1393507"/>
                </a:lnTo>
                <a:lnTo>
                  <a:pt x="3858095" y="1395361"/>
                </a:lnTo>
                <a:lnTo>
                  <a:pt x="3857625" y="1396479"/>
                </a:lnTo>
                <a:lnTo>
                  <a:pt x="3857625" y="1399120"/>
                </a:lnTo>
                <a:lnTo>
                  <a:pt x="3858095" y="1400238"/>
                </a:lnTo>
                <a:lnTo>
                  <a:pt x="3859949" y="1402092"/>
                </a:lnTo>
                <a:lnTo>
                  <a:pt x="3861079" y="1402562"/>
                </a:lnTo>
                <a:lnTo>
                  <a:pt x="3863708" y="1402562"/>
                </a:lnTo>
                <a:lnTo>
                  <a:pt x="3864826" y="1402092"/>
                </a:lnTo>
                <a:lnTo>
                  <a:pt x="3866692" y="1400238"/>
                </a:lnTo>
                <a:lnTo>
                  <a:pt x="3867150" y="1399120"/>
                </a:lnTo>
                <a:lnTo>
                  <a:pt x="3867150" y="1396479"/>
                </a:lnTo>
                <a:close/>
              </a:path>
              <a:path w="10151110" h="1866900">
                <a:moveTo>
                  <a:pt x="3867150" y="932141"/>
                </a:moveTo>
                <a:lnTo>
                  <a:pt x="3866692" y="931024"/>
                </a:lnTo>
                <a:lnTo>
                  <a:pt x="3864826" y="929157"/>
                </a:lnTo>
                <a:lnTo>
                  <a:pt x="3863708" y="928687"/>
                </a:lnTo>
                <a:lnTo>
                  <a:pt x="3861079" y="928687"/>
                </a:lnTo>
                <a:lnTo>
                  <a:pt x="3859949" y="929157"/>
                </a:lnTo>
                <a:lnTo>
                  <a:pt x="3858095" y="931024"/>
                </a:lnTo>
                <a:lnTo>
                  <a:pt x="3857625" y="932141"/>
                </a:lnTo>
                <a:lnTo>
                  <a:pt x="3857625" y="934770"/>
                </a:lnTo>
                <a:lnTo>
                  <a:pt x="3858095" y="935888"/>
                </a:lnTo>
                <a:lnTo>
                  <a:pt x="3859949" y="937755"/>
                </a:lnTo>
                <a:lnTo>
                  <a:pt x="3861079" y="938212"/>
                </a:lnTo>
                <a:lnTo>
                  <a:pt x="3863708" y="938212"/>
                </a:lnTo>
                <a:lnTo>
                  <a:pt x="3864826" y="937755"/>
                </a:lnTo>
                <a:lnTo>
                  <a:pt x="3866692" y="935888"/>
                </a:lnTo>
                <a:lnTo>
                  <a:pt x="3867150" y="934770"/>
                </a:lnTo>
                <a:lnTo>
                  <a:pt x="3867150" y="932141"/>
                </a:lnTo>
                <a:close/>
              </a:path>
              <a:path w="10151110" h="1866900">
                <a:moveTo>
                  <a:pt x="3867150" y="467791"/>
                </a:moveTo>
                <a:lnTo>
                  <a:pt x="3866692" y="466674"/>
                </a:lnTo>
                <a:lnTo>
                  <a:pt x="3864826" y="464820"/>
                </a:lnTo>
                <a:lnTo>
                  <a:pt x="3863708" y="464350"/>
                </a:lnTo>
                <a:lnTo>
                  <a:pt x="3861079" y="464350"/>
                </a:lnTo>
                <a:lnTo>
                  <a:pt x="3859949" y="464820"/>
                </a:lnTo>
                <a:lnTo>
                  <a:pt x="3858095" y="466674"/>
                </a:lnTo>
                <a:lnTo>
                  <a:pt x="3857625" y="467791"/>
                </a:lnTo>
                <a:lnTo>
                  <a:pt x="3857625" y="470433"/>
                </a:lnTo>
                <a:lnTo>
                  <a:pt x="3858095" y="471551"/>
                </a:lnTo>
                <a:lnTo>
                  <a:pt x="3859949" y="473405"/>
                </a:lnTo>
                <a:lnTo>
                  <a:pt x="3861079" y="473875"/>
                </a:lnTo>
                <a:lnTo>
                  <a:pt x="3863708" y="473875"/>
                </a:lnTo>
                <a:lnTo>
                  <a:pt x="3864826" y="473405"/>
                </a:lnTo>
                <a:lnTo>
                  <a:pt x="3866692" y="471551"/>
                </a:lnTo>
                <a:lnTo>
                  <a:pt x="3867150" y="470433"/>
                </a:lnTo>
                <a:lnTo>
                  <a:pt x="3867150" y="467791"/>
                </a:lnTo>
                <a:close/>
              </a:path>
              <a:path w="10151110" h="1866900">
                <a:moveTo>
                  <a:pt x="3867150" y="3454"/>
                </a:moveTo>
                <a:lnTo>
                  <a:pt x="3866692" y="2336"/>
                </a:lnTo>
                <a:lnTo>
                  <a:pt x="3864826" y="469"/>
                </a:lnTo>
                <a:lnTo>
                  <a:pt x="3863708" y="0"/>
                </a:lnTo>
                <a:lnTo>
                  <a:pt x="3861079" y="0"/>
                </a:lnTo>
                <a:lnTo>
                  <a:pt x="3859949" y="469"/>
                </a:lnTo>
                <a:lnTo>
                  <a:pt x="3858095" y="2336"/>
                </a:lnTo>
                <a:lnTo>
                  <a:pt x="3857625" y="3454"/>
                </a:lnTo>
                <a:lnTo>
                  <a:pt x="3857625" y="6083"/>
                </a:lnTo>
                <a:lnTo>
                  <a:pt x="3858095" y="7200"/>
                </a:lnTo>
                <a:lnTo>
                  <a:pt x="3859949" y="9067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67"/>
                </a:lnTo>
                <a:lnTo>
                  <a:pt x="3866692" y="7200"/>
                </a:lnTo>
                <a:lnTo>
                  <a:pt x="3867150" y="6083"/>
                </a:lnTo>
                <a:lnTo>
                  <a:pt x="3867150" y="3454"/>
                </a:lnTo>
                <a:close/>
              </a:path>
              <a:path w="10151110" h="1866900">
                <a:moveTo>
                  <a:pt x="3914775" y="1860829"/>
                </a:moveTo>
                <a:lnTo>
                  <a:pt x="3914317" y="1859711"/>
                </a:lnTo>
                <a:lnTo>
                  <a:pt x="3912451" y="1857844"/>
                </a:lnTo>
                <a:lnTo>
                  <a:pt x="3911333" y="1857375"/>
                </a:lnTo>
                <a:lnTo>
                  <a:pt x="3908704" y="1857375"/>
                </a:lnTo>
                <a:lnTo>
                  <a:pt x="3907574" y="1857844"/>
                </a:lnTo>
                <a:lnTo>
                  <a:pt x="3905720" y="1859711"/>
                </a:lnTo>
                <a:lnTo>
                  <a:pt x="3905250" y="1860829"/>
                </a:lnTo>
                <a:lnTo>
                  <a:pt x="3905250" y="1863458"/>
                </a:lnTo>
                <a:lnTo>
                  <a:pt x="3905720" y="1864575"/>
                </a:lnTo>
                <a:lnTo>
                  <a:pt x="3907574" y="1866442"/>
                </a:lnTo>
                <a:lnTo>
                  <a:pt x="3908704" y="1866900"/>
                </a:lnTo>
                <a:lnTo>
                  <a:pt x="3911333" y="1866900"/>
                </a:lnTo>
                <a:lnTo>
                  <a:pt x="3912451" y="1866442"/>
                </a:lnTo>
                <a:lnTo>
                  <a:pt x="3914317" y="1864575"/>
                </a:lnTo>
                <a:lnTo>
                  <a:pt x="3914775" y="1863458"/>
                </a:lnTo>
                <a:lnTo>
                  <a:pt x="3914775" y="1860829"/>
                </a:lnTo>
                <a:close/>
              </a:path>
              <a:path w="10151110" h="1866900">
                <a:moveTo>
                  <a:pt x="3914775" y="1396479"/>
                </a:moveTo>
                <a:lnTo>
                  <a:pt x="3914317" y="1395361"/>
                </a:lnTo>
                <a:lnTo>
                  <a:pt x="3912451" y="1393507"/>
                </a:lnTo>
                <a:lnTo>
                  <a:pt x="3911333" y="1393037"/>
                </a:lnTo>
                <a:lnTo>
                  <a:pt x="3908704" y="1393037"/>
                </a:lnTo>
                <a:lnTo>
                  <a:pt x="3907574" y="1393507"/>
                </a:lnTo>
                <a:lnTo>
                  <a:pt x="3905720" y="1395361"/>
                </a:lnTo>
                <a:lnTo>
                  <a:pt x="3905250" y="1396479"/>
                </a:lnTo>
                <a:lnTo>
                  <a:pt x="3905250" y="1399120"/>
                </a:lnTo>
                <a:lnTo>
                  <a:pt x="3905720" y="1400238"/>
                </a:lnTo>
                <a:lnTo>
                  <a:pt x="3907574" y="1402092"/>
                </a:lnTo>
                <a:lnTo>
                  <a:pt x="3908704" y="1402562"/>
                </a:lnTo>
                <a:lnTo>
                  <a:pt x="3911333" y="1402562"/>
                </a:lnTo>
                <a:lnTo>
                  <a:pt x="3912451" y="1402092"/>
                </a:lnTo>
                <a:lnTo>
                  <a:pt x="3914317" y="1400238"/>
                </a:lnTo>
                <a:lnTo>
                  <a:pt x="3914775" y="1399120"/>
                </a:lnTo>
                <a:lnTo>
                  <a:pt x="3914775" y="1396479"/>
                </a:lnTo>
                <a:close/>
              </a:path>
              <a:path w="10151110" h="1866900">
                <a:moveTo>
                  <a:pt x="3914775" y="932141"/>
                </a:moveTo>
                <a:lnTo>
                  <a:pt x="3914317" y="931024"/>
                </a:lnTo>
                <a:lnTo>
                  <a:pt x="3912451" y="929157"/>
                </a:lnTo>
                <a:lnTo>
                  <a:pt x="3911333" y="928687"/>
                </a:lnTo>
                <a:lnTo>
                  <a:pt x="3908704" y="928687"/>
                </a:lnTo>
                <a:lnTo>
                  <a:pt x="3907574" y="929157"/>
                </a:lnTo>
                <a:lnTo>
                  <a:pt x="3905720" y="931024"/>
                </a:lnTo>
                <a:lnTo>
                  <a:pt x="3905250" y="932141"/>
                </a:lnTo>
                <a:lnTo>
                  <a:pt x="3905250" y="934770"/>
                </a:lnTo>
                <a:lnTo>
                  <a:pt x="3905720" y="935888"/>
                </a:lnTo>
                <a:lnTo>
                  <a:pt x="3907574" y="937755"/>
                </a:lnTo>
                <a:lnTo>
                  <a:pt x="3908704" y="938212"/>
                </a:lnTo>
                <a:lnTo>
                  <a:pt x="3911333" y="938212"/>
                </a:lnTo>
                <a:lnTo>
                  <a:pt x="3912451" y="937755"/>
                </a:lnTo>
                <a:lnTo>
                  <a:pt x="3914317" y="935888"/>
                </a:lnTo>
                <a:lnTo>
                  <a:pt x="3914775" y="934770"/>
                </a:lnTo>
                <a:lnTo>
                  <a:pt x="3914775" y="932141"/>
                </a:lnTo>
                <a:close/>
              </a:path>
              <a:path w="10151110" h="1866900">
                <a:moveTo>
                  <a:pt x="3914775" y="467791"/>
                </a:moveTo>
                <a:lnTo>
                  <a:pt x="3914317" y="466674"/>
                </a:lnTo>
                <a:lnTo>
                  <a:pt x="3912451" y="464820"/>
                </a:lnTo>
                <a:lnTo>
                  <a:pt x="3911333" y="464350"/>
                </a:lnTo>
                <a:lnTo>
                  <a:pt x="3908704" y="464350"/>
                </a:lnTo>
                <a:lnTo>
                  <a:pt x="3907574" y="464820"/>
                </a:lnTo>
                <a:lnTo>
                  <a:pt x="3905720" y="466674"/>
                </a:lnTo>
                <a:lnTo>
                  <a:pt x="3905250" y="467791"/>
                </a:lnTo>
                <a:lnTo>
                  <a:pt x="3905250" y="470433"/>
                </a:lnTo>
                <a:lnTo>
                  <a:pt x="3905720" y="471551"/>
                </a:lnTo>
                <a:lnTo>
                  <a:pt x="3907574" y="473405"/>
                </a:lnTo>
                <a:lnTo>
                  <a:pt x="3908704" y="473875"/>
                </a:lnTo>
                <a:lnTo>
                  <a:pt x="3911333" y="473875"/>
                </a:lnTo>
                <a:lnTo>
                  <a:pt x="3912451" y="473405"/>
                </a:lnTo>
                <a:lnTo>
                  <a:pt x="3914317" y="471551"/>
                </a:lnTo>
                <a:lnTo>
                  <a:pt x="3914775" y="470433"/>
                </a:lnTo>
                <a:lnTo>
                  <a:pt x="3914775" y="467791"/>
                </a:lnTo>
                <a:close/>
              </a:path>
              <a:path w="10151110" h="1866900">
                <a:moveTo>
                  <a:pt x="3914775" y="3454"/>
                </a:moveTo>
                <a:lnTo>
                  <a:pt x="3914317" y="2336"/>
                </a:lnTo>
                <a:lnTo>
                  <a:pt x="3912451" y="469"/>
                </a:lnTo>
                <a:lnTo>
                  <a:pt x="3911333" y="0"/>
                </a:lnTo>
                <a:lnTo>
                  <a:pt x="3908704" y="0"/>
                </a:lnTo>
                <a:lnTo>
                  <a:pt x="3907574" y="469"/>
                </a:lnTo>
                <a:lnTo>
                  <a:pt x="3905720" y="2336"/>
                </a:lnTo>
                <a:lnTo>
                  <a:pt x="3905250" y="3454"/>
                </a:lnTo>
                <a:lnTo>
                  <a:pt x="3905250" y="6083"/>
                </a:lnTo>
                <a:lnTo>
                  <a:pt x="3905720" y="7200"/>
                </a:lnTo>
                <a:lnTo>
                  <a:pt x="3907574" y="9067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67"/>
                </a:lnTo>
                <a:lnTo>
                  <a:pt x="3914317" y="7200"/>
                </a:lnTo>
                <a:lnTo>
                  <a:pt x="3914775" y="6083"/>
                </a:lnTo>
                <a:lnTo>
                  <a:pt x="3914775" y="3454"/>
                </a:lnTo>
                <a:close/>
              </a:path>
              <a:path w="10151110" h="1866900">
                <a:moveTo>
                  <a:pt x="3962400" y="1860829"/>
                </a:moveTo>
                <a:lnTo>
                  <a:pt x="3961942" y="1859711"/>
                </a:lnTo>
                <a:lnTo>
                  <a:pt x="3960076" y="1857844"/>
                </a:lnTo>
                <a:lnTo>
                  <a:pt x="3958958" y="1857375"/>
                </a:lnTo>
                <a:lnTo>
                  <a:pt x="3956329" y="1857375"/>
                </a:lnTo>
                <a:lnTo>
                  <a:pt x="3955211" y="1857844"/>
                </a:lnTo>
                <a:lnTo>
                  <a:pt x="3953345" y="1859711"/>
                </a:lnTo>
                <a:lnTo>
                  <a:pt x="3952875" y="1860829"/>
                </a:lnTo>
                <a:lnTo>
                  <a:pt x="3952875" y="1863458"/>
                </a:lnTo>
                <a:lnTo>
                  <a:pt x="3953345" y="1864575"/>
                </a:lnTo>
                <a:lnTo>
                  <a:pt x="3955211" y="1866442"/>
                </a:lnTo>
                <a:lnTo>
                  <a:pt x="3956329" y="1866900"/>
                </a:lnTo>
                <a:lnTo>
                  <a:pt x="3958958" y="1866900"/>
                </a:lnTo>
                <a:lnTo>
                  <a:pt x="3960076" y="1866442"/>
                </a:lnTo>
                <a:lnTo>
                  <a:pt x="3961942" y="1864575"/>
                </a:lnTo>
                <a:lnTo>
                  <a:pt x="3962400" y="1863458"/>
                </a:lnTo>
                <a:lnTo>
                  <a:pt x="3962400" y="1860829"/>
                </a:lnTo>
                <a:close/>
              </a:path>
              <a:path w="10151110" h="1866900">
                <a:moveTo>
                  <a:pt x="3962400" y="1396479"/>
                </a:moveTo>
                <a:lnTo>
                  <a:pt x="3961942" y="1395361"/>
                </a:lnTo>
                <a:lnTo>
                  <a:pt x="3960076" y="1393507"/>
                </a:lnTo>
                <a:lnTo>
                  <a:pt x="3958958" y="1393037"/>
                </a:lnTo>
                <a:lnTo>
                  <a:pt x="3956329" y="1393037"/>
                </a:lnTo>
                <a:lnTo>
                  <a:pt x="3955211" y="1393507"/>
                </a:lnTo>
                <a:lnTo>
                  <a:pt x="3953345" y="1395361"/>
                </a:lnTo>
                <a:lnTo>
                  <a:pt x="3952875" y="1396479"/>
                </a:lnTo>
                <a:lnTo>
                  <a:pt x="3952875" y="1399120"/>
                </a:lnTo>
                <a:lnTo>
                  <a:pt x="3953345" y="1400238"/>
                </a:lnTo>
                <a:lnTo>
                  <a:pt x="3955211" y="1402092"/>
                </a:lnTo>
                <a:lnTo>
                  <a:pt x="3956329" y="1402562"/>
                </a:lnTo>
                <a:lnTo>
                  <a:pt x="3958958" y="1402562"/>
                </a:lnTo>
                <a:lnTo>
                  <a:pt x="3960076" y="1402092"/>
                </a:lnTo>
                <a:lnTo>
                  <a:pt x="3961942" y="1400238"/>
                </a:lnTo>
                <a:lnTo>
                  <a:pt x="3962400" y="1399120"/>
                </a:lnTo>
                <a:lnTo>
                  <a:pt x="3962400" y="1396479"/>
                </a:lnTo>
                <a:close/>
              </a:path>
              <a:path w="10151110" h="1866900">
                <a:moveTo>
                  <a:pt x="3962400" y="932141"/>
                </a:moveTo>
                <a:lnTo>
                  <a:pt x="3961942" y="931024"/>
                </a:lnTo>
                <a:lnTo>
                  <a:pt x="3960076" y="929157"/>
                </a:lnTo>
                <a:lnTo>
                  <a:pt x="3958958" y="928687"/>
                </a:lnTo>
                <a:lnTo>
                  <a:pt x="3956329" y="928687"/>
                </a:lnTo>
                <a:lnTo>
                  <a:pt x="3955211" y="929157"/>
                </a:lnTo>
                <a:lnTo>
                  <a:pt x="3953345" y="931024"/>
                </a:lnTo>
                <a:lnTo>
                  <a:pt x="3952875" y="932141"/>
                </a:lnTo>
                <a:lnTo>
                  <a:pt x="3952875" y="934770"/>
                </a:lnTo>
                <a:lnTo>
                  <a:pt x="3953345" y="935888"/>
                </a:lnTo>
                <a:lnTo>
                  <a:pt x="3955211" y="937755"/>
                </a:lnTo>
                <a:lnTo>
                  <a:pt x="3956329" y="938212"/>
                </a:lnTo>
                <a:lnTo>
                  <a:pt x="3958958" y="938212"/>
                </a:lnTo>
                <a:lnTo>
                  <a:pt x="3960076" y="937755"/>
                </a:lnTo>
                <a:lnTo>
                  <a:pt x="3961942" y="935888"/>
                </a:lnTo>
                <a:lnTo>
                  <a:pt x="3962400" y="934770"/>
                </a:lnTo>
                <a:lnTo>
                  <a:pt x="3962400" y="932141"/>
                </a:lnTo>
                <a:close/>
              </a:path>
              <a:path w="10151110" h="1866900">
                <a:moveTo>
                  <a:pt x="3962400" y="467791"/>
                </a:moveTo>
                <a:lnTo>
                  <a:pt x="3961942" y="466674"/>
                </a:lnTo>
                <a:lnTo>
                  <a:pt x="3960076" y="464820"/>
                </a:lnTo>
                <a:lnTo>
                  <a:pt x="3958958" y="464350"/>
                </a:lnTo>
                <a:lnTo>
                  <a:pt x="3956329" y="464350"/>
                </a:lnTo>
                <a:lnTo>
                  <a:pt x="3955211" y="464820"/>
                </a:lnTo>
                <a:lnTo>
                  <a:pt x="3953345" y="466674"/>
                </a:lnTo>
                <a:lnTo>
                  <a:pt x="3952875" y="467791"/>
                </a:lnTo>
                <a:lnTo>
                  <a:pt x="3952875" y="470433"/>
                </a:lnTo>
                <a:lnTo>
                  <a:pt x="3953345" y="471551"/>
                </a:lnTo>
                <a:lnTo>
                  <a:pt x="3955211" y="473405"/>
                </a:lnTo>
                <a:lnTo>
                  <a:pt x="3956329" y="473875"/>
                </a:lnTo>
                <a:lnTo>
                  <a:pt x="3958958" y="473875"/>
                </a:lnTo>
                <a:lnTo>
                  <a:pt x="3960076" y="473405"/>
                </a:lnTo>
                <a:lnTo>
                  <a:pt x="3961942" y="471551"/>
                </a:lnTo>
                <a:lnTo>
                  <a:pt x="3962400" y="470433"/>
                </a:lnTo>
                <a:lnTo>
                  <a:pt x="3962400" y="467791"/>
                </a:lnTo>
                <a:close/>
              </a:path>
              <a:path w="10151110" h="1866900">
                <a:moveTo>
                  <a:pt x="3962400" y="3454"/>
                </a:moveTo>
                <a:lnTo>
                  <a:pt x="3961942" y="2336"/>
                </a:lnTo>
                <a:lnTo>
                  <a:pt x="3960076" y="469"/>
                </a:lnTo>
                <a:lnTo>
                  <a:pt x="3958958" y="0"/>
                </a:lnTo>
                <a:lnTo>
                  <a:pt x="3956329" y="0"/>
                </a:lnTo>
                <a:lnTo>
                  <a:pt x="3955211" y="469"/>
                </a:lnTo>
                <a:lnTo>
                  <a:pt x="3953345" y="2336"/>
                </a:lnTo>
                <a:lnTo>
                  <a:pt x="3952875" y="3454"/>
                </a:lnTo>
                <a:lnTo>
                  <a:pt x="3952875" y="6083"/>
                </a:lnTo>
                <a:lnTo>
                  <a:pt x="3953345" y="7200"/>
                </a:lnTo>
                <a:lnTo>
                  <a:pt x="3955211" y="9067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67"/>
                </a:lnTo>
                <a:lnTo>
                  <a:pt x="3961942" y="7200"/>
                </a:lnTo>
                <a:lnTo>
                  <a:pt x="3962400" y="6083"/>
                </a:lnTo>
                <a:lnTo>
                  <a:pt x="3962400" y="3454"/>
                </a:lnTo>
                <a:close/>
              </a:path>
              <a:path w="10151110" h="1866900">
                <a:moveTo>
                  <a:pt x="4010025" y="1860829"/>
                </a:moveTo>
                <a:lnTo>
                  <a:pt x="4009567" y="1859711"/>
                </a:lnTo>
                <a:lnTo>
                  <a:pt x="4007701" y="1857844"/>
                </a:lnTo>
                <a:lnTo>
                  <a:pt x="4006583" y="1857375"/>
                </a:lnTo>
                <a:lnTo>
                  <a:pt x="4003954" y="1857375"/>
                </a:lnTo>
                <a:lnTo>
                  <a:pt x="4002836" y="1857844"/>
                </a:lnTo>
                <a:lnTo>
                  <a:pt x="4000970" y="1859711"/>
                </a:lnTo>
                <a:lnTo>
                  <a:pt x="4000500" y="1860829"/>
                </a:lnTo>
                <a:lnTo>
                  <a:pt x="4000500" y="1863458"/>
                </a:lnTo>
                <a:lnTo>
                  <a:pt x="4000970" y="1864575"/>
                </a:lnTo>
                <a:lnTo>
                  <a:pt x="4002836" y="1866442"/>
                </a:lnTo>
                <a:lnTo>
                  <a:pt x="4003954" y="1866900"/>
                </a:lnTo>
                <a:lnTo>
                  <a:pt x="4006583" y="1866900"/>
                </a:lnTo>
                <a:lnTo>
                  <a:pt x="4007701" y="1866442"/>
                </a:lnTo>
                <a:lnTo>
                  <a:pt x="4009567" y="1864575"/>
                </a:lnTo>
                <a:lnTo>
                  <a:pt x="4010025" y="1863458"/>
                </a:lnTo>
                <a:lnTo>
                  <a:pt x="4010025" y="1860829"/>
                </a:lnTo>
                <a:close/>
              </a:path>
              <a:path w="10151110" h="1866900">
                <a:moveTo>
                  <a:pt x="4010025" y="1396479"/>
                </a:moveTo>
                <a:lnTo>
                  <a:pt x="4009567" y="1395361"/>
                </a:lnTo>
                <a:lnTo>
                  <a:pt x="4007701" y="1393507"/>
                </a:lnTo>
                <a:lnTo>
                  <a:pt x="4006583" y="1393037"/>
                </a:lnTo>
                <a:lnTo>
                  <a:pt x="4003954" y="1393037"/>
                </a:lnTo>
                <a:lnTo>
                  <a:pt x="4002836" y="1393507"/>
                </a:lnTo>
                <a:lnTo>
                  <a:pt x="4000970" y="1395361"/>
                </a:lnTo>
                <a:lnTo>
                  <a:pt x="4000500" y="1396479"/>
                </a:lnTo>
                <a:lnTo>
                  <a:pt x="4000500" y="1399120"/>
                </a:lnTo>
                <a:lnTo>
                  <a:pt x="4000970" y="1400238"/>
                </a:lnTo>
                <a:lnTo>
                  <a:pt x="4002836" y="1402092"/>
                </a:lnTo>
                <a:lnTo>
                  <a:pt x="4003954" y="1402562"/>
                </a:lnTo>
                <a:lnTo>
                  <a:pt x="4006583" y="1402562"/>
                </a:lnTo>
                <a:lnTo>
                  <a:pt x="4007701" y="1402092"/>
                </a:lnTo>
                <a:lnTo>
                  <a:pt x="4009567" y="1400238"/>
                </a:lnTo>
                <a:lnTo>
                  <a:pt x="4010025" y="1399120"/>
                </a:lnTo>
                <a:lnTo>
                  <a:pt x="4010025" y="1396479"/>
                </a:lnTo>
                <a:close/>
              </a:path>
              <a:path w="10151110" h="1866900">
                <a:moveTo>
                  <a:pt x="4010025" y="932141"/>
                </a:moveTo>
                <a:lnTo>
                  <a:pt x="4009567" y="931024"/>
                </a:lnTo>
                <a:lnTo>
                  <a:pt x="4007701" y="929157"/>
                </a:lnTo>
                <a:lnTo>
                  <a:pt x="4006583" y="928687"/>
                </a:lnTo>
                <a:lnTo>
                  <a:pt x="4003954" y="928687"/>
                </a:lnTo>
                <a:lnTo>
                  <a:pt x="4002836" y="929157"/>
                </a:lnTo>
                <a:lnTo>
                  <a:pt x="4000970" y="931024"/>
                </a:lnTo>
                <a:lnTo>
                  <a:pt x="4000500" y="932141"/>
                </a:lnTo>
                <a:lnTo>
                  <a:pt x="4000500" y="934770"/>
                </a:lnTo>
                <a:lnTo>
                  <a:pt x="4000970" y="935888"/>
                </a:lnTo>
                <a:lnTo>
                  <a:pt x="4002836" y="937755"/>
                </a:lnTo>
                <a:lnTo>
                  <a:pt x="4003954" y="938212"/>
                </a:lnTo>
                <a:lnTo>
                  <a:pt x="4006583" y="938212"/>
                </a:lnTo>
                <a:lnTo>
                  <a:pt x="4007701" y="937755"/>
                </a:lnTo>
                <a:lnTo>
                  <a:pt x="4009567" y="935888"/>
                </a:lnTo>
                <a:lnTo>
                  <a:pt x="4010025" y="934770"/>
                </a:lnTo>
                <a:lnTo>
                  <a:pt x="4010025" y="932141"/>
                </a:lnTo>
                <a:close/>
              </a:path>
              <a:path w="10151110" h="1866900">
                <a:moveTo>
                  <a:pt x="4010025" y="467791"/>
                </a:moveTo>
                <a:lnTo>
                  <a:pt x="4009567" y="466674"/>
                </a:lnTo>
                <a:lnTo>
                  <a:pt x="4007701" y="464820"/>
                </a:lnTo>
                <a:lnTo>
                  <a:pt x="4006583" y="464350"/>
                </a:lnTo>
                <a:lnTo>
                  <a:pt x="4003954" y="464350"/>
                </a:lnTo>
                <a:lnTo>
                  <a:pt x="4002836" y="464820"/>
                </a:lnTo>
                <a:lnTo>
                  <a:pt x="4000970" y="466674"/>
                </a:lnTo>
                <a:lnTo>
                  <a:pt x="4000500" y="467791"/>
                </a:lnTo>
                <a:lnTo>
                  <a:pt x="4000500" y="470433"/>
                </a:lnTo>
                <a:lnTo>
                  <a:pt x="4000970" y="471551"/>
                </a:lnTo>
                <a:lnTo>
                  <a:pt x="4002836" y="473405"/>
                </a:lnTo>
                <a:lnTo>
                  <a:pt x="4003954" y="473875"/>
                </a:lnTo>
                <a:lnTo>
                  <a:pt x="4006583" y="473875"/>
                </a:lnTo>
                <a:lnTo>
                  <a:pt x="4007701" y="473405"/>
                </a:lnTo>
                <a:lnTo>
                  <a:pt x="4009567" y="471551"/>
                </a:lnTo>
                <a:lnTo>
                  <a:pt x="4010025" y="470433"/>
                </a:lnTo>
                <a:lnTo>
                  <a:pt x="4010025" y="467791"/>
                </a:lnTo>
                <a:close/>
              </a:path>
              <a:path w="10151110" h="1866900">
                <a:moveTo>
                  <a:pt x="4010025" y="3454"/>
                </a:moveTo>
                <a:lnTo>
                  <a:pt x="4009567" y="2336"/>
                </a:lnTo>
                <a:lnTo>
                  <a:pt x="4007701" y="469"/>
                </a:lnTo>
                <a:lnTo>
                  <a:pt x="4006583" y="0"/>
                </a:lnTo>
                <a:lnTo>
                  <a:pt x="4003954" y="0"/>
                </a:lnTo>
                <a:lnTo>
                  <a:pt x="4002836" y="469"/>
                </a:lnTo>
                <a:lnTo>
                  <a:pt x="4000970" y="2336"/>
                </a:lnTo>
                <a:lnTo>
                  <a:pt x="4000500" y="3454"/>
                </a:lnTo>
                <a:lnTo>
                  <a:pt x="4000500" y="6083"/>
                </a:lnTo>
                <a:lnTo>
                  <a:pt x="4000970" y="7200"/>
                </a:lnTo>
                <a:lnTo>
                  <a:pt x="4002836" y="9067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67"/>
                </a:lnTo>
                <a:lnTo>
                  <a:pt x="4009567" y="7200"/>
                </a:lnTo>
                <a:lnTo>
                  <a:pt x="4010025" y="6083"/>
                </a:lnTo>
                <a:lnTo>
                  <a:pt x="4010025" y="3454"/>
                </a:lnTo>
                <a:close/>
              </a:path>
              <a:path w="10151110" h="1866900">
                <a:moveTo>
                  <a:pt x="4057650" y="1860829"/>
                </a:moveTo>
                <a:lnTo>
                  <a:pt x="4057192" y="1859711"/>
                </a:lnTo>
                <a:lnTo>
                  <a:pt x="4055326" y="1857844"/>
                </a:lnTo>
                <a:lnTo>
                  <a:pt x="4054208" y="1857375"/>
                </a:lnTo>
                <a:lnTo>
                  <a:pt x="4051579" y="1857375"/>
                </a:lnTo>
                <a:lnTo>
                  <a:pt x="4050461" y="1857844"/>
                </a:lnTo>
                <a:lnTo>
                  <a:pt x="4048595" y="1859711"/>
                </a:lnTo>
                <a:lnTo>
                  <a:pt x="4048125" y="1860829"/>
                </a:lnTo>
                <a:lnTo>
                  <a:pt x="4048125" y="1863458"/>
                </a:lnTo>
                <a:lnTo>
                  <a:pt x="4048595" y="1864575"/>
                </a:lnTo>
                <a:lnTo>
                  <a:pt x="4050461" y="1866442"/>
                </a:lnTo>
                <a:lnTo>
                  <a:pt x="4051579" y="1866900"/>
                </a:lnTo>
                <a:lnTo>
                  <a:pt x="4054208" y="1866900"/>
                </a:lnTo>
                <a:lnTo>
                  <a:pt x="4055326" y="1866442"/>
                </a:lnTo>
                <a:lnTo>
                  <a:pt x="4057192" y="1864575"/>
                </a:lnTo>
                <a:lnTo>
                  <a:pt x="4057650" y="1863458"/>
                </a:lnTo>
                <a:lnTo>
                  <a:pt x="4057650" y="1860829"/>
                </a:lnTo>
                <a:close/>
              </a:path>
              <a:path w="10151110" h="1866900">
                <a:moveTo>
                  <a:pt x="4057650" y="1396479"/>
                </a:moveTo>
                <a:lnTo>
                  <a:pt x="4057192" y="1395361"/>
                </a:lnTo>
                <a:lnTo>
                  <a:pt x="4055326" y="1393507"/>
                </a:lnTo>
                <a:lnTo>
                  <a:pt x="4054208" y="1393037"/>
                </a:lnTo>
                <a:lnTo>
                  <a:pt x="4051579" y="1393037"/>
                </a:lnTo>
                <a:lnTo>
                  <a:pt x="4050461" y="1393507"/>
                </a:lnTo>
                <a:lnTo>
                  <a:pt x="4048595" y="1395361"/>
                </a:lnTo>
                <a:lnTo>
                  <a:pt x="4048125" y="1396479"/>
                </a:lnTo>
                <a:lnTo>
                  <a:pt x="4048125" y="1399120"/>
                </a:lnTo>
                <a:lnTo>
                  <a:pt x="4048595" y="1400238"/>
                </a:lnTo>
                <a:lnTo>
                  <a:pt x="4050461" y="1402092"/>
                </a:lnTo>
                <a:lnTo>
                  <a:pt x="4051579" y="1402562"/>
                </a:lnTo>
                <a:lnTo>
                  <a:pt x="4054208" y="1402562"/>
                </a:lnTo>
                <a:lnTo>
                  <a:pt x="4055326" y="1402092"/>
                </a:lnTo>
                <a:lnTo>
                  <a:pt x="4057192" y="1400238"/>
                </a:lnTo>
                <a:lnTo>
                  <a:pt x="4057650" y="1399120"/>
                </a:lnTo>
                <a:lnTo>
                  <a:pt x="4057650" y="1396479"/>
                </a:lnTo>
                <a:close/>
              </a:path>
              <a:path w="10151110" h="1866900">
                <a:moveTo>
                  <a:pt x="4057650" y="932141"/>
                </a:moveTo>
                <a:lnTo>
                  <a:pt x="4057192" y="931024"/>
                </a:lnTo>
                <a:lnTo>
                  <a:pt x="4055326" y="929157"/>
                </a:lnTo>
                <a:lnTo>
                  <a:pt x="4054208" y="928687"/>
                </a:lnTo>
                <a:lnTo>
                  <a:pt x="4051579" y="928687"/>
                </a:lnTo>
                <a:lnTo>
                  <a:pt x="4050461" y="929157"/>
                </a:lnTo>
                <a:lnTo>
                  <a:pt x="4048595" y="931024"/>
                </a:lnTo>
                <a:lnTo>
                  <a:pt x="4048125" y="932141"/>
                </a:lnTo>
                <a:lnTo>
                  <a:pt x="4048125" y="934770"/>
                </a:lnTo>
                <a:lnTo>
                  <a:pt x="4048595" y="935888"/>
                </a:lnTo>
                <a:lnTo>
                  <a:pt x="4050461" y="937755"/>
                </a:lnTo>
                <a:lnTo>
                  <a:pt x="4051579" y="938212"/>
                </a:lnTo>
                <a:lnTo>
                  <a:pt x="4054208" y="938212"/>
                </a:lnTo>
                <a:lnTo>
                  <a:pt x="4055326" y="937755"/>
                </a:lnTo>
                <a:lnTo>
                  <a:pt x="4057192" y="935888"/>
                </a:lnTo>
                <a:lnTo>
                  <a:pt x="4057650" y="934770"/>
                </a:lnTo>
                <a:lnTo>
                  <a:pt x="4057650" y="932141"/>
                </a:lnTo>
                <a:close/>
              </a:path>
              <a:path w="10151110" h="1866900">
                <a:moveTo>
                  <a:pt x="4057650" y="467791"/>
                </a:moveTo>
                <a:lnTo>
                  <a:pt x="4057192" y="466674"/>
                </a:lnTo>
                <a:lnTo>
                  <a:pt x="4055326" y="464820"/>
                </a:lnTo>
                <a:lnTo>
                  <a:pt x="4054208" y="464350"/>
                </a:lnTo>
                <a:lnTo>
                  <a:pt x="4051579" y="464350"/>
                </a:lnTo>
                <a:lnTo>
                  <a:pt x="4050461" y="464820"/>
                </a:lnTo>
                <a:lnTo>
                  <a:pt x="4048595" y="466674"/>
                </a:lnTo>
                <a:lnTo>
                  <a:pt x="4048125" y="467791"/>
                </a:lnTo>
                <a:lnTo>
                  <a:pt x="4048125" y="470433"/>
                </a:lnTo>
                <a:lnTo>
                  <a:pt x="4048595" y="471551"/>
                </a:lnTo>
                <a:lnTo>
                  <a:pt x="4050461" y="473405"/>
                </a:lnTo>
                <a:lnTo>
                  <a:pt x="4051579" y="473875"/>
                </a:lnTo>
                <a:lnTo>
                  <a:pt x="4054208" y="473875"/>
                </a:lnTo>
                <a:lnTo>
                  <a:pt x="4055326" y="473405"/>
                </a:lnTo>
                <a:lnTo>
                  <a:pt x="4057192" y="471551"/>
                </a:lnTo>
                <a:lnTo>
                  <a:pt x="4057650" y="470433"/>
                </a:lnTo>
                <a:lnTo>
                  <a:pt x="4057650" y="467791"/>
                </a:lnTo>
                <a:close/>
              </a:path>
              <a:path w="10151110" h="1866900">
                <a:moveTo>
                  <a:pt x="4057650" y="3454"/>
                </a:moveTo>
                <a:lnTo>
                  <a:pt x="4057192" y="2336"/>
                </a:lnTo>
                <a:lnTo>
                  <a:pt x="4055326" y="469"/>
                </a:lnTo>
                <a:lnTo>
                  <a:pt x="4054208" y="0"/>
                </a:lnTo>
                <a:lnTo>
                  <a:pt x="4051579" y="0"/>
                </a:lnTo>
                <a:lnTo>
                  <a:pt x="4050461" y="469"/>
                </a:lnTo>
                <a:lnTo>
                  <a:pt x="4048595" y="2336"/>
                </a:lnTo>
                <a:lnTo>
                  <a:pt x="4048125" y="3454"/>
                </a:lnTo>
                <a:lnTo>
                  <a:pt x="4048125" y="6083"/>
                </a:lnTo>
                <a:lnTo>
                  <a:pt x="4048595" y="7200"/>
                </a:lnTo>
                <a:lnTo>
                  <a:pt x="4050461" y="9067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67"/>
                </a:lnTo>
                <a:lnTo>
                  <a:pt x="4057192" y="7200"/>
                </a:lnTo>
                <a:lnTo>
                  <a:pt x="4057650" y="6083"/>
                </a:lnTo>
                <a:lnTo>
                  <a:pt x="4057650" y="3454"/>
                </a:lnTo>
                <a:close/>
              </a:path>
              <a:path w="10151110" h="1866900">
                <a:moveTo>
                  <a:pt x="4105275" y="1860829"/>
                </a:moveTo>
                <a:lnTo>
                  <a:pt x="4104817" y="1859711"/>
                </a:lnTo>
                <a:lnTo>
                  <a:pt x="4102951" y="1857844"/>
                </a:lnTo>
                <a:lnTo>
                  <a:pt x="4101833" y="1857375"/>
                </a:lnTo>
                <a:lnTo>
                  <a:pt x="4099204" y="1857375"/>
                </a:lnTo>
                <a:lnTo>
                  <a:pt x="4098086" y="1857844"/>
                </a:lnTo>
                <a:lnTo>
                  <a:pt x="4096220" y="1859711"/>
                </a:lnTo>
                <a:lnTo>
                  <a:pt x="4095750" y="1860829"/>
                </a:lnTo>
                <a:lnTo>
                  <a:pt x="4095750" y="1863458"/>
                </a:lnTo>
                <a:lnTo>
                  <a:pt x="4096220" y="1864575"/>
                </a:lnTo>
                <a:lnTo>
                  <a:pt x="4098086" y="1866442"/>
                </a:lnTo>
                <a:lnTo>
                  <a:pt x="4099204" y="1866900"/>
                </a:lnTo>
                <a:lnTo>
                  <a:pt x="4101833" y="1866900"/>
                </a:lnTo>
                <a:lnTo>
                  <a:pt x="4102951" y="1866442"/>
                </a:lnTo>
                <a:lnTo>
                  <a:pt x="4104817" y="1864575"/>
                </a:lnTo>
                <a:lnTo>
                  <a:pt x="4105275" y="1863458"/>
                </a:lnTo>
                <a:lnTo>
                  <a:pt x="4105275" y="1860829"/>
                </a:lnTo>
                <a:close/>
              </a:path>
              <a:path w="10151110" h="1866900">
                <a:moveTo>
                  <a:pt x="4105275" y="1396479"/>
                </a:moveTo>
                <a:lnTo>
                  <a:pt x="4104817" y="1395361"/>
                </a:lnTo>
                <a:lnTo>
                  <a:pt x="4102951" y="1393507"/>
                </a:lnTo>
                <a:lnTo>
                  <a:pt x="4101833" y="1393037"/>
                </a:lnTo>
                <a:lnTo>
                  <a:pt x="4099204" y="1393037"/>
                </a:lnTo>
                <a:lnTo>
                  <a:pt x="4098086" y="1393507"/>
                </a:lnTo>
                <a:lnTo>
                  <a:pt x="4096220" y="1395361"/>
                </a:lnTo>
                <a:lnTo>
                  <a:pt x="4095750" y="1396479"/>
                </a:lnTo>
                <a:lnTo>
                  <a:pt x="4095750" y="1399120"/>
                </a:lnTo>
                <a:lnTo>
                  <a:pt x="4096220" y="1400238"/>
                </a:lnTo>
                <a:lnTo>
                  <a:pt x="4098086" y="1402092"/>
                </a:lnTo>
                <a:lnTo>
                  <a:pt x="4099204" y="1402562"/>
                </a:lnTo>
                <a:lnTo>
                  <a:pt x="4101833" y="1402562"/>
                </a:lnTo>
                <a:lnTo>
                  <a:pt x="4102951" y="1402092"/>
                </a:lnTo>
                <a:lnTo>
                  <a:pt x="4104817" y="1400238"/>
                </a:lnTo>
                <a:lnTo>
                  <a:pt x="4105275" y="1399120"/>
                </a:lnTo>
                <a:lnTo>
                  <a:pt x="4105275" y="1396479"/>
                </a:lnTo>
                <a:close/>
              </a:path>
              <a:path w="10151110" h="1866900">
                <a:moveTo>
                  <a:pt x="4105275" y="932141"/>
                </a:moveTo>
                <a:lnTo>
                  <a:pt x="4104817" y="931024"/>
                </a:lnTo>
                <a:lnTo>
                  <a:pt x="4102951" y="929157"/>
                </a:lnTo>
                <a:lnTo>
                  <a:pt x="4101833" y="928687"/>
                </a:lnTo>
                <a:lnTo>
                  <a:pt x="4099204" y="928687"/>
                </a:lnTo>
                <a:lnTo>
                  <a:pt x="4098086" y="929157"/>
                </a:lnTo>
                <a:lnTo>
                  <a:pt x="4096220" y="931024"/>
                </a:lnTo>
                <a:lnTo>
                  <a:pt x="4095750" y="932141"/>
                </a:lnTo>
                <a:lnTo>
                  <a:pt x="4095750" y="934770"/>
                </a:lnTo>
                <a:lnTo>
                  <a:pt x="4096220" y="935888"/>
                </a:lnTo>
                <a:lnTo>
                  <a:pt x="4098086" y="937755"/>
                </a:lnTo>
                <a:lnTo>
                  <a:pt x="4099204" y="938212"/>
                </a:lnTo>
                <a:lnTo>
                  <a:pt x="4101833" y="938212"/>
                </a:lnTo>
                <a:lnTo>
                  <a:pt x="4102951" y="937755"/>
                </a:lnTo>
                <a:lnTo>
                  <a:pt x="4104817" y="935888"/>
                </a:lnTo>
                <a:lnTo>
                  <a:pt x="4105275" y="934770"/>
                </a:lnTo>
                <a:lnTo>
                  <a:pt x="4105275" y="932141"/>
                </a:lnTo>
                <a:close/>
              </a:path>
              <a:path w="10151110" h="1866900">
                <a:moveTo>
                  <a:pt x="4105275" y="467791"/>
                </a:moveTo>
                <a:lnTo>
                  <a:pt x="4104817" y="466674"/>
                </a:lnTo>
                <a:lnTo>
                  <a:pt x="4102951" y="464820"/>
                </a:lnTo>
                <a:lnTo>
                  <a:pt x="4101833" y="464350"/>
                </a:lnTo>
                <a:lnTo>
                  <a:pt x="4099204" y="464350"/>
                </a:lnTo>
                <a:lnTo>
                  <a:pt x="4098086" y="464820"/>
                </a:lnTo>
                <a:lnTo>
                  <a:pt x="4096220" y="466674"/>
                </a:lnTo>
                <a:lnTo>
                  <a:pt x="4095750" y="467791"/>
                </a:lnTo>
                <a:lnTo>
                  <a:pt x="4095750" y="470433"/>
                </a:lnTo>
                <a:lnTo>
                  <a:pt x="4096220" y="471551"/>
                </a:lnTo>
                <a:lnTo>
                  <a:pt x="4098086" y="473405"/>
                </a:lnTo>
                <a:lnTo>
                  <a:pt x="4099204" y="473875"/>
                </a:lnTo>
                <a:lnTo>
                  <a:pt x="4101833" y="473875"/>
                </a:lnTo>
                <a:lnTo>
                  <a:pt x="4102951" y="473405"/>
                </a:lnTo>
                <a:lnTo>
                  <a:pt x="4104817" y="471551"/>
                </a:lnTo>
                <a:lnTo>
                  <a:pt x="4105275" y="470433"/>
                </a:lnTo>
                <a:lnTo>
                  <a:pt x="4105275" y="467791"/>
                </a:lnTo>
                <a:close/>
              </a:path>
              <a:path w="10151110" h="1866900">
                <a:moveTo>
                  <a:pt x="4105275" y="3454"/>
                </a:moveTo>
                <a:lnTo>
                  <a:pt x="4104817" y="2336"/>
                </a:lnTo>
                <a:lnTo>
                  <a:pt x="4102951" y="469"/>
                </a:lnTo>
                <a:lnTo>
                  <a:pt x="4101833" y="0"/>
                </a:lnTo>
                <a:lnTo>
                  <a:pt x="4099204" y="0"/>
                </a:lnTo>
                <a:lnTo>
                  <a:pt x="4098086" y="469"/>
                </a:lnTo>
                <a:lnTo>
                  <a:pt x="4096220" y="2336"/>
                </a:lnTo>
                <a:lnTo>
                  <a:pt x="4095750" y="3454"/>
                </a:lnTo>
                <a:lnTo>
                  <a:pt x="4095750" y="6083"/>
                </a:lnTo>
                <a:lnTo>
                  <a:pt x="4096220" y="7200"/>
                </a:lnTo>
                <a:lnTo>
                  <a:pt x="4098086" y="9067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67"/>
                </a:lnTo>
                <a:lnTo>
                  <a:pt x="4104817" y="7200"/>
                </a:lnTo>
                <a:lnTo>
                  <a:pt x="4105275" y="6083"/>
                </a:lnTo>
                <a:lnTo>
                  <a:pt x="4105275" y="3454"/>
                </a:lnTo>
                <a:close/>
              </a:path>
              <a:path w="10151110" h="1866900">
                <a:moveTo>
                  <a:pt x="4152900" y="1860829"/>
                </a:moveTo>
                <a:lnTo>
                  <a:pt x="4152442" y="1859711"/>
                </a:lnTo>
                <a:lnTo>
                  <a:pt x="4150576" y="1857844"/>
                </a:lnTo>
                <a:lnTo>
                  <a:pt x="4149458" y="1857375"/>
                </a:lnTo>
                <a:lnTo>
                  <a:pt x="4146829" y="1857375"/>
                </a:lnTo>
                <a:lnTo>
                  <a:pt x="4145711" y="1857844"/>
                </a:lnTo>
                <a:lnTo>
                  <a:pt x="4143845" y="1859711"/>
                </a:lnTo>
                <a:lnTo>
                  <a:pt x="4143375" y="1860829"/>
                </a:lnTo>
                <a:lnTo>
                  <a:pt x="4143375" y="1863458"/>
                </a:lnTo>
                <a:lnTo>
                  <a:pt x="4143845" y="1864575"/>
                </a:lnTo>
                <a:lnTo>
                  <a:pt x="4145711" y="1866442"/>
                </a:lnTo>
                <a:lnTo>
                  <a:pt x="4146829" y="1866900"/>
                </a:lnTo>
                <a:lnTo>
                  <a:pt x="4149458" y="1866900"/>
                </a:lnTo>
                <a:lnTo>
                  <a:pt x="4150576" y="1866442"/>
                </a:lnTo>
                <a:lnTo>
                  <a:pt x="4152442" y="1864575"/>
                </a:lnTo>
                <a:lnTo>
                  <a:pt x="4152900" y="1863458"/>
                </a:lnTo>
                <a:lnTo>
                  <a:pt x="4152900" y="1860829"/>
                </a:lnTo>
                <a:close/>
              </a:path>
              <a:path w="10151110" h="1866900">
                <a:moveTo>
                  <a:pt x="4152900" y="1396479"/>
                </a:moveTo>
                <a:lnTo>
                  <a:pt x="4152442" y="1395361"/>
                </a:lnTo>
                <a:lnTo>
                  <a:pt x="4150576" y="1393507"/>
                </a:lnTo>
                <a:lnTo>
                  <a:pt x="4149458" y="1393037"/>
                </a:lnTo>
                <a:lnTo>
                  <a:pt x="4146829" y="1393037"/>
                </a:lnTo>
                <a:lnTo>
                  <a:pt x="4145711" y="1393507"/>
                </a:lnTo>
                <a:lnTo>
                  <a:pt x="4143845" y="1395361"/>
                </a:lnTo>
                <a:lnTo>
                  <a:pt x="4143375" y="1396479"/>
                </a:lnTo>
                <a:lnTo>
                  <a:pt x="4143375" y="1399120"/>
                </a:lnTo>
                <a:lnTo>
                  <a:pt x="4143845" y="1400238"/>
                </a:lnTo>
                <a:lnTo>
                  <a:pt x="4145711" y="1402092"/>
                </a:lnTo>
                <a:lnTo>
                  <a:pt x="4146829" y="1402562"/>
                </a:lnTo>
                <a:lnTo>
                  <a:pt x="4149458" y="1402562"/>
                </a:lnTo>
                <a:lnTo>
                  <a:pt x="4150576" y="1402092"/>
                </a:lnTo>
                <a:lnTo>
                  <a:pt x="4152442" y="1400238"/>
                </a:lnTo>
                <a:lnTo>
                  <a:pt x="4152900" y="1399120"/>
                </a:lnTo>
                <a:lnTo>
                  <a:pt x="4152900" y="1396479"/>
                </a:lnTo>
                <a:close/>
              </a:path>
              <a:path w="10151110" h="1866900">
                <a:moveTo>
                  <a:pt x="4152900" y="932141"/>
                </a:moveTo>
                <a:lnTo>
                  <a:pt x="4152442" y="931024"/>
                </a:lnTo>
                <a:lnTo>
                  <a:pt x="4150576" y="929157"/>
                </a:lnTo>
                <a:lnTo>
                  <a:pt x="4149458" y="928687"/>
                </a:lnTo>
                <a:lnTo>
                  <a:pt x="4146829" y="928687"/>
                </a:lnTo>
                <a:lnTo>
                  <a:pt x="4145711" y="929157"/>
                </a:lnTo>
                <a:lnTo>
                  <a:pt x="4143845" y="931024"/>
                </a:lnTo>
                <a:lnTo>
                  <a:pt x="4143375" y="932141"/>
                </a:lnTo>
                <a:lnTo>
                  <a:pt x="4143375" y="934770"/>
                </a:lnTo>
                <a:lnTo>
                  <a:pt x="4143845" y="935888"/>
                </a:lnTo>
                <a:lnTo>
                  <a:pt x="4145711" y="937755"/>
                </a:lnTo>
                <a:lnTo>
                  <a:pt x="4146829" y="938212"/>
                </a:lnTo>
                <a:lnTo>
                  <a:pt x="4149458" y="938212"/>
                </a:lnTo>
                <a:lnTo>
                  <a:pt x="4150576" y="937755"/>
                </a:lnTo>
                <a:lnTo>
                  <a:pt x="4152442" y="935888"/>
                </a:lnTo>
                <a:lnTo>
                  <a:pt x="4152900" y="934770"/>
                </a:lnTo>
                <a:lnTo>
                  <a:pt x="4152900" y="932141"/>
                </a:lnTo>
                <a:close/>
              </a:path>
              <a:path w="10151110" h="1866900">
                <a:moveTo>
                  <a:pt x="4152900" y="467791"/>
                </a:moveTo>
                <a:lnTo>
                  <a:pt x="4152442" y="466674"/>
                </a:lnTo>
                <a:lnTo>
                  <a:pt x="4150576" y="464820"/>
                </a:lnTo>
                <a:lnTo>
                  <a:pt x="4149458" y="464350"/>
                </a:lnTo>
                <a:lnTo>
                  <a:pt x="4146829" y="464350"/>
                </a:lnTo>
                <a:lnTo>
                  <a:pt x="4145711" y="464820"/>
                </a:lnTo>
                <a:lnTo>
                  <a:pt x="4143845" y="466674"/>
                </a:lnTo>
                <a:lnTo>
                  <a:pt x="4143375" y="467791"/>
                </a:lnTo>
                <a:lnTo>
                  <a:pt x="4143375" y="470433"/>
                </a:lnTo>
                <a:lnTo>
                  <a:pt x="4143845" y="471551"/>
                </a:lnTo>
                <a:lnTo>
                  <a:pt x="4145711" y="473405"/>
                </a:lnTo>
                <a:lnTo>
                  <a:pt x="4146829" y="473875"/>
                </a:lnTo>
                <a:lnTo>
                  <a:pt x="4149458" y="473875"/>
                </a:lnTo>
                <a:lnTo>
                  <a:pt x="4150576" y="473405"/>
                </a:lnTo>
                <a:lnTo>
                  <a:pt x="4152442" y="471551"/>
                </a:lnTo>
                <a:lnTo>
                  <a:pt x="4152900" y="470433"/>
                </a:lnTo>
                <a:lnTo>
                  <a:pt x="4152900" y="467791"/>
                </a:lnTo>
                <a:close/>
              </a:path>
              <a:path w="10151110" h="1866900">
                <a:moveTo>
                  <a:pt x="4152900" y="3454"/>
                </a:moveTo>
                <a:lnTo>
                  <a:pt x="4152442" y="2336"/>
                </a:lnTo>
                <a:lnTo>
                  <a:pt x="4150576" y="469"/>
                </a:lnTo>
                <a:lnTo>
                  <a:pt x="4149458" y="0"/>
                </a:lnTo>
                <a:lnTo>
                  <a:pt x="4146829" y="0"/>
                </a:lnTo>
                <a:lnTo>
                  <a:pt x="4145711" y="469"/>
                </a:lnTo>
                <a:lnTo>
                  <a:pt x="4143845" y="2336"/>
                </a:lnTo>
                <a:lnTo>
                  <a:pt x="4143375" y="3454"/>
                </a:lnTo>
                <a:lnTo>
                  <a:pt x="4143375" y="6083"/>
                </a:lnTo>
                <a:lnTo>
                  <a:pt x="4143845" y="7200"/>
                </a:lnTo>
                <a:lnTo>
                  <a:pt x="4145711" y="9067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67"/>
                </a:lnTo>
                <a:lnTo>
                  <a:pt x="4152442" y="7200"/>
                </a:lnTo>
                <a:lnTo>
                  <a:pt x="4152900" y="6083"/>
                </a:lnTo>
                <a:lnTo>
                  <a:pt x="4152900" y="3454"/>
                </a:lnTo>
                <a:close/>
              </a:path>
              <a:path w="10151110" h="1866900">
                <a:moveTo>
                  <a:pt x="4200525" y="1860829"/>
                </a:moveTo>
                <a:lnTo>
                  <a:pt x="4200067" y="1859711"/>
                </a:lnTo>
                <a:lnTo>
                  <a:pt x="4198201" y="1857844"/>
                </a:lnTo>
                <a:lnTo>
                  <a:pt x="4197083" y="1857375"/>
                </a:lnTo>
                <a:lnTo>
                  <a:pt x="4194454" y="1857375"/>
                </a:lnTo>
                <a:lnTo>
                  <a:pt x="4193336" y="1857844"/>
                </a:lnTo>
                <a:lnTo>
                  <a:pt x="4191470" y="1859711"/>
                </a:lnTo>
                <a:lnTo>
                  <a:pt x="4191000" y="1860829"/>
                </a:lnTo>
                <a:lnTo>
                  <a:pt x="4191000" y="1863458"/>
                </a:lnTo>
                <a:lnTo>
                  <a:pt x="4191470" y="1864575"/>
                </a:lnTo>
                <a:lnTo>
                  <a:pt x="4193336" y="1866442"/>
                </a:lnTo>
                <a:lnTo>
                  <a:pt x="4194454" y="1866900"/>
                </a:lnTo>
                <a:lnTo>
                  <a:pt x="4197083" y="1866900"/>
                </a:lnTo>
                <a:lnTo>
                  <a:pt x="4198201" y="1866442"/>
                </a:lnTo>
                <a:lnTo>
                  <a:pt x="4200067" y="1864575"/>
                </a:lnTo>
                <a:lnTo>
                  <a:pt x="4200525" y="1863458"/>
                </a:lnTo>
                <a:lnTo>
                  <a:pt x="4200525" y="1860829"/>
                </a:lnTo>
                <a:close/>
              </a:path>
              <a:path w="10151110" h="1866900">
                <a:moveTo>
                  <a:pt x="4200525" y="1396479"/>
                </a:moveTo>
                <a:lnTo>
                  <a:pt x="4200067" y="1395361"/>
                </a:lnTo>
                <a:lnTo>
                  <a:pt x="4198201" y="1393507"/>
                </a:lnTo>
                <a:lnTo>
                  <a:pt x="4197083" y="1393037"/>
                </a:lnTo>
                <a:lnTo>
                  <a:pt x="4194454" y="1393037"/>
                </a:lnTo>
                <a:lnTo>
                  <a:pt x="4193336" y="1393507"/>
                </a:lnTo>
                <a:lnTo>
                  <a:pt x="4191470" y="1395361"/>
                </a:lnTo>
                <a:lnTo>
                  <a:pt x="4191000" y="1396479"/>
                </a:lnTo>
                <a:lnTo>
                  <a:pt x="4191000" y="1399120"/>
                </a:lnTo>
                <a:lnTo>
                  <a:pt x="4191470" y="1400238"/>
                </a:lnTo>
                <a:lnTo>
                  <a:pt x="4193336" y="1402092"/>
                </a:lnTo>
                <a:lnTo>
                  <a:pt x="4194454" y="1402562"/>
                </a:lnTo>
                <a:lnTo>
                  <a:pt x="4197083" y="1402562"/>
                </a:lnTo>
                <a:lnTo>
                  <a:pt x="4198201" y="1402092"/>
                </a:lnTo>
                <a:lnTo>
                  <a:pt x="4200067" y="1400238"/>
                </a:lnTo>
                <a:lnTo>
                  <a:pt x="4200525" y="1399120"/>
                </a:lnTo>
                <a:lnTo>
                  <a:pt x="4200525" y="1396479"/>
                </a:lnTo>
                <a:close/>
              </a:path>
              <a:path w="10151110" h="1866900">
                <a:moveTo>
                  <a:pt x="4200525" y="932141"/>
                </a:moveTo>
                <a:lnTo>
                  <a:pt x="4200067" y="931024"/>
                </a:lnTo>
                <a:lnTo>
                  <a:pt x="4198201" y="929157"/>
                </a:lnTo>
                <a:lnTo>
                  <a:pt x="4197083" y="928687"/>
                </a:lnTo>
                <a:lnTo>
                  <a:pt x="4194454" y="928687"/>
                </a:lnTo>
                <a:lnTo>
                  <a:pt x="4193336" y="929157"/>
                </a:lnTo>
                <a:lnTo>
                  <a:pt x="4191470" y="931024"/>
                </a:lnTo>
                <a:lnTo>
                  <a:pt x="4191000" y="932141"/>
                </a:lnTo>
                <a:lnTo>
                  <a:pt x="4191000" y="934770"/>
                </a:lnTo>
                <a:lnTo>
                  <a:pt x="4191470" y="935888"/>
                </a:lnTo>
                <a:lnTo>
                  <a:pt x="4193336" y="937755"/>
                </a:lnTo>
                <a:lnTo>
                  <a:pt x="4194454" y="938212"/>
                </a:lnTo>
                <a:lnTo>
                  <a:pt x="4197083" y="938212"/>
                </a:lnTo>
                <a:lnTo>
                  <a:pt x="4198201" y="937755"/>
                </a:lnTo>
                <a:lnTo>
                  <a:pt x="4200067" y="935888"/>
                </a:lnTo>
                <a:lnTo>
                  <a:pt x="4200525" y="934770"/>
                </a:lnTo>
                <a:lnTo>
                  <a:pt x="4200525" y="932141"/>
                </a:lnTo>
                <a:close/>
              </a:path>
              <a:path w="10151110" h="1866900">
                <a:moveTo>
                  <a:pt x="4200525" y="467791"/>
                </a:moveTo>
                <a:lnTo>
                  <a:pt x="4200067" y="466674"/>
                </a:lnTo>
                <a:lnTo>
                  <a:pt x="4198201" y="464820"/>
                </a:lnTo>
                <a:lnTo>
                  <a:pt x="4197083" y="464350"/>
                </a:lnTo>
                <a:lnTo>
                  <a:pt x="4194454" y="464350"/>
                </a:lnTo>
                <a:lnTo>
                  <a:pt x="4193336" y="464820"/>
                </a:lnTo>
                <a:lnTo>
                  <a:pt x="4191470" y="466674"/>
                </a:lnTo>
                <a:lnTo>
                  <a:pt x="4191000" y="467791"/>
                </a:lnTo>
                <a:lnTo>
                  <a:pt x="4191000" y="470433"/>
                </a:lnTo>
                <a:lnTo>
                  <a:pt x="4191470" y="471551"/>
                </a:lnTo>
                <a:lnTo>
                  <a:pt x="4193336" y="473405"/>
                </a:lnTo>
                <a:lnTo>
                  <a:pt x="4194454" y="473875"/>
                </a:lnTo>
                <a:lnTo>
                  <a:pt x="4197083" y="473875"/>
                </a:lnTo>
                <a:lnTo>
                  <a:pt x="4198201" y="473405"/>
                </a:lnTo>
                <a:lnTo>
                  <a:pt x="4200067" y="471551"/>
                </a:lnTo>
                <a:lnTo>
                  <a:pt x="4200525" y="470433"/>
                </a:lnTo>
                <a:lnTo>
                  <a:pt x="4200525" y="467791"/>
                </a:lnTo>
                <a:close/>
              </a:path>
              <a:path w="10151110" h="1866900">
                <a:moveTo>
                  <a:pt x="4200525" y="3454"/>
                </a:moveTo>
                <a:lnTo>
                  <a:pt x="4200067" y="2336"/>
                </a:lnTo>
                <a:lnTo>
                  <a:pt x="4198201" y="469"/>
                </a:lnTo>
                <a:lnTo>
                  <a:pt x="4197083" y="0"/>
                </a:lnTo>
                <a:lnTo>
                  <a:pt x="4194454" y="0"/>
                </a:lnTo>
                <a:lnTo>
                  <a:pt x="4193336" y="469"/>
                </a:lnTo>
                <a:lnTo>
                  <a:pt x="4191470" y="2336"/>
                </a:lnTo>
                <a:lnTo>
                  <a:pt x="4191000" y="3454"/>
                </a:lnTo>
                <a:lnTo>
                  <a:pt x="4191000" y="6083"/>
                </a:lnTo>
                <a:lnTo>
                  <a:pt x="4191470" y="7200"/>
                </a:lnTo>
                <a:lnTo>
                  <a:pt x="4193336" y="9067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67"/>
                </a:lnTo>
                <a:lnTo>
                  <a:pt x="4200067" y="7200"/>
                </a:lnTo>
                <a:lnTo>
                  <a:pt x="4200525" y="6083"/>
                </a:lnTo>
                <a:lnTo>
                  <a:pt x="4200525" y="3454"/>
                </a:lnTo>
                <a:close/>
              </a:path>
              <a:path w="10151110" h="1866900">
                <a:moveTo>
                  <a:pt x="4248150" y="1860829"/>
                </a:moveTo>
                <a:lnTo>
                  <a:pt x="4247693" y="1859711"/>
                </a:lnTo>
                <a:lnTo>
                  <a:pt x="4245826" y="1857844"/>
                </a:lnTo>
                <a:lnTo>
                  <a:pt x="4244708" y="1857375"/>
                </a:lnTo>
                <a:lnTo>
                  <a:pt x="4242079" y="1857375"/>
                </a:lnTo>
                <a:lnTo>
                  <a:pt x="4240962" y="1857844"/>
                </a:lnTo>
                <a:lnTo>
                  <a:pt x="4239095" y="1859711"/>
                </a:lnTo>
                <a:lnTo>
                  <a:pt x="4238625" y="1860829"/>
                </a:lnTo>
                <a:lnTo>
                  <a:pt x="4238625" y="1863458"/>
                </a:lnTo>
                <a:lnTo>
                  <a:pt x="4239095" y="1864575"/>
                </a:lnTo>
                <a:lnTo>
                  <a:pt x="4240962" y="1866442"/>
                </a:lnTo>
                <a:lnTo>
                  <a:pt x="4242079" y="1866900"/>
                </a:lnTo>
                <a:lnTo>
                  <a:pt x="4244708" y="1866900"/>
                </a:lnTo>
                <a:lnTo>
                  <a:pt x="4245826" y="1866442"/>
                </a:lnTo>
                <a:lnTo>
                  <a:pt x="4247693" y="1864575"/>
                </a:lnTo>
                <a:lnTo>
                  <a:pt x="4248150" y="1863458"/>
                </a:lnTo>
                <a:lnTo>
                  <a:pt x="4248150" y="1860829"/>
                </a:lnTo>
                <a:close/>
              </a:path>
              <a:path w="10151110" h="1866900">
                <a:moveTo>
                  <a:pt x="4248150" y="1396479"/>
                </a:moveTo>
                <a:lnTo>
                  <a:pt x="4247693" y="1395361"/>
                </a:lnTo>
                <a:lnTo>
                  <a:pt x="4245826" y="1393507"/>
                </a:lnTo>
                <a:lnTo>
                  <a:pt x="4244708" y="1393037"/>
                </a:lnTo>
                <a:lnTo>
                  <a:pt x="4242079" y="1393037"/>
                </a:lnTo>
                <a:lnTo>
                  <a:pt x="4240962" y="1393507"/>
                </a:lnTo>
                <a:lnTo>
                  <a:pt x="4239095" y="1395361"/>
                </a:lnTo>
                <a:lnTo>
                  <a:pt x="4238625" y="1396479"/>
                </a:lnTo>
                <a:lnTo>
                  <a:pt x="4238625" y="1399120"/>
                </a:lnTo>
                <a:lnTo>
                  <a:pt x="4239095" y="1400238"/>
                </a:lnTo>
                <a:lnTo>
                  <a:pt x="4240962" y="1402092"/>
                </a:lnTo>
                <a:lnTo>
                  <a:pt x="4242079" y="1402562"/>
                </a:lnTo>
                <a:lnTo>
                  <a:pt x="4244708" y="1402562"/>
                </a:lnTo>
                <a:lnTo>
                  <a:pt x="4245826" y="1402092"/>
                </a:lnTo>
                <a:lnTo>
                  <a:pt x="4247693" y="1400238"/>
                </a:lnTo>
                <a:lnTo>
                  <a:pt x="4248150" y="1399120"/>
                </a:lnTo>
                <a:lnTo>
                  <a:pt x="4248150" y="1396479"/>
                </a:lnTo>
                <a:close/>
              </a:path>
              <a:path w="10151110" h="1866900">
                <a:moveTo>
                  <a:pt x="4248150" y="932141"/>
                </a:moveTo>
                <a:lnTo>
                  <a:pt x="4247693" y="931024"/>
                </a:lnTo>
                <a:lnTo>
                  <a:pt x="4245826" y="929157"/>
                </a:lnTo>
                <a:lnTo>
                  <a:pt x="4244708" y="928687"/>
                </a:lnTo>
                <a:lnTo>
                  <a:pt x="4242079" y="928687"/>
                </a:lnTo>
                <a:lnTo>
                  <a:pt x="4240962" y="929157"/>
                </a:lnTo>
                <a:lnTo>
                  <a:pt x="4239095" y="931024"/>
                </a:lnTo>
                <a:lnTo>
                  <a:pt x="4238625" y="932141"/>
                </a:lnTo>
                <a:lnTo>
                  <a:pt x="4238625" y="934770"/>
                </a:lnTo>
                <a:lnTo>
                  <a:pt x="4239095" y="935888"/>
                </a:lnTo>
                <a:lnTo>
                  <a:pt x="4240962" y="937755"/>
                </a:lnTo>
                <a:lnTo>
                  <a:pt x="4242079" y="938212"/>
                </a:lnTo>
                <a:lnTo>
                  <a:pt x="4244708" y="938212"/>
                </a:lnTo>
                <a:lnTo>
                  <a:pt x="4245826" y="937755"/>
                </a:lnTo>
                <a:lnTo>
                  <a:pt x="4247693" y="935888"/>
                </a:lnTo>
                <a:lnTo>
                  <a:pt x="4248150" y="934770"/>
                </a:lnTo>
                <a:lnTo>
                  <a:pt x="4248150" y="932141"/>
                </a:lnTo>
                <a:close/>
              </a:path>
              <a:path w="10151110" h="1866900">
                <a:moveTo>
                  <a:pt x="4248150" y="467791"/>
                </a:moveTo>
                <a:lnTo>
                  <a:pt x="4247693" y="466674"/>
                </a:lnTo>
                <a:lnTo>
                  <a:pt x="4245826" y="464820"/>
                </a:lnTo>
                <a:lnTo>
                  <a:pt x="4244708" y="464350"/>
                </a:lnTo>
                <a:lnTo>
                  <a:pt x="4242079" y="464350"/>
                </a:lnTo>
                <a:lnTo>
                  <a:pt x="4240962" y="464820"/>
                </a:lnTo>
                <a:lnTo>
                  <a:pt x="4239095" y="466674"/>
                </a:lnTo>
                <a:lnTo>
                  <a:pt x="4238625" y="467791"/>
                </a:lnTo>
                <a:lnTo>
                  <a:pt x="4238625" y="470433"/>
                </a:lnTo>
                <a:lnTo>
                  <a:pt x="4239095" y="471551"/>
                </a:lnTo>
                <a:lnTo>
                  <a:pt x="4240962" y="473405"/>
                </a:lnTo>
                <a:lnTo>
                  <a:pt x="4242079" y="473875"/>
                </a:lnTo>
                <a:lnTo>
                  <a:pt x="4244708" y="473875"/>
                </a:lnTo>
                <a:lnTo>
                  <a:pt x="4245826" y="473405"/>
                </a:lnTo>
                <a:lnTo>
                  <a:pt x="4247693" y="471551"/>
                </a:lnTo>
                <a:lnTo>
                  <a:pt x="4248150" y="470433"/>
                </a:lnTo>
                <a:lnTo>
                  <a:pt x="4248150" y="467791"/>
                </a:lnTo>
                <a:close/>
              </a:path>
              <a:path w="10151110" h="1866900">
                <a:moveTo>
                  <a:pt x="4248150" y="3454"/>
                </a:moveTo>
                <a:lnTo>
                  <a:pt x="4247693" y="2336"/>
                </a:lnTo>
                <a:lnTo>
                  <a:pt x="4245826" y="469"/>
                </a:lnTo>
                <a:lnTo>
                  <a:pt x="4244708" y="0"/>
                </a:lnTo>
                <a:lnTo>
                  <a:pt x="4242079" y="0"/>
                </a:lnTo>
                <a:lnTo>
                  <a:pt x="4240962" y="469"/>
                </a:lnTo>
                <a:lnTo>
                  <a:pt x="4239095" y="2336"/>
                </a:lnTo>
                <a:lnTo>
                  <a:pt x="4238625" y="3454"/>
                </a:lnTo>
                <a:lnTo>
                  <a:pt x="4238625" y="6083"/>
                </a:lnTo>
                <a:lnTo>
                  <a:pt x="4239095" y="7200"/>
                </a:lnTo>
                <a:lnTo>
                  <a:pt x="4240962" y="9067"/>
                </a:lnTo>
                <a:lnTo>
                  <a:pt x="4242079" y="9525"/>
                </a:lnTo>
                <a:lnTo>
                  <a:pt x="4244708" y="9525"/>
                </a:lnTo>
                <a:lnTo>
                  <a:pt x="4245826" y="9067"/>
                </a:lnTo>
                <a:lnTo>
                  <a:pt x="4247693" y="7200"/>
                </a:lnTo>
                <a:lnTo>
                  <a:pt x="4248150" y="6083"/>
                </a:lnTo>
                <a:lnTo>
                  <a:pt x="4248150" y="3454"/>
                </a:lnTo>
                <a:close/>
              </a:path>
              <a:path w="10151110" h="1866900">
                <a:moveTo>
                  <a:pt x="4295775" y="1860829"/>
                </a:moveTo>
                <a:lnTo>
                  <a:pt x="4295318" y="1859711"/>
                </a:lnTo>
                <a:lnTo>
                  <a:pt x="4293451" y="1857844"/>
                </a:lnTo>
                <a:lnTo>
                  <a:pt x="4292333" y="1857375"/>
                </a:lnTo>
                <a:lnTo>
                  <a:pt x="4289704" y="1857375"/>
                </a:lnTo>
                <a:lnTo>
                  <a:pt x="4288587" y="1857844"/>
                </a:lnTo>
                <a:lnTo>
                  <a:pt x="4286720" y="1859711"/>
                </a:lnTo>
                <a:lnTo>
                  <a:pt x="4286250" y="1860829"/>
                </a:lnTo>
                <a:lnTo>
                  <a:pt x="4286250" y="1863458"/>
                </a:lnTo>
                <a:lnTo>
                  <a:pt x="4286720" y="1864575"/>
                </a:lnTo>
                <a:lnTo>
                  <a:pt x="4288587" y="1866442"/>
                </a:lnTo>
                <a:lnTo>
                  <a:pt x="4289704" y="1866900"/>
                </a:lnTo>
                <a:lnTo>
                  <a:pt x="4292333" y="1866900"/>
                </a:lnTo>
                <a:lnTo>
                  <a:pt x="4293451" y="1866442"/>
                </a:lnTo>
                <a:lnTo>
                  <a:pt x="4295318" y="1864575"/>
                </a:lnTo>
                <a:lnTo>
                  <a:pt x="4295775" y="1863458"/>
                </a:lnTo>
                <a:lnTo>
                  <a:pt x="4295775" y="1860829"/>
                </a:lnTo>
                <a:close/>
              </a:path>
              <a:path w="10151110" h="1866900">
                <a:moveTo>
                  <a:pt x="4295775" y="1396479"/>
                </a:moveTo>
                <a:lnTo>
                  <a:pt x="4295318" y="1395361"/>
                </a:lnTo>
                <a:lnTo>
                  <a:pt x="4293451" y="1393507"/>
                </a:lnTo>
                <a:lnTo>
                  <a:pt x="4292333" y="1393037"/>
                </a:lnTo>
                <a:lnTo>
                  <a:pt x="4289704" y="1393037"/>
                </a:lnTo>
                <a:lnTo>
                  <a:pt x="4288587" y="1393507"/>
                </a:lnTo>
                <a:lnTo>
                  <a:pt x="4286720" y="1395361"/>
                </a:lnTo>
                <a:lnTo>
                  <a:pt x="4286250" y="1396479"/>
                </a:lnTo>
                <a:lnTo>
                  <a:pt x="4286250" y="1399120"/>
                </a:lnTo>
                <a:lnTo>
                  <a:pt x="4286720" y="1400238"/>
                </a:lnTo>
                <a:lnTo>
                  <a:pt x="4288587" y="1402092"/>
                </a:lnTo>
                <a:lnTo>
                  <a:pt x="4289704" y="1402562"/>
                </a:lnTo>
                <a:lnTo>
                  <a:pt x="4292333" y="1402562"/>
                </a:lnTo>
                <a:lnTo>
                  <a:pt x="4293451" y="1402092"/>
                </a:lnTo>
                <a:lnTo>
                  <a:pt x="4295318" y="1400238"/>
                </a:lnTo>
                <a:lnTo>
                  <a:pt x="4295775" y="1399120"/>
                </a:lnTo>
                <a:lnTo>
                  <a:pt x="4295775" y="1396479"/>
                </a:lnTo>
                <a:close/>
              </a:path>
              <a:path w="10151110" h="1866900">
                <a:moveTo>
                  <a:pt x="4295775" y="932141"/>
                </a:moveTo>
                <a:lnTo>
                  <a:pt x="4295318" y="931024"/>
                </a:lnTo>
                <a:lnTo>
                  <a:pt x="4293451" y="929157"/>
                </a:lnTo>
                <a:lnTo>
                  <a:pt x="4292333" y="928687"/>
                </a:lnTo>
                <a:lnTo>
                  <a:pt x="4289704" y="928687"/>
                </a:lnTo>
                <a:lnTo>
                  <a:pt x="4288587" y="929157"/>
                </a:lnTo>
                <a:lnTo>
                  <a:pt x="4286720" y="931024"/>
                </a:lnTo>
                <a:lnTo>
                  <a:pt x="4286250" y="932141"/>
                </a:lnTo>
                <a:lnTo>
                  <a:pt x="4286250" y="934770"/>
                </a:lnTo>
                <a:lnTo>
                  <a:pt x="4286720" y="935888"/>
                </a:lnTo>
                <a:lnTo>
                  <a:pt x="4288587" y="937755"/>
                </a:lnTo>
                <a:lnTo>
                  <a:pt x="4289704" y="938212"/>
                </a:lnTo>
                <a:lnTo>
                  <a:pt x="4292333" y="938212"/>
                </a:lnTo>
                <a:lnTo>
                  <a:pt x="4293451" y="937755"/>
                </a:lnTo>
                <a:lnTo>
                  <a:pt x="4295318" y="935888"/>
                </a:lnTo>
                <a:lnTo>
                  <a:pt x="4295775" y="934770"/>
                </a:lnTo>
                <a:lnTo>
                  <a:pt x="4295775" y="932141"/>
                </a:lnTo>
                <a:close/>
              </a:path>
              <a:path w="10151110" h="1866900">
                <a:moveTo>
                  <a:pt x="4295775" y="467791"/>
                </a:moveTo>
                <a:lnTo>
                  <a:pt x="4295318" y="466674"/>
                </a:lnTo>
                <a:lnTo>
                  <a:pt x="4293451" y="464820"/>
                </a:lnTo>
                <a:lnTo>
                  <a:pt x="4292333" y="464350"/>
                </a:lnTo>
                <a:lnTo>
                  <a:pt x="4289704" y="464350"/>
                </a:lnTo>
                <a:lnTo>
                  <a:pt x="4288587" y="464820"/>
                </a:lnTo>
                <a:lnTo>
                  <a:pt x="4286720" y="466674"/>
                </a:lnTo>
                <a:lnTo>
                  <a:pt x="4286250" y="467791"/>
                </a:lnTo>
                <a:lnTo>
                  <a:pt x="4286250" y="470433"/>
                </a:lnTo>
                <a:lnTo>
                  <a:pt x="4286720" y="471551"/>
                </a:lnTo>
                <a:lnTo>
                  <a:pt x="4288587" y="473405"/>
                </a:lnTo>
                <a:lnTo>
                  <a:pt x="4289704" y="473875"/>
                </a:lnTo>
                <a:lnTo>
                  <a:pt x="4292333" y="473875"/>
                </a:lnTo>
                <a:lnTo>
                  <a:pt x="4293451" y="473405"/>
                </a:lnTo>
                <a:lnTo>
                  <a:pt x="4295318" y="471551"/>
                </a:lnTo>
                <a:lnTo>
                  <a:pt x="4295775" y="470433"/>
                </a:lnTo>
                <a:lnTo>
                  <a:pt x="4295775" y="467791"/>
                </a:lnTo>
                <a:close/>
              </a:path>
              <a:path w="10151110" h="1866900">
                <a:moveTo>
                  <a:pt x="4295775" y="3454"/>
                </a:moveTo>
                <a:lnTo>
                  <a:pt x="4295318" y="2336"/>
                </a:lnTo>
                <a:lnTo>
                  <a:pt x="4293451" y="469"/>
                </a:lnTo>
                <a:lnTo>
                  <a:pt x="4292333" y="0"/>
                </a:lnTo>
                <a:lnTo>
                  <a:pt x="4289704" y="0"/>
                </a:lnTo>
                <a:lnTo>
                  <a:pt x="4288587" y="469"/>
                </a:lnTo>
                <a:lnTo>
                  <a:pt x="4286720" y="2336"/>
                </a:lnTo>
                <a:lnTo>
                  <a:pt x="4286250" y="3454"/>
                </a:lnTo>
                <a:lnTo>
                  <a:pt x="4286250" y="6083"/>
                </a:lnTo>
                <a:lnTo>
                  <a:pt x="4286720" y="7200"/>
                </a:lnTo>
                <a:lnTo>
                  <a:pt x="4288587" y="9067"/>
                </a:lnTo>
                <a:lnTo>
                  <a:pt x="4289704" y="9525"/>
                </a:lnTo>
                <a:lnTo>
                  <a:pt x="4292333" y="9525"/>
                </a:lnTo>
                <a:lnTo>
                  <a:pt x="4293451" y="9067"/>
                </a:lnTo>
                <a:lnTo>
                  <a:pt x="4295318" y="7200"/>
                </a:lnTo>
                <a:lnTo>
                  <a:pt x="4295775" y="6083"/>
                </a:lnTo>
                <a:lnTo>
                  <a:pt x="4295775" y="3454"/>
                </a:lnTo>
                <a:close/>
              </a:path>
              <a:path w="10151110" h="1866900">
                <a:moveTo>
                  <a:pt x="4343400" y="1860829"/>
                </a:moveTo>
                <a:lnTo>
                  <a:pt x="4342943" y="1859711"/>
                </a:lnTo>
                <a:lnTo>
                  <a:pt x="4341076" y="1857844"/>
                </a:lnTo>
                <a:lnTo>
                  <a:pt x="4339958" y="1857375"/>
                </a:lnTo>
                <a:lnTo>
                  <a:pt x="4337329" y="1857375"/>
                </a:lnTo>
                <a:lnTo>
                  <a:pt x="4336199" y="1857844"/>
                </a:lnTo>
                <a:lnTo>
                  <a:pt x="4334345" y="1859711"/>
                </a:lnTo>
                <a:lnTo>
                  <a:pt x="4333875" y="1860829"/>
                </a:lnTo>
                <a:lnTo>
                  <a:pt x="4333875" y="1863458"/>
                </a:lnTo>
                <a:lnTo>
                  <a:pt x="4334345" y="1864575"/>
                </a:lnTo>
                <a:lnTo>
                  <a:pt x="4336199" y="1866442"/>
                </a:lnTo>
                <a:lnTo>
                  <a:pt x="4337329" y="1866900"/>
                </a:lnTo>
                <a:lnTo>
                  <a:pt x="4339958" y="1866900"/>
                </a:lnTo>
                <a:lnTo>
                  <a:pt x="4341076" y="1866442"/>
                </a:lnTo>
                <a:lnTo>
                  <a:pt x="4342943" y="1864575"/>
                </a:lnTo>
                <a:lnTo>
                  <a:pt x="4343400" y="1863458"/>
                </a:lnTo>
                <a:lnTo>
                  <a:pt x="4343400" y="1860829"/>
                </a:lnTo>
                <a:close/>
              </a:path>
              <a:path w="10151110" h="1866900">
                <a:moveTo>
                  <a:pt x="4343400" y="1396479"/>
                </a:moveTo>
                <a:lnTo>
                  <a:pt x="4342943" y="1395361"/>
                </a:lnTo>
                <a:lnTo>
                  <a:pt x="4341076" y="1393507"/>
                </a:lnTo>
                <a:lnTo>
                  <a:pt x="4339958" y="1393037"/>
                </a:lnTo>
                <a:lnTo>
                  <a:pt x="4337329" y="1393037"/>
                </a:lnTo>
                <a:lnTo>
                  <a:pt x="4336199" y="1393507"/>
                </a:lnTo>
                <a:lnTo>
                  <a:pt x="4334345" y="1395361"/>
                </a:lnTo>
                <a:lnTo>
                  <a:pt x="4333875" y="1396479"/>
                </a:lnTo>
                <a:lnTo>
                  <a:pt x="4333875" y="1399120"/>
                </a:lnTo>
                <a:lnTo>
                  <a:pt x="4334345" y="1400238"/>
                </a:lnTo>
                <a:lnTo>
                  <a:pt x="4336199" y="1402092"/>
                </a:lnTo>
                <a:lnTo>
                  <a:pt x="4337329" y="1402562"/>
                </a:lnTo>
                <a:lnTo>
                  <a:pt x="4339958" y="1402562"/>
                </a:lnTo>
                <a:lnTo>
                  <a:pt x="4341076" y="1402092"/>
                </a:lnTo>
                <a:lnTo>
                  <a:pt x="4342943" y="1400238"/>
                </a:lnTo>
                <a:lnTo>
                  <a:pt x="4343400" y="1399120"/>
                </a:lnTo>
                <a:lnTo>
                  <a:pt x="4343400" y="1396479"/>
                </a:lnTo>
                <a:close/>
              </a:path>
              <a:path w="10151110" h="1866900">
                <a:moveTo>
                  <a:pt x="4343400" y="932141"/>
                </a:moveTo>
                <a:lnTo>
                  <a:pt x="4342943" y="931024"/>
                </a:lnTo>
                <a:lnTo>
                  <a:pt x="4341076" y="929157"/>
                </a:lnTo>
                <a:lnTo>
                  <a:pt x="4339958" y="928687"/>
                </a:lnTo>
                <a:lnTo>
                  <a:pt x="4337329" y="928687"/>
                </a:lnTo>
                <a:lnTo>
                  <a:pt x="4336199" y="929157"/>
                </a:lnTo>
                <a:lnTo>
                  <a:pt x="4334345" y="931024"/>
                </a:lnTo>
                <a:lnTo>
                  <a:pt x="4333875" y="932141"/>
                </a:lnTo>
                <a:lnTo>
                  <a:pt x="4333875" y="934770"/>
                </a:lnTo>
                <a:lnTo>
                  <a:pt x="4334345" y="935888"/>
                </a:lnTo>
                <a:lnTo>
                  <a:pt x="4336199" y="937755"/>
                </a:lnTo>
                <a:lnTo>
                  <a:pt x="4337329" y="938212"/>
                </a:lnTo>
                <a:lnTo>
                  <a:pt x="4339958" y="938212"/>
                </a:lnTo>
                <a:lnTo>
                  <a:pt x="4341076" y="937755"/>
                </a:lnTo>
                <a:lnTo>
                  <a:pt x="4342943" y="935888"/>
                </a:lnTo>
                <a:lnTo>
                  <a:pt x="4343400" y="934770"/>
                </a:lnTo>
                <a:lnTo>
                  <a:pt x="4343400" y="932141"/>
                </a:lnTo>
                <a:close/>
              </a:path>
              <a:path w="10151110" h="1866900">
                <a:moveTo>
                  <a:pt x="4343400" y="467791"/>
                </a:moveTo>
                <a:lnTo>
                  <a:pt x="4342943" y="466674"/>
                </a:lnTo>
                <a:lnTo>
                  <a:pt x="4341076" y="464820"/>
                </a:lnTo>
                <a:lnTo>
                  <a:pt x="4339958" y="464350"/>
                </a:lnTo>
                <a:lnTo>
                  <a:pt x="4337329" y="464350"/>
                </a:lnTo>
                <a:lnTo>
                  <a:pt x="4336199" y="464820"/>
                </a:lnTo>
                <a:lnTo>
                  <a:pt x="4334345" y="466674"/>
                </a:lnTo>
                <a:lnTo>
                  <a:pt x="4333875" y="467791"/>
                </a:lnTo>
                <a:lnTo>
                  <a:pt x="4333875" y="470433"/>
                </a:lnTo>
                <a:lnTo>
                  <a:pt x="4334345" y="471551"/>
                </a:lnTo>
                <a:lnTo>
                  <a:pt x="4336199" y="473405"/>
                </a:lnTo>
                <a:lnTo>
                  <a:pt x="4337329" y="473875"/>
                </a:lnTo>
                <a:lnTo>
                  <a:pt x="4339958" y="473875"/>
                </a:lnTo>
                <a:lnTo>
                  <a:pt x="4341076" y="473405"/>
                </a:lnTo>
                <a:lnTo>
                  <a:pt x="4342943" y="471551"/>
                </a:lnTo>
                <a:lnTo>
                  <a:pt x="4343400" y="470433"/>
                </a:lnTo>
                <a:lnTo>
                  <a:pt x="4343400" y="467791"/>
                </a:lnTo>
                <a:close/>
              </a:path>
              <a:path w="10151110" h="1866900">
                <a:moveTo>
                  <a:pt x="4343400" y="3454"/>
                </a:moveTo>
                <a:lnTo>
                  <a:pt x="4342943" y="2336"/>
                </a:lnTo>
                <a:lnTo>
                  <a:pt x="4341076" y="469"/>
                </a:lnTo>
                <a:lnTo>
                  <a:pt x="4339958" y="0"/>
                </a:lnTo>
                <a:lnTo>
                  <a:pt x="4337329" y="0"/>
                </a:lnTo>
                <a:lnTo>
                  <a:pt x="4336199" y="469"/>
                </a:lnTo>
                <a:lnTo>
                  <a:pt x="4334345" y="2336"/>
                </a:lnTo>
                <a:lnTo>
                  <a:pt x="4333875" y="3454"/>
                </a:lnTo>
                <a:lnTo>
                  <a:pt x="4333875" y="6083"/>
                </a:lnTo>
                <a:lnTo>
                  <a:pt x="4334345" y="7200"/>
                </a:lnTo>
                <a:lnTo>
                  <a:pt x="4336199" y="9067"/>
                </a:lnTo>
                <a:lnTo>
                  <a:pt x="4337329" y="9525"/>
                </a:lnTo>
                <a:lnTo>
                  <a:pt x="4339958" y="9525"/>
                </a:lnTo>
                <a:lnTo>
                  <a:pt x="4341076" y="9067"/>
                </a:lnTo>
                <a:lnTo>
                  <a:pt x="4342943" y="7200"/>
                </a:lnTo>
                <a:lnTo>
                  <a:pt x="4343400" y="6083"/>
                </a:lnTo>
                <a:lnTo>
                  <a:pt x="4343400" y="3454"/>
                </a:lnTo>
                <a:close/>
              </a:path>
              <a:path w="10151110" h="1866900">
                <a:moveTo>
                  <a:pt x="4391025" y="1860829"/>
                </a:moveTo>
                <a:lnTo>
                  <a:pt x="4390568" y="1859711"/>
                </a:lnTo>
                <a:lnTo>
                  <a:pt x="4388701" y="1857844"/>
                </a:lnTo>
                <a:lnTo>
                  <a:pt x="4387583" y="1857375"/>
                </a:lnTo>
                <a:lnTo>
                  <a:pt x="4384954" y="1857375"/>
                </a:lnTo>
                <a:lnTo>
                  <a:pt x="4383824" y="1857844"/>
                </a:lnTo>
                <a:lnTo>
                  <a:pt x="4381970" y="1859711"/>
                </a:lnTo>
                <a:lnTo>
                  <a:pt x="4381500" y="1860829"/>
                </a:lnTo>
                <a:lnTo>
                  <a:pt x="4381500" y="1863458"/>
                </a:lnTo>
                <a:lnTo>
                  <a:pt x="4381970" y="1864575"/>
                </a:lnTo>
                <a:lnTo>
                  <a:pt x="4383824" y="1866442"/>
                </a:lnTo>
                <a:lnTo>
                  <a:pt x="4384954" y="1866900"/>
                </a:lnTo>
                <a:lnTo>
                  <a:pt x="4387583" y="1866900"/>
                </a:lnTo>
                <a:lnTo>
                  <a:pt x="4388701" y="1866442"/>
                </a:lnTo>
                <a:lnTo>
                  <a:pt x="4390568" y="1864575"/>
                </a:lnTo>
                <a:lnTo>
                  <a:pt x="4391025" y="1863458"/>
                </a:lnTo>
                <a:lnTo>
                  <a:pt x="4391025" y="1860829"/>
                </a:lnTo>
                <a:close/>
              </a:path>
              <a:path w="10151110" h="1866900">
                <a:moveTo>
                  <a:pt x="4391025" y="1396479"/>
                </a:moveTo>
                <a:lnTo>
                  <a:pt x="4390568" y="1395361"/>
                </a:lnTo>
                <a:lnTo>
                  <a:pt x="4388701" y="1393507"/>
                </a:lnTo>
                <a:lnTo>
                  <a:pt x="4387583" y="1393037"/>
                </a:lnTo>
                <a:lnTo>
                  <a:pt x="4384954" y="1393037"/>
                </a:lnTo>
                <a:lnTo>
                  <a:pt x="4383824" y="1393507"/>
                </a:lnTo>
                <a:lnTo>
                  <a:pt x="4381970" y="1395361"/>
                </a:lnTo>
                <a:lnTo>
                  <a:pt x="4381500" y="1396479"/>
                </a:lnTo>
                <a:lnTo>
                  <a:pt x="4381500" y="1399120"/>
                </a:lnTo>
                <a:lnTo>
                  <a:pt x="4381970" y="1400238"/>
                </a:lnTo>
                <a:lnTo>
                  <a:pt x="4383824" y="1402092"/>
                </a:lnTo>
                <a:lnTo>
                  <a:pt x="4384954" y="1402562"/>
                </a:lnTo>
                <a:lnTo>
                  <a:pt x="4387583" y="1402562"/>
                </a:lnTo>
                <a:lnTo>
                  <a:pt x="4388701" y="1402092"/>
                </a:lnTo>
                <a:lnTo>
                  <a:pt x="4390568" y="1400238"/>
                </a:lnTo>
                <a:lnTo>
                  <a:pt x="4391025" y="1399120"/>
                </a:lnTo>
                <a:lnTo>
                  <a:pt x="4391025" y="1396479"/>
                </a:lnTo>
                <a:close/>
              </a:path>
              <a:path w="10151110" h="1866900">
                <a:moveTo>
                  <a:pt x="4391025" y="932141"/>
                </a:moveTo>
                <a:lnTo>
                  <a:pt x="4390568" y="931024"/>
                </a:lnTo>
                <a:lnTo>
                  <a:pt x="4388701" y="929157"/>
                </a:lnTo>
                <a:lnTo>
                  <a:pt x="4387583" y="928687"/>
                </a:lnTo>
                <a:lnTo>
                  <a:pt x="4384954" y="928687"/>
                </a:lnTo>
                <a:lnTo>
                  <a:pt x="4383824" y="929157"/>
                </a:lnTo>
                <a:lnTo>
                  <a:pt x="4381970" y="931024"/>
                </a:lnTo>
                <a:lnTo>
                  <a:pt x="4381500" y="932141"/>
                </a:lnTo>
                <a:lnTo>
                  <a:pt x="4381500" y="934770"/>
                </a:lnTo>
                <a:lnTo>
                  <a:pt x="4381970" y="935888"/>
                </a:lnTo>
                <a:lnTo>
                  <a:pt x="4383824" y="937755"/>
                </a:lnTo>
                <a:lnTo>
                  <a:pt x="4384954" y="938212"/>
                </a:lnTo>
                <a:lnTo>
                  <a:pt x="4387583" y="938212"/>
                </a:lnTo>
                <a:lnTo>
                  <a:pt x="4388701" y="937755"/>
                </a:lnTo>
                <a:lnTo>
                  <a:pt x="4390568" y="935888"/>
                </a:lnTo>
                <a:lnTo>
                  <a:pt x="4391025" y="934770"/>
                </a:lnTo>
                <a:lnTo>
                  <a:pt x="4391025" y="932141"/>
                </a:lnTo>
                <a:close/>
              </a:path>
              <a:path w="10151110" h="1866900">
                <a:moveTo>
                  <a:pt x="4391025" y="467791"/>
                </a:moveTo>
                <a:lnTo>
                  <a:pt x="4390568" y="466674"/>
                </a:lnTo>
                <a:lnTo>
                  <a:pt x="4388701" y="464820"/>
                </a:lnTo>
                <a:lnTo>
                  <a:pt x="4387583" y="464350"/>
                </a:lnTo>
                <a:lnTo>
                  <a:pt x="4384954" y="464350"/>
                </a:lnTo>
                <a:lnTo>
                  <a:pt x="4383824" y="464820"/>
                </a:lnTo>
                <a:lnTo>
                  <a:pt x="4381970" y="466674"/>
                </a:lnTo>
                <a:lnTo>
                  <a:pt x="4381500" y="467791"/>
                </a:lnTo>
                <a:lnTo>
                  <a:pt x="4381500" y="470433"/>
                </a:lnTo>
                <a:lnTo>
                  <a:pt x="4381970" y="471551"/>
                </a:lnTo>
                <a:lnTo>
                  <a:pt x="4383824" y="473405"/>
                </a:lnTo>
                <a:lnTo>
                  <a:pt x="4384954" y="473875"/>
                </a:lnTo>
                <a:lnTo>
                  <a:pt x="4387583" y="473875"/>
                </a:lnTo>
                <a:lnTo>
                  <a:pt x="4388701" y="473405"/>
                </a:lnTo>
                <a:lnTo>
                  <a:pt x="4390568" y="471551"/>
                </a:lnTo>
                <a:lnTo>
                  <a:pt x="4391025" y="470433"/>
                </a:lnTo>
                <a:lnTo>
                  <a:pt x="4391025" y="467791"/>
                </a:lnTo>
                <a:close/>
              </a:path>
              <a:path w="10151110" h="1866900">
                <a:moveTo>
                  <a:pt x="4391025" y="3454"/>
                </a:moveTo>
                <a:lnTo>
                  <a:pt x="4390568" y="2336"/>
                </a:lnTo>
                <a:lnTo>
                  <a:pt x="4388701" y="469"/>
                </a:lnTo>
                <a:lnTo>
                  <a:pt x="4387583" y="0"/>
                </a:lnTo>
                <a:lnTo>
                  <a:pt x="4384954" y="0"/>
                </a:lnTo>
                <a:lnTo>
                  <a:pt x="4383824" y="469"/>
                </a:lnTo>
                <a:lnTo>
                  <a:pt x="4381970" y="2336"/>
                </a:lnTo>
                <a:lnTo>
                  <a:pt x="4381500" y="3454"/>
                </a:lnTo>
                <a:lnTo>
                  <a:pt x="4381500" y="6083"/>
                </a:lnTo>
                <a:lnTo>
                  <a:pt x="4381970" y="7200"/>
                </a:lnTo>
                <a:lnTo>
                  <a:pt x="4383824" y="9067"/>
                </a:lnTo>
                <a:lnTo>
                  <a:pt x="4384954" y="9525"/>
                </a:lnTo>
                <a:lnTo>
                  <a:pt x="4387583" y="9525"/>
                </a:lnTo>
                <a:lnTo>
                  <a:pt x="4388701" y="9067"/>
                </a:lnTo>
                <a:lnTo>
                  <a:pt x="4390568" y="7200"/>
                </a:lnTo>
                <a:lnTo>
                  <a:pt x="4391025" y="6083"/>
                </a:lnTo>
                <a:lnTo>
                  <a:pt x="4391025" y="3454"/>
                </a:lnTo>
                <a:close/>
              </a:path>
              <a:path w="10151110" h="1866900">
                <a:moveTo>
                  <a:pt x="4438650" y="1860829"/>
                </a:moveTo>
                <a:lnTo>
                  <a:pt x="4438193" y="1859711"/>
                </a:lnTo>
                <a:lnTo>
                  <a:pt x="4436326" y="1857844"/>
                </a:lnTo>
                <a:lnTo>
                  <a:pt x="4435208" y="1857375"/>
                </a:lnTo>
                <a:lnTo>
                  <a:pt x="4432579" y="1857375"/>
                </a:lnTo>
                <a:lnTo>
                  <a:pt x="4431449" y="1857844"/>
                </a:lnTo>
                <a:lnTo>
                  <a:pt x="4429595" y="1859711"/>
                </a:lnTo>
                <a:lnTo>
                  <a:pt x="4429125" y="1860829"/>
                </a:lnTo>
                <a:lnTo>
                  <a:pt x="4429125" y="1863458"/>
                </a:lnTo>
                <a:lnTo>
                  <a:pt x="4429595" y="1864575"/>
                </a:lnTo>
                <a:lnTo>
                  <a:pt x="4431449" y="1866442"/>
                </a:lnTo>
                <a:lnTo>
                  <a:pt x="4432579" y="1866900"/>
                </a:lnTo>
                <a:lnTo>
                  <a:pt x="4435208" y="1866900"/>
                </a:lnTo>
                <a:lnTo>
                  <a:pt x="4436326" y="1866442"/>
                </a:lnTo>
                <a:lnTo>
                  <a:pt x="4438193" y="1864575"/>
                </a:lnTo>
                <a:lnTo>
                  <a:pt x="4438650" y="1863458"/>
                </a:lnTo>
                <a:lnTo>
                  <a:pt x="4438650" y="1860829"/>
                </a:lnTo>
                <a:close/>
              </a:path>
              <a:path w="10151110" h="1866900">
                <a:moveTo>
                  <a:pt x="4438650" y="1396479"/>
                </a:moveTo>
                <a:lnTo>
                  <a:pt x="4438193" y="1395361"/>
                </a:lnTo>
                <a:lnTo>
                  <a:pt x="4436326" y="1393507"/>
                </a:lnTo>
                <a:lnTo>
                  <a:pt x="4435208" y="1393037"/>
                </a:lnTo>
                <a:lnTo>
                  <a:pt x="4432579" y="1393037"/>
                </a:lnTo>
                <a:lnTo>
                  <a:pt x="4431449" y="1393507"/>
                </a:lnTo>
                <a:lnTo>
                  <a:pt x="4429595" y="1395361"/>
                </a:lnTo>
                <a:lnTo>
                  <a:pt x="4429125" y="1396479"/>
                </a:lnTo>
                <a:lnTo>
                  <a:pt x="4429125" y="1399120"/>
                </a:lnTo>
                <a:lnTo>
                  <a:pt x="4429595" y="1400238"/>
                </a:lnTo>
                <a:lnTo>
                  <a:pt x="4431449" y="1402092"/>
                </a:lnTo>
                <a:lnTo>
                  <a:pt x="4432579" y="1402562"/>
                </a:lnTo>
                <a:lnTo>
                  <a:pt x="4435208" y="1402562"/>
                </a:lnTo>
                <a:lnTo>
                  <a:pt x="4436326" y="1402092"/>
                </a:lnTo>
                <a:lnTo>
                  <a:pt x="4438193" y="1400238"/>
                </a:lnTo>
                <a:lnTo>
                  <a:pt x="4438650" y="1399120"/>
                </a:lnTo>
                <a:lnTo>
                  <a:pt x="4438650" y="1396479"/>
                </a:lnTo>
                <a:close/>
              </a:path>
              <a:path w="10151110" h="1866900">
                <a:moveTo>
                  <a:pt x="4438650" y="932141"/>
                </a:moveTo>
                <a:lnTo>
                  <a:pt x="4438193" y="931024"/>
                </a:lnTo>
                <a:lnTo>
                  <a:pt x="4436326" y="929157"/>
                </a:lnTo>
                <a:lnTo>
                  <a:pt x="4435208" y="928687"/>
                </a:lnTo>
                <a:lnTo>
                  <a:pt x="4432579" y="928687"/>
                </a:lnTo>
                <a:lnTo>
                  <a:pt x="4431449" y="929157"/>
                </a:lnTo>
                <a:lnTo>
                  <a:pt x="4429595" y="931024"/>
                </a:lnTo>
                <a:lnTo>
                  <a:pt x="4429125" y="932141"/>
                </a:lnTo>
                <a:lnTo>
                  <a:pt x="4429125" y="934770"/>
                </a:lnTo>
                <a:lnTo>
                  <a:pt x="4429595" y="935888"/>
                </a:lnTo>
                <a:lnTo>
                  <a:pt x="4431449" y="937755"/>
                </a:lnTo>
                <a:lnTo>
                  <a:pt x="4432579" y="938212"/>
                </a:lnTo>
                <a:lnTo>
                  <a:pt x="4435208" y="938212"/>
                </a:lnTo>
                <a:lnTo>
                  <a:pt x="4436326" y="937755"/>
                </a:lnTo>
                <a:lnTo>
                  <a:pt x="4438193" y="935888"/>
                </a:lnTo>
                <a:lnTo>
                  <a:pt x="4438650" y="934770"/>
                </a:lnTo>
                <a:lnTo>
                  <a:pt x="4438650" y="932141"/>
                </a:lnTo>
                <a:close/>
              </a:path>
              <a:path w="10151110" h="1866900">
                <a:moveTo>
                  <a:pt x="4438650" y="467791"/>
                </a:moveTo>
                <a:lnTo>
                  <a:pt x="4438193" y="466674"/>
                </a:lnTo>
                <a:lnTo>
                  <a:pt x="4436326" y="464820"/>
                </a:lnTo>
                <a:lnTo>
                  <a:pt x="4435208" y="464350"/>
                </a:lnTo>
                <a:lnTo>
                  <a:pt x="4432579" y="464350"/>
                </a:lnTo>
                <a:lnTo>
                  <a:pt x="4431449" y="464820"/>
                </a:lnTo>
                <a:lnTo>
                  <a:pt x="4429595" y="466674"/>
                </a:lnTo>
                <a:lnTo>
                  <a:pt x="4429125" y="467791"/>
                </a:lnTo>
                <a:lnTo>
                  <a:pt x="4429125" y="470433"/>
                </a:lnTo>
                <a:lnTo>
                  <a:pt x="4429595" y="471551"/>
                </a:lnTo>
                <a:lnTo>
                  <a:pt x="4431449" y="473405"/>
                </a:lnTo>
                <a:lnTo>
                  <a:pt x="4432579" y="473875"/>
                </a:lnTo>
                <a:lnTo>
                  <a:pt x="4435208" y="473875"/>
                </a:lnTo>
                <a:lnTo>
                  <a:pt x="4436326" y="473405"/>
                </a:lnTo>
                <a:lnTo>
                  <a:pt x="4438193" y="471551"/>
                </a:lnTo>
                <a:lnTo>
                  <a:pt x="4438650" y="470433"/>
                </a:lnTo>
                <a:lnTo>
                  <a:pt x="4438650" y="467791"/>
                </a:lnTo>
                <a:close/>
              </a:path>
              <a:path w="10151110" h="1866900">
                <a:moveTo>
                  <a:pt x="4438650" y="3454"/>
                </a:moveTo>
                <a:lnTo>
                  <a:pt x="4438193" y="2336"/>
                </a:lnTo>
                <a:lnTo>
                  <a:pt x="4436326" y="469"/>
                </a:lnTo>
                <a:lnTo>
                  <a:pt x="4435208" y="0"/>
                </a:lnTo>
                <a:lnTo>
                  <a:pt x="4432579" y="0"/>
                </a:lnTo>
                <a:lnTo>
                  <a:pt x="4431449" y="469"/>
                </a:lnTo>
                <a:lnTo>
                  <a:pt x="4429595" y="2336"/>
                </a:lnTo>
                <a:lnTo>
                  <a:pt x="4429125" y="3454"/>
                </a:lnTo>
                <a:lnTo>
                  <a:pt x="4429125" y="6083"/>
                </a:lnTo>
                <a:lnTo>
                  <a:pt x="4429595" y="7200"/>
                </a:lnTo>
                <a:lnTo>
                  <a:pt x="4431449" y="9067"/>
                </a:lnTo>
                <a:lnTo>
                  <a:pt x="4432579" y="9525"/>
                </a:lnTo>
                <a:lnTo>
                  <a:pt x="4435208" y="9525"/>
                </a:lnTo>
                <a:lnTo>
                  <a:pt x="4436326" y="9067"/>
                </a:lnTo>
                <a:lnTo>
                  <a:pt x="4438193" y="7200"/>
                </a:lnTo>
                <a:lnTo>
                  <a:pt x="4438650" y="6083"/>
                </a:lnTo>
                <a:lnTo>
                  <a:pt x="4438650" y="3454"/>
                </a:lnTo>
                <a:close/>
              </a:path>
              <a:path w="10151110" h="1866900">
                <a:moveTo>
                  <a:pt x="4486275" y="1860829"/>
                </a:moveTo>
                <a:lnTo>
                  <a:pt x="4485818" y="1859711"/>
                </a:lnTo>
                <a:lnTo>
                  <a:pt x="4483951" y="1857844"/>
                </a:lnTo>
                <a:lnTo>
                  <a:pt x="4482833" y="1857375"/>
                </a:lnTo>
                <a:lnTo>
                  <a:pt x="4480204" y="1857375"/>
                </a:lnTo>
                <a:lnTo>
                  <a:pt x="4479087" y="1857844"/>
                </a:lnTo>
                <a:lnTo>
                  <a:pt x="4477220" y="1859711"/>
                </a:lnTo>
                <a:lnTo>
                  <a:pt x="4476750" y="1860829"/>
                </a:lnTo>
                <a:lnTo>
                  <a:pt x="4476750" y="1863458"/>
                </a:lnTo>
                <a:lnTo>
                  <a:pt x="4477220" y="1864575"/>
                </a:lnTo>
                <a:lnTo>
                  <a:pt x="4479087" y="1866442"/>
                </a:lnTo>
                <a:lnTo>
                  <a:pt x="4480204" y="1866900"/>
                </a:lnTo>
                <a:lnTo>
                  <a:pt x="4482833" y="1866900"/>
                </a:lnTo>
                <a:lnTo>
                  <a:pt x="4483951" y="1866442"/>
                </a:lnTo>
                <a:lnTo>
                  <a:pt x="4485818" y="1864575"/>
                </a:lnTo>
                <a:lnTo>
                  <a:pt x="4486275" y="1863458"/>
                </a:lnTo>
                <a:lnTo>
                  <a:pt x="4486275" y="1860829"/>
                </a:lnTo>
                <a:close/>
              </a:path>
              <a:path w="10151110" h="1866900">
                <a:moveTo>
                  <a:pt x="4486275" y="1396479"/>
                </a:moveTo>
                <a:lnTo>
                  <a:pt x="4485818" y="1395361"/>
                </a:lnTo>
                <a:lnTo>
                  <a:pt x="4483951" y="1393507"/>
                </a:lnTo>
                <a:lnTo>
                  <a:pt x="4482833" y="1393037"/>
                </a:lnTo>
                <a:lnTo>
                  <a:pt x="4480204" y="1393037"/>
                </a:lnTo>
                <a:lnTo>
                  <a:pt x="4479087" y="1393507"/>
                </a:lnTo>
                <a:lnTo>
                  <a:pt x="4477220" y="1395361"/>
                </a:lnTo>
                <a:lnTo>
                  <a:pt x="4476750" y="1396479"/>
                </a:lnTo>
                <a:lnTo>
                  <a:pt x="4476750" y="1399120"/>
                </a:lnTo>
                <a:lnTo>
                  <a:pt x="4477220" y="1400238"/>
                </a:lnTo>
                <a:lnTo>
                  <a:pt x="4479087" y="1402092"/>
                </a:lnTo>
                <a:lnTo>
                  <a:pt x="4480204" y="1402562"/>
                </a:lnTo>
                <a:lnTo>
                  <a:pt x="4482833" y="1402562"/>
                </a:lnTo>
                <a:lnTo>
                  <a:pt x="4483951" y="1402092"/>
                </a:lnTo>
                <a:lnTo>
                  <a:pt x="4485818" y="1400238"/>
                </a:lnTo>
                <a:lnTo>
                  <a:pt x="4486275" y="1399120"/>
                </a:lnTo>
                <a:lnTo>
                  <a:pt x="4486275" y="1396479"/>
                </a:lnTo>
                <a:close/>
              </a:path>
              <a:path w="10151110" h="1866900">
                <a:moveTo>
                  <a:pt x="4486275" y="932141"/>
                </a:moveTo>
                <a:lnTo>
                  <a:pt x="4485818" y="931024"/>
                </a:lnTo>
                <a:lnTo>
                  <a:pt x="4483951" y="929157"/>
                </a:lnTo>
                <a:lnTo>
                  <a:pt x="4482833" y="928687"/>
                </a:lnTo>
                <a:lnTo>
                  <a:pt x="4480204" y="928687"/>
                </a:lnTo>
                <a:lnTo>
                  <a:pt x="4479087" y="929157"/>
                </a:lnTo>
                <a:lnTo>
                  <a:pt x="4477220" y="931024"/>
                </a:lnTo>
                <a:lnTo>
                  <a:pt x="4476750" y="932141"/>
                </a:lnTo>
                <a:lnTo>
                  <a:pt x="4476750" y="934770"/>
                </a:lnTo>
                <a:lnTo>
                  <a:pt x="4477220" y="935888"/>
                </a:lnTo>
                <a:lnTo>
                  <a:pt x="4479087" y="937755"/>
                </a:lnTo>
                <a:lnTo>
                  <a:pt x="4480204" y="938212"/>
                </a:lnTo>
                <a:lnTo>
                  <a:pt x="4482833" y="938212"/>
                </a:lnTo>
                <a:lnTo>
                  <a:pt x="4483951" y="937755"/>
                </a:lnTo>
                <a:lnTo>
                  <a:pt x="4485818" y="935888"/>
                </a:lnTo>
                <a:lnTo>
                  <a:pt x="4486275" y="934770"/>
                </a:lnTo>
                <a:lnTo>
                  <a:pt x="4486275" y="932141"/>
                </a:lnTo>
                <a:close/>
              </a:path>
              <a:path w="10151110" h="1866900">
                <a:moveTo>
                  <a:pt x="4486275" y="467791"/>
                </a:moveTo>
                <a:lnTo>
                  <a:pt x="4485818" y="466674"/>
                </a:lnTo>
                <a:lnTo>
                  <a:pt x="4483951" y="464820"/>
                </a:lnTo>
                <a:lnTo>
                  <a:pt x="4482833" y="464350"/>
                </a:lnTo>
                <a:lnTo>
                  <a:pt x="4480204" y="464350"/>
                </a:lnTo>
                <a:lnTo>
                  <a:pt x="4479087" y="464820"/>
                </a:lnTo>
                <a:lnTo>
                  <a:pt x="4477220" y="466674"/>
                </a:lnTo>
                <a:lnTo>
                  <a:pt x="4476750" y="467791"/>
                </a:lnTo>
                <a:lnTo>
                  <a:pt x="4476750" y="470433"/>
                </a:lnTo>
                <a:lnTo>
                  <a:pt x="4477220" y="471551"/>
                </a:lnTo>
                <a:lnTo>
                  <a:pt x="4479087" y="473405"/>
                </a:lnTo>
                <a:lnTo>
                  <a:pt x="4480204" y="473875"/>
                </a:lnTo>
                <a:lnTo>
                  <a:pt x="4482833" y="473875"/>
                </a:lnTo>
                <a:lnTo>
                  <a:pt x="4483951" y="473405"/>
                </a:lnTo>
                <a:lnTo>
                  <a:pt x="4485818" y="471551"/>
                </a:lnTo>
                <a:lnTo>
                  <a:pt x="4486275" y="470433"/>
                </a:lnTo>
                <a:lnTo>
                  <a:pt x="4486275" y="467791"/>
                </a:lnTo>
                <a:close/>
              </a:path>
              <a:path w="10151110" h="1866900">
                <a:moveTo>
                  <a:pt x="4486275" y="3454"/>
                </a:moveTo>
                <a:lnTo>
                  <a:pt x="4485818" y="2336"/>
                </a:lnTo>
                <a:lnTo>
                  <a:pt x="4483951" y="469"/>
                </a:lnTo>
                <a:lnTo>
                  <a:pt x="4482833" y="0"/>
                </a:lnTo>
                <a:lnTo>
                  <a:pt x="4480204" y="0"/>
                </a:lnTo>
                <a:lnTo>
                  <a:pt x="4479087" y="469"/>
                </a:lnTo>
                <a:lnTo>
                  <a:pt x="4477220" y="2336"/>
                </a:lnTo>
                <a:lnTo>
                  <a:pt x="4476750" y="3454"/>
                </a:lnTo>
                <a:lnTo>
                  <a:pt x="4476750" y="6083"/>
                </a:lnTo>
                <a:lnTo>
                  <a:pt x="4477220" y="7200"/>
                </a:lnTo>
                <a:lnTo>
                  <a:pt x="4479087" y="9067"/>
                </a:lnTo>
                <a:lnTo>
                  <a:pt x="4480204" y="9525"/>
                </a:lnTo>
                <a:lnTo>
                  <a:pt x="4482833" y="9525"/>
                </a:lnTo>
                <a:lnTo>
                  <a:pt x="4483951" y="9067"/>
                </a:lnTo>
                <a:lnTo>
                  <a:pt x="4485818" y="7200"/>
                </a:lnTo>
                <a:lnTo>
                  <a:pt x="4486275" y="6083"/>
                </a:lnTo>
                <a:lnTo>
                  <a:pt x="4486275" y="3454"/>
                </a:lnTo>
                <a:close/>
              </a:path>
              <a:path w="10151110" h="1866900">
                <a:moveTo>
                  <a:pt x="4533900" y="1860829"/>
                </a:moveTo>
                <a:lnTo>
                  <a:pt x="4533443" y="1859711"/>
                </a:lnTo>
                <a:lnTo>
                  <a:pt x="4531576" y="1857844"/>
                </a:lnTo>
                <a:lnTo>
                  <a:pt x="4530458" y="1857375"/>
                </a:lnTo>
                <a:lnTo>
                  <a:pt x="4527829" y="1857375"/>
                </a:lnTo>
                <a:lnTo>
                  <a:pt x="4526712" y="1857844"/>
                </a:lnTo>
                <a:lnTo>
                  <a:pt x="4524845" y="1859711"/>
                </a:lnTo>
                <a:lnTo>
                  <a:pt x="4524375" y="1860829"/>
                </a:lnTo>
                <a:lnTo>
                  <a:pt x="4524375" y="1863458"/>
                </a:lnTo>
                <a:lnTo>
                  <a:pt x="4524845" y="1864575"/>
                </a:lnTo>
                <a:lnTo>
                  <a:pt x="4526712" y="1866442"/>
                </a:lnTo>
                <a:lnTo>
                  <a:pt x="4527829" y="1866900"/>
                </a:lnTo>
                <a:lnTo>
                  <a:pt x="4530458" y="1866900"/>
                </a:lnTo>
                <a:lnTo>
                  <a:pt x="4531576" y="1866442"/>
                </a:lnTo>
                <a:lnTo>
                  <a:pt x="4533443" y="1864575"/>
                </a:lnTo>
                <a:lnTo>
                  <a:pt x="4533900" y="1863458"/>
                </a:lnTo>
                <a:lnTo>
                  <a:pt x="4533900" y="1860829"/>
                </a:lnTo>
                <a:close/>
              </a:path>
              <a:path w="10151110" h="1866900">
                <a:moveTo>
                  <a:pt x="4533900" y="1396479"/>
                </a:moveTo>
                <a:lnTo>
                  <a:pt x="4533443" y="1395361"/>
                </a:lnTo>
                <a:lnTo>
                  <a:pt x="4531576" y="1393507"/>
                </a:lnTo>
                <a:lnTo>
                  <a:pt x="4530458" y="1393037"/>
                </a:lnTo>
                <a:lnTo>
                  <a:pt x="4527829" y="1393037"/>
                </a:lnTo>
                <a:lnTo>
                  <a:pt x="4526712" y="1393507"/>
                </a:lnTo>
                <a:lnTo>
                  <a:pt x="4524845" y="1395361"/>
                </a:lnTo>
                <a:lnTo>
                  <a:pt x="4524375" y="1396479"/>
                </a:lnTo>
                <a:lnTo>
                  <a:pt x="4524375" y="1399120"/>
                </a:lnTo>
                <a:lnTo>
                  <a:pt x="4524845" y="1400238"/>
                </a:lnTo>
                <a:lnTo>
                  <a:pt x="4526712" y="1402092"/>
                </a:lnTo>
                <a:lnTo>
                  <a:pt x="4527829" y="1402562"/>
                </a:lnTo>
                <a:lnTo>
                  <a:pt x="4530458" y="1402562"/>
                </a:lnTo>
                <a:lnTo>
                  <a:pt x="4531576" y="1402092"/>
                </a:lnTo>
                <a:lnTo>
                  <a:pt x="4533443" y="1400238"/>
                </a:lnTo>
                <a:lnTo>
                  <a:pt x="4533900" y="1399120"/>
                </a:lnTo>
                <a:lnTo>
                  <a:pt x="4533900" y="1396479"/>
                </a:lnTo>
                <a:close/>
              </a:path>
              <a:path w="10151110" h="1866900">
                <a:moveTo>
                  <a:pt x="4533900" y="932141"/>
                </a:moveTo>
                <a:lnTo>
                  <a:pt x="4533443" y="931024"/>
                </a:lnTo>
                <a:lnTo>
                  <a:pt x="4531576" y="929157"/>
                </a:lnTo>
                <a:lnTo>
                  <a:pt x="4530458" y="928687"/>
                </a:lnTo>
                <a:lnTo>
                  <a:pt x="4527829" y="928687"/>
                </a:lnTo>
                <a:lnTo>
                  <a:pt x="4526712" y="929157"/>
                </a:lnTo>
                <a:lnTo>
                  <a:pt x="4524845" y="931024"/>
                </a:lnTo>
                <a:lnTo>
                  <a:pt x="4524375" y="932141"/>
                </a:lnTo>
                <a:lnTo>
                  <a:pt x="4524375" y="934770"/>
                </a:lnTo>
                <a:lnTo>
                  <a:pt x="4524845" y="935888"/>
                </a:lnTo>
                <a:lnTo>
                  <a:pt x="4526712" y="937755"/>
                </a:lnTo>
                <a:lnTo>
                  <a:pt x="4527829" y="938212"/>
                </a:lnTo>
                <a:lnTo>
                  <a:pt x="4530458" y="938212"/>
                </a:lnTo>
                <a:lnTo>
                  <a:pt x="4531576" y="937755"/>
                </a:lnTo>
                <a:lnTo>
                  <a:pt x="4533443" y="935888"/>
                </a:lnTo>
                <a:lnTo>
                  <a:pt x="4533900" y="934770"/>
                </a:lnTo>
                <a:lnTo>
                  <a:pt x="4533900" y="932141"/>
                </a:lnTo>
                <a:close/>
              </a:path>
              <a:path w="10151110" h="1866900">
                <a:moveTo>
                  <a:pt x="4533900" y="467791"/>
                </a:moveTo>
                <a:lnTo>
                  <a:pt x="4533443" y="466674"/>
                </a:lnTo>
                <a:lnTo>
                  <a:pt x="4531576" y="464820"/>
                </a:lnTo>
                <a:lnTo>
                  <a:pt x="4530458" y="464350"/>
                </a:lnTo>
                <a:lnTo>
                  <a:pt x="4527829" y="464350"/>
                </a:lnTo>
                <a:lnTo>
                  <a:pt x="4526712" y="464820"/>
                </a:lnTo>
                <a:lnTo>
                  <a:pt x="4524845" y="466674"/>
                </a:lnTo>
                <a:lnTo>
                  <a:pt x="4524375" y="467791"/>
                </a:lnTo>
                <a:lnTo>
                  <a:pt x="4524375" y="470433"/>
                </a:lnTo>
                <a:lnTo>
                  <a:pt x="4524845" y="471551"/>
                </a:lnTo>
                <a:lnTo>
                  <a:pt x="4526712" y="473405"/>
                </a:lnTo>
                <a:lnTo>
                  <a:pt x="4527829" y="473875"/>
                </a:lnTo>
                <a:lnTo>
                  <a:pt x="4530458" y="473875"/>
                </a:lnTo>
                <a:lnTo>
                  <a:pt x="4531576" y="473405"/>
                </a:lnTo>
                <a:lnTo>
                  <a:pt x="4533443" y="471551"/>
                </a:lnTo>
                <a:lnTo>
                  <a:pt x="4533900" y="470433"/>
                </a:lnTo>
                <a:lnTo>
                  <a:pt x="4533900" y="467791"/>
                </a:lnTo>
                <a:close/>
              </a:path>
              <a:path w="10151110" h="1866900">
                <a:moveTo>
                  <a:pt x="4533900" y="3454"/>
                </a:moveTo>
                <a:lnTo>
                  <a:pt x="4533443" y="2336"/>
                </a:lnTo>
                <a:lnTo>
                  <a:pt x="4531576" y="469"/>
                </a:lnTo>
                <a:lnTo>
                  <a:pt x="4530458" y="0"/>
                </a:lnTo>
                <a:lnTo>
                  <a:pt x="4527829" y="0"/>
                </a:lnTo>
                <a:lnTo>
                  <a:pt x="4526712" y="469"/>
                </a:lnTo>
                <a:lnTo>
                  <a:pt x="4524845" y="2336"/>
                </a:lnTo>
                <a:lnTo>
                  <a:pt x="4524375" y="3454"/>
                </a:lnTo>
                <a:lnTo>
                  <a:pt x="4524375" y="6083"/>
                </a:lnTo>
                <a:lnTo>
                  <a:pt x="4524845" y="7200"/>
                </a:lnTo>
                <a:lnTo>
                  <a:pt x="4526712" y="9067"/>
                </a:lnTo>
                <a:lnTo>
                  <a:pt x="4527829" y="9525"/>
                </a:lnTo>
                <a:lnTo>
                  <a:pt x="4530458" y="9525"/>
                </a:lnTo>
                <a:lnTo>
                  <a:pt x="4531576" y="9067"/>
                </a:lnTo>
                <a:lnTo>
                  <a:pt x="4533443" y="7200"/>
                </a:lnTo>
                <a:lnTo>
                  <a:pt x="4533900" y="6083"/>
                </a:lnTo>
                <a:lnTo>
                  <a:pt x="4533900" y="3454"/>
                </a:lnTo>
                <a:close/>
              </a:path>
              <a:path w="10151110" h="1866900">
                <a:moveTo>
                  <a:pt x="4581525" y="1860829"/>
                </a:moveTo>
                <a:lnTo>
                  <a:pt x="4581068" y="1859711"/>
                </a:lnTo>
                <a:lnTo>
                  <a:pt x="4579201" y="1857844"/>
                </a:lnTo>
                <a:lnTo>
                  <a:pt x="4578083" y="1857375"/>
                </a:lnTo>
                <a:lnTo>
                  <a:pt x="4575454" y="1857375"/>
                </a:lnTo>
                <a:lnTo>
                  <a:pt x="4574324" y="1857844"/>
                </a:lnTo>
                <a:lnTo>
                  <a:pt x="4572470" y="1859711"/>
                </a:lnTo>
                <a:lnTo>
                  <a:pt x="4572000" y="1860829"/>
                </a:lnTo>
                <a:lnTo>
                  <a:pt x="4572000" y="1863458"/>
                </a:lnTo>
                <a:lnTo>
                  <a:pt x="4572470" y="1864575"/>
                </a:lnTo>
                <a:lnTo>
                  <a:pt x="4574324" y="1866442"/>
                </a:lnTo>
                <a:lnTo>
                  <a:pt x="4575454" y="1866900"/>
                </a:lnTo>
                <a:lnTo>
                  <a:pt x="4578083" y="1866900"/>
                </a:lnTo>
                <a:lnTo>
                  <a:pt x="4579201" y="1866442"/>
                </a:lnTo>
                <a:lnTo>
                  <a:pt x="4581068" y="1864575"/>
                </a:lnTo>
                <a:lnTo>
                  <a:pt x="4581525" y="1863458"/>
                </a:lnTo>
                <a:lnTo>
                  <a:pt x="4581525" y="1860829"/>
                </a:lnTo>
                <a:close/>
              </a:path>
              <a:path w="10151110" h="1866900">
                <a:moveTo>
                  <a:pt x="4581525" y="1396479"/>
                </a:moveTo>
                <a:lnTo>
                  <a:pt x="4581068" y="1395361"/>
                </a:lnTo>
                <a:lnTo>
                  <a:pt x="4579201" y="1393507"/>
                </a:lnTo>
                <a:lnTo>
                  <a:pt x="4578083" y="1393037"/>
                </a:lnTo>
                <a:lnTo>
                  <a:pt x="4575454" y="1393037"/>
                </a:lnTo>
                <a:lnTo>
                  <a:pt x="4574324" y="1393507"/>
                </a:lnTo>
                <a:lnTo>
                  <a:pt x="4572470" y="1395361"/>
                </a:lnTo>
                <a:lnTo>
                  <a:pt x="4572000" y="1396479"/>
                </a:lnTo>
                <a:lnTo>
                  <a:pt x="4572000" y="1399120"/>
                </a:lnTo>
                <a:lnTo>
                  <a:pt x="4572470" y="1400238"/>
                </a:lnTo>
                <a:lnTo>
                  <a:pt x="4574324" y="1402092"/>
                </a:lnTo>
                <a:lnTo>
                  <a:pt x="4575454" y="1402562"/>
                </a:lnTo>
                <a:lnTo>
                  <a:pt x="4578083" y="1402562"/>
                </a:lnTo>
                <a:lnTo>
                  <a:pt x="4579201" y="1402092"/>
                </a:lnTo>
                <a:lnTo>
                  <a:pt x="4581068" y="1400238"/>
                </a:lnTo>
                <a:lnTo>
                  <a:pt x="4581525" y="1399120"/>
                </a:lnTo>
                <a:lnTo>
                  <a:pt x="4581525" y="1396479"/>
                </a:lnTo>
                <a:close/>
              </a:path>
              <a:path w="10151110" h="1866900">
                <a:moveTo>
                  <a:pt x="4581525" y="932141"/>
                </a:moveTo>
                <a:lnTo>
                  <a:pt x="4581068" y="931024"/>
                </a:lnTo>
                <a:lnTo>
                  <a:pt x="4579201" y="929157"/>
                </a:lnTo>
                <a:lnTo>
                  <a:pt x="4578083" y="928687"/>
                </a:lnTo>
                <a:lnTo>
                  <a:pt x="4575454" y="928687"/>
                </a:lnTo>
                <a:lnTo>
                  <a:pt x="4574324" y="929157"/>
                </a:lnTo>
                <a:lnTo>
                  <a:pt x="4572470" y="931024"/>
                </a:lnTo>
                <a:lnTo>
                  <a:pt x="4572000" y="932141"/>
                </a:lnTo>
                <a:lnTo>
                  <a:pt x="4572000" y="934770"/>
                </a:lnTo>
                <a:lnTo>
                  <a:pt x="4572470" y="935888"/>
                </a:lnTo>
                <a:lnTo>
                  <a:pt x="4574324" y="937755"/>
                </a:lnTo>
                <a:lnTo>
                  <a:pt x="4575454" y="938212"/>
                </a:lnTo>
                <a:lnTo>
                  <a:pt x="4578083" y="938212"/>
                </a:lnTo>
                <a:lnTo>
                  <a:pt x="4579201" y="937755"/>
                </a:lnTo>
                <a:lnTo>
                  <a:pt x="4581068" y="935888"/>
                </a:lnTo>
                <a:lnTo>
                  <a:pt x="4581525" y="934770"/>
                </a:lnTo>
                <a:lnTo>
                  <a:pt x="4581525" y="932141"/>
                </a:lnTo>
                <a:close/>
              </a:path>
              <a:path w="10151110" h="1866900">
                <a:moveTo>
                  <a:pt x="4581525" y="467791"/>
                </a:moveTo>
                <a:lnTo>
                  <a:pt x="4581068" y="466674"/>
                </a:lnTo>
                <a:lnTo>
                  <a:pt x="4579201" y="464820"/>
                </a:lnTo>
                <a:lnTo>
                  <a:pt x="4578083" y="464350"/>
                </a:lnTo>
                <a:lnTo>
                  <a:pt x="4575454" y="464350"/>
                </a:lnTo>
                <a:lnTo>
                  <a:pt x="4574324" y="464820"/>
                </a:lnTo>
                <a:lnTo>
                  <a:pt x="4572470" y="466674"/>
                </a:lnTo>
                <a:lnTo>
                  <a:pt x="4572000" y="467791"/>
                </a:lnTo>
                <a:lnTo>
                  <a:pt x="4572000" y="470433"/>
                </a:lnTo>
                <a:lnTo>
                  <a:pt x="4572470" y="471551"/>
                </a:lnTo>
                <a:lnTo>
                  <a:pt x="4574324" y="473405"/>
                </a:lnTo>
                <a:lnTo>
                  <a:pt x="4575454" y="473875"/>
                </a:lnTo>
                <a:lnTo>
                  <a:pt x="4578083" y="473875"/>
                </a:lnTo>
                <a:lnTo>
                  <a:pt x="4579201" y="473405"/>
                </a:lnTo>
                <a:lnTo>
                  <a:pt x="4581068" y="471551"/>
                </a:lnTo>
                <a:lnTo>
                  <a:pt x="4581525" y="470433"/>
                </a:lnTo>
                <a:lnTo>
                  <a:pt x="4581525" y="467791"/>
                </a:lnTo>
                <a:close/>
              </a:path>
              <a:path w="10151110" h="1866900">
                <a:moveTo>
                  <a:pt x="4581525" y="3454"/>
                </a:moveTo>
                <a:lnTo>
                  <a:pt x="4581068" y="2336"/>
                </a:lnTo>
                <a:lnTo>
                  <a:pt x="4579201" y="469"/>
                </a:lnTo>
                <a:lnTo>
                  <a:pt x="4578083" y="0"/>
                </a:lnTo>
                <a:lnTo>
                  <a:pt x="4575454" y="0"/>
                </a:lnTo>
                <a:lnTo>
                  <a:pt x="4574324" y="469"/>
                </a:lnTo>
                <a:lnTo>
                  <a:pt x="4572470" y="2336"/>
                </a:lnTo>
                <a:lnTo>
                  <a:pt x="4572000" y="3454"/>
                </a:lnTo>
                <a:lnTo>
                  <a:pt x="4572000" y="6083"/>
                </a:lnTo>
                <a:lnTo>
                  <a:pt x="4572470" y="7200"/>
                </a:lnTo>
                <a:lnTo>
                  <a:pt x="4574324" y="9067"/>
                </a:lnTo>
                <a:lnTo>
                  <a:pt x="4575454" y="9525"/>
                </a:lnTo>
                <a:lnTo>
                  <a:pt x="4578083" y="9525"/>
                </a:lnTo>
                <a:lnTo>
                  <a:pt x="4579201" y="9067"/>
                </a:lnTo>
                <a:lnTo>
                  <a:pt x="4581068" y="7200"/>
                </a:lnTo>
                <a:lnTo>
                  <a:pt x="4581525" y="6083"/>
                </a:lnTo>
                <a:lnTo>
                  <a:pt x="4581525" y="3454"/>
                </a:lnTo>
                <a:close/>
              </a:path>
              <a:path w="10151110" h="1866900">
                <a:moveTo>
                  <a:pt x="4629150" y="1860829"/>
                </a:moveTo>
                <a:lnTo>
                  <a:pt x="4628693" y="1859711"/>
                </a:lnTo>
                <a:lnTo>
                  <a:pt x="4626826" y="1857844"/>
                </a:lnTo>
                <a:lnTo>
                  <a:pt x="4625708" y="1857375"/>
                </a:lnTo>
                <a:lnTo>
                  <a:pt x="4623079" y="1857375"/>
                </a:lnTo>
                <a:lnTo>
                  <a:pt x="4621962" y="1857844"/>
                </a:lnTo>
                <a:lnTo>
                  <a:pt x="4620095" y="1859711"/>
                </a:lnTo>
                <a:lnTo>
                  <a:pt x="4619625" y="1860829"/>
                </a:lnTo>
                <a:lnTo>
                  <a:pt x="4619625" y="1863458"/>
                </a:lnTo>
                <a:lnTo>
                  <a:pt x="4620095" y="1864575"/>
                </a:lnTo>
                <a:lnTo>
                  <a:pt x="4621962" y="1866442"/>
                </a:lnTo>
                <a:lnTo>
                  <a:pt x="4623079" y="1866900"/>
                </a:lnTo>
                <a:lnTo>
                  <a:pt x="4625708" y="1866900"/>
                </a:lnTo>
                <a:lnTo>
                  <a:pt x="4626826" y="1866442"/>
                </a:lnTo>
                <a:lnTo>
                  <a:pt x="4628693" y="1864575"/>
                </a:lnTo>
                <a:lnTo>
                  <a:pt x="4629150" y="1863458"/>
                </a:lnTo>
                <a:lnTo>
                  <a:pt x="4629150" y="1860829"/>
                </a:lnTo>
                <a:close/>
              </a:path>
              <a:path w="10151110" h="1866900">
                <a:moveTo>
                  <a:pt x="4629150" y="1396479"/>
                </a:moveTo>
                <a:lnTo>
                  <a:pt x="4628693" y="1395361"/>
                </a:lnTo>
                <a:lnTo>
                  <a:pt x="4626826" y="1393507"/>
                </a:lnTo>
                <a:lnTo>
                  <a:pt x="4625708" y="1393037"/>
                </a:lnTo>
                <a:lnTo>
                  <a:pt x="4623079" y="1393037"/>
                </a:lnTo>
                <a:lnTo>
                  <a:pt x="4621962" y="1393507"/>
                </a:lnTo>
                <a:lnTo>
                  <a:pt x="4620095" y="1395361"/>
                </a:lnTo>
                <a:lnTo>
                  <a:pt x="4619625" y="1396479"/>
                </a:lnTo>
                <a:lnTo>
                  <a:pt x="4619625" y="1399120"/>
                </a:lnTo>
                <a:lnTo>
                  <a:pt x="4620095" y="1400238"/>
                </a:lnTo>
                <a:lnTo>
                  <a:pt x="4621962" y="1402092"/>
                </a:lnTo>
                <a:lnTo>
                  <a:pt x="4623079" y="1402562"/>
                </a:lnTo>
                <a:lnTo>
                  <a:pt x="4625708" y="1402562"/>
                </a:lnTo>
                <a:lnTo>
                  <a:pt x="4626826" y="1402092"/>
                </a:lnTo>
                <a:lnTo>
                  <a:pt x="4628693" y="1400238"/>
                </a:lnTo>
                <a:lnTo>
                  <a:pt x="4629150" y="1399120"/>
                </a:lnTo>
                <a:lnTo>
                  <a:pt x="4629150" y="1396479"/>
                </a:lnTo>
                <a:close/>
              </a:path>
              <a:path w="10151110" h="1866900">
                <a:moveTo>
                  <a:pt x="4629150" y="932141"/>
                </a:moveTo>
                <a:lnTo>
                  <a:pt x="4628693" y="931024"/>
                </a:lnTo>
                <a:lnTo>
                  <a:pt x="4626826" y="929157"/>
                </a:lnTo>
                <a:lnTo>
                  <a:pt x="4625708" y="928687"/>
                </a:lnTo>
                <a:lnTo>
                  <a:pt x="4623079" y="928687"/>
                </a:lnTo>
                <a:lnTo>
                  <a:pt x="4621962" y="929157"/>
                </a:lnTo>
                <a:lnTo>
                  <a:pt x="4620095" y="931024"/>
                </a:lnTo>
                <a:lnTo>
                  <a:pt x="4619625" y="932141"/>
                </a:lnTo>
                <a:lnTo>
                  <a:pt x="4619625" y="934770"/>
                </a:lnTo>
                <a:lnTo>
                  <a:pt x="4620095" y="935888"/>
                </a:lnTo>
                <a:lnTo>
                  <a:pt x="4621962" y="937755"/>
                </a:lnTo>
                <a:lnTo>
                  <a:pt x="4623079" y="938212"/>
                </a:lnTo>
                <a:lnTo>
                  <a:pt x="4625708" y="938212"/>
                </a:lnTo>
                <a:lnTo>
                  <a:pt x="4626826" y="937755"/>
                </a:lnTo>
                <a:lnTo>
                  <a:pt x="4628693" y="935888"/>
                </a:lnTo>
                <a:lnTo>
                  <a:pt x="4629150" y="934770"/>
                </a:lnTo>
                <a:lnTo>
                  <a:pt x="4629150" y="932141"/>
                </a:lnTo>
                <a:close/>
              </a:path>
              <a:path w="10151110" h="1866900">
                <a:moveTo>
                  <a:pt x="4629150" y="467791"/>
                </a:moveTo>
                <a:lnTo>
                  <a:pt x="4628693" y="466674"/>
                </a:lnTo>
                <a:lnTo>
                  <a:pt x="4626826" y="464820"/>
                </a:lnTo>
                <a:lnTo>
                  <a:pt x="4625708" y="464350"/>
                </a:lnTo>
                <a:lnTo>
                  <a:pt x="4623079" y="464350"/>
                </a:lnTo>
                <a:lnTo>
                  <a:pt x="4621962" y="464820"/>
                </a:lnTo>
                <a:lnTo>
                  <a:pt x="4620095" y="466674"/>
                </a:lnTo>
                <a:lnTo>
                  <a:pt x="4619625" y="467791"/>
                </a:lnTo>
                <a:lnTo>
                  <a:pt x="4619625" y="470433"/>
                </a:lnTo>
                <a:lnTo>
                  <a:pt x="4620095" y="471551"/>
                </a:lnTo>
                <a:lnTo>
                  <a:pt x="4621962" y="473405"/>
                </a:lnTo>
                <a:lnTo>
                  <a:pt x="4623079" y="473875"/>
                </a:lnTo>
                <a:lnTo>
                  <a:pt x="4625708" y="473875"/>
                </a:lnTo>
                <a:lnTo>
                  <a:pt x="4626826" y="473405"/>
                </a:lnTo>
                <a:lnTo>
                  <a:pt x="4628693" y="471551"/>
                </a:lnTo>
                <a:lnTo>
                  <a:pt x="4629150" y="470433"/>
                </a:lnTo>
                <a:lnTo>
                  <a:pt x="4629150" y="467791"/>
                </a:lnTo>
                <a:close/>
              </a:path>
              <a:path w="10151110" h="1866900">
                <a:moveTo>
                  <a:pt x="4629150" y="3454"/>
                </a:moveTo>
                <a:lnTo>
                  <a:pt x="4628693" y="2336"/>
                </a:lnTo>
                <a:lnTo>
                  <a:pt x="4626826" y="469"/>
                </a:lnTo>
                <a:lnTo>
                  <a:pt x="4625708" y="0"/>
                </a:lnTo>
                <a:lnTo>
                  <a:pt x="4623079" y="0"/>
                </a:lnTo>
                <a:lnTo>
                  <a:pt x="4621962" y="469"/>
                </a:lnTo>
                <a:lnTo>
                  <a:pt x="4620095" y="2336"/>
                </a:lnTo>
                <a:lnTo>
                  <a:pt x="4619625" y="3454"/>
                </a:lnTo>
                <a:lnTo>
                  <a:pt x="4619625" y="6083"/>
                </a:lnTo>
                <a:lnTo>
                  <a:pt x="4620095" y="7200"/>
                </a:lnTo>
                <a:lnTo>
                  <a:pt x="4621962" y="9067"/>
                </a:lnTo>
                <a:lnTo>
                  <a:pt x="4623079" y="9525"/>
                </a:lnTo>
                <a:lnTo>
                  <a:pt x="4625708" y="9525"/>
                </a:lnTo>
                <a:lnTo>
                  <a:pt x="4626826" y="9067"/>
                </a:lnTo>
                <a:lnTo>
                  <a:pt x="4628693" y="7200"/>
                </a:lnTo>
                <a:lnTo>
                  <a:pt x="4629150" y="6083"/>
                </a:lnTo>
                <a:lnTo>
                  <a:pt x="4629150" y="3454"/>
                </a:lnTo>
                <a:close/>
              </a:path>
              <a:path w="10151110" h="1866900">
                <a:moveTo>
                  <a:pt x="4676775" y="1860829"/>
                </a:moveTo>
                <a:lnTo>
                  <a:pt x="4676318" y="1859711"/>
                </a:lnTo>
                <a:lnTo>
                  <a:pt x="4674451" y="1857844"/>
                </a:lnTo>
                <a:lnTo>
                  <a:pt x="4673333" y="1857375"/>
                </a:lnTo>
                <a:lnTo>
                  <a:pt x="4670704" y="1857375"/>
                </a:lnTo>
                <a:lnTo>
                  <a:pt x="4669587" y="1857844"/>
                </a:lnTo>
                <a:lnTo>
                  <a:pt x="4667720" y="1859711"/>
                </a:lnTo>
                <a:lnTo>
                  <a:pt x="4667250" y="1860829"/>
                </a:lnTo>
                <a:lnTo>
                  <a:pt x="4667250" y="1863458"/>
                </a:lnTo>
                <a:lnTo>
                  <a:pt x="4667720" y="1864575"/>
                </a:lnTo>
                <a:lnTo>
                  <a:pt x="4669587" y="1866442"/>
                </a:lnTo>
                <a:lnTo>
                  <a:pt x="4670704" y="1866900"/>
                </a:lnTo>
                <a:lnTo>
                  <a:pt x="4673333" y="1866900"/>
                </a:lnTo>
                <a:lnTo>
                  <a:pt x="4674451" y="1866442"/>
                </a:lnTo>
                <a:lnTo>
                  <a:pt x="4676318" y="1864575"/>
                </a:lnTo>
                <a:lnTo>
                  <a:pt x="4676775" y="1863458"/>
                </a:lnTo>
                <a:lnTo>
                  <a:pt x="4676775" y="1860829"/>
                </a:lnTo>
                <a:close/>
              </a:path>
              <a:path w="10151110" h="1866900">
                <a:moveTo>
                  <a:pt x="4676775" y="1396479"/>
                </a:moveTo>
                <a:lnTo>
                  <a:pt x="4676318" y="1395361"/>
                </a:lnTo>
                <a:lnTo>
                  <a:pt x="4674451" y="1393507"/>
                </a:lnTo>
                <a:lnTo>
                  <a:pt x="4673333" y="1393037"/>
                </a:lnTo>
                <a:lnTo>
                  <a:pt x="4670704" y="1393037"/>
                </a:lnTo>
                <a:lnTo>
                  <a:pt x="4669587" y="1393507"/>
                </a:lnTo>
                <a:lnTo>
                  <a:pt x="4667720" y="1395361"/>
                </a:lnTo>
                <a:lnTo>
                  <a:pt x="4667250" y="1396479"/>
                </a:lnTo>
                <a:lnTo>
                  <a:pt x="4667250" y="1399120"/>
                </a:lnTo>
                <a:lnTo>
                  <a:pt x="4667720" y="1400238"/>
                </a:lnTo>
                <a:lnTo>
                  <a:pt x="4669587" y="1402092"/>
                </a:lnTo>
                <a:lnTo>
                  <a:pt x="4670704" y="1402562"/>
                </a:lnTo>
                <a:lnTo>
                  <a:pt x="4673333" y="1402562"/>
                </a:lnTo>
                <a:lnTo>
                  <a:pt x="4674451" y="1402092"/>
                </a:lnTo>
                <a:lnTo>
                  <a:pt x="4676318" y="1400238"/>
                </a:lnTo>
                <a:lnTo>
                  <a:pt x="4676775" y="1399120"/>
                </a:lnTo>
                <a:lnTo>
                  <a:pt x="4676775" y="1396479"/>
                </a:lnTo>
                <a:close/>
              </a:path>
              <a:path w="10151110" h="1866900">
                <a:moveTo>
                  <a:pt x="4676775" y="932141"/>
                </a:moveTo>
                <a:lnTo>
                  <a:pt x="4676318" y="931024"/>
                </a:lnTo>
                <a:lnTo>
                  <a:pt x="4674451" y="929157"/>
                </a:lnTo>
                <a:lnTo>
                  <a:pt x="4673333" y="928687"/>
                </a:lnTo>
                <a:lnTo>
                  <a:pt x="4670704" y="928687"/>
                </a:lnTo>
                <a:lnTo>
                  <a:pt x="4669587" y="929157"/>
                </a:lnTo>
                <a:lnTo>
                  <a:pt x="4667720" y="931024"/>
                </a:lnTo>
                <a:lnTo>
                  <a:pt x="4667250" y="932141"/>
                </a:lnTo>
                <a:lnTo>
                  <a:pt x="4667250" y="934770"/>
                </a:lnTo>
                <a:lnTo>
                  <a:pt x="4667720" y="935888"/>
                </a:lnTo>
                <a:lnTo>
                  <a:pt x="4669587" y="937755"/>
                </a:lnTo>
                <a:lnTo>
                  <a:pt x="4670704" y="938212"/>
                </a:lnTo>
                <a:lnTo>
                  <a:pt x="4673333" y="938212"/>
                </a:lnTo>
                <a:lnTo>
                  <a:pt x="4674451" y="937755"/>
                </a:lnTo>
                <a:lnTo>
                  <a:pt x="4676318" y="935888"/>
                </a:lnTo>
                <a:lnTo>
                  <a:pt x="4676775" y="934770"/>
                </a:lnTo>
                <a:lnTo>
                  <a:pt x="4676775" y="932141"/>
                </a:lnTo>
                <a:close/>
              </a:path>
              <a:path w="10151110" h="1866900">
                <a:moveTo>
                  <a:pt x="4676775" y="467791"/>
                </a:moveTo>
                <a:lnTo>
                  <a:pt x="4676318" y="466674"/>
                </a:lnTo>
                <a:lnTo>
                  <a:pt x="4674451" y="464820"/>
                </a:lnTo>
                <a:lnTo>
                  <a:pt x="4673333" y="464350"/>
                </a:lnTo>
                <a:lnTo>
                  <a:pt x="4670704" y="464350"/>
                </a:lnTo>
                <a:lnTo>
                  <a:pt x="4669587" y="464820"/>
                </a:lnTo>
                <a:lnTo>
                  <a:pt x="4667720" y="466674"/>
                </a:lnTo>
                <a:lnTo>
                  <a:pt x="4667250" y="467791"/>
                </a:lnTo>
                <a:lnTo>
                  <a:pt x="4667250" y="470433"/>
                </a:lnTo>
                <a:lnTo>
                  <a:pt x="4667720" y="471551"/>
                </a:lnTo>
                <a:lnTo>
                  <a:pt x="4669587" y="473405"/>
                </a:lnTo>
                <a:lnTo>
                  <a:pt x="4670704" y="473875"/>
                </a:lnTo>
                <a:lnTo>
                  <a:pt x="4673333" y="473875"/>
                </a:lnTo>
                <a:lnTo>
                  <a:pt x="4674451" y="473405"/>
                </a:lnTo>
                <a:lnTo>
                  <a:pt x="4676318" y="471551"/>
                </a:lnTo>
                <a:lnTo>
                  <a:pt x="4676775" y="470433"/>
                </a:lnTo>
                <a:lnTo>
                  <a:pt x="4676775" y="467791"/>
                </a:lnTo>
                <a:close/>
              </a:path>
              <a:path w="10151110" h="1866900">
                <a:moveTo>
                  <a:pt x="4676775" y="3454"/>
                </a:moveTo>
                <a:lnTo>
                  <a:pt x="4676318" y="2336"/>
                </a:lnTo>
                <a:lnTo>
                  <a:pt x="4674451" y="469"/>
                </a:lnTo>
                <a:lnTo>
                  <a:pt x="4673333" y="0"/>
                </a:lnTo>
                <a:lnTo>
                  <a:pt x="4670704" y="0"/>
                </a:lnTo>
                <a:lnTo>
                  <a:pt x="4669587" y="469"/>
                </a:lnTo>
                <a:lnTo>
                  <a:pt x="4667720" y="2336"/>
                </a:lnTo>
                <a:lnTo>
                  <a:pt x="4667250" y="3454"/>
                </a:lnTo>
                <a:lnTo>
                  <a:pt x="4667250" y="6083"/>
                </a:lnTo>
                <a:lnTo>
                  <a:pt x="4667720" y="7200"/>
                </a:lnTo>
                <a:lnTo>
                  <a:pt x="4669587" y="9067"/>
                </a:lnTo>
                <a:lnTo>
                  <a:pt x="4670704" y="9525"/>
                </a:lnTo>
                <a:lnTo>
                  <a:pt x="4673333" y="9525"/>
                </a:lnTo>
                <a:lnTo>
                  <a:pt x="4674451" y="9067"/>
                </a:lnTo>
                <a:lnTo>
                  <a:pt x="4676318" y="7200"/>
                </a:lnTo>
                <a:lnTo>
                  <a:pt x="4676775" y="6083"/>
                </a:lnTo>
                <a:lnTo>
                  <a:pt x="4676775" y="3454"/>
                </a:lnTo>
                <a:close/>
              </a:path>
              <a:path w="10151110" h="1866900">
                <a:moveTo>
                  <a:pt x="4724400" y="1860829"/>
                </a:moveTo>
                <a:lnTo>
                  <a:pt x="4723943" y="1859711"/>
                </a:lnTo>
                <a:lnTo>
                  <a:pt x="4722076" y="1857844"/>
                </a:lnTo>
                <a:lnTo>
                  <a:pt x="4720958" y="1857375"/>
                </a:lnTo>
                <a:lnTo>
                  <a:pt x="4718329" y="1857375"/>
                </a:lnTo>
                <a:lnTo>
                  <a:pt x="4717212" y="1857844"/>
                </a:lnTo>
                <a:lnTo>
                  <a:pt x="4715345" y="1859711"/>
                </a:lnTo>
                <a:lnTo>
                  <a:pt x="4714875" y="1860829"/>
                </a:lnTo>
                <a:lnTo>
                  <a:pt x="4714875" y="1863458"/>
                </a:lnTo>
                <a:lnTo>
                  <a:pt x="4715345" y="1864575"/>
                </a:lnTo>
                <a:lnTo>
                  <a:pt x="4717212" y="1866442"/>
                </a:lnTo>
                <a:lnTo>
                  <a:pt x="4718329" y="1866900"/>
                </a:lnTo>
                <a:lnTo>
                  <a:pt x="4720958" y="1866900"/>
                </a:lnTo>
                <a:lnTo>
                  <a:pt x="4722076" y="1866442"/>
                </a:lnTo>
                <a:lnTo>
                  <a:pt x="4723943" y="1864575"/>
                </a:lnTo>
                <a:lnTo>
                  <a:pt x="4724400" y="1863458"/>
                </a:lnTo>
                <a:lnTo>
                  <a:pt x="4724400" y="1860829"/>
                </a:lnTo>
                <a:close/>
              </a:path>
              <a:path w="10151110" h="1866900">
                <a:moveTo>
                  <a:pt x="4724400" y="1396479"/>
                </a:moveTo>
                <a:lnTo>
                  <a:pt x="4723943" y="1395361"/>
                </a:lnTo>
                <a:lnTo>
                  <a:pt x="4722076" y="1393507"/>
                </a:lnTo>
                <a:lnTo>
                  <a:pt x="4720958" y="1393037"/>
                </a:lnTo>
                <a:lnTo>
                  <a:pt x="4718329" y="1393037"/>
                </a:lnTo>
                <a:lnTo>
                  <a:pt x="4717212" y="1393507"/>
                </a:lnTo>
                <a:lnTo>
                  <a:pt x="4715345" y="1395361"/>
                </a:lnTo>
                <a:lnTo>
                  <a:pt x="4714875" y="1396479"/>
                </a:lnTo>
                <a:lnTo>
                  <a:pt x="4714875" y="1399120"/>
                </a:lnTo>
                <a:lnTo>
                  <a:pt x="4715345" y="1400238"/>
                </a:lnTo>
                <a:lnTo>
                  <a:pt x="4717212" y="1402092"/>
                </a:lnTo>
                <a:lnTo>
                  <a:pt x="4718329" y="1402562"/>
                </a:lnTo>
                <a:lnTo>
                  <a:pt x="4720958" y="1402562"/>
                </a:lnTo>
                <a:lnTo>
                  <a:pt x="4722076" y="1402092"/>
                </a:lnTo>
                <a:lnTo>
                  <a:pt x="4723943" y="1400238"/>
                </a:lnTo>
                <a:lnTo>
                  <a:pt x="4724400" y="1399120"/>
                </a:lnTo>
                <a:lnTo>
                  <a:pt x="4724400" y="1396479"/>
                </a:lnTo>
                <a:close/>
              </a:path>
              <a:path w="10151110" h="1866900">
                <a:moveTo>
                  <a:pt x="4724400" y="932141"/>
                </a:moveTo>
                <a:lnTo>
                  <a:pt x="4723943" y="931024"/>
                </a:lnTo>
                <a:lnTo>
                  <a:pt x="4722076" y="929157"/>
                </a:lnTo>
                <a:lnTo>
                  <a:pt x="4720958" y="928687"/>
                </a:lnTo>
                <a:lnTo>
                  <a:pt x="4718329" y="928687"/>
                </a:lnTo>
                <a:lnTo>
                  <a:pt x="4717212" y="929157"/>
                </a:lnTo>
                <a:lnTo>
                  <a:pt x="4715345" y="931024"/>
                </a:lnTo>
                <a:lnTo>
                  <a:pt x="4714875" y="932141"/>
                </a:lnTo>
                <a:lnTo>
                  <a:pt x="4714875" y="934770"/>
                </a:lnTo>
                <a:lnTo>
                  <a:pt x="4715345" y="935888"/>
                </a:lnTo>
                <a:lnTo>
                  <a:pt x="4717212" y="937755"/>
                </a:lnTo>
                <a:lnTo>
                  <a:pt x="4718329" y="938212"/>
                </a:lnTo>
                <a:lnTo>
                  <a:pt x="4720958" y="938212"/>
                </a:lnTo>
                <a:lnTo>
                  <a:pt x="4722076" y="937755"/>
                </a:lnTo>
                <a:lnTo>
                  <a:pt x="4723943" y="935888"/>
                </a:lnTo>
                <a:lnTo>
                  <a:pt x="4724400" y="934770"/>
                </a:lnTo>
                <a:lnTo>
                  <a:pt x="4724400" y="932141"/>
                </a:lnTo>
                <a:close/>
              </a:path>
              <a:path w="10151110" h="1866900">
                <a:moveTo>
                  <a:pt x="4724400" y="467791"/>
                </a:moveTo>
                <a:lnTo>
                  <a:pt x="4723943" y="466674"/>
                </a:lnTo>
                <a:lnTo>
                  <a:pt x="4722076" y="464820"/>
                </a:lnTo>
                <a:lnTo>
                  <a:pt x="4720958" y="464350"/>
                </a:lnTo>
                <a:lnTo>
                  <a:pt x="4718329" y="464350"/>
                </a:lnTo>
                <a:lnTo>
                  <a:pt x="4717212" y="464820"/>
                </a:lnTo>
                <a:lnTo>
                  <a:pt x="4715345" y="466674"/>
                </a:lnTo>
                <a:lnTo>
                  <a:pt x="4714875" y="467791"/>
                </a:lnTo>
                <a:lnTo>
                  <a:pt x="4714875" y="470433"/>
                </a:lnTo>
                <a:lnTo>
                  <a:pt x="4715345" y="471551"/>
                </a:lnTo>
                <a:lnTo>
                  <a:pt x="4717212" y="473405"/>
                </a:lnTo>
                <a:lnTo>
                  <a:pt x="4718329" y="473875"/>
                </a:lnTo>
                <a:lnTo>
                  <a:pt x="4720958" y="473875"/>
                </a:lnTo>
                <a:lnTo>
                  <a:pt x="4722076" y="473405"/>
                </a:lnTo>
                <a:lnTo>
                  <a:pt x="4723943" y="471551"/>
                </a:lnTo>
                <a:lnTo>
                  <a:pt x="4724400" y="470433"/>
                </a:lnTo>
                <a:lnTo>
                  <a:pt x="4724400" y="467791"/>
                </a:lnTo>
                <a:close/>
              </a:path>
              <a:path w="10151110" h="1866900">
                <a:moveTo>
                  <a:pt x="4724400" y="3454"/>
                </a:moveTo>
                <a:lnTo>
                  <a:pt x="4723943" y="2336"/>
                </a:lnTo>
                <a:lnTo>
                  <a:pt x="4722076" y="469"/>
                </a:lnTo>
                <a:lnTo>
                  <a:pt x="4720958" y="0"/>
                </a:lnTo>
                <a:lnTo>
                  <a:pt x="4718329" y="0"/>
                </a:lnTo>
                <a:lnTo>
                  <a:pt x="4717212" y="469"/>
                </a:lnTo>
                <a:lnTo>
                  <a:pt x="4715345" y="2336"/>
                </a:lnTo>
                <a:lnTo>
                  <a:pt x="4714875" y="3454"/>
                </a:lnTo>
                <a:lnTo>
                  <a:pt x="4714875" y="6083"/>
                </a:lnTo>
                <a:lnTo>
                  <a:pt x="4715345" y="7200"/>
                </a:lnTo>
                <a:lnTo>
                  <a:pt x="4717212" y="9067"/>
                </a:lnTo>
                <a:lnTo>
                  <a:pt x="4718329" y="9525"/>
                </a:lnTo>
                <a:lnTo>
                  <a:pt x="4720958" y="9525"/>
                </a:lnTo>
                <a:lnTo>
                  <a:pt x="4722076" y="9067"/>
                </a:lnTo>
                <a:lnTo>
                  <a:pt x="4723943" y="7200"/>
                </a:lnTo>
                <a:lnTo>
                  <a:pt x="4724400" y="6083"/>
                </a:lnTo>
                <a:lnTo>
                  <a:pt x="4724400" y="3454"/>
                </a:lnTo>
                <a:close/>
              </a:path>
              <a:path w="10151110" h="1866900">
                <a:moveTo>
                  <a:pt x="4772025" y="1860829"/>
                </a:moveTo>
                <a:lnTo>
                  <a:pt x="4771568" y="1859711"/>
                </a:lnTo>
                <a:lnTo>
                  <a:pt x="4769701" y="1857844"/>
                </a:lnTo>
                <a:lnTo>
                  <a:pt x="4768583" y="1857375"/>
                </a:lnTo>
                <a:lnTo>
                  <a:pt x="4765954" y="1857375"/>
                </a:lnTo>
                <a:lnTo>
                  <a:pt x="4764824" y="1857844"/>
                </a:lnTo>
                <a:lnTo>
                  <a:pt x="4762970" y="1859711"/>
                </a:lnTo>
                <a:lnTo>
                  <a:pt x="4762500" y="1860829"/>
                </a:lnTo>
                <a:lnTo>
                  <a:pt x="4762500" y="1863458"/>
                </a:lnTo>
                <a:lnTo>
                  <a:pt x="4762970" y="1864575"/>
                </a:lnTo>
                <a:lnTo>
                  <a:pt x="4764824" y="1866442"/>
                </a:lnTo>
                <a:lnTo>
                  <a:pt x="4765954" y="1866900"/>
                </a:lnTo>
                <a:lnTo>
                  <a:pt x="4768583" y="1866900"/>
                </a:lnTo>
                <a:lnTo>
                  <a:pt x="4769701" y="1866442"/>
                </a:lnTo>
                <a:lnTo>
                  <a:pt x="4771568" y="1864575"/>
                </a:lnTo>
                <a:lnTo>
                  <a:pt x="4772025" y="1863458"/>
                </a:lnTo>
                <a:lnTo>
                  <a:pt x="4772025" y="1860829"/>
                </a:lnTo>
                <a:close/>
              </a:path>
              <a:path w="10151110" h="1866900">
                <a:moveTo>
                  <a:pt x="4772025" y="1396479"/>
                </a:moveTo>
                <a:lnTo>
                  <a:pt x="4771568" y="1395361"/>
                </a:lnTo>
                <a:lnTo>
                  <a:pt x="4769701" y="1393507"/>
                </a:lnTo>
                <a:lnTo>
                  <a:pt x="4768583" y="1393037"/>
                </a:lnTo>
                <a:lnTo>
                  <a:pt x="4765954" y="1393037"/>
                </a:lnTo>
                <a:lnTo>
                  <a:pt x="4764824" y="1393507"/>
                </a:lnTo>
                <a:lnTo>
                  <a:pt x="4762970" y="1395361"/>
                </a:lnTo>
                <a:lnTo>
                  <a:pt x="4762500" y="1396479"/>
                </a:lnTo>
                <a:lnTo>
                  <a:pt x="4762500" y="1399120"/>
                </a:lnTo>
                <a:lnTo>
                  <a:pt x="4762970" y="1400238"/>
                </a:lnTo>
                <a:lnTo>
                  <a:pt x="4764824" y="1402092"/>
                </a:lnTo>
                <a:lnTo>
                  <a:pt x="4765954" y="1402562"/>
                </a:lnTo>
                <a:lnTo>
                  <a:pt x="4768583" y="1402562"/>
                </a:lnTo>
                <a:lnTo>
                  <a:pt x="4769701" y="1402092"/>
                </a:lnTo>
                <a:lnTo>
                  <a:pt x="4771568" y="1400238"/>
                </a:lnTo>
                <a:lnTo>
                  <a:pt x="4772025" y="1399120"/>
                </a:lnTo>
                <a:lnTo>
                  <a:pt x="4772025" y="1396479"/>
                </a:lnTo>
                <a:close/>
              </a:path>
              <a:path w="10151110" h="1866900">
                <a:moveTo>
                  <a:pt x="4772025" y="932141"/>
                </a:moveTo>
                <a:lnTo>
                  <a:pt x="4771568" y="931024"/>
                </a:lnTo>
                <a:lnTo>
                  <a:pt x="4769701" y="929157"/>
                </a:lnTo>
                <a:lnTo>
                  <a:pt x="4768583" y="928687"/>
                </a:lnTo>
                <a:lnTo>
                  <a:pt x="4765954" y="928687"/>
                </a:lnTo>
                <a:lnTo>
                  <a:pt x="4764824" y="929157"/>
                </a:lnTo>
                <a:lnTo>
                  <a:pt x="4762970" y="931024"/>
                </a:lnTo>
                <a:lnTo>
                  <a:pt x="4762500" y="932141"/>
                </a:lnTo>
                <a:lnTo>
                  <a:pt x="4762500" y="934770"/>
                </a:lnTo>
                <a:lnTo>
                  <a:pt x="4762970" y="935888"/>
                </a:lnTo>
                <a:lnTo>
                  <a:pt x="4764824" y="937755"/>
                </a:lnTo>
                <a:lnTo>
                  <a:pt x="4765954" y="938212"/>
                </a:lnTo>
                <a:lnTo>
                  <a:pt x="4768583" y="938212"/>
                </a:lnTo>
                <a:lnTo>
                  <a:pt x="4769701" y="937755"/>
                </a:lnTo>
                <a:lnTo>
                  <a:pt x="4771568" y="935888"/>
                </a:lnTo>
                <a:lnTo>
                  <a:pt x="4772025" y="934770"/>
                </a:lnTo>
                <a:lnTo>
                  <a:pt x="4772025" y="932141"/>
                </a:lnTo>
                <a:close/>
              </a:path>
              <a:path w="10151110" h="1866900">
                <a:moveTo>
                  <a:pt x="4772025" y="467791"/>
                </a:moveTo>
                <a:lnTo>
                  <a:pt x="4771568" y="466674"/>
                </a:lnTo>
                <a:lnTo>
                  <a:pt x="4769701" y="464820"/>
                </a:lnTo>
                <a:lnTo>
                  <a:pt x="4768583" y="464350"/>
                </a:lnTo>
                <a:lnTo>
                  <a:pt x="4765954" y="464350"/>
                </a:lnTo>
                <a:lnTo>
                  <a:pt x="4764824" y="464820"/>
                </a:lnTo>
                <a:lnTo>
                  <a:pt x="4762970" y="466674"/>
                </a:lnTo>
                <a:lnTo>
                  <a:pt x="4762500" y="467791"/>
                </a:lnTo>
                <a:lnTo>
                  <a:pt x="4762500" y="470433"/>
                </a:lnTo>
                <a:lnTo>
                  <a:pt x="4762970" y="471551"/>
                </a:lnTo>
                <a:lnTo>
                  <a:pt x="4764824" y="473405"/>
                </a:lnTo>
                <a:lnTo>
                  <a:pt x="4765954" y="473875"/>
                </a:lnTo>
                <a:lnTo>
                  <a:pt x="4768583" y="473875"/>
                </a:lnTo>
                <a:lnTo>
                  <a:pt x="4769701" y="473405"/>
                </a:lnTo>
                <a:lnTo>
                  <a:pt x="4771568" y="471551"/>
                </a:lnTo>
                <a:lnTo>
                  <a:pt x="4772025" y="470433"/>
                </a:lnTo>
                <a:lnTo>
                  <a:pt x="4772025" y="467791"/>
                </a:lnTo>
                <a:close/>
              </a:path>
              <a:path w="10151110" h="1866900">
                <a:moveTo>
                  <a:pt x="4772025" y="3454"/>
                </a:moveTo>
                <a:lnTo>
                  <a:pt x="4771568" y="2336"/>
                </a:lnTo>
                <a:lnTo>
                  <a:pt x="4769701" y="469"/>
                </a:lnTo>
                <a:lnTo>
                  <a:pt x="4768583" y="0"/>
                </a:lnTo>
                <a:lnTo>
                  <a:pt x="4765954" y="0"/>
                </a:lnTo>
                <a:lnTo>
                  <a:pt x="4764824" y="469"/>
                </a:lnTo>
                <a:lnTo>
                  <a:pt x="4762970" y="2336"/>
                </a:lnTo>
                <a:lnTo>
                  <a:pt x="4762500" y="3454"/>
                </a:lnTo>
                <a:lnTo>
                  <a:pt x="4762500" y="6083"/>
                </a:lnTo>
                <a:lnTo>
                  <a:pt x="4762970" y="7200"/>
                </a:lnTo>
                <a:lnTo>
                  <a:pt x="4764824" y="9067"/>
                </a:lnTo>
                <a:lnTo>
                  <a:pt x="4765954" y="9525"/>
                </a:lnTo>
                <a:lnTo>
                  <a:pt x="4768583" y="9525"/>
                </a:lnTo>
                <a:lnTo>
                  <a:pt x="4769701" y="9067"/>
                </a:lnTo>
                <a:lnTo>
                  <a:pt x="4771568" y="7200"/>
                </a:lnTo>
                <a:lnTo>
                  <a:pt x="4772025" y="6083"/>
                </a:lnTo>
                <a:lnTo>
                  <a:pt x="4772025" y="3454"/>
                </a:lnTo>
                <a:close/>
              </a:path>
              <a:path w="10151110" h="1866900">
                <a:moveTo>
                  <a:pt x="4819650" y="1860829"/>
                </a:moveTo>
                <a:lnTo>
                  <a:pt x="4819193" y="1859711"/>
                </a:lnTo>
                <a:lnTo>
                  <a:pt x="4817326" y="1857844"/>
                </a:lnTo>
                <a:lnTo>
                  <a:pt x="4816208" y="1857375"/>
                </a:lnTo>
                <a:lnTo>
                  <a:pt x="4813579" y="1857375"/>
                </a:lnTo>
                <a:lnTo>
                  <a:pt x="4812449" y="1857844"/>
                </a:lnTo>
                <a:lnTo>
                  <a:pt x="4810595" y="1859711"/>
                </a:lnTo>
                <a:lnTo>
                  <a:pt x="4810125" y="1860829"/>
                </a:lnTo>
                <a:lnTo>
                  <a:pt x="4810125" y="1863458"/>
                </a:lnTo>
                <a:lnTo>
                  <a:pt x="4810595" y="1864575"/>
                </a:lnTo>
                <a:lnTo>
                  <a:pt x="4812449" y="1866442"/>
                </a:lnTo>
                <a:lnTo>
                  <a:pt x="4813579" y="1866900"/>
                </a:lnTo>
                <a:lnTo>
                  <a:pt x="4816208" y="1866900"/>
                </a:lnTo>
                <a:lnTo>
                  <a:pt x="4817326" y="1866442"/>
                </a:lnTo>
                <a:lnTo>
                  <a:pt x="4819193" y="1864575"/>
                </a:lnTo>
                <a:lnTo>
                  <a:pt x="4819650" y="1863458"/>
                </a:lnTo>
                <a:lnTo>
                  <a:pt x="4819650" y="1860829"/>
                </a:lnTo>
                <a:close/>
              </a:path>
              <a:path w="10151110" h="1866900">
                <a:moveTo>
                  <a:pt x="4819650" y="1396479"/>
                </a:moveTo>
                <a:lnTo>
                  <a:pt x="4819193" y="1395361"/>
                </a:lnTo>
                <a:lnTo>
                  <a:pt x="4817326" y="1393507"/>
                </a:lnTo>
                <a:lnTo>
                  <a:pt x="4816208" y="1393037"/>
                </a:lnTo>
                <a:lnTo>
                  <a:pt x="4813579" y="1393037"/>
                </a:lnTo>
                <a:lnTo>
                  <a:pt x="4812449" y="1393507"/>
                </a:lnTo>
                <a:lnTo>
                  <a:pt x="4810595" y="1395361"/>
                </a:lnTo>
                <a:lnTo>
                  <a:pt x="4810125" y="1396479"/>
                </a:lnTo>
                <a:lnTo>
                  <a:pt x="4810125" y="1399120"/>
                </a:lnTo>
                <a:lnTo>
                  <a:pt x="4810595" y="1400238"/>
                </a:lnTo>
                <a:lnTo>
                  <a:pt x="4812449" y="1402092"/>
                </a:lnTo>
                <a:lnTo>
                  <a:pt x="4813579" y="1402562"/>
                </a:lnTo>
                <a:lnTo>
                  <a:pt x="4816208" y="1402562"/>
                </a:lnTo>
                <a:lnTo>
                  <a:pt x="4817326" y="1402092"/>
                </a:lnTo>
                <a:lnTo>
                  <a:pt x="4819193" y="1400238"/>
                </a:lnTo>
                <a:lnTo>
                  <a:pt x="4819650" y="1399120"/>
                </a:lnTo>
                <a:lnTo>
                  <a:pt x="4819650" y="1396479"/>
                </a:lnTo>
                <a:close/>
              </a:path>
              <a:path w="10151110" h="1866900">
                <a:moveTo>
                  <a:pt x="4819650" y="932141"/>
                </a:moveTo>
                <a:lnTo>
                  <a:pt x="4819193" y="931024"/>
                </a:lnTo>
                <a:lnTo>
                  <a:pt x="4817326" y="929157"/>
                </a:lnTo>
                <a:lnTo>
                  <a:pt x="4816208" y="928687"/>
                </a:lnTo>
                <a:lnTo>
                  <a:pt x="4813579" y="928687"/>
                </a:lnTo>
                <a:lnTo>
                  <a:pt x="4812449" y="929157"/>
                </a:lnTo>
                <a:lnTo>
                  <a:pt x="4810595" y="931024"/>
                </a:lnTo>
                <a:lnTo>
                  <a:pt x="4810125" y="932141"/>
                </a:lnTo>
                <a:lnTo>
                  <a:pt x="4810125" y="934770"/>
                </a:lnTo>
                <a:lnTo>
                  <a:pt x="4810595" y="935888"/>
                </a:lnTo>
                <a:lnTo>
                  <a:pt x="4812449" y="937755"/>
                </a:lnTo>
                <a:lnTo>
                  <a:pt x="4813579" y="938212"/>
                </a:lnTo>
                <a:lnTo>
                  <a:pt x="4816208" y="938212"/>
                </a:lnTo>
                <a:lnTo>
                  <a:pt x="4817326" y="937755"/>
                </a:lnTo>
                <a:lnTo>
                  <a:pt x="4819193" y="935888"/>
                </a:lnTo>
                <a:lnTo>
                  <a:pt x="4819650" y="934770"/>
                </a:lnTo>
                <a:lnTo>
                  <a:pt x="4819650" y="932141"/>
                </a:lnTo>
                <a:close/>
              </a:path>
              <a:path w="10151110" h="1866900">
                <a:moveTo>
                  <a:pt x="4819650" y="467791"/>
                </a:moveTo>
                <a:lnTo>
                  <a:pt x="4819193" y="466674"/>
                </a:lnTo>
                <a:lnTo>
                  <a:pt x="4817326" y="464820"/>
                </a:lnTo>
                <a:lnTo>
                  <a:pt x="4816208" y="464350"/>
                </a:lnTo>
                <a:lnTo>
                  <a:pt x="4813579" y="464350"/>
                </a:lnTo>
                <a:lnTo>
                  <a:pt x="4812449" y="464820"/>
                </a:lnTo>
                <a:lnTo>
                  <a:pt x="4810595" y="466674"/>
                </a:lnTo>
                <a:lnTo>
                  <a:pt x="4810125" y="467791"/>
                </a:lnTo>
                <a:lnTo>
                  <a:pt x="4810125" y="470433"/>
                </a:lnTo>
                <a:lnTo>
                  <a:pt x="4810595" y="471551"/>
                </a:lnTo>
                <a:lnTo>
                  <a:pt x="4812449" y="473405"/>
                </a:lnTo>
                <a:lnTo>
                  <a:pt x="4813579" y="473875"/>
                </a:lnTo>
                <a:lnTo>
                  <a:pt x="4816208" y="473875"/>
                </a:lnTo>
                <a:lnTo>
                  <a:pt x="4817326" y="473405"/>
                </a:lnTo>
                <a:lnTo>
                  <a:pt x="4819193" y="471551"/>
                </a:lnTo>
                <a:lnTo>
                  <a:pt x="4819650" y="470433"/>
                </a:lnTo>
                <a:lnTo>
                  <a:pt x="4819650" y="467791"/>
                </a:lnTo>
                <a:close/>
              </a:path>
              <a:path w="10151110" h="1866900">
                <a:moveTo>
                  <a:pt x="4819650" y="3454"/>
                </a:moveTo>
                <a:lnTo>
                  <a:pt x="4819193" y="2336"/>
                </a:lnTo>
                <a:lnTo>
                  <a:pt x="4817326" y="469"/>
                </a:lnTo>
                <a:lnTo>
                  <a:pt x="4816208" y="0"/>
                </a:lnTo>
                <a:lnTo>
                  <a:pt x="4813579" y="0"/>
                </a:lnTo>
                <a:lnTo>
                  <a:pt x="4812449" y="469"/>
                </a:lnTo>
                <a:lnTo>
                  <a:pt x="4810595" y="2336"/>
                </a:lnTo>
                <a:lnTo>
                  <a:pt x="4810125" y="3454"/>
                </a:lnTo>
                <a:lnTo>
                  <a:pt x="4810125" y="6083"/>
                </a:lnTo>
                <a:lnTo>
                  <a:pt x="4810595" y="7200"/>
                </a:lnTo>
                <a:lnTo>
                  <a:pt x="4812449" y="9067"/>
                </a:lnTo>
                <a:lnTo>
                  <a:pt x="4813579" y="9525"/>
                </a:lnTo>
                <a:lnTo>
                  <a:pt x="4816208" y="9525"/>
                </a:lnTo>
                <a:lnTo>
                  <a:pt x="4817326" y="9067"/>
                </a:lnTo>
                <a:lnTo>
                  <a:pt x="4819193" y="7200"/>
                </a:lnTo>
                <a:lnTo>
                  <a:pt x="4819650" y="6083"/>
                </a:lnTo>
                <a:lnTo>
                  <a:pt x="4819650" y="3454"/>
                </a:lnTo>
                <a:close/>
              </a:path>
              <a:path w="10151110" h="1866900">
                <a:moveTo>
                  <a:pt x="4867275" y="1860829"/>
                </a:moveTo>
                <a:lnTo>
                  <a:pt x="4866818" y="1859711"/>
                </a:lnTo>
                <a:lnTo>
                  <a:pt x="4864951" y="1857844"/>
                </a:lnTo>
                <a:lnTo>
                  <a:pt x="4863833" y="1857375"/>
                </a:lnTo>
                <a:lnTo>
                  <a:pt x="4861204" y="1857375"/>
                </a:lnTo>
                <a:lnTo>
                  <a:pt x="4860074" y="1857844"/>
                </a:lnTo>
                <a:lnTo>
                  <a:pt x="4858220" y="1859711"/>
                </a:lnTo>
                <a:lnTo>
                  <a:pt x="4857750" y="1860829"/>
                </a:lnTo>
                <a:lnTo>
                  <a:pt x="4857750" y="1863458"/>
                </a:lnTo>
                <a:lnTo>
                  <a:pt x="4858220" y="1864575"/>
                </a:lnTo>
                <a:lnTo>
                  <a:pt x="4860074" y="1866442"/>
                </a:lnTo>
                <a:lnTo>
                  <a:pt x="4861204" y="1866900"/>
                </a:lnTo>
                <a:lnTo>
                  <a:pt x="4863833" y="1866900"/>
                </a:lnTo>
                <a:lnTo>
                  <a:pt x="4864951" y="1866442"/>
                </a:lnTo>
                <a:lnTo>
                  <a:pt x="4866818" y="1864575"/>
                </a:lnTo>
                <a:lnTo>
                  <a:pt x="4867275" y="1863458"/>
                </a:lnTo>
                <a:lnTo>
                  <a:pt x="4867275" y="1860829"/>
                </a:lnTo>
                <a:close/>
              </a:path>
              <a:path w="10151110" h="1866900">
                <a:moveTo>
                  <a:pt x="4867275" y="1396479"/>
                </a:moveTo>
                <a:lnTo>
                  <a:pt x="4866818" y="1395361"/>
                </a:lnTo>
                <a:lnTo>
                  <a:pt x="4864951" y="1393507"/>
                </a:lnTo>
                <a:lnTo>
                  <a:pt x="4863833" y="1393037"/>
                </a:lnTo>
                <a:lnTo>
                  <a:pt x="4861204" y="1393037"/>
                </a:lnTo>
                <a:lnTo>
                  <a:pt x="4860074" y="1393507"/>
                </a:lnTo>
                <a:lnTo>
                  <a:pt x="4858220" y="1395361"/>
                </a:lnTo>
                <a:lnTo>
                  <a:pt x="4857750" y="1396479"/>
                </a:lnTo>
                <a:lnTo>
                  <a:pt x="4857750" y="1399120"/>
                </a:lnTo>
                <a:lnTo>
                  <a:pt x="4858220" y="1400238"/>
                </a:lnTo>
                <a:lnTo>
                  <a:pt x="4860074" y="1402092"/>
                </a:lnTo>
                <a:lnTo>
                  <a:pt x="4861204" y="1402562"/>
                </a:lnTo>
                <a:lnTo>
                  <a:pt x="4863833" y="1402562"/>
                </a:lnTo>
                <a:lnTo>
                  <a:pt x="4864951" y="1402092"/>
                </a:lnTo>
                <a:lnTo>
                  <a:pt x="4866818" y="1400238"/>
                </a:lnTo>
                <a:lnTo>
                  <a:pt x="4867275" y="1399120"/>
                </a:lnTo>
                <a:lnTo>
                  <a:pt x="4867275" y="1396479"/>
                </a:lnTo>
                <a:close/>
              </a:path>
              <a:path w="10151110" h="1866900">
                <a:moveTo>
                  <a:pt x="4867275" y="932141"/>
                </a:moveTo>
                <a:lnTo>
                  <a:pt x="4866818" y="931024"/>
                </a:lnTo>
                <a:lnTo>
                  <a:pt x="4864951" y="929157"/>
                </a:lnTo>
                <a:lnTo>
                  <a:pt x="4863833" y="928687"/>
                </a:lnTo>
                <a:lnTo>
                  <a:pt x="4861204" y="928687"/>
                </a:lnTo>
                <a:lnTo>
                  <a:pt x="4860074" y="929157"/>
                </a:lnTo>
                <a:lnTo>
                  <a:pt x="4858220" y="931024"/>
                </a:lnTo>
                <a:lnTo>
                  <a:pt x="4857750" y="932141"/>
                </a:lnTo>
                <a:lnTo>
                  <a:pt x="4857750" y="934770"/>
                </a:lnTo>
                <a:lnTo>
                  <a:pt x="4858220" y="935888"/>
                </a:lnTo>
                <a:lnTo>
                  <a:pt x="4860074" y="937755"/>
                </a:lnTo>
                <a:lnTo>
                  <a:pt x="4861204" y="938212"/>
                </a:lnTo>
                <a:lnTo>
                  <a:pt x="4863833" y="938212"/>
                </a:lnTo>
                <a:lnTo>
                  <a:pt x="4864951" y="937755"/>
                </a:lnTo>
                <a:lnTo>
                  <a:pt x="4866818" y="935888"/>
                </a:lnTo>
                <a:lnTo>
                  <a:pt x="4867275" y="934770"/>
                </a:lnTo>
                <a:lnTo>
                  <a:pt x="4867275" y="932141"/>
                </a:lnTo>
                <a:close/>
              </a:path>
              <a:path w="10151110" h="1866900">
                <a:moveTo>
                  <a:pt x="4867275" y="467791"/>
                </a:moveTo>
                <a:lnTo>
                  <a:pt x="4866818" y="466674"/>
                </a:lnTo>
                <a:lnTo>
                  <a:pt x="4864951" y="464820"/>
                </a:lnTo>
                <a:lnTo>
                  <a:pt x="4863833" y="464350"/>
                </a:lnTo>
                <a:lnTo>
                  <a:pt x="4861204" y="464350"/>
                </a:lnTo>
                <a:lnTo>
                  <a:pt x="4860074" y="464820"/>
                </a:lnTo>
                <a:lnTo>
                  <a:pt x="4858220" y="466674"/>
                </a:lnTo>
                <a:lnTo>
                  <a:pt x="4857750" y="467791"/>
                </a:lnTo>
                <a:lnTo>
                  <a:pt x="4857750" y="470433"/>
                </a:lnTo>
                <a:lnTo>
                  <a:pt x="4858220" y="471551"/>
                </a:lnTo>
                <a:lnTo>
                  <a:pt x="4860074" y="473405"/>
                </a:lnTo>
                <a:lnTo>
                  <a:pt x="4861204" y="473875"/>
                </a:lnTo>
                <a:lnTo>
                  <a:pt x="4863833" y="473875"/>
                </a:lnTo>
                <a:lnTo>
                  <a:pt x="4864951" y="473405"/>
                </a:lnTo>
                <a:lnTo>
                  <a:pt x="4866818" y="471551"/>
                </a:lnTo>
                <a:lnTo>
                  <a:pt x="4867275" y="470433"/>
                </a:lnTo>
                <a:lnTo>
                  <a:pt x="4867275" y="467791"/>
                </a:lnTo>
                <a:close/>
              </a:path>
              <a:path w="10151110" h="1866900">
                <a:moveTo>
                  <a:pt x="4867275" y="3454"/>
                </a:moveTo>
                <a:lnTo>
                  <a:pt x="4866818" y="2336"/>
                </a:lnTo>
                <a:lnTo>
                  <a:pt x="4864951" y="469"/>
                </a:lnTo>
                <a:lnTo>
                  <a:pt x="4863833" y="0"/>
                </a:lnTo>
                <a:lnTo>
                  <a:pt x="4861204" y="0"/>
                </a:lnTo>
                <a:lnTo>
                  <a:pt x="4860074" y="469"/>
                </a:lnTo>
                <a:lnTo>
                  <a:pt x="4858220" y="2336"/>
                </a:lnTo>
                <a:lnTo>
                  <a:pt x="4857750" y="3454"/>
                </a:lnTo>
                <a:lnTo>
                  <a:pt x="4857750" y="6083"/>
                </a:lnTo>
                <a:lnTo>
                  <a:pt x="4858220" y="7200"/>
                </a:lnTo>
                <a:lnTo>
                  <a:pt x="4860074" y="9067"/>
                </a:lnTo>
                <a:lnTo>
                  <a:pt x="4861204" y="9525"/>
                </a:lnTo>
                <a:lnTo>
                  <a:pt x="4863833" y="9525"/>
                </a:lnTo>
                <a:lnTo>
                  <a:pt x="4864951" y="9067"/>
                </a:lnTo>
                <a:lnTo>
                  <a:pt x="4866818" y="7200"/>
                </a:lnTo>
                <a:lnTo>
                  <a:pt x="4867275" y="6083"/>
                </a:lnTo>
                <a:lnTo>
                  <a:pt x="4867275" y="3454"/>
                </a:lnTo>
                <a:close/>
              </a:path>
              <a:path w="10151110" h="1866900">
                <a:moveTo>
                  <a:pt x="4914900" y="1860829"/>
                </a:moveTo>
                <a:lnTo>
                  <a:pt x="4914443" y="1859711"/>
                </a:lnTo>
                <a:lnTo>
                  <a:pt x="4912576" y="1857844"/>
                </a:lnTo>
                <a:lnTo>
                  <a:pt x="4911458" y="1857375"/>
                </a:lnTo>
                <a:lnTo>
                  <a:pt x="4908829" y="1857375"/>
                </a:lnTo>
                <a:lnTo>
                  <a:pt x="4907699" y="1857844"/>
                </a:lnTo>
                <a:lnTo>
                  <a:pt x="4905845" y="1859711"/>
                </a:lnTo>
                <a:lnTo>
                  <a:pt x="4905375" y="1860829"/>
                </a:lnTo>
                <a:lnTo>
                  <a:pt x="4905375" y="1863458"/>
                </a:lnTo>
                <a:lnTo>
                  <a:pt x="4905845" y="1864575"/>
                </a:lnTo>
                <a:lnTo>
                  <a:pt x="4907699" y="1866442"/>
                </a:lnTo>
                <a:lnTo>
                  <a:pt x="4908829" y="1866900"/>
                </a:lnTo>
                <a:lnTo>
                  <a:pt x="4911458" y="1866900"/>
                </a:lnTo>
                <a:lnTo>
                  <a:pt x="4912576" y="1866442"/>
                </a:lnTo>
                <a:lnTo>
                  <a:pt x="4914443" y="1864575"/>
                </a:lnTo>
                <a:lnTo>
                  <a:pt x="4914900" y="1863458"/>
                </a:lnTo>
                <a:lnTo>
                  <a:pt x="4914900" y="1860829"/>
                </a:lnTo>
                <a:close/>
              </a:path>
              <a:path w="10151110" h="1866900">
                <a:moveTo>
                  <a:pt x="4914900" y="1396479"/>
                </a:moveTo>
                <a:lnTo>
                  <a:pt x="4914443" y="1395361"/>
                </a:lnTo>
                <a:lnTo>
                  <a:pt x="4912576" y="1393507"/>
                </a:lnTo>
                <a:lnTo>
                  <a:pt x="4911458" y="1393037"/>
                </a:lnTo>
                <a:lnTo>
                  <a:pt x="4908829" y="1393037"/>
                </a:lnTo>
                <a:lnTo>
                  <a:pt x="4907699" y="1393507"/>
                </a:lnTo>
                <a:lnTo>
                  <a:pt x="4905845" y="1395361"/>
                </a:lnTo>
                <a:lnTo>
                  <a:pt x="4905375" y="1396479"/>
                </a:lnTo>
                <a:lnTo>
                  <a:pt x="4905375" y="1399120"/>
                </a:lnTo>
                <a:lnTo>
                  <a:pt x="4905845" y="1400238"/>
                </a:lnTo>
                <a:lnTo>
                  <a:pt x="4907699" y="1402092"/>
                </a:lnTo>
                <a:lnTo>
                  <a:pt x="4908829" y="1402562"/>
                </a:lnTo>
                <a:lnTo>
                  <a:pt x="4911458" y="1402562"/>
                </a:lnTo>
                <a:lnTo>
                  <a:pt x="4912576" y="1402092"/>
                </a:lnTo>
                <a:lnTo>
                  <a:pt x="4914443" y="1400238"/>
                </a:lnTo>
                <a:lnTo>
                  <a:pt x="4914900" y="1399120"/>
                </a:lnTo>
                <a:lnTo>
                  <a:pt x="4914900" y="1396479"/>
                </a:lnTo>
                <a:close/>
              </a:path>
              <a:path w="10151110" h="1866900">
                <a:moveTo>
                  <a:pt x="4914900" y="932141"/>
                </a:moveTo>
                <a:lnTo>
                  <a:pt x="4914443" y="931024"/>
                </a:lnTo>
                <a:lnTo>
                  <a:pt x="4912576" y="929157"/>
                </a:lnTo>
                <a:lnTo>
                  <a:pt x="4911458" y="928687"/>
                </a:lnTo>
                <a:lnTo>
                  <a:pt x="4908829" y="928687"/>
                </a:lnTo>
                <a:lnTo>
                  <a:pt x="4907699" y="929157"/>
                </a:lnTo>
                <a:lnTo>
                  <a:pt x="4905845" y="931024"/>
                </a:lnTo>
                <a:lnTo>
                  <a:pt x="4905375" y="932141"/>
                </a:lnTo>
                <a:lnTo>
                  <a:pt x="4905375" y="934770"/>
                </a:lnTo>
                <a:lnTo>
                  <a:pt x="4905845" y="935888"/>
                </a:lnTo>
                <a:lnTo>
                  <a:pt x="4907699" y="937755"/>
                </a:lnTo>
                <a:lnTo>
                  <a:pt x="4908829" y="938212"/>
                </a:lnTo>
                <a:lnTo>
                  <a:pt x="4911458" y="938212"/>
                </a:lnTo>
                <a:lnTo>
                  <a:pt x="4912576" y="937755"/>
                </a:lnTo>
                <a:lnTo>
                  <a:pt x="4914443" y="935888"/>
                </a:lnTo>
                <a:lnTo>
                  <a:pt x="4914900" y="934770"/>
                </a:lnTo>
                <a:lnTo>
                  <a:pt x="4914900" y="932141"/>
                </a:lnTo>
                <a:close/>
              </a:path>
              <a:path w="10151110" h="1866900">
                <a:moveTo>
                  <a:pt x="4914900" y="467791"/>
                </a:moveTo>
                <a:lnTo>
                  <a:pt x="4914443" y="466674"/>
                </a:lnTo>
                <a:lnTo>
                  <a:pt x="4912576" y="464820"/>
                </a:lnTo>
                <a:lnTo>
                  <a:pt x="4911458" y="464350"/>
                </a:lnTo>
                <a:lnTo>
                  <a:pt x="4908829" y="464350"/>
                </a:lnTo>
                <a:lnTo>
                  <a:pt x="4907699" y="464820"/>
                </a:lnTo>
                <a:lnTo>
                  <a:pt x="4905845" y="466674"/>
                </a:lnTo>
                <a:lnTo>
                  <a:pt x="4905375" y="467791"/>
                </a:lnTo>
                <a:lnTo>
                  <a:pt x="4905375" y="470433"/>
                </a:lnTo>
                <a:lnTo>
                  <a:pt x="4905845" y="471551"/>
                </a:lnTo>
                <a:lnTo>
                  <a:pt x="4907699" y="473405"/>
                </a:lnTo>
                <a:lnTo>
                  <a:pt x="4908829" y="473875"/>
                </a:lnTo>
                <a:lnTo>
                  <a:pt x="4911458" y="473875"/>
                </a:lnTo>
                <a:lnTo>
                  <a:pt x="4912576" y="473405"/>
                </a:lnTo>
                <a:lnTo>
                  <a:pt x="4914443" y="471551"/>
                </a:lnTo>
                <a:lnTo>
                  <a:pt x="4914900" y="470433"/>
                </a:lnTo>
                <a:lnTo>
                  <a:pt x="4914900" y="467791"/>
                </a:lnTo>
                <a:close/>
              </a:path>
              <a:path w="10151110" h="1866900">
                <a:moveTo>
                  <a:pt x="4914900" y="3454"/>
                </a:moveTo>
                <a:lnTo>
                  <a:pt x="4914443" y="2336"/>
                </a:lnTo>
                <a:lnTo>
                  <a:pt x="4912576" y="469"/>
                </a:lnTo>
                <a:lnTo>
                  <a:pt x="4911458" y="0"/>
                </a:lnTo>
                <a:lnTo>
                  <a:pt x="4908829" y="0"/>
                </a:lnTo>
                <a:lnTo>
                  <a:pt x="4907699" y="469"/>
                </a:lnTo>
                <a:lnTo>
                  <a:pt x="4905845" y="2336"/>
                </a:lnTo>
                <a:lnTo>
                  <a:pt x="4905375" y="3454"/>
                </a:lnTo>
                <a:lnTo>
                  <a:pt x="4905375" y="6083"/>
                </a:lnTo>
                <a:lnTo>
                  <a:pt x="4905845" y="7200"/>
                </a:lnTo>
                <a:lnTo>
                  <a:pt x="4907699" y="9067"/>
                </a:lnTo>
                <a:lnTo>
                  <a:pt x="4908829" y="9525"/>
                </a:lnTo>
                <a:lnTo>
                  <a:pt x="4911458" y="9525"/>
                </a:lnTo>
                <a:lnTo>
                  <a:pt x="4912576" y="9067"/>
                </a:lnTo>
                <a:lnTo>
                  <a:pt x="4914443" y="7200"/>
                </a:lnTo>
                <a:lnTo>
                  <a:pt x="4914900" y="6083"/>
                </a:lnTo>
                <a:lnTo>
                  <a:pt x="4914900" y="3454"/>
                </a:lnTo>
                <a:close/>
              </a:path>
              <a:path w="10151110" h="1866900">
                <a:moveTo>
                  <a:pt x="4962525" y="1860829"/>
                </a:moveTo>
                <a:lnTo>
                  <a:pt x="4962068" y="1859711"/>
                </a:lnTo>
                <a:lnTo>
                  <a:pt x="4960201" y="1857844"/>
                </a:lnTo>
                <a:lnTo>
                  <a:pt x="4959083" y="1857375"/>
                </a:lnTo>
                <a:lnTo>
                  <a:pt x="4956454" y="1857375"/>
                </a:lnTo>
                <a:lnTo>
                  <a:pt x="4955324" y="1857844"/>
                </a:lnTo>
                <a:lnTo>
                  <a:pt x="4953470" y="1859711"/>
                </a:lnTo>
                <a:lnTo>
                  <a:pt x="4953000" y="1860829"/>
                </a:lnTo>
                <a:lnTo>
                  <a:pt x="4953000" y="1863458"/>
                </a:lnTo>
                <a:lnTo>
                  <a:pt x="4953470" y="1864575"/>
                </a:lnTo>
                <a:lnTo>
                  <a:pt x="4955324" y="1866442"/>
                </a:lnTo>
                <a:lnTo>
                  <a:pt x="4956454" y="1866900"/>
                </a:lnTo>
                <a:lnTo>
                  <a:pt x="4959083" y="1866900"/>
                </a:lnTo>
                <a:lnTo>
                  <a:pt x="4960201" y="1866442"/>
                </a:lnTo>
                <a:lnTo>
                  <a:pt x="4962068" y="1864575"/>
                </a:lnTo>
                <a:lnTo>
                  <a:pt x="4962525" y="1863458"/>
                </a:lnTo>
                <a:lnTo>
                  <a:pt x="4962525" y="1860829"/>
                </a:lnTo>
                <a:close/>
              </a:path>
              <a:path w="10151110" h="1866900">
                <a:moveTo>
                  <a:pt x="4962525" y="1396479"/>
                </a:moveTo>
                <a:lnTo>
                  <a:pt x="4962068" y="1395361"/>
                </a:lnTo>
                <a:lnTo>
                  <a:pt x="4960201" y="1393507"/>
                </a:lnTo>
                <a:lnTo>
                  <a:pt x="4959083" y="1393037"/>
                </a:lnTo>
                <a:lnTo>
                  <a:pt x="4956454" y="1393037"/>
                </a:lnTo>
                <a:lnTo>
                  <a:pt x="4955324" y="1393507"/>
                </a:lnTo>
                <a:lnTo>
                  <a:pt x="4953470" y="1395361"/>
                </a:lnTo>
                <a:lnTo>
                  <a:pt x="4953000" y="1396479"/>
                </a:lnTo>
                <a:lnTo>
                  <a:pt x="4953000" y="1399120"/>
                </a:lnTo>
                <a:lnTo>
                  <a:pt x="4953470" y="1400238"/>
                </a:lnTo>
                <a:lnTo>
                  <a:pt x="4955324" y="1402092"/>
                </a:lnTo>
                <a:lnTo>
                  <a:pt x="4956454" y="1402562"/>
                </a:lnTo>
                <a:lnTo>
                  <a:pt x="4959083" y="1402562"/>
                </a:lnTo>
                <a:lnTo>
                  <a:pt x="4960201" y="1402092"/>
                </a:lnTo>
                <a:lnTo>
                  <a:pt x="4962068" y="1400238"/>
                </a:lnTo>
                <a:lnTo>
                  <a:pt x="4962525" y="1399120"/>
                </a:lnTo>
                <a:lnTo>
                  <a:pt x="4962525" y="1396479"/>
                </a:lnTo>
                <a:close/>
              </a:path>
              <a:path w="10151110" h="1866900">
                <a:moveTo>
                  <a:pt x="4962525" y="932141"/>
                </a:moveTo>
                <a:lnTo>
                  <a:pt x="4962068" y="931024"/>
                </a:lnTo>
                <a:lnTo>
                  <a:pt x="4960201" y="929157"/>
                </a:lnTo>
                <a:lnTo>
                  <a:pt x="4959083" y="928687"/>
                </a:lnTo>
                <a:lnTo>
                  <a:pt x="4956454" y="928687"/>
                </a:lnTo>
                <a:lnTo>
                  <a:pt x="4955324" y="929157"/>
                </a:lnTo>
                <a:lnTo>
                  <a:pt x="4953470" y="931024"/>
                </a:lnTo>
                <a:lnTo>
                  <a:pt x="4953000" y="932141"/>
                </a:lnTo>
                <a:lnTo>
                  <a:pt x="4953000" y="934770"/>
                </a:lnTo>
                <a:lnTo>
                  <a:pt x="4953470" y="935888"/>
                </a:lnTo>
                <a:lnTo>
                  <a:pt x="4955324" y="937755"/>
                </a:lnTo>
                <a:lnTo>
                  <a:pt x="4956454" y="938212"/>
                </a:lnTo>
                <a:lnTo>
                  <a:pt x="4959083" y="938212"/>
                </a:lnTo>
                <a:lnTo>
                  <a:pt x="4960201" y="937755"/>
                </a:lnTo>
                <a:lnTo>
                  <a:pt x="4962068" y="935888"/>
                </a:lnTo>
                <a:lnTo>
                  <a:pt x="4962525" y="934770"/>
                </a:lnTo>
                <a:lnTo>
                  <a:pt x="4962525" y="932141"/>
                </a:lnTo>
                <a:close/>
              </a:path>
              <a:path w="10151110" h="1866900">
                <a:moveTo>
                  <a:pt x="4962525" y="467791"/>
                </a:moveTo>
                <a:lnTo>
                  <a:pt x="4962068" y="466674"/>
                </a:lnTo>
                <a:lnTo>
                  <a:pt x="4960201" y="464820"/>
                </a:lnTo>
                <a:lnTo>
                  <a:pt x="4959083" y="464350"/>
                </a:lnTo>
                <a:lnTo>
                  <a:pt x="4956454" y="464350"/>
                </a:lnTo>
                <a:lnTo>
                  <a:pt x="4955324" y="464820"/>
                </a:lnTo>
                <a:lnTo>
                  <a:pt x="4953470" y="466674"/>
                </a:lnTo>
                <a:lnTo>
                  <a:pt x="4953000" y="467791"/>
                </a:lnTo>
                <a:lnTo>
                  <a:pt x="4953000" y="470433"/>
                </a:lnTo>
                <a:lnTo>
                  <a:pt x="4953470" y="471551"/>
                </a:lnTo>
                <a:lnTo>
                  <a:pt x="4955324" y="473405"/>
                </a:lnTo>
                <a:lnTo>
                  <a:pt x="4956454" y="473875"/>
                </a:lnTo>
                <a:lnTo>
                  <a:pt x="4959083" y="473875"/>
                </a:lnTo>
                <a:lnTo>
                  <a:pt x="4960201" y="473405"/>
                </a:lnTo>
                <a:lnTo>
                  <a:pt x="4962068" y="471551"/>
                </a:lnTo>
                <a:lnTo>
                  <a:pt x="4962525" y="470433"/>
                </a:lnTo>
                <a:lnTo>
                  <a:pt x="4962525" y="467791"/>
                </a:lnTo>
                <a:close/>
              </a:path>
              <a:path w="10151110" h="1866900">
                <a:moveTo>
                  <a:pt x="4962525" y="3454"/>
                </a:moveTo>
                <a:lnTo>
                  <a:pt x="4962068" y="2336"/>
                </a:lnTo>
                <a:lnTo>
                  <a:pt x="4960201" y="469"/>
                </a:lnTo>
                <a:lnTo>
                  <a:pt x="4959083" y="0"/>
                </a:lnTo>
                <a:lnTo>
                  <a:pt x="4956454" y="0"/>
                </a:lnTo>
                <a:lnTo>
                  <a:pt x="4955324" y="469"/>
                </a:lnTo>
                <a:lnTo>
                  <a:pt x="4953470" y="2336"/>
                </a:lnTo>
                <a:lnTo>
                  <a:pt x="4953000" y="3454"/>
                </a:lnTo>
                <a:lnTo>
                  <a:pt x="4953000" y="6083"/>
                </a:lnTo>
                <a:lnTo>
                  <a:pt x="4953470" y="7200"/>
                </a:lnTo>
                <a:lnTo>
                  <a:pt x="4955324" y="9067"/>
                </a:lnTo>
                <a:lnTo>
                  <a:pt x="4956454" y="9525"/>
                </a:lnTo>
                <a:lnTo>
                  <a:pt x="4959083" y="9525"/>
                </a:lnTo>
                <a:lnTo>
                  <a:pt x="4960201" y="9067"/>
                </a:lnTo>
                <a:lnTo>
                  <a:pt x="4962068" y="7200"/>
                </a:lnTo>
                <a:lnTo>
                  <a:pt x="4962525" y="6083"/>
                </a:lnTo>
                <a:lnTo>
                  <a:pt x="4962525" y="3454"/>
                </a:lnTo>
                <a:close/>
              </a:path>
              <a:path w="10151110" h="1866900">
                <a:moveTo>
                  <a:pt x="5010150" y="1860829"/>
                </a:moveTo>
                <a:lnTo>
                  <a:pt x="5009693" y="1859711"/>
                </a:lnTo>
                <a:lnTo>
                  <a:pt x="5007826" y="1857844"/>
                </a:lnTo>
                <a:lnTo>
                  <a:pt x="5006708" y="1857375"/>
                </a:lnTo>
                <a:lnTo>
                  <a:pt x="5004079" y="1857375"/>
                </a:lnTo>
                <a:lnTo>
                  <a:pt x="5002949" y="1857844"/>
                </a:lnTo>
                <a:lnTo>
                  <a:pt x="5001095" y="1859711"/>
                </a:lnTo>
                <a:lnTo>
                  <a:pt x="5000625" y="1860829"/>
                </a:lnTo>
                <a:lnTo>
                  <a:pt x="5000625" y="1863458"/>
                </a:lnTo>
                <a:lnTo>
                  <a:pt x="5001095" y="1864575"/>
                </a:lnTo>
                <a:lnTo>
                  <a:pt x="5002949" y="1866442"/>
                </a:lnTo>
                <a:lnTo>
                  <a:pt x="5004079" y="1866900"/>
                </a:lnTo>
                <a:lnTo>
                  <a:pt x="5006708" y="1866900"/>
                </a:lnTo>
                <a:lnTo>
                  <a:pt x="5007826" y="1866442"/>
                </a:lnTo>
                <a:lnTo>
                  <a:pt x="5009693" y="1864575"/>
                </a:lnTo>
                <a:lnTo>
                  <a:pt x="5010150" y="1863458"/>
                </a:lnTo>
                <a:lnTo>
                  <a:pt x="5010150" y="1860829"/>
                </a:lnTo>
                <a:close/>
              </a:path>
              <a:path w="10151110" h="1866900">
                <a:moveTo>
                  <a:pt x="5010150" y="1396479"/>
                </a:moveTo>
                <a:lnTo>
                  <a:pt x="5009693" y="1395361"/>
                </a:lnTo>
                <a:lnTo>
                  <a:pt x="5007826" y="1393507"/>
                </a:lnTo>
                <a:lnTo>
                  <a:pt x="5006708" y="1393037"/>
                </a:lnTo>
                <a:lnTo>
                  <a:pt x="5004079" y="1393037"/>
                </a:lnTo>
                <a:lnTo>
                  <a:pt x="5002949" y="1393507"/>
                </a:lnTo>
                <a:lnTo>
                  <a:pt x="5001095" y="1395361"/>
                </a:lnTo>
                <a:lnTo>
                  <a:pt x="5000625" y="1396479"/>
                </a:lnTo>
                <a:lnTo>
                  <a:pt x="5000625" y="1399120"/>
                </a:lnTo>
                <a:lnTo>
                  <a:pt x="5001095" y="1400238"/>
                </a:lnTo>
                <a:lnTo>
                  <a:pt x="5002949" y="1402092"/>
                </a:lnTo>
                <a:lnTo>
                  <a:pt x="5004079" y="1402562"/>
                </a:lnTo>
                <a:lnTo>
                  <a:pt x="5006708" y="1402562"/>
                </a:lnTo>
                <a:lnTo>
                  <a:pt x="5007826" y="1402092"/>
                </a:lnTo>
                <a:lnTo>
                  <a:pt x="5009693" y="1400238"/>
                </a:lnTo>
                <a:lnTo>
                  <a:pt x="5010150" y="1399120"/>
                </a:lnTo>
                <a:lnTo>
                  <a:pt x="5010150" y="1396479"/>
                </a:lnTo>
                <a:close/>
              </a:path>
              <a:path w="10151110" h="1866900">
                <a:moveTo>
                  <a:pt x="5010150" y="932141"/>
                </a:moveTo>
                <a:lnTo>
                  <a:pt x="5009693" y="931024"/>
                </a:lnTo>
                <a:lnTo>
                  <a:pt x="5007826" y="929157"/>
                </a:lnTo>
                <a:lnTo>
                  <a:pt x="5006708" y="928687"/>
                </a:lnTo>
                <a:lnTo>
                  <a:pt x="5004079" y="928687"/>
                </a:lnTo>
                <a:lnTo>
                  <a:pt x="5002949" y="929157"/>
                </a:lnTo>
                <a:lnTo>
                  <a:pt x="5001095" y="931024"/>
                </a:lnTo>
                <a:lnTo>
                  <a:pt x="5000625" y="932141"/>
                </a:lnTo>
                <a:lnTo>
                  <a:pt x="5000625" y="934770"/>
                </a:lnTo>
                <a:lnTo>
                  <a:pt x="5001095" y="935888"/>
                </a:lnTo>
                <a:lnTo>
                  <a:pt x="5002949" y="937755"/>
                </a:lnTo>
                <a:lnTo>
                  <a:pt x="5004079" y="938212"/>
                </a:lnTo>
                <a:lnTo>
                  <a:pt x="5006708" y="938212"/>
                </a:lnTo>
                <a:lnTo>
                  <a:pt x="5007826" y="937755"/>
                </a:lnTo>
                <a:lnTo>
                  <a:pt x="5009693" y="935888"/>
                </a:lnTo>
                <a:lnTo>
                  <a:pt x="5010150" y="934770"/>
                </a:lnTo>
                <a:lnTo>
                  <a:pt x="5010150" y="932141"/>
                </a:lnTo>
                <a:close/>
              </a:path>
              <a:path w="10151110" h="1866900">
                <a:moveTo>
                  <a:pt x="5010150" y="467791"/>
                </a:moveTo>
                <a:lnTo>
                  <a:pt x="5009693" y="466674"/>
                </a:lnTo>
                <a:lnTo>
                  <a:pt x="5007826" y="464820"/>
                </a:lnTo>
                <a:lnTo>
                  <a:pt x="5006708" y="464350"/>
                </a:lnTo>
                <a:lnTo>
                  <a:pt x="5004079" y="464350"/>
                </a:lnTo>
                <a:lnTo>
                  <a:pt x="5002949" y="464820"/>
                </a:lnTo>
                <a:lnTo>
                  <a:pt x="5001095" y="466674"/>
                </a:lnTo>
                <a:lnTo>
                  <a:pt x="5000625" y="467791"/>
                </a:lnTo>
                <a:lnTo>
                  <a:pt x="5000625" y="470433"/>
                </a:lnTo>
                <a:lnTo>
                  <a:pt x="5001095" y="471551"/>
                </a:lnTo>
                <a:lnTo>
                  <a:pt x="5002949" y="473405"/>
                </a:lnTo>
                <a:lnTo>
                  <a:pt x="5004079" y="473875"/>
                </a:lnTo>
                <a:lnTo>
                  <a:pt x="5006708" y="473875"/>
                </a:lnTo>
                <a:lnTo>
                  <a:pt x="5007826" y="473405"/>
                </a:lnTo>
                <a:lnTo>
                  <a:pt x="5009693" y="471551"/>
                </a:lnTo>
                <a:lnTo>
                  <a:pt x="5010150" y="470433"/>
                </a:lnTo>
                <a:lnTo>
                  <a:pt x="5010150" y="467791"/>
                </a:lnTo>
                <a:close/>
              </a:path>
              <a:path w="10151110" h="1866900">
                <a:moveTo>
                  <a:pt x="5010150" y="3454"/>
                </a:moveTo>
                <a:lnTo>
                  <a:pt x="5009693" y="2336"/>
                </a:lnTo>
                <a:lnTo>
                  <a:pt x="5007826" y="469"/>
                </a:lnTo>
                <a:lnTo>
                  <a:pt x="5006708" y="0"/>
                </a:lnTo>
                <a:lnTo>
                  <a:pt x="5004079" y="0"/>
                </a:lnTo>
                <a:lnTo>
                  <a:pt x="5002949" y="469"/>
                </a:lnTo>
                <a:lnTo>
                  <a:pt x="5001095" y="2336"/>
                </a:lnTo>
                <a:lnTo>
                  <a:pt x="5000625" y="3454"/>
                </a:lnTo>
                <a:lnTo>
                  <a:pt x="5000625" y="6083"/>
                </a:lnTo>
                <a:lnTo>
                  <a:pt x="5001095" y="7200"/>
                </a:lnTo>
                <a:lnTo>
                  <a:pt x="5002949" y="9067"/>
                </a:lnTo>
                <a:lnTo>
                  <a:pt x="5004079" y="9525"/>
                </a:lnTo>
                <a:lnTo>
                  <a:pt x="5006708" y="9525"/>
                </a:lnTo>
                <a:lnTo>
                  <a:pt x="5007826" y="9067"/>
                </a:lnTo>
                <a:lnTo>
                  <a:pt x="5009693" y="7200"/>
                </a:lnTo>
                <a:lnTo>
                  <a:pt x="5010150" y="6083"/>
                </a:lnTo>
                <a:lnTo>
                  <a:pt x="5010150" y="3454"/>
                </a:lnTo>
                <a:close/>
              </a:path>
              <a:path w="10151110" h="1866900">
                <a:moveTo>
                  <a:pt x="5057775" y="1860829"/>
                </a:moveTo>
                <a:lnTo>
                  <a:pt x="5057318" y="1859711"/>
                </a:lnTo>
                <a:lnTo>
                  <a:pt x="5055451" y="1857844"/>
                </a:lnTo>
                <a:lnTo>
                  <a:pt x="5054333" y="1857375"/>
                </a:lnTo>
                <a:lnTo>
                  <a:pt x="5051704" y="1857375"/>
                </a:lnTo>
                <a:lnTo>
                  <a:pt x="5050574" y="1857844"/>
                </a:lnTo>
                <a:lnTo>
                  <a:pt x="5048720" y="1859711"/>
                </a:lnTo>
                <a:lnTo>
                  <a:pt x="5048250" y="1860829"/>
                </a:lnTo>
                <a:lnTo>
                  <a:pt x="5048250" y="1863458"/>
                </a:lnTo>
                <a:lnTo>
                  <a:pt x="5048720" y="1864575"/>
                </a:lnTo>
                <a:lnTo>
                  <a:pt x="5050574" y="1866442"/>
                </a:lnTo>
                <a:lnTo>
                  <a:pt x="5051704" y="1866900"/>
                </a:lnTo>
                <a:lnTo>
                  <a:pt x="5054333" y="1866900"/>
                </a:lnTo>
                <a:lnTo>
                  <a:pt x="5055451" y="1866442"/>
                </a:lnTo>
                <a:lnTo>
                  <a:pt x="5057318" y="1864575"/>
                </a:lnTo>
                <a:lnTo>
                  <a:pt x="5057775" y="1863458"/>
                </a:lnTo>
                <a:lnTo>
                  <a:pt x="5057775" y="1860829"/>
                </a:lnTo>
                <a:close/>
              </a:path>
              <a:path w="10151110" h="1866900">
                <a:moveTo>
                  <a:pt x="5057775" y="1396479"/>
                </a:moveTo>
                <a:lnTo>
                  <a:pt x="5057318" y="1395361"/>
                </a:lnTo>
                <a:lnTo>
                  <a:pt x="5055451" y="1393507"/>
                </a:lnTo>
                <a:lnTo>
                  <a:pt x="5054333" y="1393037"/>
                </a:lnTo>
                <a:lnTo>
                  <a:pt x="5051704" y="1393037"/>
                </a:lnTo>
                <a:lnTo>
                  <a:pt x="5050574" y="1393507"/>
                </a:lnTo>
                <a:lnTo>
                  <a:pt x="5048720" y="1395361"/>
                </a:lnTo>
                <a:lnTo>
                  <a:pt x="5048250" y="1396479"/>
                </a:lnTo>
                <a:lnTo>
                  <a:pt x="5048250" y="1399120"/>
                </a:lnTo>
                <a:lnTo>
                  <a:pt x="5048720" y="1400238"/>
                </a:lnTo>
                <a:lnTo>
                  <a:pt x="5050574" y="1402092"/>
                </a:lnTo>
                <a:lnTo>
                  <a:pt x="5051704" y="1402562"/>
                </a:lnTo>
                <a:lnTo>
                  <a:pt x="5054333" y="1402562"/>
                </a:lnTo>
                <a:lnTo>
                  <a:pt x="5055451" y="1402092"/>
                </a:lnTo>
                <a:lnTo>
                  <a:pt x="5057318" y="1400238"/>
                </a:lnTo>
                <a:lnTo>
                  <a:pt x="5057775" y="1399120"/>
                </a:lnTo>
                <a:lnTo>
                  <a:pt x="5057775" y="1396479"/>
                </a:lnTo>
                <a:close/>
              </a:path>
              <a:path w="10151110" h="1866900">
                <a:moveTo>
                  <a:pt x="5057775" y="932141"/>
                </a:moveTo>
                <a:lnTo>
                  <a:pt x="5057318" y="931024"/>
                </a:lnTo>
                <a:lnTo>
                  <a:pt x="5055451" y="929157"/>
                </a:lnTo>
                <a:lnTo>
                  <a:pt x="5054333" y="928687"/>
                </a:lnTo>
                <a:lnTo>
                  <a:pt x="5051704" y="928687"/>
                </a:lnTo>
                <a:lnTo>
                  <a:pt x="5050574" y="929157"/>
                </a:lnTo>
                <a:lnTo>
                  <a:pt x="5048720" y="931024"/>
                </a:lnTo>
                <a:lnTo>
                  <a:pt x="5048250" y="932141"/>
                </a:lnTo>
                <a:lnTo>
                  <a:pt x="5048250" y="934770"/>
                </a:lnTo>
                <a:lnTo>
                  <a:pt x="5048720" y="935888"/>
                </a:lnTo>
                <a:lnTo>
                  <a:pt x="5050574" y="937755"/>
                </a:lnTo>
                <a:lnTo>
                  <a:pt x="5051704" y="938212"/>
                </a:lnTo>
                <a:lnTo>
                  <a:pt x="5054333" y="938212"/>
                </a:lnTo>
                <a:lnTo>
                  <a:pt x="5055451" y="937755"/>
                </a:lnTo>
                <a:lnTo>
                  <a:pt x="5057318" y="935888"/>
                </a:lnTo>
                <a:lnTo>
                  <a:pt x="5057775" y="934770"/>
                </a:lnTo>
                <a:lnTo>
                  <a:pt x="5057775" y="932141"/>
                </a:lnTo>
                <a:close/>
              </a:path>
              <a:path w="10151110" h="1866900">
                <a:moveTo>
                  <a:pt x="5057775" y="467791"/>
                </a:moveTo>
                <a:lnTo>
                  <a:pt x="5057318" y="466674"/>
                </a:lnTo>
                <a:lnTo>
                  <a:pt x="5055451" y="464820"/>
                </a:lnTo>
                <a:lnTo>
                  <a:pt x="5054333" y="464350"/>
                </a:lnTo>
                <a:lnTo>
                  <a:pt x="5051704" y="464350"/>
                </a:lnTo>
                <a:lnTo>
                  <a:pt x="5050574" y="464820"/>
                </a:lnTo>
                <a:lnTo>
                  <a:pt x="5048720" y="466674"/>
                </a:lnTo>
                <a:lnTo>
                  <a:pt x="5048250" y="467791"/>
                </a:lnTo>
                <a:lnTo>
                  <a:pt x="5048250" y="470433"/>
                </a:lnTo>
                <a:lnTo>
                  <a:pt x="5048720" y="471551"/>
                </a:lnTo>
                <a:lnTo>
                  <a:pt x="5050574" y="473405"/>
                </a:lnTo>
                <a:lnTo>
                  <a:pt x="5051704" y="473875"/>
                </a:lnTo>
                <a:lnTo>
                  <a:pt x="5054333" y="473875"/>
                </a:lnTo>
                <a:lnTo>
                  <a:pt x="5055451" y="473405"/>
                </a:lnTo>
                <a:lnTo>
                  <a:pt x="5057318" y="471551"/>
                </a:lnTo>
                <a:lnTo>
                  <a:pt x="5057775" y="470433"/>
                </a:lnTo>
                <a:lnTo>
                  <a:pt x="5057775" y="467791"/>
                </a:lnTo>
                <a:close/>
              </a:path>
              <a:path w="10151110" h="1866900">
                <a:moveTo>
                  <a:pt x="5057775" y="3454"/>
                </a:moveTo>
                <a:lnTo>
                  <a:pt x="5057318" y="2336"/>
                </a:lnTo>
                <a:lnTo>
                  <a:pt x="5055451" y="469"/>
                </a:lnTo>
                <a:lnTo>
                  <a:pt x="5054333" y="0"/>
                </a:lnTo>
                <a:lnTo>
                  <a:pt x="5051704" y="0"/>
                </a:lnTo>
                <a:lnTo>
                  <a:pt x="5050574" y="469"/>
                </a:lnTo>
                <a:lnTo>
                  <a:pt x="5048720" y="2336"/>
                </a:lnTo>
                <a:lnTo>
                  <a:pt x="5048250" y="3454"/>
                </a:lnTo>
                <a:lnTo>
                  <a:pt x="5048250" y="6083"/>
                </a:lnTo>
                <a:lnTo>
                  <a:pt x="5048720" y="7200"/>
                </a:lnTo>
                <a:lnTo>
                  <a:pt x="5050574" y="9067"/>
                </a:lnTo>
                <a:lnTo>
                  <a:pt x="5051704" y="9525"/>
                </a:lnTo>
                <a:lnTo>
                  <a:pt x="5054333" y="9525"/>
                </a:lnTo>
                <a:lnTo>
                  <a:pt x="5055451" y="9067"/>
                </a:lnTo>
                <a:lnTo>
                  <a:pt x="5057318" y="7200"/>
                </a:lnTo>
                <a:lnTo>
                  <a:pt x="5057775" y="6083"/>
                </a:lnTo>
                <a:lnTo>
                  <a:pt x="5057775" y="3454"/>
                </a:lnTo>
                <a:close/>
              </a:path>
              <a:path w="10151110" h="1866900">
                <a:moveTo>
                  <a:pt x="5105400" y="1860829"/>
                </a:moveTo>
                <a:lnTo>
                  <a:pt x="5104943" y="1859711"/>
                </a:lnTo>
                <a:lnTo>
                  <a:pt x="5103076" y="1857844"/>
                </a:lnTo>
                <a:lnTo>
                  <a:pt x="5101958" y="1857375"/>
                </a:lnTo>
                <a:lnTo>
                  <a:pt x="5099329" y="1857375"/>
                </a:lnTo>
                <a:lnTo>
                  <a:pt x="5098212" y="1857844"/>
                </a:lnTo>
                <a:lnTo>
                  <a:pt x="5096345" y="1859711"/>
                </a:lnTo>
                <a:lnTo>
                  <a:pt x="5095875" y="1860829"/>
                </a:lnTo>
                <a:lnTo>
                  <a:pt x="5095875" y="1863458"/>
                </a:lnTo>
                <a:lnTo>
                  <a:pt x="5096345" y="1864575"/>
                </a:lnTo>
                <a:lnTo>
                  <a:pt x="5098212" y="1866442"/>
                </a:lnTo>
                <a:lnTo>
                  <a:pt x="5099329" y="1866900"/>
                </a:lnTo>
                <a:lnTo>
                  <a:pt x="5101958" y="1866900"/>
                </a:lnTo>
                <a:lnTo>
                  <a:pt x="5103076" y="1866442"/>
                </a:lnTo>
                <a:lnTo>
                  <a:pt x="5104943" y="1864575"/>
                </a:lnTo>
                <a:lnTo>
                  <a:pt x="5105400" y="1863458"/>
                </a:lnTo>
                <a:lnTo>
                  <a:pt x="5105400" y="1860829"/>
                </a:lnTo>
                <a:close/>
              </a:path>
              <a:path w="10151110" h="1866900">
                <a:moveTo>
                  <a:pt x="5105400" y="1396479"/>
                </a:moveTo>
                <a:lnTo>
                  <a:pt x="5104943" y="1395361"/>
                </a:lnTo>
                <a:lnTo>
                  <a:pt x="5103076" y="1393507"/>
                </a:lnTo>
                <a:lnTo>
                  <a:pt x="5101958" y="1393037"/>
                </a:lnTo>
                <a:lnTo>
                  <a:pt x="5099329" y="1393037"/>
                </a:lnTo>
                <a:lnTo>
                  <a:pt x="5098212" y="1393507"/>
                </a:lnTo>
                <a:lnTo>
                  <a:pt x="5096345" y="1395361"/>
                </a:lnTo>
                <a:lnTo>
                  <a:pt x="5095875" y="1396479"/>
                </a:lnTo>
                <a:lnTo>
                  <a:pt x="5095875" y="1399120"/>
                </a:lnTo>
                <a:lnTo>
                  <a:pt x="5096345" y="1400238"/>
                </a:lnTo>
                <a:lnTo>
                  <a:pt x="5098212" y="1402092"/>
                </a:lnTo>
                <a:lnTo>
                  <a:pt x="5099329" y="1402562"/>
                </a:lnTo>
                <a:lnTo>
                  <a:pt x="5101958" y="1402562"/>
                </a:lnTo>
                <a:lnTo>
                  <a:pt x="5103076" y="1402092"/>
                </a:lnTo>
                <a:lnTo>
                  <a:pt x="5104943" y="1400238"/>
                </a:lnTo>
                <a:lnTo>
                  <a:pt x="5105400" y="1399120"/>
                </a:lnTo>
                <a:lnTo>
                  <a:pt x="5105400" y="1396479"/>
                </a:lnTo>
                <a:close/>
              </a:path>
              <a:path w="10151110" h="1866900">
                <a:moveTo>
                  <a:pt x="5105400" y="932141"/>
                </a:moveTo>
                <a:lnTo>
                  <a:pt x="5104943" y="931024"/>
                </a:lnTo>
                <a:lnTo>
                  <a:pt x="5103076" y="929157"/>
                </a:lnTo>
                <a:lnTo>
                  <a:pt x="5101958" y="928687"/>
                </a:lnTo>
                <a:lnTo>
                  <a:pt x="5099329" y="928687"/>
                </a:lnTo>
                <a:lnTo>
                  <a:pt x="5098212" y="929157"/>
                </a:lnTo>
                <a:lnTo>
                  <a:pt x="5096345" y="931024"/>
                </a:lnTo>
                <a:lnTo>
                  <a:pt x="5095875" y="932141"/>
                </a:lnTo>
                <a:lnTo>
                  <a:pt x="5095875" y="934770"/>
                </a:lnTo>
                <a:lnTo>
                  <a:pt x="5096345" y="935888"/>
                </a:lnTo>
                <a:lnTo>
                  <a:pt x="5098212" y="937755"/>
                </a:lnTo>
                <a:lnTo>
                  <a:pt x="5099329" y="938212"/>
                </a:lnTo>
                <a:lnTo>
                  <a:pt x="5101958" y="938212"/>
                </a:lnTo>
                <a:lnTo>
                  <a:pt x="5103076" y="937755"/>
                </a:lnTo>
                <a:lnTo>
                  <a:pt x="5104943" y="935888"/>
                </a:lnTo>
                <a:lnTo>
                  <a:pt x="5105400" y="934770"/>
                </a:lnTo>
                <a:lnTo>
                  <a:pt x="5105400" y="932141"/>
                </a:lnTo>
                <a:close/>
              </a:path>
              <a:path w="10151110" h="1866900">
                <a:moveTo>
                  <a:pt x="5105400" y="467791"/>
                </a:moveTo>
                <a:lnTo>
                  <a:pt x="5104943" y="466674"/>
                </a:lnTo>
                <a:lnTo>
                  <a:pt x="5103076" y="464820"/>
                </a:lnTo>
                <a:lnTo>
                  <a:pt x="5101958" y="464350"/>
                </a:lnTo>
                <a:lnTo>
                  <a:pt x="5099329" y="464350"/>
                </a:lnTo>
                <a:lnTo>
                  <a:pt x="5098212" y="464820"/>
                </a:lnTo>
                <a:lnTo>
                  <a:pt x="5096345" y="466674"/>
                </a:lnTo>
                <a:lnTo>
                  <a:pt x="5095875" y="467791"/>
                </a:lnTo>
                <a:lnTo>
                  <a:pt x="5095875" y="470433"/>
                </a:lnTo>
                <a:lnTo>
                  <a:pt x="5096345" y="471551"/>
                </a:lnTo>
                <a:lnTo>
                  <a:pt x="5098212" y="473405"/>
                </a:lnTo>
                <a:lnTo>
                  <a:pt x="5099329" y="473875"/>
                </a:lnTo>
                <a:lnTo>
                  <a:pt x="5101958" y="473875"/>
                </a:lnTo>
                <a:lnTo>
                  <a:pt x="5103076" y="473405"/>
                </a:lnTo>
                <a:lnTo>
                  <a:pt x="5104943" y="471551"/>
                </a:lnTo>
                <a:lnTo>
                  <a:pt x="5105400" y="470433"/>
                </a:lnTo>
                <a:lnTo>
                  <a:pt x="5105400" y="467791"/>
                </a:lnTo>
                <a:close/>
              </a:path>
              <a:path w="10151110" h="1866900">
                <a:moveTo>
                  <a:pt x="5105400" y="3454"/>
                </a:moveTo>
                <a:lnTo>
                  <a:pt x="5104943" y="2336"/>
                </a:lnTo>
                <a:lnTo>
                  <a:pt x="5103076" y="469"/>
                </a:lnTo>
                <a:lnTo>
                  <a:pt x="5101958" y="0"/>
                </a:lnTo>
                <a:lnTo>
                  <a:pt x="5099329" y="0"/>
                </a:lnTo>
                <a:lnTo>
                  <a:pt x="5098212" y="469"/>
                </a:lnTo>
                <a:lnTo>
                  <a:pt x="5096345" y="2336"/>
                </a:lnTo>
                <a:lnTo>
                  <a:pt x="5095875" y="3454"/>
                </a:lnTo>
                <a:lnTo>
                  <a:pt x="5095875" y="6083"/>
                </a:lnTo>
                <a:lnTo>
                  <a:pt x="5096345" y="7200"/>
                </a:lnTo>
                <a:lnTo>
                  <a:pt x="5098212" y="9067"/>
                </a:lnTo>
                <a:lnTo>
                  <a:pt x="5099329" y="9525"/>
                </a:lnTo>
                <a:lnTo>
                  <a:pt x="5101958" y="9525"/>
                </a:lnTo>
                <a:lnTo>
                  <a:pt x="5103076" y="9067"/>
                </a:lnTo>
                <a:lnTo>
                  <a:pt x="5104943" y="7200"/>
                </a:lnTo>
                <a:lnTo>
                  <a:pt x="5105400" y="6083"/>
                </a:lnTo>
                <a:lnTo>
                  <a:pt x="5105400" y="3454"/>
                </a:lnTo>
                <a:close/>
              </a:path>
              <a:path w="10151110" h="1866900">
                <a:moveTo>
                  <a:pt x="5153025" y="1860829"/>
                </a:moveTo>
                <a:lnTo>
                  <a:pt x="5152568" y="1859711"/>
                </a:lnTo>
                <a:lnTo>
                  <a:pt x="5150701" y="1857844"/>
                </a:lnTo>
                <a:lnTo>
                  <a:pt x="5149583" y="1857375"/>
                </a:lnTo>
                <a:lnTo>
                  <a:pt x="5146954" y="1857375"/>
                </a:lnTo>
                <a:lnTo>
                  <a:pt x="5145824" y="1857844"/>
                </a:lnTo>
                <a:lnTo>
                  <a:pt x="5143970" y="1859711"/>
                </a:lnTo>
                <a:lnTo>
                  <a:pt x="5143500" y="1860829"/>
                </a:lnTo>
                <a:lnTo>
                  <a:pt x="5143500" y="1863458"/>
                </a:lnTo>
                <a:lnTo>
                  <a:pt x="5143970" y="1864575"/>
                </a:lnTo>
                <a:lnTo>
                  <a:pt x="5145824" y="1866442"/>
                </a:lnTo>
                <a:lnTo>
                  <a:pt x="5146954" y="1866900"/>
                </a:lnTo>
                <a:lnTo>
                  <a:pt x="5149583" y="1866900"/>
                </a:lnTo>
                <a:lnTo>
                  <a:pt x="5150701" y="1866442"/>
                </a:lnTo>
                <a:lnTo>
                  <a:pt x="5152568" y="1864575"/>
                </a:lnTo>
                <a:lnTo>
                  <a:pt x="5153025" y="1863458"/>
                </a:lnTo>
                <a:lnTo>
                  <a:pt x="5153025" y="1860829"/>
                </a:lnTo>
                <a:close/>
              </a:path>
              <a:path w="10151110" h="1866900">
                <a:moveTo>
                  <a:pt x="5153025" y="1396479"/>
                </a:moveTo>
                <a:lnTo>
                  <a:pt x="5152568" y="1395361"/>
                </a:lnTo>
                <a:lnTo>
                  <a:pt x="5150701" y="1393507"/>
                </a:lnTo>
                <a:lnTo>
                  <a:pt x="5149583" y="1393037"/>
                </a:lnTo>
                <a:lnTo>
                  <a:pt x="5146954" y="1393037"/>
                </a:lnTo>
                <a:lnTo>
                  <a:pt x="5145824" y="1393507"/>
                </a:lnTo>
                <a:lnTo>
                  <a:pt x="5143970" y="1395361"/>
                </a:lnTo>
                <a:lnTo>
                  <a:pt x="5143500" y="1396479"/>
                </a:lnTo>
                <a:lnTo>
                  <a:pt x="5143500" y="1399120"/>
                </a:lnTo>
                <a:lnTo>
                  <a:pt x="5143970" y="1400238"/>
                </a:lnTo>
                <a:lnTo>
                  <a:pt x="5145824" y="1402092"/>
                </a:lnTo>
                <a:lnTo>
                  <a:pt x="5146954" y="1402562"/>
                </a:lnTo>
                <a:lnTo>
                  <a:pt x="5149583" y="1402562"/>
                </a:lnTo>
                <a:lnTo>
                  <a:pt x="5150701" y="1402092"/>
                </a:lnTo>
                <a:lnTo>
                  <a:pt x="5152568" y="1400238"/>
                </a:lnTo>
                <a:lnTo>
                  <a:pt x="5153025" y="1399120"/>
                </a:lnTo>
                <a:lnTo>
                  <a:pt x="5153025" y="1396479"/>
                </a:lnTo>
                <a:close/>
              </a:path>
              <a:path w="10151110" h="1866900">
                <a:moveTo>
                  <a:pt x="5153025" y="932141"/>
                </a:moveTo>
                <a:lnTo>
                  <a:pt x="5152568" y="931024"/>
                </a:lnTo>
                <a:lnTo>
                  <a:pt x="5150701" y="929157"/>
                </a:lnTo>
                <a:lnTo>
                  <a:pt x="5149583" y="928687"/>
                </a:lnTo>
                <a:lnTo>
                  <a:pt x="5146954" y="928687"/>
                </a:lnTo>
                <a:lnTo>
                  <a:pt x="5145824" y="929157"/>
                </a:lnTo>
                <a:lnTo>
                  <a:pt x="5143970" y="931024"/>
                </a:lnTo>
                <a:lnTo>
                  <a:pt x="5143500" y="932141"/>
                </a:lnTo>
                <a:lnTo>
                  <a:pt x="5143500" y="934770"/>
                </a:lnTo>
                <a:lnTo>
                  <a:pt x="5143970" y="935888"/>
                </a:lnTo>
                <a:lnTo>
                  <a:pt x="5145824" y="937755"/>
                </a:lnTo>
                <a:lnTo>
                  <a:pt x="5146954" y="938212"/>
                </a:lnTo>
                <a:lnTo>
                  <a:pt x="5149583" y="938212"/>
                </a:lnTo>
                <a:lnTo>
                  <a:pt x="5150701" y="937755"/>
                </a:lnTo>
                <a:lnTo>
                  <a:pt x="5152568" y="935888"/>
                </a:lnTo>
                <a:lnTo>
                  <a:pt x="5153025" y="934770"/>
                </a:lnTo>
                <a:lnTo>
                  <a:pt x="5153025" y="932141"/>
                </a:lnTo>
                <a:close/>
              </a:path>
              <a:path w="10151110" h="1866900">
                <a:moveTo>
                  <a:pt x="5153025" y="467791"/>
                </a:moveTo>
                <a:lnTo>
                  <a:pt x="5152568" y="466674"/>
                </a:lnTo>
                <a:lnTo>
                  <a:pt x="5150701" y="464820"/>
                </a:lnTo>
                <a:lnTo>
                  <a:pt x="5149583" y="464350"/>
                </a:lnTo>
                <a:lnTo>
                  <a:pt x="5146954" y="464350"/>
                </a:lnTo>
                <a:lnTo>
                  <a:pt x="5145824" y="464820"/>
                </a:lnTo>
                <a:lnTo>
                  <a:pt x="5143970" y="466674"/>
                </a:lnTo>
                <a:lnTo>
                  <a:pt x="5143500" y="467791"/>
                </a:lnTo>
                <a:lnTo>
                  <a:pt x="5143500" y="470433"/>
                </a:lnTo>
                <a:lnTo>
                  <a:pt x="5143970" y="471551"/>
                </a:lnTo>
                <a:lnTo>
                  <a:pt x="5145824" y="473405"/>
                </a:lnTo>
                <a:lnTo>
                  <a:pt x="5146954" y="473875"/>
                </a:lnTo>
                <a:lnTo>
                  <a:pt x="5149583" y="473875"/>
                </a:lnTo>
                <a:lnTo>
                  <a:pt x="5150701" y="473405"/>
                </a:lnTo>
                <a:lnTo>
                  <a:pt x="5152568" y="471551"/>
                </a:lnTo>
                <a:lnTo>
                  <a:pt x="5153025" y="470433"/>
                </a:lnTo>
                <a:lnTo>
                  <a:pt x="5153025" y="467791"/>
                </a:lnTo>
                <a:close/>
              </a:path>
              <a:path w="10151110" h="1866900">
                <a:moveTo>
                  <a:pt x="5153025" y="3454"/>
                </a:moveTo>
                <a:lnTo>
                  <a:pt x="5152568" y="2336"/>
                </a:lnTo>
                <a:lnTo>
                  <a:pt x="5150701" y="469"/>
                </a:lnTo>
                <a:lnTo>
                  <a:pt x="5149583" y="0"/>
                </a:lnTo>
                <a:lnTo>
                  <a:pt x="5146954" y="0"/>
                </a:lnTo>
                <a:lnTo>
                  <a:pt x="5145824" y="469"/>
                </a:lnTo>
                <a:lnTo>
                  <a:pt x="5143970" y="2336"/>
                </a:lnTo>
                <a:lnTo>
                  <a:pt x="5143500" y="3454"/>
                </a:lnTo>
                <a:lnTo>
                  <a:pt x="5143500" y="6083"/>
                </a:lnTo>
                <a:lnTo>
                  <a:pt x="5143970" y="7200"/>
                </a:lnTo>
                <a:lnTo>
                  <a:pt x="5145824" y="9067"/>
                </a:lnTo>
                <a:lnTo>
                  <a:pt x="5146954" y="9525"/>
                </a:lnTo>
                <a:lnTo>
                  <a:pt x="5149583" y="9525"/>
                </a:lnTo>
                <a:lnTo>
                  <a:pt x="5150701" y="9067"/>
                </a:lnTo>
                <a:lnTo>
                  <a:pt x="5152568" y="7200"/>
                </a:lnTo>
                <a:lnTo>
                  <a:pt x="5153025" y="6083"/>
                </a:lnTo>
                <a:lnTo>
                  <a:pt x="5153025" y="3454"/>
                </a:lnTo>
                <a:close/>
              </a:path>
              <a:path w="10151110" h="1866900">
                <a:moveTo>
                  <a:pt x="5200650" y="1860829"/>
                </a:moveTo>
                <a:lnTo>
                  <a:pt x="5200193" y="1859711"/>
                </a:lnTo>
                <a:lnTo>
                  <a:pt x="5198326" y="1857844"/>
                </a:lnTo>
                <a:lnTo>
                  <a:pt x="5197208" y="1857375"/>
                </a:lnTo>
                <a:lnTo>
                  <a:pt x="5194579" y="1857375"/>
                </a:lnTo>
                <a:lnTo>
                  <a:pt x="5193449" y="1857844"/>
                </a:lnTo>
                <a:lnTo>
                  <a:pt x="5191595" y="1859711"/>
                </a:lnTo>
                <a:lnTo>
                  <a:pt x="5191125" y="1860829"/>
                </a:lnTo>
                <a:lnTo>
                  <a:pt x="5191125" y="1863458"/>
                </a:lnTo>
                <a:lnTo>
                  <a:pt x="5191595" y="1864575"/>
                </a:lnTo>
                <a:lnTo>
                  <a:pt x="5193449" y="1866442"/>
                </a:lnTo>
                <a:lnTo>
                  <a:pt x="5194579" y="1866900"/>
                </a:lnTo>
                <a:lnTo>
                  <a:pt x="5197208" y="1866900"/>
                </a:lnTo>
                <a:lnTo>
                  <a:pt x="5198326" y="1866442"/>
                </a:lnTo>
                <a:lnTo>
                  <a:pt x="5200193" y="1864575"/>
                </a:lnTo>
                <a:lnTo>
                  <a:pt x="5200650" y="1863458"/>
                </a:lnTo>
                <a:lnTo>
                  <a:pt x="5200650" y="1860829"/>
                </a:lnTo>
                <a:close/>
              </a:path>
              <a:path w="10151110" h="1866900">
                <a:moveTo>
                  <a:pt x="5200650" y="1396479"/>
                </a:moveTo>
                <a:lnTo>
                  <a:pt x="5200193" y="1395361"/>
                </a:lnTo>
                <a:lnTo>
                  <a:pt x="5198326" y="1393507"/>
                </a:lnTo>
                <a:lnTo>
                  <a:pt x="5197208" y="1393037"/>
                </a:lnTo>
                <a:lnTo>
                  <a:pt x="5194579" y="1393037"/>
                </a:lnTo>
                <a:lnTo>
                  <a:pt x="5193449" y="1393507"/>
                </a:lnTo>
                <a:lnTo>
                  <a:pt x="5191595" y="1395361"/>
                </a:lnTo>
                <a:lnTo>
                  <a:pt x="5191125" y="1396479"/>
                </a:lnTo>
                <a:lnTo>
                  <a:pt x="5191125" y="1399120"/>
                </a:lnTo>
                <a:lnTo>
                  <a:pt x="5191595" y="1400238"/>
                </a:lnTo>
                <a:lnTo>
                  <a:pt x="5193449" y="1402092"/>
                </a:lnTo>
                <a:lnTo>
                  <a:pt x="5194579" y="1402562"/>
                </a:lnTo>
                <a:lnTo>
                  <a:pt x="5197208" y="1402562"/>
                </a:lnTo>
                <a:lnTo>
                  <a:pt x="5198326" y="1402092"/>
                </a:lnTo>
                <a:lnTo>
                  <a:pt x="5200193" y="1400238"/>
                </a:lnTo>
                <a:lnTo>
                  <a:pt x="5200650" y="1399120"/>
                </a:lnTo>
                <a:lnTo>
                  <a:pt x="5200650" y="1396479"/>
                </a:lnTo>
                <a:close/>
              </a:path>
              <a:path w="10151110" h="1866900">
                <a:moveTo>
                  <a:pt x="5200650" y="932141"/>
                </a:moveTo>
                <a:lnTo>
                  <a:pt x="5200193" y="931024"/>
                </a:lnTo>
                <a:lnTo>
                  <a:pt x="5198326" y="929157"/>
                </a:lnTo>
                <a:lnTo>
                  <a:pt x="5197208" y="928687"/>
                </a:lnTo>
                <a:lnTo>
                  <a:pt x="5194579" y="928687"/>
                </a:lnTo>
                <a:lnTo>
                  <a:pt x="5193449" y="929157"/>
                </a:lnTo>
                <a:lnTo>
                  <a:pt x="5191595" y="931024"/>
                </a:lnTo>
                <a:lnTo>
                  <a:pt x="5191125" y="932141"/>
                </a:lnTo>
                <a:lnTo>
                  <a:pt x="5191125" y="934770"/>
                </a:lnTo>
                <a:lnTo>
                  <a:pt x="5191595" y="935888"/>
                </a:lnTo>
                <a:lnTo>
                  <a:pt x="5193449" y="937755"/>
                </a:lnTo>
                <a:lnTo>
                  <a:pt x="5194579" y="938212"/>
                </a:lnTo>
                <a:lnTo>
                  <a:pt x="5197208" y="938212"/>
                </a:lnTo>
                <a:lnTo>
                  <a:pt x="5198326" y="937755"/>
                </a:lnTo>
                <a:lnTo>
                  <a:pt x="5200193" y="935888"/>
                </a:lnTo>
                <a:lnTo>
                  <a:pt x="5200650" y="934770"/>
                </a:lnTo>
                <a:lnTo>
                  <a:pt x="5200650" y="932141"/>
                </a:lnTo>
                <a:close/>
              </a:path>
              <a:path w="10151110" h="1866900">
                <a:moveTo>
                  <a:pt x="5200650" y="467791"/>
                </a:moveTo>
                <a:lnTo>
                  <a:pt x="5200193" y="466674"/>
                </a:lnTo>
                <a:lnTo>
                  <a:pt x="5198326" y="464820"/>
                </a:lnTo>
                <a:lnTo>
                  <a:pt x="5197208" y="464350"/>
                </a:lnTo>
                <a:lnTo>
                  <a:pt x="5194579" y="464350"/>
                </a:lnTo>
                <a:lnTo>
                  <a:pt x="5193449" y="464820"/>
                </a:lnTo>
                <a:lnTo>
                  <a:pt x="5191595" y="466674"/>
                </a:lnTo>
                <a:lnTo>
                  <a:pt x="5191125" y="467791"/>
                </a:lnTo>
                <a:lnTo>
                  <a:pt x="5191125" y="470433"/>
                </a:lnTo>
                <a:lnTo>
                  <a:pt x="5191595" y="471551"/>
                </a:lnTo>
                <a:lnTo>
                  <a:pt x="5193449" y="473405"/>
                </a:lnTo>
                <a:lnTo>
                  <a:pt x="5194579" y="473875"/>
                </a:lnTo>
                <a:lnTo>
                  <a:pt x="5197208" y="473875"/>
                </a:lnTo>
                <a:lnTo>
                  <a:pt x="5198326" y="473405"/>
                </a:lnTo>
                <a:lnTo>
                  <a:pt x="5200193" y="471551"/>
                </a:lnTo>
                <a:lnTo>
                  <a:pt x="5200650" y="470433"/>
                </a:lnTo>
                <a:lnTo>
                  <a:pt x="5200650" y="467791"/>
                </a:lnTo>
                <a:close/>
              </a:path>
              <a:path w="10151110" h="1866900">
                <a:moveTo>
                  <a:pt x="5200650" y="3454"/>
                </a:moveTo>
                <a:lnTo>
                  <a:pt x="5200193" y="2336"/>
                </a:lnTo>
                <a:lnTo>
                  <a:pt x="5198326" y="469"/>
                </a:lnTo>
                <a:lnTo>
                  <a:pt x="5197208" y="0"/>
                </a:lnTo>
                <a:lnTo>
                  <a:pt x="5194579" y="0"/>
                </a:lnTo>
                <a:lnTo>
                  <a:pt x="5193449" y="469"/>
                </a:lnTo>
                <a:lnTo>
                  <a:pt x="5191595" y="2336"/>
                </a:lnTo>
                <a:lnTo>
                  <a:pt x="5191125" y="3454"/>
                </a:lnTo>
                <a:lnTo>
                  <a:pt x="5191125" y="6083"/>
                </a:lnTo>
                <a:lnTo>
                  <a:pt x="5191595" y="7200"/>
                </a:lnTo>
                <a:lnTo>
                  <a:pt x="5193449" y="9067"/>
                </a:lnTo>
                <a:lnTo>
                  <a:pt x="5194579" y="9525"/>
                </a:lnTo>
                <a:lnTo>
                  <a:pt x="5197208" y="9525"/>
                </a:lnTo>
                <a:lnTo>
                  <a:pt x="5198326" y="9067"/>
                </a:lnTo>
                <a:lnTo>
                  <a:pt x="5200193" y="7200"/>
                </a:lnTo>
                <a:lnTo>
                  <a:pt x="5200650" y="6083"/>
                </a:lnTo>
                <a:lnTo>
                  <a:pt x="5200650" y="3454"/>
                </a:lnTo>
                <a:close/>
              </a:path>
              <a:path w="10151110" h="1866900">
                <a:moveTo>
                  <a:pt x="5248275" y="1860829"/>
                </a:moveTo>
                <a:lnTo>
                  <a:pt x="5247818" y="1859711"/>
                </a:lnTo>
                <a:lnTo>
                  <a:pt x="5245951" y="1857844"/>
                </a:lnTo>
                <a:lnTo>
                  <a:pt x="5244833" y="1857375"/>
                </a:lnTo>
                <a:lnTo>
                  <a:pt x="5242204" y="1857375"/>
                </a:lnTo>
                <a:lnTo>
                  <a:pt x="5241074" y="1857844"/>
                </a:lnTo>
                <a:lnTo>
                  <a:pt x="5239220" y="1859711"/>
                </a:lnTo>
                <a:lnTo>
                  <a:pt x="5238750" y="1860829"/>
                </a:lnTo>
                <a:lnTo>
                  <a:pt x="5238750" y="1863458"/>
                </a:lnTo>
                <a:lnTo>
                  <a:pt x="5239220" y="1864575"/>
                </a:lnTo>
                <a:lnTo>
                  <a:pt x="5241074" y="1866442"/>
                </a:lnTo>
                <a:lnTo>
                  <a:pt x="5242204" y="1866900"/>
                </a:lnTo>
                <a:lnTo>
                  <a:pt x="5244833" y="1866900"/>
                </a:lnTo>
                <a:lnTo>
                  <a:pt x="5245951" y="1866442"/>
                </a:lnTo>
                <a:lnTo>
                  <a:pt x="5247818" y="1864575"/>
                </a:lnTo>
                <a:lnTo>
                  <a:pt x="5248275" y="1863458"/>
                </a:lnTo>
                <a:lnTo>
                  <a:pt x="5248275" y="1860829"/>
                </a:lnTo>
                <a:close/>
              </a:path>
              <a:path w="10151110" h="1866900">
                <a:moveTo>
                  <a:pt x="5248275" y="1396479"/>
                </a:moveTo>
                <a:lnTo>
                  <a:pt x="5247818" y="1395361"/>
                </a:lnTo>
                <a:lnTo>
                  <a:pt x="5245951" y="1393507"/>
                </a:lnTo>
                <a:lnTo>
                  <a:pt x="5244833" y="1393037"/>
                </a:lnTo>
                <a:lnTo>
                  <a:pt x="5242204" y="1393037"/>
                </a:lnTo>
                <a:lnTo>
                  <a:pt x="5241074" y="1393507"/>
                </a:lnTo>
                <a:lnTo>
                  <a:pt x="5239220" y="1395361"/>
                </a:lnTo>
                <a:lnTo>
                  <a:pt x="5238750" y="1396479"/>
                </a:lnTo>
                <a:lnTo>
                  <a:pt x="5238750" y="1399120"/>
                </a:lnTo>
                <a:lnTo>
                  <a:pt x="5239220" y="1400238"/>
                </a:lnTo>
                <a:lnTo>
                  <a:pt x="5241074" y="1402092"/>
                </a:lnTo>
                <a:lnTo>
                  <a:pt x="5242204" y="1402562"/>
                </a:lnTo>
                <a:lnTo>
                  <a:pt x="5244833" y="1402562"/>
                </a:lnTo>
                <a:lnTo>
                  <a:pt x="5245951" y="1402092"/>
                </a:lnTo>
                <a:lnTo>
                  <a:pt x="5247818" y="1400238"/>
                </a:lnTo>
                <a:lnTo>
                  <a:pt x="5248275" y="1399120"/>
                </a:lnTo>
                <a:lnTo>
                  <a:pt x="5248275" y="1396479"/>
                </a:lnTo>
                <a:close/>
              </a:path>
              <a:path w="10151110" h="1866900">
                <a:moveTo>
                  <a:pt x="5248275" y="932141"/>
                </a:moveTo>
                <a:lnTo>
                  <a:pt x="5247818" y="931024"/>
                </a:lnTo>
                <a:lnTo>
                  <a:pt x="5245951" y="929157"/>
                </a:lnTo>
                <a:lnTo>
                  <a:pt x="5244833" y="928687"/>
                </a:lnTo>
                <a:lnTo>
                  <a:pt x="5242204" y="928687"/>
                </a:lnTo>
                <a:lnTo>
                  <a:pt x="5241074" y="929157"/>
                </a:lnTo>
                <a:lnTo>
                  <a:pt x="5239220" y="931024"/>
                </a:lnTo>
                <a:lnTo>
                  <a:pt x="5238750" y="932141"/>
                </a:lnTo>
                <a:lnTo>
                  <a:pt x="5238750" y="934770"/>
                </a:lnTo>
                <a:lnTo>
                  <a:pt x="5239220" y="935888"/>
                </a:lnTo>
                <a:lnTo>
                  <a:pt x="5241074" y="937755"/>
                </a:lnTo>
                <a:lnTo>
                  <a:pt x="5242204" y="938212"/>
                </a:lnTo>
                <a:lnTo>
                  <a:pt x="5244833" y="938212"/>
                </a:lnTo>
                <a:lnTo>
                  <a:pt x="5245951" y="937755"/>
                </a:lnTo>
                <a:lnTo>
                  <a:pt x="5247818" y="935888"/>
                </a:lnTo>
                <a:lnTo>
                  <a:pt x="5248275" y="934770"/>
                </a:lnTo>
                <a:lnTo>
                  <a:pt x="5248275" y="932141"/>
                </a:lnTo>
                <a:close/>
              </a:path>
              <a:path w="10151110" h="1866900">
                <a:moveTo>
                  <a:pt x="5248275" y="467791"/>
                </a:moveTo>
                <a:lnTo>
                  <a:pt x="5247818" y="466674"/>
                </a:lnTo>
                <a:lnTo>
                  <a:pt x="5245951" y="464820"/>
                </a:lnTo>
                <a:lnTo>
                  <a:pt x="5244833" y="464350"/>
                </a:lnTo>
                <a:lnTo>
                  <a:pt x="5242204" y="464350"/>
                </a:lnTo>
                <a:lnTo>
                  <a:pt x="5241074" y="464820"/>
                </a:lnTo>
                <a:lnTo>
                  <a:pt x="5239220" y="466674"/>
                </a:lnTo>
                <a:lnTo>
                  <a:pt x="5238750" y="467791"/>
                </a:lnTo>
                <a:lnTo>
                  <a:pt x="5238750" y="470433"/>
                </a:lnTo>
                <a:lnTo>
                  <a:pt x="5239220" y="471551"/>
                </a:lnTo>
                <a:lnTo>
                  <a:pt x="5241074" y="473405"/>
                </a:lnTo>
                <a:lnTo>
                  <a:pt x="5242204" y="473875"/>
                </a:lnTo>
                <a:lnTo>
                  <a:pt x="5244833" y="473875"/>
                </a:lnTo>
                <a:lnTo>
                  <a:pt x="5245951" y="473405"/>
                </a:lnTo>
                <a:lnTo>
                  <a:pt x="5247818" y="471551"/>
                </a:lnTo>
                <a:lnTo>
                  <a:pt x="5248275" y="470433"/>
                </a:lnTo>
                <a:lnTo>
                  <a:pt x="5248275" y="467791"/>
                </a:lnTo>
                <a:close/>
              </a:path>
              <a:path w="10151110" h="1866900">
                <a:moveTo>
                  <a:pt x="5248275" y="3454"/>
                </a:moveTo>
                <a:lnTo>
                  <a:pt x="5247818" y="2336"/>
                </a:lnTo>
                <a:lnTo>
                  <a:pt x="5245951" y="469"/>
                </a:lnTo>
                <a:lnTo>
                  <a:pt x="5244833" y="0"/>
                </a:lnTo>
                <a:lnTo>
                  <a:pt x="5242204" y="0"/>
                </a:lnTo>
                <a:lnTo>
                  <a:pt x="5241074" y="469"/>
                </a:lnTo>
                <a:lnTo>
                  <a:pt x="5239220" y="2336"/>
                </a:lnTo>
                <a:lnTo>
                  <a:pt x="5238750" y="3454"/>
                </a:lnTo>
                <a:lnTo>
                  <a:pt x="5238750" y="6083"/>
                </a:lnTo>
                <a:lnTo>
                  <a:pt x="5239220" y="7200"/>
                </a:lnTo>
                <a:lnTo>
                  <a:pt x="5241074" y="9067"/>
                </a:lnTo>
                <a:lnTo>
                  <a:pt x="5242204" y="9525"/>
                </a:lnTo>
                <a:lnTo>
                  <a:pt x="5244833" y="9525"/>
                </a:lnTo>
                <a:lnTo>
                  <a:pt x="5245951" y="9067"/>
                </a:lnTo>
                <a:lnTo>
                  <a:pt x="5247818" y="7200"/>
                </a:lnTo>
                <a:lnTo>
                  <a:pt x="5248275" y="6083"/>
                </a:lnTo>
                <a:lnTo>
                  <a:pt x="5248275" y="3454"/>
                </a:lnTo>
                <a:close/>
              </a:path>
              <a:path w="10151110" h="1866900">
                <a:moveTo>
                  <a:pt x="5295900" y="1860829"/>
                </a:moveTo>
                <a:lnTo>
                  <a:pt x="5295443" y="1859711"/>
                </a:lnTo>
                <a:lnTo>
                  <a:pt x="5293576" y="1857844"/>
                </a:lnTo>
                <a:lnTo>
                  <a:pt x="5292458" y="1857375"/>
                </a:lnTo>
                <a:lnTo>
                  <a:pt x="5289829" y="1857375"/>
                </a:lnTo>
                <a:lnTo>
                  <a:pt x="5288699" y="1857844"/>
                </a:lnTo>
                <a:lnTo>
                  <a:pt x="5286845" y="1859711"/>
                </a:lnTo>
                <a:lnTo>
                  <a:pt x="5286375" y="1860829"/>
                </a:lnTo>
                <a:lnTo>
                  <a:pt x="5286375" y="1863458"/>
                </a:lnTo>
                <a:lnTo>
                  <a:pt x="5286845" y="1864575"/>
                </a:lnTo>
                <a:lnTo>
                  <a:pt x="5288699" y="1866442"/>
                </a:lnTo>
                <a:lnTo>
                  <a:pt x="5289829" y="1866900"/>
                </a:lnTo>
                <a:lnTo>
                  <a:pt x="5292458" y="1866900"/>
                </a:lnTo>
                <a:lnTo>
                  <a:pt x="5293576" y="1866442"/>
                </a:lnTo>
                <a:lnTo>
                  <a:pt x="5295443" y="1864575"/>
                </a:lnTo>
                <a:lnTo>
                  <a:pt x="5295900" y="1863458"/>
                </a:lnTo>
                <a:lnTo>
                  <a:pt x="5295900" y="1860829"/>
                </a:lnTo>
                <a:close/>
              </a:path>
              <a:path w="10151110" h="1866900">
                <a:moveTo>
                  <a:pt x="5295900" y="1396479"/>
                </a:moveTo>
                <a:lnTo>
                  <a:pt x="5295443" y="1395361"/>
                </a:lnTo>
                <a:lnTo>
                  <a:pt x="5293576" y="1393507"/>
                </a:lnTo>
                <a:lnTo>
                  <a:pt x="5292458" y="1393037"/>
                </a:lnTo>
                <a:lnTo>
                  <a:pt x="5289829" y="1393037"/>
                </a:lnTo>
                <a:lnTo>
                  <a:pt x="5288699" y="1393507"/>
                </a:lnTo>
                <a:lnTo>
                  <a:pt x="5286845" y="1395361"/>
                </a:lnTo>
                <a:lnTo>
                  <a:pt x="5286375" y="1396479"/>
                </a:lnTo>
                <a:lnTo>
                  <a:pt x="5286375" y="1399120"/>
                </a:lnTo>
                <a:lnTo>
                  <a:pt x="5286845" y="1400238"/>
                </a:lnTo>
                <a:lnTo>
                  <a:pt x="5288699" y="1402092"/>
                </a:lnTo>
                <a:lnTo>
                  <a:pt x="5289829" y="1402562"/>
                </a:lnTo>
                <a:lnTo>
                  <a:pt x="5292458" y="1402562"/>
                </a:lnTo>
                <a:lnTo>
                  <a:pt x="5293576" y="1402092"/>
                </a:lnTo>
                <a:lnTo>
                  <a:pt x="5295443" y="1400238"/>
                </a:lnTo>
                <a:lnTo>
                  <a:pt x="5295900" y="1399120"/>
                </a:lnTo>
                <a:lnTo>
                  <a:pt x="5295900" y="1396479"/>
                </a:lnTo>
                <a:close/>
              </a:path>
              <a:path w="10151110" h="1866900">
                <a:moveTo>
                  <a:pt x="5295900" y="932141"/>
                </a:moveTo>
                <a:lnTo>
                  <a:pt x="5295443" y="931024"/>
                </a:lnTo>
                <a:lnTo>
                  <a:pt x="5293576" y="929157"/>
                </a:lnTo>
                <a:lnTo>
                  <a:pt x="5292458" y="928687"/>
                </a:lnTo>
                <a:lnTo>
                  <a:pt x="5289829" y="928687"/>
                </a:lnTo>
                <a:lnTo>
                  <a:pt x="5288699" y="929157"/>
                </a:lnTo>
                <a:lnTo>
                  <a:pt x="5286845" y="931024"/>
                </a:lnTo>
                <a:lnTo>
                  <a:pt x="5286375" y="932141"/>
                </a:lnTo>
                <a:lnTo>
                  <a:pt x="5286375" y="934770"/>
                </a:lnTo>
                <a:lnTo>
                  <a:pt x="5286845" y="935888"/>
                </a:lnTo>
                <a:lnTo>
                  <a:pt x="5288699" y="937755"/>
                </a:lnTo>
                <a:lnTo>
                  <a:pt x="5289829" y="938212"/>
                </a:lnTo>
                <a:lnTo>
                  <a:pt x="5292458" y="938212"/>
                </a:lnTo>
                <a:lnTo>
                  <a:pt x="5293576" y="937755"/>
                </a:lnTo>
                <a:lnTo>
                  <a:pt x="5295443" y="935888"/>
                </a:lnTo>
                <a:lnTo>
                  <a:pt x="5295900" y="934770"/>
                </a:lnTo>
                <a:lnTo>
                  <a:pt x="5295900" y="932141"/>
                </a:lnTo>
                <a:close/>
              </a:path>
              <a:path w="10151110" h="1866900">
                <a:moveTo>
                  <a:pt x="5295900" y="467791"/>
                </a:moveTo>
                <a:lnTo>
                  <a:pt x="5295443" y="466674"/>
                </a:lnTo>
                <a:lnTo>
                  <a:pt x="5293576" y="464820"/>
                </a:lnTo>
                <a:lnTo>
                  <a:pt x="5292458" y="464350"/>
                </a:lnTo>
                <a:lnTo>
                  <a:pt x="5289829" y="464350"/>
                </a:lnTo>
                <a:lnTo>
                  <a:pt x="5288699" y="464820"/>
                </a:lnTo>
                <a:lnTo>
                  <a:pt x="5286845" y="466674"/>
                </a:lnTo>
                <a:lnTo>
                  <a:pt x="5286375" y="467791"/>
                </a:lnTo>
                <a:lnTo>
                  <a:pt x="5286375" y="470433"/>
                </a:lnTo>
                <a:lnTo>
                  <a:pt x="5286845" y="471551"/>
                </a:lnTo>
                <a:lnTo>
                  <a:pt x="5288699" y="473405"/>
                </a:lnTo>
                <a:lnTo>
                  <a:pt x="5289829" y="473875"/>
                </a:lnTo>
                <a:lnTo>
                  <a:pt x="5292458" y="473875"/>
                </a:lnTo>
                <a:lnTo>
                  <a:pt x="5293576" y="473405"/>
                </a:lnTo>
                <a:lnTo>
                  <a:pt x="5295443" y="471551"/>
                </a:lnTo>
                <a:lnTo>
                  <a:pt x="5295900" y="470433"/>
                </a:lnTo>
                <a:lnTo>
                  <a:pt x="5295900" y="467791"/>
                </a:lnTo>
                <a:close/>
              </a:path>
              <a:path w="10151110" h="1866900">
                <a:moveTo>
                  <a:pt x="5295900" y="3454"/>
                </a:moveTo>
                <a:lnTo>
                  <a:pt x="5295443" y="2336"/>
                </a:lnTo>
                <a:lnTo>
                  <a:pt x="5293576" y="469"/>
                </a:lnTo>
                <a:lnTo>
                  <a:pt x="5292458" y="0"/>
                </a:lnTo>
                <a:lnTo>
                  <a:pt x="5289829" y="0"/>
                </a:lnTo>
                <a:lnTo>
                  <a:pt x="5288699" y="469"/>
                </a:lnTo>
                <a:lnTo>
                  <a:pt x="5286845" y="2336"/>
                </a:lnTo>
                <a:lnTo>
                  <a:pt x="5286375" y="3454"/>
                </a:lnTo>
                <a:lnTo>
                  <a:pt x="5286375" y="6083"/>
                </a:lnTo>
                <a:lnTo>
                  <a:pt x="5286845" y="7200"/>
                </a:lnTo>
                <a:lnTo>
                  <a:pt x="5288699" y="9067"/>
                </a:lnTo>
                <a:lnTo>
                  <a:pt x="5289829" y="9525"/>
                </a:lnTo>
                <a:lnTo>
                  <a:pt x="5292458" y="9525"/>
                </a:lnTo>
                <a:lnTo>
                  <a:pt x="5293576" y="9067"/>
                </a:lnTo>
                <a:lnTo>
                  <a:pt x="5295443" y="7200"/>
                </a:lnTo>
                <a:lnTo>
                  <a:pt x="5295900" y="6083"/>
                </a:lnTo>
                <a:lnTo>
                  <a:pt x="5295900" y="3454"/>
                </a:lnTo>
                <a:close/>
              </a:path>
              <a:path w="10151110" h="1866900">
                <a:moveTo>
                  <a:pt x="5343525" y="1860829"/>
                </a:moveTo>
                <a:lnTo>
                  <a:pt x="5343068" y="1859711"/>
                </a:lnTo>
                <a:lnTo>
                  <a:pt x="5341201" y="1857844"/>
                </a:lnTo>
                <a:lnTo>
                  <a:pt x="5340083" y="1857375"/>
                </a:lnTo>
                <a:lnTo>
                  <a:pt x="5337454" y="1857375"/>
                </a:lnTo>
                <a:lnTo>
                  <a:pt x="5336324" y="1857844"/>
                </a:lnTo>
                <a:lnTo>
                  <a:pt x="5334470" y="1859711"/>
                </a:lnTo>
                <a:lnTo>
                  <a:pt x="5334000" y="1860829"/>
                </a:lnTo>
                <a:lnTo>
                  <a:pt x="5334000" y="1863458"/>
                </a:lnTo>
                <a:lnTo>
                  <a:pt x="5334470" y="1864575"/>
                </a:lnTo>
                <a:lnTo>
                  <a:pt x="5336324" y="1866442"/>
                </a:lnTo>
                <a:lnTo>
                  <a:pt x="5337454" y="1866900"/>
                </a:lnTo>
                <a:lnTo>
                  <a:pt x="5340083" y="1866900"/>
                </a:lnTo>
                <a:lnTo>
                  <a:pt x="5341201" y="1866442"/>
                </a:lnTo>
                <a:lnTo>
                  <a:pt x="5343068" y="1864575"/>
                </a:lnTo>
                <a:lnTo>
                  <a:pt x="5343525" y="1863458"/>
                </a:lnTo>
                <a:lnTo>
                  <a:pt x="5343525" y="1860829"/>
                </a:lnTo>
                <a:close/>
              </a:path>
              <a:path w="10151110" h="1866900">
                <a:moveTo>
                  <a:pt x="5343525" y="1396479"/>
                </a:moveTo>
                <a:lnTo>
                  <a:pt x="5343068" y="1395361"/>
                </a:lnTo>
                <a:lnTo>
                  <a:pt x="5341201" y="1393507"/>
                </a:lnTo>
                <a:lnTo>
                  <a:pt x="5340083" y="1393037"/>
                </a:lnTo>
                <a:lnTo>
                  <a:pt x="5337454" y="1393037"/>
                </a:lnTo>
                <a:lnTo>
                  <a:pt x="5336324" y="1393507"/>
                </a:lnTo>
                <a:lnTo>
                  <a:pt x="5334470" y="1395361"/>
                </a:lnTo>
                <a:lnTo>
                  <a:pt x="5334000" y="1396479"/>
                </a:lnTo>
                <a:lnTo>
                  <a:pt x="5334000" y="1399120"/>
                </a:lnTo>
                <a:lnTo>
                  <a:pt x="5334470" y="1400238"/>
                </a:lnTo>
                <a:lnTo>
                  <a:pt x="5336324" y="1402092"/>
                </a:lnTo>
                <a:lnTo>
                  <a:pt x="5337454" y="1402562"/>
                </a:lnTo>
                <a:lnTo>
                  <a:pt x="5340083" y="1402562"/>
                </a:lnTo>
                <a:lnTo>
                  <a:pt x="5341201" y="1402092"/>
                </a:lnTo>
                <a:lnTo>
                  <a:pt x="5343068" y="1400238"/>
                </a:lnTo>
                <a:lnTo>
                  <a:pt x="5343525" y="1399120"/>
                </a:lnTo>
                <a:lnTo>
                  <a:pt x="5343525" y="1396479"/>
                </a:lnTo>
                <a:close/>
              </a:path>
              <a:path w="10151110" h="1866900">
                <a:moveTo>
                  <a:pt x="5343525" y="932141"/>
                </a:moveTo>
                <a:lnTo>
                  <a:pt x="5343068" y="931024"/>
                </a:lnTo>
                <a:lnTo>
                  <a:pt x="5341201" y="929157"/>
                </a:lnTo>
                <a:lnTo>
                  <a:pt x="5340083" y="928687"/>
                </a:lnTo>
                <a:lnTo>
                  <a:pt x="5337454" y="928687"/>
                </a:lnTo>
                <a:lnTo>
                  <a:pt x="5336324" y="929157"/>
                </a:lnTo>
                <a:lnTo>
                  <a:pt x="5334470" y="931024"/>
                </a:lnTo>
                <a:lnTo>
                  <a:pt x="5334000" y="932141"/>
                </a:lnTo>
                <a:lnTo>
                  <a:pt x="5334000" y="934770"/>
                </a:lnTo>
                <a:lnTo>
                  <a:pt x="5334470" y="935888"/>
                </a:lnTo>
                <a:lnTo>
                  <a:pt x="5336324" y="937755"/>
                </a:lnTo>
                <a:lnTo>
                  <a:pt x="5337454" y="938212"/>
                </a:lnTo>
                <a:lnTo>
                  <a:pt x="5340083" y="938212"/>
                </a:lnTo>
                <a:lnTo>
                  <a:pt x="5341201" y="937755"/>
                </a:lnTo>
                <a:lnTo>
                  <a:pt x="5343068" y="935888"/>
                </a:lnTo>
                <a:lnTo>
                  <a:pt x="5343525" y="934770"/>
                </a:lnTo>
                <a:lnTo>
                  <a:pt x="5343525" y="932141"/>
                </a:lnTo>
                <a:close/>
              </a:path>
              <a:path w="10151110" h="1866900">
                <a:moveTo>
                  <a:pt x="5343525" y="467791"/>
                </a:moveTo>
                <a:lnTo>
                  <a:pt x="5343068" y="466674"/>
                </a:lnTo>
                <a:lnTo>
                  <a:pt x="5341201" y="464820"/>
                </a:lnTo>
                <a:lnTo>
                  <a:pt x="5340083" y="464350"/>
                </a:lnTo>
                <a:lnTo>
                  <a:pt x="5337454" y="464350"/>
                </a:lnTo>
                <a:lnTo>
                  <a:pt x="5336324" y="464820"/>
                </a:lnTo>
                <a:lnTo>
                  <a:pt x="5334470" y="466674"/>
                </a:lnTo>
                <a:lnTo>
                  <a:pt x="5334000" y="467791"/>
                </a:lnTo>
                <a:lnTo>
                  <a:pt x="5334000" y="470433"/>
                </a:lnTo>
                <a:lnTo>
                  <a:pt x="5334470" y="471551"/>
                </a:lnTo>
                <a:lnTo>
                  <a:pt x="5336324" y="473405"/>
                </a:lnTo>
                <a:lnTo>
                  <a:pt x="5337454" y="473875"/>
                </a:lnTo>
                <a:lnTo>
                  <a:pt x="5340083" y="473875"/>
                </a:lnTo>
                <a:lnTo>
                  <a:pt x="5341201" y="473405"/>
                </a:lnTo>
                <a:lnTo>
                  <a:pt x="5343068" y="471551"/>
                </a:lnTo>
                <a:lnTo>
                  <a:pt x="5343525" y="470433"/>
                </a:lnTo>
                <a:lnTo>
                  <a:pt x="5343525" y="467791"/>
                </a:lnTo>
                <a:close/>
              </a:path>
              <a:path w="10151110" h="1866900">
                <a:moveTo>
                  <a:pt x="5343525" y="3454"/>
                </a:moveTo>
                <a:lnTo>
                  <a:pt x="5343068" y="2336"/>
                </a:lnTo>
                <a:lnTo>
                  <a:pt x="5341201" y="469"/>
                </a:lnTo>
                <a:lnTo>
                  <a:pt x="5340083" y="0"/>
                </a:lnTo>
                <a:lnTo>
                  <a:pt x="5337454" y="0"/>
                </a:lnTo>
                <a:lnTo>
                  <a:pt x="5336324" y="469"/>
                </a:lnTo>
                <a:lnTo>
                  <a:pt x="5334470" y="2336"/>
                </a:lnTo>
                <a:lnTo>
                  <a:pt x="5334000" y="3454"/>
                </a:lnTo>
                <a:lnTo>
                  <a:pt x="5334000" y="6083"/>
                </a:lnTo>
                <a:lnTo>
                  <a:pt x="5334470" y="7200"/>
                </a:lnTo>
                <a:lnTo>
                  <a:pt x="5336324" y="9067"/>
                </a:lnTo>
                <a:lnTo>
                  <a:pt x="5337454" y="9525"/>
                </a:lnTo>
                <a:lnTo>
                  <a:pt x="5340083" y="9525"/>
                </a:lnTo>
                <a:lnTo>
                  <a:pt x="5341201" y="9067"/>
                </a:lnTo>
                <a:lnTo>
                  <a:pt x="5343068" y="7200"/>
                </a:lnTo>
                <a:lnTo>
                  <a:pt x="5343525" y="6083"/>
                </a:lnTo>
                <a:lnTo>
                  <a:pt x="5343525" y="3454"/>
                </a:lnTo>
                <a:close/>
              </a:path>
              <a:path w="10151110" h="1866900">
                <a:moveTo>
                  <a:pt x="5391150" y="1860829"/>
                </a:moveTo>
                <a:lnTo>
                  <a:pt x="5390693" y="1859711"/>
                </a:lnTo>
                <a:lnTo>
                  <a:pt x="5388826" y="1857844"/>
                </a:lnTo>
                <a:lnTo>
                  <a:pt x="5387708" y="1857375"/>
                </a:lnTo>
                <a:lnTo>
                  <a:pt x="5385079" y="1857375"/>
                </a:lnTo>
                <a:lnTo>
                  <a:pt x="5383949" y="1857844"/>
                </a:lnTo>
                <a:lnTo>
                  <a:pt x="5382095" y="1859711"/>
                </a:lnTo>
                <a:lnTo>
                  <a:pt x="5381625" y="1860829"/>
                </a:lnTo>
                <a:lnTo>
                  <a:pt x="5381625" y="1863458"/>
                </a:lnTo>
                <a:lnTo>
                  <a:pt x="5382095" y="1864575"/>
                </a:lnTo>
                <a:lnTo>
                  <a:pt x="5383949" y="1866442"/>
                </a:lnTo>
                <a:lnTo>
                  <a:pt x="5385079" y="1866900"/>
                </a:lnTo>
                <a:lnTo>
                  <a:pt x="5387708" y="1866900"/>
                </a:lnTo>
                <a:lnTo>
                  <a:pt x="5388826" y="1866442"/>
                </a:lnTo>
                <a:lnTo>
                  <a:pt x="5390693" y="1864575"/>
                </a:lnTo>
                <a:lnTo>
                  <a:pt x="5391150" y="1863458"/>
                </a:lnTo>
                <a:lnTo>
                  <a:pt x="5391150" y="1860829"/>
                </a:lnTo>
                <a:close/>
              </a:path>
              <a:path w="10151110" h="1866900">
                <a:moveTo>
                  <a:pt x="5391150" y="1396479"/>
                </a:moveTo>
                <a:lnTo>
                  <a:pt x="5390693" y="1395361"/>
                </a:lnTo>
                <a:lnTo>
                  <a:pt x="5388826" y="1393507"/>
                </a:lnTo>
                <a:lnTo>
                  <a:pt x="5387708" y="1393037"/>
                </a:lnTo>
                <a:lnTo>
                  <a:pt x="5385079" y="1393037"/>
                </a:lnTo>
                <a:lnTo>
                  <a:pt x="5383949" y="1393507"/>
                </a:lnTo>
                <a:lnTo>
                  <a:pt x="5382095" y="1395361"/>
                </a:lnTo>
                <a:lnTo>
                  <a:pt x="5381625" y="1396479"/>
                </a:lnTo>
                <a:lnTo>
                  <a:pt x="5381625" y="1399120"/>
                </a:lnTo>
                <a:lnTo>
                  <a:pt x="5382095" y="1400238"/>
                </a:lnTo>
                <a:lnTo>
                  <a:pt x="5383949" y="1402092"/>
                </a:lnTo>
                <a:lnTo>
                  <a:pt x="5385079" y="1402562"/>
                </a:lnTo>
                <a:lnTo>
                  <a:pt x="5387708" y="1402562"/>
                </a:lnTo>
                <a:lnTo>
                  <a:pt x="5388826" y="1402092"/>
                </a:lnTo>
                <a:lnTo>
                  <a:pt x="5390693" y="1400238"/>
                </a:lnTo>
                <a:lnTo>
                  <a:pt x="5391150" y="1399120"/>
                </a:lnTo>
                <a:lnTo>
                  <a:pt x="5391150" y="1396479"/>
                </a:lnTo>
                <a:close/>
              </a:path>
              <a:path w="10151110" h="1866900">
                <a:moveTo>
                  <a:pt x="5391150" y="932141"/>
                </a:moveTo>
                <a:lnTo>
                  <a:pt x="5390693" y="931024"/>
                </a:lnTo>
                <a:lnTo>
                  <a:pt x="5388826" y="929157"/>
                </a:lnTo>
                <a:lnTo>
                  <a:pt x="5387708" y="928687"/>
                </a:lnTo>
                <a:lnTo>
                  <a:pt x="5385079" y="928687"/>
                </a:lnTo>
                <a:lnTo>
                  <a:pt x="5383949" y="929157"/>
                </a:lnTo>
                <a:lnTo>
                  <a:pt x="5382095" y="931024"/>
                </a:lnTo>
                <a:lnTo>
                  <a:pt x="5381625" y="932141"/>
                </a:lnTo>
                <a:lnTo>
                  <a:pt x="5381625" y="934770"/>
                </a:lnTo>
                <a:lnTo>
                  <a:pt x="5382095" y="935888"/>
                </a:lnTo>
                <a:lnTo>
                  <a:pt x="5383949" y="937755"/>
                </a:lnTo>
                <a:lnTo>
                  <a:pt x="5385079" y="938212"/>
                </a:lnTo>
                <a:lnTo>
                  <a:pt x="5387708" y="938212"/>
                </a:lnTo>
                <a:lnTo>
                  <a:pt x="5388826" y="937755"/>
                </a:lnTo>
                <a:lnTo>
                  <a:pt x="5390693" y="935888"/>
                </a:lnTo>
                <a:lnTo>
                  <a:pt x="5391150" y="934770"/>
                </a:lnTo>
                <a:lnTo>
                  <a:pt x="5391150" y="932141"/>
                </a:lnTo>
                <a:close/>
              </a:path>
              <a:path w="10151110" h="1866900">
                <a:moveTo>
                  <a:pt x="5391150" y="467791"/>
                </a:moveTo>
                <a:lnTo>
                  <a:pt x="5390693" y="466674"/>
                </a:lnTo>
                <a:lnTo>
                  <a:pt x="5388826" y="464820"/>
                </a:lnTo>
                <a:lnTo>
                  <a:pt x="5387708" y="464350"/>
                </a:lnTo>
                <a:lnTo>
                  <a:pt x="5385079" y="464350"/>
                </a:lnTo>
                <a:lnTo>
                  <a:pt x="5383949" y="464820"/>
                </a:lnTo>
                <a:lnTo>
                  <a:pt x="5382095" y="466674"/>
                </a:lnTo>
                <a:lnTo>
                  <a:pt x="5381625" y="467791"/>
                </a:lnTo>
                <a:lnTo>
                  <a:pt x="5381625" y="470433"/>
                </a:lnTo>
                <a:lnTo>
                  <a:pt x="5382095" y="471551"/>
                </a:lnTo>
                <a:lnTo>
                  <a:pt x="5383949" y="473405"/>
                </a:lnTo>
                <a:lnTo>
                  <a:pt x="5385079" y="473875"/>
                </a:lnTo>
                <a:lnTo>
                  <a:pt x="5387708" y="473875"/>
                </a:lnTo>
                <a:lnTo>
                  <a:pt x="5388826" y="473405"/>
                </a:lnTo>
                <a:lnTo>
                  <a:pt x="5390693" y="471551"/>
                </a:lnTo>
                <a:lnTo>
                  <a:pt x="5391150" y="470433"/>
                </a:lnTo>
                <a:lnTo>
                  <a:pt x="5391150" y="467791"/>
                </a:lnTo>
                <a:close/>
              </a:path>
              <a:path w="10151110" h="1866900">
                <a:moveTo>
                  <a:pt x="5391150" y="3454"/>
                </a:moveTo>
                <a:lnTo>
                  <a:pt x="5390693" y="2336"/>
                </a:lnTo>
                <a:lnTo>
                  <a:pt x="5388826" y="469"/>
                </a:lnTo>
                <a:lnTo>
                  <a:pt x="5387708" y="0"/>
                </a:lnTo>
                <a:lnTo>
                  <a:pt x="5385079" y="0"/>
                </a:lnTo>
                <a:lnTo>
                  <a:pt x="5383949" y="469"/>
                </a:lnTo>
                <a:lnTo>
                  <a:pt x="5382095" y="2336"/>
                </a:lnTo>
                <a:lnTo>
                  <a:pt x="5381625" y="3454"/>
                </a:lnTo>
                <a:lnTo>
                  <a:pt x="5381625" y="6083"/>
                </a:lnTo>
                <a:lnTo>
                  <a:pt x="5382095" y="7200"/>
                </a:lnTo>
                <a:lnTo>
                  <a:pt x="5383949" y="9067"/>
                </a:lnTo>
                <a:lnTo>
                  <a:pt x="5385079" y="9525"/>
                </a:lnTo>
                <a:lnTo>
                  <a:pt x="5387708" y="9525"/>
                </a:lnTo>
                <a:lnTo>
                  <a:pt x="5388826" y="9067"/>
                </a:lnTo>
                <a:lnTo>
                  <a:pt x="5390693" y="7200"/>
                </a:lnTo>
                <a:lnTo>
                  <a:pt x="5391150" y="6083"/>
                </a:lnTo>
                <a:lnTo>
                  <a:pt x="5391150" y="3454"/>
                </a:lnTo>
                <a:close/>
              </a:path>
              <a:path w="10151110" h="1866900">
                <a:moveTo>
                  <a:pt x="5438787" y="1860829"/>
                </a:moveTo>
                <a:lnTo>
                  <a:pt x="5438318" y="1859711"/>
                </a:lnTo>
                <a:lnTo>
                  <a:pt x="5436451" y="1857844"/>
                </a:lnTo>
                <a:lnTo>
                  <a:pt x="5435333" y="1857375"/>
                </a:lnTo>
                <a:lnTo>
                  <a:pt x="5432704" y="1857375"/>
                </a:lnTo>
                <a:lnTo>
                  <a:pt x="5431587" y="1857844"/>
                </a:lnTo>
                <a:lnTo>
                  <a:pt x="5429720" y="1859711"/>
                </a:lnTo>
                <a:lnTo>
                  <a:pt x="5429250" y="1860829"/>
                </a:lnTo>
                <a:lnTo>
                  <a:pt x="5429250" y="1863458"/>
                </a:lnTo>
                <a:lnTo>
                  <a:pt x="5429720" y="1864575"/>
                </a:lnTo>
                <a:lnTo>
                  <a:pt x="5431587" y="1866442"/>
                </a:lnTo>
                <a:lnTo>
                  <a:pt x="5432704" y="1866900"/>
                </a:lnTo>
                <a:lnTo>
                  <a:pt x="5435333" y="1866900"/>
                </a:lnTo>
                <a:lnTo>
                  <a:pt x="5436451" y="1866442"/>
                </a:lnTo>
                <a:lnTo>
                  <a:pt x="5438318" y="1864575"/>
                </a:lnTo>
                <a:lnTo>
                  <a:pt x="5438787" y="1863458"/>
                </a:lnTo>
                <a:lnTo>
                  <a:pt x="5438787" y="1860829"/>
                </a:lnTo>
                <a:close/>
              </a:path>
              <a:path w="10151110" h="1866900">
                <a:moveTo>
                  <a:pt x="5438787" y="1396479"/>
                </a:moveTo>
                <a:lnTo>
                  <a:pt x="5438318" y="1395361"/>
                </a:lnTo>
                <a:lnTo>
                  <a:pt x="5436451" y="1393507"/>
                </a:lnTo>
                <a:lnTo>
                  <a:pt x="5435333" y="1393037"/>
                </a:lnTo>
                <a:lnTo>
                  <a:pt x="5432704" y="1393037"/>
                </a:lnTo>
                <a:lnTo>
                  <a:pt x="5431587" y="1393507"/>
                </a:lnTo>
                <a:lnTo>
                  <a:pt x="5429720" y="1395361"/>
                </a:lnTo>
                <a:lnTo>
                  <a:pt x="5429250" y="1396479"/>
                </a:lnTo>
                <a:lnTo>
                  <a:pt x="5429250" y="1399120"/>
                </a:lnTo>
                <a:lnTo>
                  <a:pt x="5429720" y="1400238"/>
                </a:lnTo>
                <a:lnTo>
                  <a:pt x="5431587" y="1402092"/>
                </a:lnTo>
                <a:lnTo>
                  <a:pt x="5432704" y="1402562"/>
                </a:lnTo>
                <a:lnTo>
                  <a:pt x="5435333" y="1402562"/>
                </a:lnTo>
                <a:lnTo>
                  <a:pt x="5436451" y="1402092"/>
                </a:lnTo>
                <a:lnTo>
                  <a:pt x="5438318" y="1400238"/>
                </a:lnTo>
                <a:lnTo>
                  <a:pt x="5438787" y="1399120"/>
                </a:lnTo>
                <a:lnTo>
                  <a:pt x="5438787" y="1396479"/>
                </a:lnTo>
                <a:close/>
              </a:path>
              <a:path w="10151110" h="1866900">
                <a:moveTo>
                  <a:pt x="5438787" y="932141"/>
                </a:moveTo>
                <a:lnTo>
                  <a:pt x="5438318" y="931024"/>
                </a:lnTo>
                <a:lnTo>
                  <a:pt x="5436451" y="929157"/>
                </a:lnTo>
                <a:lnTo>
                  <a:pt x="5435333" y="928687"/>
                </a:lnTo>
                <a:lnTo>
                  <a:pt x="5432704" y="928687"/>
                </a:lnTo>
                <a:lnTo>
                  <a:pt x="5431587" y="929157"/>
                </a:lnTo>
                <a:lnTo>
                  <a:pt x="5429720" y="931024"/>
                </a:lnTo>
                <a:lnTo>
                  <a:pt x="5429250" y="932141"/>
                </a:lnTo>
                <a:lnTo>
                  <a:pt x="5429250" y="934770"/>
                </a:lnTo>
                <a:lnTo>
                  <a:pt x="5429720" y="935888"/>
                </a:lnTo>
                <a:lnTo>
                  <a:pt x="5431587" y="937755"/>
                </a:lnTo>
                <a:lnTo>
                  <a:pt x="5432704" y="938212"/>
                </a:lnTo>
                <a:lnTo>
                  <a:pt x="5435333" y="938212"/>
                </a:lnTo>
                <a:lnTo>
                  <a:pt x="5436451" y="937755"/>
                </a:lnTo>
                <a:lnTo>
                  <a:pt x="5438318" y="935888"/>
                </a:lnTo>
                <a:lnTo>
                  <a:pt x="5438787" y="934770"/>
                </a:lnTo>
                <a:lnTo>
                  <a:pt x="5438787" y="932141"/>
                </a:lnTo>
                <a:close/>
              </a:path>
              <a:path w="10151110" h="1866900">
                <a:moveTo>
                  <a:pt x="5438787" y="467791"/>
                </a:moveTo>
                <a:lnTo>
                  <a:pt x="5438318" y="466674"/>
                </a:lnTo>
                <a:lnTo>
                  <a:pt x="5436451" y="464820"/>
                </a:lnTo>
                <a:lnTo>
                  <a:pt x="5435333" y="464350"/>
                </a:lnTo>
                <a:lnTo>
                  <a:pt x="5432704" y="464350"/>
                </a:lnTo>
                <a:lnTo>
                  <a:pt x="5431587" y="464820"/>
                </a:lnTo>
                <a:lnTo>
                  <a:pt x="5429720" y="466674"/>
                </a:lnTo>
                <a:lnTo>
                  <a:pt x="5429250" y="467791"/>
                </a:lnTo>
                <a:lnTo>
                  <a:pt x="5429250" y="470433"/>
                </a:lnTo>
                <a:lnTo>
                  <a:pt x="5429720" y="471551"/>
                </a:lnTo>
                <a:lnTo>
                  <a:pt x="5431587" y="473405"/>
                </a:lnTo>
                <a:lnTo>
                  <a:pt x="5432704" y="473875"/>
                </a:lnTo>
                <a:lnTo>
                  <a:pt x="5435333" y="473875"/>
                </a:lnTo>
                <a:lnTo>
                  <a:pt x="5436451" y="473405"/>
                </a:lnTo>
                <a:lnTo>
                  <a:pt x="5438318" y="471551"/>
                </a:lnTo>
                <a:lnTo>
                  <a:pt x="5438787" y="470433"/>
                </a:lnTo>
                <a:lnTo>
                  <a:pt x="5438787" y="467791"/>
                </a:lnTo>
                <a:close/>
              </a:path>
              <a:path w="10151110" h="1866900">
                <a:moveTo>
                  <a:pt x="5438787" y="3454"/>
                </a:moveTo>
                <a:lnTo>
                  <a:pt x="5438318" y="2336"/>
                </a:lnTo>
                <a:lnTo>
                  <a:pt x="5436451" y="469"/>
                </a:lnTo>
                <a:lnTo>
                  <a:pt x="5435333" y="0"/>
                </a:lnTo>
                <a:lnTo>
                  <a:pt x="5432704" y="0"/>
                </a:lnTo>
                <a:lnTo>
                  <a:pt x="5431587" y="469"/>
                </a:lnTo>
                <a:lnTo>
                  <a:pt x="5429720" y="2336"/>
                </a:lnTo>
                <a:lnTo>
                  <a:pt x="5429250" y="3454"/>
                </a:lnTo>
                <a:lnTo>
                  <a:pt x="5429250" y="6083"/>
                </a:lnTo>
                <a:lnTo>
                  <a:pt x="5429720" y="7200"/>
                </a:lnTo>
                <a:lnTo>
                  <a:pt x="5431587" y="9067"/>
                </a:lnTo>
                <a:lnTo>
                  <a:pt x="5432704" y="9525"/>
                </a:lnTo>
                <a:lnTo>
                  <a:pt x="5435333" y="9525"/>
                </a:lnTo>
                <a:lnTo>
                  <a:pt x="5436451" y="9067"/>
                </a:lnTo>
                <a:lnTo>
                  <a:pt x="5438318" y="7200"/>
                </a:lnTo>
                <a:lnTo>
                  <a:pt x="5438787" y="6083"/>
                </a:lnTo>
                <a:lnTo>
                  <a:pt x="5438787" y="3454"/>
                </a:lnTo>
                <a:close/>
              </a:path>
              <a:path w="10151110" h="1866900">
                <a:moveTo>
                  <a:pt x="5486400" y="1860829"/>
                </a:moveTo>
                <a:lnTo>
                  <a:pt x="5485943" y="1859711"/>
                </a:lnTo>
                <a:lnTo>
                  <a:pt x="5484076" y="1857844"/>
                </a:lnTo>
                <a:lnTo>
                  <a:pt x="5482958" y="1857375"/>
                </a:lnTo>
                <a:lnTo>
                  <a:pt x="5480329" y="1857375"/>
                </a:lnTo>
                <a:lnTo>
                  <a:pt x="5479199" y="1857844"/>
                </a:lnTo>
                <a:lnTo>
                  <a:pt x="5477345" y="1859711"/>
                </a:lnTo>
                <a:lnTo>
                  <a:pt x="5476875" y="1860829"/>
                </a:lnTo>
                <a:lnTo>
                  <a:pt x="5476875" y="1863458"/>
                </a:lnTo>
                <a:lnTo>
                  <a:pt x="5477345" y="1864575"/>
                </a:lnTo>
                <a:lnTo>
                  <a:pt x="5479199" y="1866442"/>
                </a:lnTo>
                <a:lnTo>
                  <a:pt x="5480329" y="1866900"/>
                </a:lnTo>
                <a:lnTo>
                  <a:pt x="5482958" y="1866900"/>
                </a:lnTo>
                <a:lnTo>
                  <a:pt x="5484076" y="1866442"/>
                </a:lnTo>
                <a:lnTo>
                  <a:pt x="5485943" y="1864575"/>
                </a:lnTo>
                <a:lnTo>
                  <a:pt x="5486400" y="1863458"/>
                </a:lnTo>
                <a:lnTo>
                  <a:pt x="5486400" y="1860829"/>
                </a:lnTo>
                <a:close/>
              </a:path>
              <a:path w="10151110" h="1866900">
                <a:moveTo>
                  <a:pt x="5486400" y="1396479"/>
                </a:moveTo>
                <a:lnTo>
                  <a:pt x="5485943" y="1395361"/>
                </a:lnTo>
                <a:lnTo>
                  <a:pt x="5484076" y="1393507"/>
                </a:lnTo>
                <a:lnTo>
                  <a:pt x="5482958" y="1393037"/>
                </a:lnTo>
                <a:lnTo>
                  <a:pt x="5480329" y="1393037"/>
                </a:lnTo>
                <a:lnTo>
                  <a:pt x="5479199" y="1393507"/>
                </a:lnTo>
                <a:lnTo>
                  <a:pt x="5477345" y="1395361"/>
                </a:lnTo>
                <a:lnTo>
                  <a:pt x="5476875" y="1396479"/>
                </a:lnTo>
                <a:lnTo>
                  <a:pt x="5476875" y="1399120"/>
                </a:lnTo>
                <a:lnTo>
                  <a:pt x="5477345" y="1400238"/>
                </a:lnTo>
                <a:lnTo>
                  <a:pt x="5479199" y="1402092"/>
                </a:lnTo>
                <a:lnTo>
                  <a:pt x="5480329" y="1402562"/>
                </a:lnTo>
                <a:lnTo>
                  <a:pt x="5482958" y="1402562"/>
                </a:lnTo>
                <a:lnTo>
                  <a:pt x="5484076" y="1402092"/>
                </a:lnTo>
                <a:lnTo>
                  <a:pt x="5485943" y="1400238"/>
                </a:lnTo>
                <a:lnTo>
                  <a:pt x="5486400" y="1399120"/>
                </a:lnTo>
                <a:lnTo>
                  <a:pt x="5486400" y="1396479"/>
                </a:lnTo>
                <a:close/>
              </a:path>
              <a:path w="10151110" h="1866900">
                <a:moveTo>
                  <a:pt x="5486400" y="932141"/>
                </a:moveTo>
                <a:lnTo>
                  <a:pt x="5485943" y="931024"/>
                </a:lnTo>
                <a:lnTo>
                  <a:pt x="5484076" y="929157"/>
                </a:lnTo>
                <a:lnTo>
                  <a:pt x="5482958" y="928687"/>
                </a:lnTo>
                <a:lnTo>
                  <a:pt x="5480329" y="928687"/>
                </a:lnTo>
                <a:lnTo>
                  <a:pt x="5479199" y="929157"/>
                </a:lnTo>
                <a:lnTo>
                  <a:pt x="5477345" y="931024"/>
                </a:lnTo>
                <a:lnTo>
                  <a:pt x="5476875" y="932141"/>
                </a:lnTo>
                <a:lnTo>
                  <a:pt x="5476875" y="934770"/>
                </a:lnTo>
                <a:lnTo>
                  <a:pt x="5477345" y="935888"/>
                </a:lnTo>
                <a:lnTo>
                  <a:pt x="5479199" y="937755"/>
                </a:lnTo>
                <a:lnTo>
                  <a:pt x="5480329" y="938212"/>
                </a:lnTo>
                <a:lnTo>
                  <a:pt x="5482958" y="938212"/>
                </a:lnTo>
                <a:lnTo>
                  <a:pt x="5484076" y="937755"/>
                </a:lnTo>
                <a:lnTo>
                  <a:pt x="5485943" y="935888"/>
                </a:lnTo>
                <a:lnTo>
                  <a:pt x="5486400" y="934770"/>
                </a:lnTo>
                <a:lnTo>
                  <a:pt x="5486400" y="932141"/>
                </a:lnTo>
                <a:close/>
              </a:path>
              <a:path w="10151110" h="1866900">
                <a:moveTo>
                  <a:pt x="5486400" y="467791"/>
                </a:moveTo>
                <a:lnTo>
                  <a:pt x="5485943" y="466674"/>
                </a:lnTo>
                <a:lnTo>
                  <a:pt x="5484076" y="464820"/>
                </a:lnTo>
                <a:lnTo>
                  <a:pt x="5482958" y="464350"/>
                </a:lnTo>
                <a:lnTo>
                  <a:pt x="5480329" y="464350"/>
                </a:lnTo>
                <a:lnTo>
                  <a:pt x="5479199" y="464820"/>
                </a:lnTo>
                <a:lnTo>
                  <a:pt x="5477345" y="466674"/>
                </a:lnTo>
                <a:lnTo>
                  <a:pt x="5476875" y="467791"/>
                </a:lnTo>
                <a:lnTo>
                  <a:pt x="5476875" y="470433"/>
                </a:lnTo>
                <a:lnTo>
                  <a:pt x="5477345" y="471551"/>
                </a:lnTo>
                <a:lnTo>
                  <a:pt x="5479199" y="473405"/>
                </a:lnTo>
                <a:lnTo>
                  <a:pt x="5480329" y="473875"/>
                </a:lnTo>
                <a:lnTo>
                  <a:pt x="5482958" y="473875"/>
                </a:lnTo>
                <a:lnTo>
                  <a:pt x="5484076" y="473405"/>
                </a:lnTo>
                <a:lnTo>
                  <a:pt x="5485943" y="471551"/>
                </a:lnTo>
                <a:lnTo>
                  <a:pt x="5486400" y="470433"/>
                </a:lnTo>
                <a:lnTo>
                  <a:pt x="5486400" y="467791"/>
                </a:lnTo>
                <a:close/>
              </a:path>
              <a:path w="10151110" h="1866900">
                <a:moveTo>
                  <a:pt x="5486400" y="3454"/>
                </a:moveTo>
                <a:lnTo>
                  <a:pt x="5485943" y="2336"/>
                </a:lnTo>
                <a:lnTo>
                  <a:pt x="5484076" y="469"/>
                </a:lnTo>
                <a:lnTo>
                  <a:pt x="5482958" y="0"/>
                </a:lnTo>
                <a:lnTo>
                  <a:pt x="5480329" y="0"/>
                </a:lnTo>
                <a:lnTo>
                  <a:pt x="5479199" y="469"/>
                </a:lnTo>
                <a:lnTo>
                  <a:pt x="5477345" y="2336"/>
                </a:lnTo>
                <a:lnTo>
                  <a:pt x="5476875" y="3454"/>
                </a:lnTo>
                <a:lnTo>
                  <a:pt x="5476875" y="6083"/>
                </a:lnTo>
                <a:lnTo>
                  <a:pt x="5477345" y="7200"/>
                </a:lnTo>
                <a:lnTo>
                  <a:pt x="5479199" y="9067"/>
                </a:lnTo>
                <a:lnTo>
                  <a:pt x="5480329" y="9525"/>
                </a:lnTo>
                <a:lnTo>
                  <a:pt x="5482958" y="9525"/>
                </a:lnTo>
                <a:lnTo>
                  <a:pt x="5484076" y="9067"/>
                </a:lnTo>
                <a:lnTo>
                  <a:pt x="5485943" y="7200"/>
                </a:lnTo>
                <a:lnTo>
                  <a:pt x="5486400" y="6083"/>
                </a:lnTo>
                <a:lnTo>
                  <a:pt x="5486400" y="3454"/>
                </a:lnTo>
                <a:close/>
              </a:path>
              <a:path w="10151110" h="1866900">
                <a:moveTo>
                  <a:pt x="5534025" y="1860829"/>
                </a:moveTo>
                <a:lnTo>
                  <a:pt x="5533568" y="1859711"/>
                </a:lnTo>
                <a:lnTo>
                  <a:pt x="5531701" y="1857844"/>
                </a:lnTo>
                <a:lnTo>
                  <a:pt x="5530583" y="1857375"/>
                </a:lnTo>
                <a:lnTo>
                  <a:pt x="5527954" y="1857375"/>
                </a:lnTo>
                <a:lnTo>
                  <a:pt x="5526824" y="1857844"/>
                </a:lnTo>
                <a:lnTo>
                  <a:pt x="5524970" y="1859711"/>
                </a:lnTo>
                <a:lnTo>
                  <a:pt x="5524500" y="1860829"/>
                </a:lnTo>
                <a:lnTo>
                  <a:pt x="5524500" y="1863458"/>
                </a:lnTo>
                <a:lnTo>
                  <a:pt x="5524970" y="1864575"/>
                </a:lnTo>
                <a:lnTo>
                  <a:pt x="5526824" y="1866442"/>
                </a:lnTo>
                <a:lnTo>
                  <a:pt x="5527954" y="1866900"/>
                </a:lnTo>
                <a:lnTo>
                  <a:pt x="5530583" y="1866900"/>
                </a:lnTo>
                <a:lnTo>
                  <a:pt x="5531701" y="1866442"/>
                </a:lnTo>
                <a:lnTo>
                  <a:pt x="5533568" y="1864575"/>
                </a:lnTo>
                <a:lnTo>
                  <a:pt x="5534025" y="1863458"/>
                </a:lnTo>
                <a:lnTo>
                  <a:pt x="5534025" y="1860829"/>
                </a:lnTo>
                <a:close/>
              </a:path>
              <a:path w="10151110" h="1866900">
                <a:moveTo>
                  <a:pt x="5534025" y="1396479"/>
                </a:moveTo>
                <a:lnTo>
                  <a:pt x="5533568" y="1395361"/>
                </a:lnTo>
                <a:lnTo>
                  <a:pt x="5531701" y="1393507"/>
                </a:lnTo>
                <a:lnTo>
                  <a:pt x="5530583" y="1393037"/>
                </a:lnTo>
                <a:lnTo>
                  <a:pt x="5527954" y="1393037"/>
                </a:lnTo>
                <a:lnTo>
                  <a:pt x="5526824" y="1393507"/>
                </a:lnTo>
                <a:lnTo>
                  <a:pt x="5524970" y="1395361"/>
                </a:lnTo>
                <a:lnTo>
                  <a:pt x="5524500" y="1396479"/>
                </a:lnTo>
                <a:lnTo>
                  <a:pt x="5524500" y="1399120"/>
                </a:lnTo>
                <a:lnTo>
                  <a:pt x="5524970" y="1400238"/>
                </a:lnTo>
                <a:lnTo>
                  <a:pt x="5526824" y="1402092"/>
                </a:lnTo>
                <a:lnTo>
                  <a:pt x="5527954" y="1402562"/>
                </a:lnTo>
                <a:lnTo>
                  <a:pt x="5530583" y="1402562"/>
                </a:lnTo>
                <a:lnTo>
                  <a:pt x="5531701" y="1402092"/>
                </a:lnTo>
                <a:lnTo>
                  <a:pt x="5533568" y="1400238"/>
                </a:lnTo>
                <a:lnTo>
                  <a:pt x="5534025" y="1399120"/>
                </a:lnTo>
                <a:lnTo>
                  <a:pt x="5534025" y="1396479"/>
                </a:lnTo>
                <a:close/>
              </a:path>
              <a:path w="10151110" h="1866900">
                <a:moveTo>
                  <a:pt x="5534025" y="932141"/>
                </a:moveTo>
                <a:lnTo>
                  <a:pt x="5533568" y="931024"/>
                </a:lnTo>
                <a:lnTo>
                  <a:pt x="5531701" y="929157"/>
                </a:lnTo>
                <a:lnTo>
                  <a:pt x="5530583" y="928687"/>
                </a:lnTo>
                <a:lnTo>
                  <a:pt x="5527954" y="928687"/>
                </a:lnTo>
                <a:lnTo>
                  <a:pt x="5526824" y="929157"/>
                </a:lnTo>
                <a:lnTo>
                  <a:pt x="5524970" y="931024"/>
                </a:lnTo>
                <a:lnTo>
                  <a:pt x="5524500" y="932141"/>
                </a:lnTo>
                <a:lnTo>
                  <a:pt x="5524500" y="934770"/>
                </a:lnTo>
                <a:lnTo>
                  <a:pt x="5524970" y="935888"/>
                </a:lnTo>
                <a:lnTo>
                  <a:pt x="5526824" y="937755"/>
                </a:lnTo>
                <a:lnTo>
                  <a:pt x="5527954" y="938212"/>
                </a:lnTo>
                <a:lnTo>
                  <a:pt x="5530583" y="938212"/>
                </a:lnTo>
                <a:lnTo>
                  <a:pt x="5531701" y="937755"/>
                </a:lnTo>
                <a:lnTo>
                  <a:pt x="5533568" y="935888"/>
                </a:lnTo>
                <a:lnTo>
                  <a:pt x="5534025" y="934770"/>
                </a:lnTo>
                <a:lnTo>
                  <a:pt x="5534025" y="932141"/>
                </a:lnTo>
                <a:close/>
              </a:path>
              <a:path w="10151110" h="1866900">
                <a:moveTo>
                  <a:pt x="5534025" y="467791"/>
                </a:moveTo>
                <a:lnTo>
                  <a:pt x="5533568" y="466674"/>
                </a:lnTo>
                <a:lnTo>
                  <a:pt x="5531701" y="464820"/>
                </a:lnTo>
                <a:lnTo>
                  <a:pt x="5530583" y="464350"/>
                </a:lnTo>
                <a:lnTo>
                  <a:pt x="5527954" y="464350"/>
                </a:lnTo>
                <a:lnTo>
                  <a:pt x="5526824" y="464820"/>
                </a:lnTo>
                <a:lnTo>
                  <a:pt x="5524970" y="466674"/>
                </a:lnTo>
                <a:lnTo>
                  <a:pt x="5524500" y="467791"/>
                </a:lnTo>
                <a:lnTo>
                  <a:pt x="5524500" y="470433"/>
                </a:lnTo>
                <a:lnTo>
                  <a:pt x="5524970" y="471551"/>
                </a:lnTo>
                <a:lnTo>
                  <a:pt x="5526824" y="473405"/>
                </a:lnTo>
                <a:lnTo>
                  <a:pt x="5527954" y="473875"/>
                </a:lnTo>
                <a:lnTo>
                  <a:pt x="5530583" y="473875"/>
                </a:lnTo>
                <a:lnTo>
                  <a:pt x="5531701" y="473405"/>
                </a:lnTo>
                <a:lnTo>
                  <a:pt x="5533568" y="471551"/>
                </a:lnTo>
                <a:lnTo>
                  <a:pt x="5534025" y="470433"/>
                </a:lnTo>
                <a:lnTo>
                  <a:pt x="5534025" y="467791"/>
                </a:lnTo>
                <a:close/>
              </a:path>
              <a:path w="10151110" h="1866900">
                <a:moveTo>
                  <a:pt x="5534025" y="3454"/>
                </a:moveTo>
                <a:lnTo>
                  <a:pt x="5533568" y="2336"/>
                </a:lnTo>
                <a:lnTo>
                  <a:pt x="5531701" y="469"/>
                </a:lnTo>
                <a:lnTo>
                  <a:pt x="5530583" y="0"/>
                </a:lnTo>
                <a:lnTo>
                  <a:pt x="5527954" y="0"/>
                </a:lnTo>
                <a:lnTo>
                  <a:pt x="5526824" y="469"/>
                </a:lnTo>
                <a:lnTo>
                  <a:pt x="5524970" y="2336"/>
                </a:lnTo>
                <a:lnTo>
                  <a:pt x="5524500" y="3454"/>
                </a:lnTo>
                <a:lnTo>
                  <a:pt x="5524500" y="6083"/>
                </a:lnTo>
                <a:lnTo>
                  <a:pt x="5524970" y="7200"/>
                </a:lnTo>
                <a:lnTo>
                  <a:pt x="5526824" y="9067"/>
                </a:lnTo>
                <a:lnTo>
                  <a:pt x="5527954" y="9525"/>
                </a:lnTo>
                <a:lnTo>
                  <a:pt x="5530583" y="9525"/>
                </a:lnTo>
                <a:lnTo>
                  <a:pt x="5531701" y="9067"/>
                </a:lnTo>
                <a:lnTo>
                  <a:pt x="5533568" y="7200"/>
                </a:lnTo>
                <a:lnTo>
                  <a:pt x="5534025" y="6083"/>
                </a:lnTo>
                <a:lnTo>
                  <a:pt x="5534025" y="3454"/>
                </a:lnTo>
                <a:close/>
              </a:path>
              <a:path w="10151110" h="1866900">
                <a:moveTo>
                  <a:pt x="5581650" y="1860829"/>
                </a:moveTo>
                <a:lnTo>
                  <a:pt x="5581193" y="1859711"/>
                </a:lnTo>
                <a:lnTo>
                  <a:pt x="5579326" y="1857844"/>
                </a:lnTo>
                <a:lnTo>
                  <a:pt x="5578208" y="1857375"/>
                </a:lnTo>
                <a:lnTo>
                  <a:pt x="5575579" y="1857375"/>
                </a:lnTo>
                <a:lnTo>
                  <a:pt x="5574449" y="1857844"/>
                </a:lnTo>
                <a:lnTo>
                  <a:pt x="5572595" y="1859711"/>
                </a:lnTo>
                <a:lnTo>
                  <a:pt x="5572125" y="1860829"/>
                </a:lnTo>
                <a:lnTo>
                  <a:pt x="5572125" y="1863458"/>
                </a:lnTo>
                <a:lnTo>
                  <a:pt x="5572595" y="1864575"/>
                </a:lnTo>
                <a:lnTo>
                  <a:pt x="5574449" y="1866442"/>
                </a:lnTo>
                <a:lnTo>
                  <a:pt x="5575579" y="1866900"/>
                </a:lnTo>
                <a:lnTo>
                  <a:pt x="5578208" y="1866900"/>
                </a:lnTo>
                <a:lnTo>
                  <a:pt x="5579326" y="1866442"/>
                </a:lnTo>
                <a:lnTo>
                  <a:pt x="5581193" y="1864575"/>
                </a:lnTo>
                <a:lnTo>
                  <a:pt x="5581650" y="1863458"/>
                </a:lnTo>
                <a:lnTo>
                  <a:pt x="5581650" y="1860829"/>
                </a:lnTo>
                <a:close/>
              </a:path>
              <a:path w="10151110" h="1866900">
                <a:moveTo>
                  <a:pt x="5581650" y="1396479"/>
                </a:moveTo>
                <a:lnTo>
                  <a:pt x="5581193" y="1395361"/>
                </a:lnTo>
                <a:lnTo>
                  <a:pt x="5579326" y="1393507"/>
                </a:lnTo>
                <a:lnTo>
                  <a:pt x="5578208" y="1393037"/>
                </a:lnTo>
                <a:lnTo>
                  <a:pt x="5575579" y="1393037"/>
                </a:lnTo>
                <a:lnTo>
                  <a:pt x="5574449" y="1393507"/>
                </a:lnTo>
                <a:lnTo>
                  <a:pt x="5572595" y="1395361"/>
                </a:lnTo>
                <a:lnTo>
                  <a:pt x="5572125" y="1396479"/>
                </a:lnTo>
                <a:lnTo>
                  <a:pt x="5572125" y="1399120"/>
                </a:lnTo>
                <a:lnTo>
                  <a:pt x="5572595" y="1400238"/>
                </a:lnTo>
                <a:lnTo>
                  <a:pt x="5574449" y="1402092"/>
                </a:lnTo>
                <a:lnTo>
                  <a:pt x="5575579" y="1402562"/>
                </a:lnTo>
                <a:lnTo>
                  <a:pt x="5578208" y="1402562"/>
                </a:lnTo>
                <a:lnTo>
                  <a:pt x="5579326" y="1402092"/>
                </a:lnTo>
                <a:lnTo>
                  <a:pt x="5581193" y="1400238"/>
                </a:lnTo>
                <a:lnTo>
                  <a:pt x="5581650" y="1399120"/>
                </a:lnTo>
                <a:lnTo>
                  <a:pt x="5581650" y="1396479"/>
                </a:lnTo>
                <a:close/>
              </a:path>
              <a:path w="10151110" h="1866900">
                <a:moveTo>
                  <a:pt x="5581650" y="932141"/>
                </a:moveTo>
                <a:lnTo>
                  <a:pt x="5581193" y="931024"/>
                </a:lnTo>
                <a:lnTo>
                  <a:pt x="5579326" y="929157"/>
                </a:lnTo>
                <a:lnTo>
                  <a:pt x="5578208" y="928687"/>
                </a:lnTo>
                <a:lnTo>
                  <a:pt x="5575579" y="928687"/>
                </a:lnTo>
                <a:lnTo>
                  <a:pt x="5574449" y="929157"/>
                </a:lnTo>
                <a:lnTo>
                  <a:pt x="5572595" y="931024"/>
                </a:lnTo>
                <a:lnTo>
                  <a:pt x="5572125" y="932141"/>
                </a:lnTo>
                <a:lnTo>
                  <a:pt x="5572125" y="934770"/>
                </a:lnTo>
                <a:lnTo>
                  <a:pt x="5572595" y="935888"/>
                </a:lnTo>
                <a:lnTo>
                  <a:pt x="5574449" y="937755"/>
                </a:lnTo>
                <a:lnTo>
                  <a:pt x="5575579" y="938212"/>
                </a:lnTo>
                <a:lnTo>
                  <a:pt x="5578208" y="938212"/>
                </a:lnTo>
                <a:lnTo>
                  <a:pt x="5579326" y="937755"/>
                </a:lnTo>
                <a:lnTo>
                  <a:pt x="5581193" y="935888"/>
                </a:lnTo>
                <a:lnTo>
                  <a:pt x="5581650" y="934770"/>
                </a:lnTo>
                <a:lnTo>
                  <a:pt x="5581650" y="932141"/>
                </a:lnTo>
                <a:close/>
              </a:path>
              <a:path w="10151110" h="1866900">
                <a:moveTo>
                  <a:pt x="5581650" y="467791"/>
                </a:moveTo>
                <a:lnTo>
                  <a:pt x="5581193" y="466674"/>
                </a:lnTo>
                <a:lnTo>
                  <a:pt x="5579326" y="464820"/>
                </a:lnTo>
                <a:lnTo>
                  <a:pt x="5578208" y="464350"/>
                </a:lnTo>
                <a:lnTo>
                  <a:pt x="5575579" y="464350"/>
                </a:lnTo>
                <a:lnTo>
                  <a:pt x="5574449" y="464820"/>
                </a:lnTo>
                <a:lnTo>
                  <a:pt x="5572595" y="466674"/>
                </a:lnTo>
                <a:lnTo>
                  <a:pt x="5572125" y="467791"/>
                </a:lnTo>
                <a:lnTo>
                  <a:pt x="5572125" y="470433"/>
                </a:lnTo>
                <a:lnTo>
                  <a:pt x="5572595" y="471551"/>
                </a:lnTo>
                <a:lnTo>
                  <a:pt x="5574449" y="473405"/>
                </a:lnTo>
                <a:lnTo>
                  <a:pt x="5575579" y="473875"/>
                </a:lnTo>
                <a:lnTo>
                  <a:pt x="5578208" y="473875"/>
                </a:lnTo>
                <a:lnTo>
                  <a:pt x="5579326" y="473405"/>
                </a:lnTo>
                <a:lnTo>
                  <a:pt x="5581193" y="471551"/>
                </a:lnTo>
                <a:lnTo>
                  <a:pt x="5581650" y="470433"/>
                </a:lnTo>
                <a:lnTo>
                  <a:pt x="5581650" y="467791"/>
                </a:lnTo>
                <a:close/>
              </a:path>
              <a:path w="10151110" h="1866900">
                <a:moveTo>
                  <a:pt x="5581650" y="3454"/>
                </a:moveTo>
                <a:lnTo>
                  <a:pt x="5581193" y="2336"/>
                </a:lnTo>
                <a:lnTo>
                  <a:pt x="5579326" y="469"/>
                </a:lnTo>
                <a:lnTo>
                  <a:pt x="5578208" y="0"/>
                </a:lnTo>
                <a:lnTo>
                  <a:pt x="5575579" y="0"/>
                </a:lnTo>
                <a:lnTo>
                  <a:pt x="5574449" y="469"/>
                </a:lnTo>
                <a:lnTo>
                  <a:pt x="5572595" y="2336"/>
                </a:lnTo>
                <a:lnTo>
                  <a:pt x="5572125" y="3454"/>
                </a:lnTo>
                <a:lnTo>
                  <a:pt x="5572125" y="6083"/>
                </a:lnTo>
                <a:lnTo>
                  <a:pt x="5572595" y="7200"/>
                </a:lnTo>
                <a:lnTo>
                  <a:pt x="5574449" y="9067"/>
                </a:lnTo>
                <a:lnTo>
                  <a:pt x="5575579" y="9525"/>
                </a:lnTo>
                <a:lnTo>
                  <a:pt x="5578208" y="9525"/>
                </a:lnTo>
                <a:lnTo>
                  <a:pt x="5579326" y="9067"/>
                </a:lnTo>
                <a:lnTo>
                  <a:pt x="5581193" y="7200"/>
                </a:lnTo>
                <a:lnTo>
                  <a:pt x="5581650" y="6083"/>
                </a:lnTo>
                <a:lnTo>
                  <a:pt x="5581650" y="3454"/>
                </a:lnTo>
                <a:close/>
              </a:path>
              <a:path w="10151110" h="1866900">
                <a:moveTo>
                  <a:pt x="5629275" y="1860829"/>
                </a:moveTo>
                <a:lnTo>
                  <a:pt x="5628818" y="1859711"/>
                </a:lnTo>
                <a:lnTo>
                  <a:pt x="5626951" y="1857844"/>
                </a:lnTo>
                <a:lnTo>
                  <a:pt x="5625833" y="1857375"/>
                </a:lnTo>
                <a:lnTo>
                  <a:pt x="5623204" y="1857375"/>
                </a:lnTo>
                <a:lnTo>
                  <a:pt x="5622074" y="1857844"/>
                </a:lnTo>
                <a:lnTo>
                  <a:pt x="5620220" y="1859711"/>
                </a:lnTo>
                <a:lnTo>
                  <a:pt x="5619750" y="1860829"/>
                </a:lnTo>
                <a:lnTo>
                  <a:pt x="5619750" y="1863458"/>
                </a:lnTo>
                <a:lnTo>
                  <a:pt x="5620220" y="1864575"/>
                </a:lnTo>
                <a:lnTo>
                  <a:pt x="5622074" y="1866442"/>
                </a:lnTo>
                <a:lnTo>
                  <a:pt x="5623204" y="1866900"/>
                </a:lnTo>
                <a:lnTo>
                  <a:pt x="5625833" y="1866900"/>
                </a:lnTo>
                <a:lnTo>
                  <a:pt x="5626951" y="1866442"/>
                </a:lnTo>
                <a:lnTo>
                  <a:pt x="5628818" y="1864575"/>
                </a:lnTo>
                <a:lnTo>
                  <a:pt x="5629275" y="1863458"/>
                </a:lnTo>
                <a:lnTo>
                  <a:pt x="5629275" y="1860829"/>
                </a:lnTo>
                <a:close/>
              </a:path>
              <a:path w="10151110" h="1866900">
                <a:moveTo>
                  <a:pt x="5629275" y="1396479"/>
                </a:moveTo>
                <a:lnTo>
                  <a:pt x="5628818" y="1395361"/>
                </a:lnTo>
                <a:lnTo>
                  <a:pt x="5626951" y="1393507"/>
                </a:lnTo>
                <a:lnTo>
                  <a:pt x="5625833" y="1393037"/>
                </a:lnTo>
                <a:lnTo>
                  <a:pt x="5623204" y="1393037"/>
                </a:lnTo>
                <a:lnTo>
                  <a:pt x="5622074" y="1393507"/>
                </a:lnTo>
                <a:lnTo>
                  <a:pt x="5620220" y="1395361"/>
                </a:lnTo>
                <a:lnTo>
                  <a:pt x="5619750" y="1396479"/>
                </a:lnTo>
                <a:lnTo>
                  <a:pt x="5619750" y="1399120"/>
                </a:lnTo>
                <a:lnTo>
                  <a:pt x="5620220" y="1400238"/>
                </a:lnTo>
                <a:lnTo>
                  <a:pt x="5622074" y="1402092"/>
                </a:lnTo>
                <a:lnTo>
                  <a:pt x="5623204" y="1402562"/>
                </a:lnTo>
                <a:lnTo>
                  <a:pt x="5625833" y="1402562"/>
                </a:lnTo>
                <a:lnTo>
                  <a:pt x="5626951" y="1402092"/>
                </a:lnTo>
                <a:lnTo>
                  <a:pt x="5628818" y="1400238"/>
                </a:lnTo>
                <a:lnTo>
                  <a:pt x="5629275" y="1399120"/>
                </a:lnTo>
                <a:lnTo>
                  <a:pt x="5629275" y="1396479"/>
                </a:lnTo>
                <a:close/>
              </a:path>
              <a:path w="10151110" h="1866900">
                <a:moveTo>
                  <a:pt x="5629275" y="932141"/>
                </a:moveTo>
                <a:lnTo>
                  <a:pt x="5628818" y="931024"/>
                </a:lnTo>
                <a:lnTo>
                  <a:pt x="5626951" y="929157"/>
                </a:lnTo>
                <a:lnTo>
                  <a:pt x="5625833" y="928687"/>
                </a:lnTo>
                <a:lnTo>
                  <a:pt x="5623204" y="928687"/>
                </a:lnTo>
                <a:lnTo>
                  <a:pt x="5622074" y="929157"/>
                </a:lnTo>
                <a:lnTo>
                  <a:pt x="5620220" y="931024"/>
                </a:lnTo>
                <a:lnTo>
                  <a:pt x="5619750" y="932141"/>
                </a:lnTo>
                <a:lnTo>
                  <a:pt x="5619750" y="934770"/>
                </a:lnTo>
                <a:lnTo>
                  <a:pt x="5620220" y="935888"/>
                </a:lnTo>
                <a:lnTo>
                  <a:pt x="5622074" y="937755"/>
                </a:lnTo>
                <a:lnTo>
                  <a:pt x="5623204" y="938212"/>
                </a:lnTo>
                <a:lnTo>
                  <a:pt x="5625833" y="938212"/>
                </a:lnTo>
                <a:lnTo>
                  <a:pt x="5626951" y="937755"/>
                </a:lnTo>
                <a:lnTo>
                  <a:pt x="5628818" y="935888"/>
                </a:lnTo>
                <a:lnTo>
                  <a:pt x="5629275" y="934770"/>
                </a:lnTo>
                <a:lnTo>
                  <a:pt x="5629275" y="932141"/>
                </a:lnTo>
                <a:close/>
              </a:path>
              <a:path w="10151110" h="1866900">
                <a:moveTo>
                  <a:pt x="5629275" y="467791"/>
                </a:moveTo>
                <a:lnTo>
                  <a:pt x="5628818" y="466674"/>
                </a:lnTo>
                <a:lnTo>
                  <a:pt x="5626951" y="464820"/>
                </a:lnTo>
                <a:lnTo>
                  <a:pt x="5625833" y="464350"/>
                </a:lnTo>
                <a:lnTo>
                  <a:pt x="5623204" y="464350"/>
                </a:lnTo>
                <a:lnTo>
                  <a:pt x="5622074" y="464820"/>
                </a:lnTo>
                <a:lnTo>
                  <a:pt x="5620220" y="466674"/>
                </a:lnTo>
                <a:lnTo>
                  <a:pt x="5619750" y="467791"/>
                </a:lnTo>
                <a:lnTo>
                  <a:pt x="5619750" y="470433"/>
                </a:lnTo>
                <a:lnTo>
                  <a:pt x="5620220" y="471551"/>
                </a:lnTo>
                <a:lnTo>
                  <a:pt x="5622074" y="473405"/>
                </a:lnTo>
                <a:lnTo>
                  <a:pt x="5623204" y="473875"/>
                </a:lnTo>
                <a:lnTo>
                  <a:pt x="5625833" y="473875"/>
                </a:lnTo>
                <a:lnTo>
                  <a:pt x="5626951" y="473405"/>
                </a:lnTo>
                <a:lnTo>
                  <a:pt x="5628818" y="471551"/>
                </a:lnTo>
                <a:lnTo>
                  <a:pt x="5629275" y="470433"/>
                </a:lnTo>
                <a:lnTo>
                  <a:pt x="5629275" y="467791"/>
                </a:lnTo>
                <a:close/>
              </a:path>
              <a:path w="10151110" h="1866900">
                <a:moveTo>
                  <a:pt x="5629275" y="3454"/>
                </a:moveTo>
                <a:lnTo>
                  <a:pt x="5628818" y="2336"/>
                </a:lnTo>
                <a:lnTo>
                  <a:pt x="5626951" y="469"/>
                </a:lnTo>
                <a:lnTo>
                  <a:pt x="5625833" y="0"/>
                </a:lnTo>
                <a:lnTo>
                  <a:pt x="5623204" y="0"/>
                </a:lnTo>
                <a:lnTo>
                  <a:pt x="5622074" y="469"/>
                </a:lnTo>
                <a:lnTo>
                  <a:pt x="5620220" y="2336"/>
                </a:lnTo>
                <a:lnTo>
                  <a:pt x="5619750" y="3454"/>
                </a:lnTo>
                <a:lnTo>
                  <a:pt x="5619750" y="6083"/>
                </a:lnTo>
                <a:lnTo>
                  <a:pt x="5620220" y="7200"/>
                </a:lnTo>
                <a:lnTo>
                  <a:pt x="5622074" y="9067"/>
                </a:lnTo>
                <a:lnTo>
                  <a:pt x="5623204" y="9525"/>
                </a:lnTo>
                <a:lnTo>
                  <a:pt x="5625833" y="9525"/>
                </a:lnTo>
                <a:lnTo>
                  <a:pt x="5626951" y="9067"/>
                </a:lnTo>
                <a:lnTo>
                  <a:pt x="5628818" y="7200"/>
                </a:lnTo>
                <a:lnTo>
                  <a:pt x="5629275" y="6083"/>
                </a:lnTo>
                <a:lnTo>
                  <a:pt x="5629275" y="3454"/>
                </a:lnTo>
                <a:close/>
              </a:path>
              <a:path w="10151110" h="1866900">
                <a:moveTo>
                  <a:pt x="5676900" y="1860829"/>
                </a:moveTo>
                <a:lnTo>
                  <a:pt x="5676443" y="1859711"/>
                </a:lnTo>
                <a:lnTo>
                  <a:pt x="5674576" y="1857844"/>
                </a:lnTo>
                <a:lnTo>
                  <a:pt x="5673458" y="1857375"/>
                </a:lnTo>
                <a:lnTo>
                  <a:pt x="5670829" y="1857375"/>
                </a:lnTo>
                <a:lnTo>
                  <a:pt x="5669699" y="1857844"/>
                </a:lnTo>
                <a:lnTo>
                  <a:pt x="5667845" y="1859711"/>
                </a:lnTo>
                <a:lnTo>
                  <a:pt x="5667375" y="1860829"/>
                </a:lnTo>
                <a:lnTo>
                  <a:pt x="5667375" y="1863458"/>
                </a:lnTo>
                <a:lnTo>
                  <a:pt x="5667845" y="1864575"/>
                </a:lnTo>
                <a:lnTo>
                  <a:pt x="5669699" y="1866442"/>
                </a:lnTo>
                <a:lnTo>
                  <a:pt x="5670829" y="1866900"/>
                </a:lnTo>
                <a:lnTo>
                  <a:pt x="5673458" y="1866900"/>
                </a:lnTo>
                <a:lnTo>
                  <a:pt x="5674576" y="1866442"/>
                </a:lnTo>
                <a:lnTo>
                  <a:pt x="5676443" y="1864575"/>
                </a:lnTo>
                <a:lnTo>
                  <a:pt x="5676900" y="1863458"/>
                </a:lnTo>
                <a:lnTo>
                  <a:pt x="5676900" y="1860829"/>
                </a:lnTo>
                <a:close/>
              </a:path>
              <a:path w="10151110" h="1866900">
                <a:moveTo>
                  <a:pt x="5676900" y="1396479"/>
                </a:moveTo>
                <a:lnTo>
                  <a:pt x="5676443" y="1395361"/>
                </a:lnTo>
                <a:lnTo>
                  <a:pt x="5674576" y="1393507"/>
                </a:lnTo>
                <a:lnTo>
                  <a:pt x="5673458" y="1393037"/>
                </a:lnTo>
                <a:lnTo>
                  <a:pt x="5670829" y="1393037"/>
                </a:lnTo>
                <a:lnTo>
                  <a:pt x="5669699" y="1393507"/>
                </a:lnTo>
                <a:lnTo>
                  <a:pt x="5667845" y="1395361"/>
                </a:lnTo>
                <a:lnTo>
                  <a:pt x="5667375" y="1396479"/>
                </a:lnTo>
                <a:lnTo>
                  <a:pt x="5667375" y="1399120"/>
                </a:lnTo>
                <a:lnTo>
                  <a:pt x="5667845" y="1400238"/>
                </a:lnTo>
                <a:lnTo>
                  <a:pt x="5669699" y="1402092"/>
                </a:lnTo>
                <a:lnTo>
                  <a:pt x="5670829" y="1402562"/>
                </a:lnTo>
                <a:lnTo>
                  <a:pt x="5673458" y="1402562"/>
                </a:lnTo>
                <a:lnTo>
                  <a:pt x="5674576" y="1402092"/>
                </a:lnTo>
                <a:lnTo>
                  <a:pt x="5676443" y="1400238"/>
                </a:lnTo>
                <a:lnTo>
                  <a:pt x="5676900" y="1399120"/>
                </a:lnTo>
                <a:lnTo>
                  <a:pt x="5676900" y="1396479"/>
                </a:lnTo>
                <a:close/>
              </a:path>
              <a:path w="10151110" h="1866900">
                <a:moveTo>
                  <a:pt x="5676900" y="932141"/>
                </a:moveTo>
                <a:lnTo>
                  <a:pt x="5676443" y="931024"/>
                </a:lnTo>
                <a:lnTo>
                  <a:pt x="5674576" y="929157"/>
                </a:lnTo>
                <a:lnTo>
                  <a:pt x="5673458" y="928687"/>
                </a:lnTo>
                <a:lnTo>
                  <a:pt x="5670829" y="928687"/>
                </a:lnTo>
                <a:lnTo>
                  <a:pt x="5669699" y="929157"/>
                </a:lnTo>
                <a:lnTo>
                  <a:pt x="5667845" y="931024"/>
                </a:lnTo>
                <a:lnTo>
                  <a:pt x="5667375" y="932141"/>
                </a:lnTo>
                <a:lnTo>
                  <a:pt x="5667375" y="934770"/>
                </a:lnTo>
                <a:lnTo>
                  <a:pt x="5667845" y="935888"/>
                </a:lnTo>
                <a:lnTo>
                  <a:pt x="5669699" y="937755"/>
                </a:lnTo>
                <a:lnTo>
                  <a:pt x="5670829" y="938212"/>
                </a:lnTo>
                <a:lnTo>
                  <a:pt x="5673458" y="938212"/>
                </a:lnTo>
                <a:lnTo>
                  <a:pt x="5674576" y="937755"/>
                </a:lnTo>
                <a:lnTo>
                  <a:pt x="5676443" y="935888"/>
                </a:lnTo>
                <a:lnTo>
                  <a:pt x="5676900" y="934770"/>
                </a:lnTo>
                <a:lnTo>
                  <a:pt x="5676900" y="932141"/>
                </a:lnTo>
                <a:close/>
              </a:path>
              <a:path w="10151110" h="1866900">
                <a:moveTo>
                  <a:pt x="5676900" y="467791"/>
                </a:moveTo>
                <a:lnTo>
                  <a:pt x="5676443" y="466674"/>
                </a:lnTo>
                <a:lnTo>
                  <a:pt x="5674576" y="464820"/>
                </a:lnTo>
                <a:lnTo>
                  <a:pt x="5673458" y="464350"/>
                </a:lnTo>
                <a:lnTo>
                  <a:pt x="5670829" y="464350"/>
                </a:lnTo>
                <a:lnTo>
                  <a:pt x="5669699" y="464820"/>
                </a:lnTo>
                <a:lnTo>
                  <a:pt x="5667845" y="466674"/>
                </a:lnTo>
                <a:lnTo>
                  <a:pt x="5667375" y="467791"/>
                </a:lnTo>
                <a:lnTo>
                  <a:pt x="5667375" y="470433"/>
                </a:lnTo>
                <a:lnTo>
                  <a:pt x="5667845" y="471551"/>
                </a:lnTo>
                <a:lnTo>
                  <a:pt x="5669699" y="473405"/>
                </a:lnTo>
                <a:lnTo>
                  <a:pt x="5670829" y="473875"/>
                </a:lnTo>
                <a:lnTo>
                  <a:pt x="5673458" y="473875"/>
                </a:lnTo>
                <a:lnTo>
                  <a:pt x="5674576" y="473405"/>
                </a:lnTo>
                <a:lnTo>
                  <a:pt x="5676443" y="471551"/>
                </a:lnTo>
                <a:lnTo>
                  <a:pt x="5676900" y="470433"/>
                </a:lnTo>
                <a:lnTo>
                  <a:pt x="5676900" y="467791"/>
                </a:lnTo>
                <a:close/>
              </a:path>
              <a:path w="10151110" h="1866900">
                <a:moveTo>
                  <a:pt x="5676900" y="3454"/>
                </a:moveTo>
                <a:lnTo>
                  <a:pt x="5676443" y="2336"/>
                </a:lnTo>
                <a:lnTo>
                  <a:pt x="5674576" y="469"/>
                </a:lnTo>
                <a:lnTo>
                  <a:pt x="5673458" y="0"/>
                </a:lnTo>
                <a:lnTo>
                  <a:pt x="5670829" y="0"/>
                </a:lnTo>
                <a:lnTo>
                  <a:pt x="5669699" y="469"/>
                </a:lnTo>
                <a:lnTo>
                  <a:pt x="5667845" y="2336"/>
                </a:lnTo>
                <a:lnTo>
                  <a:pt x="5667375" y="3454"/>
                </a:lnTo>
                <a:lnTo>
                  <a:pt x="5667375" y="6083"/>
                </a:lnTo>
                <a:lnTo>
                  <a:pt x="5667845" y="7200"/>
                </a:lnTo>
                <a:lnTo>
                  <a:pt x="5669699" y="9067"/>
                </a:lnTo>
                <a:lnTo>
                  <a:pt x="5670829" y="9525"/>
                </a:lnTo>
                <a:lnTo>
                  <a:pt x="5673458" y="9525"/>
                </a:lnTo>
                <a:lnTo>
                  <a:pt x="5674576" y="9067"/>
                </a:lnTo>
                <a:lnTo>
                  <a:pt x="5676443" y="7200"/>
                </a:lnTo>
                <a:lnTo>
                  <a:pt x="5676900" y="6083"/>
                </a:lnTo>
                <a:lnTo>
                  <a:pt x="5676900" y="3454"/>
                </a:lnTo>
                <a:close/>
              </a:path>
              <a:path w="10151110" h="1866900">
                <a:moveTo>
                  <a:pt x="5724525" y="1860829"/>
                </a:moveTo>
                <a:lnTo>
                  <a:pt x="5724068" y="1859711"/>
                </a:lnTo>
                <a:lnTo>
                  <a:pt x="5722201" y="1857844"/>
                </a:lnTo>
                <a:lnTo>
                  <a:pt x="5721083" y="1857375"/>
                </a:lnTo>
                <a:lnTo>
                  <a:pt x="5718454" y="1857375"/>
                </a:lnTo>
                <a:lnTo>
                  <a:pt x="5717324" y="1857844"/>
                </a:lnTo>
                <a:lnTo>
                  <a:pt x="5715470" y="1859711"/>
                </a:lnTo>
                <a:lnTo>
                  <a:pt x="5715000" y="1860829"/>
                </a:lnTo>
                <a:lnTo>
                  <a:pt x="5715000" y="1863458"/>
                </a:lnTo>
                <a:lnTo>
                  <a:pt x="5715470" y="1864575"/>
                </a:lnTo>
                <a:lnTo>
                  <a:pt x="5717324" y="1866442"/>
                </a:lnTo>
                <a:lnTo>
                  <a:pt x="5718454" y="1866900"/>
                </a:lnTo>
                <a:lnTo>
                  <a:pt x="5721083" y="1866900"/>
                </a:lnTo>
                <a:lnTo>
                  <a:pt x="5722201" y="1866442"/>
                </a:lnTo>
                <a:lnTo>
                  <a:pt x="5724068" y="1864575"/>
                </a:lnTo>
                <a:lnTo>
                  <a:pt x="5724525" y="1863458"/>
                </a:lnTo>
                <a:lnTo>
                  <a:pt x="5724525" y="1860829"/>
                </a:lnTo>
                <a:close/>
              </a:path>
              <a:path w="10151110" h="1866900">
                <a:moveTo>
                  <a:pt x="5724525" y="1396479"/>
                </a:moveTo>
                <a:lnTo>
                  <a:pt x="5724068" y="1395361"/>
                </a:lnTo>
                <a:lnTo>
                  <a:pt x="5722201" y="1393507"/>
                </a:lnTo>
                <a:lnTo>
                  <a:pt x="5721083" y="1393037"/>
                </a:lnTo>
                <a:lnTo>
                  <a:pt x="5718454" y="1393037"/>
                </a:lnTo>
                <a:lnTo>
                  <a:pt x="5717324" y="1393507"/>
                </a:lnTo>
                <a:lnTo>
                  <a:pt x="5715470" y="1395361"/>
                </a:lnTo>
                <a:lnTo>
                  <a:pt x="5715000" y="1396479"/>
                </a:lnTo>
                <a:lnTo>
                  <a:pt x="5715000" y="1399120"/>
                </a:lnTo>
                <a:lnTo>
                  <a:pt x="5715470" y="1400238"/>
                </a:lnTo>
                <a:lnTo>
                  <a:pt x="5717324" y="1402092"/>
                </a:lnTo>
                <a:lnTo>
                  <a:pt x="5718454" y="1402562"/>
                </a:lnTo>
                <a:lnTo>
                  <a:pt x="5721083" y="1402562"/>
                </a:lnTo>
                <a:lnTo>
                  <a:pt x="5722201" y="1402092"/>
                </a:lnTo>
                <a:lnTo>
                  <a:pt x="5724068" y="1400238"/>
                </a:lnTo>
                <a:lnTo>
                  <a:pt x="5724525" y="1399120"/>
                </a:lnTo>
                <a:lnTo>
                  <a:pt x="5724525" y="1396479"/>
                </a:lnTo>
                <a:close/>
              </a:path>
              <a:path w="10151110" h="1866900">
                <a:moveTo>
                  <a:pt x="5724525" y="932141"/>
                </a:moveTo>
                <a:lnTo>
                  <a:pt x="5724068" y="931024"/>
                </a:lnTo>
                <a:lnTo>
                  <a:pt x="5722201" y="929157"/>
                </a:lnTo>
                <a:lnTo>
                  <a:pt x="5721083" y="928687"/>
                </a:lnTo>
                <a:lnTo>
                  <a:pt x="5718454" y="928687"/>
                </a:lnTo>
                <a:lnTo>
                  <a:pt x="5717324" y="929157"/>
                </a:lnTo>
                <a:lnTo>
                  <a:pt x="5715470" y="931024"/>
                </a:lnTo>
                <a:lnTo>
                  <a:pt x="5715000" y="932141"/>
                </a:lnTo>
                <a:lnTo>
                  <a:pt x="5715000" y="934770"/>
                </a:lnTo>
                <a:lnTo>
                  <a:pt x="5715470" y="935888"/>
                </a:lnTo>
                <a:lnTo>
                  <a:pt x="5717324" y="937755"/>
                </a:lnTo>
                <a:lnTo>
                  <a:pt x="5718454" y="938212"/>
                </a:lnTo>
                <a:lnTo>
                  <a:pt x="5721083" y="938212"/>
                </a:lnTo>
                <a:lnTo>
                  <a:pt x="5722201" y="937755"/>
                </a:lnTo>
                <a:lnTo>
                  <a:pt x="5724068" y="935888"/>
                </a:lnTo>
                <a:lnTo>
                  <a:pt x="5724525" y="934770"/>
                </a:lnTo>
                <a:lnTo>
                  <a:pt x="5724525" y="932141"/>
                </a:lnTo>
                <a:close/>
              </a:path>
              <a:path w="10151110" h="1866900">
                <a:moveTo>
                  <a:pt x="5724525" y="467791"/>
                </a:moveTo>
                <a:lnTo>
                  <a:pt x="5724068" y="466674"/>
                </a:lnTo>
                <a:lnTo>
                  <a:pt x="5722201" y="464820"/>
                </a:lnTo>
                <a:lnTo>
                  <a:pt x="5721083" y="464350"/>
                </a:lnTo>
                <a:lnTo>
                  <a:pt x="5718454" y="464350"/>
                </a:lnTo>
                <a:lnTo>
                  <a:pt x="5717324" y="464820"/>
                </a:lnTo>
                <a:lnTo>
                  <a:pt x="5715470" y="466674"/>
                </a:lnTo>
                <a:lnTo>
                  <a:pt x="5715000" y="467791"/>
                </a:lnTo>
                <a:lnTo>
                  <a:pt x="5715000" y="470433"/>
                </a:lnTo>
                <a:lnTo>
                  <a:pt x="5715470" y="471551"/>
                </a:lnTo>
                <a:lnTo>
                  <a:pt x="5717324" y="473405"/>
                </a:lnTo>
                <a:lnTo>
                  <a:pt x="5718454" y="473875"/>
                </a:lnTo>
                <a:lnTo>
                  <a:pt x="5721083" y="473875"/>
                </a:lnTo>
                <a:lnTo>
                  <a:pt x="5722201" y="473405"/>
                </a:lnTo>
                <a:lnTo>
                  <a:pt x="5724068" y="471551"/>
                </a:lnTo>
                <a:lnTo>
                  <a:pt x="5724525" y="470433"/>
                </a:lnTo>
                <a:lnTo>
                  <a:pt x="5724525" y="467791"/>
                </a:lnTo>
                <a:close/>
              </a:path>
              <a:path w="10151110" h="1866900">
                <a:moveTo>
                  <a:pt x="5724525" y="3454"/>
                </a:moveTo>
                <a:lnTo>
                  <a:pt x="5724068" y="2336"/>
                </a:lnTo>
                <a:lnTo>
                  <a:pt x="5722201" y="469"/>
                </a:lnTo>
                <a:lnTo>
                  <a:pt x="5721083" y="0"/>
                </a:lnTo>
                <a:lnTo>
                  <a:pt x="5718454" y="0"/>
                </a:lnTo>
                <a:lnTo>
                  <a:pt x="5717324" y="469"/>
                </a:lnTo>
                <a:lnTo>
                  <a:pt x="5715470" y="2336"/>
                </a:lnTo>
                <a:lnTo>
                  <a:pt x="5715000" y="3454"/>
                </a:lnTo>
                <a:lnTo>
                  <a:pt x="5715000" y="6083"/>
                </a:lnTo>
                <a:lnTo>
                  <a:pt x="5715470" y="7200"/>
                </a:lnTo>
                <a:lnTo>
                  <a:pt x="5717324" y="9067"/>
                </a:lnTo>
                <a:lnTo>
                  <a:pt x="5718454" y="9525"/>
                </a:lnTo>
                <a:lnTo>
                  <a:pt x="5721083" y="9525"/>
                </a:lnTo>
                <a:lnTo>
                  <a:pt x="5722201" y="9067"/>
                </a:lnTo>
                <a:lnTo>
                  <a:pt x="5724068" y="7200"/>
                </a:lnTo>
                <a:lnTo>
                  <a:pt x="5724525" y="6083"/>
                </a:lnTo>
                <a:lnTo>
                  <a:pt x="5724525" y="3454"/>
                </a:lnTo>
                <a:close/>
              </a:path>
              <a:path w="10151110" h="1866900">
                <a:moveTo>
                  <a:pt x="5772150" y="1860829"/>
                </a:moveTo>
                <a:lnTo>
                  <a:pt x="5771693" y="1859711"/>
                </a:lnTo>
                <a:lnTo>
                  <a:pt x="5769826" y="1857844"/>
                </a:lnTo>
                <a:lnTo>
                  <a:pt x="5768708" y="1857375"/>
                </a:lnTo>
                <a:lnTo>
                  <a:pt x="5766079" y="1857375"/>
                </a:lnTo>
                <a:lnTo>
                  <a:pt x="5764949" y="1857844"/>
                </a:lnTo>
                <a:lnTo>
                  <a:pt x="5763095" y="1859711"/>
                </a:lnTo>
                <a:lnTo>
                  <a:pt x="5762625" y="1860829"/>
                </a:lnTo>
                <a:lnTo>
                  <a:pt x="5762625" y="1863458"/>
                </a:lnTo>
                <a:lnTo>
                  <a:pt x="5763095" y="1864575"/>
                </a:lnTo>
                <a:lnTo>
                  <a:pt x="5764949" y="1866442"/>
                </a:lnTo>
                <a:lnTo>
                  <a:pt x="5766079" y="1866900"/>
                </a:lnTo>
                <a:lnTo>
                  <a:pt x="5768708" y="1866900"/>
                </a:lnTo>
                <a:lnTo>
                  <a:pt x="5769826" y="1866442"/>
                </a:lnTo>
                <a:lnTo>
                  <a:pt x="5771693" y="1864575"/>
                </a:lnTo>
                <a:lnTo>
                  <a:pt x="5772150" y="1863458"/>
                </a:lnTo>
                <a:lnTo>
                  <a:pt x="5772150" y="1860829"/>
                </a:lnTo>
                <a:close/>
              </a:path>
              <a:path w="10151110" h="1866900">
                <a:moveTo>
                  <a:pt x="5772150" y="1396479"/>
                </a:moveTo>
                <a:lnTo>
                  <a:pt x="5771693" y="1395361"/>
                </a:lnTo>
                <a:lnTo>
                  <a:pt x="5769826" y="1393507"/>
                </a:lnTo>
                <a:lnTo>
                  <a:pt x="5768708" y="1393037"/>
                </a:lnTo>
                <a:lnTo>
                  <a:pt x="5766079" y="1393037"/>
                </a:lnTo>
                <a:lnTo>
                  <a:pt x="5764949" y="1393507"/>
                </a:lnTo>
                <a:lnTo>
                  <a:pt x="5763095" y="1395361"/>
                </a:lnTo>
                <a:lnTo>
                  <a:pt x="5762625" y="1396479"/>
                </a:lnTo>
                <a:lnTo>
                  <a:pt x="5762625" y="1399120"/>
                </a:lnTo>
                <a:lnTo>
                  <a:pt x="5763095" y="1400238"/>
                </a:lnTo>
                <a:lnTo>
                  <a:pt x="5764949" y="1402092"/>
                </a:lnTo>
                <a:lnTo>
                  <a:pt x="5766079" y="1402562"/>
                </a:lnTo>
                <a:lnTo>
                  <a:pt x="5768708" y="1402562"/>
                </a:lnTo>
                <a:lnTo>
                  <a:pt x="5769826" y="1402092"/>
                </a:lnTo>
                <a:lnTo>
                  <a:pt x="5771693" y="1400238"/>
                </a:lnTo>
                <a:lnTo>
                  <a:pt x="5772150" y="1399120"/>
                </a:lnTo>
                <a:lnTo>
                  <a:pt x="5772150" y="1396479"/>
                </a:lnTo>
                <a:close/>
              </a:path>
              <a:path w="10151110" h="1866900">
                <a:moveTo>
                  <a:pt x="5772150" y="932141"/>
                </a:moveTo>
                <a:lnTo>
                  <a:pt x="5771693" y="931024"/>
                </a:lnTo>
                <a:lnTo>
                  <a:pt x="5769826" y="929157"/>
                </a:lnTo>
                <a:lnTo>
                  <a:pt x="5768708" y="928687"/>
                </a:lnTo>
                <a:lnTo>
                  <a:pt x="5766079" y="928687"/>
                </a:lnTo>
                <a:lnTo>
                  <a:pt x="5764949" y="929157"/>
                </a:lnTo>
                <a:lnTo>
                  <a:pt x="5763095" y="931024"/>
                </a:lnTo>
                <a:lnTo>
                  <a:pt x="5762625" y="932141"/>
                </a:lnTo>
                <a:lnTo>
                  <a:pt x="5762625" y="934770"/>
                </a:lnTo>
                <a:lnTo>
                  <a:pt x="5763095" y="935888"/>
                </a:lnTo>
                <a:lnTo>
                  <a:pt x="5764949" y="937755"/>
                </a:lnTo>
                <a:lnTo>
                  <a:pt x="5766079" y="938212"/>
                </a:lnTo>
                <a:lnTo>
                  <a:pt x="5768708" y="938212"/>
                </a:lnTo>
                <a:lnTo>
                  <a:pt x="5769826" y="937755"/>
                </a:lnTo>
                <a:lnTo>
                  <a:pt x="5771693" y="935888"/>
                </a:lnTo>
                <a:lnTo>
                  <a:pt x="5772150" y="934770"/>
                </a:lnTo>
                <a:lnTo>
                  <a:pt x="5772150" y="932141"/>
                </a:lnTo>
                <a:close/>
              </a:path>
              <a:path w="10151110" h="1866900">
                <a:moveTo>
                  <a:pt x="5772150" y="467791"/>
                </a:moveTo>
                <a:lnTo>
                  <a:pt x="5771693" y="466674"/>
                </a:lnTo>
                <a:lnTo>
                  <a:pt x="5769826" y="464820"/>
                </a:lnTo>
                <a:lnTo>
                  <a:pt x="5768708" y="464350"/>
                </a:lnTo>
                <a:lnTo>
                  <a:pt x="5766079" y="464350"/>
                </a:lnTo>
                <a:lnTo>
                  <a:pt x="5764949" y="464820"/>
                </a:lnTo>
                <a:lnTo>
                  <a:pt x="5763095" y="466674"/>
                </a:lnTo>
                <a:lnTo>
                  <a:pt x="5762625" y="467791"/>
                </a:lnTo>
                <a:lnTo>
                  <a:pt x="5762625" y="470433"/>
                </a:lnTo>
                <a:lnTo>
                  <a:pt x="5763095" y="471551"/>
                </a:lnTo>
                <a:lnTo>
                  <a:pt x="5764949" y="473405"/>
                </a:lnTo>
                <a:lnTo>
                  <a:pt x="5766079" y="473875"/>
                </a:lnTo>
                <a:lnTo>
                  <a:pt x="5768708" y="473875"/>
                </a:lnTo>
                <a:lnTo>
                  <a:pt x="5769826" y="473405"/>
                </a:lnTo>
                <a:lnTo>
                  <a:pt x="5771693" y="471551"/>
                </a:lnTo>
                <a:lnTo>
                  <a:pt x="5772150" y="470433"/>
                </a:lnTo>
                <a:lnTo>
                  <a:pt x="5772150" y="467791"/>
                </a:lnTo>
                <a:close/>
              </a:path>
              <a:path w="10151110" h="1866900">
                <a:moveTo>
                  <a:pt x="5772150" y="3454"/>
                </a:moveTo>
                <a:lnTo>
                  <a:pt x="5771693" y="2336"/>
                </a:lnTo>
                <a:lnTo>
                  <a:pt x="5769826" y="469"/>
                </a:lnTo>
                <a:lnTo>
                  <a:pt x="5768708" y="0"/>
                </a:lnTo>
                <a:lnTo>
                  <a:pt x="5766079" y="0"/>
                </a:lnTo>
                <a:lnTo>
                  <a:pt x="5764949" y="469"/>
                </a:lnTo>
                <a:lnTo>
                  <a:pt x="5763095" y="2336"/>
                </a:lnTo>
                <a:lnTo>
                  <a:pt x="5762625" y="3454"/>
                </a:lnTo>
                <a:lnTo>
                  <a:pt x="5762625" y="6083"/>
                </a:lnTo>
                <a:lnTo>
                  <a:pt x="5763095" y="7200"/>
                </a:lnTo>
                <a:lnTo>
                  <a:pt x="5764949" y="9067"/>
                </a:lnTo>
                <a:lnTo>
                  <a:pt x="5766079" y="9525"/>
                </a:lnTo>
                <a:lnTo>
                  <a:pt x="5768708" y="9525"/>
                </a:lnTo>
                <a:lnTo>
                  <a:pt x="5769826" y="9067"/>
                </a:lnTo>
                <a:lnTo>
                  <a:pt x="5771693" y="7200"/>
                </a:lnTo>
                <a:lnTo>
                  <a:pt x="5772150" y="6083"/>
                </a:lnTo>
                <a:lnTo>
                  <a:pt x="5772150" y="3454"/>
                </a:lnTo>
                <a:close/>
              </a:path>
              <a:path w="10151110" h="1866900">
                <a:moveTo>
                  <a:pt x="5819775" y="1860829"/>
                </a:moveTo>
                <a:lnTo>
                  <a:pt x="5819318" y="1859711"/>
                </a:lnTo>
                <a:lnTo>
                  <a:pt x="5817451" y="1857844"/>
                </a:lnTo>
                <a:lnTo>
                  <a:pt x="5816333" y="1857375"/>
                </a:lnTo>
                <a:lnTo>
                  <a:pt x="5813704" y="1857375"/>
                </a:lnTo>
                <a:lnTo>
                  <a:pt x="5812574" y="1857844"/>
                </a:lnTo>
                <a:lnTo>
                  <a:pt x="5810720" y="1859711"/>
                </a:lnTo>
                <a:lnTo>
                  <a:pt x="5810250" y="1860829"/>
                </a:lnTo>
                <a:lnTo>
                  <a:pt x="5810250" y="1863458"/>
                </a:lnTo>
                <a:lnTo>
                  <a:pt x="5810720" y="1864575"/>
                </a:lnTo>
                <a:lnTo>
                  <a:pt x="5812574" y="1866442"/>
                </a:lnTo>
                <a:lnTo>
                  <a:pt x="5813704" y="1866900"/>
                </a:lnTo>
                <a:lnTo>
                  <a:pt x="5816333" y="1866900"/>
                </a:lnTo>
                <a:lnTo>
                  <a:pt x="5817451" y="1866442"/>
                </a:lnTo>
                <a:lnTo>
                  <a:pt x="5819318" y="1864575"/>
                </a:lnTo>
                <a:lnTo>
                  <a:pt x="5819775" y="1863458"/>
                </a:lnTo>
                <a:lnTo>
                  <a:pt x="5819775" y="1860829"/>
                </a:lnTo>
                <a:close/>
              </a:path>
              <a:path w="10151110" h="1866900">
                <a:moveTo>
                  <a:pt x="5819775" y="1396479"/>
                </a:moveTo>
                <a:lnTo>
                  <a:pt x="5819318" y="1395361"/>
                </a:lnTo>
                <a:lnTo>
                  <a:pt x="5817451" y="1393507"/>
                </a:lnTo>
                <a:lnTo>
                  <a:pt x="5816333" y="1393037"/>
                </a:lnTo>
                <a:lnTo>
                  <a:pt x="5813704" y="1393037"/>
                </a:lnTo>
                <a:lnTo>
                  <a:pt x="5812574" y="1393507"/>
                </a:lnTo>
                <a:lnTo>
                  <a:pt x="5810720" y="1395361"/>
                </a:lnTo>
                <a:lnTo>
                  <a:pt x="5810250" y="1396479"/>
                </a:lnTo>
                <a:lnTo>
                  <a:pt x="5810250" y="1399120"/>
                </a:lnTo>
                <a:lnTo>
                  <a:pt x="5810720" y="1400238"/>
                </a:lnTo>
                <a:lnTo>
                  <a:pt x="5812574" y="1402092"/>
                </a:lnTo>
                <a:lnTo>
                  <a:pt x="5813704" y="1402562"/>
                </a:lnTo>
                <a:lnTo>
                  <a:pt x="5816333" y="1402562"/>
                </a:lnTo>
                <a:lnTo>
                  <a:pt x="5817451" y="1402092"/>
                </a:lnTo>
                <a:lnTo>
                  <a:pt x="5819318" y="1400238"/>
                </a:lnTo>
                <a:lnTo>
                  <a:pt x="5819775" y="1399120"/>
                </a:lnTo>
                <a:lnTo>
                  <a:pt x="5819775" y="1396479"/>
                </a:lnTo>
                <a:close/>
              </a:path>
              <a:path w="10151110" h="1866900">
                <a:moveTo>
                  <a:pt x="5819775" y="932141"/>
                </a:moveTo>
                <a:lnTo>
                  <a:pt x="5819318" y="931024"/>
                </a:lnTo>
                <a:lnTo>
                  <a:pt x="5817451" y="929157"/>
                </a:lnTo>
                <a:lnTo>
                  <a:pt x="5816333" y="928687"/>
                </a:lnTo>
                <a:lnTo>
                  <a:pt x="5813704" y="928687"/>
                </a:lnTo>
                <a:lnTo>
                  <a:pt x="5812574" y="929157"/>
                </a:lnTo>
                <a:lnTo>
                  <a:pt x="5810720" y="931024"/>
                </a:lnTo>
                <a:lnTo>
                  <a:pt x="5810250" y="932141"/>
                </a:lnTo>
                <a:lnTo>
                  <a:pt x="5810250" y="934770"/>
                </a:lnTo>
                <a:lnTo>
                  <a:pt x="5810720" y="935888"/>
                </a:lnTo>
                <a:lnTo>
                  <a:pt x="5812574" y="937755"/>
                </a:lnTo>
                <a:lnTo>
                  <a:pt x="5813704" y="938212"/>
                </a:lnTo>
                <a:lnTo>
                  <a:pt x="5816333" y="938212"/>
                </a:lnTo>
                <a:lnTo>
                  <a:pt x="5817451" y="937755"/>
                </a:lnTo>
                <a:lnTo>
                  <a:pt x="5819318" y="935888"/>
                </a:lnTo>
                <a:lnTo>
                  <a:pt x="5819775" y="934770"/>
                </a:lnTo>
                <a:lnTo>
                  <a:pt x="5819775" y="932141"/>
                </a:lnTo>
                <a:close/>
              </a:path>
              <a:path w="10151110" h="1866900">
                <a:moveTo>
                  <a:pt x="5819775" y="467791"/>
                </a:moveTo>
                <a:lnTo>
                  <a:pt x="5819318" y="466674"/>
                </a:lnTo>
                <a:lnTo>
                  <a:pt x="5817451" y="464820"/>
                </a:lnTo>
                <a:lnTo>
                  <a:pt x="5816333" y="464350"/>
                </a:lnTo>
                <a:lnTo>
                  <a:pt x="5813704" y="464350"/>
                </a:lnTo>
                <a:lnTo>
                  <a:pt x="5812574" y="464820"/>
                </a:lnTo>
                <a:lnTo>
                  <a:pt x="5810720" y="466674"/>
                </a:lnTo>
                <a:lnTo>
                  <a:pt x="5810250" y="467791"/>
                </a:lnTo>
                <a:lnTo>
                  <a:pt x="5810250" y="470433"/>
                </a:lnTo>
                <a:lnTo>
                  <a:pt x="5810720" y="471551"/>
                </a:lnTo>
                <a:lnTo>
                  <a:pt x="5812574" y="473405"/>
                </a:lnTo>
                <a:lnTo>
                  <a:pt x="5813704" y="473875"/>
                </a:lnTo>
                <a:lnTo>
                  <a:pt x="5816333" y="473875"/>
                </a:lnTo>
                <a:lnTo>
                  <a:pt x="5817451" y="473405"/>
                </a:lnTo>
                <a:lnTo>
                  <a:pt x="5819318" y="471551"/>
                </a:lnTo>
                <a:lnTo>
                  <a:pt x="5819775" y="470433"/>
                </a:lnTo>
                <a:lnTo>
                  <a:pt x="5819775" y="467791"/>
                </a:lnTo>
                <a:close/>
              </a:path>
              <a:path w="10151110" h="1866900">
                <a:moveTo>
                  <a:pt x="5819775" y="3454"/>
                </a:moveTo>
                <a:lnTo>
                  <a:pt x="5819318" y="2336"/>
                </a:lnTo>
                <a:lnTo>
                  <a:pt x="5817451" y="469"/>
                </a:lnTo>
                <a:lnTo>
                  <a:pt x="5816333" y="0"/>
                </a:lnTo>
                <a:lnTo>
                  <a:pt x="5813704" y="0"/>
                </a:lnTo>
                <a:lnTo>
                  <a:pt x="5812574" y="469"/>
                </a:lnTo>
                <a:lnTo>
                  <a:pt x="5810720" y="2336"/>
                </a:lnTo>
                <a:lnTo>
                  <a:pt x="5810250" y="3454"/>
                </a:lnTo>
                <a:lnTo>
                  <a:pt x="5810250" y="6083"/>
                </a:lnTo>
                <a:lnTo>
                  <a:pt x="5810720" y="7200"/>
                </a:lnTo>
                <a:lnTo>
                  <a:pt x="5812574" y="9067"/>
                </a:lnTo>
                <a:lnTo>
                  <a:pt x="5813704" y="9525"/>
                </a:lnTo>
                <a:lnTo>
                  <a:pt x="5816333" y="9525"/>
                </a:lnTo>
                <a:lnTo>
                  <a:pt x="5817451" y="9067"/>
                </a:lnTo>
                <a:lnTo>
                  <a:pt x="5819318" y="7200"/>
                </a:lnTo>
                <a:lnTo>
                  <a:pt x="5819775" y="6083"/>
                </a:lnTo>
                <a:lnTo>
                  <a:pt x="5819775" y="3454"/>
                </a:lnTo>
                <a:close/>
              </a:path>
              <a:path w="10151110" h="1866900">
                <a:moveTo>
                  <a:pt x="5867400" y="1860829"/>
                </a:moveTo>
                <a:lnTo>
                  <a:pt x="5866943" y="1859711"/>
                </a:lnTo>
                <a:lnTo>
                  <a:pt x="5865076" y="1857844"/>
                </a:lnTo>
                <a:lnTo>
                  <a:pt x="5863958" y="1857375"/>
                </a:lnTo>
                <a:lnTo>
                  <a:pt x="5861329" y="1857375"/>
                </a:lnTo>
                <a:lnTo>
                  <a:pt x="5860199" y="1857844"/>
                </a:lnTo>
                <a:lnTo>
                  <a:pt x="5858345" y="1859711"/>
                </a:lnTo>
                <a:lnTo>
                  <a:pt x="5857875" y="1860829"/>
                </a:lnTo>
                <a:lnTo>
                  <a:pt x="5857875" y="1863458"/>
                </a:lnTo>
                <a:lnTo>
                  <a:pt x="5858345" y="1864575"/>
                </a:lnTo>
                <a:lnTo>
                  <a:pt x="5860199" y="1866442"/>
                </a:lnTo>
                <a:lnTo>
                  <a:pt x="5861329" y="1866900"/>
                </a:lnTo>
                <a:lnTo>
                  <a:pt x="5863958" y="1866900"/>
                </a:lnTo>
                <a:lnTo>
                  <a:pt x="5865076" y="1866442"/>
                </a:lnTo>
                <a:lnTo>
                  <a:pt x="5866943" y="1864575"/>
                </a:lnTo>
                <a:lnTo>
                  <a:pt x="5867400" y="1863458"/>
                </a:lnTo>
                <a:lnTo>
                  <a:pt x="5867400" y="1860829"/>
                </a:lnTo>
                <a:close/>
              </a:path>
              <a:path w="10151110" h="1866900">
                <a:moveTo>
                  <a:pt x="5867400" y="1396479"/>
                </a:moveTo>
                <a:lnTo>
                  <a:pt x="5866943" y="1395361"/>
                </a:lnTo>
                <a:lnTo>
                  <a:pt x="5865076" y="1393507"/>
                </a:lnTo>
                <a:lnTo>
                  <a:pt x="5863958" y="1393037"/>
                </a:lnTo>
                <a:lnTo>
                  <a:pt x="5861329" y="1393037"/>
                </a:lnTo>
                <a:lnTo>
                  <a:pt x="5860199" y="1393507"/>
                </a:lnTo>
                <a:lnTo>
                  <a:pt x="5858345" y="1395361"/>
                </a:lnTo>
                <a:lnTo>
                  <a:pt x="5857875" y="1396479"/>
                </a:lnTo>
                <a:lnTo>
                  <a:pt x="5857875" y="1399120"/>
                </a:lnTo>
                <a:lnTo>
                  <a:pt x="5858345" y="1400238"/>
                </a:lnTo>
                <a:lnTo>
                  <a:pt x="5860199" y="1402092"/>
                </a:lnTo>
                <a:lnTo>
                  <a:pt x="5861329" y="1402562"/>
                </a:lnTo>
                <a:lnTo>
                  <a:pt x="5863958" y="1402562"/>
                </a:lnTo>
                <a:lnTo>
                  <a:pt x="5865076" y="1402092"/>
                </a:lnTo>
                <a:lnTo>
                  <a:pt x="5866943" y="1400238"/>
                </a:lnTo>
                <a:lnTo>
                  <a:pt x="5867400" y="1399120"/>
                </a:lnTo>
                <a:lnTo>
                  <a:pt x="5867400" y="1396479"/>
                </a:lnTo>
                <a:close/>
              </a:path>
              <a:path w="10151110" h="1866900">
                <a:moveTo>
                  <a:pt x="5867400" y="932141"/>
                </a:moveTo>
                <a:lnTo>
                  <a:pt x="5866943" y="931024"/>
                </a:lnTo>
                <a:lnTo>
                  <a:pt x="5865076" y="929157"/>
                </a:lnTo>
                <a:lnTo>
                  <a:pt x="5863958" y="928687"/>
                </a:lnTo>
                <a:lnTo>
                  <a:pt x="5861329" y="928687"/>
                </a:lnTo>
                <a:lnTo>
                  <a:pt x="5860199" y="929157"/>
                </a:lnTo>
                <a:lnTo>
                  <a:pt x="5858345" y="931024"/>
                </a:lnTo>
                <a:lnTo>
                  <a:pt x="5857875" y="932141"/>
                </a:lnTo>
                <a:lnTo>
                  <a:pt x="5857875" y="934770"/>
                </a:lnTo>
                <a:lnTo>
                  <a:pt x="5858345" y="935888"/>
                </a:lnTo>
                <a:lnTo>
                  <a:pt x="5860199" y="937755"/>
                </a:lnTo>
                <a:lnTo>
                  <a:pt x="5861329" y="938212"/>
                </a:lnTo>
                <a:lnTo>
                  <a:pt x="5863958" y="938212"/>
                </a:lnTo>
                <a:lnTo>
                  <a:pt x="5865076" y="937755"/>
                </a:lnTo>
                <a:lnTo>
                  <a:pt x="5866943" y="935888"/>
                </a:lnTo>
                <a:lnTo>
                  <a:pt x="5867400" y="934770"/>
                </a:lnTo>
                <a:lnTo>
                  <a:pt x="5867400" y="932141"/>
                </a:lnTo>
                <a:close/>
              </a:path>
              <a:path w="10151110" h="1866900">
                <a:moveTo>
                  <a:pt x="5867400" y="467791"/>
                </a:moveTo>
                <a:lnTo>
                  <a:pt x="5866943" y="466674"/>
                </a:lnTo>
                <a:lnTo>
                  <a:pt x="5865076" y="464820"/>
                </a:lnTo>
                <a:lnTo>
                  <a:pt x="5863958" y="464350"/>
                </a:lnTo>
                <a:lnTo>
                  <a:pt x="5861329" y="464350"/>
                </a:lnTo>
                <a:lnTo>
                  <a:pt x="5860199" y="464820"/>
                </a:lnTo>
                <a:lnTo>
                  <a:pt x="5858345" y="466674"/>
                </a:lnTo>
                <a:lnTo>
                  <a:pt x="5857875" y="467791"/>
                </a:lnTo>
                <a:lnTo>
                  <a:pt x="5857875" y="470433"/>
                </a:lnTo>
                <a:lnTo>
                  <a:pt x="5858345" y="471551"/>
                </a:lnTo>
                <a:lnTo>
                  <a:pt x="5860199" y="473405"/>
                </a:lnTo>
                <a:lnTo>
                  <a:pt x="5861329" y="473875"/>
                </a:lnTo>
                <a:lnTo>
                  <a:pt x="5863958" y="473875"/>
                </a:lnTo>
                <a:lnTo>
                  <a:pt x="5865076" y="473405"/>
                </a:lnTo>
                <a:lnTo>
                  <a:pt x="5866943" y="471551"/>
                </a:lnTo>
                <a:lnTo>
                  <a:pt x="5867400" y="470433"/>
                </a:lnTo>
                <a:lnTo>
                  <a:pt x="5867400" y="467791"/>
                </a:lnTo>
                <a:close/>
              </a:path>
              <a:path w="10151110" h="1866900">
                <a:moveTo>
                  <a:pt x="5867400" y="3454"/>
                </a:moveTo>
                <a:lnTo>
                  <a:pt x="5866943" y="2336"/>
                </a:lnTo>
                <a:lnTo>
                  <a:pt x="5865076" y="469"/>
                </a:lnTo>
                <a:lnTo>
                  <a:pt x="5863958" y="0"/>
                </a:lnTo>
                <a:lnTo>
                  <a:pt x="5861329" y="0"/>
                </a:lnTo>
                <a:lnTo>
                  <a:pt x="5860199" y="469"/>
                </a:lnTo>
                <a:lnTo>
                  <a:pt x="5858345" y="2336"/>
                </a:lnTo>
                <a:lnTo>
                  <a:pt x="5857875" y="3454"/>
                </a:lnTo>
                <a:lnTo>
                  <a:pt x="5857875" y="6083"/>
                </a:lnTo>
                <a:lnTo>
                  <a:pt x="5858345" y="7200"/>
                </a:lnTo>
                <a:lnTo>
                  <a:pt x="5860199" y="9067"/>
                </a:lnTo>
                <a:lnTo>
                  <a:pt x="5861329" y="9525"/>
                </a:lnTo>
                <a:lnTo>
                  <a:pt x="5863958" y="9525"/>
                </a:lnTo>
                <a:lnTo>
                  <a:pt x="5865076" y="9067"/>
                </a:lnTo>
                <a:lnTo>
                  <a:pt x="5866943" y="7200"/>
                </a:lnTo>
                <a:lnTo>
                  <a:pt x="5867400" y="6083"/>
                </a:lnTo>
                <a:lnTo>
                  <a:pt x="5867400" y="3454"/>
                </a:lnTo>
                <a:close/>
              </a:path>
              <a:path w="10151110" h="1866900">
                <a:moveTo>
                  <a:pt x="5915025" y="1860829"/>
                </a:moveTo>
                <a:lnTo>
                  <a:pt x="5914568" y="1859711"/>
                </a:lnTo>
                <a:lnTo>
                  <a:pt x="5912701" y="1857844"/>
                </a:lnTo>
                <a:lnTo>
                  <a:pt x="5911583" y="1857375"/>
                </a:lnTo>
                <a:lnTo>
                  <a:pt x="5908954" y="1857375"/>
                </a:lnTo>
                <a:lnTo>
                  <a:pt x="5907824" y="1857844"/>
                </a:lnTo>
                <a:lnTo>
                  <a:pt x="5905970" y="1859711"/>
                </a:lnTo>
                <a:lnTo>
                  <a:pt x="5905500" y="1860829"/>
                </a:lnTo>
                <a:lnTo>
                  <a:pt x="5905500" y="1863458"/>
                </a:lnTo>
                <a:lnTo>
                  <a:pt x="5905970" y="1864575"/>
                </a:lnTo>
                <a:lnTo>
                  <a:pt x="5907824" y="1866442"/>
                </a:lnTo>
                <a:lnTo>
                  <a:pt x="5908954" y="1866900"/>
                </a:lnTo>
                <a:lnTo>
                  <a:pt x="5911583" y="1866900"/>
                </a:lnTo>
                <a:lnTo>
                  <a:pt x="5912701" y="1866442"/>
                </a:lnTo>
                <a:lnTo>
                  <a:pt x="5914568" y="1864575"/>
                </a:lnTo>
                <a:lnTo>
                  <a:pt x="5915025" y="1863458"/>
                </a:lnTo>
                <a:lnTo>
                  <a:pt x="5915025" y="1860829"/>
                </a:lnTo>
                <a:close/>
              </a:path>
              <a:path w="10151110" h="1866900">
                <a:moveTo>
                  <a:pt x="5915025" y="1396479"/>
                </a:moveTo>
                <a:lnTo>
                  <a:pt x="5914568" y="1395361"/>
                </a:lnTo>
                <a:lnTo>
                  <a:pt x="5912701" y="1393507"/>
                </a:lnTo>
                <a:lnTo>
                  <a:pt x="5911583" y="1393037"/>
                </a:lnTo>
                <a:lnTo>
                  <a:pt x="5908954" y="1393037"/>
                </a:lnTo>
                <a:lnTo>
                  <a:pt x="5907824" y="1393507"/>
                </a:lnTo>
                <a:lnTo>
                  <a:pt x="5905970" y="1395361"/>
                </a:lnTo>
                <a:lnTo>
                  <a:pt x="5905500" y="1396479"/>
                </a:lnTo>
                <a:lnTo>
                  <a:pt x="5905500" y="1399120"/>
                </a:lnTo>
                <a:lnTo>
                  <a:pt x="5905970" y="1400238"/>
                </a:lnTo>
                <a:lnTo>
                  <a:pt x="5907824" y="1402092"/>
                </a:lnTo>
                <a:lnTo>
                  <a:pt x="5908954" y="1402562"/>
                </a:lnTo>
                <a:lnTo>
                  <a:pt x="5911583" y="1402562"/>
                </a:lnTo>
                <a:lnTo>
                  <a:pt x="5912701" y="1402092"/>
                </a:lnTo>
                <a:lnTo>
                  <a:pt x="5914568" y="1400238"/>
                </a:lnTo>
                <a:lnTo>
                  <a:pt x="5915025" y="1399120"/>
                </a:lnTo>
                <a:lnTo>
                  <a:pt x="5915025" y="1396479"/>
                </a:lnTo>
                <a:close/>
              </a:path>
              <a:path w="10151110" h="1866900">
                <a:moveTo>
                  <a:pt x="5915025" y="932141"/>
                </a:moveTo>
                <a:lnTo>
                  <a:pt x="5914568" y="931024"/>
                </a:lnTo>
                <a:lnTo>
                  <a:pt x="5912701" y="929157"/>
                </a:lnTo>
                <a:lnTo>
                  <a:pt x="5911583" y="928687"/>
                </a:lnTo>
                <a:lnTo>
                  <a:pt x="5908954" y="928687"/>
                </a:lnTo>
                <a:lnTo>
                  <a:pt x="5907824" y="929157"/>
                </a:lnTo>
                <a:lnTo>
                  <a:pt x="5905970" y="931024"/>
                </a:lnTo>
                <a:lnTo>
                  <a:pt x="5905500" y="932141"/>
                </a:lnTo>
                <a:lnTo>
                  <a:pt x="5905500" y="934770"/>
                </a:lnTo>
                <a:lnTo>
                  <a:pt x="5905970" y="935888"/>
                </a:lnTo>
                <a:lnTo>
                  <a:pt x="5907824" y="937755"/>
                </a:lnTo>
                <a:lnTo>
                  <a:pt x="5908954" y="938212"/>
                </a:lnTo>
                <a:lnTo>
                  <a:pt x="5911583" y="938212"/>
                </a:lnTo>
                <a:lnTo>
                  <a:pt x="5912701" y="937755"/>
                </a:lnTo>
                <a:lnTo>
                  <a:pt x="5914568" y="935888"/>
                </a:lnTo>
                <a:lnTo>
                  <a:pt x="5915025" y="934770"/>
                </a:lnTo>
                <a:lnTo>
                  <a:pt x="5915025" y="932141"/>
                </a:lnTo>
                <a:close/>
              </a:path>
              <a:path w="10151110" h="1866900">
                <a:moveTo>
                  <a:pt x="5915025" y="467791"/>
                </a:moveTo>
                <a:lnTo>
                  <a:pt x="5914568" y="466674"/>
                </a:lnTo>
                <a:lnTo>
                  <a:pt x="5912701" y="464820"/>
                </a:lnTo>
                <a:lnTo>
                  <a:pt x="5911583" y="464350"/>
                </a:lnTo>
                <a:lnTo>
                  <a:pt x="5908954" y="464350"/>
                </a:lnTo>
                <a:lnTo>
                  <a:pt x="5907824" y="464820"/>
                </a:lnTo>
                <a:lnTo>
                  <a:pt x="5905970" y="466674"/>
                </a:lnTo>
                <a:lnTo>
                  <a:pt x="5905500" y="467791"/>
                </a:lnTo>
                <a:lnTo>
                  <a:pt x="5905500" y="470433"/>
                </a:lnTo>
                <a:lnTo>
                  <a:pt x="5905970" y="471551"/>
                </a:lnTo>
                <a:lnTo>
                  <a:pt x="5907824" y="473405"/>
                </a:lnTo>
                <a:lnTo>
                  <a:pt x="5908954" y="473875"/>
                </a:lnTo>
                <a:lnTo>
                  <a:pt x="5911583" y="473875"/>
                </a:lnTo>
                <a:lnTo>
                  <a:pt x="5912701" y="473405"/>
                </a:lnTo>
                <a:lnTo>
                  <a:pt x="5914568" y="471551"/>
                </a:lnTo>
                <a:lnTo>
                  <a:pt x="5915025" y="470433"/>
                </a:lnTo>
                <a:lnTo>
                  <a:pt x="5915025" y="467791"/>
                </a:lnTo>
                <a:close/>
              </a:path>
              <a:path w="10151110" h="1866900">
                <a:moveTo>
                  <a:pt x="5915025" y="3454"/>
                </a:moveTo>
                <a:lnTo>
                  <a:pt x="5914568" y="2336"/>
                </a:lnTo>
                <a:lnTo>
                  <a:pt x="5912701" y="469"/>
                </a:lnTo>
                <a:lnTo>
                  <a:pt x="5911583" y="0"/>
                </a:lnTo>
                <a:lnTo>
                  <a:pt x="5908954" y="0"/>
                </a:lnTo>
                <a:lnTo>
                  <a:pt x="5907824" y="469"/>
                </a:lnTo>
                <a:lnTo>
                  <a:pt x="5905970" y="2336"/>
                </a:lnTo>
                <a:lnTo>
                  <a:pt x="5905500" y="3454"/>
                </a:lnTo>
                <a:lnTo>
                  <a:pt x="5905500" y="6083"/>
                </a:lnTo>
                <a:lnTo>
                  <a:pt x="5905970" y="7200"/>
                </a:lnTo>
                <a:lnTo>
                  <a:pt x="5907824" y="9067"/>
                </a:lnTo>
                <a:lnTo>
                  <a:pt x="5908954" y="9525"/>
                </a:lnTo>
                <a:lnTo>
                  <a:pt x="5911583" y="9525"/>
                </a:lnTo>
                <a:lnTo>
                  <a:pt x="5912701" y="9067"/>
                </a:lnTo>
                <a:lnTo>
                  <a:pt x="5914568" y="7200"/>
                </a:lnTo>
                <a:lnTo>
                  <a:pt x="5915025" y="6083"/>
                </a:lnTo>
                <a:lnTo>
                  <a:pt x="5915025" y="3454"/>
                </a:lnTo>
                <a:close/>
              </a:path>
              <a:path w="10151110" h="1866900">
                <a:moveTo>
                  <a:pt x="5962650" y="1860829"/>
                </a:moveTo>
                <a:lnTo>
                  <a:pt x="5962193" y="1859711"/>
                </a:lnTo>
                <a:lnTo>
                  <a:pt x="5960326" y="1857844"/>
                </a:lnTo>
                <a:lnTo>
                  <a:pt x="5959208" y="1857375"/>
                </a:lnTo>
                <a:lnTo>
                  <a:pt x="5956579" y="1857375"/>
                </a:lnTo>
                <a:lnTo>
                  <a:pt x="5955449" y="1857844"/>
                </a:lnTo>
                <a:lnTo>
                  <a:pt x="5953595" y="1859711"/>
                </a:lnTo>
                <a:lnTo>
                  <a:pt x="5953125" y="1860829"/>
                </a:lnTo>
                <a:lnTo>
                  <a:pt x="5953125" y="1863458"/>
                </a:lnTo>
                <a:lnTo>
                  <a:pt x="5953595" y="1864575"/>
                </a:lnTo>
                <a:lnTo>
                  <a:pt x="5955449" y="1866442"/>
                </a:lnTo>
                <a:lnTo>
                  <a:pt x="5956579" y="1866900"/>
                </a:lnTo>
                <a:lnTo>
                  <a:pt x="5959208" y="1866900"/>
                </a:lnTo>
                <a:lnTo>
                  <a:pt x="5960326" y="1866442"/>
                </a:lnTo>
                <a:lnTo>
                  <a:pt x="5962193" y="1864575"/>
                </a:lnTo>
                <a:lnTo>
                  <a:pt x="5962650" y="1863458"/>
                </a:lnTo>
                <a:lnTo>
                  <a:pt x="5962650" y="1860829"/>
                </a:lnTo>
                <a:close/>
              </a:path>
              <a:path w="10151110" h="1866900">
                <a:moveTo>
                  <a:pt x="5962650" y="1396479"/>
                </a:moveTo>
                <a:lnTo>
                  <a:pt x="5962193" y="1395361"/>
                </a:lnTo>
                <a:lnTo>
                  <a:pt x="5960326" y="1393507"/>
                </a:lnTo>
                <a:lnTo>
                  <a:pt x="5959208" y="1393037"/>
                </a:lnTo>
                <a:lnTo>
                  <a:pt x="5956579" y="1393037"/>
                </a:lnTo>
                <a:lnTo>
                  <a:pt x="5955449" y="1393507"/>
                </a:lnTo>
                <a:lnTo>
                  <a:pt x="5953595" y="1395361"/>
                </a:lnTo>
                <a:lnTo>
                  <a:pt x="5953125" y="1396479"/>
                </a:lnTo>
                <a:lnTo>
                  <a:pt x="5953125" y="1399120"/>
                </a:lnTo>
                <a:lnTo>
                  <a:pt x="5953595" y="1400238"/>
                </a:lnTo>
                <a:lnTo>
                  <a:pt x="5955449" y="1402092"/>
                </a:lnTo>
                <a:lnTo>
                  <a:pt x="5956579" y="1402562"/>
                </a:lnTo>
                <a:lnTo>
                  <a:pt x="5959208" y="1402562"/>
                </a:lnTo>
                <a:lnTo>
                  <a:pt x="5960326" y="1402092"/>
                </a:lnTo>
                <a:lnTo>
                  <a:pt x="5962193" y="1400238"/>
                </a:lnTo>
                <a:lnTo>
                  <a:pt x="5962650" y="1399120"/>
                </a:lnTo>
                <a:lnTo>
                  <a:pt x="5962650" y="1396479"/>
                </a:lnTo>
                <a:close/>
              </a:path>
              <a:path w="10151110" h="1866900">
                <a:moveTo>
                  <a:pt x="5962650" y="932141"/>
                </a:moveTo>
                <a:lnTo>
                  <a:pt x="5962193" y="931024"/>
                </a:lnTo>
                <a:lnTo>
                  <a:pt x="5960326" y="929157"/>
                </a:lnTo>
                <a:lnTo>
                  <a:pt x="5959208" y="928687"/>
                </a:lnTo>
                <a:lnTo>
                  <a:pt x="5956579" y="928687"/>
                </a:lnTo>
                <a:lnTo>
                  <a:pt x="5955449" y="929157"/>
                </a:lnTo>
                <a:lnTo>
                  <a:pt x="5953595" y="931024"/>
                </a:lnTo>
                <a:lnTo>
                  <a:pt x="5953125" y="932141"/>
                </a:lnTo>
                <a:lnTo>
                  <a:pt x="5953125" y="934770"/>
                </a:lnTo>
                <a:lnTo>
                  <a:pt x="5953595" y="935888"/>
                </a:lnTo>
                <a:lnTo>
                  <a:pt x="5955449" y="937755"/>
                </a:lnTo>
                <a:lnTo>
                  <a:pt x="5956579" y="938212"/>
                </a:lnTo>
                <a:lnTo>
                  <a:pt x="5959208" y="938212"/>
                </a:lnTo>
                <a:lnTo>
                  <a:pt x="5960326" y="937755"/>
                </a:lnTo>
                <a:lnTo>
                  <a:pt x="5962193" y="935888"/>
                </a:lnTo>
                <a:lnTo>
                  <a:pt x="5962650" y="934770"/>
                </a:lnTo>
                <a:lnTo>
                  <a:pt x="5962650" y="932141"/>
                </a:lnTo>
                <a:close/>
              </a:path>
              <a:path w="10151110" h="1866900">
                <a:moveTo>
                  <a:pt x="5962650" y="467791"/>
                </a:moveTo>
                <a:lnTo>
                  <a:pt x="5962193" y="466674"/>
                </a:lnTo>
                <a:lnTo>
                  <a:pt x="5960326" y="464820"/>
                </a:lnTo>
                <a:lnTo>
                  <a:pt x="5959208" y="464350"/>
                </a:lnTo>
                <a:lnTo>
                  <a:pt x="5956579" y="464350"/>
                </a:lnTo>
                <a:lnTo>
                  <a:pt x="5955449" y="464820"/>
                </a:lnTo>
                <a:lnTo>
                  <a:pt x="5953595" y="466674"/>
                </a:lnTo>
                <a:lnTo>
                  <a:pt x="5953125" y="467791"/>
                </a:lnTo>
                <a:lnTo>
                  <a:pt x="5953125" y="470433"/>
                </a:lnTo>
                <a:lnTo>
                  <a:pt x="5953595" y="471551"/>
                </a:lnTo>
                <a:lnTo>
                  <a:pt x="5955449" y="473405"/>
                </a:lnTo>
                <a:lnTo>
                  <a:pt x="5956579" y="473875"/>
                </a:lnTo>
                <a:lnTo>
                  <a:pt x="5959208" y="473875"/>
                </a:lnTo>
                <a:lnTo>
                  <a:pt x="5960326" y="473405"/>
                </a:lnTo>
                <a:lnTo>
                  <a:pt x="5962193" y="471551"/>
                </a:lnTo>
                <a:lnTo>
                  <a:pt x="5962650" y="470433"/>
                </a:lnTo>
                <a:lnTo>
                  <a:pt x="5962650" y="467791"/>
                </a:lnTo>
                <a:close/>
              </a:path>
              <a:path w="10151110" h="1866900">
                <a:moveTo>
                  <a:pt x="5962650" y="3454"/>
                </a:moveTo>
                <a:lnTo>
                  <a:pt x="5962193" y="2336"/>
                </a:lnTo>
                <a:lnTo>
                  <a:pt x="5960326" y="469"/>
                </a:lnTo>
                <a:lnTo>
                  <a:pt x="5959208" y="0"/>
                </a:lnTo>
                <a:lnTo>
                  <a:pt x="5956579" y="0"/>
                </a:lnTo>
                <a:lnTo>
                  <a:pt x="5955449" y="469"/>
                </a:lnTo>
                <a:lnTo>
                  <a:pt x="5953595" y="2336"/>
                </a:lnTo>
                <a:lnTo>
                  <a:pt x="5953125" y="3454"/>
                </a:lnTo>
                <a:lnTo>
                  <a:pt x="5953125" y="6083"/>
                </a:lnTo>
                <a:lnTo>
                  <a:pt x="5953595" y="7200"/>
                </a:lnTo>
                <a:lnTo>
                  <a:pt x="5955449" y="9067"/>
                </a:lnTo>
                <a:lnTo>
                  <a:pt x="5956579" y="9525"/>
                </a:lnTo>
                <a:lnTo>
                  <a:pt x="5959208" y="9525"/>
                </a:lnTo>
                <a:lnTo>
                  <a:pt x="5960326" y="9067"/>
                </a:lnTo>
                <a:lnTo>
                  <a:pt x="5962193" y="7200"/>
                </a:lnTo>
                <a:lnTo>
                  <a:pt x="5962650" y="6083"/>
                </a:lnTo>
                <a:lnTo>
                  <a:pt x="5962650" y="3454"/>
                </a:lnTo>
                <a:close/>
              </a:path>
              <a:path w="10151110" h="1866900">
                <a:moveTo>
                  <a:pt x="6010275" y="1860829"/>
                </a:moveTo>
                <a:lnTo>
                  <a:pt x="6009818" y="1859711"/>
                </a:lnTo>
                <a:lnTo>
                  <a:pt x="6007951" y="1857844"/>
                </a:lnTo>
                <a:lnTo>
                  <a:pt x="6006833" y="1857375"/>
                </a:lnTo>
                <a:lnTo>
                  <a:pt x="6004204" y="1857375"/>
                </a:lnTo>
                <a:lnTo>
                  <a:pt x="6003087" y="1857844"/>
                </a:lnTo>
                <a:lnTo>
                  <a:pt x="6001220" y="1859711"/>
                </a:lnTo>
                <a:lnTo>
                  <a:pt x="6000750" y="1860829"/>
                </a:lnTo>
                <a:lnTo>
                  <a:pt x="6000750" y="1863458"/>
                </a:lnTo>
                <a:lnTo>
                  <a:pt x="6001220" y="1864575"/>
                </a:lnTo>
                <a:lnTo>
                  <a:pt x="6003087" y="1866442"/>
                </a:lnTo>
                <a:lnTo>
                  <a:pt x="6004204" y="1866900"/>
                </a:lnTo>
                <a:lnTo>
                  <a:pt x="6006833" y="1866900"/>
                </a:lnTo>
                <a:lnTo>
                  <a:pt x="6007951" y="1866442"/>
                </a:lnTo>
                <a:lnTo>
                  <a:pt x="6009818" y="1864575"/>
                </a:lnTo>
                <a:lnTo>
                  <a:pt x="6010275" y="1863458"/>
                </a:lnTo>
                <a:lnTo>
                  <a:pt x="6010275" y="1860829"/>
                </a:lnTo>
                <a:close/>
              </a:path>
              <a:path w="10151110" h="1866900">
                <a:moveTo>
                  <a:pt x="6010275" y="1396479"/>
                </a:moveTo>
                <a:lnTo>
                  <a:pt x="6009818" y="1395361"/>
                </a:lnTo>
                <a:lnTo>
                  <a:pt x="6007951" y="1393507"/>
                </a:lnTo>
                <a:lnTo>
                  <a:pt x="6006833" y="1393037"/>
                </a:lnTo>
                <a:lnTo>
                  <a:pt x="6004204" y="1393037"/>
                </a:lnTo>
                <a:lnTo>
                  <a:pt x="6003087" y="1393507"/>
                </a:lnTo>
                <a:lnTo>
                  <a:pt x="6001220" y="1395361"/>
                </a:lnTo>
                <a:lnTo>
                  <a:pt x="6000750" y="1396479"/>
                </a:lnTo>
                <a:lnTo>
                  <a:pt x="6000750" y="1399120"/>
                </a:lnTo>
                <a:lnTo>
                  <a:pt x="6001220" y="1400238"/>
                </a:lnTo>
                <a:lnTo>
                  <a:pt x="6003087" y="1402092"/>
                </a:lnTo>
                <a:lnTo>
                  <a:pt x="6004204" y="1402562"/>
                </a:lnTo>
                <a:lnTo>
                  <a:pt x="6006833" y="1402562"/>
                </a:lnTo>
                <a:lnTo>
                  <a:pt x="6007951" y="1402092"/>
                </a:lnTo>
                <a:lnTo>
                  <a:pt x="6009818" y="1400238"/>
                </a:lnTo>
                <a:lnTo>
                  <a:pt x="6010275" y="1399120"/>
                </a:lnTo>
                <a:lnTo>
                  <a:pt x="6010275" y="1396479"/>
                </a:lnTo>
                <a:close/>
              </a:path>
              <a:path w="10151110" h="1866900">
                <a:moveTo>
                  <a:pt x="6010275" y="932141"/>
                </a:moveTo>
                <a:lnTo>
                  <a:pt x="6009818" y="931024"/>
                </a:lnTo>
                <a:lnTo>
                  <a:pt x="6007951" y="929157"/>
                </a:lnTo>
                <a:lnTo>
                  <a:pt x="6006833" y="928687"/>
                </a:lnTo>
                <a:lnTo>
                  <a:pt x="6004204" y="928687"/>
                </a:lnTo>
                <a:lnTo>
                  <a:pt x="6003087" y="929157"/>
                </a:lnTo>
                <a:lnTo>
                  <a:pt x="6001220" y="931024"/>
                </a:lnTo>
                <a:lnTo>
                  <a:pt x="6000750" y="932141"/>
                </a:lnTo>
                <a:lnTo>
                  <a:pt x="6000750" y="934770"/>
                </a:lnTo>
                <a:lnTo>
                  <a:pt x="6001220" y="935888"/>
                </a:lnTo>
                <a:lnTo>
                  <a:pt x="6003087" y="937755"/>
                </a:lnTo>
                <a:lnTo>
                  <a:pt x="6004204" y="938212"/>
                </a:lnTo>
                <a:lnTo>
                  <a:pt x="6006833" y="938212"/>
                </a:lnTo>
                <a:lnTo>
                  <a:pt x="6007951" y="937755"/>
                </a:lnTo>
                <a:lnTo>
                  <a:pt x="6009818" y="935888"/>
                </a:lnTo>
                <a:lnTo>
                  <a:pt x="6010275" y="934770"/>
                </a:lnTo>
                <a:lnTo>
                  <a:pt x="6010275" y="932141"/>
                </a:lnTo>
                <a:close/>
              </a:path>
              <a:path w="10151110" h="1866900">
                <a:moveTo>
                  <a:pt x="6010275" y="467791"/>
                </a:moveTo>
                <a:lnTo>
                  <a:pt x="6009818" y="466674"/>
                </a:lnTo>
                <a:lnTo>
                  <a:pt x="6007951" y="464820"/>
                </a:lnTo>
                <a:lnTo>
                  <a:pt x="6006833" y="464350"/>
                </a:lnTo>
                <a:lnTo>
                  <a:pt x="6004204" y="464350"/>
                </a:lnTo>
                <a:lnTo>
                  <a:pt x="6003087" y="464820"/>
                </a:lnTo>
                <a:lnTo>
                  <a:pt x="6001220" y="466674"/>
                </a:lnTo>
                <a:lnTo>
                  <a:pt x="6000750" y="467791"/>
                </a:lnTo>
                <a:lnTo>
                  <a:pt x="6000750" y="470433"/>
                </a:lnTo>
                <a:lnTo>
                  <a:pt x="6001220" y="471551"/>
                </a:lnTo>
                <a:lnTo>
                  <a:pt x="6003087" y="473405"/>
                </a:lnTo>
                <a:lnTo>
                  <a:pt x="6004204" y="473875"/>
                </a:lnTo>
                <a:lnTo>
                  <a:pt x="6006833" y="473875"/>
                </a:lnTo>
                <a:lnTo>
                  <a:pt x="6007951" y="473405"/>
                </a:lnTo>
                <a:lnTo>
                  <a:pt x="6009818" y="471551"/>
                </a:lnTo>
                <a:lnTo>
                  <a:pt x="6010275" y="470433"/>
                </a:lnTo>
                <a:lnTo>
                  <a:pt x="6010275" y="467791"/>
                </a:lnTo>
                <a:close/>
              </a:path>
              <a:path w="10151110" h="1866900">
                <a:moveTo>
                  <a:pt x="6010275" y="3454"/>
                </a:moveTo>
                <a:lnTo>
                  <a:pt x="6009818" y="2336"/>
                </a:lnTo>
                <a:lnTo>
                  <a:pt x="6007951" y="469"/>
                </a:lnTo>
                <a:lnTo>
                  <a:pt x="6006833" y="0"/>
                </a:lnTo>
                <a:lnTo>
                  <a:pt x="6004204" y="0"/>
                </a:lnTo>
                <a:lnTo>
                  <a:pt x="6003087" y="469"/>
                </a:lnTo>
                <a:lnTo>
                  <a:pt x="6001220" y="2336"/>
                </a:lnTo>
                <a:lnTo>
                  <a:pt x="6000750" y="3454"/>
                </a:lnTo>
                <a:lnTo>
                  <a:pt x="6000750" y="6083"/>
                </a:lnTo>
                <a:lnTo>
                  <a:pt x="6001220" y="7200"/>
                </a:lnTo>
                <a:lnTo>
                  <a:pt x="6003087" y="9067"/>
                </a:lnTo>
                <a:lnTo>
                  <a:pt x="6004204" y="9525"/>
                </a:lnTo>
                <a:lnTo>
                  <a:pt x="6006833" y="9525"/>
                </a:lnTo>
                <a:lnTo>
                  <a:pt x="6007951" y="9067"/>
                </a:lnTo>
                <a:lnTo>
                  <a:pt x="6009818" y="7200"/>
                </a:lnTo>
                <a:lnTo>
                  <a:pt x="6010275" y="6083"/>
                </a:lnTo>
                <a:lnTo>
                  <a:pt x="6010275" y="3454"/>
                </a:lnTo>
                <a:close/>
              </a:path>
              <a:path w="10151110" h="1866900">
                <a:moveTo>
                  <a:pt x="6057900" y="1860829"/>
                </a:moveTo>
                <a:lnTo>
                  <a:pt x="6057443" y="1859711"/>
                </a:lnTo>
                <a:lnTo>
                  <a:pt x="6055576" y="1857844"/>
                </a:lnTo>
                <a:lnTo>
                  <a:pt x="6054458" y="1857375"/>
                </a:lnTo>
                <a:lnTo>
                  <a:pt x="6051829" y="1857375"/>
                </a:lnTo>
                <a:lnTo>
                  <a:pt x="6050699" y="1857844"/>
                </a:lnTo>
                <a:lnTo>
                  <a:pt x="6048845" y="1859711"/>
                </a:lnTo>
                <a:lnTo>
                  <a:pt x="6048375" y="1860829"/>
                </a:lnTo>
                <a:lnTo>
                  <a:pt x="6048375" y="1863458"/>
                </a:lnTo>
                <a:lnTo>
                  <a:pt x="6048845" y="1864575"/>
                </a:lnTo>
                <a:lnTo>
                  <a:pt x="6050699" y="1866442"/>
                </a:lnTo>
                <a:lnTo>
                  <a:pt x="6051829" y="1866900"/>
                </a:lnTo>
                <a:lnTo>
                  <a:pt x="6054458" y="1866900"/>
                </a:lnTo>
                <a:lnTo>
                  <a:pt x="6055576" y="1866442"/>
                </a:lnTo>
                <a:lnTo>
                  <a:pt x="6057443" y="1864575"/>
                </a:lnTo>
                <a:lnTo>
                  <a:pt x="6057900" y="1863458"/>
                </a:lnTo>
                <a:lnTo>
                  <a:pt x="6057900" y="1860829"/>
                </a:lnTo>
                <a:close/>
              </a:path>
              <a:path w="10151110" h="1866900">
                <a:moveTo>
                  <a:pt x="6057900" y="1396479"/>
                </a:moveTo>
                <a:lnTo>
                  <a:pt x="6057443" y="1395361"/>
                </a:lnTo>
                <a:lnTo>
                  <a:pt x="6055576" y="1393507"/>
                </a:lnTo>
                <a:lnTo>
                  <a:pt x="6054458" y="1393037"/>
                </a:lnTo>
                <a:lnTo>
                  <a:pt x="6051829" y="1393037"/>
                </a:lnTo>
                <a:lnTo>
                  <a:pt x="6050699" y="1393507"/>
                </a:lnTo>
                <a:lnTo>
                  <a:pt x="6048845" y="1395361"/>
                </a:lnTo>
                <a:lnTo>
                  <a:pt x="6048375" y="1396479"/>
                </a:lnTo>
                <a:lnTo>
                  <a:pt x="6048375" y="1399120"/>
                </a:lnTo>
                <a:lnTo>
                  <a:pt x="6048845" y="1400238"/>
                </a:lnTo>
                <a:lnTo>
                  <a:pt x="6050699" y="1402092"/>
                </a:lnTo>
                <a:lnTo>
                  <a:pt x="6051829" y="1402562"/>
                </a:lnTo>
                <a:lnTo>
                  <a:pt x="6054458" y="1402562"/>
                </a:lnTo>
                <a:lnTo>
                  <a:pt x="6055576" y="1402092"/>
                </a:lnTo>
                <a:lnTo>
                  <a:pt x="6057443" y="1400238"/>
                </a:lnTo>
                <a:lnTo>
                  <a:pt x="6057900" y="1399120"/>
                </a:lnTo>
                <a:lnTo>
                  <a:pt x="6057900" y="1396479"/>
                </a:lnTo>
                <a:close/>
              </a:path>
              <a:path w="10151110" h="1866900">
                <a:moveTo>
                  <a:pt x="6057900" y="932141"/>
                </a:moveTo>
                <a:lnTo>
                  <a:pt x="6057443" y="931024"/>
                </a:lnTo>
                <a:lnTo>
                  <a:pt x="6055576" y="929157"/>
                </a:lnTo>
                <a:lnTo>
                  <a:pt x="6054458" y="928687"/>
                </a:lnTo>
                <a:lnTo>
                  <a:pt x="6051829" y="928687"/>
                </a:lnTo>
                <a:lnTo>
                  <a:pt x="6050699" y="929157"/>
                </a:lnTo>
                <a:lnTo>
                  <a:pt x="6048845" y="931024"/>
                </a:lnTo>
                <a:lnTo>
                  <a:pt x="6048375" y="932141"/>
                </a:lnTo>
                <a:lnTo>
                  <a:pt x="6048375" y="934770"/>
                </a:lnTo>
                <a:lnTo>
                  <a:pt x="6048845" y="935888"/>
                </a:lnTo>
                <a:lnTo>
                  <a:pt x="6050699" y="937755"/>
                </a:lnTo>
                <a:lnTo>
                  <a:pt x="6051829" y="938212"/>
                </a:lnTo>
                <a:lnTo>
                  <a:pt x="6054458" y="938212"/>
                </a:lnTo>
                <a:lnTo>
                  <a:pt x="6055576" y="937755"/>
                </a:lnTo>
                <a:lnTo>
                  <a:pt x="6057443" y="935888"/>
                </a:lnTo>
                <a:lnTo>
                  <a:pt x="6057900" y="934770"/>
                </a:lnTo>
                <a:lnTo>
                  <a:pt x="6057900" y="932141"/>
                </a:lnTo>
                <a:close/>
              </a:path>
              <a:path w="10151110" h="1866900">
                <a:moveTo>
                  <a:pt x="6057900" y="467791"/>
                </a:moveTo>
                <a:lnTo>
                  <a:pt x="6057443" y="466674"/>
                </a:lnTo>
                <a:lnTo>
                  <a:pt x="6055576" y="464820"/>
                </a:lnTo>
                <a:lnTo>
                  <a:pt x="6054458" y="464350"/>
                </a:lnTo>
                <a:lnTo>
                  <a:pt x="6051829" y="464350"/>
                </a:lnTo>
                <a:lnTo>
                  <a:pt x="6050699" y="464820"/>
                </a:lnTo>
                <a:lnTo>
                  <a:pt x="6048845" y="466674"/>
                </a:lnTo>
                <a:lnTo>
                  <a:pt x="6048375" y="467791"/>
                </a:lnTo>
                <a:lnTo>
                  <a:pt x="6048375" y="470433"/>
                </a:lnTo>
                <a:lnTo>
                  <a:pt x="6048845" y="471551"/>
                </a:lnTo>
                <a:lnTo>
                  <a:pt x="6050699" y="473405"/>
                </a:lnTo>
                <a:lnTo>
                  <a:pt x="6051829" y="473875"/>
                </a:lnTo>
                <a:lnTo>
                  <a:pt x="6054458" y="473875"/>
                </a:lnTo>
                <a:lnTo>
                  <a:pt x="6055576" y="473405"/>
                </a:lnTo>
                <a:lnTo>
                  <a:pt x="6057443" y="471551"/>
                </a:lnTo>
                <a:lnTo>
                  <a:pt x="6057900" y="470433"/>
                </a:lnTo>
                <a:lnTo>
                  <a:pt x="6057900" y="467791"/>
                </a:lnTo>
                <a:close/>
              </a:path>
              <a:path w="10151110" h="1866900">
                <a:moveTo>
                  <a:pt x="6057900" y="3454"/>
                </a:moveTo>
                <a:lnTo>
                  <a:pt x="6057443" y="2336"/>
                </a:lnTo>
                <a:lnTo>
                  <a:pt x="6055576" y="469"/>
                </a:lnTo>
                <a:lnTo>
                  <a:pt x="6054458" y="0"/>
                </a:lnTo>
                <a:lnTo>
                  <a:pt x="6051829" y="0"/>
                </a:lnTo>
                <a:lnTo>
                  <a:pt x="6050699" y="469"/>
                </a:lnTo>
                <a:lnTo>
                  <a:pt x="6048845" y="2336"/>
                </a:lnTo>
                <a:lnTo>
                  <a:pt x="6048375" y="3454"/>
                </a:lnTo>
                <a:lnTo>
                  <a:pt x="6048375" y="6083"/>
                </a:lnTo>
                <a:lnTo>
                  <a:pt x="6048845" y="7200"/>
                </a:lnTo>
                <a:lnTo>
                  <a:pt x="6050699" y="9067"/>
                </a:lnTo>
                <a:lnTo>
                  <a:pt x="6051829" y="9525"/>
                </a:lnTo>
                <a:lnTo>
                  <a:pt x="6054458" y="9525"/>
                </a:lnTo>
                <a:lnTo>
                  <a:pt x="6055576" y="9067"/>
                </a:lnTo>
                <a:lnTo>
                  <a:pt x="6057443" y="7200"/>
                </a:lnTo>
                <a:lnTo>
                  <a:pt x="6057900" y="6083"/>
                </a:lnTo>
                <a:lnTo>
                  <a:pt x="6057900" y="3454"/>
                </a:lnTo>
                <a:close/>
              </a:path>
              <a:path w="10151110" h="1866900">
                <a:moveTo>
                  <a:pt x="6105525" y="1860829"/>
                </a:moveTo>
                <a:lnTo>
                  <a:pt x="6105068" y="1859711"/>
                </a:lnTo>
                <a:lnTo>
                  <a:pt x="6103201" y="1857844"/>
                </a:lnTo>
                <a:lnTo>
                  <a:pt x="6102083" y="1857375"/>
                </a:lnTo>
                <a:lnTo>
                  <a:pt x="6099454" y="1857375"/>
                </a:lnTo>
                <a:lnTo>
                  <a:pt x="6098324" y="1857844"/>
                </a:lnTo>
                <a:lnTo>
                  <a:pt x="6096470" y="1859711"/>
                </a:lnTo>
                <a:lnTo>
                  <a:pt x="6096000" y="1860829"/>
                </a:lnTo>
                <a:lnTo>
                  <a:pt x="6096000" y="1863458"/>
                </a:lnTo>
                <a:lnTo>
                  <a:pt x="6096470" y="1864575"/>
                </a:lnTo>
                <a:lnTo>
                  <a:pt x="6098324" y="1866442"/>
                </a:lnTo>
                <a:lnTo>
                  <a:pt x="6099454" y="1866900"/>
                </a:lnTo>
                <a:lnTo>
                  <a:pt x="6102083" y="1866900"/>
                </a:lnTo>
                <a:lnTo>
                  <a:pt x="6103201" y="1866442"/>
                </a:lnTo>
                <a:lnTo>
                  <a:pt x="6105068" y="1864575"/>
                </a:lnTo>
                <a:lnTo>
                  <a:pt x="6105525" y="1863458"/>
                </a:lnTo>
                <a:lnTo>
                  <a:pt x="6105525" y="1860829"/>
                </a:lnTo>
                <a:close/>
              </a:path>
              <a:path w="10151110" h="1866900">
                <a:moveTo>
                  <a:pt x="6105525" y="1396479"/>
                </a:moveTo>
                <a:lnTo>
                  <a:pt x="6105068" y="1395361"/>
                </a:lnTo>
                <a:lnTo>
                  <a:pt x="6103201" y="1393507"/>
                </a:lnTo>
                <a:lnTo>
                  <a:pt x="6102083" y="1393037"/>
                </a:lnTo>
                <a:lnTo>
                  <a:pt x="6099454" y="1393037"/>
                </a:lnTo>
                <a:lnTo>
                  <a:pt x="6098324" y="1393507"/>
                </a:lnTo>
                <a:lnTo>
                  <a:pt x="6096470" y="1395361"/>
                </a:lnTo>
                <a:lnTo>
                  <a:pt x="6096000" y="1396479"/>
                </a:lnTo>
                <a:lnTo>
                  <a:pt x="6096000" y="1399120"/>
                </a:lnTo>
                <a:lnTo>
                  <a:pt x="6096470" y="1400238"/>
                </a:lnTo>
                <a:lnTo>
                  <a:pt x="6098324" y="1402092"/>
                </a:lnTo>
                <a:lnTo>
                  <a:pt x="6099454" y="1402562"/>
                </a:lnTo>
                <a:lnTo>
                  <a:pt x="6102083" y="1402562"/>
                </a:lnTo>
                <a:lnTo>
                  <a:pt x="6103201" y="1402092"/>
                </a:lnTo>
                <a:lnTo>
                  <a:pt x="6105068" y="1400238"/>
                </a:lnTo>
                <a:lnTo>
                  <a:pt x="6105525" y="1399120"/>
                </a:lnTo>
                <a:lnTo>
                  <a:pt x="6105525" y="1396479"/>
                </a:lnTo>
                <a:close/>
              </a:path>
              <a:path w="10151110" h="1866900">
                <a:moveTo>
                  <a:pt x="6105525" y="932141"/>
                </a:moveTo>
                <a:lnTo>
                  <a:pt x="6105068" y="931024"/>
                </a:lnTo>
                <a:lnTo>
                  <a:pt x="6103201" y="929157"/>
                </a:lnTo>
                <a:lnTo>
                  <a:pt x="6102083" y="928687"/>
                </a:lnTo>
                <a:lnTo>
                  <a:pt x="6099454" y="928687"/>
                </a:lnTo>
                <a:lnTo>
                  <a:pt x="6098324" y="929157"/>
                </a:lnTo>
                <a:lnTo>
                  <a:pt x="6096470" y="931024"/>
                </a:lnTo>
                <a:lnTo>
                  <a:pt x="6096000" y="932141"/>
                </a:lnTo>
                <a:lnTo>
                  <a:pt x="6096000" y="934770"/>
                </a:lnTo>
                <a:lnTo>
                  <a:pt x="6096470" y="935888"/>
                </a:lnTo>
                <a:lnTo>
                  <a:pt x="6098324" y="937755"/>
                </a:lnTo>
                <a:lnTo>
                  <a:pt x="6099454" y="938212"/>
                </a:lnTo>
                <a:lnTo>
                  <a:pt x="6102083" y="938212"/>
                </a:lnTo>
                <a:lnTo>
                  <a:pt x="6103201" y="937755"/>
                </a:lnTo>
                <a:lnTo>
                  <a:pt x="6105068" y="935888"/>
                </a:lnTo>
                <a:lnTo>
                  <a:pt x="6105525" y="934770"/>
                </a:lnTo>
                <a:lnTo>
                  <a:pt x="6105525" y="932141"/>
                </a:lnTo>
                <a:close/>
              </a:path>
              <a:path w="10151110" h="1866900">
                <a:moveTo>
                  <a:pt x="6105525" y="467791"/>
                </a:moveTo>
                <a:lnTo>
                  <a:pt x="6105068" y="466674"/>
                </a:lnTo>
                <a:lnTo>
                  <a:pt x="6103201" y="464820"/>
                </a:lnTo>
                <a:lnTo>
                  <a:pt x="6102083" y="464350"/>
                </a:lnTo>
                <a:lnTo>
                  <a:pt x="6099454" y="464350"/>
                </a:lnTo>
                <a:lnTo>
                  <a:pt x="6098324" y="464820"/>
                </a:lnTo>
                <a:lnTo>
                  <a:pt x="6096470" y="466674"/>
                </a:lnTo>
                <a:lnTo>
                  <a:pt x="6096000" y="467791"/>
                </a:lnTo>
                <a:lnTo>
                  <a:pt x="6096000" y="470433"/>
                </a:lnTo>
                <a:lnTo>
                  <a:pt x="6096470" y="471551"/>
                </a:lnTo>
                <a:lnTo>
                  <a:pt x="6098324" y="473405"/>
                </a:lnTo>
                <a:lnTo>
                  <a:pt x="6099454" y="473875"/>
                </a:lnTo>
                <a:lnTo>
                  <a:pt x="6102083" y="473875"/>
                </a:lnTo>
                <a:lnTo>
                  <a:pt x="6103201" y="473405"/>
                </a:lnTo>
                <a:lnTo>
                  <a:pt x="6105068" y="471551"/>
                </a:lnTo>
                <a:lnTo>
                  <a:pt x="6105525" y="470433"/>
                </a:lnTo>
                <a:lnTo>
                  <a:pt x="6105525" y="467791"/>
                </a:lnTo>
                <a:close/>
              </a:path>
              <a:path w="10151110" h="1866900">
                <a:moveTo>
                  <a:pt x="6105525" y="3454"/>
                </a:moveTo>
                <a:lnTo>
                  <a:pt x="6105068" y="2336"/>
                </a:lnTo>
                <a:lnTo>
                  <a:pt x="6103201" y="469"/>
                </a:lnTo>
                <a:lnTo>
                  <a:pt x="6102083" y="0"/>
                </a:lnTo>
                <a:lnTo>
                  <a:pt x="6099454" y="0"/>
                </a:lnTo>
                <a:lnTo>
                  <a:pt x="6098324" y="469"/>
                </a:lnTo>
                <a:lnTo>
                  <a:pt x="6096470" y="2336"/>
                </a:lnTo>
                <a:lnTo>
                  <a:pt x="6096000" y="3454"/>
                </a:lnTo>
                <a:lnTo>
                  <a:pt x="6096000" y="6083"/>
                </a:lnTo>
                <a:lnTo>
                  <a:pt x="6096470" y="7200"/>
                </a:lnTo>
                <a:lnTo>
                  <a:pt x="6098324" y="9067"/>
                </a:lnTo>
                <a:lnTo>
                  <a:pt x="6099454" y="9525"/>
                </a:lnTo>
                <a:lnTo>
                  <a:pt x="6102083" y="9525"/>
                </a:lnTo>
                <a:lnTo>
                  <a:pt x="6103201" y="9067"/>
                </a:lnTo>
                <a:lnTo>
                  <a:pt x="6105068" y="7200"/>
                </a:lnTo>
                <a:lnTo>
                  <a:pt x="6105525" y="6083"/>
                </a:lnTo>
                <a:lnTo>
                  <a:pt x="6105525" y="3454"/>
                </a:lnTo>
                <a:close/>
              </a:path>
              <a:path w="10151110" h="1866900">
                <a:moveTo>
                  <a:pt x="6153150" y="1860829"/>
                </a:moveTo>
                <a:lnTo>
                  <a:pt x="6152693" y="1859711"/>
                </a:lnTo>
                <a:lnTo>
                  <a:pt x="6150826" y="1857844"/>
                </a:lnTo>
                <a:lnTo>
                  <a:pt x="6149708" y="1857375"/>
                </a:lnTo>
                <a:lnTo>
                  <a:pt x="6147079" y="1857375"/>
                </a:lnTo>
                <a:lnTo>
                  <a:pt x="6145949" y="1857844"/>
                </a:lnTo>
                <a:lnTo>
                  <a:pt x="6144095" y="1859711"/>
                </a:lnTo>
                <a:lnTo>
                  <a:pt x="6143625" y="1860829"/>
                </a:lnTo>
                <a:lnTo>
                  <a:pt x="6143625" y="1863458"/>
                </a:lnTo>
                <a:lnTo>
                  <a:pt x="6144095" y="1864575"/>
                </a:lnTo>
                <a:lnTo>
                  <a:pt x="6145949" y="1866442"/>
                </a:lnTo>
                <a:lnTo>
                  <a:pt x="6147079" y="1866900"/>
                </a:lnTo>
                <a:lnTo>
                  <a:pt x="6149708" y="1866900"/>
                </a:lnTo>
                <a:lnTo>
                  <a:pt x="6150826" y="1866442"/>
                </a:lnTo>
                <a:lnTo>
                  <a:pt x="6152693" y="1864575"/>
                </a:lnTo>
                <a:lnTo>
                  <a:pt x="6153150" y="1863458"/>
                </a:lnTo>
                <a:lnTo>
                  <a:pt x="6153150" y="1860829"/>
                </a:lnTo>
                <a:close/>
              </a:path>
              <a:path w="10151110" h="1866900">
                <a:moveTo>
                  <a:pt x="6153150" y="1396479"/>
                </a:moveTo>
                <a:lnTo>
                  <a:pt x="6152693" y="1395361"/>
                </a:lnTo>
                <a:lnTo>
                  <a:pt x="6150826" y="1393507"/>
                </a:lnTo>
                <a:lnTo>
                  <a:pt x="6149708" y="1393037"/>
                </a:lnTo>
                <a:lnTo>
                  <a:pt x="6147079" y="1393037"/>
                </a:lnTo>
                <a:lnTo>
                  <a:pt x="6145949" y="1393507"/>
                </a:lnTo>
                <a:lnTo>
                  <a:pt x="6144095" y="1395361"/>
                </a:lnTo>
                <a:lnTo>
                  <a:pt x="6143625" y="1396479"/>
                </a:lnTo>
                <a:lnTo>
                  <a:pt x="6143625" y="1399120"/>
                </a:lnTo>
                <a:lnTo>
                  <a:pt x="6144095" y="1400238"/>
                </a:lnTo>
                <a:lnTo>
                  <a:pt x="6145949" y="1402092"/>
                </a:lnTo>
                <a:lnTo>
                  <a:pt x="6147079" y="1402562"/>
                </a:lnTo>
                <a:lnTo>
                  <a:pt x="6149708" y="1402562"/>
                </a:lnTo>
                <a:lnTo>
                  <a:pt x="6150826" y="1402092"/>
                </a:lnTo>
                <a:lnTo>
                  <a:pt x="6152693" y="1400238"/>
                </a:lnTo>
                <a:lnTo>
                  <a:pt x="6153150" y="1399120"/>
                </a:lnTo>
                <a:lnTo>
                  <a:pt x="6153150" y="1396479"/>
                </a:lnTo>
                <a:close/>
              </a:path>
              <a:path w="10151110" h="1866900">
                <a:moveTo>
                  <a:pt x="6153150" y="932141"/>
                </a:moveTo>
                <a:lnTo>
                  <a:pt x="6152693" y="931024"/>
                </a:lnTo>
                <a:lnTo>
                  <a:pt x="6150826" y="929157"/>
                </a:lnTo>
                <a:lnTo>
                  <a:pt x="6149708" y="928687"/>
                </a:lnTo>
                <a:lnTo>
                  <a:pt x="6147079" y="928687"/>
                </a:lnTo>
                <a:lnTo>
                  <a:pt x="6145949" y="929157"/>
                </a:lnTo>
                <a:lnTo>
                  <a:pt x="6144095" y="931024"/>
                </a:lnTo>
                <a:lnTo>
                  <a:pt x="6143625" y="932141"/>
                </a:lnTo>
                <a:lnTo>
                  <a:pt x="6143625" y="934770"/>
                </a:lnTo>
                <a:lnTo>
                  <a:pt x="6144095" y="935888"/>
                </a:lnTo>
                <a:lnTo>
                  <a:pt x="6145949" y="937755"/>
                </a:lnTo>
                <a:lnTo>
                  <a:pt x="6147079" y="938212"/>
                </a:lnTo>
                <a:lnTo>
                  <a:pt x="6149708" y="938212"/>
                </a:lnTo>
                <a:lnTo>
                  <a:pt x="6150826" y="937755"/>
                </a:lnTo>
                <a:lnTo>
                  <a:pt x="6152693" y="935888"/>
                </a:lnTo>
                <a:lnTo>
                  <a:pt x="6153150" y="934770"/>
                </a:lnTo>
                <a:lnTo>
                  <a:pt x="6153150" y="932141"/>
                </a:lnTo>
                <a:close/>
              </a:path>
              <a:path w="10151110" h="1866900">
                <a:moveTo>
                  <a:pt x="6153150" y="467791"/>
                </a:moveTo>
                <a:lnTo>
                  <a:pt x="6152693" y="466674"/>
                </a:lnTo>
                <a:lnTo>
                  <a:pt x="6150826" y="464820"/>
                </a:lnTo>
                <a:lnTo>
                  <a:pt x="6149708" y="464350"/>
                </a:lnTo>
                <a:lnTo>
                  <a:pt x="6147079" y="464350"/>
                </a:lnTo>
                <a:lnTo>
                  <a:pt x="6145949" y="464820"/>
                </a:lnTo>
                <a:lnTo>
                  <a:pt x="6144095" y="466674"/>
                </a:lnTo>
                <a:lnTo>
                  <a:pt x="6143625" y="467791"/>
                </a:lnTo>
                <a:lnTo>
                  <a:pt x="6143625" y="470433"/>
                </a:lnTo>
                <a:lnTo>
                  <a:pt x="6144095" y="471551"/>
                </a:lnTo>
                <a:lnTo>
                  <a:pt x="6145949" y="473405"/>
                </a:lnTo>
                <a:lnTo>
                  <a:pt x="6147079" y="473875"/>
                </a:lnTo>
                <a:lnTo>
                  <a:pt x="6149708" y="473875"/>
                </a:lnTo>
                <a:lnTo>
                  <a:pt x="6150826" y="473405"/>
                </a:lnTo>
                <a:lnTo>
                  <a:pt x="6152693" y="471551"/>
                </a:lnTo>
                <a:lnTo>
                  <a:pt x="6153150" y="470433"/>
                </a:lnTo>
                <a:lnTo>
                  <a:pt x="6153150" y="467791"/>
                </a:lnTo>
                <a:close/>
              </a:path>
              <a:path w="10151110" h="1866900">
                <a:moveTo>
                  <a:pt x="6153150" y="3454"/>
                </a:moveTo>
                <a:lnTo>
                  <a:pt x="6152693" y="2336"/>
                </a:lnTo>
                <a:lnTo>
                  <a:pt x="6150826" y="469"/>
                </a:lnTo>
                <a:lnTo>
                  <a:pt x="6149708" y="0"/>
                </a:lnTo>
                <a:lnTo>
                  <a:pt x="6147079" y="0"/>
                </a:lnTo>
                <a:lnTo>
                  <a:pt x="6145949" y="469"/>
                </a:lnTo>
                <a:lnTo>
                  <a:pt x="6144095" y="2336"/>
                </a:lnTo>
                <a:lnTo>
                  <a:pt x="6143625" y="3454"/>
                </a:lnTo>
                <a:lnTo>
                  <a:pt x="6143625" y="6083"/>
                </a:lnTo>
                <a:lnTo>
                  <a:pt x="6144095" y="7200"/>
                </a:lnTo>
                <a:lnTo>
                  <a:pt x="6145949" y="9067"/>
                </a:lnTo>
                <a:lnTo>
                  <a:pt x="6147079" y="9525"/>
                </a:lnTo>
                <a:lnTo>
                  <a:pt x="6149708" y="9525"/>
                </a:lnTo>
                <a:lnTo>
                  <a:pt x="6150826" y="9067"/>
                </a:lnTo>
                <a:lnTo>
                  <a:pt x="6152693" y="7200"/>
                </a:lnTo>
                <a:lnTo>
                  <a:pt x="6153150" y="6083"/>
                </a:lnTo>
                <a:lnTo>
                  <a:pt x="6153150" y="3454"/>
                </a:lnTo>
                <a:close/>
              </a:path>
              <a:path w="10151110" h="1866900">
                <a:moveTo>
                  <a:pt x="6200775" y="1860829"/>
                </a:moveTo>
                <a:lnTo>
                  <a:pt x="6200318" y="1859711"/>
                </a:lnTo>
                <a:lnTo>
                  <a:pt x="6198451" y="1857844"/>
                </a:lnTo>
                <a:lnTo>
                  <a:pt x="6197333" y="1857375"/>
                </a:lnTo>
                <a:lnTo>
                  <a:pt x="6194704" y="1857375"/>
                </a:lnTo>
                <a:lnTo>
                  <a:pt x="6193574" y="1857844"/>
                </a:lnTo>
                <a:lnTo>
                  <a:pt x="6191720" y="1859711"/>
                </a:lnTo>
                <a:lnTo>
                  <a:pt x="6191250" y="1860829"/>
                </a:lnTo>
                <a:lnTo>
                  <a:pt x="6191250" y="1863458"/>
                </a:lnTo>
                <a:lnTo>
                  <a:pt x="6191720" y="1864575"/>
                </a:lnTo>
                <a:lnTo>
                  <a:pt x="6193574" y="1866442"/>
                </a:lnTo>
                <a:lnTo>
                  <a:pt x="6194704" y="1866900"/>
                </a:lnTo>
                <a:lnTo>
                  <a:pt x="6197333" y="1866900"/>
                </a:lnTo>
                <a:lnTo>
                  <a:pt x="6198451" y="1866442"/>
                </a:lnTo>
                <a:lnTo>
                  <a:pt x="6200318" y="1864575"/>
                </a:lnTo>
                <a:lnTo>
                  <a:pt x="6200775" y="1863458"/>
                </a:lnTo>
                <a:lnTo>
                  <a:pt x="6200775" y="1860829"/>
                </a:lnTo>
                <a:close/>
              </a:path>
              <a:path w="10151110" h="1866900">
                <a:moveTo>
                  <a:pt x="6200775" y="1396479"/>
                </a:moveTo>
                <a:lnTo>
                  <a:pt x="6200318" y="1395361"/>
                </a:lnTo>
                <a:lnTo>
                  <a:pt x="6198451" y="1393507"/>
                </a:lnTo>
                <a:lnTo>
                  <a:pt x="6197333" y="1393037"/>
                </a:lnTo>
                <a:lnTo>
                  <a:pt x="6194704" y="1393037"/>
                </a:lnTo>
                <a:lnTo>
                  <a:pt x="6193574" y="1393507"/>
                </a:lnTo>
                <a:lnTo>
                  <a:pt x="6191720" y="1395361"/>
                </a:lnTo>
                <a:lnTo>
                  <a:pt x="6191250" y="1396479"/>
                </a:lnTo>
                <a:lnTo>
                  <a:pt x="6191250" y="1399120"/>
                </a:lnTo>
                <a:lnTo>
                  <a:pt x="6191720" y="1400238"/>
                </a:lnTo>
                <a:lnTo>
                  <a:pt x="6193574" y="1402092"/>
                </a:lnTo>
                <a:lnTo>
                  <a:pt x="6194704" y="1402562"/>
                </a:lnTo>
                <a:lnTo>
                  <a:pt x="6197333" y="1402562"/>
                </a:lnTo>
                <a:lnTo>
                  <a:pt x="6198451" y="1402092"/>
                </a:lnTo>
                <a:lnTo>
                  <a:pt x="6200318" y="1400238"/>
                </a:lnTo>
                <a:lnTo>
                  <a:pt x="6200775" y="1399120"/>
                </a:lnTo>
                <a:lnTo>
                  <a:pt x="6200775" y="1396479"/>
                </a:lnTo>
                <a:close/>
              </a:path>
              <a:path w="10151110" h="1866900">
                <a:moveTo>
                  <a:pt x="6200775" y="932141"/>
                </a:moveTo>
                <a:lnTo>
                  <a:pt x="6200318" y="931024"/>
                </a:lnTo>
                <a:lnTo>
                  <a:pt x="6198451" y="929157"/>
                </a:lnTo>
                <a:lnTo>
                  <a:pt x="6197333" y="928687"/>
                </a:lnTo>
                <a:lnTo>
                  <a:pt x="6194704" y="928687"/>
                </a:lnTo>
                <a:lnTo>
                  <a:pt x="6193574" y="929157"/>
                </a:lnTo>
                <a:lnTo>
                  <a:pt x="6191720" y="931024"/>
                </a:lnTo>
                <a:lnTo>
                  <a:pt x="6191250" y="932141"/>
                </a:lnTo>
                <a:lnTo>
                  <a:pt x="6191250" y="934770"/>
                </a:lnTo>
                <a:lnTo>
                  <a:pt x="6191720" y="935888"/>
                </a:lnTo>
                <a:lnTo>
                  <a:pt x="6193574" y="937755"/>
                </a:lnTo>
                <a:lnTo>
                  <a:pt x="6194704" y="938212"/>
                </a:lnTo>
                <a:lnTo>
                  <a:pt x="6197333" y="938212"/>
                </a:lnTo>
                <a:lnTo>
                  <a:pt x="6198451" y="937755"/>
                </a:lnTo>
                <a:lnTo>
                  <a:pt x="6200318" y="935888"/>
                </a:lnTo>
                <a:lnTo>
                  <a:pt x="6200775" y="934770"/>
                </a:lnTo>
                <a:lnTo>
                  <a:pt x="6200775" y="932141"/>
                </a:lnTo>
                <a:close/>
              </a:path>
              <a:path w="10151110" h="1866900">
                <a:moveTo>
                  <a:pt x="6200775" y="467791"/>
                </a:moveTo>
                <a:lnTo>
                  <a:pt x="6200318" y="466674"/>
                </a:lnTo>
                <a:lnTo>
                  <a:pt x="6198451" y="464820"/>
                </a:lnTo>
                <a:lnTo>
                  <a:pt x="6197333" y="464350"/>
                </a:lnTo>
                <a:lnTo>
                  <a:pt x="6194704" y="464350"/>
                </a:lnTo>
                <a:lnTo>
                  <a:pt x="6193574" y="464820"/>
                </a:lnTo>
                <a:lnTo>
                  <a:pt x="6191720" y="466674"/>
                </a:lnTo>
                <a:lnTo>
                  <a:pt x="6191250" y="467791"/>
                </a:lnTo>
                <a:lnTo>
                  <a:pt x="6191250" y="470433"/>
                </a:lnTo>
                <a:lnTo>
                  <a:pt x="6191720" y="471551"/>
                </a:lnTo>
                <a:lnTo>
                  <a:pt x="6193574" y="473405"/>
                </a:lnTo>
                <a:lnTo>
                  <a:pt x="6194704" y="473875"/>
                </a:lnTo>
                <a:lnTo>
                  <a:pt x="6197333" y="473875"/>
                </a:lnTo>
                <a:lnTo>
                  <a:pt x="6198451" y="473405"/>
                </a:lnTo>
                <a:lnTo>
                  <a:pt x="6200318" y="471551"/>
                </a:lnTo>
                <a:lnTo>
                  <a:pt x="6200775" y="470433"/>
                </a:lnTo>
                <a:lnTo>
                  <a:pt x="6200775" y="467791"/>
                </a:lnTo>
                <a:close/>
              </a:path>
              <a:path w="10151110" h="1866900">
                <a:moveTo>
                  <a:pt x="6200775" y="3454"/>
                </a:moveTo>
                <a:lnTo>
                  <a:pt x="6200318" y="2336"/>
                </a:lnTo>
                <a:lnTo>
                  <a:pt x="6198451" y="469"/>
                </a:lnTo>
                <a:lnTo>
                  <a:pt x="6197333" y="0"/>
                </a:lnTo>
                <a:lnTo>
                  <a:pt x="6194704" y="0"/>
                </a:lnTo>
                <a:lnTo>
                  <a:pt x="6193574" y="469"/>
                </a:lnTo>
                <a:lnTo>
                  <a:pt x="6191720" y="2336"/>
                </a:lnTo>
                <a:lnTo>
                  <a:pt x="6191250" y="3454"/>
                </a:lnTo>
                <a:lnTo>
                  <a:pt x="6191250" y="6083"/>
                </a:lnTo>
                <a:lnTo>
                  <a:pt x="6191720" y="7200"/>
                </a:lnTo>
                <a:lnTo>
                  <a:pt x="6193574" y="9067"/>
                </a:lnTo>
                <a:lnTo>
                  <a:pt x="6194704" y="9525"/>
                </a:lnTo>
                <a:lnTo>
                  <a:pt x="6197333" y="9525"/>
                </a:lnTo>
                <a:lnTo>
                  <a:pt x="6198451" y="9067"/>
                </a:lnTo>
                <a:lnTo>
                  <a:pt x="6200318" y="7200"/>
                </a:lnTo>
                <a:lnTo>
                  <a:pt x="6200775" y="6083"/>
                </a:lnTo>
                <a:lnTo>
                  <a:pt x="6200775" y="3454"/>
                </a:lnTo>
                <a:close/>
              </a:path>
              <a:path w="10151110" h="1866900">
                <a:moveTo>
                  <a:pt x="6248400" y="1860829"/>
                </a:moveTo>
                <a:lnTo>
                  <a:pt x="6247943" y="1859711"/>
                </a:lnTo>
                <a:lnTo>
                  <a:pt x="6246076" y="1857844"/>
                </a:lnTo>
                <a:lnTo>
                  <a:pt x="6244958" y="1857375"/>
                </a:lnTo>
                <a:lnTo>
                  <a:pt x="6242329" y="1857375"/>
                </a:lnTo>
                <a:lnTo>
                  <a:pt x="6241199" y="1857844"/>
                </a:lnTo>
                <a:lnTo>
                  <a:pt x="6239345" y="1859711"/>
                </a:lnTo>
                <a:lnTo>
                  <a:pt x="6238875" y="1860829"/>
                </a:lnTo>
                <a:lnTo>
                  <a:pt x="6238875" y="1863458"/>
                </a:lnTo>
                <a:lnTo>
                  <a:pt x="6239345" y="1864575"/>
                </a:lnTo>
                <a:lnTo>
                  <a:pt x="6241199" y="1866442"/>
                </a:lnTo>
                <a:lnTo>
                  <a:pt x="6242329" y="1866900"/>
                </a:lnTo>
                <a:lnTo>
                  <a:pt x="6244958" y="1866900"/>
                </a:lnTo>
                <a:lnTo>
                  <a:pt x="6246076" y="1866442"/>
                </a:lnTo>
                <a:lnTo>
                  <a:pt x="6247943" y="1864575"/>
                </a:lnTo>
                <a:lnTo>
                  <a:pt x="6248400" y="1863458"/>
                </a:lnTo>
                <a:lnTo>
                  <a:pt x="6248400" y="1860829"/>
                </a:lnTo>
                <a:close/>
              </a:path>
              <a:path w="10151110" h="1866900">
                <a:moveTo>
                  <a:pt x="6248400" y="1396479"/>
                </a:moveTo>
                <a:lnTo>
                  <a:pt x="6247943" y="1395361"/>
                </a:lnTo>
                <a:lnTo>
                  <a:pt x="6246076" y="1393507"/>
                </a:lnTo>
                <a:lnTo>
                  <a:pt x="6244958" y="1393037"/>
                </a:lnTo>
                <a:lnTo>
                  <a:pt x="6242329" y="1393037"/>
                </a:lnTo>
                <a:lnTo>
                  <a:pt x="6241199" y="1393507"/>
                </a:lnTo>
                <a:lnTo>
                  <a:pt x="6239345" y="1395361"/>
                </a:lnTo>
                <a:lnTo>
                  <a:pt x="6238875" y="1396479"/>
                </a:lnTo>
                <a:lnTo>
                  <a:pt x="6238875" y="1399120"/>
                </a:lnTo>
                <a:lnTo>
                  <a:pt x="6239345" y="1400238"/>
                </a:lnTo>
                <a:lnTo>
                  <a:pt x="6241199" y="1402092"/>
                </a:lnTo>
                <a:lnTo>
                  <a:pt x="6242329" y="1402562"/>
                </a:lnTo>
                <a:lnTo>
                  <a:pt x="6244958" y="1402562"/>
                </a:lnTo>
                <a:lnTo>
                  <a:pt x="6246076" y="1402092"/>
                </a:lnTo>
                <a:lnTo>
                  <a:pt x="6247943" y="1400238"/>
                </a:lnTo>
                <a:lnTo>
                  <a:pt x="6248400" y="1399120"/>
                </a:lnTo>
                <a:lnTo>
                  <a:pt x="6248400" y="1396479"/>
                </a:lnTo>
                <a:close/>
              </a:path>
              <a:path w="10151110" h="1866900">
                <a:moveTo>
                  <a:pt x="6248400" y="932141"/>
                </a:moveTo>
                <a:lnTo>
                  <a:pt x="6247943" y="931024"/>
                </a:lnTo>
                <a:lnTo>
                  <a:pt x="6246076" y="929157"/>
                </a:lnTo>
                <a:lnTo>
                  <a:pt x="6244958" y="928687"/>
                </a:lnTo>
                <a:lnTo>
                  <a:pt x="6242329" y="928687"/>
                </a:lnTo>
                <a:lnTo>
                  <a:pt x="6241199" y="929157"/>
                </a:lnTo>
                <a:lnTo>
                  <a:pt x="6239345" y="931024"/>
                </a:lnTo>
                <a:lnTo>
                  <a:pt x="6238875" y="932141"/>
                </a:lnTo>
                <a:lnTo>
                  <a:pt x="6238875" y="934770"/>
                </a:lnTo>
                <a:lnTo>
                  <a:pt x="6239345" y="935888"/>
                </a:lnTo>
                <a:lnTo>
                  <a:pt x="6241199" y="937755"/>
                </a:lnTo>
                <a:lnTo>
                  <a:pt x="6242329" y="938212"/>
                </a:lnTo>
                <a:lnTo>
                  <a:pt x="6244958" y="938212"/>
                </a:lnTo>
                <a:lnTo>
                  <a:pt x="6246076" y="937755"/>
                </a:lnTo>
                <a:lnTo>
                  <a:pt x="6247943" y="935888"/>
                </a:lnTo>
                <a:lnTo>
                  <a:pt x="6248400" y="934770"/>
                </a:lnTo>
                <a:lnTo>
                  <a:pt x="6248400" y="932141"/>
                </a:lnTo>
                <a:close/>
              </a:path>
              <a:path w="10151110" h="1866900">
                <a:moveTo>
                  <a:pt x="6248400" y="467791"/>
                </a:moveTo>
                <a:lnTo>
                  <a:pt x="6247943" y="466674"/>
                </a:lnTo>
                <a:lnTo>
                  <a:pt x="6246076" y="464820"/>
                </a:lnTo>
                <a:lnTo>
                  <a:pt x="6244958" y="464350"/>
                </a:lnTo>
                <a:lnTo>
                  <a:pt x="6242329" y="464350"/>
                </a:lnTo>
                <a:lnTo>
                  <a:pt x="6241199" y="464820"/>
                </a:lnTo>
                <a:lnTo>
                  <a:pt x="6239345" y="466674"/>
                </a:lnTo>
                <a:lnTo>
                  <a:pt x="6238875" y="467791"/>
                </a:lnTo>
                <a:lnTo>
                  <a:pt x="6238875" y="470433"/>
                </a:lnTo>
                <a:lnTo>
                  <a:pt x="6239345" y="471551"/>
                </a:lnTo>
                <a:lnTo>
                  <a:pt x="6241199" y="473405"/>
                </a:lnTo>
                <a:lnTo>
                  <a:pt x="6242329" y="473875"/>
                </a:lnTo>
                <a:lnTo>
                  <a:pt x="6244958" y="473875"/>
                </a:lnTo>
                <a:lnTo>
                  <a:pt x="6246076" y="473405"/>
                </a:lnTo>
                <a:lnTo>
                  <a:pt x="6247943" y="471551"/>
                </a:lnTo>
                <a:lnTo>
                  <a:pt x="6248400" y="470433"/>
                </a:lnTo>
                <a:lnTo>
                  <a:pt x="6248400" y="467791"/>
                </a:lnTo>
                <a:close/>
              </a:path>
              <a:path w="10151110" h="1866900">
                <a:moveTo>
                  <a:pt x="6248400" y="3454"/>
                </a:moveTo>
                <a:lnTo>
                  <a:pt x="6247943" y="2336"/>
                </a:lnTo>
                <a:lnTo>
                  <a:pt x="6246076" y="469"/>
                </a:lnTo>
                <a:lnTo>
                  <a:pt x="6244958" y="0"/>
                </a:lnTo>
                <a:lnTo>
                  <a:pt x="6242329" y="0"/>
                </a:lnTo>
                <a:lnTo>
                  <a:pt x="6241199" y="469"/>
                </a:lnTo>
                <a:lnTo>
                  <a:pt x="6239345" y="2336"/>
                </a:lnTo>
                <a:lnTo>
                  <a:pt x="6238875" y="3454"/>
                </a:lnTo>
                <a:lnTo>
                  <a:pt x="6238875" y="6083"/>
                </a:lnTo>
                <a:lnTo>
                  <a:pt x="6239345" y="7200"/>
                </a:lnTo>
                <a:lnTo>
                  <a:pt x="6241199" y="9067"/>
                </a:lnTo>
                <a:lnTo>
                  <a:pt x="6242329" y="9525"/>
                </a:lnTo>
                <a:lnTo>
                  <a:pt x="6244958" y="9525"/>
                </a:lnTo>
                <a:lnTo>
                  <a:pt x="6246076" y="9067"/>
                </a:lnTo>
                <a:lnTo>
                  <a:pt x="6247943" y="7200"/>
                </a:lnTo>
                <a:lnTo>
                  <a:pt x="6248400" y="6083"/>
                </a:lnTo>
                <a:lnTo>
                  <a:pt x="6248400" y="3454"/>
                </a:lnTo>
                <a:close/>
              </a:path>
              <a:path w="10151110" h="1866900">
                <a:moveTo>
                  <a:pt x="6296025" y="1860829"/>
                </a:moveTo>
                <a:lnTo>
                  <a:pt x="6295568" y="1859711"/>
                </a:lnTo>
                <a:lnTo>
                  <a:pt x="6293701" y="1857844"/>
                </a:lnTo>
                <a:lnTo>
                  <a:pt x="6292583" y="1857375"/>
                </a:lnTo>
                <a:lnTo>
                  <a:pt x="6289954" y="1857375"/>
                </a:lnTo>
                <a:lnTo>
                  <a:pt x="6288824" y="1857844"/>
                </a:lnTo>
                <a:lnTo>
                  <a:pt x="6286970" y="1859711"/>
                </a:lnTo>
                <a:lnTo>
                  <a:pt x="6286500" y="1860829"/>
                </a:lnTo>
                <a:lnTo>
                  <a:pt x="6286500" y="1863458"/>
                </a:lnTo>
                <a:lnTo>
                  <a:pt x="6286970" y="1864575"/>
                </a:lnTo>
                <a:lnTo>
                  <a:pt x="6288824" y="1866442"/>
                </a:lnTo>
                <a:lnTo>
                  <a:pt x="6289954" y="1866900"/>
                </a:lnTo>
                <a:lnTo>
                  <a:pt x="6292583" y="1866900"/>
                </a:lnTo>
                <a:lnTo>
                  <a:pt x="6293701" y="1866442"/>
                </a:lnTo>
                <a:lnTo>
                  <a:pt x="6295568" y="1864575"/>
                </a:lnTo>
                <a:lnTo>
                  <a:pt x="6296025" y="1863458"/>
                </a:lnTo>
                <a:lnTo>
                  <a:pt x="6296025" y="1860829"/>
                </a:lnTo>
                <a:close/>
              </a:path>
              <a:path w="10151110" h="1866900">
                <a:moveTo>
                  <a:pt x="6296025" y="1396479"/>
                </a:moveTo>
                <a:lnTo>
                  <a:pt x="6295568" y="1395361"/>
                </a:lnTo>
                <a:lnTo>
                  <a:pt x="6293701" y="1393507"/>
                </a:lnTo>
                <a:lnTo>
                  <a:pt x="6292583" y="1393037"/>
                </a:lnTo>
                <a:lnTo>
                  <a:pt x="6289954" y="1393037"/>
                </a:lnTo>
                <a:lnTo>
                  <a:pt x="6288824" y="1393507"/>
                </a:lnTo>
                <a:lnTo>
                  <a:pt x="6286970" y="1395361"/>
                </a:lnTo>
                <a:lnTo>
                  <a:pt x="6286500" y="1396479"/>
                </a:lnTo>
                <a:lnTo>
                  <a:pt x="6286500" y="1399120"/>
                </a:lnTo>
                <a:lnTo>
                  <a:pt x="6286970" y="1400238"/>
                </a:lnTo>
                <a:lnTo>
                  <a:pt x="6288824" y="1402092"/>
                </a:lnTo>
                <a:lnTo>
                  <a:pt x="6289954" y="1402562"/>
                </a:lnTo>
                <a:lnTo>
                  <a:pt x="6292583" y="1402562"/>
                </a:lnTo>
                <a:lnTo>
                  <a:pt x="6293701" y="1402092"/>
                </a:lnTo>
                <a:lnTo>
                  <a:pt x="6295568" y="1400238"/>
                </a:lnTo>
                <a:lnTo>
                  <a:pt x="6296025" y="1399120"/>
                </a:lnTo>
                <a:lnTo>
                  <a:pt x="6296025" y="1396479"/>
                </a:lnTo>
                <a:close/>
              </a:path>
              <a:path w="10151110" h="1866900">
                <a:moveTo>
                  <a:pt x="6296025" y="932141"/>
                </a:moveTo>
                <a:lnTo>
                  <a:pt x="6295568" y="931024"/>
                </a:lnTo>
                <a:lnTo>
                  <a:pt x="6293701" y="929157"/>
                </a:lnTo>
                <a:lnTo>
                  <a:pt x="6292583" y="928687"/>
                </a:lnTo>
                <a:lnTo>
                  <a:pt x="6289954" y="928687"/>
                </a:lnTo>
                <a:lnTo>
                  <a:pt x="6288824" y="929157"/>
                </a:lnTo>
                <a:lnTo>
                  <a:pt x="6286970" y="931024"/>
                </a:lnTo>
                <a:lnTo>
                  <a:pt x="6286500" y="932141"/>
                </a:lnTo>
                <a:lnTo>
                  <a:pt x="6286500" y="934770"/>
                </a:lnTo>
                <a:lnTo>
                  <a:pt x="6286970" y="935888"/>
                </a:lnTo>
                <a:lnTo>
                  <a:pt x="6288824" y="937755"/>
                </a:lnTo>
                <a:lnTo>
                  <a:pt x="6289954" y="938212"/>
                </a:lnTo>
                <a:lnTo>
                  <a:pt x="6292583" y="938212"/>
                </a:lnTo>
                <a:lnTo>
                  <a:pt x="6293701" y="937755"/>
                </a:lnTo>
                <a:lnTo>
                  <a:pt x="6295568" y="935888"/>
                </a:lnTo>
                <a:lnTo>
                  <a:pt x="6296025" y="934770"/>
                </a:lnTo>
                <a:lnTo>
                  <a:pt x="6296025" y="932141"/>
                </a:lnTo>
                <a:close/>
              </a:path>
              <a:path w="10151110" h="1866900">
                <a:moveTo>
                  <a:pt x="6296025" y="467791"/>
                </a:moveTo>
                <a:lnTo>
                  <a:pt x="6295568" y="466674"/>
                </a:lnTo>
                <a:lnTo>
                  <a:pt x="6293701" y="464820"/>
                </a:lnTo>
                <a:lnTo>
                  <a:pt x="6292583" y="464350"/>
                </a:lnTo>
                <a:lnTo>
                  <a:pt x="6289954" y="464350"/>
                </a:lnTo>
                <a:lnTo>
                  <a:pt x="6288824" y="464820"/>
                </a:lnTo>
                <a:lnTo>
                  <a:pt x="6286970" y="466674"/>
                </a:lnTo>
                <a:lnTo>
                  <a:pt x="6286500" y="467791"/>
                </a:lnTo>
                <a:lnTo>
                  <a:pt x="6286500" y="470433"/>
                </a:lnTo>
                <a:lnTo>
                  <a:pt x="6286970" y="471551"/>
                </a:lnTo>
                <a:lnTo>
                  <a:pt x="6288824" y="473405"/>
                </a:lnTo>
                <a:lnTo>
                  <a:pt x="6289954" y="473875"/>
                </a:lnTo>
                <a:lnTo>
                  <a:pt x="6292583" y="473875"/>
                </a:lnTo>
                <a:lnTo>
                  <a:pt x="6293701" y="473405"/>
                </a:lnTo>
                <a:lnTo>
                  <a:pt x="6295568" y="471551"/>
                </a:lnTo>
                <a:lnTo>
                  <a:pt x="6296025" y="470433"/>
                </a:lnTo>
                <a:lnTo>
                  <a:pt x="6296025" y="467791"/>
                </a:lnTo>
                <a:close/>
              </a:path>
              <a:path w="10151110" h="1866900">
                <a:moveTo>
                  <a:pt x="6296025" y="3454"/>
                </a:moveTo>
                <a:lnTo>
                  <a:pt x="6295568" y="2336"/>
                </a:lnTo>
                <a:lnTo>
                  <a:pt x="6293701" y="469"/>
                </a:lnTo>
                <a:lnTo>
                  <a:pt x="6292583" y="0"/>
                </a:lnTo>
                <a:lnTo>
                  <a:pt x="6289954" y="0"/>
                </a:lnTo>
                <a:lnTo>
                  <a:pt x="6288824" y="469"/>
                </a:lnTo>
                <a:lnTo>
                  <a:pt x="6286970" y="2336"/>
                </a:lnTo>
                <a:lnTo>
                  <a:pt x="6286500" y="3454"/>
                </a:lnTo>
                <a:lnTo>
                  <a:pt x="6286500" y="6083"/>
                </a:lnTo>
                <a:lnTo>
                  <a:pt x="6286970" y="7200"/>
                </a:lnTo>
                <a:lnTo>
                  <a:pt x="6288824" y="9067"/>
                </a:lnTo>
                <a:lnTo>
                  <a:pt x="6289954" y="9525"/>
                </a:lnTo>
                <a:lnTo>
                  <a:pt x="6292583" y="9525"/>
                </a:lnTo>
                <a:lnTo>
                  <a:pt x="6293701" y="9067"/>
                </a:lnTo>
                <a:lnTo>
                  <a:pt x="6295568" y="7200"/>
                </a:lnTo>
                <a:lnTo>
                  <a:pt x="6296025" y="6083"/>
                </a:lnTo>
                <a:lnTo>
                  <a:pt x="6296025" y="3454"/>
                </a:lnTo>
                <a:close/>
              </a:path>
              <a:path w="10151110" h="1866900">
                <a:moveTo>
                  <a:pt x="6343650" y="1860829"/>
                </a:moveTo>
                <a:lnTo>
                  <a:pt x="6343193" y="1859711"/>
                </a:lnTo>
                <a:lnTo>
                  <a:pt x="6341326" y="1857844"/>
                </a:lnTo>
                <a:lnTo>
                  <a:pt x="6340208" y="1857375"/>
                </a:lnTo>
                <a:lnTo>
                  <a:pt x="6337579" y="1857375"/>
                </a:lnTo>
                <a:lnTo>
                  <a:pt x="6336449" y="1857844"/>
                </a:lnTo>
                <a:lnTo>
                  <a:pt x="6334595" y="1859711"/>
                </a:lnTo>
                <a:lnTo>
                  <a:pt x="6334125" y="1860829"/>
                </a:lnTo>
                <a:lnTo>
                  <a:pt x="6334125" y="1863458"/>
                </a:lnTo>
                <a:lnTo>
                  <a:pt x="6334595" y="1864575"/>
                </a:lnTo>
                <a:lnTo>
                  <a:pt x="6336449" y="1866442"/>
                </a:lnTo>
                <a:lnTo>
                  <a:pt x="6337579" y="1866900"/>
                </a:lnTo>
                <a:lnTo>
                  <a:pt x="6340208" y="1866900"/>
                </a:lnTo>
                <a:lnTo>
                  <a:pt x="6341326" y="1866442"/>
                </a:lnTo>
                <a:lnTo>
                  <a:pt x="6343193" y="1864575"/>
                </a:lnTo>
                <a:lnTo>
                  <a:pt x="6343650" y="1863458"/>
                </a:lnTo>
                <a:lnTo>
                  <a:pt x="6343650" y="1860829"/>
                </a:lnTo>
                <a:close/>
              </a:path>
              <a:path w="10151110" h="1866900">
                <a:moveTo>
                  <a:pt x="6343650" y="1396479"/>
                </a:moveTo>
                <a:lnTo>
                  <a:pt x="6343193" y="1395361"/>
                </a:lnTo>
                <a:lnTo>
                  <a:pt x="6341326" y="1393507"/>
                </a:lnTo>
                <a:lnTo>
                  <a:pt x="6340208" y="1393037"/>
                </a:lnTo>
                <a:lnTo>
                  <a:pt x="6337579" y="1393037"/>
                </a:lnTo>
                <a:lnTo>
                  <a:pt x="6336449" y="1393507"/>
                </a:lnTo>
                <a:lnTo>
                  <a:pt x="6334595" y="1395361"/>
                </a:lnTo>
                <a:lnTo>
                  <a:pt x="6334125" y="1396479"/>
                </a:lnTo>
                <a:lnTo>
                  <a:pt x="6334125" y="1399120"/>
                </a:lnTo>
                <a:lnTo>
                  <a:pt x="6334595" y="1400238"/>
                </a:lnTo>
                <a:lnTo>
                  <a:pt x="6336449" y="1402092"/>
                </a:lnTo>
                <a:lnTo>
                  <a:pt x="6337579" y="1402562"/>
                </a:lnTo>
                <a:lnTo>
                  <a:pt x="6340208" y="1402562"/>
                </a:lnTo>
                <a:lnTo>
                  <a:pt x="6341326" y="1402092"/>
                </a:lnTo>
                <a:lnTo>
                  <a:pt x="6343193" y="1400238"/>
                </a:lnTo>
                <a:lnTo>
                  <a:pt x="6343650" y="1399120"/>
                </a:lnTo>
                <a:lnTo>
                  <a:pt x="6343650" y="1396479"/>
                </a:lnTo>
                <a:close/>
              </a:path>
              <a:path w="10151110" h="1866900">
                <a:moveTo>
                  <a:pt x="6343650" y="932141"/>
                </a:moveTo>
                <a:lnTo>
                  <a:pt x="6343193" y="931024"/>
                </a:lnTo>
                <a:lnTo>
                  <a:pt x="6341326" y="929157"/>
                </a:lnTo>
                <a:lnTo>
                  <a:pt x="6340208" y="928687"/>
                </a:lnTo>
                <a:lnTo>
                  <a:pt x="6337579" y="928687"/>
                </a:lnTo>
                <a:lnTo>
                  <a:pt x="6336449" y="929157"/>
                </a:lnTo>
                <a:lnTo>
                  <a:pt x="6334595" y="931024"/>
                </a:lnTo>
                <a:lnTo>
                  <a:pt x="6334125" y="932141"/>
                </a:lnTo>
                <a:lnTo>
                  <a:pt x="6334125" y="934770"/>
                </a:lnTo>
                <a:lnTo>
                  <a:pt x="6334595" y="935888"/>
                </a:lnTo>
                <a:lnTo>
                  <a:pt x="6336449" y="937755"/>
                </a:lnTo>
                <a:lnTo>
                  <a:pt x="6337579" y="938212"/>
                </a:lnTo>
                <a:lnTo>
                  <a:pt x="6340208" y="938212"/>
                </a:lnTo>
                <a:lnTo>
                  <a:pt x="6341326" y="937755"/>
                </a:lnTo>
                <a:lnTo>
                  <a:pt x="6343193" y="935888"/>
                </a:lnTo>
                <a:lnTo>
                  <a:pt x="6343650" y="934770"/>
                </a:lnTo>
                <a:lnTo>
                  <a:pt x="6343650" y="932141"/>
                </a:lnTo>
                <a:close/>
              </a:path>
              <a:path w="10151110" h="1866900">
                <a:moveTo>
                  <a:pt x="6343650" y="467791"/>
                </a:moveTo>
                <a:lnTo>
                  <a:pt x="6343193" y="466674"/>
                </a:lnTo>
                <a:lnTo>
                  <a:pt x="6341326" y="464820"/>
                </a:lnTo>
                <a:lnTo>
                  <a:pt x="6340208" y="464350"/>
                </a:lnTo>
                <a:lnTo>
                  <a:pt x="6337579" y="464350"/>
                </a:lnTo>
                <a:lnTo>
                  <a:pt x="6336449" y="464820"/>
                </a:lnTo>
                <a:lnTo>
                  <a:pt x="6334595" y="466674"/>
                </a:lnTo>
                <a:lnTo>
                  <a:pt x="6334125" y="467791"/>
                </a:lnTo>
                <a:lnTo>
                  <a:pt x="6334125" y="470433"/>
                </a:lnTo>
                <a:lnTo>
                  <a:pt x="6334595" y="471551"/>
                </a:lnTo>
                <a:lnTo>
                  <a:pt x="6336449" y="473405"/>
                </a:lnTo>
                <a:lnTo>
                  <a:pt x="6337579" y="473875"/>
                </a:lnTo>
                <a:lnTo>
                  <a:pt x="6340208" y="473875"/>
                </a:lnTo>
                <a:lnTo>
                  <a:pt x="6341326" y="473405"/>
                </a:lnTo>
                <a:lnTo>
                  <a:pt x="6343193" y="471551"/>
                </a:lnTo>
                <a:lnTo>
                  <a:pt x="6343650" y="470433"/>
                </a:lnTo>
                <a:lnTo>
                  <a:pt x="6343650" y="467791"/>
                </a:lnTo>
                <a:close/>
              </a:path>
              <a:path w="10151110" h="1866900">
                <a:moveTo>
                  <a:pt x="6343650" y="3454"/>
                </a:moveTo>
                <a:lnTo>
                  <a:pt x="6343193" y="2336"/>
                </a:lnTo>
                <a:lnTo>
                  <a:pt x="6341326" y="469"/>
                </a:lnTo>
                <a:lnTo>
                  <a:pt x="6340208" y="0"/>
                </a:lnTo>
                <a:lnTo>
                  <a:pt x="6337579" y="0"/>
                </a:lnTo>
                <a:lnTo>
                  <a:pt x="6336449" y="469"/>
                </a:lnTo>
                <a:lnTo>
                  <a:pt x="6334595" y="2336"/>
                </a:lnTo>
                <a:lnTo>
                  <a:pt x="6334125" y="3454"/>
                </a:lnTo>
                <a:lnTo>
                  <a:pt x="6334125" y="6083"/>
                </a:lnTo>
                <a:lnTo>
                  <a:pt x="6334595" y="7200"/>
                </a:lnTo>
                <a:lnTo>
                  <a:pt x="6336449" y="9067"/>
                </a:lnTo>
                <a:lnTo>
                  <a:pt x="6337579" y="9525"/>
                </a:lnTo>
                <a:lnTo>
                  <a:pt x="6340208" y="9525"/>
                </a:lnTo>
                <a:lnTo>
                  <a:pt x="6341326" y="9067"/>
                </a:lnTo>
                <a:lnTo>
                  <a:pt x="6343193" y="7200"/>
                </a:lnTo>
                <a:lnTo>
                  <a:pt x="6343650" y="6083"/>
                </a:lnTo>
                <a:lnTo>
                  <a:pt x="6343650" y="3454"/>
                </a:lnTo>
                <a:close/>
              </a:path>
              <a:path w="10151110" h="1866900">
                <a:moveTo>
                  <a:pt x="6391275" y="1860829"/>
                </a:moveTo>
                <a:lnTo>
                  <a:pt x="6390818" y="1859711"/>
                </a:lnTo>
                <a:lnTo>
                  <a:pt x="6388951" y="1857844"/>
                </a:lnTo>
                <a:lnTo>
                  <a:pt x="6387833" y="1857375"/>
                </a:lnTo>
                <a:lnTo>
                  <a:pt x="6385204" y="1857375"/>
                </a:lnTo>
                <a:lnTo>
                  <a:pt x="6384074" y="1857844"/>
                </a:lnTo>
                <a:lnTo>
                  <a:pt x="6382220" y="1859711"/>
                </a:lnTo>
                <a:lnTo>
                  <a:pt x="6381750" y="1860829"/>
                </a:lnTo>
                <a:lnTo>
                  <a:pt x="6381750" y="1863458"/>
                </a:lnTo>
                <a:lnTo>
                  <a:pt x="6382220" y="1864575"/>
                </a:lnTo>
                <a:lnTo>
                  <a:pt x="6384074" y="1866442"/>
                </a:lnTo>
                <a:lnTo>
                  <a:pt x="6385204" y="1866900"/>
                </a:lnTo>
                <a:lnTo>
                  <a:pt x="6387833" y="1866900"/>
                </a:lnTo>
                <a:lnTo>
                  <a:pt x="6388951" y="1866442"/>
                </a:lnTo>
                <a:lnTo>
                  <a:pt x="6390818" y="1864575"/>
                </a:lnTo>
                <a:lnTo>
                  <a:pt x="6391275" y="1863458"/>
                </a:lnTo>
                <a:lnTo>
                  <a:pt x="6391275" y="1860829"/>
                </a:lnTo>
                <a:close/>
              </a:path>
              <a:path w="10151110" h="1866900">
                <a:moveTo>
                  <a:pt x="6391275" y="1396479"/>
                </a:moveTo>
                <a:lnTo>
                  <a:pt x="6390818" y="1395361"/>
                </a:lnTo>
                <a:lnTo>
                  <a:pt x="6388951" y="1393507"/>
                </a:lnTo>
                <a:lnTo>
                  <a:pt x="6387833" y="1393037"/>
                </a:lnTo>
                <a:lnTo>
                  <a:pt x="6385204" y="1393037"/>
                </a:lnTo>
                <a:lnTo>
                  <a:pt x="6384074" y="1393507"/>
                </a:lnTo>
                <a:lnTo>
                  <a:pt x="6382220" y="1395361"/>
                </a:lnTo>
                <a:lnTo>
                  <a:pt x="6381750" y="1396479"/>
                </a:lnTo>
                <a:lnTo>
                  <a:pt x="6381750" y="1399120"/>
                </a:lnTo>
                <a:lnTo>
                  <a:pt x="6382220" y="1400238"/>
                </a:lnTo>
                <a:lnTo>
                  <a:pt x="6384074" y="1402092"/>
                </a:lnTo>
                <a:lnTo>
                  <a:pt x="6385204" y="1402562"/>
                </a:lnTo>
                <a:lnTo>
                  <a:pt x="6387833" y="1402562"/>
                </a:lnTo>
                <a:lnTo>
                  <a:pt x="6388951" y="1402092"/>
                </a:lnTo>
                <a:lnTo>
                  <a:pt x="6390818" y="1400238"/>
                </a:lnTo>
                <a:lnTo>
                  <a:pt x="6391275" y="1399120"/>
                </a:lnTo>
                <a:lnTo>
                  <a:pt x="6391275" y="1396479"/>
                </a:lnTo>
                <a:close/>
              </a:path>
              <a:path w="10151110" h="1866900">
                <a:moveTo>
                  <a:pt x="6391275" y="932141"/>
                </a:moveTo>
                <a:lnTo>
                  <a:pt x="6390818" y="931024"/>
                </a:lnTo>
                <a:lnTo>
                  <a:pt x="6388951" y="929157"/>
                </a:lnTo>
                <a:lnTo>
                  <a:pt x="6387833" y="928687"/>
                </a:lnTo>
                <a:lnTo>
                  <a:pt x="6385204" y="928687"/>
                </a:lnTo>
                <a:lnTo>
                  <a:pt x="6384074" y="929157"/>
                </a:lnTo>
                <a:lnTo>
                  <a:pt x="6382220" y="931024"/>
                </a:lnTo>
                <a:lnTo>
                  <a:pt x="6381750" y="932141"/>
                </a:lnTo>
                <a:lnTo>
                  <a:pt x="6381750" y="934770"/>
                </a:lnTo>
                <a:lnTo>
                  <a:pt x="6382220" y="935888"/>
                </a:lnTo>
                <a:lnTo>
                  <a:pt x="6384074" y="937755"/>
                </a:lnTo>
                <a:lnTo>
                  <a:pt x="6385204" y="938212"/>
                </a:lnTo>
                <a:lnTo>
                  <a:pt x="6387833" y="938212"/>
                </a:lnTo>
                <a:lnTo>
                  <a:pt x="6388951" y="937755"/>
                </a:lnTo>
                <a:lnTo>
                  <a:pt x="6390818" y="935888"/>
                </a:lnTo>
                <a:lnTo>
                  <a:pt x="6391275" y="934770"/>
                </a:lnTo>
                <a:lnTo>
                  <a:pt x="6391275" y="932141"/>
                </a:lnTo>
                <a:close/>
              </a:path>
              <a:path w="10151110" h="1866900">
                <a:moveTo>
                  <a:pt x="6391275" y="467791"/>
                </a:moveTo>
                <a:lnTo>
                  <a:pt x="6390818" y="466674"/>
                </a:lnTo>
                <a:lnTo>
                  <a:pt x="6388951" y="464820"/>
                </a:lnTo>
                <a:lnTo>
                  <a:pt x="6387833" y="464350"/>
                </a:lnTo>
                <a:lnTo>
                  <a:pt x="6385204" y="464350"/>
                </a:lnTo>
                <a:lnTo>
                  <a:pt x="6384074" y="464820"/>
                </a:lnTo>
                <a:lnTo>
                  <a:pt x="6382220" y="466674"/>
                </a:lnTo>
                <a:lnTo>
                  <a:pt x="6381750" y="467791"/>
                </a:lnTo>
                <a:lnTo>
                  <a:pt x="6381750" y="470433"/>
                </a:lnTo>
                <a:lnTo>
                  <a:pt x="6382220" y="471551"/>
                </a:lnTo>
                <a:lnTo>
                  <a:pt x="6384074" y="473405"/>
                </a:lnTo>
                <a:lnTo>
                  <a:pt x="6385204" y="473875"/>
                </a:lnTo>
                <a:lnTo>
                  <a:pt x="6387833" y="473875"/>
                </a:lnTo>
                <a:lnTo>
                  <a:pt x="6388951" y="473405"/>
                </a:lnTo>
                <a:lnTo>
                  <a:pt x="6390818" y="471551"/>
                </a:lnTo>
                <a:lnTo>
                  <a:pt x="6391275" y="470433"/>
                </a:lnTo>
                <a:lnTo>
                  <a:pt x="6391275" y="467791"/>
                </a:lnTo>
                <a:close/>
              </a:path>
              <a:path w="10151110" h="1866900">
                <a:moveTo>
                  <a:pt x="6391275" y="3454"/>
                </a:moveTo>
                <a:lnTo>
                  <a:pt x="6390818" y="2336"/>
                </a:lnTo>
                <a:lnTo>
                  <a:pt x="6388951" y="469"/>
                </a:lnTo>
                <a:lnTo>
                  <a:pt x="6387833" y="0"/>
                </a:lnTo>
                <a:lnTo>
                  <a:pt x="6385204" y="0"/>
                </a:lnTo>
                <a:lnTo>
                  <a:pt x="6384074" y="469"/>
                </a:lnTo>
                <a:lnTo>
                  <a:pt x="6382220" y="2336"/>
                </a:lnTo>
                <a:lnTo>
                  <a:pt x="6381750" y="3454"/>
                </a:lnTo>
                <a:lnTo>
                  <a:pt x="6381750" y="6083"/>
                </a:lnTo>
                <a:lnTo>
                  <a:pt x="6382220" y="7200"/>
                </a:lnTo>
                <a:lnTo>
                  <a:pt x="6384074" y="9067"/>
                </a:lnTo>
                <a:lnTo>
                  <a:pt x="6385204" y="9525"/>
                </a:lnTo>
                <a:lnTo>
                  <a:pt x="6387833" y="9525"/>
                </a:lnTo>
                <a:lnTo>
                  <a:pt x="6388951" y="9067"/>
                </a:lnTo>
                <a:lnTo>
                  <a:pt x="6390818" y="7200"/>
                </a:lnTo>
                <a:lnTo>
                  <a:pt x="6391275" y="6083"/>
                </a:lnTo>
                <a:lnTo>
                  <a:pt x="6391275" y="3454"/>
                </a:lnTo>
                <a:close/>
              </a:path>
              <a:path w="10151110" h="1866900">
                <a:moveTo>
                  <a:pt x="6438900" y="1860829"/>
                </a:moveTo>
                <a:lnTo>
                  <a:pt x="6438443" y="1859711"/>
                </a:lnTo>
                <a:lnTo>
                  <a:pt x="6436576" y="1857844"/>
                </a:lnTo>
                <a:lnTo>
                  <a:pt x="6435458" y="1857375"/>
                </a:lnTo>
                <a:lnTo>
                  <a:pt x="6432829" y="1857375"/>
                </a:lnTo>
                <a:lnTo>
                  <a:pt x="6431699" y="1857844"/>
                </a:lnTo>
                <a:lnTo>
                  <a:pt x="6429845" y="1859711"/>
                </a:lnTo>
                <a:lnTo>
                  <a:pt x="6429375" y="1860829"/>
                </a:lnTo>
                <a:lnTo>
                  <a:pt x="6429375" y="1863458"/>
                </a:lnTo>
                <a:lnTo>
                  <a:pt x="6429845" y="1864575"/>
                </a:lnTo>
                <a:lnTo>
                  <a:pt x="6431699" y="1866442"/>
                </a:lnTo>
                <a:lnTo>
                  <a:pt x="6432829" y="1866900"/>
                </a:lnTo>
                <a:lnTo>
                  <a:pt x="6435458" y="1866900"/>
                </a:lnTo>
                <a:lnTo>
                  <a:pt x="6436576" y="1866442"/>
                </a:lnTo>
                <a:lnTo>
                  <a:pt x="6438443" y="1864575"/>
                </a:lnTo>
                <a:lnTo>
                  <a:pt x="6438900" y="1863458"/>
                </a:lnTo>
                <a:lnTo>
                  <a:pt x="6438900" y="1860829"/>
                </a:lnTo>
                <a:close/>
              </a:path>
              <a:path w="10151110" h="1866900">
                <a:moveTo>
                  <a:pt x="6438900" y="1396479"/>
                </a:moveTo>
                <a:lnTo>
                  <a:pt x="6438443" y="1395361"/>
                </a:lnTo>
                <a:lnTo>
                  <a:pt x="6436576" y="1393507"/>
                </a:lnTo>
                <a:lnTo>
                  <a:pt x="6435458" y="1393037"/>
                </a:lnTo>
                <a:lnTo>
                  <a:pt x="6432829" y="1393037"/>
                </a:lnTo>
                <a:lnTo>
                  <a:pt x="6431699" y="1393507"/>
                </a:lnTo>
                <a:lnTo>
                  <a:pt x="6429845" y="1395361"/>
                </a:lnTo>
                <a:lnTo>
                  <a:pt x="6429375" y="1396479"/>
                </a:lnTo>
                <a:lnTo>
                  <a:pt x="6429375" y="1399120"/>
                </a:lnTo>
                <a:lnTo>
                  <a:pt x="6429845" y="1400238"/>
                </a:lnTo>
                <a:lnTo>
                  <a:pt x="6431699" y="1402092"/>
                </a:lnTo>
                <a:lnTo>
                  <a:pt x="6432829" y="1402562"/>
                </a:lnTo>
                <a:lnTo>
                  <a:pt x="6435458" y="1402562"/>
                </a:lnTo>
                <a:lnTo>
                  <a:pt x="6436576" y="1402092"/>
                </a:lnTo>
                <a:lnTo>
                  <a:pt x="6438443" y="1400238"/>
                </a:lnTo>
                <a:lnTo>
                  <a:pt x="6438900" y="1399120"/>
                </a:lnTo>
                <a:lnTo>
                  <a:pt x="6438900" y="1396479"/>
                </a:lnTo>
                <a:close/>
              </a:path>
              <a:path w="10151110" h="1866900">
                <a:moveTo>
                  <a:pt x="6438900" y="932141"/>
                </a:moveTo>
                <a:lnTo>
                  <a:pt x="6438443" y="931024"/>
                </a:lnTo>
                <a:lnTo>
                  <a:pt x="6436576" y="929157"/>
                </a:lnTo>
                <a:lnTo>
                  <a:pt x="6435458" y="928687"/>
                </a:lnTo>
                <a:lnTo>
                  <a:pt x="6432829" y="928687"/>
                </a:lnTo>
                <a:lnTo>
                  <a:pt x="6431699" y="929157"/>
                </a:lnTo>
                <a:lnTo>
                  <a:pt x="6429845" y="931024"/>
                </a:lnTo>
                <a:lnTo>
                  <a:pt x="6429375" y="932141"/>
                </a:lnTo>
                <a:lnTo>
                  <a:pt x="6429375" y="934770"/>
                </a:lnTo>
                <a:lnTo>
                  <a:pt x="6429845" y="935888"/>
                </a:lnTo>
                <a:lnTo>
                  <a:pt x="6431699" y="937755"/>
                </a:lnTo>
                <a:lnTo>
                  <a:pt x="6432829" y="938212"/>
                </a:lnTo>
                <a:lnTo>
                  <a:pt x="6435458" y="938212"/>
                </a:lnTo>
                <a:lnTo>
                  <a:pt x="6436576" y="937755"/>
                </a:lnTo>
                <a:lnTo>
                  <a:pt x="6438443" y="935888"/>
                </a:lnTo>
                <a:lnTo>
                  <a:pt x="6438900" y="934770"/>
                </a:lnTo>
                <a:lnTo>
                  <a:pt x="6438900" y="932141"/>
                </a:lnTo>
                <a:close/>
              </a:path>
              <a:path w="10151110" h="1866900">
                <a:moveTo>
                  <a:pt x="6438900" y="467791"/>
                </a:moveTo>
                <a:lnTo>
                  <a:pt x="6438443" y="466674"/>
                </a:lnTo>
                <a:lnTo>
                  <a:pt x="6436576" y="464820"/>
                </a:lnTo>
                <a:lnTo>
                  <a:pt x="6435458" y="464350"/>
                </a:lnTo>
                <a:lnTo>
                  <a:pt x="6432829" y="464350"/>
                </a:lnTo>
                <a:lnTo>
                  <a:pt x="6431699" y="464820"/>
                </a:lnTo>
                <a:lnTo>
                  <a:pt x="6429845" y="466674"/>
                </a:lnTo>
                <a:lnTo>
                  <a:pt x="6429375" y="467791"/>
                </a:lnTo>
                <a:lnTo>
                  <a:pt x="6429375" y="470433"/>
                </a:lnTo>
                <a:lnTo>
                  <a:pt x="6429845" y="471551"/>
                </a:lnTo>
                <a:lnTo>
                  <a:pt x="6431699" y="473405"/>
                </a:lnTo>
                <a:lnTo>
                  <a:pt x="6432829" y="473875"/>
                </a:lnTo>
                <a:lnTo>
                  <a:pt x="6435458" y="473875"/>
                </a:lnTo>
                <a:lnTo>
                  <a:pt x="6436576" y="473405"/>
                </a:lnTo>
                <a:lnTo>
                  <a:pt x="6438443" y="471551"/>
                </a:lnTo>
                <a:lnTo>
                  <a:pt x="6438900" y="470433"/>
                </a:lnTo>
                <a:lnTo>
                  <a:pt x="6438900" y="467791"/>
                </a:lnTo>
                <a:close/>
              </a:path>
              <a:path w="10151110" h="1866900">
                <a:moveTo>
                  <a:pt x="6438900" y="3454"/>
                </a:moveTo>
                <a:lnTo>
                  <a:pt x="6438443" y="2336"/>
                </a:lnTo>
                <a:lnTo>
                  <a:pt x="6436576" y="469"/>
                </a:lnTo>
                <a:lnTo>
                  <a:pt x="6435458" y="0"/>
                </a:lnTo>
                <a:lnTo>
                  <a:pt x="6432829" y="0"/>
                </a:lnTo>
                <a:lnTo>
                  <a:pt x="6431699" y="469"/>
                </a:lnTo>
                <a:lnTo>
                  <a:pt x="6429845" y="2336"/>
                </a:lnTo>
                <a:lnTo>
                  <a:pt x="6429375" y="3454"/>
                </a:lnTo>
                <a:lnTo>
                  <a:pt x="6429375" y="6083"/>
                </a:lnTo>
                <a:lnTo>
                  <a:pt x="6429845" y="7200"/>
                </a:lnTo>
                <a:lnTo>
                  <a:pt x="6431699" y="9067"/>
                </a:lnTo>
                <a:lnTo>
                  <a:pt x="6432829" y="9525"/>
                </a:lnTo>
                <a:lnTo>
                  <a:pt x="6435458" y="9525"/>
                </a:lnTo>
                <a:lnTo>
                  <a:pt x="6436576" y="9067"/>
                </a:lnTo>
                <a:lnTo>
                  <a:pt x="6438443" y="7200"/>
                </a:lnTo>
                <a:lnTo>
                  <a:pt x="6438900" y="6083"/>
                </a:lnTo>
                <a:lnTo>
                  <a:pt x="6438900" y="3454"/>
                </a:lnTo>
                <a:close/>
              </a:path>
              <a:path w="10151110" h="1866900">
                <a:moveTo>
                  <a:pt x="6486525" y="1860829"/>
                </a:moveTo>
                <a:lnTo>
                  <a:pt x="6486068" y="1859711"/>
                </a:lnTo>
                <a:lnTo>
                  <a:pt x="6484201" y="1857844"/>
                </a:lnTo>
                <a:lnTo>
                  <a:pt x="6483083" y="1857375"/>
                </a:lnTo>
                <a:lnTo>
                  <a:pt x="6480454" y="1857375"/>
                </a:lnTo>
                <a:lnTo>
                  <a:pt x="6479324" y="1857844"/>
                </a:lnTo>
                <a:lnTo>
                  <a:pt x="6477470" y="1859711"/>
                </a:lnTo>
                <a:lnTo>
                  <a:pt x="6477000" y="1860829"/>
                </a:lnTo>
                <a:lnTo>
                  <a:pt x="6477000" y="1863458"/>
                </a:lnTo>
                <a:lnTo>
                  <a:pt x="6477470" y="1864575"/>
                </a:lnTo>
                <a:lnTo>
                  <a:pt x="6479324" y="1866442"/>
                </a:lnTo>
                <a:lnTo>
                  <a:pt x="6480454" y="1866900"/>
                </a:lnTo>
                <a:lnTo>
                  <a:pt x="6483083" y="1866900"/>
                </a:lnTo>
                <a:lnTo>
                  <a:pt x="6484201" y="1866442"/>
                </a:lnTo>
                <a:lnTo>
                  <a:pt x="6486068" y="1864575"/>
                </a:lnTo>
                <a:lnTo>
                  <a:pt x="6486525" y="1863458"/>
                </a:lnTo>
                <a:lnTo>
                  <a:pt x="6486525" y="1860829"/>
                </a:lnTo>
                <a:close/>
              </a:path>
              <a:path w="10151110" h="1866900">
                <a:moveTo>
                  <a:pt x="6486525" y="1396479"/>
                </a:moveTo>
                <a:lnTo>
                  <a:pt x="6486068" y="1395361"/>
                </a:lnTo>
                <a:lnTo>
                  <a:pt x="6484201" y="1393507"/>
                </a:lnTo>
                <a:lnTo>
                  <a:pt x="6483083" y="1393037"/>
                </a:lnTo>
                <a:lnTo>
                  <a:pt x="6480454" y="1393037"/>
                </a:lnTo>
                <a:lnTo>
                  <a:pt x="6479324" y="1393507"/>
                </a:lnTo>
                <a:lnTo>
                  <a:pt x="6477470" y="1395361"/>
                </a:lnTo>
                <a:lnTo>
                  <a:pt x="6477000" y="1396479"/>
                </a:lnTo>
                <a:lnTo>
                  <a:pt x="6477000" y="1399120"/>
                </a:lnTo>
                <a:lnTo>
                  <a:pt x="6477470" y="1400238"/>
                </a:lnTo>
                <a:lnTo>
                  <a:pt x="6479324" y="1402092"/>
                </a:lnTo>
                <a:lnTo>
                  <a:pt x="6480454" y="1402562"/>
                </a:lnTo>
                <a:lnTo>
                  <a:pt x="6483083" y="1402562"/>
                </a:lnTo>
                <a:lnTo>
                  <a:pt x="6484201" y="1402092"/>
                </a:lnTo>
                <a:lnTo>
                  <a:pt x="6486068" y="1400238"/>
                </a:lnTo>
                <a:lnTo>
                  <a:pt x="6486525" y="1399120"/>
                </a:lnTo>
                <a:lnTo>
                  <a:pt x="6486525" y="1396479"/>
                </a:lnTo>
                <a:close/>
              </a:path>
              <a:path w="10151110" h="1866900">
                <a:moveTo>
                  <a:pt x="6486525" y="932141"/>
                </a:moveTo>
                <a:lnTo>
                  <a:pt x="6486068" y="931024"/>
                </a:lnTo>
                <a:lnTo>
                  <a:pt x="6484201" y="929157"/>
                </a:lnTo>
                <a:lnTo>
                  <a:pt x="6483083" y="928687"/>
                </a:lnTo>
                <a:lnTo>
                  <a:pt x="6480454" y="928687"/>
                </a:lnTo>
                <a:lnTo>
                  <a:pt x="6479324" y="929157"/>
                </a:lnTo>
                <a:lnTo>
                  <a:pt x="6477470" y="931024"/>
                </a:lnTo>
                <a:lnTo>
                  <a:pt x="6477000" y="932141"/>
                </a:lnTo>
                <a:lnTo>
                  <a:pt x="6477000" y="934770"/>
                </a:lnTo>
                <a:lnTo>
                  <a:pt x="6477470" y="935888"/>
                </a:lnTo>
                <a:lnTo>
                  <a:pt x="6479324" y="937755"/>
                </a:lnTo>
                <a:lnTo>
                  <a:pt x="6480454" y="938212"/>
                </a:lnTo>
                <a:lnTo>
                  <a:pt x="6483083" y="938212"/>
                </a:lnTo>
                <a:lnTo>
                  <a:pt x="6484201" y="937755"/>
                </a:lnTo>
                <a:lnTo>
                  <a:pt x="6486068" y="935888"/>
                </a:lnTo>
                <a:lnTo>
                  <a:pt x="6486525" y="934770"/>
                </a:lnTo>
                <a:lnTo>
                  <a:pt x="6486525" y="932141"/>
                </a:lnTo>
                <a:close/>
              </a:path>
              <a:path w="10151110" h="1866900">
                <a:moveTo>
                  <a:pt x="6486525" y="467791"/>
                </a:moveTo>
                <a:lnTo>
                  <a:pt x="6486068" y="466674"/>
                </a:lnTo>
                <a:lnTo>
                  <a:pt x="6484201" y="464820"/>
                </a:lnTo>
                <a:lnTo>
                  <a:pt x="6483083" y="464350"/>
                </a:lnTo>
                <a:lnTo>
                  <a:pt x="6480454" y="464350"/>
                </a:lnTo>
                <a:lnTo>
                  <a:pt x="6479324" y="464820"/>
                </a:lnTo>
                <a:lnTo>
                  <a:pt x="6477470" y="466674"/>
                </a:lnTo>
                <a:lnTo>
                  <a:pt x="6477000" y="467791"/>
                </a:lnTo>
                <a:lnTo>
                  <a:pt x="6477000" y="470433"/>
                </a:lnTo>
                <a:lnTo>
                  <a:pt x="6477470" y="471551"/>
                </a:lnTo>
                <a:lnTo>
                  <a:pt x="6479324" y="473405"/>
                </a:lnTo>
                <a:lnTo>
                  <a:pt x="6480454" y="473875"/>
                </a:lnTo>
                <a:lnTo>
                  <a:pt x="6483083" y="473875"/>
                </a:lnTo>
                <a:lnTo>
                  <a:pt x="6484201" y="473405"/>
                </a:lnTo>
                <a:lnTo>
                  <a:pt x="6486068" y="471551"/>
                </a:lnTo>
                <a:lnTo>
                  <a:pt x="6486525" y="470433"/>
                </a:lnTo>
                <a:lnTo>
                  <a:pt x="6486525" y="467791"/>
                </a:lnTo>
                <a:close/>
              </a:path>
              <a:path w="10151110" h="1866900">
                <a:moveTo>
                  <a:pt x="6486525" y="3454"/>
                </a:moveTo>
                <a:lnTo>
                  <a:pt x="6486068" y="2336"/>
                </a:lnTo>
                <a:lnTo>
                  <a:pt x="6484201" y="469"/>
                </a:lnTo>
                <a:lnTo>
                  <a:pt x="6483083" y="0"/>
                </a:lnTo>
                <a:lnTo>
                  <a:pt x="6480454" y="0"/>
                </a:lnTo>
                <a:lnTo>
                  <a:pt x="6479324" y="469"/>
                </a:lnTo>
                <a:lnTo>
                  <a:pt x="6477470" y="2336"/>
                </a:lnTo>
                <a:lnTo>
                  <a:pt x="6477000" y="3454"/>
                </a:lnTo>
                <a:lnTo>
                  <a:pt x="6477000" y="6083"/>
                </a:lnTo>
                <a:lnTo>
                  <a:pt x="6477470" y="7200"/>
                </a:lnTo>
                <a:lnTo>
                  <a:pt x="6479324" y="9067"/>
                </a:lnTo>
                <a:lnTo>
                  <a:pt x="6480454" y="9525"/>
                </a:lnTo>
                <a:lnTo>
                  <a:pt x="6483083" y="9525"/>
                </a:lnTo>
                <a:lnTo>
                  <a:pt x="6484201" y="9067"/>
                </a:lnTo>
                <a:lnTo>
                  <a:pt x="6486068" y="7200"/>
                </a:lnTo>
                <a:lnTo>
                  <a:pt x="6486525" y="6083"/>
                </a:lnTo>
                <a:lnTo>
                  <a:pt x="6486525" y="3454"/>
                </a:lnTo>
                <a:close/>
              </a:path>
              <a:path w="10151110" h="1866900">
                <a:moveTo>
                  <a:pt x="6534150" y="1860829"/>
                </a:moveTo>
                <a:lnTo>
                  <a:pt x="6533693" y="1859711"/>
                </a:lnTo>
                <a:lnTo>
                  <a:pt x="6531826" y="1857844"/>
                </a:lnTo>
                <a:lnTo>
                  <a:pt x="6530708" y="1857375"/>
                </a:lnTo>
                <a:lnTo>
                  <a:pt x="6528079" y="1857375"/>
                </a:lnTo>
                <a:lnTo>
                  <a:pt x="6526962" y="1857844"/>
                </a:lnTo>
                <a:lnTo>
                  <a:pt x="6525095" y="1859711"/>
                </a:lnTo>
                <a:lnTo>
                  <a:pt x="6524625" y="1860829"/>
                </a:lnTo>
                <a:lnTo>
                  <a:pt x="6524625" y="1863458"/>
                </a:lnTo>
                <a:lnTo>
                  <a:pt x="6525095" y="1864575"/>
                </a:lnTo>
                <a:lnTo>
                  <a:pt x="6526962" y="1866442"/>
                </a:lnTo>
                <a:lnTo>
                  <a:pt x="6528079" y="1866900"/>
                </a:lnTo>
                <a:lnTo>
                  <a:pt x="6530708" y="1866900"/>
                </a:lnTo>
                <a:lnTo>
                  <a:pt x="6531826" y="1866442"/>
                </a:lnTo>
                <a:lnTo>
                  <a:pt x="6533693" y="1864575"/>
                </a:lnTo>
                <a:lnTo>
                  <a:pt x="6534150" y="1863458"/>
                </a:lnTo>
                <a:lnTo>
                  <a:pt x="6534150" y="1860829"/>
                </a:lnTo>
                <a:close/>
              </a:path>
              <a:path w="10151110" h="1866900">
                <a:moveTo>
                  <a:pt x="6534150" y="1396479"/>
                </a:moveTo>
                <a:lnTo>
                  <a:pt x="6533693" y="1395361"/>
                </a:lnTo>
                <a:lnTo>
                  <a:pt x="6531826" y="1393507"/>
                </a:lnTo>
                <a:lnTo>
                  <a:pt x="6530708" y="1393037"/>
                </a:lnTo>
                <a:lnTo>
                  <a:pt x="6528079" y="1393037"/>
                </a:lnTo>
                <a:lnTo>
                  <a:pt x="6526962" y="1393507"/>
                </a:lnTo>
                <a:lnTo>
                  <a:pt x="6525095" y="1395361"/>
                </a:lnTo>
                <a:lnTo>
                  <a:pt x="6524625" y="1396479"/>
                </a:lnTo>
                <a:lnTo>
                  <a:pt x="6524625" y="1399120"/>
                </a:lnTo>
                <a:lnTo>
                  <a:pt x="6525095" y="1400238"/>
                </a:lnTo>
                <a:lnTo>
                  <a:pt x="6526962" y="1402092"/>
                </a:lnTo>
                <a:lnTo>
                  <a:pt x="6528079" y="1402562"/>
                </a:lnTo>
                <a:lnTo>
                  <a:pt x="6530708" y="1402562"/>
                </a:lnTo>
                <a:lnTo>
                  <a:pt x="6531826" y="1402092"/>
                </a:lnTo>
                <a:lnTo>
                  <a:pt x="6533693" y="1400238"/>
                </a:lnTo>
                <a:lnTo>
                  <a:pt x="6534150" y="1399120"/>
                </a:lnTo>
                <a:lnTo>
                  <a:pt x="6534150" y="1396479"/>
                </a:lnTo>
                <a:close/>
              </a:path>
              <a:path w="10151110" h="1866900">
                <a:moveTo>
                  <a:pt x="6534150" y="932141"/>
                </a:moveTo>
                <a:lnTo>
                  <a:pt x="6533693" y="931024"/>
                </a:lnTo>
                <a:lnTo>
                  <a:pt x="6531826" y="929157"/>
                </a:lnTo>
                <a:lnTo>
                  <a:pt x="6530708" y="928687"/>
                </a:lnTo>
                <a:lnTo>
                  <a:pt x="6528079" y="928687"/>
                </a:lnTo>
                <a:lnTo>
                  <a:pt x="6526962" y="929157"/>
                </a:lnTo>
                <a:lnTo>
                  <a:pt x="6525095" y="931024"/>
                </a:lnTo>
                <a:lnTo>
                  <a:pt x="6524625" y="932141"/>
                </a:lnTo>
                <a:lnTo>
                  <a:pt x="6524625" y="934770"/>
                </a:lnTo>
                <a:lnTo>
                  <a:pt x="6525095" y="935888"/>
                </a:lnTo>
                <a:lnTo>
                  <a:pt x="6526962" y="937755"/>
                </a:lnTo>
                <a:lnTo>
                  <a:pt x="6528079" y="938212"/>
                </a:lnTo>
                <a:lnTo>
                  <a:pt x="6530708" y="938212"/>
                </a:lnTo>
                <a:lnTo>
                  <a:pt x="6531826" y="937755"/>
                </a:lnTo>
                <a:lnTo>
                  <a:pt x="6533693" y="935888"/>
                </a:lnTo>
                <a:lnTo>
                  <a:pt x="6534150" y="934770"/>
                </a:lnTo>
                <a:lnTo>
                  <a:pt x="6534150" y="932141"/>
                </a:lnTo>
                <a:close/>
              </a:path>
              <a:path w="10151110" h="1866900">
                <a:moveTo>
                  <a:pt x="6534150" y="467791"/>
                </a:moveTo>
                <a:lnTo>
                  <a:pt x="6533693" y="466674"/>
                </a:lnTo>
                <a:lnTo>
                  <a:pt x="6531826" y="464820"/>
                </a:lnTo>
                <a:lnTo>
                  <a:pt x="6530708" y="464350"/>
                </a:lnTo>
                <a:lnTo>
                  <a:pt x="6528079" y="464350"/>
                </a:lnTo>
                <a:lnTo>
                  <a:pt x="6526962" y="464820"/>
                </a:lnTo>
                <a:lnTo>
                  <a:pt x="6525095" y="466674"/>
                </a:lnTo>
                <a:lnTo>
                  <a:pt x="6524625" y="467791"/>
                </a:lnTo>
                <a:lnTo>
                  <a:pt x="6524625" y="470433"/>
                </a:lnTo>
                <a:lnTo>
                  <a:pt x="6525095" y="471551"/>
                </a:lnTo>
                <a:lnTo>
                  <a:pt x="6526962" y="473405"/>
                </a:lnTo>
                <a:lnTo>
                  <a:pt x="6528079" y="473875"/>
                </a:lnTo>
                <a:lnTo>
                  <a:pt x="6530708" y="473875"/>
                </a:lnTo>
                <a:lnTo>
                  <a:pt x="6531826" y="473405"/>
                </a:lnTo>
                <a:lnTo>
                  <a:pt x="6533693" y="471551"/>
                </a:lnTo>
                <a:lnTo>
                  <a:pt x="6534150" y="470433"/>
                </a:lnTo>
                <a:lnTo>
                  <a:pt x="6534150" y="467791"/>
                </a:lnTo>
                <a:close/>
              </a:path>
              <a:path w="10151110" h="1866900">
                <a:moveTo>
                  <a:pt x="6534150" y="3454"/>
                </a:moveTo>
                <a:lnTo>
                  <a:pt x="6533693" y="2336"/>
                </a:lnTo>
                <a:lnTo>
                  <a:pt x="6531826" y="469"/>
                </a:lnTo>
                <a:lnTo>
                  <a:pt x="6530708" y="0"/>
                </a:lnTo>
                <a:lnTo>
                  <a:pt x="6528079" y="0"/>
                </a:lnTo>
                <a:lnTo>
                  <a:pt x="6526962" y="469"/>
                </a:lnTo>
                <a:lnTo>
                  <a:pt x="6525095" y="2336"/>
                </a:lnTo>
                <a:lnTo>
                  <a:pt x="6524625" y="3454"/>
                </a:lnTo>
                <a:lnTo>
                  <a:pt x="6524625" y="6083"/>
                </a:lnTo>
                <a:lnTo>
                  <a:pt x="6525095" y="7200"/>
                </a:lnTo>
                <a:lnTo>
                  <a:pt x="6526962" y="9067"/>
                </a:lnTo>
                <a:lnTo>
                  <a:pt x="6528079" y="9525"/>
                </a:lnTo>
                <a:lnTo>
                  <a:pt x="6530708" y="9525"/>
                </a:lnTo>
                <a:lnTo>
                  <a:pt x="6531826" y="9067"/>
                </a:lnTo>
                <a:lnTo>
                  <a:pt x="6533693" y="7200"/>
                </a:lnTo>
                <a:lnTo>
                  <a:pt x="6534150" y="6083"/>
                </a:lnTo>
                <a:lnTo>
                  <a:pt x="6534150" y="3454"/>
                </a:lnTo>
                <a:close/>
              </a:path>
              <a:path w="10151110" h="1866900">
                <a:moveTo>
                  <a:pt x="6581775" y="1860829"/>
                </a:moveTo>
                <a:lnTo>
                  <a:pt x="6581318" y="1859711"/>
                </a:lnTo>
                <a:lnTo>
                  <a:pt x="6579451" y="1857844"/>
                </a:lnTo>
                <a:lnTo>
                  <a:pt x="6578333" y="1857375"/>
                </a:lnTo>
                <a:lnTo>
                  <a:pt x="6575704" y="1857375"/>
                </a:lnTo>
                <a:lnTo>
                  <a:pt x="6574574" y="1857844"/>
                </a:lnTo>
                <a:lnTo>
                  <a:pt x="6572720" y="1859711"/>
                </a:lnTo>
                <a:lnTo>
                  <a:pt x="6572250" y="1860829"/>
                </a:lnTo>
                <a:lnTo>
                  <a:pt x="6572250" y="1863458"/>
                </a:lnTo>
                <a:lnTo>
                  <a:pt x="6572720" y="1864575"/>
                </a:lnTo>
                <a:lnTo>
                  <a:pt x="6574574" y="1866442"/>
                </a:lnTo>
                <a:lnTo>
                  <a:pt x="6575704" y="1866900"/>
                </a:lnTo>
                <a:lnTo>
                  <a:pt x="6578333" y="1866900"/>
                </a:lnTo>
                <a:lnTo>
                  <a:pt x="6579451" y="1866442"/>
                </a:lnTo>
                <a:lnTo>
                  <a:pt x="6581318" y="1864575"/>
                </a:lnTo>
                <a:lnTo>
                  <a:pt x="6581775" y="1863458"/>
                </a:lnTo>
                <a:lnTo>
                  <a:pt x="6581775" y="1860829"/>
                </a:lnTo>
                <a:close/>
              </a:path>
              <a:path w="10151110" h="1866900">
                <a:moveTo>
                  <a:pt x="6581775" y="1396479"/>
                </a:moveTo>
                <a:lnTo>
                  <a:pt x="6581318" y="1395361"/>
                </a:lnTo>
                <a:lnTo>
                  <a:pt x="6579451" y="1393507"/>
                </a:lnTo>
                <a:lnTo>
                  <a:pt x="6578333" y="1393037"/>
                </a:lnTo>
                <a:lnTo>
                  <a:pt x="6575704" y="1393037"/>
                </a:lnTo>
                <a:lnTo>
                  <a:pt x="6574574" y="1393507"/>
                </a:lnTo>
                <a:lnTo>
                  <a:pt x="6572720" y="1395361"/>
                </a:lnTo>
                <a:lnTo>
                  <a:pt x="6572250" y="1396479"/>
                </a:lnTo>
                <a:lnTo>
                  <a:pt x="6572250" y="1399120"/>
                </a:lnTo>
                <a:lnTo>
                  <a:pt x="6572720" y="1400238"/>
                </a:lnTo>
                <a:lnTo>
                  <a:pt x="6574574" y="1402092"/>
                </a:lnTo>
                <a:lnTo>
                  <a:pt x="6575704" y="1402562"/>
                </a:lnTo>
                <a:lnTo>
                  <a:pt x="6578333" y="1402562"/>
                </a:lnTo>
                <a:lnTo>
                  <a:pt x="6579451" y="1402092"/>
                </a:lnTo>
                <a:lnTo>
                  <a:pt x="6581318" y="1400238"/>
                </a:lnTo>
                <a:lnTo>
                  <a:pt x="6581775" y="1399120"/>
                </a:lnTo>
                <a:lnTo>
                  <a:pt x="6581775" y="1396479"/>
                </a:lnTo>
                <a:close/>
              </a:path>
              <a:path w="10151110" h="1866900">
                <a:moveTo>
                  <a:pt x="6581775" y="932141"/>
                </a:moveTo>
                <a:lnTo>
                  <a:pt x="6581318" y="931024"/>
                </a:lnTo>
                <a:lnTo>
                  <a:pt x="6579451" y="929157"/>
                </a:lnTo>
                <a:lnTo>
                  <a:pt x="6578333" y="928687"/>
                </a:lnTo>
                <a:lnTo>
                  <a:pt x="6575704" y="928687"/>
                </a:lnTo>
                <a:lnTo>
                  <a:pt x="6574574" y="929157"/>
                </a:lnTo>
                <a:lnTo>
                  <a:pt x="6572720" y="931024"/>
                </a:lnTo>
                <a:lnTo>
                  <a:pt x="6572250" y="932141"/>
                </a:lnTo>
                <a:lnTo>
                  <a:pt x="6572250" y="934770"/>
                </a:lnTo>
                <a:lnTo>
                  <a:pt x="6572720" y="935888"/>
                </a:lnTo>
                <a:lnTo>
                  <a:pt x="6574574" y="937755"/>
                </a:lnTo>
                <a:lnTo>
                  <a:pt x="6575704" y="938212"/>
                </a:lnTo>
                <a:lnTo>
                  <a:pt x="6578333" y="938212"/>
                </a:lnTo>
                <a:lnTo>
                  <a:pt x="6579451" y="937755"/>
                </a:lnTo>
                <a:lnTo>
                  <a:pt x="6581318" y="935888"/>
                </a:lnTo>
                <a:lnTo>
                  <a:pt x="6581775" y="934770"/>
                </a:lnTo>
                <a:lnTo>
                  <a:pt x="6581775" y="932141"/>
                </a:lnTo>
                <a:close/>
              </a:path>
              <a:path w="10151110" h="1866900">
                <a:moveTo>
                  <a:pt x="6581775" y="467791"/>
                </a:moveTo>
                <a:lnTo>
                  <a:pt x="6581318" y="466674"/>
                </a:lnTo>
                <a:lnTo>
                  <a:pt x="6579451" y="464820"/>
                </a:lnTo>
                <a:lnTo>
                  <a:pt x="6578333" y="464350"/>
                </a:lnTo>
                <a:lnTo>
                  <a:pt x="6575704" y="464350"/>
                </a:lnTo>
                <a:lnTo>
                  <a:pt x="6574574" y="464820"/>
                </a:lnTo>
                <a:lnTo>
                  <a:pt x="6572720" y="466674"/>
                </a:lnTo>
                <a:lnTo>
                  <a:pt x="6572250" y="467791"/>
                </a:lnTo>
                <a:lnTo>
                  <a:pt x="6572250" y="470433"/>
                </a:lnTo>
                <a:lnTo>
                  <a:pt x="6572720" y="471551"/>
                </a:lnTo>
                <a:lnTo>
                  <a:pt x="6574574" y="473405"/>
                </a:lnTo>
                <a:lnTo>
                  <a:pt x="6575704" y="473875"/>
                </a:lnTo>
                <a:lnTo>
                  <a:pt x="6578333" y="473875"/>
                </a:lnTo>
                <a:lnTo>
                  <a:pt x="6579451" y="473405"/>
                </a:lnTo>
                <a:lnTo>
                  <a:pt x="6581318" y="471551"/>
                </a:lnTo>
                <a:lnTo>
                  <a:pt x="6581775" y="470433"/>
                </a:lnTo>
                <a:lnTo>
                  <a:pt x="6581775" y="467791"/>
                </a:lnTo>
                <a:close/>
              </a:path>
              <a:path w="10151110" h="1866900">
                <a:moveTo>
                  <a:pt x="6581775" y="3454"/>
                </a:moveTo>
                <a:lnTo>
                  <a:pt x="6581318" y="2336"/>
                </a:lnTo>
                <a:lnTo>
                  <a:pt x="6579451" y="469"/>
                </a:lnTo>
                <a:lnTo>
                  <a:pt x="6578333" y="0"/>
                </a:lnTo>
                <a:lnTo>
                  <a:pt x="6575704" y="0"/>
                </a:lnTo>
                <a:lnTo>
                  <a:pt x="6574574" y="469"/>
                </a:lnTo>
                <a:lnTo>
                  <a:pt x="6572720" y="2336"/>
                </a:lnTo>
                <a:lnTo>
                  <a:pt x="6572250" y="3454"/>
                </a:lnTo>
                <a:lnTo>
                  <a:pt x="6572250" y="6083"/>
                </a:lnTo>
                <a:lnTo>
                  <a:pt x="6572720" y="7200"/>
                </a:lnTo>
                <a:lnTo>
                  <a:pt x="6574574" y="9067"/>
                </a:lnTo>
                <a:lnTo>
                  <a:pt x="6575704" y="9525"/>
                </a:lnTo>
                <a:lnTo>
                  <a:pt x="6578333" y="9525"/>
                </a:lnTo>
                <a:lnTo>
                  <a:pt x="6579451" y="9067"/>
                </a:lnTo>
                <a:lnTo>
                  <a:pt x="6581318" y="7200"/>
                </a:lnTo>
                <a:lnTo>
                  <a:pt x="6581775" y="6083"/>
                </a:lnTo>
                <a:lnTo>
                  <a:pt x="6581775" y="3454"/>
                </a:lnTo>
                <a:close/>
              </a:path>
              <a:path w="10151110" h="1866900">
                <a:moveTo>
                  <a:pt x="6629400" y="1860829"/>
                </a:moveTo>
                <a:lnTo>
                  <a:pt x="6628943" y="1859711"/>
                </a:lnTo>
                <a:lnTo>
                  <a:pt x="6627076" y="1857844"/>
                </a:lnTo>
                <a:lnTo>
                  <a:pt x="6625958" y="1857375"/>
                </a:lnTo>
                <a:lnTo>
                  <a:pt x="6623329" y="1857375"/>
                </a:lnTo>
                <a:lnTo>
                  <a:pt x="6622199" y="1857844"/>
                </a:lnTo>
                <a:lnTo>
                  <a:pt x="6620345" y="1859711"/>
                </a:lnTo>
                <a:lnTo>
                  <a:pt x="6619875" y="1860829"/>
                </a:lnTo>
                <a:lnTo>
                  <a:pt x="6619875" y="1863458"/>
                </a:lnTo>
                <a:lnTo>
                  <a:pt x="6620345" y="1864575"/>
                </a:lnTo>
                <a:lnTo>
                  <a:pt x="6622199" y="1866442"/>
                </a:lnTo>
                <a:lnTo>
                  <a:pt x="6623329" y="1866900"/>
                </a:lnTo>
                <a:lnTo>
                  <a:pt x="6625958" y="1866900"/>
                </a:lnTo>
                <a:lnTo>
                  <a:pt x="6627076" y="1866442"/>
                </a:lnTo>
                <a:lnTo>
                  <a:pt x="6628943" y="1864575"/>
                </a:lnTo>
                <a:lnTo>
                  <a:pt x="6629400" y="1863458"/>
                </a:lnTo>
                <a:lnTo>
                  <a:pt x="6629400" y="1860829"/>
                </a:lnTo>
                <a:close/>
              </a:path>
              <a:path w="10151110" h="1866900">
                <a:moveTo>
                  <a:pt x="6629400" y="1396479"/>
                </a:moveTo>
                <a:lnTo>
                  <a:pt x="6628943" y="1395361"/>
                </a:lnTo>
                <a:lnTo>
                  <a:pt x="6627076" y="1393507"/>
                </a:lnTo>
                <a:lnTo>
                  <a:pt x="6625958" y="1393037"/>
                </a:lnTo>
                <a:lnTo>
                  <a:pt x="6623329" y="1393037"/>
                </a:lnTo>
                <a:lnTo>
                  <a:pt x="6622199" y="1393507"/>
                </a:lnTo>
                <a:lnTo>
                  <a:pt x="6620345" y="1395361"/>
                </a:lnTo>
                <a:lnTo>
                  <a:pt x="6619875" y="1396479"/>
                </a:lnTo>
                <a:lnTo>
                  <a:pt x="6619875" y="1399120"/>
                </a:lnTo>
                <a:lnTo>
                  <a:pt x="6620345" y="1400238"/>
                </a:lnTo>
                <a:lnTo>
                  <a:pt x="6622199" y="1402092"/>
                </a:lnTo>
                <a:lnTo>
                  <a:pt x="6623329" y="1402562"/>
                </a:lnTo>
                <a:lnTo>
                  <a:pt x="6625958" y="1402562"/>
                </a:lnTo>
                <a:lnTo>
                  <a:pt x="6627076" y="1402092"/>
                </a:lnTo>
                <a:lnTo>
                  <a:pt x="6628943" y="1400238"/>
                </a:lnTo>
                <a:lnTo>
                  <a:pt x="6629400" y="1399120"/>
                </a:lnTo>
                <a:lnTo>
                  <a:pt x="6629400" y="1396479"/>
                </a:lnTo>
                <a:close/>
              </a:path>
              <a:path w="10151110" h="1866900">
                <a:moveTo>
                  <a:pt x="6629400" y="932141"/>
                </a:moveTo>
                <a:lnTo>
                  <a:pt x="6628943" y="931024"/>
                </a:lnTo>
                <a:lnTo>
                  <a:pt x="6627076" y="929157"/>
                </a:lnTo>
                <a:lnTo>
                  <a:pt x="6625958" y="928687"/>
                </a:lnTo>
                <a:lnTo>
                  <a:pt x="6623329" y="928687"/>
                </a:lnTo>
                <a:lnTo>
                  <a:pt x="6622199" y="929157"/>
                </a:lnTo>
                <a:lnTo>
                  <a:pt x="6620345" y="931024"/>
                </a:lnTo>
                <a:lnTo>
                  <a:pt x="6619875" y="932141"/>
                </a:lnTo>
                <a:lnTo>
                  <a:pt x="6619875" y="934770"/>
                </a:lnTo>
                <a:lnTo>
                  <a:pt x="6620345" y="935888"/>
                </a:lnTo>
                <a:lnTo>
                  <a:pt x="6622199" y="937755"/>
                </a:lnTo>
                <a:lnTo>
                  <a:pt x="6623329" y="938212"/>
                </a:lnTo>
                <a:lnTo>
                  <a:pt x="6625958" y="938212"/>
                </a:lnTo>
                <a:lnTo>
                  <a:pt x="6627076" y="937755"/>
                </a:lnTo>
                <a:lnTo>
                  <a:pt x="6628943" y="935888"/>
                </a:lnTo>
                <a:lnTo>
                  <a:pt x="6629400" y="934770"/>
                </a:lnTo>
                <a:lnTo>
                  <a:pt x="6629400" y="932141"/>
                </a:lnTo>
                <a:close/>
              </a:path>
              <a:path w="10151110" h="1866900">
                <a:moveTo>
                  <a:pt x="6629400" y="467791"/>
                </a:moveTo>
                <a:lnTo>
                  <a:pt x="6628943" y="466674"/>
                </a:lnTo>
                <a:lnTo>
                  <a:pt x="6627076" y="464820"/>
                </a:lnTo>
                <a:lnTo>
                  <a:pt x="6625958" y="464350"/>
                </a:lnTo>
                <a:lnTo>
                  <a:pt x="6623329" y="464350"/>
                </a:lnTo>
                <a:lnTo>
                  <a:pt x="6622199" y="464820"/>
                </a:lnTo>
                <a:lnTo>
                  <a:pt x="6620345" y="466674"/>
                </a:lnTo>
                <a:lnTo>
                  <a:pt x="6619875" y="467791"/>
                </a:lnTo>
                <a:lnTo>
                  <a:pt x="6619875" y="470433"/>
                </a:lnTo>
                <a:lnTo>
                  <a:pt x="6620345" y="471551"/>
                </a:lnTo>
                <a:lnTo>
                  <a:pt x="6622199" y="473405"/>
                </a:lnTo>
                <a:lnTo>
                  <a:pt x="6623329" y="473875"/>
                </a:lnTo>
                <a:lnTo>
                  <a:pt x="6625958" y="473875"/>
                </a:lnTo>
                <a:lnTo>
                  <a:pt x="6627076" y="473405"/>
                </a:lnTo>
                <a:lnTo>
                  <a:pt x="6628943" y="471551"/>
                </a:lnTo>
                <a:lnTo>
                  <a:pt x="6629400" y="470433"/>
                </a:lnTo>
                <a:lnTo>
                  <a:pt x="6629400" y="467791"/>
                </a:lnTo>
                <a:close/>
              </a:path>
              <a:path w="10151110" h="1866900">
                <a:moveTo>
                  <a:pt x="6629400" y="3454"/>
                </a:moveTo>
                <a:lnTo>
                  <a:pt x="6628943" y="2336"/>
                </a:lnTo>
                <a:lnTo>
                  <a:pt x="6627076" y="469"/>
                </a:lnTo>
                <a:lnTo>
                  <a:pt x="6625958" y="0"/>
                </a:lnTo>
                <a:lnTo>
                  <a:pt x="6623329" y="0"/>
                </a:lnTo>
                <a:lnTo>
                  <a:pt x="6622199" y="469"/>
                </a:lnTo>
                <a:lnTo>
                  <a:pt x="6620345" y="2336"/>
                </a:lnTo>
                <a:lnTo>
                  <a:pt x="6619875" y="3454"/>
                </a:lnTo>
                <a:lnTo>
                  <a:pt x="6619875" y="6083"/>
                </a:lnTo>
                <a:lnTo>
                  <a:pt x="6620345" y="7200"/>
                </a:lnTo>
                <a:lnTo>
                  <a:pt x="6622199" y="9067"/>
                </a:lnTo>
                <a:lnTo>
                  <a:pt x="6623329" y="9525"/>
                </a:lnTo>
                <a:lnTo>
                  <a:pt x="6625958" y="9525"/>
                </a:lnTo>
                <a:lnTo>
                  <a:pt x="6627076" y="9067"/>
                </a:lnTo>
                <a:lnTo>
                  <a:pt x="6628943" y="7200"/>
                </a:lnTo>
                <a:lnTo>
                  <a:pt x="6629400" y="6083"/>
                </a:lnTo>
                <a:lnTo>
                  <a:pt x="6629400" y="3454"/>
                </a:lnTo>
                <a:close/>
              </a:path>
              <a:path w="10151110" h="1866900">
                <a:moveTo>
                  <a:pt x="6677025" y="1860829"/>
                </a:moveTo>
                <a:lnTo>
                  <a:pt x="6676568" y="1859711"/>
                </a:lnTo>
                <a:lnTo>
                  <a:pt x="6674701" y="1857844"/>
                </a:lnTo>
                <a:lnTo>
                  <a:pt x="6673583" y="1857375"/>
                </a:lnTo>
                <a:lnTo>
                  <a:pt x="6670954" y="1857375"/>
                </a:lnTo>
                <a:lnTo>
                  <a:pt x="6669824" y="1857844"/>
                </a:lnTo>
                <a:lnTo>
                  <a:pt x="6667970" y="1859711"/>
                </a:lnTo>
                <a:lnTo>
                  <a:pt x="6667500" y="1860829"/>
                </a:lnTo>
                <a:lnTo>
                  <a:pt x="6667500" y="1863458"/>
                </a:lnTo>
                <a:lnTo>
                  <a:pt x="6667970" y="1864575"/>
                </a:lnTo>
                <a:lnTo>
                  <a:pt x="6669824" y="1866442"/>
                </a:lnTo>
                <a:lnTo>
                  <a:pt x="6670954" y="1866900"/>
                </a:lnTo>
                <a:lnTo>
                  <a:pt x="6673583" y="1866900"/>
                </a:lnTo>
                <a:lnTo>
                  <a:pt x="6674701" y="1866442"/>
                </a:lnTo>
                <a:lnTo>
                  <a:pt x="6676568" y="1864575"/>
                </a:lnTo>
                <a:lnTo>
                  <a:pt x="6677025" y="1863458"/>
                </a:lnTo>
                <a:lnTo>
                  <a:pt x="6677025" y="1860829"/>
                </a:lnTo>
                <a:close/>
              </a:path>
              <a:path w="10151110" h="1866900">
                <a:moveTo>
                  <a:pt x="6677025" y="1396479"/>
                </a:moveTo>
                <a:lnTo>
                  <a:pt x="6676568" y="1395361"/>
                </a:lnTo>
                <a:lnTo>
                  <a:pt x="6674701" y="1393507"/>
                </a:lnTo>
                <a:lnTo>
                  <a:pt x="6673583" y="1393037"/>
                </a:lnTo>
                <a:lnTo>
                  <a:pt x="6670954" y="1393037"/>
                </a:lnTo>
                <a:lnTo>
                  <a:pt x="6669824" y="1393507"/>
                </a:lnTo>
                <a:lnTo>
                  <a:pt x="6667970" y="1395361"/>
                </a:lnTo>
                <a:lnTo>
                  <a:pt x="6667500" y="1396479"/>
                </a:lnTo>
                <a:lnTo>
                  <a:pt x="6667500" y="1399120"/>
                </a:lnTo>
                <a:lnTo>
                  <a:pt x="6667970" y="1400238"/>
                </a:lnTo>
                <a:lnTo>
                  <a:pt x="6669824" y="1402092"/>
                </a:lnTo>
                <a:lnTo>
                  <a:pt x="6670954" y="1402562"/>
                </a:lnTo>
                <a:lnTo>
                  <a:pt x="6673583" y="1402562"/>
                </a:lnTo>
                <a:lnTo>
                  <a:pt x="6674701" y="1402092"/>
                </a:lnTo>
                <a:lnTo>
                  <a:pt x="6676568" y="1400238"/>
                </a:lnTo>
                <a:lnTo>
                  <a:pt x="6677025" y="1399120"/>
                </a:lnTo>
                <a:lnTo>
                  <a:pt x="6677025" y="1396479"/>
                </a:lnTo>
                <a:close/>
              </a:path>
              <a:path w="10151110" h="1866900">
                <a:moveTo>
                  <a:pt x="6677025" y="932141"/>
                </a:moveTo>
                <a:lnTo>
                  <a:pt x="6676568" y="931024"/>
                </a:lnTo>
                <a:lnTo>
                  <a:pt x="6674701" y="929157"/>
                </a:lnTo>
                <a:lnTo>
                  <a:pt x="6673583" y="928687"/>
                </a:lnTo>
                <a:lnTo>
                  <a:pt x="6670954" y="928687"/>
                </a:lnTo>
                <a:lnTo>
                  <a:pt x="6669824" y="929157"/>
                </a:lnTo>
                <a:lnTo>
                  <a:pt x="6667970" y="931024"/>
                </a:lnTo>
                <a:lnTo>
                  <a:pt x="6667500" y="932141"/>
                </a:lnTo>
                <a:lnTo>
                  <a:pt x="6667500" y="934770"/>
                </a:lnTo>
                <a:lnTo>
                  <a:pt x="6667970" y="935888"/>
                </a:lnTo>
                <a:lnTo>
                  <a:pt x="6669824" y="937755"/>
                </a:lnTo>
                <a:lnTo>
                  <a:pt x="6670954" y="938212"/>
                </a:lnTo>
                <a:lnTo>
                  <a:pt x="6673583" y="938212"/>
                </a:lnTo>
                <a:lnTo>
                  <a:pt x="6674701" y="937755"/>
                </a:lnTo>
                <a:lnTo>
                  <a:pt x="6676568" y="935888"/>
                </a:lnTo>
                <a:lnTo>
                  <a:pt x="6677025" y="934770"/>
                </a:lnTo>
                <a:lnTo>
                  <a:pt x="6677025" y="932141"/>
                </a:lnTo>
                <a:close/>
              </a:path>
              <a:path w="10151110" h="1866900">
                <a:moveTo>
                  <a:pt x="6677025" y="467791"/>
                </a:moveTo>
                <a:lnTo>
                  <a:pt x="6676568" y="466674"/>
                </a:lnTo>
                <a:lnTo>
                  <a:pt x="6674701" y="464820"/>
                </a:lnTo>
                <a:lnTo>
                  <a:pt x="6673583" y="464350"/>
                </a:lnTo>
                <a:lnTo>
                  <a:pt x="6670954" y="464350"/>
                </a:lnTo>
                <a:lnTo>
                  <a:pt x="6669824" y="464820"/>
                </a:lnTo>
                <a:lnTo>
                  <a:pt x="6667970" y="466674"/>
                </a:lnTo>
                <a:lnTo>
                  <a:pt x="6667500" y="467791"/>
                </a:lnTo>
                <a:lnTo>
                  <a:pt x="6667500" y="470433"/>
                </a:lnTo>
                <a:lnTo>
                  <a:pt x="6667970" y="471551"/>
                </a:lnTo>
                <a:lnTo>
                  <a:pt x="6669824" y="473405"/>
                </a:lnTo>
                <a:lnTo>
                  <a:pt x="6670954" y="473875"/>
                </a:lnTo>
                <a:lnTo>
                  <a:pt x="6673583" y="473875"/>
                </a:lnTo>
                <a:lnTo>
                  <a:pt x="6674701" y="473405"/>
                </a:lnTo>
                <a:lnTo>
                  <a:pt x="6676568" y="471551"/>
                </a:lnTo>
                <a:lnTo>
                  <a:pt x="6677025" y="470433"/>
                </a:lnTo>
                <a:lnTo>
                  <a:pt x="6677025" y="467791"/>
                </a:lnTo>
                <a:close/>
              </a:path>
              <a:path w="10151110" h="1866900">
                <a:moveTo>
                  <a:pt x="6677025" y="3454"/>
                </a:moveTo>
                <a:lnTo>
                  <a:pt x="6676568" y="2336"/>
                </a:lnTo>
                <a:lnTo>
                  <a:pt x="6674701" y="469"/>
                </a:lnTo>
                <a:lnTo>
                  <a:pt x="6673583" y="0"/>
                </a:lnTo>
                <a:lnTo>
                  <a:pt x="6670954" y="0"/>
                </a:lnTo>
                <a:lnTo>
                  <a:pt x="6669824" y="469"/>
                </a:lnTo>
                <a:lnTo>
                  <a:pt x="6667970" y="2336"/>
                </a:lnTo>
                <a:lnTo>
                  <a:pt x="6667500" y="3454"/>
                </a:lnTo>
                <a:lnTo>
                  <a:pt x="6667500" y="6083"/>
                </a:lnTo>
                <a:lnTo>
                  <a:pt x="6667970" y="7200"/>
                </a:lnTo>
                <a:lnTo>
                  <a:pt x="6669824" y="9067"/>
                </a:lnTo>
                <a:lnTo>
                  <a:pt x="6670954" y="9525"/>
                </a:lnTo>
                <a:lnTo>
                  <a:pt x="6673583" y="9525"/>
                </a:lnTo>
                <a:lnTo>
                  <a:pt x="6674701" y="9067"/>
                </a:lnTo>
                <a:lnTo>
                  <a:pt x="6676568" y="7200"/>
                </a:lnTo>
                <a:lnTo>
                  <a:pt x="6677025" y="6083"/>
                </a:lnTo>
                <a:lnTo>
                  <a:pt x="6677025" y="3454"/>
                </a:lnTo>
                <a:close/>
              </a:path>
              <a:path w="10151110" h="1866900">
                <a:moveTo>
                  <a:pt x="6724650" y="1860829"/>
                </a:moveTo>
                <a:lnTo>
                  <a:pt x="6724193" y="1859711"/>
                </a:lnTo>
                <a:lnTo>
                  <a:pt x="6722326" y="1857844"/>
                </a:lnTo>
                <a:lnTo>
                  <a:pt x="6721208" y="1857375"/>
                </a:lnTo>
                <a:lnTo>
                  <a:pt x="6718579" y="1857375"/>
                </a:lnTo>
                <a:lnTo>
                  <a:pt x="6717449" y="1857844"/>
                </a:lnTo>
                <a:lnTo>
                  <a:pt x="6715595" y="1859711"/>
                </a:lnTo>
                <a:lnTo>
                  <a:pt x="6715125" y="1860829"/>
                </a:lnTo>
                <a:lnTo>
                  <a:pt x="6715125" y="1863458"/>
                </a:lnTo>
                <a:lnTo>
                  <a:pt x="6715595" y="1864575"/>
                </a:lnTo>
                <a:lnTo>
                  <a:pt x="6717449" y="1866442"/>
                </a:lnTo>
                <a:lnTo>
                  <a:pt x="6718579" y="1866900"/>
                </a:lnTo>
                <a:lnTo>
                  <a:pt x="6721208" y="1866900"/>
                </a:lnTo>
                <a:lnTo>
                  <a:pt x="6722326" y="1866442"/>
                </a:lnTo>
                <a:lnTo>
                  <a:pt x="6724193" y="1864575"/>
                </a:lnTo>
                <a:lnTo>
                  <a:pt x="6724650" y="1863458"/>
                </a:lnTo>
                <a:lnTo>
                  <a:pt x="6724650" y="1860829"/>
                </a:lnTo>
                <a:close/>
              </a:path>
              <a:path w="10151110" h="1866900">
                <a:moveTo>
                  <a:pt x="6724650" y="1396479"/>
                </a:moveTo>
                <a:lnTo>
                  <a:pt x="6724193" y="1395361"/>
                </a:lnTo>
                <a:lnTo>
                  <a:pt x="6722326" y="1393507"/>
                </a:lnTo>
                <a:lnTo>
                  <a:pt x="6721208" y="1393037"/>
                </a:lnTo>
                <a:lnTo>
                  <a:pt x="6718579" y="1393037"/>
                </a:lnTo>
                <a:lnTo>
                  <a:pt x="6717449" y="1393507"/>
                </a:lnTo>
                <a:lnTo>
                  <a:pt x="6715595" y="1395361"/>
                </a:lnTo>
                <a:lnTo>
                  <a:pt x="6715125" y="1396479"/>
                </a:lnTo>
                <a:lnTo>
                  <a:pt x="6715125" y="1399120"/>
                </a:lnTo>
                <a:lnTo>
                  <a:pt x="6715595" y="1400238"/>
                </a:lnTo>
                <a:lnTo>
                  <a:pt x="6717449" y="1402092"/>
                </a:lnTo>
                <a:lnTo>
                  <a:pt x="6718579" y="1402562"/>
                </a:lnTo>
                <a:lnTo>
                  <a:pt x="6721208" y="1402562"/>
                </a:lnTo>
                <a:lnTo>
                  <a:pt x="6722326" y="1402092"/>
                </a:lnTo>
                <a:lnTo>
                  <a:pt x="6724193" y="1400238"/>
                </a:lnTo>
                <a:lnTo>
                  <a:pt x="6724650" y="1399120"/>
                </a:lnTo>
                <a:lnTo>
                  <a:pt x="6724650" y="1396479"/>
                </a:lnTo>
                <a:close/>
              </a:path>
              <a:path w="10151110" h="1866900">
                <a:moveTo>
                  <a:pt x="6724650" y="932141"/>
                </a:moveTo>
                <a:lnTo>
                  <a:pt x="6724193" y="931024"/>
                </a:lnTo>
                <a:lnTo>
                  <a:pt x="6722326" y="929157"/>
                </a:lnTo>
                <a:lnTo>
                  <a:pt x="6721208" y="928687"/>
                </a:lnTo>
                <a:lnTo>
                  <a:pt x="6718579" y="928687"/>
                </a:lnTo>
                <a:lnTo>
                  <a:pt x="6717449" y="929157"/>
                </a:lnTo>
                <a:lnTo>
                  <a:pt x="6715595" y="931024"/>
                </a:lnTo>
                <a:lnTo>
                  <a:pt x="6715125" y="932141"/>
                </a:lnTo>
                <a:lnTo>
                  <a:pt x="6715125" y="934770"/>
                </a:lnTo>
                <a:lnTo>
                  <a:pt x="6715595" y="935888"/>
                </a:lnTo>
                <a:lnTo>
                  <a:pt x="6717449" y="937755"/>
                </a:lnTo>
                <a:lnTo>
                  <a:pt x="6718579" y="938212"/>
                </a:lnTo>
                <a:lnTo>
                  <a:pt x="6721208" y="938212"/>
                </a:lnTo>
                <a:lnTo>
                  <a:pt x="6722326" y="937755"/>
                </a:lnTo>
                <a:lnTo>
                  <a:pt x="6724193" y="935888"/>
                </a:lnTo>
                <a:lnTo>
                  <a:pt x="6724650" y="934770"/>
                </a:lnTo>
                <a:lnTo>
                  <a:pt x="6724650" y="932141"/>
                </a:lnTo>
                <a:close/>
              </a:path>
              <a:path w="10151110" h="1866900">
                <a:moveTo>
                  <a:pt x="6724650" y="467791"/>
                </a:moveTo>
                <a:lnTo>
                  <a:pt x="6724193" y="466674"/>
                </a:lnTo>
                <a:lnTo>
                  <a:pt x="6722326" y="464820"/>
                </a:lnTo>
                <a:lnTo>
                  <a:pt x="6721208" y="464350"/>
                </a:lnTo>
                <a:lnTo>
                  <a:pt x="6718579" y="464350"/>
                </a:lnTo>
                <a:lnTo>
                  <a:pt x="6717449" y="464820"/>
                </a:lnTo>
                <a:lnTo>
                  <a:pt x="6715595" y="466674"/>
                </a:lnTo>
                <a:lnTo>
                  <a:pt x="6715125" y="467791"/>
                </a:lnTo>
                <a:lnTo>
                  <a:pt x="6715125" y="470433"/>
                </a:lnTo>
                <a:lnTo>
                  <a:pt x="6715595" y="471551"/>
                </a:lnTo>
                <a:lnTo>
                  <a:pt x="6717449" y="473405"/>
                </a:lnTo>
                <a:lnTo>
                  <a:pt x="6718579" y="473875"/>
                </a:lnTo>
                <a:lnTo>
                  <a:pt x="6721208" y="473875"/>
                </a:lnTo>
                <a:lnTo>
                  <a:pt x="6722326" y="473405"/>
                </a:lnTo>
                <a:lnTo>
                  <a:pt x="6724193" y="471551"/>
                </a:lnTo>
                <a:lnTo>
                  <a:pt x="6724650" y="470433"/>
                </a:lnTo>
                <a:lnTo>
                  <a:pt x="6724650" y="467791"/>
                </a:lnTo>
                <a:close/>
              </a:path>
              <a:path w="10151110" h="1866900">
                <a:moveTo>
                  <a:pt x="6724650" y="3454"/>
                </a:moveTo>
                <a:lnTo>
                  <a:pt x="6724193" y="2336"/>
                </a:lnTo>
                <a:lnTo>
                  <a:pt x="6722326" y="469"/>
                </a:lnTo>
                <a:lnTo>
                  <a:pt x="6721208" y="0"/>
                </a:lnTo>
                <a:lnTo>
                  <a:pt x="6718579" y="0"/>
                </a:lnTo>
                <a:lnTo>
                  <a:pt x="6717449" y="469"/>
                </a:lnTo>
                <a:lnTo>
                  <a:pt x="6715595" y="2336"/>
                </a:lnTo>
                <a:lnTo>
                  <a:pt x="6715125" y="3454"/>
                </a:lnTo>
                <a:lnTo>
                  <a:pt x="6715125" y="6083"/>
                </a:lnTo>
                <a:lnTo>
                  <a:pt x="6715595" y="7200"/>
                </a:lnTo>
                <a:lnTo>
                  <a:pt x="6717449" y="9067"/>
                </a:lnTo>
                <a:lnTo>
                  <a:pt x="6718579" y="9525"/>
                </a:lnTo>
                <a:lnTo>
                  <a:pt x="6721208" y="9525"/>
                </a:lnTo>
                <a:lnTo>
                  <a:pt x="6722326" y="9067"/>
                </a:lnTo>
                <a:lnTo>
                  <a:pt x="6724193" y="7200"/>
                </a:lnTo>
                <a:lnTo>
                  <a:pt x="6724650" y="6083"/>
                </a:lnTo>
                <a:lnTo>
                  <a:pt x="6724650" y="3454"/>
                </a:lnTo>
                <a:close/>
              </a:path>
              <a:path w="10151110" h="1866900">
                <a:moveTo>
                  <a:pt x="6772275" y="1860829"/>
                </a:moveTo>
                <a:lnTo>
                  <a:pt x="6771818" y="1859711"/>
                </a:lnTo>
                <a:lnTo>
                  <a:pt x="6769951" y="1857844"/>
                </a:lnTo>
                <a:lnTo>
                  <a:pt x="6768833" y="1857375"/>
                </a:lnTo>
                <a:lnTo>
                  <a:pt x="6766204" y="1857375"/>
                </a:lnTo>
                <a:lnTo>
                  <a:pt x="6765074" y="1857844"/>
                </a:lnTo>
                <a:lnTo>
                  <a:pt x="6763220" y="1859711"/>
                </a:lnTo>
                <a:lnTo>
                  <a:pt x="6762750" y="1860829"/>
                </a:lnTo>
                <a:lnTo>
                  <a:pt x="6762750" y="1863458"/>
                </a:lnTo>
                <a:lnTo>
                  <a:pt x="6763220" y="1864575"/>
                </a:lnTo>
                <a:lnTo>
                  <a:pt x="6765074" y="1866442"/>
                </a:lnTo>
                <a:lnTo>
                  <a:pt x="6766204" y="1866900"/>
                </a:lnTo>
                <a:lnTo>
                  <a:pt x="6768833" y="1866900"/>
                </a:lnTo>
                <a:lnTo>
                  <a:pt x="6769951" y="1866442"/>
                </a:lnTo>
                <a:lnTo>
                  <a:pt x="6771818" y="1864575"/>
                </a:lnTo>
                <a:lnTo>
                  <a:pt x="6772275" y="1863458"/>
                </a:lnTo>
                <a:lnTo>
                  <a:pt x="6772275" y="1860829"/>
                </a:lnTo>
                <a:close/>
              </a:path>
              <a:path w="10151110" h="1866900">
                <a:moveTo>
                  <a:pt x="6772275" y="1396479"/>
                </a:moveTo>
                <a:lnTo>
                  <a:pt x="6771818" y="1395361"/>
                </a:lnTo>
                <a:lnTo>
                  <a:pt x="6769951" y="1393507"/>
                </a:lnTo>
                <a:lnTo>
                  <a:pt x="6768833" y="1393037"/>
                </a:lnTo>
                <a:lnTo>
                  <a:pt x="6766204" y="1393037"/>
                </a:lnTo>
                <a:lnTo>
                  <a:pt x="6765074" y="1393507"/>
                </a:lnTo>
                <a:lnTo>
                  <a:pt x="6763220" y="1395361"/>
                </a:lnTo>
                <a:lnTo>
                  <a:pt x="6762750" y="1396479"/>
                </a:lnTo>
                <a:lnTo>
                  <a:pt x="6762750" y="1399120"/>
                </a:lnTo>
                <a:lnTo>
                  <a:pt x="6763220" y="1400238"/>
                </a:lnTo>
                <a:lnTo>
                  <a:pt x="6765074" y="1402092"/>
                </a:lnTo>
                <a:lnTo>
                  <a:pt x="6766204" y="1402562"/>
                </a:lnTo>
                <a:lnTo>
                  <a:pt x="6768833" y="1402562"/>
                </a:lnTo>
                <a:lnTo>
                  <a:pt x="6769951" y="1402092"/>
                </a:lnTo>
                <a:lnTo>
                  <a:pt x="6771818" y="1400238"/>
                </a:lnTo>
                <a:lnTo>
                  <a:pt x="6772275" y="1399120"/>
                </a:lnTo>
                <a:lnTo>
                  <a:pt x="6772275" y="1396479"/>
                </a:lnTo>
                <a:close/>
              </a:path>
              <a:path w="10151110" h="1866900">
                <a:moveTo>
                  <a:pt x="6772275" y="932141"/>
                </a:moveTo>
                <a:lnTo>
                  <a:pt x="6771818" y="931024"/>
                </a:lnTo>
                <a:lnTo>
                  <a:pt x="6769951" y="929157"/>
                </a:lnTo>
                <a:lnTo>
                  <a:pt x="6768833" y="928687"/>
                </a:lnTo>
                <a:lnTo>
                  <a:pt x="6766204" y="928687"/>
                </a:lnTo>
                <a:lnTo>
                  <a:pt x="6765074" y="929157"/>
                </a:lnTo>
                <a:lnTo>
                  <a:pt x="6763220" y="931024"/>
                </a:lnTo>
                <a:lnTo>
                  <a:pt x="6762750" y="932141"/>
                </a:lnTo>
                <a:lnTo>
                  <a:pt x="6762750" y="934770"/>
                </a:lnTo>
                <a:lnTo>
                  <a:pt x="6763220" y="935888"/>
                </a:lnTo>
                <a:lnTo>
                  <a:pt x="6765074" y="937755"/>
                </a:lnTo>
                <a:lnTo>
                  <a:pt x="6766204" y="938212"/>
                </a:lnTo>
                <a:lnTo>
                  <a:pt x="6768833" y="938212"/>
                </a:lnTo>
                <a:lnTo>
                  <a:pt x="6769951" y="937755"/>
                </a:lnTo>
                <a:lnTo>
                  <a:pt x="6771818" y="935888"/>
                </a:lnTo>
                <a:lnTo>
                  <a:pt x="6772275" y="934770"/>
                </a:lnTo>
                <a:lnTo>
                  <a:pt x="6772275" y="932141"/>
                </a:lnTo>
                <a:close/>
              </a:path>
              <a:path w="10151110" h="1866900">
                <a:moveTo>
                  <a:pt x="6772275" y="467791"/>
                </a:moveTo>
                <a:lnTo>
                  <a:pt x="6771818" y="466674"/>
                </a:lnTo>
                <a:lnTo>
                  <a:pt x="6769951" y="464820"/>
                </a:lnTo>
                <a:lnTo>
                  <a:pt x="6768833" y="464350"/>
                </a:lnTo>
                <a:lnTo>
                  <a:pt x="6766204" y="464350"/>
                </a:lnTo>
                <a:lnTo>
                  <a:pt x="6765074" y="464820"/>
                </a:lnTo>
                <a:lnTo>
                  <a:pt x="6763220" y="466674"/>
                </a:lnTo>
                <a:lnTo>
                  <a:pt x="6762750" y="467791"/>
                </a:lnTo>
                <a:lnTo>
                  <a:pt x="6762750" y="470433"/>
                </a:lnTo>
                <a:lnTo>
                  <a:pt x="6763220" y="471551"/>
                </a:lnTo>
                <a:lnTo>
                  <a:pt x="6765074" y="473405"/>
                </a:lnTo>
                <a:lnTo>
                  <a:pt x="6766204" y="473875"/>
                </a:lnTo>
                <a:lnTo>
                  <a:pt x="6768833" y="473875"/>
                </a:lnTo>
                <a:lnTo>
                  <a:pt x="6769951" y="473405"/>
                </a:lnTo>
                <a:lnTo>
                  <a:pt x="6771818" y="471551"/>
                </a:lnTo>
                <a:lnTo>
                  <a:pt x="6772275" y="470433"/>
                </a:lnTo>
                <a:lnTo>
                  <a:pt x="6772275" y="467791"/>
                </a:lnTo>
                <a:close/>
              </a:path>
              <a:path w="10151110" h="1866900">
                <a:moveTo>
                  <a:pt x="6772275" y="3454"/>
                </a:moveTo>
                <a:lnTo>
                  <a:pt x="6771818" y="2336"/>
                </a:lnTo>
                <a:lnTo>
                  <a:pt x="6769951" y="469"/>
                </a:lnTo>
                <a:lnTo>
                  <a:pt x="6768833" y="0"/>
                </a:lnTo>
                <a:lnTo>
                  <a:pt x="6766204" y="0"/>
                </a:lnTo>
                <a:lnTo>
                  <a:pt x="6765074" y="469"/>
                </a:lnTo>
                <a:lnTo>
                  <a:pt x="6763220" y="2336"/>
                </a:lnTo>
                <a:lnTo>
                  <a:pt x="6762750" y="3454"/>
                </a:lnTo>
                <a:lnTo>
                  <a:pt x="6762750" y="6083"/>
                </a:lnTo>
                <a:lnTo>
                  <a:pt x="6763220" y="7200"/>
                </a:lnTo>
                <a:lnTo>
                  <a:pt x="6765074" y="9067"/>
                </a:lnTo>
                <a:lnTo>
                  <a:pt x="6766204" y="9525"/>
                </a:lnTo>
                <a:lnTo>
                  <a:pt x="6768833" y="9525"/>
                </a:lnTo>
                <a:lnTo>
                  <a:pt x="6769951" y="9067"/>
                </a:lnTo>
                <a:lnTo>
                  <a:pt x="6771818" y="7200"/>
                </a:lnTo>
                <a:lnTo>
                  <a:pt x="6772275" y="6083"/>
                </a:lnTo>
                <a:lnTo>
                  <a:pt x="6772275" y="3454"/>
                </a:lnTo>
                <a:close/>
              </a:path>
              <a:path w="10151110" h="1866900">
                <a:moveTo>
                  <a:pt x="6819900" y="1860829"/>
                </a:moveTo>
                <a:lnTo>
                  <a:pt x="6819443" y="1859711"/>
                </a:lnTo>
                <a:lnTo>
                  <a:pt x="6817576" y="1857844"/>
                </a:lnTo>
                <a:lnTo>
                  <a:pt x="6816458" y="1857375"/>
                </a:lnTo>
                <a:lnTo>
                  <a:pt x="6813829" y="1857375"/>
                </a:lnTo>
                <a:lnTo>
                  <a:pt x="6812699" y="1857844"/>
                </a:lnTo>
                <a:lnTo>
                  <a:pt x="6810845" y="1859711"/>
                </a:lnTo>
                <a:lnTo>
                  <a:pt x="6810375" y="1860829"/>
                </a:lnTo>
                <a:lnTo>
                  <a:pt x="6810375" y="1863458"/>
                </a:lnTo>
                <a:lnTo>
                  <a:pt x="6810845" y="1864575"/>
                </a:lnTo>
                <a:lnTo>
                  <a:pt x="6812699" y="1866442"/>
                </a:lnTo>
                <a:lnTo>
                  <a:pt x="6813829" y="1866900"/>
                </a:lnTo>
                <a:lnTo>
                  <a:pt x="6816458" y="1866900"/>
                </a:lnTo>
                <a:lnTo>
                  <a:pt x="6817576" y="1866442"/>
                </a:lnTo>
                <a:lnTo>
                  <a:pt x="6819443" y="1864575"/>
                </a:lnTo>
                <a:lnTo>
                  <a:pt x="6819900" y="1863458"/>
                </a:lnTo>
                <a:lnTo>
                  <a:pt x="6819900" y="1860829"/>
                </a:lnTo>
                <a:close/>
              </a:path>
              <a:path w="10151110" h="1866900">
                <a:moveTo>
                  <a:pt x="6819900" y="1396479"/>
                </a:moveTo>
                <a:lnTo>
                  <a:pt x="6819443" y="1395361"/>
                </a:lnTo>
                <a:lnTo>
                  <a:pt x="6817576" y="1393507"/>
                </a:lnTo>
                <a:lnTo>
                  <a:pt x="6816458" y="1393037"/>
                </a:lnTo>
                <a:lnTo>
                  <a:pt x="6813829" y="1393037"/>
                </a:lnTo>
                <a:lnTo>
                  <a:pt x="6812699" y="1393507"/>
                </a:lnTo>
                <a:lnTo>
                  <a:pt x="6810845" y="1395361"/>
                </a:lnTo>
                <a:lnTo>
                  <a:pt x="6810375" y="1396479"/>
                </a:lnTo>
                <a:lnTo>
                  <a:pt x="6810375" y="1399120"/>
                </a:lnTo>
                <a:lnTo>
                  <a:pt x="6810845" y="1400238"/>
                </a:lnTo>
                <a:lnTo>
                  <a:pt x="6812699" y="1402092"/>
                </a:lnTo>
                <a:lnTo>
                  <a:pt x="6813829" y="1402562"/>
                </a:lnTo>
                <a:lnTo>
                  <a:pt x="6816458" y="1402562"/>
                </a:lnTo>
                <a:lnTo>
                  <a:pt x="6817576" y="1402092"/>
                </a:lnTo>
                <a:lnTo>
                  <a:pt x="6819443" y="1400238"/>
                </a:lnTo>
                <a:lnTo>
                  <a:pt x="6819900" y="1399120"/>
                </a:lnTo>
                <a:lnTo>
                  <a:pt x="6819900" y="1396479"/>
                </a:lnTo>
                <a:close/>
              </a:path>
              <a:path w="10151110" h="1866900">
                <a:moveTo>
                  <a:pt x="6819900" y="932141"/>
                </a:moveTo>
                <a:lnTo>
                  <a:pt x="6819443" y="931024"/>
                </a:lnTo>
                <a:lnTo>
                  <a:pt x="6817576" y="929157"/>
                </a:lnTo>
                <a:lnTo>
                  <a:pt x="6816458" y="928687"/>
                </a:lnTo>
                <a:lnTo>
                  <a:pt x="6813829" y="928687"/>
                </a:lnTo>
                <a:lnTo>
                  <a:pt x="6812699" y="929157"/>
                </a:lnTo>
                <a:lnTo>
                  <a:pt x="6810845" y="931024"/>
                </a:lnTo>
                <a:lnTo>
                  <a:pt x="6810375" y="932141"/>
                </a:lnTo>
                <a:lnTo>
                  <a:pt x="6810375" y="934770"/>
                </a:lnTo>
                <a:lnTo>
                  <a:pt x="6810845" y="935888"/>
                </a:lnTo>
                <a:lnTo>
                  <a:pt x="6812699" y="937755"/>
                </a:lnTo>
                <a:lnTo>
                  <a:pt x="6813829" y="938212"/>
                </a:lnTo>
                <a:lnTo>
                  <a:pt x="6816458" y="938212"/>
                </a:lnTo>
                <a:lnTo>
                  <a:pt x="6817576" y="937755"/>
                </a:lnTo>
                <a:lnTo>
                  <a:pt x="6819443" y="935888"/>
                </a:lnTo>
                <a:lnTo>
                  <a:pt x="6819900" y="934770"/>
                </a:lnTo>
                <a:lnTo>
                  <a:pt x="6819900" y="932141"/>
                </a:lnTo>
                <a:close/>
              </a:path>
              <a:path w="10151110" h="1866900">
                <a:moveTo>
                  <a:pt x="6819900" y="467791"/>
                </a:moveTo>
                <a:lnTo>
                  <a:pt x="6819443" y="466674"/>
                </a:lnTo>
                <a:lnTo>
                  <a:pt x="6817576" y="464820"/>
                </a:lnTo>
                <a:lnTo>
                  <a:pt x="6816458" y="464350"/>
                </a:lnTo>
                <a:lnTo>
                  <a:pt x="6813829" y="464350"/>
                </a:lnTo>
                <a:lnTo>
                  <a:pt x="6812699" y="464820"/>
                </a:lnTo>
                <a:lnTo>
                  <a:pt x="6810845" y="466674"/>
                </a:lnTo>
                <a:lnTo>
                  <a:pt x="6810375" y="467791"/>
                </a:lnTo>
                <a:lnTo>
                  <a:pt x="6810375" y="470433"/>
                </a:lnTo>
                <a:lnTo>
                  <a:pt x="6810845" y="471551"/>
                </a:lnTo>
                <a:lnTo>
                  <a:pt x="6812699" y="473405"/>
                </a:lnTo>
                <a:lnTo>
                  <a:pt x="6813829" y="473875"/>
                </a:lnTo>
                <a:lnTo>
                  <a:pt x="6816458" y="473875"/>
                </a:lnTo>
                <a:lnTo>
                  <a:pt x="6817576" y="473405"/>
                </a:lnTo>
                <a:lnTo>
                  <a:pt x="6819443" y="471551"/>
                </a:lnTo>
                <a:lnTo>
                  <a:pt x="6819900" y="470433"/>
                </a:lnTo>
                <a:lnTo>
                  <a:pt x="6819900" y="467791"/>
                </a:lnTo>
                <a:close/>
              </a:path>
              <a:path w="10151110" h="1866900">
                <a:moveTo>
                  <a:pt x="6819900" y="3454"/>
                </a:moveTo>
                <a:lnTo>
                  <a:pt x="6819443" y="2336"/>
                </a:lnTo>
                <a:lnTo>
                  <a:pt x="6817576" y="469"/>
                </a:lnTo>
                <a:lnTo>
                  <a:pt x="6816458" y="0"/>
                </a:lnTo>
                <a:lnTo>
                  <a:pt x="6813829" y="0"/>
                </a:lnTo>
                <a:lnTo>
                  <a:pt x="6812699" y="469"/>
                </a:lnTo>
                <a:lnTo>
                  <a:pt x="6810845" y="2336"/>
                </a:lnTo>
                <a:lnTo>
                  <a:pt x="6810375" y="3454"/>
                </a:lnTo>
                <a:lnTo>
                  <a:pt x="6810375" y="6083"/>
                </a:lnTo>
                <a:lnTo>
                  <a:pt x="6810845" y="7200"/>
                </a:lnTo>
                <a:lnTo>
                  <a:pt x="6812699" y="9067"/>
                </a:lnTo>
                <a:lnTo>
                  <a:pt x="6813829" y="9525"/>
                </a:lnTo>
                <a:lnTo>
                  <a:pt x="6816458" y="9525"/>
                </a:lnTo>
                <a:lnTo>
                  <a:pt x="6817576" y="9067"/>
                </a:lnTo>
                <a:lnTo>
                  <a:pt x="6819443" y="7200"/>
                </a:lnTo>
                <a:lnTo>
                  <a:pt x="6819900" y="6083"/>
                </a:lnTo>
                <a:lnTo>
                  <a:pt x="6819900" y="3454"/>
                </a:lnTo>
                <a:close/>
              </a:path>
              <a:path w="10151110" h="1866900">
                <a:moveTo>
                  <a:pt x="6867525" y="1860829"/>
                </a:moveTo>
                <a:lnTo>
                  <a:pt x="6867068" y="1859711"/>
                </a:lnTo>
                <a:lnTo>
                  <a:pt x="6865201" y="1857844"/>
                </a:lnTo>
                <a:lnTo>
                  <a:pt x="6864083" y="1857375"/>
                </a:lnTo>
                <a:lnTo>
                  <a:pt x="6861454" y="1857375"/>
                </a:lnTo>
                <a:lnTo>
                  <a:pt x="6860324" y="1857844"/>
                </a:lnTo>
                <a:lnTo>
                  <a:pt x="6858470" y="1859711"/>
                </a:lnTo>
                <a:lnTo>
                  <a:pt x="6858000" y="1860829"/>
                </a:lnTo>
                <a:lnTo>
                  <a:pt x="6858000" y="1863458"/>
                </a:lnTo>
                <a:lnTo>
                  <a:pt x="6858470" y="1864575"/>
                </a:lnTo>
                <a:lnTo>
                  <a:pt x="6860324" y="1866442"/>
                </a:lnTo>
                <a:lnTo>
                  <a:pt x="6861454" y="1866900"/>
                </a:lnTo>
                <a:lnTo>
                  <a:pt x="6864083" y="1866900"/>
                </a:lnTo>
                <a:lnTo>
                  <a:pt x="6865201" y="1866442"/>
                </a:lnTo>
                <a:lnTo>
                  <a:pt x="6867068" y="1864575"/>
                </a:lnTo>
                <a:lnTo>
                  <a:pt x="6867525" y="1863458"/>
                </a:lnTo>
                <a:lnTo>
                  <a:pt x="6867525" y="1860829"/>
                </a:lnTo>
                <a:close/>
              </a:path>
              <a:path w="10151110" h="1866900">
                <a:moveTo>
                  <a:pt x="6867525" y="1396479"/>
                </a:moveTo>
                <a:lnTo>
                  <a:pt x="6867068" y="1395361"/>
                </a:lnTo>
                <a:lnTo>
                  <a:pt x="6865201" y="1393507"/>
                </a:lnTo>
                <a:lnTo>
                  <a:pt x="6864083" y="1393037"/>
                </a:lnTo>
                <a:lnTo>
                  <a:pt x="6861454" y="1393037"/>
                </a:lnTo>
                <a:lnTo>
                  <a:pt x="6860324" y="1393507"/>
                </a:lnTo>
                <a:lnTo>
                  <a:pt x="6858470" y="1395361"/>
                </a:lnTo>
                <a:lnTo>
                  <a:pt x="6858000" y="1396479"/>
                </a:lnTo>
                <a:lnTo>
                  <a:pt x="6858000" y="1399120"/>
                </a:lnTo>
                <a:lnTo>
                  <a:pt x="6858470" y="1400238"/>
                </a:lnTo>
                <a:lnTo>
                  <a:pt x="6860324" y="1402092"/>
                </a:lnTo>
                <a:lnTo>
                  <a:pt x="6861454" y="1402562"/>
                </a:lnTo>
                <a:lnTo>
                  <a:pt x="6864083" y="1402562"/>
                </a:lnTo>
                <a:lnTo>
                  <a:pt x="6865201" y="1402092"/>
                </a:lnTo>
                <a:lnTo>
                  <a:pt x="6867068" y="1400238"/>
                </a:lnTo>
                <a:lnTo>
                  <a:pt x="6867525" y="1399120"/>
                </a:lnTo>
                <a:lnTo>
                  <a:pt x="6867525" y="1396479"/>
                </a:lnTo>
                <a:close/>
              </a:path>
              <a:path w="10151110" h="1866900">
                <a:moveTo>
                  <a:pt x="6867525" y="932141"/>
                </a:moveTo>
                <a:lnTo>
                  <a:pt x="6867068" y="931024"/>
                </a:lnTo>
                <a:lnTo>
                  <a:pt x="6865201" y="929157"/>
                </a:lnTo>
                <a:lnTo>
                  <a:pt x="6864083" y="928687"/>
                </a:lnTo>
                <a:lnTo>
                  <a:pt x="6861454" y="928687"/>
                </a:lnTo>
                <a:lnTo>
                  <a:pt x="6860324" y="929157"/>
                </a:lnTo>
                <a:lnTo>
                  <a:pt x="6858470" y="931024"/>
                </a:lnTo>
                <a:lnTo>
                  <a:pt x="6858000" y="932141"/>
                </a:lnTo>
                <a:lnTo>
                  <a:pt x="6858000" y="934770"/>
                </a:lnTo>
                <a:lnTo>
                  <a:pt x="6858470" y="935888"/>
                </a:lnTo>
                <a:lnTo>
                  <a:pt x="6860324" y="937755"/>
                </a:lnTo>
                <a:lnTo>
                  <a:pt x="6861454" y="938212"/>
                </a:lnTo>
                <a:lnTo>
                  <a:pt x="6864083" y="938212"/>
                </a:lnTo>
                <a:lnTo>
                  <a:pt x="6865201" y="937755"/>
                </a:lnTo>
                <a:lnTo>
                  <a:pt x="6867068" y="935888"/>
                </a:lnTo>
                <a:lnTo>
                  <a:pt x="6867525" y="934770"/>
                </a:lnTo>
                <a:lnTo>
                  <a:pt x="6867525" y="932141"/>
                </a:lnTo>
                <a:close/>
              </a:path>
              <a:path w="10151110" h="1866900">
                <a:moveTo>
                  <a:pt x="6867525" y="467791"/>
                </a:moveTo>
                <a:lnTo>
                  <a:pt x="6867068" y="466674"/>
                </a:lnTo>
                <a:lnTo>
                  <a:pt x="6865201" y="464820"/>
                </a:lnTo>
                <a:lnTo>
                  <a:pt x="6864083" y="464350"/>
                </a:lnTo>
                <a:lnTo>
                  <a:pt x="6861454" y="464350"/>
                </a:lnTo>
                <a:lnTo>
                  <a:pt x="6860324" y="464820"/>
                </a:lnTo>
                <a:lnTo>
                  <a:pt x="6858470" y="466674"/>
                </a:lnTo>
                <a:lnTo>
                  <a:pt x="6858000" y="467791"/>
                </a:lnTo>
                <a:lnTo>
                  <a:pt x="6858000" y="470433"/>
                </a:lnTo>
                <a:lnTo>
                  <a:pt x="6858470" y="471551"/>
                </a:lnTo>
                <a:lnTo>
                  <a:pt x="6860324" y="473405"/>
                </a:lnTo>
                <a:lnTo>
                  <a:pt x="6861454" y="473875"/>
                </a:lnTo>
                <a:lnTo>
                  <a:pt x="6864083" y="473875"/>
                </a:lnTo>
                <a:lnTo>
                  <a:pt x="6865201" y="473405"/>
                </a:lnTo>
                <a:lnTo>
                  <a:pt x="6867068" y="471551"/>
                </a:lnTo>
                <a:lnTo>
                  <a:pt x="6867525" y="470433"/>
                </a:lnTo>
                <a:lnTo>
                  <a:pt x="6867525" y="467791"/>
                </a:lnTo>
                <a:close/>
              </a:path>
              <a:path w="10151110" h="1866900">
                <a:moveTo>
                  <a:pt x="6867525" y="3454"/>
                </a:moveTo>
                <a:lnTo>
                  <a:pt x="6867068" y="2336"/>
                </a:lnTo>
                <a:lnTo>
                  <a:pt x="6865201" y="469"/>
                </a:lnTo>
                <a:lnTo>
                  <a:pt x="6864083" y="0"/>
                </a:lnTo>
                <a:lnTo>
                  <a:pt x="6861454" y="0"/>
                </a:lnTo>
                <a:lnTo>
                  <a:pt x="6860324" y="469"/>
                </a:lnTo>
                <a:lnTo>
                  <a:pt x="6858470" y="2336"/>
                </a:lnTo>
                <a:lnTo>
                  <a:pt x="6858000" y="3454"/>
                </a:lnTo>
                <a:lnTo>
                  <a:pt x="6858000" y="6083"/>
                </a:lnTo>
                <a:lnTo>
                  <a:pt x="6858470" y="7200"/>
                </a:lnTo>
                <a:lnTo>
                  <a:pt x="6860324" y="9067"/>
                </a:lnTo>
                <a:lnTo>
                  <a:pt x="6861454" y="9525"/>
                </a:lnTo>
                <a:lnTo>
                  <a:pt x="6864083" y="9525"/>
                </a:lnTo>
                <a:lnTo>
                  <a:pt x="6865201" y="9067"/>
                </a:lnTo>
                <a:lnTo>
                  <a:pt x="6867068" y="7200"/>
                </a:lnTo>
                <a:lnTo>
                  <a:pt x="6867525" y="6083"/>
                </a:lnTo>
                <a:lnTo>
                  <a:pt x="6867525" y="3454"/>
                </a:lnTo>
                <a:close/>
              </a:path>
              <a:path w="10151110" h="1866900">
                <a:moveTo>
                  <a:pt x="6915150" y="1860829"/>
                </a:moveTo>
                <a:lnTo>
                  <a:pt x="6914693" y="1859711"/>
                </a:lnTo>
                <a:lnTo>
                  <a:pt x="6912826" y="1857844"/>
                </a:lnTo>
                <a:lnTo>
                  <a:pt x="6911708" y="1857375"/>
                </a:lnTo>
                <a:lnTo>
                  <a:pt x="6909079" y="1857375"/>
                </a:lnTo>
                <a:lnTo>
                  <a:pt x="6907949" y="1857844"/>
                </a:lnTo>
                <a:lnTo>
                  <a:pt x="6906095" y="1859711"/>
                </a:lnTo>
                <a:lnTo>
                  <a:pt x="6905625" y="1860829"/>
                </a:lnTo>
                <a:lnTo>
                  <a:pt x="6905625" y="1863458"/>
                </a:lnTo>
                <a:lnTo>
                  <a:pt x="6906095" y="1864575"/>
                </a:lnTo>
                <a:lnTo>
                  <a:pt x="6907949" y="1866442"/>
                </a:lnTo>
                <a:lnTo>
                  <a:pt x="6909079" y="1866900"/>
                </a:lnTo>
                <a:lnTo>
                  <a:pt x="6911708" y="1866900"/>
                </a:lnTo>
                <a:lnTo>
                  <a:pt x="6912826" y="1866442"/>
                </a:lnTo>
                <a:lnTo>
                  <a:pt x="6914693" y="1864575"/>
                </a:lnTo>
                <a:lnTo>
                  <a:pt x="6915150" y="1863458"/>
                </a:lnTo>
                <a:lnTo>
                  <a:pt x="6915150" y="1860829"/>
                </a:lnTo>
                <a:close/>
              </a:path>
              <a:path w="10151110" h="1866900">
                <a:moveTo>
                  <a:pt x="6915150" y="1396479"/>
                </a:moveTo>
                <a:lnTo>
                  <a:pt x="6914693" y="1395361"/>
                </a:lnTo>
                <a:lnTo>
                  <a:pt x="6912826" y="1393507"/>
                </a:lnTo>
                <a:lnTo>
                  <a:pt x="6911708" y="1393037"/>
                </a:lnTo>
                <a:lnTo>
                  <a:pt x="6909079" y="1393037"/>
                </a:lnTo>
                <a:lnTo>
                  <a:pt x="6907949" y="1393507"/>
                </a:lnTo>
                <a:lnTo>
                  <a:pt x="6906095" y="1395361"/>
                </a:lnTo>
                <a:lnTo>
                  <a:pt x="6905625" y="1396479"/>
                </a:lnTo>
                <a:lnTo>
                  <a:pt x="6905625" y="1399120"/>
                </a:lnTo>
                <a:lnTo>
                  <a:pt x="6906095" y="1400238"/>
                </a:lnTo>
                <a:lnTo>
                  <a:pt x="6907949" y="1402092"/>
                </a:lnTo>
                <a:lnTo>
                  <a:pt x="6909079" y="1402562"/>
                </a:lnTo>
                <a:lnTo>
                  <a:pt x="6911708" y="1402562"/>
                </a:lnTo>
                <a:lnTo>
                  <a:pt x="6912826" y="1402092"/>
                </a:lnTo>
                <a:lnTo>
                  <a:pt x="6914693" y="1400238"/>
                </a:lnTo>
                <a:lnTo>
                  <a:pt x="6915150" y="1399120"/>
                </a:lnTo>
                <a:lnTo>
                  <a:pt x="6915150" y="1396479"/>
                </a:lnTo>
                <a:close/>
              </a:path>
              <a:path w="10151110" h="1866900">
                <a:moveTo>
                  <a:pt x="6915150" y="932141"/>
                </a:moveTo>
                <a:lnTo>
                  <a:pt x="6914693" y="931024"/>
                </a:lnTo>
                <a:lnTo>
                  <a:pt x="6912826" y="929157"/>
                </a:lnTo>
                <a:lnTo>
                  <a:pt x="6911708" y="928687"/>
                </a:lnTo>
                <a:lnTo>
                  <a:pt x="6909079" y="928687"/>
                </a:lnTo>
                <a:lnTo>
                  <a:pt x="6907949" y="929157"/>
                </a:lnTo>
                <a:lnTo>
                  <a:pt x="6906095" y="931024"/>
                </a:lnTo>
                <a:lnTo>
                  <a:pt x="6905625" y="932141"/>
                </a:lnTo>
                <a:lnTo>
                  <a:pt x="6905625" y="934770"/>
                </a:lnTo>
                <a:lnTo>
                  <a:pt x="6906095" y="935888"/>
                </a:lnTo>
                <a:lnTo>
                  <a:pt x="6907949" y="937755"/>
                </a:lnTo>
                <a:lnTo>
                  <a:pt x="6909079" y="938212"/>
                </a:lnTo>
                <a:lnTo>
                  <a:pt x="6911708" y="938212"/>
                </a:lnTo>
                <a:lnTo>
                  <a:pt x="6912826" y="937755"/>
                </a:lnTo>
                <a:lnTo>
                  <a:pt x="6914693" y="935888"/>
                </a:lnTo>
                <a:lnTo>
                  <a:pt x="6915150" y="934770"/>
                </a:lnTo>
                <a:lnTo>
                  <a:pt x="6915150" y="932141"/>
                </a:lnTo>
                <a:close/>
              </a:path>
              <a:path w="10151110" h="1866900">
                <a:moveTo>
                  <a:pt x="6915150" y="467791"/>
                </a:moveTo>
                <a:lnTo>
                  <a:pt x="6914693" y="466674"/>
                </a:lnTo>
                <a:lnTo>
                  <a:pt x="6912826" y="464820"/>
                </a:lnTo>
                <a:lnTo>
                  <a:pt x="6911708" y="464350"/>
                </a:lnTo>
                <a:lnTo>
                  <a:pt x="6909079" y="464350"/>
                </a:lnTo>
                <a:lnTo>
                  <a:pt x="6907949" y="464820"/>
                </a:lnTo>
                <a:lnTo>
                  <a:pt x="6906095" y="466674"/>
                </a:lnTo>
                <a:lnTo>
                  <a:pt x="6905625" y="467791"/>
                </a:lnTo>
                <a:lnTo>
                  <a:pt x="6905625" y="470433"/>
                </a:lnTo>
                <a:lnTo>
                  <a:pt x="6906095" y="471551"/>
                </a:lnTo>
                <a:lnTo>
                  <a:pt x="6907949" y="473405"/>
                </a:lnTo>
                <a:lnTo>
                  <a:pt x="6909079" y="473875"/>
                </a:lnTo>
                <a:lnTo>
                  <a:pt x="6911708" y="473875"/>
                </a:lnTo>
                <a:lnTo>
                  <a:pt x="6912826" y="473405"/>
                </a:lnTo>
                <a:lnTo>
                  <a:pt x="6914693" y="471551"/>
                </a:lnTo>
                <a:lnTo>
                  <a:pt x="6915150" y="470433"/>
                </a:lnTo>
                <a:lnTo>
                  <a:pt x="6915150" y="467791"/>
                </a:lnTo>
                <a:close/>
              </a:path>
              <a:path w="10151110" h="1866900">
                <a:moveTo>
                  <a:pt x="6915150" y="3454"/>
                </a:moveTo>
                <a:lnTo>
                  <a:pt x="6914693" y="2336"/>
                </a:lnTo>
                <a:lnTo>
                  <a:pt x="6912826" y="469"/>
                </a:lnTo>
                <a:lnTo>
                  <a:pt x="6911708" y="0"/>
                </a:lnTo>
                <a:lnTo>
                  <a:pt x="6909079" y="0"/>
                </a:lnTo>
                <a:lnTo>
                  <a:pt x="6907949" y="469"/>
                </a:lnTo>
                <a:lnTo>
                  <a:pt x="6906095" y="2336"/>
                </a:lnTo>
                <a:lnTo>
                  <a:pt x="6905625" y="3454"/>
                </a:lnTo>
                <a:lnTo>
                  <a:pt x="6905625" y="6083"/>
                </a:lnTo>
                <a:lnTo>
                  <a:pt x="6906095" y="7200"/>
                </a:lnTo>
                <a:lnTo>
                  <a:pt x="6907949" y="9067"/>
                </a:lnTo>
                <a:lnTo>
                  <a:pt x="6909079" y="9525"/>
                </a:lnTo>
                <a:lnTo>
                  <a:pt x="6911708" y="9525"/>
                </a:lnTo>
                <a:lnTo>
                  <a:pt x="6912826" y="9067"/>
                </a:lnTo>
                <a:lnTo>
                  <a:pt x="6914693" y="7200"/>
                </a:lnTo>
                <a:lnTo>
                  <a:pt x="6915150" y="6083"/>
                </a:lnTo>
                <a:lnTo>
                  <a:pt x="6915150" y="3454"/>
                </a:lnTo>
                <a:close/>
              </a:path>
              <a:path w="10151110" h="1866900">
                <a:moveTo>
                  <a:pt x="6962775" y="1860829"/>
                </a:moveTo>
                <a:lnTo>
                  <a:pt x="6962318" y="1859711"/>
                </a:lnTo>
                <a:lnTo>
                  <a:pt x="6960451" y="1857844"/>
                </a:lnTo>
                <a:lnTo>
                  <a:pt x="6959333" y="1857375"/>
                </a:lnTo>
                <a:lnTo>
                  <a:pt x="6956704" y="1857375"/>
                </a:lnTo>
                <a:lnTo>
                  <a:pt x="6955587" y="1857844"/>
                </a:lnTo>
                <a:lnTo>
                  <a:pt x="6953720" y="1859711"/>
                </a:lnTo>
                <a:lnTo>
                  <a:pt x="6953250" y="1860829"/>
                </a:lnTo>
                <a:lnTo>
                  <a:pt x="6953250" y="1863458"/>
                </a:lnTo>
                <a:lnTo>
                  <a:pt x="6953720" y="1864575"/>
                </a:lnTo>
                <a:lnTo>
                  <a:pt x="6955587" y="1866442"/>
                </a:lnTo>
                <a:lnTo>
                  <a:pt x="6956704" y="1866900"/>
                </a:lnTo>
                <a:lnTo>
                  <a:pt x="6959333" y="1866900"/>
                </a:lnTo>
                <a:lnTo>
                  <a:pt x="6960451" y="1866442"/>
                </a:lnTo>
                <a:lnTo>
                  <a:pt x="6962318" y="1864575"/>
                </a:lnTo>
                <a:lnTo>
                  <a:pt x="6962775" y="1863458"/>
                </a:lnTo>
                <a:lnTo>
                  <a:pt x="6962775" y="1860829"/>
                </a:lnTo>
                <a:close/>
              </a:path>
              <a:path w="10151110" h="1866900">
                <a:moveTo>
                  <a:pt x="6962775" y="1396479"/>
                </a:moveTo>
                <a:lnTo>
                  <a:pt x="6962318" y="1395361"/>
                </a:lnTo>
                <a:lnTo>
                  <a:pt x="6960451" y="1393507"/>
                </a:lnTo>
                <a:lnTo>
                  <a:pt x="6959333" y="1393037"/>
                </a:lnTo>
                <a:lnTo>
                  <a:pt x="6956704" y="1393037"/>
                </a:lnTo>
                <a:lnTo>
                  <a:pt x="6955587" y="1393507"/>
                </a:lnTo>
                <a:lnTo>
                  <a:pt x="6953720" y="1395361"/>
                </a:lnTo>
                <a:lnTo>
                  <a:pt x="6953250" y="1396479"/>
                </a:lnTo>
                <a:lnTo>
                  <a:pt x="6953250" y="1399120"/>
                </a:lnTo>
                <a:lnTo>
                  <a:pt x="6953720" y="1400238"/>
                </a:lnTo>
                <a:lnTo>
                  <a:pt x="6955587" y="1402092"/>
                </a:lnTo>
                <a:lnTo>
                  <a:pt x="6956704" y="1402562"/>
                </a:lnTo>
                <a:lnTo>
                  <a:pt x="6959333" y="1402562"/>
                </a:lnTo>
                <a:lnTo>
                  <a:pt x="6960451" y="1402092"/>
                </a:lnTo>
                <a:lnTo>
                  <a:pt x="6962318" y="1400238"/>
                </a:lnTo>
                <a:lnTo>
                  <a:pt x="6962775" y="1399120"/>
                </a:lnTo>
                <a:lnTo>
                  <a:pt x="6962775" y="1396479"/>
                </a:lnTo>
                <a:close/>
              </a:path>
              <a:path w="10151110" h="1866900">
                <a:moveTo>
                  <a:pt x="6962775" y="932141"/>
                </a:moveTo>
                <a:lnTo>
                  <a:pt x="6962318" y="931024"/>
                </a:lnTo>
                <a:lnTo>
                  <a:pt x="6960451" y="929157"/>
                </a:lnTo>
                <a:lnTo>
                  <a:pt x="6959333" y="928687"/>
                </a:lnTo>
                <a:lnTo>
                  <a:pt x="6956704" y="928687"/>
                </a:lnTo>
                <a:lnTo>
                  <a:pt x="6955587" y="929157"/>
                </a:lnTo>
                <a:lnTo>
                  <a:pt x="6953720" y="931024"/>
                </a:lnTo>
                <a:lnTo>
                  <a:pt x="6953250" y="932141"/>
                </a:lnTo>
                <a:lnTo>
                  <a:pt x="6953250" y="934770"/>
                </a:lnTo>
                <a:lnTo>
                  <a:pt x="6953720" y="935888"/>
                </a:lnTo>
                <a:lnTo>
                  <a:pt x="6955587" y="937755"/>
                </a:lnTo>
                <a:lnTo>
                  <a:pt x="6956704" y="938212"/>
                </a:lnTo>
                <a:lnTo>
                  <a:pt x="6959333" y="938212"/>
                </a:lnTo>
                <a:lnTo>
                  <a:pt x="6960451" y="937755"/>
                </a:lnTo>
                <a:lnTo>
                  <a:pt x="6962318" y="935888"/>
                </a:lnTo>
                <a:lnTo>
                  <a:pt x="6962775" y="934770"/>
                </a:lnTo>
                <a:lnTo>
                  <a:pt x="6962775" y="932141"/>
                </a:lnTo>
                <a:close/>
              </a:path>
              <a:path w="10151110" h="1866900">
                <a:moveTo>
                  <a:pt x="6962775" y="467791"/>
                </a:moveTo>
                <a:lnTo>
                  <a:pt x="6962318" y="466674"/>
                </a:lnTo>
                <a:lnTo>
                  <a:pt x="6960451" y="464820"/>
                </a:lnTo>
                <a:lnTo>
                  <a:pt x="6959333" y="464350"/>
                </a:lnTo>
                <a:lnTo>
                  <a:pt x="6956704" y="464350"/>
                </a:lnTo>
                <a:lnTo>
                  <a:pt x="6955587" y="464820"/>
                </a:lnTo>
                <a:lnTo>
                  <a:pt x="6953720" y="466674"/>
                </a:lnTo>
                <a:lnTo>
                  <a:pt x="6953250" y="467791"/>
                </a:lnTo>
                <a:lnTo>
                  <a:pt x="6953250" y="470433"/>
                </a:lnTo>
                <a:lnTo>
                  <a:pt x="6953720" y="471551"/>
                </a:lnTo>
                <a:lnTo>
                  <a:pt x="6955587" y="473405"/>
                </a:lnTo>
                <a:lnTo>
                  <a:pt x="6956704" y="473875"/>
                </a:lnTo>
                <a:lnTo>
                  <a:pt x="6959333" y="473875"/>
                </a:lnTo>
                <a:lnTo>
                  <a:pt x="6960451" y="473405"/>
                </a:lnTo>
                <a:lnTo>
                  <a:pt x="6962318" y="471551"/>
                </a:lnTo>
                <a:lnTo>
                  <a:pt x="6962775" y="470433"/>
                </a:lnTo>
                <a:lnTo>
                  <a:pt x="6962775" y="467791"/>
                </a:lnTo>
                <a:close/>
              </a:path>
              <a:path w="10151110" h="1866900">
                <a:moveTo>
                  <a:pt x="6962775" y="3454"/>
                </a:moveTo>
                <a:lnTo>
                  <a:pt x="6962318" y="2336"/>
                </a:lnTo>
                <a:lnTo>
                  <a:pt x="6960451" y="469"/>
                </a:lnTo>
                <a:lnTo>
                  <a:pt x="6959333" y="0"/>
                </a:lnTo>
                <a:lnTo>
                  <a:pt x="6956704" y="0"/>
                </a:lnTo>
                <a:lnTo>
                  <a:pt x="6955587" y="469"/>
                </a:lnTo>
                <a:lnTo>
                  <a:pt x="6953720" y="2336"/>
                </a:lnTo>
                <a:lnTo>
                  <a:pt x="6953250" y="3454"/>
                </a:lnTo>
                <a:lnTo>
                  <a:pt x="6953250" y="6083"/>
                </a:lnTo>
                <a:lnTo>
                  <a:pt x="6953720" y="7200"/>
                </a:lnTo>
                <a:lnTo>
                  <a:pt x="6955587" y="9067"/>
                </a:lnTo>
                <a:lnTo>
                  <a:pt x="6956704" y="9525"/>
                </a:lnTo>
                <a:lnTo>
                  <a:pt x="6959333" y="9525"/>
                </a:lnTo>
                <a:lnTo>
                  <a:pt x="6960451" y="9067"/>
                </a:lnTo>
                <a:lnTo>
                  <a:pt x="6962318" y="7200"/>
                </a:lnTo>
                <a:lnTo>
                  <a:pt x="6962775" y="6083"/>
                </a:lnTo>
                <a:lnTo>
                  <a:pt x="6962775" y="3454"/>
                </a:lnTo>
                <a:close/>
              </a:path>
              <a:path w="10151110" h="1866900">
                <a:moveTo>
                  <a:pt x="7010400" y="1860829"/>
                </a:moveTo>
                <a:lnTo>
                  <a:pt x="7009943" y="1859711"/>
                </a:lnTo>
                <a:lnTo>
                  <a:pt x="7008076" y="1857844"/>
                </a:lnTo>
                <a:lnTo>
                  <a:pt x="7006958" y="1857375"/>
                </a:lnTo>
                <a:lnTo>
                  <a:pt x="7004329" y="1857375"/>
                </a:lnTo>
                <a:lnTo>
                  <a:pt x="7003199" y="1857844"/>
                </a:lnTo>
                <a:lnTo>
                  <a:pt x="7001345" y="1859711"/>
                </a:lnTo>
                <a:lnTo>
                  <a:pt x="7000875" y="1860829"/>
                </a:lnTo>
                <a:lnTo>
                  <a:pt x="7000875" y="1863458"/>
                </a:lnTo>
                <a:lnTo>
                  <a:pt x="7001345" y="1864575"/>
                </a:lnTo>
                <a:lnTo>
                  <a:pt x="7003199" y="1866442"/>
                </a:lnTo>
                <a:lnTo>
                  <a:pt x="7004329" y="1866900"/>
                </a:lnTo>
                <a:lnTo>
                  <a:pt x="7006958" y="1866900"/>
                </a:lnTo>
                <a:lnTo>
                  <a:pt x="7008076" y="1866442"/>
                </a:lnTo>
                <a:lnTo>
                  <a:pt x="7009943" y="1864575"/>
                </a:lnTo>
                <a:lnTo>
                  <a:pt x="7010400" y="1863458"/>
                </a:lnTo>
                <a:lnTo>
                  <a:pt x="7010400" y="1860829"/>
                </a:lnTo>
                <a:close/>
              </a:path>
              <a:path w="10151110" h="1866900">
                <a:moveTo>
                  <a:pt x="7010400" y="1396479"/>
                </a:moveTo>
                <a:lnTo>
                  <a:pt x="7009943" y="1395361"/>
                </a:lnTo>
                <a:lnTo>
                  <a:pt x="7008076" y="1393507"/>
                </a:lnTo>
                <a:lnTo>
                  <a:pt x="7006958" y="1393037"/>
                </a:lnTo>
                <a:lnTo>
                  <a:pt x="7004329" y="1393037"/>
                </a:lnTo>
                <a:lnTo>
                  <a:pt x="7003199" y="1393507"/>
                </a:lnTo>
                <a:lnTo>
                  <a:pt x="7001345" y="1395361"/>
                </a:lnTo>
                <a:lnTo>
                  <a:pt x="7000875" y="1396479"/>
                </a:lnTo>
                <a:lnTo>
                  <a:pt x="7000875" y="1399120"/>
                </a:lnTo>
                <a:lnTo>
                  <a:pt x="7001345" y="1400238"/>
                </a:lnTo>
                <a:lnTo>
                  <a:pt x="7003199" y="1402092"/>
                </a:lnTo>
                <a:lnTo>
                  <a:pt x="7004329" y="1402562"/>
                </a:lnTo>
                <a:lnTo>
                  <a:pt x="7006958" y="1402562"/>
                </a:lnTo>
                <a:lnTo>
                  <a:pt x="7008076" y="1402092"/>
                </a:lnTo>
                <a:lnTo>
                  <a:pt x="7009943" y="1400238"/>
                </a:lnTo>
                <a:lnTo>
                  <a:pt x="7010400" y="1399120"/>
                </a:lnTo>
                <a:lnTo>
                  <a:pt x="7010400" y="1396479"/>
                </a:lnTo>
                <a:close/>
              </a:path>
              <a:path w="10151110" h="1866900">
                <a:moveTo>
                  <a:pt x="7010400" y="932141"/>
                </a:moveTo>
                <a:lnTo>
                  <a:pt x="7009943" y="931024"/>
                </a:lnTo>
                <a:lnTo>
                  <a:pt x="7008076" y="929157"/>
                </a:lnTo>
                <a:lnTo>
                  <a:pt x="7006958" y="928687"/>
                </a:lnTo>
                <a:lnTo>
                  <a:pt x="7004329" y="928687"/>
                </a:lnTo>
                <a:lnTo>
                  <a:pt x="7003199" y="929157"/>
                </a:lnTo>
                <a:lnTo>
                  <a:pt x="7001345" y="931024"/>
                </a:lnTo>
                <a:lnTo>
                  <a:pt x="7000875" y="932141"/>
                </a:lnTo>
                <a:lnTo>
                  <a:pt x="7000875" y="934770"/>
                </a:lnTo>
                <a:lnTo>
                  <a:pt x="7001345" y="935888"/>
                </a:lnTo>
                <a:lnTo>
                  <a:pt x="7003199" y="937755"/>
                </a:lnTo>
                <a:lnTo>
                  <a:pt x="7004329" y="938212"/>
                </a:lnTo>
                <a:lnTo>
                  <a:pt x="7006958" y="938212"/>
                </a:lnTo>
                <a:lnTo>
                  <a:pt x="7008076" y="937755"/>
                </a:lnTo>
                <a:lnTo>
                  <a:pt x="7009943" y="935888"/>
                </a:lnTo>
                <a:lnTo>
                  <a:pt x="7010400" y="934770"/>
                </a:lnTo>
                <a:lnTo>
                  <a:pt x="7010400" y="932141"/>
                </a:lnTo>
                <a:close/>
              </a:path>
              <a:path w="10151110" h="1866900">
                <a:moveTo>
                  <a:pt x="7010400" y="467791"/>
                </a:moveTo>
                <a:lnTo>
                  <a:pt x="7009943" y="466674"/>
                </a:lnTo>
                <a:lnTo>
                  <a:pt x="7008076" y="464820"/>
                </a:lnTo>
                <a:lnTo>
                  <a:pt x="7006958" y="464350"/>
                </a:lnTo>
                <a:lnTo>
                  <a:pt x="7004329" y="464350"/>
                </a:lnTo>
                <a:lnTo>
                  <a:pt x="7003199" y="464820"/>
                </a:lnTo>
                <a:lnTo>
                  <a:pt x="7001345" y="466674"/>
                </a:lnTo>
                <a:lnTo>
                  <a:pt x="7000875" y="467791"/>
                </a:lnTo>
                <a:lnTo>
                  <a:pt x="7000875" y="470433"/>
                </a:lnTo>
                <a:lnTo>
                  <a:pt x="7001345" y="471551"/>
                </a:lnTo>
                <a:lnTo>
                  <a:pt x="7003199" y="473405"/>
                </a:lnTo>
                <a:lnTo>
                  <a:pt x="7004329" y="473875"/>
                </a:lnTo>
                <a:lnTo>
                  <a:pt x="7006958" y="473875"/>
                </a:lnTo>
                <a:lnTo>
                  <a:pt x="7008076" y="473405"/>
                </a:lnTo>
                <a:lnTo>
                  <a:pt x="7009943" y="471551"/>
                </a:lnTo>
                <a:lnTo>
                  <a:pt x="7010400" y="470433"/>
                </a:lnTo>
                <a:lnTo>
                  <a:pt x="7010400" y="467791"/>
                </a:lnTo>
                <a:close/>
              </a:path>
              <a:path w="10151110" h="1866900">
                <a:moveTo>
                  <a:pt x="7010400" y="3454"/>
                </a:moveTo>
                <a:lnTo>
                  <a:pt x="7009943" y="2336"/>
                </a:lnTo>
                <a:lnTo>
                  <a:pt x="7008076" y="469"/>
                </a:lnTo>
                <a:lnTo>
                  <a:pt x="7006958" y="0"/>
                </a:lnTo>
                <a:lnTo>
                  <a:pt x="7004329" y="0"/>
                </a:lnTo>
                <a:lnTo>
                  <a:pt x="7003199" y="469"/>
                </a:lnTo>
                <a:lnTo>
                  <a:pt x="7001345" y="2336"/>
                </a:lnTo>
                <a:lnTo>
                  <a:pt x="7000875" y="3454"/>
                </a:lnTo>
                <a:lnTo>
                  <a:pt x="7000875" y="6083"/>
                </a:lnTo>
                <a:lnTo>
                  <a:pt x="7001345" y="7200"/>
                </a:lnTo>
                <a:lnTo>
                  <a:pt x="7003199" y="9067"/>
                </a:lnTo>
                <a:lnTo>
                  <a:pt x="7004329" y="9525"/>
                </a:lnTo>
                <a:lnTo>
                  <a:pt x="7006958" y="9525"/>
                </a:lnTo>
                <a:lnTo>
                  <a:pt x="7008076" y="9067"/>
                </a:lnTo>
                <a:lnTo>
                  <a:pt x="7009943" y="7200"/>
                </a:lnTo>
                <a:lnTo>
                  <a:pt x="7010400" y="6083"/>
                </a:lnTo>
                <a:lnTo>
                  <a:pt x="7010400" y="3454"/>
                </a:lnTo>
                <a:close/>
              </a:path>
              <a:path w="10151110" h="1866900">
                <a:moveTo>
                  <a:pt x="7058025" y="1860829"/>
                </a:moveTo>
                <a:lnTo>
                  <a:pt x="7057568" y="1859711"/>
                </a:lnTo>
                <a:lnTo>
                  <a:pt x="7055701" y="1857844"/>
                </a:lnTo>
                <a:lnTo>
                  <a:pt x="7054583" y="1857375"/>
                </a:lnTo>
                <a:lnTo>
                  <a:pt x="7051954" y="1857375"/>
                </a:lnTo>
                <a:lnTo>
                  <a:pt x="7050837" y="1857844"/>
                </a:lnTo>
                <a:lnTo>
                  <a:pt x="7048970" y="1859711"/>
                </a:lnTo>
                <a:lnTo>
                  <a:pt x="7048500" y="1860829"/>
                </a:lnTo>
                <a:lnTo>
                  <a:pt x="7048500" y="1863458"/>
                </a:lnTo>
                <a:lnTo>
                  <a:pt x="7048970" y="1864575"/>
                </a:lnTo>
                <a:lnTo>
                  <a:pt x="7050837" y="1866442"/>
                </a:lnTo>
                <a:lnTo>
                  <a:pt x="7051954" y="1866900"/>
                </a:lnTo>
                <a:lnTo>
                  <a:pt x="7054583" y="1866900"/>
                </a:lnTo>
                <a:lnTo>
                  <a:pt x="7055701" y="1866442"/>
                </a:lnTo>
                <a:lnTo>
                  <a:pt x="7057568" y="1864575"/>
                </a:lnTo>
                <a:lnTo>
                  <a:pt x="7058025" y="1863458"/>
                </a:lnTo>
                <a:lnTo>
                  <a:pt x="7058025" y="1860829"/>
                </a:lnTo>
                <a:close/>
              </a:path>
              <a:path w="10151110" h="1866900">
                <a:moveTo>
                  <a:pt x="7058025" y="1396479"/>
                </a:moveTo>
                <a:lnTo>
                  <a:pt x="7057568" y="1395361"/>
                </a:lnTo>
                <a:lnTo>
                  <a:pt x="7055701" y="1393507"/>
                </a:lnTo>
                <a:lnTo>
                  <a:pt x="7054583" y="1393037"/>
                </a:lnTo>
                <a:lnTo>
                  <a:pt x="7051954" y="1393037"/>
                </a:lnTo>
                <a:lnTo>
                  <a:pt x="7050837" y="1393507"/>
                </a:lnTo>
                <a:lnTo>
                  <a:pt x="7048970" y="1395361"/>
                </a:lnTo>
                <a:lnTo>
                  <a:pt x="7048500" y="1396479"/>
                </a:lnTo>
                <a:lnTo>
                  <a:pt x="7048500" y="1399120"/>
                </a:lnTo>
                <a:lnTo>
                  <a:pt x="7048970" y="1400238"/>
                </a:lnTo>
                <a:lnTo>
                  <a:pt x="7050837" y="1402092"/>
                </a:lnTo>
                <a:lnTo>
                  <a:pt x="7051954" y="1402562"/>
                </a:lnTo>
                <a:lnTo>
                  <a:pt x="7054583" y="1402562"/>
                </a:lnTo>
                <a:lnTo>
                  <a:pt x="7055701" y="1402092"/>
                </a:lnTo>
                <a:lnTo>
                  <a:pt x="7057568" y="1400238"/>
                </a:lnTo>
                <a:lnTo>
                  <a:pt x="7058025" y="1399120"/>
                </a:lnTo>
                <a:lnTo>
                  <a:pt x="7058025" y="1396479"/>
                </a:lnTo>
                <a:close/>
              </a:path>
              <a:path w="10151110" h="1866900">
                <a:moveTo>
                  <a:pt x="7058025" y="932141"/>
                </a:moveTo>
                <a:lnTo>
                  <a:pt x="7057568" y="931024"/>
                </a:lnTo>
                <a:lnTo>
                  <a:pt x="7055701" y="929157"/>
                </a:lnTo>
                <a:lnTo>
                  <a:pt x="7054583" y="928687"/>
                </a:lnTo>
                <a:lnTo>
                  <a:pt x="7051954" y="928687"/>
                </a:lnTo>
                <a:lnTo>
                  <a:pt x="7050837" y="929157"/>
                </a:lnTo>
                <a:lnTo>
                  <a:pt x="7048970" y="931024"/>
                </a:lnTo>
                <a:lnTo>
                  <a:pt x="7048500" y="932141"/>
                </a:lnTo>
                <a:lnTo>
                  <a:pt x="7048500" y="934770"/>
                </a:lnTo>
                <a:lnTo>
                  <a:pt x="7048970" y="935888"/>
                </a:lnTo>
                <a:lnTo>
                  <a:pt x="7050837" y="937755"/>
                </a:lnTo>
                <a:lnTo>
                  <a:pt x="7051954" y="938212"/>
                </a:lnTo>
                <a:lnTo>
                  <a:pt x="7054583" y="938212"/>
                </a:lnTo>
                <a:lnTo>
                  <a:pt x="7055701" y="937755"/>
                </a:lnTo>
                <a:lnTo>
                  <a:pt x="7057568" y="935888"/>
                </a:lnTo>
                <a:lnTo>
                  <a:pt x="7058025" y="934770"/>
                </a:lnTo>
                <a:lnTo>
                  <a:pt x="7058025" y="932141"/>
                </a:lnTo>
                <a:close/>
              </a:path>
              <a:path w="10151110" h="1866900">
                <a:moveTo>
                  <a:pt x="7058025" y="467791"/>
                </a:moveTo>
                <a:lnTo>
                  <a:pt x="7057568" y="466674"/>
                </a:lnTo>
                <a:lnTo>
                  <a:pt x="7055701" y="464820"/>
                </a:lnTo>
                <a:lnTo>
                  <a:pt x="7054583" y="464350"/>
                </a:lnTo>
                <a:lnTo>
                  <a:pt x="7051954" y="464350"/>
                </a:lnTo>
                <a:lnTo>
                  <a:pt x="7050837" y="464820"/>
                </a:lnTo>
                <a:lnTo>
                  <a:pt x="7048970" y="466674"/>
                </a:lnTo>
                <a:lnTo>
                  <a:pt x="7048500" y="467791"/>
                </a:lnTo>
                <a:lnTo>
                  <a:pt x="7048500" y="470433"/>
                </a:lnTo>
                <a:lnTo>
                  <a:pt x="7048970" y="471551"/>
                </a:lnTo>
                <a:lnTo>
                  <a:pt x="7050837" y="473405"/>
                </a:lnTo>
                <a:lnTo>
                  <a:pt x="7051954" y="473875"/>
                </a:lnTo>
                <a:lnTo>
                  <a:pt x="7054583" y="473875"/>
                </a:lnTo>
                <a:lnTo>
                  <a:pt x="7055701" y="473405"/>
                </a:lnTo>
                <a:lnTo>
                  <a:pt x="7057568" y="471551"/>
                </a:lnTo>
                <a:lnTo>
                  <a:pt x="7058025" y="470433"/>
                </a:lnTo>
                <a:lnTo>
                  <a:pt x="7058025" y="467791"/>
                </a:lnTo>
                <a:close/>
              </a:path>
              <a:path w="10151110" h="1866900">
                <a:moveTo>
                  <a:pt x="7058025" y="3454"/>
                </a:moveTo>
                <a:lnTo>
                  <a:pt x="7057568" y="2336"/>
                </a:lnTo>
                <a:lnTo>
                  <a:pt x="7055701" y="469"/>
                </a:lnTo>
                <a:lnTo>
                  <a:pt x="7054583" y="0"/>
                </a:lnTo>
                <a:lnTo>
                  <a:pt x="7051954" y="0"/>
                </a:lnTo>
                <a:lnTo>
                  <a:pt x="7050837" y="469"/>
                </a:lnTo>
                <a:lnTo>
                  <a:pt x="7048970" y="2336"/>
                </a:lnTo>
                <a:lnTo>
                  <a:pt x="7048500" y="3454"/>
                </a:lnTo>
                <a:lnTo>
                  <a:pt x="7048500" y="6083"/>
                </a:lnTo>
                <a:lnTo>
                  <a:pt x="7048970" y="7200"/>
                </a:lnTo>
                <a:lnTo>
                  <a:pt x="7050837" y="9067"/>
                </a:lnTo>
                <a:lnTo>
                  <a:pt x="7051954" y="9525"/>
                </a:lnTo>
                <a:lnTo>
                  <a:pt x="7054583" y="9525"/>
                </a:lnTo>
                <a:lnTo>
                  <a:pt x="7055701" y="9067"/>
                </a:lnTo>
                <a:lnTo>
                  <a:pt x="7057568" y="7200"/>
                </a:lnTo>
                <a:lnTo>
                  <a:pt x="7058025" y="6083"/>
                </a:lnTo>
                <a:lnTo>
                  <a:pt x="7058025" y="3454"/>
                </a:lnTo>
                <a:close/>
              </a:path>
              <a:path w="10151110" h="1866900">
                <a:moveTo>
                  <a:pt x="7105650" y="1860829"/>
                </a:moveTo>
                <a:lnTo>
                  <a:pt x="7105193" y="1859711"/>
                </a:lnTo>
                <a:lnTo>
                  <a:pt x="7103326" y="1857844"/>
                </a:lnTo>
                <a:lnTo>
                  <a:pt x="7102208" y="1857375"/>
                </a:lnTo>
                <a:lnTo>
                  <a:pt x="7099579" y="1857375"/>
                </a:lnTo>
                <a:lnTo>
                  <a:pt x="7098449" y="1857844"/>
                </a:lnTo>
                <a:lnTo>
                  <a:pt x="7096595" y="1859711"/>
                </a:lnTo>
                <a:lnTo>
                  <a:pt x="7096125" y="1860829"/>
                </a:lnTo>
                <a:lnTo>
                  <a:pt x="7096125" y="1863458"/>
                </a:lnTo>
                <a:lnTo>
                  <a:pt x="7096595" y="1864575"/>
                </a:lnTo>
                <a:lnTo>
                  <a:pt x="7098449" y="1866442"/>
                </a:lnTo>
                <a:lnTo>
                  <a:pt x="7099579" y="1866900"/>
                </a:lnTo>
                <a:lnTo>
                  <a:pt x="7102208" y="1866900"/>
                </a:lnTo>
                <a:lnTo>
                  <a:pt x="7103326" y="1866442"/>
                </a:lnTo>
                <a:lnTo>
                  <a:pt x="7105193" y="1864575"/>
                </a:lnTo>
                <a:lnTo>
                  <a:pt x="7105650" y="1863458"/>
                </a:lnTo>
                <a:lnTo>
                  <a:pt x="7105650" y="1860829"/>
                </a:lnTo>
                <a:close/>
              </a:path>
              <a:path w="10151110" h="1866900">
                <a:moveTo>
                  <a:pt x="7105650" y="1396479"/>
                </a:moveTo>
                <a:lnTo>
                  <a:pt x="7105193" y="1395361"/>
                </a:lnTo>
                <a:lnTo>
                  <a:pt x="7103326" y="1393507"/>
                </a:lnTo>
                <a:lnTo>
                  <a:pt x="7102208" y="1393037"/>
                </a:lnTo>
                <a:lnTo>
                  <a:pt x="7099579" y="1393037"/>
                </a:lnTo>
                <a:lnTo>
                  <a:pt x="7098449" y="1393507"/>
                </a:lnTo>
                <a:lnTo>
                  <a:pt x="7096595" y="1395361"/>
                </a:lnTo>
                <a:lnTo>
                  <a:pt x="7096125" y="1396479"/>
                </a:lnTo>
                <a:lnTo>
                  <a:pt x="7096125" y="1399120"/>
                </a:lnTo>
                <a:lnTo>
                  <a:pt x="7096595" y="1400238"/>
                </a:lnTo>
                <a:lnTo>
                  <a:pt x="7098449" y="1402092"/>
                </a:lnTo>
                <a:lnTo>
                  <a:pt x="7099579" y="1402562"/>
                </a:lnTo>
                <a:lnTo>
                  <a:pt x="7102208" y="1402562"/>
                </a:lnTo>
                <a:lnTo>
                  <a:pt x="7103326" y="1402092"/>
                </a:lnTo>
                <a:lnTo>
                  <a:pt x="7105193" y="1400238"/>
                </a:lnTo>
                <a:lnTo>
                  <a:pt x="7105650" y="1399120"/>
                </a:lnTo>
                <a:lnTo>
                  <a:pt x="7105650" y="1396479"/>
                </a:lnTo>
                <a:close/>
              </a:path>
              <a:path w="10151110" h="1866900">
                <a:moveTo>
                  <a:pt x="7105650" y="932141"/>
                </a:moveTo>
                <a:lnTo>
                  <a:pt x="7105193" y="931024"/>
                </a:lnTo>
                <a:lnTo>
                  <a:pt x="7103326" y="929157"/>
                </a:lnTo>
                <a:lnTo>
                  <a:pt x="7102208" y="928687"/>
                </a:lnTo>
                <a:lnTo>
                  <a:pt x="7099579" y="928687"/>
                </a:lnTo>
                <a:lnTo>
                  <a:pt x="7098449" y="929157"/>
                </a:lnTo>
                <a:lnTo>
                  <a:pt x="7096595" y="931024"/>
                </a:lnTo>
                <a:lnTo>
                  <a:pt x="7096125" y="932141"/>
                </a:lnTo>
                <a:lnTo>
                  <a:pt x="7096125" y="934770"/>
                </a:lnTo>
                <a:lnTo>
                  <a:pt x="7096595" y="935888"/>
                </a:lnTo>
                <a:lnTo>
                  <a:pt x="7098449" y="937755"/>
                </a:lnTo>
                <a:lnTo>
                  <a:pt x="7099579" y="938212"/>
                </a:lnTo>
                <a:lnTo>
                  <a:pt x="7102208" y="938212"/>
                </a:lnTo>
                <a:lnTo>
                  <a:pt x="7103326" y="937755"/>
                </a:lnTo>
                <a:lnTo>
                  <a:pt x="7105193" y="935888"/>
                </a:lnTo>
                <a:lnTo>
                  <a:pt x="7105650" y="934770"/>
                </a:lnTo>
                <a:lnTo>
                  <a:pt x="7105650" y="932141"/>
                </a:lnTo>
                <a:close/>
              </a:path>
              <a:path w="10151110" h="1866900">
                <a:moveTo>
                  <a:pt x="7105650" y="467791"/>
                </a:moveTo>
                <a:lnTo>
                  <a:pt x="7105193" y="466674"/>
                </a:lnTo>
                <a:lnTo>
                  <a:pt x="7103326" y="464820"/>
                </a:lnTo>
                <a:lnTo>
                  <a:pt x="7102208" y="464350"/>
                </a:lnTo>
                <a:lnTo>
                  <a:pt x="7099579" y="464350"/>
                </a:lnTo>
                <a:lnTo>
                  <a:pt x="7098449" y="464820"/>
                </a:lnTo>
                <a:lnTo>
                  <a:pt x="7096595" y="466674"/>
                </a:lnTo>
                <a:lnTo>
                  <a:pt x="7096125" y="467791"/>
                </a:lnTo>
                <a:lnTo>
                  <a:pt x="7096125" y="470433"/>
                </a:lnTo>
                <a:lnTo>
                  <a:pt x="7096595" y="471551"/>
                </a:lnTo>
                <a:lnTo>
                  <a:pt x="7098449" y="473405"/>
                </a:lnTo>
                <a:lnTo>
                  <a:pt x="7099579" y="473875"/>
                </a:lnTo>
                <a:lnTo>
                  <a:pt x="7102208" y="473875"/>
                </a:lnTo>
                <a:lnTo>
                  <a:pt x="7103326" y="473405"/>
                </a:lnTo>
                <a:lnTo>
                  <a:pt x="7105193" y="471551"/>
                </a:lnTo>
                <a:lnTo>
                  <a:pt x="7105650" y="470433"/>
                </a:lnTo>
                <a:lnTo>
                  <a:pt x="7105650" y="467791"/>
                </a:lnTo>
                <a:close/>
              </a:path>
              <a:path w="10151110" h="1866900">
                <a:moveTo>
                  <a:pt x="7105650" y="3454"/>
                </a:moveTo>
                <a:lnTo>
                  <a:pt x="7105193" y="2336"/>
                </a:lnTo>
                <a:lnTo>
                  <a:pt x="7103326" y="469"/>
                </a:lnTo>
                <a:lnTo>
                  <a:pt x="7102208" y="0"/>
                </a:lnTo>
                <a:lnTo>
                  <a:pt x="7099579" y="0"/>
                </a:lnTo>
                <a:lnTo>
                  <a:pt x="7098449" y="469"/>
                </a:lnTo>
                <a:lnTo>
                  <a:pt x="7096595" y="2336"/>
                </a:lnTo>
                <a:lnTo>
                  <a:pt x="7096125" y="3454"/>
                </a:lnTo>
                <a:lnTo>
                  <a:pt x="7096125" y="6083"/>
                </a:lnTo>
                <a:lnTo>
                  <a:pt x="7096595" y="7200"/>
                </a:lnTo>
                <a:lnTo>
                  <a:pt x="7098449" y="9067"/>
                </a:lnTo>
                <a:lnTo>
                  <a:pt x="7099579" y="9525"/>
                </a:lnTo>
                <a:lnTo>
                  <a:pt x="7102208" y="9525"/>
                </a:lnTo>
                <a:lnTo>
                  <a:pt x="7103326" y="9067"/>
                </a:lnTo>
                <a:lnTo>
                  <a:pt x="7105193" y="7200"/>
                </a:lnTo>
                <a:lnTo>
                  <a:pt x="7105650" y="6083"/>
                </a:lnTo>
                <a:lnTo>
                  <a:pt x="7105650" y="3454"/>
                </a:lnTo>
                <a:close/>
              </a:path>
              <a:path w="10151110" h="1866900">
                <a:moveTo>
                  <a:pt x="7153275" y="1860829"/>
                </a:moveTo>
                <a:lnTo>
                  <a:pt x="7152818" y="1859711"/>
                </a:lnTo>
                <a:lnTo>
                  <a:pt x="7150951" y="1857844"/>
                </a:lnTo>
                <a:lnTo>
                  <a:pt x="7149833" y="1857375"/>
                </a:lnTo>
                <a:lnTo>
                  <a:pt x="7147204" y="1857375"/>
                </a:lnTo>
                <a:lnTo>
                  <a:pt x="7146074" y="1857844"/>
                </a:lnTo>
                <a:lnTo>
                  <a:pt x="7144220" y="1859711"/>
                </a:lnTo>
                <a:lnTo>
                  <a:pt x="7143750" y="1860829"/>
                </a:lnTo>
                <a:lnTo>
                  <a:pt x="7143750" y="1863458"/>
                </a:lnTo>
                <a:lnTo>
                  <a:pt x="7144220" y="1864575"/>
                </a:lnTo>
                <a:lnTo>
                  <a:pt x="7146074" y="1866442"/>
                </a:lnTo>
                <a:lnTo>
                  <a:pt x="7147204" y="1866900"/>
                </a:lnTo>
                <a:lnTo>
                  <a:pt x="7149833" y="1866900"/>
                </a:lnTo>
                <a:lnTo>
                  <a:pt x="7150951" y="1866442"/>
                </a:lnTo>
                <a:lnTo>
                  <a:pt x="7152818" y="1864575"/>
                </a:lnTo>
                <a:lnTo>
                  <a:pt x="7153275" y="1863458"/>
                </a:lnTo>
                <a:lnTo>
                  <a:pt x="7153275" y="1860829"/>
                </a:lnTo>
                <a:close/>
              </a:path>
              <a:path w="10151110" h="1866900">
                <a:moveTo>
                  <a:pt x="7153275" y="1396479"/>
                </a:moveTo>
                <a:lnTo>
                  <a:pt x="7152818" y="1395361"/>
                </a:lnTo>
                <a:lnTo>
                  <a:pt x="7150951" y="1393507"/>
                </a:lnTo>
                <a:lnTo>
                  <a:pt x="7149833" y="1393037"/>
                </a:lnTo>
                <a:lnTo>
                  <a:pt x="7147204" y="1393037"/>
                </a:lnTo>
                <a:lnTo>
                  <a:pt x="7146074" y="1393507"/>
                </a:lnTo>
                <a:lnTo>
                  <a:pt x="7144220" y="1395361"/>
                </a:lnTo>
                <a:lnTo>
                  <a:pt x="7143750" y="1396479"/>
                </a:lnTo>
                <a:lnTo>
                  <a:pt x="7143750" y="1399120"/>
                </a:lnTo>
                <a:lnTo>
                  <a:pt x="7144220" y="1400238"/>
                </a:lnTo>
                <a:lnTo>
                  <a:pt x="7146074" y="1402092"/>
                </a:lnTo>
                <a:lnTo>
                  <a:pt x="7147204" y="1402562"/>
                </a:lnTo>
                <a:lnTo>
                  <a:pt x="7149833" y="1402562"/>
                </a:lnTo>
                <a:lnTo>
                  <a:pt x="7150951" y="1402092"/>
                </a:lnTo>
                <a:lnTo>
                  <a:pt x="7152818" y="1400238"/>
                </a:lnTo>
                <a:lnTo>
                  <a:pt x="7153275" y="1399120"/>
                </a:lnTo>
                <a:lnTo>
                  <a:pt x="7153275" y="1396479"/>
                </a:lnTo>
                <a:close/>
              </a:path>
              <a:path w="10151110" h="1866900">
                <a:moveTo>
                  <a:pt x="7153275" y="932141"/>
                </a:moveTo>
                <a:lnTo>
                  <a:pt x="7152818" y="931024"/>
                </a:lnTo>
                <a:lnTo>
                  <a:pt x="7150951" y="929157"/>
                </a:lnTo>
                <a:lnTo>
                  <a:pt x="7149833" y="928687"/>
                </a:lnTo>
                <a:lnTo>
                  <a:pt x="7147204" y="928687"/>
                </a:lnTo>
                <a:lnTo>
                  <a:pt x="7146074" y="929157"/>
                </a:lnTo>
                <a:lnTo>
                  <a:pt x="7144220" y="931024"/>
                </a:lnTo>
                <a:lnTo>
                  <a:pt x="7143750" y="932141"/>
                </a:lnTo>
                <a:lnTo>
                  <a:pt x="7143750" y="934770"/>
                </a:lnTo>
                <a:lnTo>
                  <a:pt x="7144220" y="935888"/>
                </a:lnTo>
                <a:lnTo>
                  <a:pt x="7146074" y="937755"/>
                </a:lnTo>
                <a:lnTo>
                  <a:pt x="7147204" y="938212"/>
                </a:lnTo>
                <a:lnTo>
                  <a:pt x="7149833" y="938212"/>
                </a:lnTo>
                <a:lnTo>
                  <a:pt x="7150951" y="937755"/>
                </a:lnTo>
                <a:lnTo>
                  <a:pt x="7152818" y="935888"/>
                </a:lnTo>
                <a:lnTo>
                  <a:pt x="7153275" y="934770"/>
                </a:lnTo>
                <a:lnTo>
                  <a:pt x="7153275" y="932141"/>
                </a:lnTo>
                <a:close/>
              </a:path>
              <a:path w="10151110" h="1866900">
                <a:moveTo>
                  <a:pt x="7153275" y="467791"/>
                </a:moveTo>
                <a:lnTo>
                  <a:pt x="7152818" y="466674"/>
                </a:lnTo>
                <a:lnTo>
                  <a:pt x="7150951" y="464820"/>
                </a:lnTo>
                <a:lnTo>
                  <a:pt x="7149833" y="464350"/>
                </a:lnTo>
                <a:lnTo>
                  <a:pt x="7147204" y="464350"/>
                </a:lnTo>
                <a:lnTo>
                  <a:pt x="7146074" y="464820"/>
                </a:lnTo>
                <a:lnTo>
                  <a:pt x="7144220" y="466674"/>
                </a:lnTo>
                <a:lnTo>
                  <a:pt x="7143750" y="467791"/>
                </a:lnTo>
                <a:lnTo>
                  <a:pt x="7143750" y="470433"/>
                </a:lnTo>
                <a:lnTo>
                  <a:pt x="7144220" y="471551"/>
                </a:lnTo>
                <a:lnTo>
                  <a:pt x="7146074" y="473405"/>
                </a:lnTo>
                <a:lnTo>
                  <a:pt x="7147204" y="473875"/>
                </a:lnTo>
                <a:lnTo>
                  <a:pt x="7149833" y="473875"/>
                </a:lnTo>
                <a:lnTo>
                  <a:pt x="7150951" y="473405"/>
                </a:lnTo>
                <a:lnTo>
                  <a:pt x="7152818" y="471551"/>
                </a:lnTo>
                <a:lnTo>
                  <a:pt x="7153275" y="470433"/>
                </a:lnTo>
                <a:lnTo>
                  <a:pt x="7153275" y="467791"/>
                </a:lnTo>
                <a:close/>
              </a:path>
              <a:path w="10151110" h="1866900">
                <a:moveTo>
                  <a:pt x="7153275" y="3454"/>
                </a:moveTo>
                <a:lnTo>
                  <a:pt x="7152818" y="2336"/>
                </a:lnTo>
                <a:lnTo>
                  <a:pt x="7150951" y="469"/>
                </a:lnTo>
                <a:lnTo>
                  <a:pt x="7149833" y="0"/>
                </a:lnTo>
                <a:lnTo>
                  <a:pt x="7147204" y="0"/>
                </a:lnTo>
                <a:lnTo>
                  <a:pt x="7146074" y="469"/>
                </a:lnTo>
                <a:lnTo>
                  <a:pt x="7144220" y="2336"/>
                </a:lnTo>
                <a:lnTo>
                  <a:pt x="7143750" y="3454"/>
                </a:lnTo>
                <a:lnTo>
                  <a:pt x="7143750" y="6083"/>
                </a:lnTo>
                <a:lnTo>
                  <a:pt x="7144220" y="7200"/>
                </a:lnTo>
                <a:lnTo>
                  <a:pt x="7146074" y="9067"/>
                </a:lnTo>
                <a:lnTo>
                  <a:pt x="7147204" y="9525"/>
                </a:lnTo>
                <a:lnTo>
                  <a:pt x="7149833" y="9525"/>
                </a:lnTo>
                <a:lnTo>
                  <a:pt x="7150951" y="9067"/>
                </a:lnTo>
                <a:lnTo>
                  <a:pt x="7152818" y="7200"/>
                </a:lnTo>
                <a:lnTo>
                  <a:pt x="7153275" y="6083"/>
                </a:lnTo>
                <a:lnTo>
                  <a:pt x="7153275" y="3454"/>
                </a:lnTo>
                <a:close/>
              </a:path>
              <a:path w="10151110" h="1866900">
                <a:moveTo>
                  <a:pt x="7200900" y="1860829"/>
                </a:moveTo>
                <a:lnTo>
                  <a:pt x="7200443" y="1859711"/>
                </a:lnTo>
                <a:lnTo>
                  <a:pt x="7198576" y="1857844"/>
                </a:lnTo>
                <a:lnTo>
                  <a:pt x="7197458" y="1857375"/>
                </a:lnTo>
                <a:lnTo>
                  <a:pt x="7194829" y="1857375"/>
                </a:lnTo>
                <a:lnTo>
                  <a:pt x="7193699" y="1857844"/>
                </a:lnTo>
                <a:lnTo>
                  <a:pt x="7191845" y="1859711"/>
                </a:lnTo>
                <a:lnTo>
                  <a:pt x="7191375" y="1860829"/>
                </a:lnTo>
                <a:lnTo>
                  <a:pt x="7191375" y="1863458"/>
                </a:lnTo>
                <a:lnTo>
                  <a:pt x="7191845" y="1864575"/>
                </a:lnTo>
                <a:lnTo>
                  <a:pt x="7193699" y="1866442"/>
                </a:lnTo>
                <a:lnTo>
                  <a:pt x="7194829" y="1866900"/>
                </a:lnTo>
                <a:lnTo>
                  <a:pt x="7197458" y="1866900"/>
                </a:lnTo>
                <a:lnTo>
                  <a:pt x="7198576" y="1866442"/>
                </a:lnTo>
                <a:lnTo>
                  <a:pt x="7200443" y="1864575"/>
                </a:lnTo>
                <a:lnTo>
                  <a:pt x="7200900" y="1863458"/>
                </a:lnTo>
                <a:lnTo>
                  <a:pt x="7200900" y="1860829"/>
                </a:lnTo>
                <a:close/>
              </a:path>
              <a:path w="10151110" h="1866900">
                <a:moveTo>
                  <a:pt x="7200900" y="1396479"/>
                </a:moveTo>
                <a:lnTo>
                  <a:pt x="7200443" y="1395361"/>
                </a:lnTo>
                <a:lnTo>
                  <a:pt x="7198576" y="1393507"/>
                </a:lnTo>
                <a:lnTo>
                  <a:pt x="7197458" y="1393037"/>
                </a:lnTo>
                <a:lnTo>
                  <a:pt x="7194829" y="1393037"/>
                </a:lnTo>
                <a:lnTo>
                  <a:pt x="7193699" y="1393507"/>
                </a:lnTo>
                <a:lnTo>
                  <a:pt x="7191845" y="1395361"/>
                </a:lnTo>
                <a:lnTo>
                  <a:pt x="7191375" y="1396479"/>
                </a:lnTo>
                <a:lnTo>
                  <a:pt x="7191375" y="1399120"/>
                </a:lnTo>
                <a:lnTo>
                  <a:pt x="7191845" y="1400238"/>
                </a:lnTo>
                <a:lnTo>
                  <a:pt x="7193699" y="1402092"/>
                </a:lnTo>
                <a:lnTo>
                  <a:pt x="7194829" y="1402562"/>
                </a:lnTo>
                <a:lnTo>
                  <a:pt x="7197458" y="1402562"/>
                </a:lnTo>
                <a:lnTo>
                  <a:pt x="7198576" y="1402092"/>
                </a:lnTo>
                <a:lnTo>
                  <a:pt x="7200443" y="1400238"/>
                </a:lnTo>
                <a:lnTo>
                  <a:pt x="7200900" y="1399120"/>
                </a:lnTo>
                <a:lnTo>
                  <a:pt x="7200900" y="1396479"/>
                </a:lnTo>
                <a:close/>
              </a:path>
              <a:path w="10151110" h="1866900">
                <a:moveTo>
                  <a:pt x="7200900" y="932141"/>
                </a:moveTo>
                <a:lnTo>
                  <a:pt x="7200443" y="931024"/>
                </a:lnTo>
                <a:lnTo>
                  <a:pt x="7198576" y="929157"/>
                </a:lnTo>
                <a:lnTo>
                  <a:pt x="7197458" y="928687"/>
                </a:lnTo>
                <a:lnTo>
                  <a:pt x="7194829" y="928687"/>
                </a:lnTo>
                <a:lnTo>
                  <a:pt x="7193699" y="929157"/>
                </a:lnTo>
                <a:lnTo>
                  <a:pt x="7191845" y="931024"/>
                </a:lnTo>
                <a:lnTo>
                  <a:pt x="7191375" y="932141"/>
                </a:lnTo>
                <a:lnTo>
                  <a:pt x="7191375" y="934770"/>
                </a:lnTo>
                <a:lnTo>
                  <a:pt x="7191845" y="935888"/>
                </a:lnTo>
                <a:lnTo>
                  <a:pt x="7193699" y="937755"/>
                </a:lnTo>
                <a:lnTo>
                  <a:pt x="7194829" y="938212"/>
                </a:lnTo>
                <a:lnTo>
                  <a:pt x="7197458" y="938212"/>
                </a:lnTo>
                <a:lnTo>
                  <a:pt x="7198576" y="937755"/>
                </a:lnTo>
                <a:lnTo>
                  <a:pt x="7200443" y="935888"/>
                </a:lnTo>
                <a:lnTo>
                  <a:pt x="7200900" y="934770"/>
                </a:lnTo>
                <a:lnTo>
                  <a:pt x="7200900" y="932141"/>
                </a:lnTo>
                <a:close/>
              </a:path>
              <a:path w="10151110" h="1866900">
                <a:moveTo>
                  <a:pt x="7200900" y="467791"/>
                </a:moveTo>
                <a:lnTo>
                  <a:pt x="7200443" y="466674"/>
                </a:lnTo>
                <a:lnTo>
                  <a:pt x="7198576" y="464820"/>
                </a:lnTo>
                <a:lnTo>
                  <a:pt x="7197458" y="464350"/>
                </a:lnTo>
                <a:lnTo>
                  <a:pt x="7194829" y="464350"/>
                </a:lnTo>
                <a:lnTo>
                  <a:pt x="7193699" y="464820"/>
                </a:lnTo>
                <a:lnTo>
                  <a:pt x="7191845" y="466674"/>
                </a:lnTo>
                <a:lnTo>
                  <a:pt x="7191375" y="467791"/>
                </a:lnTo>
                <a:lnTo>
                  <a:pt x="7191375" y="470433"/>
                </a:lnTo>
                <a:lnTo>
                  <a:pt x="7191845" y="471551"/>
                </a:lnTo>
                <a:lnTo>
                  <a:pt x="7193699" y="473405"/>
                </a:lnTo>
                <a:lnTo>
                  <a:pt x="7194829" y="473875"/>
                </a:lnTo>
                <a:lnTo>
                  <a:pt x="7197458" y="473875"/>
                </a:lnTo>
                <a:lnTo>
                  <a:pt x="7198576" y="473405"/>
                </a:lnTo>
                <a:lnTo>
                  <a:pt x="7200443" y="471551"/>
                </a:lnTo>
                <a:lnTo>
                  <a:pt x="7200900" y="470433"/>
                </a:lnTo>
                <a:lnTo>
                  <a:pt x="7200900" y="467791"/>
                </a:lnTo>
                <a:close/>
              </a:path>
              <a:path w="10151110" h="1866900">
                <a:moveTo>
                  <a:pt x="7200900" y="3454"/>
                </a:moveTo>
                <a:lnTo>
                  <a:pt x="7200443" y="2336"/>
                </a:lnTo>
                <a:lnTo>
                  <a:pt x="7198576" y="469"/>
                </a:lnTo>
                <a:lnTo>
                  <a:pt x="7197458" y="0"/>
                </a:lnTo>
                <a:lnTo>
                  <a:pt x="7194829" y="0"/>
                </a:lnTo>
                <a:lnTo>
                  <a:pt x="7193699" y="469"/>
                </a:lnTo>
                <a:lnTo>
                  <a:pt x="7191845" y="2336"/>
                </a:lnTo>
                <a:lnTo>
                  <a:pt x="7191375" y="3454"/>
                </a:lnTo>
                <a:lnTo>
                  <a:pt x="7191375" y="6083"/>
                </a:lnTo>
                <a:lnTo>
                  <a:pt x="7191845" y="7200"/>
                </a:lnTo>
                <a:lnTo>
                  <a:pt x="7193699" y="9067"/>
                </a:lnTo>
                <a:lnTo>
                  <a:pt x="7194829" y="9525"/>
                </a:lnTo>
                <a:lnTo>
                  <a:pt x="7197458" y="9525"/>
                </a:lnTo>
                <a:lnTo>
                  <a:pt x="7198576" y="9067"/>
                </a:lnTo>
                <a:lnTo>
                  <a:pt x="7200443" y="7200"/>
                </a:lnTo>
                <a:lnTo>
                  <a:pt x="7200900" y="6083"/>
                </a:lnTo>
                <a:lnTo>
                  <a:pt x="7200900" y="3454"/>
                </a:lnTo>
                <a:close/>
              </a:path>
              <a:path w="10151110" h="1866900">
                <a:moveTo>
                  <a:pt x="7248525" y="1860829"/>
                </a:moveTo>
                <a:lnTo>
                  <a:pt x="7248068" y="1859711"/>
                </a:lnTo>
                <a:lnTo>
                  <a:pt x="7246201" y="1857844"/>
                </a:lnTo>
                <a:lnTo>
                  <a:pt x="7245083" y="1857375"/>
                </a:lnTo>
                <a:lnTo>
                  <a:pt x="7242454" y="1857375"/>
                </a:lnTo>
                <a:lnTo>
                  <a:pt x="7241324" y="1857844"/>
                </a:lnTo>
                <a:lnTo>
                  <a:pt x="7239470" y="1859711"/>
                </a:lnTo>
                <a:lnTo>
                  <a:pt x="7239000" y="1860829"/>
                </a:lnTo>
                <a:lnTo>
                  <a:pt x="7239000" y="1863458"/>
                </a:lnTo>
                <a:lnTo>
                  <a:pt x="7239470" y="1864575"/>
                </a:lnTo>
                <a:lnTo>
                  <a:pt x="7241324" y="1866442"/>
                </a:lnTo>
                <a:lnTo>
                  <a:pt x="7242454" y="1866900"/>
                </a:lnTo>
                <a:lnTo>
                  <a:pt x="7245083" y="1866900"/>
                </a:lnTo>
                <a:lnTo>
                  <a:pt x="7246201" y="1866442"/>
                </a:lnTo>
                <a:lnTo>
                  <a:pt x="7248068" y="1864575"/>
                </a:lnTo>
                <a:lnTo>
                  <a:pt x="7248525" y="1863458"/>
                </a:lnTo>
                <a:lnTo>
                  <a:pt x="7248525" y="1860829"/>
                </a:lnTo>
                <a:close/>
              </a:path>
              <a:path w="10151110" h="1866900">
                <a:moveTo>
                  <a:pt x="7248525" y="1396479"/>
                </a:moveTo>
                <a:lnTo>
                  <a:pt x="7248068" y="1395361"/>
                </a:lnTo>
                <a:lnTo>
                  <a:pt x="7246201" y="1393507"/>
                </a:lnTo>
                <a:lnTo>
                  <a:pt x="7245083" y="1393037"/>
                </a:lnTo>
                <a:lnTo>
                  <a:pt x="7242454" y="1393037"/>
                </a:lnTo>
                <a:lnTo>
                  <a:pt x="7241324" y="1393507"/>
                </a:lnTo>
                <a:lnTo>
                  <a:pt x="7239470" y="1395361"/>
                </a:lnTo>
                <a:lnTo>
                  <a:pt x="7239000" y="1396479"/>
                </a:lnTo>
                <a:lnTo>
                  <a:pt x="7239000" y="1399120"/>
                </a:lnTo>
                <a:lnTo>
                  <a:pt x="7239470" y="1400238"/>
                </a:lnTo>
                <a:lnTo>
                  <a:pt x="7241324" y="1402092"/>
                </a:lnTo>
                <a:lnTo>
                  <a:pt x="7242454" y="1402562"/>
                </a:lnTo>
                <a:lnTo>
                  <a:pt x="7245083" y="1402562"/>
                </a:lnTo>
                <a:lnTo>
                  <a:pt x="7246201" y="1402092"/>
                </a:lnTo>
                <a:lnTo>
                  <a:pt x="7248068" y="1400238"/>
                </a:lnTo>
                <a:lnTo>
                  <a:pt x="7248525" y="1399120"/>
                </a:lnTo>
                <a:lnTo>
                  <a:pt x="7248525" y="1396479"/>
                </a:lnTo>
                <a:close/>
              </a:path>
              <a:path w="10151110" h="1866900">
                <a:moveTo>
                  <a:pt x="7248525" y="932141"/>
                </a:moveTo>
                <a:lnTo>
                  <a:pt x="7248068" y="931024"/>
                </a:lnTo>
                <a:lnTo>
                  <a:pt x="7246201" y="929157"/>
                </a:lnTo>
                <a:lnTo>
                  <a:pt x="7245083" y="928687"/>
                </a:lnTo>
                <a:lnTo>
                  <a:pt x="7242454" y="928687"/>
                </a:lnTo>
                <a:lnTo>
                  <a:pt x="7241324" y="929157"/>
                </a:lnTo>
                <a:lnTo>
                  <a:pt x="7239470" y="931024"/>
                </a:lnTo>
                <a:lnTo>
                  <a:pt x="7239000" y="932141"/>
                </a:lnTo>
                <a:lnTo>
                  <a:pt x="7239000" y="934770"/>
                </a:lnTo>
                <a:lnTo>
                  <a:pt x="7239470" y="935888"/>
                </a:lnTo>
                <a:lnTo>
                  <a:pt x="7241324" y="937755"/>
                </a:lnTo>
                <a:lnTo>
                  <a:pt x="7242454" y="938212"/>
                </a:lnTo>
                <a:lnTo>
                  <a:pt x="7245083" y="938212"/>
                </a:lnTo>
                <a:lnTo>
                  <a:pt x="7246201" y="937755"/>
                </a:lnTo>
                <a:lnTo>
                  <a:pt x="7248068" y="935888"/>
                </a:lnTo>
                <a:lnTo>
                  <a:pt x="7248525" y="934770"/>
                </a:lnTo>
                <a:lnTo>
                  <a:pt x="7248525" y="932141"/>
                </a:lnTo>
                <a:close/>
              </a:path>
              <a:path w="10151110" h="1866900">
                <a:moveTo>
                  <a:pt x="7248525" y="467791"/>
                </a:moveTo>
                <a:lnTo>
                  <a:pt x="7248068" y="466674"/>
                </a:lnTo>
                <a:lnTo>
                  <a:pt x="7246201" y="464820"/>
                </a:lnTo>
                <a:lnTo>
                  <a:pt x="7245083" y="464350"/>
                </a:lnTo>
                <a:lnTo>
                  <a:pt x="7242454" y="464350"/>
                </a:lnTo>
                <a:lnTo>
                  <a:pt x="7241324" y="464820"/>
                </a:lnTo>
                <a:lnTo>
                  <a:pt x="7239470" y="466674"/>
                </a:lnTo>
                <a:lnTo>
                  <a:pt x="7239000" y="467791"/>
                </a:lnTo>
                <a:lnTo>
                  <a:pt x="7239000" y="470433"/>
                </a:lnTo>
                <a:lnTo>
                  <a:pt x="7239470" y="471551"/>
                </a:lnTo>
                <a:lnTo>
                  <a:pt x="7241324" y="473405"/>
                </a:lnTo>
                <a:lnTo>
                  <a:pt x="7242454" y="473875"/>
                </a:lnTo>
                <a:lnTo>
                  <a:pt x="7245083" y="473875"/>
                </a:lnTo>
                <a:lnTo>
                  <a:pt x="7246201" y="473405"/>
                </a:lnTo>
                <a:lnTo>
                  <a:pt x="7248068" y="471551"/>
                </a:lnTo>
                <a:lnTo>
                  <a:pt x="7248525" y="470433"/>
                </a:lnTo>
                <a:lnTo>
                  <a:pt x="7248525" y="467791"/>
                </a:lnTo>
                <a:close/>
              </a:path>
              <a:path w="10151110" h="1866900">
                <a:moveTo>
                  <a:pt x="7248525" y="3454"/>
                </a:moveTo>
                <a:lnTo>
                  <a:pt x="7248068" y="2336"/>
                </a:lnTo>
                <a:lnTo>
                  <a:pt x="7246201" y="469"/>
                </a:lnTo>
                <a:lnTo>
                  <a:pt x="7245083" y="0"/>
                </a:lnTo>
                <a:lnTo>
                  <a:pt x="7242454" y="0"/>
                </a:lnTo>
                <a:lnTo>
                  <a:pt x="7241324" y="469"/>
                </a:lnTo>
                <a:lnTo>
                  <a:pt x="7239470" y="2336"/>
                </a:lnTo>
                <a:lnTo>
                  <a:pt x="7239000" y="3454"/>
                </a:lnTo>
                <a:lnTo>
                  <a:pt x="7239000" y="6083"/>
                </a:lnTo>
                <a:lnTo>
                  <a:pt x="7239470" y="7200"/>
                </a:lnTo>
                <a:lnTo>
                  <a:pt x="7241324" y="9067"/>
                </a:lnTo>
                <a:lnTo>
                  <a:pt x="7242454" y="9525"/>
                </a:lnTo>
                <a:lnTo>
                  <a:pt x="7245083" y="9525"/>
                </a:lnTo>
                <a:lnTo>
                  <a:pt x="7246201" y="9067"/>
                </a:lnTo>
                <a:lnTo>
                  <a:pt x="7248068" y="7200"/>
                </a:lnTo>
                <a:lnTo>
                  <a:pt x="7248525" y="6083"/>
                </a:lnTo>
                <a:lnTo>
                  <a:pt x="7248525" y="3454"/>
                </a:lnTo>
                <a:close/>
              </a:path>
              <a:path w="10151110" h="1866900">
                <a:moveTo>
                  <a:pt x="7296150" y="1860829"/>
                </a:moveTo>
                <a:lnTo>
                  <a:pt x="7295693" y="1859711"/>
                </a:lnTo>
                <a:lnTo>
                  <a:pt x="7293826" y="1857844"/>
                </a:lnTo>
                <a:lnTo>
                  <a:pt x="7292708" y="1857375"/>
                </a:lnTo>
                <a:lnTo>
                  <a:pt x="7290079" y="1857375"/>
                </a:lnTo>
                <a:lnTo>
                  <a:pt x="7288949" y="1857844"/>
                </a:lnTo>
                <a:lnTo>
                  <a:pt x="7287095" y="1859711"/>
                </a:lnTo>
                <a:lnTo>
                  <a:pt x="7286625" y="1860829"/>
                </a:lnTo>
                <a:lnTo>
                  <a:pt x="7286625" y="1863458"/>
                </a:lnTo>
                <a:lnTo>
                  <a:pt x="7287095" y="1864575"/>
                </a:lnTo>
                <a:lnTo>
                  <a:pt x="7288949" y="1866442"/>
                </a:lnTo>
                <a:lnTo>
                  <a:pt x="7290079" y="1866900"/>
                </a:lnTo>
                <a:lnTo>
                  <a:pt x="7292708" y="1866900"/>
                </a:lnTo>
                <a:lnTo>
                  <a:pt x="7293826" y="1866442"/>
                </a:lnTo>
                <a:lnTo>
                  <a:pt x="7295693" y="1864575"/>
                </a:lnTo>
                <a:lnTo>
                  <a:pt x="7296150" y="1863458"/>
                </a:lnTo>
                <a:lnTo>
                  <a:pt x="7296150" y="1860829"/>
                </a:lnTo>
                <a:close/>
              </a:path>
              <a:path w="10151110" h="1866900">
                <a:moveTo>
                  <a:pt x="7296150" y="1396479"/>
                </a:moveTo>
                <a:lnTo>
                  <a:pt x="7295693" y="1395361"/>
                </a:lnTo>
                <a:lnTo>
                  <a:pt x="7293826" y="1393507"/>
                </a:lnTo>
                <a:lnTo>
                  <a:pt x="7292708" y="1393037"/>
                </a:lnTo>
                <a:lnTo>
                  <a:pt x="7290079" y="1393037"/>
                </a:lnTo>
                <a:lnTo>
                  <a:pt x="7288949" y="1393507"/>
                </a:lnTo>
                <a:lnTo>
                  <a:pt x="7287095" y="1395361"/>
                </a:lnTo>
                <a:lnTo>
                  <a:pt x="7286625" y="1396479"/>
                </a:lnTo>
                <a:lnTo>
                  <a:pt x="7286625" y="1399120"/>
                </a:lnTo>
                <a:lnTo>
                  <a:pt x="7287095" y="1400238"/>
                </a:lnTo>
                <a:lnTo>
                  <a:pt x="7288949" y="1402092"/>
                </a:lnTo>
                <a:lnTo>
                  <a:pt x="7290079" y="1402562"/>
                </a:lnTo>
                <a:lnTo>
                  <a:pt x="7292708" y="1402562"/>
                </a:lnTo>
                <a:lnTo>
                  <a:pt x="7293826" y="1402092"/>
                </a:lnTo>
                <a:lnTo>
                  <a:pt x="7295693" y="1400238"/>
                </a:lnTo>
                <a:lnTo>
                  <a:pt x="7296150" y="1399120"/>
                </a:lnTo>
                <a:lnTo>
                  <a:pt x="7296150" y="1396479"/>
                </a:lnTo>
                <a:close/>
              </a:path>
              <a:path w="10151110" h="1866900">
                <a:moveTo>
                  <a:pt x="7296150" y="932141"/>
                </a:moveTo>
                <a:lnTo>
                  <a:pt x="7295693" y="931024"/>
                </a:lnTo>
                <a:lnTo>
                  <a:pt x="7293826" y="929157"/>
                </a:lnTo>
                <a:lnTo>
                  <a:pt x="7292708" y="928687"/>
                </a:lnTo>
                <a:lnTo>
                  <a:pt x="7290079" y="928687"/>
                </a:lnTo>
                <a:lnTo>
                  <a:pt x="7288949" y="929157"/>
                </a:lnTo>
                <a:lnTo>
                  <a:pt x="7287095" y="931024"/>
                </a:lnTo>
                <a:lnTo>
                  <a:pt x="7286625" y="932141"/>
                </a:lnTo>
                <a:lnTo>
                  <a:pt x="7286625" y="934770"/>
                </a:lnTo>
                <a:lnTo>
                  <a:pt x="7287095" y="935888"/>
                </a:lnTo>
                <a:lnTo>
                  <a:pt x="7288949" y="937755"/>
                </a:lnTo>
                <a:lnTo>
                  <a:pt x="7290079" y="938212"/>
                </a:lnTo>
                <a:lnTo>
                  <a:pt x="7292708" y="938212"/>
                </a:lnTo>
                <a:lnTo>
                  <a:pt x="7293826" y="937755"/>
                </a:lnTo>
                <a:lnTo>
                  <a:pt x="7295693" y="935888"/>
                </a:lnTo>
                <a:lnTo>
                  <a:pt x="7296150" y="934770"/>
                </a:lnTo>
                <a:lnTo>
                  <a:pt x="7296150" y="932141"/>
                </a:lnTo>
                <a:close/>
              </a:path>
              <a:path w="10151110" h="1866900">
                <a:moveTo>
                  <a:pt x="7296150" y="467791"/>
                </a:moveTo>
                <a:lnTo>
                  <a:pt x="7295693" y="466674"/>
                </a:lnTo>
                <a:lnTo>
                  <a:pt x="7293826" y="464820"/>
                </a:lnTo>
                <a:lnTo>
                  <a:pt x="7292708" y="464350"/>
                </a:lnTo>
                <a:lnTo>
                  <a:pt x="7290079" y="464350"/>
                </a:lnTo>
                <a:lnTo>
                  <a:pt x="7288949" y="464820"/>
                </a:lnTo>
                <a:lnTo>
                  <a:pt x="7287095" y="466674"/>
                </a:lnTo>
                <a:lnTo>
                  <a:pt x="7286625" y="467791"/>
                </a:lnTo>
                <a:lnTo>
                  <a:pt x="7286625" y="470433"/>
                </a:lnTo>
                <a:lnTo>
                  <a:pt x="7287095" y="471551"/>
                </a:lnTo>
                <a:lnTo>
                  <a:pt x="7288949" y="473405"/>
                </a:lnTo>
                <a:lnTo>
                  <a:pt x="7290079" y="473875"/>
                </a:lnTo>
                <a:lnTo>
                  <a:pt x="7292708" y="473875"/>
                </a:lnTo>
                <a:lnTo>
                  <a:pt x="7293826" y="473405"/>
                </a:lnTo>
                <a:lnTo>
                  <a:pt x="7295693" y="471551"/>
                </a:lnTo>
                <a:lnTo>
                  <a:pt x="7296150" y="470433"/>
                </a:lnTo>
                <a:lnTo>
                  <a:pt x="7296150" y="467791"/>
                </a:lnTo>
                <a:close/>
              </a:path>
              <a:path w="10151110" h="1866900">
                <a:moveTo>
                  <a:pt x="7296150" y="3454"/>
                </a:moveTo>
                <a:lnTo>
                  <a:pt x="7295693" y="2336"/>
                </a:lnTo>
                <a:lnTo>
                  <a:pt x="7293826" y="469"/>
                </a:lnTo>
                <a:lnTo>
                  <a:pt x="7292708" y="0"/>
                </a:lnTo>
                <a:lnTo>
                  <a:pt x="7290079" y="0"/>
                </a:lnTo>
                <a:lnTo>
                  <a:pt x="7288949" y="469"/>
                </a:lnTo>
                <a:lnTo>
                  <a:pt x="7287095" y="2336"/>
                </a:lnTo>
                <a:lnTo>
                  <a:pt x="7286625" y="3454"/>
                </a:lnTo>
                <a:lnTo>
                  <a:pt x="7286625" y="6083"/>
                </a:lnTo>
                <a:lnTo>
                  <a:pt x="7287095" y="7200"/>
                </a:lnTo>
                <a:lnTo>
                  <a:pt x="7288949" y="9067"/>
                </a:lnTo>
                <a:lnTo>
                  <a:pt x="7290079" y="9525"/>
                </a:lnTo>
                <a:lnTo>
                  <a:pt x="7292708" y="9525"/>
                </a:lnTo>
                <a:lnTo>
                  <a:pt x="7293826" y="9067"/>
                </a:lnTo>
                <a:lnTo>
                  <a:pt x="7295693" y="7200"/>
                </a:lnTo>
                <a:lnTo>
                  <a:pt x="7296150" y="6083"/>
                </a:lnTo>
                <a:lnTo>
                  <a:pt x="7296150" y="3454"/>
                </a:lnTo>
                <a:close/>
              </a:path>
              <a:path w="10151110" h="1866900">
                <a:moveTo>
                  <a:pt x="7343775" y="1860829"/>
                </a:moveTo>
                <a:lnTo>
                  <a:pt x="7343318" y="1859711"/>
                </a:lnTo>
                <a:lnTo>
                  <a:pt x="7341451" y="1857844"/>
                </a:lnTo>
                <a:lnTo>
                  <a:pt x="7340333" y="1857375"/>
                </a:lnTo>
                <a:lnTo>
                  <a:pt x="7337704" y="1857375"/>
                </a:lnTo>
                <a:lnTo>
                  <a:pt x="7336574" y="1857844"/>
                </a:lnTo>
                <a:lnTo>
                  <a:pt x="7334720" y="1859711"/>
                </a:lnTo>
                <a:lnTo>
                  <a:pt x="7334250" y="1860829"/>
                </a:lnTo>
                <a:lnTo>
                  <a:pt x="7334250" y="1863458"/>
                </a:lnTo>
                <a:lnTo>
                  <a:pt x="7334720" y="1864575"/>
                </a:lnTo>
                <a:lnTo>
                  <a:pt x="7336574" y="1866442"/>
                </a:lnTo>
                <a:lnTo>
                  <a:pt x="7337704" y="1866900"/>
                </a:lnTo>
                <a:lnTo>
                  <a:pt x="7340333" y="1866900"/>
                </a:lnTo>
                <a:lnTo>
                  <a:pt x="7341451" y="1866442"/>
                </a:lnTo>
                <a:lnTo>
                  <a:pt x="7343318" y="1864575"/>
                </a:lnTo>
                <a:lnTo>
                  <a:pt x="7343775" y="1863458"/>
                </a:lnTo>
                <a:lnTo>
                  <a:pt x="7343775" y="1860829"/>
                </a:lnTo>
                <a:close/>
              </a:path>
              <a:path w="10151110" h="1866900">
                <a:moveTo>
                  <a:pt x="7343775" y="1396479"/>
                </a:moveTo>
                <a:lnTo>
                  <a:pt x="7343318" y="1395361"/>
                </a:lnTo>
                <a:lnTo>
                  <a:pt x="7341451" y="1393507"/>
                </a:lnTo>
                <a:lnTo>
                  <a:pt x="7340333" y="1393037"/>
                </a:lnTo>
                <a:lnTo>
                  <a:pt x="7337704" y="1393037"/>
                </a:lnTo>
                <a:lnTo>
                  <a:pt x="7336574" y="1393507"/>
                </a:lnTo>
                <a:lnTo>
                  <a:pt x="7334720" y="1395361"/>
                </a:lnTo>
                <a:lnTo>
                  <a:pt x="7334250" y="1396479"/>
                </a:lnTo>
                <a:lnTo>
                  <a:pt x="7334250" y="1399120"/>
                </a:lnTo>
                <a:lnTo>
                  <a:pt x="7334720" y="1400238"/>
                </a:lnTo>
                <a:lnTo>
                  <a:pt x="7336574" y="1402092"/>
                </a:lnTo>
                <a:lnTo>
                  <a:pt x="7337704" y="1402562"/>
                </a:lnTo>
                <a:lnTo>
                  <a:pt x="7340333" y="1402562"/>
                </a:lnTo>
                <a:lnTo>
                  <a:pt x="7341451" y="1402092"/>
                </a:lnTo>
                <a:lnTo>
                  <a:pt x="7343318" y="1400238"/>
                </a:lnTo>
                <a:lnTo>
                  <a:pt x="7343775" y="1399120"/>
                </a:lnTo>
                <a:lnTo>
                  <a:pt x="7343775" y="1396479"/>
                </a:lnTo>
                <a:close/>
              </a:path>
              <a:path w="10151110" h="1866900">
                <a:moveTo>
                  <a:pt x="7343775" y="932141"/>
                </a:moveTo>
                <a:lnTo>
                  <a:pt x="7343318" y="931024"/>
                </a:lnTo>
                <a:lnTo>
                  <a:pt x="7341451" y="929157"/>
                </a:lnTo>
                <a:lnTo>
                  <a:pt x="7340333" y="928687"/>
                </a:lnTo>
                <a:lnTo>
                  <a:pt x="7337704" y="928687"/>
                </a:lnTo>
                <a:lnTo>
                  <a:pt x="7336574" y="929157"/>
                </a:lnTo>
                <a:lnTo>
                  <a:pt x="7334720" y="931024"/>
                </a:lnTo>
                <a:lnTo>
                  <a:pt x="7334250" y="932141"/>
                </a:lnTo>
                <a:lnTo>
                  <a:pt x="7334250" y="934770"/>
                </a:lnTo>
                <a:lnTo>
                  <a:pt x="7334720" y="935888"/>
                </a:lnTo>
                <a:lnTo>
                  <a:pt x="7336574" y="937755"/>
                </a:lnTo>
                <a:lnTo>
                  <a:pt x="7337704" y="938212"/>
                </a:lnTo>
                <a:lnTo>
                  <a:pt x="7340333" y="938212"/>
                </a:lnTo>
                <a:lnTo>
                  <a:pt x="7341451" y="937755"/>
                </a:lnTo>
                <a:lnTo>
                  <a:pt x="7343318" y="935888"/>
                </a:lnTo>
                <a:lnTo>
                  <a:pt x="7343775" y="934770"/>
                </a:lnTo>
                <a:lnTo>
                  <a:pt x="7343775" y="932141"/>
                </a:lnTo>
                <a:close/>
              </a:path>
              <a:path w="10151110" h="1866900">
                <a:moveTo>
                  <a:pt x="7343775" y="467791"/>
                </a:moveTo>
                <a:lnTo>
                  <a:pt x="7343318" y="466674"/>
                </a:lnTo>
                <a:lnTo>
                  <a:pt x="7341451" y="464820"/>
                </a:lnTo>
                <a:lnTo>
                  <a:pt x="7340333" y="464350"/>
                </a:lnTo>
                <a:lnTo>
                  <a:pt x="7337704" y="464350"/>
                </a:lnTo>
                <a:lnTo>
                  <a:pt x="7336574" y="464820"/>
                </a:lnTo>
                <a:lnTo>
                  <a:pt x="7334720" y="466674"/>
                </a:lnTo>
                <a:lnTo>
                  <a:pt x="7334250" y="467791"/>
                </a:lnTo>
                <a:lnTo>
                  <a:pt x="7334250" y="470433"/>
                </a:lnTo>
                <a:lnTo>
                  <a:pt x="7334720" y="471551"/>
                </a:lnTo>
                <a:lnTo>
                  <a:pt x="7336574" y="473405"/>
                </a:lnTo>
                <a:lnTo>
                  <a:pt x="7337704" y="473875"/>
                </a:lnTo>
                <a:lnTo>
                  <a:pt x="7340333" y="473875"/>
                </a:lnTo>
                <a:lnTo>
                  <a:pt x="7341451" y="473405"/>
                </a:lnTo>
                <a:lnTo>
                  <a:pt x="7343318" y="471551"/>
                </a:lnTo>
                <a:lnTo>
                  <a:pt x="7343775" y="470433"/>
                </a:lnTo>
                <a:lnTo>
                  <a:pt x="7343775" y="467791"/>
                </a:lnTo>
                <a:close/>
              </a:path>
              <a:path w="10151110" h="1866900">
                <a:moveTo>
                  <a:pt x="7343775" y="3454"/>
                </a:moveTo>
                <a:lnTo>
                  <a:pt x="7343318" y="2336"/>
                </a:lnTo>
                <a:lnTo>
                  <a:pt x="7341451" y="469"/>
                </a:lnTo>
                <a:lnTo>
                  <a:pt x="7340333" y="0"/>
                </a:lnTo>
                <a:lnTo>
                  <a:pt x="7337704" y="0"/>
                </a:lnTo>
                <a:lnTo>
                  <a:pt x="7336574" y="469"/>
                </a:lnTo>
                <a:lnTo>
                  <a:pt x="7334720" y="2336"/>
                </a:lnTo>
                <a:lnTo>
                  <a:pt x="7334250" y="3454"/>
                </a:lnTo>
                <a:lnTo>
                  <a:pt x="7334250" y="6083"/>
                </a:lnTo>
                <a:lnTo>
                  <a:pt x="7334720" y="7200"/>
                </a:lnTo>
                <a:lnTo>
                  <a:pt x="7336574" y="9067"/>
                </a:lnTo>
                <a:lnTo>
                  <a:pt x="7337704" y="9525"/>
                </a:lnTo>
                <a:lnTo>
                  <a:pt x="7340333" y="9525"/>
                </a:lnTo>
                <a:lnTo>
                  <a:pt x="7341451" y="9067"/>
                </a:lnTo>
                <a:lnTo>
                  <a:pt x="7343318" y="7200"/>
                </a:lnTo>
                <a:lnTo>
                  <a:pt x="7343775" y="6083"/>
                </a:lnTo>
                <a:lnTo>
                  <a:pt x="7343775" y="3454"/>
                </a:lnTo>
                <a:close/>
              </a:path>
              <a:path w="10151110" h="1866900">
                <a:moveTo>
                  <a:pt x="7391400" y="1860829"/>
                </a:moveTo>
                <a:lnTo>
                  <a:pt x="7390943" y="1859711"/>
                </a:lnTo>
                <a:lnTo>
                  <a:pt x="7389076" y="1857844"/>
                </a:lnTo>
                <a:lnTo>
                  <a:pt x="7387958" y="1857375"/>
                </a:lnTo>
                <a:lnTo>
                  <a:pt x="7385329" y="1857375"/>
                </a:lnTo>
                <a:lnTo>
                  <a:pt x="7384199" y="1857844"/>
                </a:lnTo>
                <a:lnTo>
                  <a:pt x="7382345" y="1859711"/>
                </a:lnTo>
                <a:lnTo>
                  <a:pt x="7381875" y="1860829"/>
                </a:lnTo>
                <a:lnTo>
                  <a:pt x="7381875" y="1863458"/>
                </a:lnTo>
                <a:lnTo>
                  <a:pt x="7382345" y="1864575"/>
                </a:lnTo>
                <a:lnTo>
                  <a:pt x="7384199" y="1866442"/>
                </a:lnTo>
                <a:lnTo>
                  <a:pt x="7385329" y="1866900"/>
                </a:lnTo>
                <a:lnTo>
                  <a:pt x="7387958" y="1866900"/>
                </a:lnTo>
                <a:lnTo>
                  <a:pt x="7389076" y="1866442"/>
                </a:lnTo>
                <a:lnTo>
                  <a:pt x="7390943" y="1864575"/>
                </a:lnTo>
                <a:lnTo>
                  <a:pt x="7391400" y="1863458"/>
                </a:lnTo>
                <a:lnTo>
                  <a:pt x="7391400" y="1860829"/>
                </a:lnTo>
                <a:close/>
              </a:path>
              <a:path w="10151110" h="1866900">
                <a:moveTo>
                  <a:pt x="7391400" y="1396479"/>
                </a:moveTo>
                <a:lnTo>
                  <a:pt x="7390943" y="1395361"/>
                </a:lnTo>
                <a:lnTo>
                  <a:pt x="7389076" y="1393507"/>
                </a:lnTo>
                <a:lnTo>
                  <a:pt x="7387958" y="1393037"/>
                </a:lnTo>
                <a:lnTo>
                  <a:pt x="7385329" y="1393037"/>
                </a:lnTo>
                <a:lnTo>
                  <a:pt x="7384199" y="1393507"/>
                </a:lnTo>
                <a:lnTo>
                  <a:pt x="7382345" y="1395361"/>
                </a:lnTo>
                <a:lnTo>
                  <a:pt x="7381875" y="1396479"/>
                </a:lnTo>
                <a:lnTo>
                  <a:pt x="7381875" y="1399120"/>
                </a:lnTo>
                <a:lnTo>
                  <a:pt x="7382345" y="1400238"/>
                </a:lnTo>
                <a:lnTo>
                  <a:pt x="7384199" y="1402092"/>
                </a:lnTo>
                <a:lnTo>
                  <a:pt x="7385329" y="1402562"/>
                </a:lnTo>
                <a:lnTo>
                  <a:pt x="7387958" y="1402562"/>
                </a:lnTo>
                <a:lnTo>
                  <a:pt x="7389076" y="1402092"/>
                </a:lnTo>
                <a:lnTo>
                  <a:pt x="7390943" y="1400238"/>
                </a:lnTo>
                <a:lnTo>
                  <a:pt x="7391400" y="1399120"/>
                </a:lnTo>
                <a:lnTo>
                  <a:pt x="7391400" y="1396479"/>
                </a:lnTo>
                <a:close/>
              </a:path>
              <a:path w="10151110" h="1866900">
                <a:moveTo>
                  <a:pt x="7391400" y="932141"/>
                </a:moveTo>
                <a:lnTo>
                  <a:pt x="7390943" y="931024"/>
                </a:lnTo>
                <a:lnTo>
                  <a:pt x="7389076" y="929157"/>
                </a:lnTo>
                <a:lnTo>
                  <a:pt x="7387958" y="928687"/>
                </a:lnTo>
                <a:lnTo>
                  <a:pt x="7385329" y="928687"/>
                </a:lnTo>
                <a:lnTo>
                  <a:pt x="7384199" y="929157"/>
                </a:lnTo>
                <a:lnTo>
                  <a:pt x="7382345" y="931024"/>
                </a:lnTo>
                <a:lnTo>
                  <a:pt x="7381875" y="932141"/>
                </a:lnTo>
                <a:lnTo>
                  <a:pt x="7381875" y="934770"/>
                </a:lnTo>
                <a:lnTo>
                  <a:pt x="7382345" y="935888"/>
                </a:lnTo>
                <a:lnTo>
                  <a:pt x="7384199" y="937755"/>
                </a:lnTo>
                <a:lnTo>
                  <a:pt x="7385329" y="938212"/>
                </a:lnTo>
                <a:lnTo>
                  <a:pt x="7387958" y="938212"/>
                </a:lnTo>
                <a:lnTo>
                  <a:pt x="7389076" y="937755"/>
                </a:lnTo>
                <a:lnTo>
                  <a:pt x="7390943" y="935888"/>
                </a:lnTo>
                <a:lnTo>
                  <a:pt x="7391400" y="934770"/>
                </a:lnTo>
                <a:lnTo>
                  <a:pt x="7391400" y="932141"/>
                </a:lnTo>
                <a:close/>
              </a:path>
              <a:path w="10151110" h="1866900">
                <a:moveTo>
                  <a:pt x="7391400" y="467791"/>
                </a:moveTo>
                <a:lnTo>
                  <a:pt x="7390943" y="466674"/>
                </a:lnTo>
                <a:lnTo>
                  <a:pt x="7389076" y="464820"/>
                </a:lnTo>
                <a:lnTo>
                  <a:pt x="7387958" y="464350"/>
                </a:lnTo>
                <a:lnTo>
                  <a:pt x="7385329" y="464350"/>
                </a:lnTo>
                <a:lnTo>
                  <a:pt x="7384199" y="464820"/>
                </a:lnTo>
                <a:lnTo>
                  <a:pt x="7382345" y="466674"/>
                </a:lnTo>
                <a:lnTo>
                  <a:pt x="7381875" y="467791"/>
                </a:lnTo>
                <a:lnTo>
                  <a:pt x="7381875" y="470433"/>
                </a:lnTo>
                <a:lnTo>
                  <a:pt x="7382345" y="471551"/>
                </a:lnTo>
                <a:lnTo>
                  <a:pt x="7384199" y="473405"/>
                </a:lnTo>
                <a:lnTo>
                  <a:pt x="7385329" y="473875"/>
                </a:lnTo>
                <a:lnTo>
                  <a:pt x="7387958" y="473875"/>
                </a:lnTo>
                <a:lnTo>
                  <a:pt x="7389076" y="473405"/>
                </a:lnTo>
                <a:lnTo>
                  <a:pt x="7390943" y="471551"/>
                </a:lnTo>
                <a:lnTo>
                  <a:pt x="7391400" y="470433"/>
                </a:lnTo>
                <a:lnTo>
                  <a:pt x="7391400" y="467791"/>
                </a:lnTo>
                <a:close/>
              </a:path>
              <a:path w="10151110" h="1866900">
                <a:moveTo>
                  <a:pt x="7391400" y="3454"/>
                </a:moveTo>
                <a:lnTo>
                  <a:pt x="7390943" y="2336"/>
                </a:lnTo>
                <a:lnTo>
                  <a:pt x="7389076" y="469"/>
                </a:lnTo>
                <a:lnTo>
                  <a:pt x="7387958" y="0"/>
                </a:lnTo>
                <a:lnTo>
                  <a:pt x="7385329" y="0"/>
                </a:lnTo>
                <a:lnTo>
                  <a:pt x="7384199" y="469"/>
                </a:lnTo>
                <a:lnTo>
                  <a:pt x="7382345" y="2336"/>
                </a:lnTo>
                <a:lnTo>
                  <a:pt x="7381875" y="3454"/>
                </a:lnTo>
                <a:lnTo>
                  <a:pt x="7381875" y="6083"/>
                </a:lnTo>
                <a:lnTo>
                  <a:pt x="7382345" y="7200"/>
                </a:lnTo>
                <a:lnTo>
                  <a:pt x="7384199" y="9067"/>
                </a:lnTo>
                <a:lnTo>
                  <a:pt x="7385329" y="9525"/>
                </a:lnTo>
                <a:lnTo>
                  <a:pt x="7387958" y="9525"/>
                </a:lnTo>
                <a:lnTo>
                  <a:pt x="7389076" y="9067"/>
                </a:lnTo>
                <a:lnTo>
                  <a:pt x="7390943" y="7200"/>
                </a:lnTo>
                <a:lnTo>
                  <a:pt x="7391400" y="6083"/>
                </a:lnTo>
                <a:lnTo>
                  <a:pt x="7391400" y="3454"/>
                </a:lnTo>
                <a:close/>
              </a:path>
              <a:path w="10151110" h="1866900">
                <a:moveTo>
                  <a:pt x="7439025" y="1860829"/>
                </a:moveTo>
                <a:lnTo>
                  <a:pt x="7438568" y="1859711"/>
                </a:lnTo>
                <a:lnTo>
                  <a:pt x="7436701" y="1857844"/>
                </a:lnTo>
                <a:lnTo>
                  <a:pt x="7435583" y="1857375"/>
                </a:lnTo>
                <a:lnTo>
                  <a:pt x="7432954" y="1857375"/>
                </a:lnTo>
                <a:lnTo>
                  <a:pt x="7431824" y="1857844"/>
                </a:lnTo>
                <a:lnTo>
                  <a:pt x="7429970" y="1859711"/>
                </a:lnTo>
                <a:lnTo>
                  <a:pt x="7429500" y="1860829"/>
                </a:lnTo>
                <a:lnTo>
                  <a:pt x="7429500" y="1863458"/>
                </a:lnTo>
                <a:lnTo>
                  <a:pt x="7429970" y="1864575"/>
                </a:lnTo>
                <a:lnTo>
                  <a:pt x="7431824" y="1866442"/>
                </a:lnTo>
                <a:lnTo>
                  <a:pt x="7432954" y="1866900"/>
                </a:lnTo>
                <a:lnTo>
                  <a:pt x="7435583" y="1866900"/>
                </a:lnTo>
                <a:lnTo>
                  <a:pt x="7436701" y="1866442"/>
                </a:lnTo>
                <a:lnTo>
                  <a:pt x="7438568" y="1864575"/>
                </a:lnTo>
                <a:lnTo>
                  <a:pt x="7439025" y="1863458"/>
                </a:lnTo>
                <a:lnTo>
                  <a:pt x="7439025" y="1860829"/>
                </a:lnTo>
                <a:close/>
              </a:path>
              <a:path w="10151110" h="1866900">
                <a:moveTo>
                  <a:pt x="7439025" y="1396479"/>
                </a:moveTo>
                <a:lnTo>
                  <a:pt x="7438568" y="1395361"/>
                </a:lnTo>
                <a:lnTo>
                  <a:pt x="7436701" y="1393507"/>
                </a:lnTo>
                <a:lnTo>
                  <a:pt x="7435583" y="1393037"/>
                </a:lnTo>
                <a:lnTo>
                  <a:pt x="7432954" y="1393037"/>
                </a:lnTo>
                <a:lnTo>
                  <a:pt x="7431824" y="1393507"/>
                </a:lnTo>
                <a:lnTo>
                  <a:pt x="7429970" y="1395361"/>
                </a:lnTo>
                <a:lnTo>
                  <a:pt x="7429500" y="1396479"/>
                </a:lnTo>
                <a:lnTo>
                  <a:pt x="7429500" y="1399120"/>
                </a:lnTo>
                <a:lnTo>
                  <a:pt x="7429970" y="1400238"/>
                </a:lnTo>
                <a:lnTo>
                  <a:pt x="7431824" y="1402092"/>
                </a:lnTo>
                <a:lnTo>
                  <a:pt x="7432954" y="1402562"/>
                </a:lnTo>
                <a:lnTo>
                  <a:pt x="7435583" y="1402562"/>
                </a:lnTo>
                <a:lnTo>
                  <a:pt x="7436701" y="1402092"/>
                </a:lnTo>
                <a:lnTo>
                  <a:pt x="7438568" y="1400238"/>
                </a:lnTo>
                <a:lnTo>
                  <a:pt x="7439025" y="1399120"/>
                </a:lnTo>
                <a:lnTo>
                  <a:pt x="7439025" y="1396479"/>
                </a:lnTo>
                <a:close/>
              </a:path>
              <a:path w="10151110" h="1866900">
                <a:moveTo>
                  <a:pt x="7439025" y="932141"/>
                </a:moveTo>
                <a:lnTo>
                  <a:pt x="7438568" y="931024"/>
                </a:lnTo>
                <a:lnTo>
                  <a:pt x="7436701" y="929157"/>
                </a:lnTo>
                <a:lnTo>
                  <a:pt x="7435583" y="928687"/>
                </a:lnTo>
                <a:lnTo>
                  <a:pt x="7432954" y="928687"/>
                </a:lnTo>
                <a:lnTo>
                  <a:pt x="7431824" y="929157"/>
                </a:lnTo>
                <a:lnTo>
                  <a:pt x="7429970" y="931024"/>
                </a:lnTo>
                <a:lnTo>
                  <a:pt x="7429500" y="932141"/>
                </a:lnTo>
                <a:lnTo>
                  <a:pt x="7429500" y="934770"/>
                </a:lnTo>
                <a:lnTo>
                  <a:pt x="7429970" y="935888"/>
                </a:lnTo>
                <a:lnTo>
                  <a:pt x="7431824" y="937755"/>
                </a:lnTo>
                <a:lnTo>
                  <a:pt x="7432954" y="938212"/>
                </a:lnTo>
                <a:lnTo>
                  <a:pt x="7435583" y="938212"/>
                </a:lnTo>
                <a:lnTo>
                  <a:pt x="7436701" y="937755"/>
                </a:lnTo>
                <a:lnTo>
                  <a:pt x="7438568" y="935888"/>
                </a:lnTo>
                <a:lnTo>
                  <a:pt x="7439025" y="934770"/>
                </a:lnTo>
                <a:lnTo>
                  <a:pt x="7439025" y="932141"/>
                </a:lnTo>
                <a:close/>
              </a:path>
              <a:path w="10151110" h="1866900">
                <a:moveTo>
                  <a:pt x="7439025" y="467791"/>
                </a:moveTo>
                <a:lnTo>
                  <a:pt x="7438568" y="466674"/>
                </a:lnTo>
                <a:lnTo>
                  <a:pt x="7436701" y="464820"/>
                </a:lnTo>
                <a:lnTo>
                  <a:pt x="7435583" y="464350"/>
                </a:lnTo>
                <a:lnTo>
                  <a:pt x="7432954" y="464350"/>
                </a:lnTo>
                <a:lnTo>
                  <a:pt x="7431824" y="464820"/>
                </a:lnTo>
                <a:lnTo>
                  <a:pt x="7429970" y="466674"/>
                </a:lnTo>
                <a:lnTo>
                  <a:pt x="7429500" y="467791"/>
                </a:lnTo>
                <a:lnTo>
                  <a:pt x="7429500" y="470433"/>
                </a:lnTo>
                <a:lnTo>
                  <a:pt x="7429970" y="471551"/>
                </a:lnTo>
                <a:lnTo>
                  <a:pt x="7431824" y="473405"/>
                </a:lnTo>
                <a:lnTo>
                  <a:pt x="7432954" y="473875"/>
                </a:lnTo>
                <a:lnTo>
                  <a:pt x="7435583" y="473875"/>
                </a:lnTo>
                <a:lnTo>
                  <a:pt x="7436701" y="473405"/>
                </a:lnTo>
                <a:lnTo>
                  <a:pt x="7438568" y="471551"/>
                </a:lnTo>
                <a:lnTo>
                  <a:pt x="7439025" y="470433"/>
                </a:lnTo>
                <a:lnTo>
                  <a:pt x="7439025" y="467791"/>
                </a:lnTo>
                <a:close/>
              </a:path>
              <a:path w="10151110" h="1866900">
                <a:moveTo>
                  <a:pt x="7439025" y="3454"/>
                </a:moveTo>
                <a:lnTo>
                  <a:pt x="7438568" y="2336"/>
                </a:lnTo>
                <a:lnTo>
                  <a:pt x="7436701" y="469"/>
                </a:lnTo>
                <a:lnTo>
                  <a:pt x="7435583" y="0"/>
                </a:lnTo>
                <a:lnTo>
                  <a:pt x="7432954" y="0"/>
                </a:lnTo>
                <a:lnTo>
                  <a:pt x="7431824" y="469"/>
                </a:lnTo>
                <a:lnTo>
                  <a:pt x="7429970" y="2336"/>
                </a:lnTo>
                <a:lnTo>
                  <a:pt x="7429500" y="3454"/>
                </a:lnTo>
                <a:lnTo>
                  <a:pt x="7429500" y="6083"/>
                </a:lnTo>
                <a:lnTo>
                  <a:pt x="7429970" y="7200"/>
                </a:lnTo>
                <a:lnTo>
                  <a:pt x="7431824" y="9067"/>
                </a:lnTo>
                <a:lnTo>
                  <a:pt x="7432954" y="9525"/>
                </a:lnTo>
                <a:lnTo>
                  <a:pt x="7435583" y="9525"/>
                </a:lnTo>
                <a:lnTo>
                  <a:pt x="7436701" y="9067"/>
                </a:lnTo>
                <a:lnTo>
                  <a:pt x="7438568" y="7200"/>
                </a:lnTo>
                <a:lnTo>
                  <a:pt x="7439025" y="6083"/>
                </a:lnTo>
                <a:lnTo>
                  <a:pt x="7439025" y="3454"/>
                </a:lnTo>
                <a:close/>
              </a:path>
              <a:path w="10151110" h="1866900">
                <a:moveTo>
                  <a:pt x="7486650" y="1860829"/>
                </a:moveTo>
                <a:lnTo>
                  <a:pt x="7486193" y="1859711"/>
                </a:lnTo>
                <a:lnTo>
                  <a:pt x="7484326" y="1857844"/>
                </a:lnTo>
                <a:lnTo>
                  <a:pt x="7483208" y="1857375"/>
                </a:lnTo>
                <a:lnTo>
                  <a:pt x="7480579" y="1857375"/>
                </a:lnTo>
                <a:lnTo>
                  <a:pt x="7479462" y="1857844"/>
                </a:lnTo>
                <a:lnTo>
                  <a:pt x="7477595" y="1859711"/>
                </a:lnTo>
                <a:lnTo>
                  <a:pt x="7477125" y="1860829"/>
                </a:lnTo>
                <a:lnTo>
                  <a:pt x="7477125" y="1863458"/>
                </a:lnTo>
                <a:lnTo>
                  <a:pt x="7477595" y="1864575"/>
                </a:lnTo>
                <a:lnTo>
                  <a:pt x="7479462" y="1866442"/>
                </a:lnTo>
                <a:lnTo>
                  <a:pt x="7480579" y="1866900"/>
                </a:lnTo>
                <a:lnTo>
                  <a:pt x="7483208" y="1866900"/>
                </a:lnTo>
                <a:lnTo>
                  <a:pt x="7484326" y="1866442"/>
                </a:lnTo>
                <a:lnTo>
                  <a:pt x="7486193" y="1864575"/>
                </a:lnTo>
                <a:lnTo>
                  <a:pt x="7486650" y="1863458"/>
                </a:lnTo>
                <a:lnTo>
                  <a:pt x="7486650" y="1860829"/>
                </a:lnTo>
                <a:close/>
              </a:path>
              <a:path w="10151110" h="1866900">
                <a:moveTo>
                  <a:pt x="7486650" y="1396479"/>
                </a:moveTo>
                <a:lnTo>
                  <a:pt x="7486193" y="1395361"/>
                </a:lnTo>
                <a:lnTo>
                  <a:pt x="7484326" y="1393507"/>
                </a:lnTo>
                <a:lnTo>
                  <a:pt x="7483208" y="1393037"/>
                </a:lnTo>
                <a:lnTo>
                  <a:pt x="7480579" y="1393037"/>
                </a:lnTo>
                <a:lnTo>
                  <a:pt x="7479462" y="1393507"/>
                </a:lnTo>
                <a:lnTo>
                  <a:pt x="7477595" y="1395361"/>
                </a:lnTo>
                <a:lnTo>
                  <a:pt x="7477125" y="1396479"/>
                </a:lnTo>
                <a:lnTo>
                  <a:pt x="7477125" y="1399120"/>
                </a:lnTo>
                <a:lnTo>
                  <a:pt x="7477595" y="1400238"/>
                </a:lnTo>
                <a:lnTo>
                  <a:pt x="7479462" y="1402092"/>
                </a:lnTo>
                <a:lnTo>
                  <a:pt x="7480579" y="1402562"/>
                </a:lnTo>
                <a:lnTo>
                  <a:pt x="7483208" y="1402562"/>
                </a:lnTo>
                <a:lnTo>
                  <a:pt x="7484326" y="1402092"/>
                </a:lnTo>
                <a:lnTo>
                  <a:pt x="7486193" y="1400238"/>
                </a:lnTo>
                <a:lnTo>
                  <a:pt x="7486650" y="1399120"/>
                </a:lnTo>
                <a:lnTo>
                  <a:pt x="7486650" y="1396479"/>
                </a:lnTo>
                <a:close/>
              </a:path>
              <a:path w="10151110" h="1866900">
                <a:moveTo>
                  <a:pt x="7486650" y="932141"/>
                </a:moveTo>
                <a:lnTo>
                  <a:pt x="7486193" y="931024"/>
                </a:lnTo>
                <a:lnTo>
                  <a:pt x="7484326" y="929157"/>
                </a:lnTo>
                <a:lnTo>
                  <a:pt x="7483208" y="928687"/>
                </a:lnTo>
                <a:lnTo>
                  <a:pt x="7480579" y="928687"/>
                </a:lnTo>
                <a:lnTo>
                  <a:pt x="7479462" y="929157"/>
                </a:lnTo>
                <a:lnTo>
                  <a:pt x="7477595" y="931024"/>
                </a:lnTo>
                <a:lnTo>
                  <a:pt x="7477125" y="932141"/>
                </a:lnTo>
                <a:lnTo>
                  <a:pt x="7477125" y="934770"/>
                </a:lnTo>
                <a:lnTo>
                  <a:pt x="7477595" y="935888"/>
                </a:lnTo>
                <a:lnTo>
                  <a:pt x="7479462" y="937755"/>
                </a:lnTo>
                <a:lnTo>
                  <a:pt x="7480579" y="938212"/>
                </a:lnTo>
                <a:lnTo>
                  <a:pt x="7483208" y="938212"/>
                </a:lnTo>
                <a:lnTo>
                  <a:pt x="7484326" y="937755"/>
                </a:lnTo>
                <a:lnTo>
                  <a:pt x="7486193" y="935888"/>
                </a:lnTo>
                <a:lnTo>
                  <a:pt x="7486650" y="934770"/>
                </a:lnTo>
                <a:lnTo>
                  <a:pt x="7486650" y="932141"/>
                </a:lnTo>
                <a:close/>
              </a:path>
              <a:path w="10151110" h="1866900">
                <a:moveTo>
                  <a:pt x="7486650" y="467791"/>
                </a:moveTo>
                <a:lnTo>
                  <a:pt x="7486193" y="466674"/>
                </a:lnTo>
                <a:lnTo>
                  <a:pt x="7484326" y="464820"/>
                </a:lnTo>
                <a:lnTo>
                  <a:pt x="7483208" y="464350"/>
                </a:lnTo>
                <a:lnTo>
                  <a:pt x="7480579" y="464350"/>
                </a:lnTo>
                <a:lnTo>
                  <a:pt x="7479462" y="464820"/>
                </a:lnTo>
                <a:lnTo>
                  <a:pt x="7477595" y="466674"/>
                </a:lnTo>
                <a:lnTo>
                  <a:pt x="7477125" y="467791"/>
                </a:lnTo>
                <a:lnTo>
                  <a:pt x="7477125" y="470433"/>
                </a:lnTo>
                <a:lnTo>
                  <a:pt x="7477595" y="471551"/>
                </a:lnTo>
                <a:lnTo>
                  <a:pt x="7479462" y="473405"/>
                </a:lnTo>
                <a:lnTo>
                  <a:pt x="7480579" y="473875"/>
                </a:lnTo>
                <a:lnTo>
                  <a:pt x="7483208" y="473875"/>
                </a:lnTo>
                <a:lnTo>
                  <a:pt x="7484326" y="473405"/>
                </a:lnTo>
                <a:lnTo>
                  <a:pt x="7486193" y="471551"/>
                </a:lnTo>
                <a:lnTo>
                  <a:pt x="7486650" y="470433"/>
                </a:lnTo>
                <a:lnTo>
                  <a:pt x="7486650" y="467791"/>
                </a:lnTo>
                <a:close/>
              </a:path>
              <a:path w="10151110" h="1866900">
                <a:moveTo>
                  <a:pt x="7486650" y="3454"/>
                </a:moveTo>
                <a:lnTo>
                  <a:pt x="7486193" y="2336"/>
                </a:lnTo>
                <a:lnTo>
                  <a:pt x="7484326" y="469"/>
                </a:lnTo>
                <a:lnTo>
                  <a:pt x="7483208" y="0"/>
                </a:lnTo>
                <a:lnTo>
                  <a:pt x="7480579" y="0"/>
                </a:lnTo>
                <a:lnTo>
                  <a:pt x="7479462" y="469"/>
                </a:lnTo>
                <a:lnTo>
                  <a:pt x="7477595" y="2336"/>
                </a:lnTo>
                <a:lnTo>
                  <a:pt x="7477125" y="3454"/>
                </a:lnTo>
                <a:lnTo>
                  <a:pt x="7477125" y="6083"/>
                </a:lnTo>
                <a:lnTo>
                  <a:pt x="7477595" y="7200"/>
                </a:lnTo>
                <a:lnTo>
                  <a:pt x="7479462" y="9067"/>
                </a:lnTo>
                <a:lnTo>
                  <a:pt x="7480579" y="9525"/>
                </a:lnTo>
                <a:lnTo>
                  <a:pt x="7483208" y="9525"/>
                </a:lnTo>
                <a:lnTo>
                  <a:pt x="7484326" y="9067"/>
                </a:lnTo>
                <a:lnTo>
                  <a:pt x="7486193" y="7200"/>
                </a:lnTo>
                <a:lnTo>
                  <a:pt x="7486650" y="6083"/>
                </a:lnTo>
                <a:lnTo>
                  <a:pt x="7486650" y="3454"/>
                </a:lnTo>
                <a:close/>
              </a:path>
              <a:path w="10151110" h="1866900">
                <a:moveTo>
                  <a:pt x="7534275" y="1860829"/>
                </a:moveTo>
                <a:lnTo>
                  <a:pt x="7533818" y="1859711"/>
                </a:lnTo>
                <a:lnTo>
                  <a:pt x="7531951" y="1857844"/>
                </a:lnTo>
                <a:lnTo>
                  <a:pt x="7530833" y="1857375"/>
                </a:lnTo>
                <a:lnTo>
                  <a:pt x="7528204" y="1857375"/>
                </a:lnTo>
                <a:lnTo>
                  <a:pt x="7527074" y="1857844"/>
                </a:lnTo>
                <a:lnTo>
                  <a:pt x="7525220" y="1859711"/>
                </a:lnTo>
                <a:lnTo>
                  <a:pt x="7524750" y="1860829"/>
                </a:lnTo>
                <a:lnTo>
                  <a:pt x="7524750" y="1863458"/>
                </a:lnTo>
                <a:lnTo>
                  <a:pt x="7525220" y="1864575"/>
                </a:lnTo>
                <a:lnTo>
                  <a:pt x="7527074" y="1866442"/>
                </a:lnTo>
                <a:lnTo>
                  <a:pt x="7528204" y="1866900"/>
                </a:lnTo>
                <a:lnTo>
                  <a:pt x="7530833" y="1866900"/>
                </a:lnTo>
                <a:lnTo>
                  <a:pt x="7531951" y="1866442"/>
                </a:lnTo>
                <a:lnTo>
                  <a:pt x="7533818" y="1864575"/>
                </a:lnTo>
                <a:lnTo>
                  <a:pt x="7534275" y="1863458"/>
                </a:lnTo>
                <a:lnTo>
                  <a:pt x="7534275" y="1860829"/>
                </a:lnTo>
                <a:close/>
              </a:path>
              <a:path w="10151110" h="1866900">
                <a:moveTo>
                  <a:pt x="7534275" y="1396479"/>
                </a:moveTo>
                <a:lnTo>
                  <a:pt x="7533818" y="1395361"/>
                </a:lnTo>
                <a:lnTo>
                  <a:pt x="7531951" y="1393507"/>
                </a:lnTo>
                <a:lnTo>
                  <a:pt x="7530833" y="1393037"/>
                </a:lnTo>
                <a:lnTo>
                  <a:pt x="7528204" y="1393037"/>
                </a:lnTo>
                <a:lnTo>
                  <a:pt x="7527074" y="1393507"/>
                </a:lnTo>
                <a:lnTo>
                  <a:pt x="7525220" y="1395361"/>
                </a:lnTo>
                <a:lnTo>
                  <a:pt x="7524750" y="1396479"/>
                </a:lnTo>
                <a:lnTo>
                  <a:pt x="7524750" y="1399120"/>
                </a:lnTo>
                <a:lnTo>
                  <a:pt x="7525220" y="1400238"/>
                </a:lnTo>
                <a:lnTo>
                  <a:pt x="7527074" y="1402092"/>
                </a:lnTo>
                <a:lnTo>
                  <a:pt x="7528204" y="1402562"/>
                </a:lnTo>
                <a:lnTo>
                  <a:pt x="7530833" y="1402562"/>
                </a:lnTo>
                <a:lnTo>
                  <a:pt x="7531951" y="1402092"/>
                </a:lnTo>
                <a:lnTo>
                  <a:pt x="7533818" y="1400238"/>
                </a:lnTo>
                <a:lnTo>
                  <a:pt x="7534275" y="1399120"/>
                </a:lnTo>
                <a:lnTo>
                  <a:pt x="7534275" y="1396479"/>
                </a:lnTo>
                <a:close/>
              </a:path>
              <a:path w="10151110" h="1866900">
                <a:moveTo>
                  <a:pt x="7534275" y="932141"/>
                </a:moveTo>
                <a:lnTo>
                  <a:pt x="7533818" y="931024"/>
                </a:lnTo>
                <a:lnTo>
                  <a:pt x="7531951" y="929157"/>
                </a:lnTo>
                <a:lnTo>
                  <a:pt x="7530833" y="928687"/>
                </a:lnTo>
                <a:lnTo>
                  <a:pt x="7528204" y="928687"/>
                </a:lnTo>
                <a:lnTo>
                  <a:pt x="7527074" y="929157"/>
                </a:lnTo>
                <a:lnTo>
                  <a:pt x="7525220" y="931024"/>
                </a:lnTo>
                <a:lnTo>
                  <a:pt x="7524750" y="932141"/>
                </a:lnTo>
                <a:lnTo>
                  <a:pt x="7524750" y="934770"/>
                </a:lnTo>
                <a:lnTo>
                  <a:pt x="7525220" y="935888"/>
                </a:lnTo>
                <a:lnTo>
                  <a:pt x="7527074" y="937755"/>
                </a:lnTo>
                <a:lnTo>
                  <a:pt x="7528204" y="938212"/>
                </a:lnTo>
                <a:lnTo>
                  <a:pt x="7530833" y="938212"/>
                </a:lnTo>
                <a:lnTo>
                  <a:pt x="7531951" y="937755"/>
                </a:lnTo>
                <a:lnTo>
                  <a:pt x="7533818" y="935888"/>
                </a:lnTo>
                <a:lnTo>
                  <a:pt x="7534275" y="934770"/>
                </a:lnTo>
                <a:lnTo>
                  <a:pt x="7534275" y="932141"/>
                </a:lnTo>
                <a:close/>
              </a:path>
              <a:path w="10151110" h="1866900">
                <a:moveTo>
                  <a:pt x="7534275" y="467791"/>
                </a:moveTo>
                <a:lnTo>
                  <a:pt x="7533818" y="466674"/>
                </a:lnTo>
                <a:lnTo>
                  <a:pt x="7531951" y="464820"/>
                </a:lnTo>
                <a:lnTo>
                  <a:pt x="7530833" y="464350"/>
                </a:lnTo>
                <a:lnTo>
                  <a:pt x="7528204" y="464350"/>
                </a:lnTo>
                <a:lnTo>
                  <a:pt x="7527074" y="464820"/>
                </a:lnTo>
                <a:lnTo>
                  <a:pt x="7525220" y="466674"/>
                </a:lnTo>
                <a:lnTo>
                  <a:pt x="7524750" y="467791"/>
                </a:lnTo>
                <a:lnTo>
                  <a:pt x="7524750" y="470433"/>
                </a:lnTo>
                <a:lnTo>
                  <a:pt x="7525220" y="471551"/>
                </a:lnTo>
                <a:lnTo>
                  <a:pt x="7527074" y="473405"/>
                </a:lnTo>
                <a:lnTo>
                  <a:pt x="7528204" y="473875"/>
                </a:lnTo>
                <a:lnTo>
                  <a:pt x="7530833" y="473875"/>
                </a:lnTo>
                <a:lnTo>
                  <a:pt x="7531951" y="473405"/>
                </a:lnTo>
                <a:lnTo>
                  <a:pt x="7533818" y="471551"/>
                </a:lnTo>
                <a:lnTo>
                  <a:pt x="7534275" y="470433"/>
                </a:lnTo>
                <a:lnTo>
                  <a:pt x="7534275" y="467791"/>
                </a:lnTo>
                <a:close/>
              </a:path>
              <a:path w="10151110" h="1866900">
                <a:moveTo>
                  <a:pt x="7534275" y="3454"/>
                </a:moveTo>
                <a:lnTo>
                  <a:pt x="7533818" y="2336"/>
                </a:lnTo>
                <a:lnTo>
                  <a:pt x="7531951" y="469"/>
                </a:lnTo>
                <a:lnTo>
                  <a:pt x="7530833" y="0"/>
                </a:lnTo>
                <a:lnTo>
                  <a:pt x="7528204" y="0"/>
                </a:lnTo>
                <a:lnTo>
                  <a:pt x="7527074" y="469"/>
                </a:lnTo>
                <a:lnTo>
                  <a:pt x="7525220" y="2336"/>
                </a:lnTo>
                <a:lnTo>
                  <a:pt x="7524750" y="3454"/>
                </a:lnTo>
                <a:lnTo>
                  <a:pt x="7524750" y="6083"/>
                </a:lnTo>
                <a:lnTo>
                  <a:pt x="7525220" y="7200"/>
                </a:lnTo>
                <a:lnTo>
                  <a:pt x="7527074" y="9067"/>
                </a:lnTo>
                <a:lnTo>
                  <a:pt x="7528204" y="9525"/>
                </a:lnTo>
                <a:lnTo>
                  <a:pt x="7530833" y="9525"/>
                </a:lnTo>
                <a:lnTo>
                  <a:pt x="7531951" y="9067"/>
                </a:lnTo>
                <a:lnTo>
                  <a:pt x="7533818" y="7200"/>
                </a:lnTo>
                <a:lnTo>
                  <a:pt x="7534275" y="6083"/>
                </a:lnTo>
                <a:lnTo>
                  <a:pt x="7534275" y="3454"/>
                </a:lnTo>
                <a:close/>
              </a:path>
              <a:path w="10151110" h="1866900">
                <a:moveTo>
                  <a:pt x="7581900" y="1860829"/>
                </a:moveTo>
                <a:lnTo>
                  <a:pt x="7581443" y="1859711"/>
                </a:lnTo>
                <a:lnTo>
                  <a:pt x="7579576" y="1857844"/>
                </a:lnTo>
                <a:lnTo>
                  <a:pt x="7578458" y="1857375"/>
                </a:lnTo>
                <a:lnTo>
                  <a:pt x="7575829" y="1857375"/>
                </a:lnTo>
                <a:lnTo>
                  <a:pt x="7574699" y="1857844"/>
                </a:lnTo>
                <a:lnTo>
                  <a:pt x="7572845" y="1859711"/>
                </a:lnTo>
                <a:lnTo>
                  <a:pt x="7572375" y="1860829"/>
                </a:lnTo>
                <a:lnTo>
                  <a:pt x="7572375" y="1863458"/>
                </a:lnTo>
                <a:lnTo>
                  <a:pt x="7572845" y="1864575"/>
                </a:lnTo>
                <a:lnTo>
                  <a:pt x="7574699" y="1866442"/>
                </a:lnTo>
                <a:lnTo>
                  <a:pt x="7575829" y="1866900"/>
                </a:lnTo>
                <a:lnTo>
                  <a:pt x="7578458" y="1866900"/>
                </a:lnTo>
                <a:lnTo>
                  <a:pt x="7579576" y="1866442"/>
                </a:lnTo>
                <a:lnTo>
                  <a:pt x="7581443" y="1864575"/>
                </a:lnTo>
                <a:lnTo>
                  <a:pt x="7581900" y="1863458"/>
                </a:lnTo>
                <a:lnTo>
                  <a:pt x="7581900" y="1860829"/>
                </a:lnTo>
                <a:close/>
              </a:path>
              <a:path w="10151110" h="1866900">
                <a:moveTo>
                  <a:pt x="7581900" y="1396479"/>
                </a:moveTo>
                <a:lnTo>
                  <a:pt x="7581443" y="1395361"/>
                </a:lnTo>
                <a:lnTo>
                  <a:pt x="7579576" y="1393507"/>
                </a:lnTo>
                <a:lnTo>
                  <a:pt x="7578458" y="1393037"/>
                </a:lnTo>
                <a:lnTo>
                  <a:pt x="7575829" y="1393037"/>
                </a:lnTo>
                <a:lnTo>
                  <a:pt x="7574699" y="1393507"/>
                </a:lnTo>
                <a:lnTo>
                  <a:pt x="7572845" y="1395361"/>
                </a:lnTo>
                <a:lnTo>
                  <a:pt x="7572375" y="1396479"/>
                </a:lnTo>
                <a:lnTo>
                  <a:pt x="7572375" y="1399120"/>
                </a:lnTo>
                <a:lnTo>
                  <a:pt x="7572845" y="1400238"/>
                </a:lnTo>
                <a:lnTo>
                  <a:pt x="7574699" y="1402092"/>
                </a:lnTo>
                <a:lnTo>
                  <a:pt x="7575829" y="1402562"/>
                </a:lnTo>
                <a:lnTo>
                  <a:pt x="7578458" y="1402562"/>
                </a:lnTo>
                <a:lnTo>
                  <a:pt x="7579576" y="1402092"/>
                </a:lnTo>
                <a:lnTo>
                  <a:pt x="7581443" y="1400238"/>
                </a:lnTo>
                <a:lnTo>
                  <a:pt x="7581900" y="1399120"/>
                </a:lnTo>
                <a:lnTo>
                  <a:pt x="7581900" y="1396479"/>
                </a:lnTo>
                <a:close/>
              </a:path>
              <a:path w="10151110" h="1866900">
                <a:moveTo>
                  <a:pt x="7581900" y="932141"/>
                </a:moveTo>
                <a:lnTo>
                  <a:pt x="7581443" y="931024"/>
                </a:lnTo>
                <a:lnTo>
                  <a:pt x="7579576" y="929157"/>
                </a:lnTo>
                <a:lnTo>
                  <a:pt x="7578458" y="928687"/>
                </a:lnTo>
                <a:lnTo>
                  <a:pt x="7575829" y="928687"/>
                </a:lnTo>
                <a:lnTo>
                  <a:pt x="7574699" y="929157"/>
                </a:lnTo>
                <a:lnTo>
                  <a:pt x="7572845" y="931024"/>
                </a:lnTo>
                <a:lnTo>
                  <a:pt x="7572375" y="932141"/>
                </a:lnTo>
                <a:lnTo>
                  <a:pt x="7572375" y="934770"/>
                </a:lnTo>
                <a:lnTo>
                  <a:pt x="7572845" y="935888"/>
                </a:lnTo>
                <a:lnTo>
                  <a:pt x="7574699" y="937755"/>
                </a:lnTo>
                <a:lnTo>
                  <a:pt x="7575829" y="938212"/>
                </a:lnTo>
                <a:lnTo>
                  <a:pt x="7578458" y="938212"/>
                </a:lnTo>
                <a:lnTo>
                  <a:pt x="7579576" y="937755"/>
                </a:lnTo>
                <a:lnTo>
                  <a:pt x="7581443" y="935888"/>
                </a:lnTo>
                <a:lnTo>
                  <a:pt x="7581900" y="934770"/>
                </a:lnTo>
                <a:lnTo>
                  <a:pt x="7581900" y="932141"/>
                </a:lnTo>
                <a:close/>
              </a:path>
              <a:path w="10151110" h="1866900">
                <a:moveTo>
                  <a:pt x="7581900" y="467791"/>
                </a:moveTo>
                <a:lnTo>
                  <a:pt x="7581443" y="466674"/>
                </a:lnTo>
                <a:lnTo>
                  <a:pt x="7579576" y="464820"/>
                </a:lnTo>
                <a:lnTo>
                  <a:pt x="7578458" y="464350"/>
                </a:lnTo>
                <a:lnTo>
                  <a:pt x="7575829" y="464350"/>
                </a:lnTo>
                <a:lnTo>
                  <a:pt x="7574699" y="464820"/>
                </a:lnTo>
                <a:lnTo>
                  <a:pt x="7572845" y="466674"/>
                </a:lnTo>
                <a:lnTo>
                  <a:pt x="7572375" y="467791"/>
                </a:lnTo>
                <a:lnTo>
                  <a:pt x="7572375" y="470433"/>
                </a:lnTo>
                <a:lnTo>
                  <a:pt x="7572845" y="471551"/>
                </a:lnTo>
                <a:lnTo>
                  <a:pt x="7574699" y="473405"/>
                </a:lnTo>
                <a:lnTo>
                  <a:pt x="7575829" y="473875"/>
                </a:lnTo>
                <a:lnTo>
                  <a:pt x="7578458" y="473875"/>
                </a:lnTo>
                <a:lnTo>
                  <a:pt x="7579576" y="473405"/>
                </a:lnTo>
                <a:lnTo>
                  <a:pt x="7581443" y="471551"/>
                </a:lnTo>
                <a:lnTo>
                  <a:pt x="7581900" y="470433"/>
                </a:lnTo>
                <a:lnTo>
                  <a:pt x="7581900" y="467791"/>
                </a:lnTo>
                <a:close/>
              </a:path>
              <a:path w="10151110" h="1866900">
                <a:moveTo>
                  <a:pt x="7581900" y="3454"/>
                </a:moveTo>
                <a:lnTo>
                  <a:pt x="7581443" y="2336"/>
                </a:lnTo>
                <a:lnTo>
                  <a:pt x="7579576" y="469"/>
                </a:lnTo>
                <a:lnTo>
                  <a:pt x="7578458" y="0"/>
                </a:lnTo>
                <a:lnTo>
                  <a:pt x="7575829" y="0"/>
                </a:lnTo>
                <a:lnTo>
                  <a:pt x="7574699" y="469"/>
                </a:lnTo>
                <a:lnTo>
                  <a:pt x="7572845" y="2336"/>
                </a:lnTo>
                <a:lnTo>
                  <a:pt x="7572375" y="3454"/>
                </a:lnTo>
                <a:lnTo>
                  <a:pt x="7572375" y="6083"/>
                </a:lnTo>
                <a:lnTo>
                  <a:pt x="7572845" y="7200"/>
                </a:lnTo>
                <a:lnTo>
                  <a:pt x="7574699" y="9067"/>
                </a:lnTo>
                <a:lnTo>
                  <a:pt x="7575829" y="9525"/>
                </a:lnTo>
                <a:lnTo>
                  <a:pt x="7578458" y="9525"/>
                </a:lnTo>
                <a:lnTo>
                  <a:pt x="7579576" y="9067"/>
                </a:lnTo>
                <a:lnTo>
                  <a:pt x="7581443" y="7200"/>
                </a:lnTo>
                <a:lnTo>
                  <a:pt x="7581900" y="6083"/>
                </a:lnTo>
                <a:lnTo>
                  <a:pt x="7581900" y="3454"/>
                </a:lnTo>
                <a:close/>
              </a:path>
              <a:path w="10151110" h="1866900">
                <a:moveTo>
                  <a:pt x="7629525" y="1860829"/>
                </a:moveTo>
                <a:lnTo>
                  <a:pt x="7629068" y="1859711"/>
                </a:lnTo>
                <a:lnTo>
                  <a:pt x="7627201" y="1857844"/>
                </a:lnTo>
                <a:lnTo>
                  <a:pt x="7626083" y="1857375"/>
                </a:lnTo>
                <a:lnTo>
                  <a:pt x="7623454" y="1857375"/>
                </a:lnTo>
                <a:lnTo>
                  <a:pt x="7622324" y="1857844"/>
                </a:lnTo>
                <a:lnTo>
                  <a:pt x="7620470" y="1859711"/>
                </a:lnTo>
                <a:lnTo>
                  <a:pt x="7620000" y="1860829"/>
                </a:lnTo>
                <a:lnTo>
                  <a:pt x="7620000" y="1863458"/>
                </a:lnTo>
                <a:lnTo>
                  <a:pt x="7620470" y="1864575"/>
                </a:lnTo>
                <a:lnTo>
                  <a:pt x="7622324" y="1866442"/>
                </a:lnTo>
                <a:lnTo>
                  <a:pt x="7623454" y="1866900"/>
                </a:lnTo>
                <a:lnTo>
                  <a:pt x="7626083" y="1866900"/>
                </a:lnTo>
                <a:lnTo>
                  <a:pt x="7627201" y="1866442"/>
                </a:lnTo>
                <a:lnTo>
                  <a:pt x="7629068" y="1864575"/>
                </a:lnTo>
                <a:lnTo>
                  <a:pt x="7629525" y="1863458"/>
                </a:lnTo>
                <a:lnTo>
                  <a:pt x="7629525" y="1860829"/>
                </a:lnTo>
                <a:close/>
              </a:path>
              <a:path w="10151110" h="1866900">
                <a:moveTo>
                  <a:pt x="7629525" y="1396479"/>
                </a:moveTo>
                <a:lnTo>
                  <a:pt x="7629068" y="1395361"/>
                </a:lnTo>
                <a:lnTo>
                  <a:pt x="7627201" y="1393507"/>
                </a:lnTo>
                <a:lnTo>
                  <a:pt x="7626083" y="1393037"/>
                </a:lnTo>
                <a:lnTo>
                  <a:pt x="7623454" y="1393037"/>
                </a:lnTo>
                <a:lnTo>
                  <a:pt x="7622324" y="1393507"/>
                </a:lnTo>
                <a:lnTo>
                  <a:pt x="7620470" y="1395361"/>
                </a:lnTo>
                <a:lnTo>
                  <a:pt x="7620000" y="1396479"/>
                </a:lnTo>
                <a:lnTo>
                  <a:pt x="7620000" y="1399120"/>
                </a:lnTo>
                <a:lnTo>
                  <a:pt x="7620470" y="1400238"/>
                </a:lnTo>
                <a:lnTo>
                  <a:pt x="7622324" y="1402092"/>
                </a:lnTo>
                <a:lnTo>
                  <a:pt x="7623454" y="1402562"/>
                </a:lnTo>
                <a:lnTo>
                  <a:pt x="7626083" y="1402562"/>
                </a:lnTo>
                <a:lnTo>
                  <a:pt x="7627201" y="1402092"/>
                </a:lnTo>
                <a:lnTo>
                  <a:pt x="7629068" y="1400238"/>
                </a:lnTo>
                <a:lnTo>
                  <a:pt x="7629525" y="1399120"/>
                </a:lnTo>
                <a:lnTo>
                  <a:pt x="7629525" y="1396479"/>
                </a:lnTo>
                <a:close/>
              </a:path>
              <a:path w="10151110" h="1866900">
                <a:moveTo>
                  <a:pt x="7629525" y="932141"/>
                </a:moveTo>
                <a:lnTo>
                  <a:pt x="7629068" y="931024"/>
                </a:lnTo>
                <a:lnTo>
                  <a:pt x="7627201" y="929157"/>
                </a:lnTo>
                <a:lnTo>
                  <a:pt x="7626083" y="928687"/>
                </a:lnTo>
                <a:lnTo>
                  <a:pt x="7623454" y="928687"/>
                </a:lnTo>
                <a:lnTo>
                  <a:pt x="7622324" y="929157"/>
                </a:lnTo>
                <a:lnTo>
                  <a:pt x="7620470" y="931024"/>
                </a:lnTo>
                <a:lnTo>
                  <a:pt x="7620000" y="932141"/>
                </a:lnTo>
                <a:lnTo>
                  <a:pt x="7620000" y="934770"/>
                </a:lnTo>
                <a:lnTo>
                  <a:pt x="7620470" y="935888"/>
                </a:lnTo>
                <a:lnTo>
                  <a:pt x="7622324" y="937755"/>
                </a:lnTo>
                <a:lnTo>
                  <a:pt x="7623454" y="938212"/>
                </a:lnTo>
                <a:lnTo>
                  <a:pt x="7626083" y="938212"/>
                </a:lnTo>
                <a:lnTo>
                  <a:pt x="7627201" y="937755"/>
                </a:lnTo>
                <a:lnTo>
                  <a:pt x="7629068" y="935888"/>
                </a:lnTo>
                <a:lnTo>
                  <a:pt x="7629525" y="934770"/>
                </a:lnTo>
                <a:lnTo>
                  <a:pt x="7629525" y="932141"/>
                </a:lnTo>
                <a:close/>
              </a:path>
              <a:path w="10151110" h="1866900">
                <a:moveTo>
                  <a:pt x="7629525" y="467791"/>
                </a:moveTo>
                <a:lnTo>
                  <a:pt x="7629068" y="466674"/>
                </a:lnTo>
                <a:lnTo>
                  <a:pt x="7627201" y="464820"/>
                </a:lnTo>
                <a:lnTo>
                  <a:pt x="7626083" y="464350"/>
                </a:lnTo>
                <a:lnTo>
                  <a:pt x="7623454" y="464350"/>
                </a:lnTo>
                <a:lnTo>
                  <a:pt x="7622324" y="464820"/>
                </a:lnTo>
                <a:lnTo>
                  <a:pt x="7620470" y="466674"/>
                </a:lnTo>
                <a:lnTo>
                  <a:pt x="7620000" y="467791"/>
                </a:lnTo>
                <a:lnTo>
                  <a:pt x="7620000" y="470433"/>
                </a:lnTo>
                <a:lnTo>
                  <a:pt x="7620470" y="471551"/>
                </a:lnTo>
                <a:lnTo>
                  <a:pt x="7622324" y="473405"/>
                </a:lnTo>
                <a:lnTo>
                  <a:pt x="7623454" y="473875"/>
                </a:lnTo>
                <a:lnTo>
                  <a:pt x="7626083" y="473875"/>
                </a:lnTo>
                <a:lnTo>
                  <a:pt x="7627201" y="473405"/>
                </a:lnTo>
                <a:lnTo>
                  <a:pt x="7629068" y="471551"/>
                </a:lnTo>
                <a:lnTo>
                  <a:pt x="7629525" y="470433"/>
                </a:lnTo>
                <a:lnTo>
                  <a:pt x="7629525" y="467791"/>
                </a:lnTo>
                <a:close/>
              </a:path>
              <a:path w="10151110" h="1866900">
                <a:moveTo>
                  <a:pt x="7629525" y="3454"/>
                </a:moveTo>
                <a:lnTo>
                  <a:pt x="7629068" y="2336"/>
                </a:lnTo>
                <a:lnTo>
                  <a:pt x="7627201" y="469"/>
                </a:lnTo>
                <a:lnTo>
                  <a:pt x="7626083" y="0"/>
                </a:lnTo>
                <a:lnTo>
                  <a:pt x="7623454" y="0"/>
                </a:lnTo>
                <a:lnTo>
                  <a:pt x="7622324" y="469"/>
                </a:lnTo>
                <a:lnTo>
                  <a:pt x="7620470" y="2336"/>
                </a:lnTo>
                <a:lnTo>
                  <a:pt x="7620000" y="3454"/>
                </a:lnTo>
                <a:lnTo>
                  <a:pt x="7620000" y="6083"/>
                </a:lnTo>
                <a:lnTo>
                  <a:pt x="7620470" y="7200"/>
                </a:lnTo>
                <a:lnTo>
                  <a:pt x="7622324" y="9067"/>
                </a:lnTo>
                <a:lnTo>
                  <a:pt x="7623454" y="9525"/>
                </a:lnTo>
                <a:lnTo>
                  <a:pt x="7626083" y="9525"/>
                </a:lnTo>
                <a:lnTo>
                  <a:pt x="7627201" y="9067"/>
                </a:lnTo>
                <a:lnTo>
                  <a:pt x="7629068" y="7200"/>
                </a:lnTo>
                <a:lnTo>
                  <a:pt x="7629525" y="6083"/>
                </a:lnTo>
                <a:lnTo>
                  <a:pt x="7629525" y="3454"/>
                </a:lnTo>
                <a:close/>
              </a:path>
              <a:path w="10151110" h="1866900">
                <a:moveTo>
                  <a:pt x="7677150" y="1860829"/>
                </a:moveTo>
                <a:lnTo>
                  <a:pt x="7676693" y="1859711"/>
                </a:lnTo>
                <a:lnTo>
                  <a:pt x="7674826" y="1857844"/>
                </a:lnTo>
                <a:lnTo>
                  <a:pt x="7673708" y="1857375"/>
                </a:lnTo>
                <a:lnTo>
                  <a:pt x="7671079" y="1857375"/>
                </a:lnTo>
                <a:lnTo>
                  <a:pt x="7669949" y="1857844"/>
                </a:lnTo>
                <a:lnTo>
                  <a:pt x="7668095" y="1859711"/>
                </a:lnTo>
                <a:lnTo>
                  <a:pt x="7667625" y="1860829"/>
                </a:lnTo>
                <a:lnTo>
                  <a:pt x="7667625" y="1863458"/>
                </a:lnTo>
                <a:lnTo>
                  <a:pt x="7668095" y="1864575"/>
                </a:lnTo>
                <a:lnTo>
                  <a:pt x="7669949" y="1866442"/>
                </a:lnTo>
                <a:lnTo>
                  <a:pt x="7671079" y="1866900"/>
                </a:lnTo>
                <a:lnTo>
                  <a:pt x="7673708" y="1866900"/>
                </a:lnTo>
                <a:lnTo>
                  <a:pt x="7674826" y="1866442"/>
                </a:lnTo>
                <a:lnTo>
                  <a:pt x="7676693" y="1864575"/>
                </a:lnTo>
                <a:lnTo>
                  <a:pt x="7677150" y="1863458"/>
                </a:lnTo>
                <a:lnTo>
                  <a:pt x="7677150" y="1860829"/>
                </a:lnTo>
                <a:close/>
              </a:path>
              <a:path w="10151110" h="1866900">
                <a:moveTo>
                  <a:pt x="7677150" y="1396479"/>
                </a:moveTo>
                <a:lnTo>
                  <a:pt x="7676693" y="1395361"/>
                </a:lnTo>
                <a:lnTo>
                  <a:pt x="7674826" y="1393507"/>
                </a:lnTo>
                <a:lnTo>
                  <a:pt x="7673708" y="1393037"/>
                </a:lnTo>
                <a:lnTo>
                  <a:pt x="7671079" y="1393037"/>
                </a:lnTo>
                <a:lnTo>
                  <a:pt x="7669949" y="1393507"/>
                </a:lnTo>
                <a:lnTo>
                  <a:pt x="7668095" y="1395361"/>
                </a:lnTo>
                <a:lnTo>
                  <a:pt x="7667625" y="1396479"/>
                </a:lnTo>
                <a:lnTo>
                  <a:pt x="7667625" y="1399120"/>
                </a:lnTo>
                <a:lnTo>
                  <a:pt x="7668095" y="1400238"/>
                </a:lnTo>
                <a:lnTo>
                  <a:pt x="7669949" y="1402092"/>
                </a:lnTo>
                <a:lnTo>
                  <a:pt x="7671079" y="1402562"/>
                </a:lnTo>
                <a:lnTo>
                  <a:pt x="7673708" y="1402562"/>
                </a:lnTo>
                <a:lnTo>
                  <a:pt x="7674826" y="1402092"/>
                </a:lnTo>
                <a:lnTo>
                  <a:pt x="7676693" y="1400238"/>
                </a:lnTo>
                <a:lnTo>
                  <a:pt x="7677150" y="1399120"/>
                </a:lnTo>
                <a:lnTo>
                  <a:pt x="7677150" y="1396479"/>
                </a:lnTo>
                <a:close/>
              </a:path>
              <a:path w="10151110" h="1866900">
                <a:moveTo>
                  <a:pt x="7677150" y="932141"/>
                </a:moveTo>
                <a:lnTo>
                  <a:pt x="7676693" y="931024"/>
                </a:lnTo>
                <a:lnTo>
                  <a:pt x="7674826" y="929157"/>
                </a:lnTo>
                <a:lnTo>
                  <a:pt x="7673708" y="928687"/>
                </a:lnTo>
                <a:lnTo>
                  <a:pt x="7671079" y="928687"/>
                </a:lnTo>
                <a:lnTo>
                  <a:pt x="7669949" y="929157"/>
                </a:lnTo>
                <a:lnTo>
                  <a:pt x="7668095" y="931024"/>
                </a:lnTo>
                <a:lnTo>
                  <a:pt x="7667625" y="932141"/>
                </a:lnTo>
                <a:lnTo>
                  <a:pt x="7667625" y="934770"/>
                </a:lnTo>
                <a:lnTo>
                  <a:pt x="7668095" y="935888"/>
                </a:lnTo>
                <a:lnTo>
                  <a:pt x="7669949" y="937755"/>
                </a:lnTo>
                <a:lnTo>
                  <a:pt x="7671079" y="938212"/>
                </a:lnTo>
                <a:lnTo>
                  <a:pt x="7673708" y="938212"/>
                </a:lnTo>
                <a:lnTo>
                  <a:pt x="7674826" y="937755"/>
                </a:lnTo>
                <a:lnTo>
                  <a:pt x="7676693" y="935888"/>
                </a:lnTo>
                <a:lnTo>
                  <a:pt x="7677150" y="934770"/>
                </a:lnTo>
                <a:lnTo>
                  <a:pt x="7677150" y="932141"/>
                </a:lnTo>
                <a:close/>
              </a:path>
              <a:path w="10151110" h="1866900">
                <a:moveTo>
                  <a:pt x="7677150" y="467791"/>
                </a:moveTo>
                <a:lnTo>
                  <a:pt x="7676693" y="466674"/>
                </a:lnTo>
                <a:lnTo>
                  <a:pt x="7674826" y="464820"/>
                </a:lnTo>
                <a:lnTo>
                  <a:pt x="7673708" y="464350"/>
                </a:lnTo>
                <a:lnTo>
                  <a:pt x="7671079" y="464350"/>
                </a:lnTo>
                <a:lnTo>
                  <a:pt x="7669949" y="464820"/>
                </a:lnTo>
                <a:lnTo>
                  <a:pt x="7668095" y="466674"/>
                </a:lnTo>
                <a:lnTo>
                  <a:pt x="7667625" y="467791"/>
                </a:lnTo>
                <a:lnTo>
                  <a:pt x="7667625" y="470433"/>
                </a:lnTo>
                <a:lnTo>
                  <a:pt x="7668095" y="471551"/>
                </a:lnTo>
                <a:lnTo>
                  <a:pt x="7669949" y="473405"/>
                </a:lnTo>
                <a:lnTo>
                  <a:pt x="7671079" y="473875"/>
                </a:lnTo>
                <a:lnTo>
                  <a:pt x="7673708" y="473875"/>
                </a:lnTo>
                <a:lnTo>
                  <a:pt x="7674826" y="473405"/>
                </a:lnTo>
                <a:lnTo>
                  <a:pt x="7676693" y="471551"/>
                </a:lnTo>
                <a:lnTo>
                  <a:pt x="7677150" y="470433"/>
                </a:lnTo>
                <a:lnTo>
                  <a:pt x="7677150" y="467791"/>
                </a:lnTo>
                <a:close/>
              </a:path>
              <a:path w="10151110" h="1866900">
                <a:moveTo>
                  <a:pt x="7677150" y="3454"/>
                </a:moveTo>
                <a:lnTo>
                  <a:pt x="7676693" y="2336"/>
                </a:lnTo>
                <a:lnTo>
                  <a:pt x="7674826" y="469"/>
                </a:lnTo>
                <a:lnTo>
                  <a:pt x="7673708" y="0"/>
                </a:lnTo>
                <a:lnTo>
                  <a:pt x="7671079" y="0"/>
                </a:lnTo>
                <a:lnTo>
                  <a:pt x="7669949" y="469"/>
                </a:lnTo>
                <a:lnTo>
                  <a:pt x="7668095" y="2336"/>
                </a:lnTo>
                <a:lnTo>
                  <a:pt x="7667625" y="3454"/>
                </a:lnTo>
                <a:lnTo>
                  <a:pt x="7667625" y="6083"/>
                </a:lnTo>
                <a:lnTo>
                  <a:pt x="7668095" y="7200"/>
                </a:lnTo>
                <a:lnTo>
                  <a:pt x="7669949" y="9067"/>
                </a:lnTo>
                <a:lnTo>
                  <a:pt x="7671079" y="9525"/>
                </a:lnTo>
                <a:lnTo>
                  <a:pt x="7673708" y="9525"/>
                </a:lnTo>
                <a:lnTo>
                  <a:pt x="7674826" y="9067"/>
                </a:lnTo>
                <a:lnTo>
                  <a:pt x="7676693" y="7200"/>
                </a:lnTo>
                <a:lnTo>
                  <a:pt x="7677150" y="6083"/>
                </a:lnTo>
                <a:lnTo>
                  <a:pt x="7677150" y="3454"/>
                </a:lnTo>
                <a:close/>
              </a:path>
              <a:path w="10151110" h="1866900">
                <a:moveTo>
                  <a:pt x="7724775" y="1860829"/>
                </a:moveTo>
                <a:lnTo>
                  <a:pt x="7724318" y="1859711"/>
                </a:lnTo>
                <a:lnTo>
                  <a:pt x="7722451" y="1857844"/>
                </a:lnTo>
                <a:lnTo>
                  <a:pt x="7721333" y="1857375"/>
                </a:lnTo>
                <a:lnTo>
                  <a:pt x="7718704" y="1857375"/>
                </a:lnTo>
                <a:lnTo>
                  <a:pt x="7717574" y="1857844"/>
                </a:lnTo>
                <a:lnTo>
                  <a:pt x="7715720" y="1859711"/>
                </a:lnTo>
                <a:lnTo>
                  <a:pt x="7715250" y="1860829"/>
                </a:lnTo>
                <a:lnTo>
                  <a:pt x="7715250" y="1863458"/>
                </a:lnTo>
                <a:lnTo>
                  <a:pt x="7715720" y="1864575"/>
                </a:lnTo>
                <a:lnTo>
                  <a:pt x="7717574" y="1866442"/>
                </a:lnTo>
                <a:lnTo>
                  <a:pt x="7718704" y="1866900"/>
                </a:lnTo>
                <a:lnTo>
                  <a:pt x="7721333" y="1866900"/>
                </a:lnTo>
                <a:lnTo>
                  <a:pt x="7722451" y="1866442"/>
                </a:lnTo>
                <a:lnTo>
                  <a:pt x="7724318" y="1864575"/>
                </a:lnTo>
                <a:lnTo>
                  <a:pt x="7724775" y="1863458"/>
                </a:lnTo>
                <a:lnTo>
                  <a:pt x="7724775" y="1860829"/>
                </a:lnTo>
                <a:close/>
              </a:path>
              <a:path w="10151110" h="1866900">
                <a:moveTo>
                  <a:pt x="7724775" y="1396479"/>
                </a:moveTo>
                <a:lnTo>
                  <a:pt x="7724318" y="1395361"/>
                </a:lnTo>
                <a:lnTo>
                  <a:pt x="7722451" y="1393507"/>
                </a:lnTo>
                <a:lnTo>
                  <a:pt x="7721333" y="1393037"/>
                </a:lnTo>
                <a:lnTo>
                  <a:pt x="7718704" y="1393037"/>
                </a:lnTo>
                <a:lnTo>
                  <a:pt x="7717574" y="1393507"/>
                </a:lnTo>
                <a:lnTo>
                  <a:pt x="7715720" y="1395361"/>
                </a:lnTo>
                <a:lnTo>
                  <a:pt x="7715250" y="1396479"/>
                </a:lnTo>
                <a:lnTo>
                  <a:pt x="7715250" y="1399120"/>
                </a:lnTo>
                <a:lnTo>
                  <a:pt x="7715720" y="1400238"/>
                </a:lnTo>
                <a:lnTo>
                  <a:pt x="7717574" y="1402092"/>
                </a:lnTo>
                <a:lnTo>
                  <a:pt x="7718704" y="1402562"/>
                </a:lnTo>
                <a:lnTo>
                  <a:pt x="7721333" y="1402562"/>
                </a:lnTo>
                <a:lnTo>
                  <a:pt x="7722451" y="1402092"/>
                </a:lnTo>
                <a:lnTo>
                  <a:pt x="7724318" y="1400238"/>
                </a:lnTo>
                <a:lnTo>
                  <a:pt x="7724775" y="1399120"/>
                </a:lnTo>
                <a:lnTo>
                  <a:pt x="7724775" y="1396479"/>
                </a:lnTo>
                <a:close/>
              </a:path>
              <a:path w="10151110" h="1866900">
                <a:moveTo>
                  <a:pt x="7724775" y="932141"/>
                </a:moveTo>
                <a:lnTo>
                  <a:pt x="7724318" y="931024"/>
                </a:lnTo>
                <a:lnTo>
                  <a:pt x="7722451" y="929157"/>
                </a:lnTo>
                <a:lnTo>
                  <a:pt x="7721333" y="928687"/>
                </a:lnTo>
                <a:lnTo>
                  <a:pt x="7718704" y="928687"/>
                </a:lnTo>
                <a:lnTo>
                  <a:pt x="7717574" y="929157"/>
                </a:lnTo>
                <a:lnTo>
                  <a:pt x="7715720" y="931024"/>
                </a:lnTo>
                <a:lnTo>
                  <a:pt x="7715250" y="932141"/>
                </a:lnTo>
                <a:lnTo>
                  <a:pt x="7715250" y="934770"/>
                </a:lnTo>
                <a:lnTo>
                  <a:pt x="7715720" y="935888"/>
                </a:lnTo>
                <a:lnTo>
                  <a:pt x="7717574" y="937755"/>
                </a:lnTo>
                <a:lnTo>
                  <a:pt x="7718704" y="938212"/>
                </a:lnTo>
                <a:lnTo>
                  <a:pt x="7721333" y="938212"/>
                </a:lnTo>
                <a:lnTo>
                  <a:pt x="7722451" y="937755"/>
                </a:lnTo>
                <a:lnTo>
                  <a:pt x="7724318" y="935888"/>
                </a:lnTo>
                <a:lnTo>
                  <a:pt x="7724775" y="934770"/>
                </a:lnTo>
                <a:lnTo>
                  <a:pt x="7724775" y="932141"/>
                </a:lnTo>
                <a:close/>
              </a:path>
              <a:path w="10151110" h="1866900">
                <a:moveTo>
                  <a:pt x="7724775" y="467791"/>
                </a:moveTo>
                <a:lnTo>
                  <a:pt x="7724318" y="466674"/>
                </a:lnTo>
                <a:lnTo>
                  <a:pt x="7722451" y="464820"/>
                </a:lnTo>
                <a:lnTo>
                  <a:pt x="7721333" y="464350"/>
                </a:lnTo>
                <a:lnTo>
                  <a:pt x="7718704" y="464350"/>
                </a:lnTo>
                <a:lnTo>
                  <a:pt x="7717574" y="464820"/>
                </a:lnTo>
                <a:lnTo>
                  <a:pt x="7715720" y="466674"/>
                </a:lnTo>
                <a:lnTo>
                  <a:pt x="7715250" y="467791"/>
                </a:lnTo>
                <a:lnTo>
                  <a:pt x="7715250" y="470433"/>
                </a:lnTo>
                <a:lnTo>
                  <a:pt x="7715720" y="471551"/>
                </a:lnTo>
                <a:lnTo>
                  <a:pt x="7717574" y="473405"/>
                </a:lnTo>
                <a:lnTo>
                  <a:pt x="7718704" y="473875"/>
                </a:lnTo>
                <a:lnTo>
                  <a:pt x="7721333" y="473875"/>
                </a:lnTo>
                <a:lnTo>
                  <a:pt x="7722451" y="473405"/>
                </a:lnTo>
                <a:lnTo>
                  <a:pt x="7724318" y="471551"/>
                </a:lnTo>
                <a:lnTo>
                  <a:pt x="7724775" y="470433"/>
                </a:lnTo>
                <a:lnTo>
                  <a:pt x="7724775" y="467791"/>
                </a:lnTo>
                <a:close/>
              </a:path>
              <a:path w="10151110" h="1866900">
                <a:moveTo>
                  <a:pt x="7724775" y="3454"/>
                </a:moveTo>
                <a:lnTo>
                  <a:pt x="7724318" y="2336"/>
                </a:lnTo>
                <a:lnTo>
                  <a:pt x="7722451" y="469"/>
                </a:lnTo>
                <a:lnTo>
                  <a:pt x="7721333" y="0"/>
                </a:lnTo>
                <a:lnTo>
                  <a:pt x="7718704" y="0"/>
                </a:lnTo>
                <a:lnTo>
                  <a:pt x="7717574" y="469"/>
                </a:lnTo>
                <a:lnTo>
                  <a:pt x="7715720" y="2336"/>
                </a:lnTo>
                <a:lnTo>
                  <a:pt x="7715250" y="3454"/>
                </a:lnTo>
                <a:lnTo>
                  <a:pt x="7715250" y="6083"/>
                </a:lnTo>
                <a:lnTo>
                  <a:pt x="7715720" y="7200"/>
                </a:lnTo>
                <a:lnTo>
                  <a:pt x="7717574" y="9067"/>
                </a:lnTo>
                <a:lnTo>
                  <a:pt x="7718704" y="9525"/>
                </a:lnTo>
                <a:lnTo>
                  <a:pt x="7721333" y="9525"/>
                </a:lnTo>
                <a:lnTo>
                  <a:pt x="7722451" y="9067"/>
                </a:lnTo>
                <a:lnTo>
                  <a:pt x="7724318" y="7200"/>
                </a:lnTo>
                <a:lnTo>
                  <a:pt x="7724775" y="6083"/>
                </a:lnTo>
                <a:lnTo>
                  <a:pt x="7724775" y="3454"/>
                </a:lnTo>
                <a:close/>
              </a:path>
              <a:path w="10151110" h="1866900">
                <a:moveTo>
                  <a:pt x="7772400" y="1860829"/>
                </a:moveTo>
                <a:lnTo>
                  <a:pt x="7771943" y="1859711"/>
                </a:lnTo>
                <a:lnTo>
                  <a:pt x="7770076" y="1857844"/>
                </a:lnTo>
                <a:lnTo>
                  <a:pt x="7768958" y="1857375"/>
                </a:lnTo>
                <a:lnTo>
                  <a:pt x="7766329" y="1857375"/>
                </a:lnTo>
                <a:lnTo>
                  <a:pt x="7765199" y="1857844"/>
                </a:lnTo>
                <a:lnTo>
                  <a:pt x="7763345" y="1859711"/>
                </a:lnTo>
                <a:lnTo>
                  <a:pt x="7762875" y="1860829"/>
                </a:lnTo>
                <a:lnTo>
                  <a:pt x="7762875" y="1863458"/>
                </a:lnTo>
                <a:lnTo>
                  <a:pt x="7763345" y="1864575"/>
                </a:lnTo>
                <a:lnTo>
                  <a:pt x="7765199" y="1866442"/>
                </a:lnTo>
                <a:lnTo>
                  <a:pt x="7766329" y="1866900"/>
                </a:lnTo>
                <a:lnTo>
                  <a:pt x="7768958" y="1866900"/>
                </a:lnTo>
                <a:lnTo>
                  <a:pt x="7770076" y="1866442"/>
                </a:lnTo>
                <a:lnTo>
                  <a:pt x="7771943" y="1864575"/>
                </a:lnTo>
                <a:lnTo>
                  <a:pt x="7772400" y="1863458"/>
                </a:lnTo>
                <a:lnTo>
                  <a:pt x="7772400" y="1860829"/>
                </a:lnTo>
                <a:close/>
              </a:path>
              <a:path w="10151110" h="1866900">
                <a:moveTo>
                  <a:pt x="7772400" y="1396479"/>
                </a:moveTo>
                <a:lnTo>
                  <a:pt x="7771943" y="1395361"/>
                </a:lnTo>
                <a:lnTo>
                  <a:pt x="7770076" y="1393507"/>
                </a:lnTo>
                <a:lnTo>
                  <a:pt x="7768958" y="1393037"/>
                </a:lnTo>
                <a:lnTo>
                  <a:pt x="7766329" y="1393037"/>
                </a:lnTo>
                <a:lnTo>
                  <a:pt x="7765199" y="1393507"/>
                </a:lnTo>
                <a:lnTo>
                  <a:pt x="7763345" y="1395361"/>
                </a:lnTo>
                <a:lnTo>
                  <a:pt x="7762875" y="1396479"/>
                </a:lnTo>
                <a:lnTo>
                  <a:pt x="7762875" y="1399120"/>
                </a:lnTo>
                <a:lnTo>
                  <a:pt x="7763345" y="1400238"/>
                </a:lnTo>
                <a:lnTo>
                  <a:pt x="7765199" y="1402092"/>
                </a:lnTo>
                <a:lnTo>
                  <a:pt x="7766329" y="1402562"/>
                </a:lnTo>
                <a:lnTo>
                  <a:pt x="7768958" y="1402562"/>
                </a:lnTo>
                <a:lnTo>
                  <a:pt x="7770076" y="1402092"/>
                </a:lnTo>
                <a:lnTo>
                  <a:pt x="7771943" y="1400238"/>
                </a:lnTo>
                <a:lnTo>
                  <a:pt x="7772400" y="1399120"/>
                </a:lnTo>
                <a:lnTo>
                  <a:pt x="7772400" y="1396479"/>
                </a:lnTo>
                <a:close/>
              </a:path>
              <a:path w="10151110" h="1866900">
                <a:moveTo>
                  <a:pt x="7772400" y="932141"/>
                </a:moveTo>
                <a:lnTo>
                  <a:pt x="7771943" y="931024"/>
                </a:lnTo>
                <a:lnTo>
                  <a:pt x="7770076" y="929157"/>
                </a:lnTo>
                <a:lnTo>
                  <a:pt x="7768958" y="928687"/>
                </a:lnTo>
                <a:lnTo>
                  <a:pt x="7766329" y="928687"/>
                </a:lnTo>
                <a:lnTo>
                  <a:pt x="7765199" y="929157"/>
                </a:lnTo>
                <a:lnTo>
                  <a:pt x="7763345" y="931024"/>
                </a:lnTo>
                <a:lnTo>
                  <a:pt x="7762875" y="932141"/>
                </a:lnTo>
                <a:lnTo>
                  <a:pt x="7762875" y="934770"/>
                </a:lnTo>
                <a:lnTo>
                  <a:pt x="7763345" y="935888"/>
                </a:lnTo>
                <a:lnTo>
                  <a:pt x="7765199" y="937755"/>
                </a:lnTo>
                <a:lnTo>
                  <a:pt x="7766329" y="938212"/>
                </a:lnTo>
                <a:lnTo>
                  <a:pt x="7768958" y="938212"/>
                </a:lnTo>
                <a:lnTo>
                  <a:pt x="7770076" y="937755"/>
                </a:lnTo>
                <a:lnTo>
                  <a:pt x="7771943" y="935888"/>
                </a:lnTo>
                <a:lnTo>
                  <a:pt x="7772400" y="934770"/>
                </a:lnTo>
                <a:lnTo>
                  <a:pt x="7772400" y="932141"/>
                </a:lnTo>
                <a:close/>
              </a:path>
              <a:path w="10151110" h="1866900">
                <a:moveTo>
                  <a:pt x="7772400" y="467791"/>
                </a:moveTo>
                <a:lnTo>
                  <a:pt x="7771943" y="466674"/>
                </a:lnTo>
                <a:lnTo>
                  <a:pt x="7770076" y="464820"/>
                </a:lnTo>
                <a:lnTo>
                  <a:pt x="7768958" y="464350"/>
                </a:lnTo>
                <a:lnTo>
                  <a:pt x="7766329" y="464350"/>
                </a:lnTo>
                <a:lnTo>
                  <a:pt x="7765199" y="464820"/>
                </a:lnTo>
                <a:lnTo>
                  <a:pt x="7763345" y="466674"/>
                </a:lnTo>
                <a:lnTo>
                  <a:pt x="7762875" y="467791"/>
                </a:lnTo>
                <a:lnTo>
                  <a:pt x="7762875" y="470433"/>
                </a:lnTo>
                <a:lnTo>
                  <a:pt x="7763345" y="471551"/>
                </a:lnTo>
                <a:lnTo>
                  <a:pt x="7765199" y="473405"/>
                </a:lnTo>
                <a:lnTo>
                  <a:pt x="7766329" y="473875"/>
                </a:lnTo>
                <a:lnTo>
                  <a:pt x="7768958" y="473875"/>
                </a:lnTo>
                <a:lnTo>
                  <a:pt x="7770076" y="473405"/>
                </a:lnTo>
                <a:lnTo>
                  <a:pt x="7771943" y="471551"/>
                </a:lnTo>
                <a:lnTo>
                  <a:pt x="7772400" y="470433"/>
                </a:lnTo>
                <a:lnTo>
                  <a:pt x="7772400" y="467791"/>
                </a:lnTo>
                <a:close/>
              </a:path>
              <a:path w="10151110" h="1866900">
                <a:moveTo>
                  <a:pt x="7772400" y="3454"/>
                </a:moveTo>
                <a:lnTo>
                  <a:pt x="7771943" y="2336"/>
                </a:lnTo>
                <a:lnTo>
                  <a:pt x="7770076" y="469"/>
                </a:lnTo>
                <a:lnTo>
                  <a:pt x="7768958" y="0"/>
                </a:lnTo>
                <a:lnTo>
                  <a:pt x="7766329" y="0"/>
                </a:lnTo>
                <a:lnTo>
                  <a:pt x="7765199" y="469"/>
                </a:lnTo>
                <a:lnTo>
                  <a:pt x="7763345" y="2336"/>
                </a:lnTo>
                <a:lnTo>
                  <a:pt x="7762875" y="3454"/>
                </a:lnTo>
                <a:lnTo>
                  <a:pt x="7762875" y="6083"/>
                </a:lnTo>
                <a:lnTo>
                  <a:pt x="7763345" y="7200"/>
                </a:lnTo>
                <a:lnTo>
                  <a:pt x="7765199" y="9067"/>
                </a:lnTo>
                <a:lnTo>
                  <a:pt x="7766329" y="9525"/>
                </a:lnTo>
                <a:lnTo>
                  <a:pt x="7768958" y="9525"/>
                </a:lnTo>
                <a:lnTo>
                  <a:pt x="7770076" y="9067"/>
                </a:lnTo>
                <a:lnTo>
                  <a:pt x="7771943" y="7200"/>
                </a:lnTo>
                <a:lnTo>
                  <a:pt x="7772400" y="6083"/>
                </a:lnTo>
                <a:lnTo>
                  <a:pt x="7772400" y="3454"/>
                </a:lnTo>
                <a:close/>
              </a:path>
              <a:path w="10151110" h="1866900">
                <a:moveTo>
                  <a:pt x="7820025" y="1860829"/>
                </a:moveTo>
                <a:lnTo>
                  <a:pt x="7819568" y="1859711"/>
                </a:lnTo>
                <a:lnTo>
                  <a:pt x="7817701" y="1857844"/>
                </a:lnTo>
                <a:lnTo>
                  <a:pt x="7816583" y="1857375"/>
                </a:lnTo>
                <a:lnTo>
                  <a:pt x="7813954" y="1857375"/>
                </a:lnTo>
                <a:lnTo>
                  <a:pt x="7812824" y="1857844"/>
                </a:lnTo>
                <a:lnTo>
                  <a:pt x="7810970" y="1859711"/>
                </a:lnTo>
                <a:lnTo>
                  <a:pt x="7810500" y="1860829"/>
                </a:lnTo>
                <a:lnTo>
                  <a:pt x="7810500" y="1863458"/>
                </a:lnTo>
                <a:lnTo>
                  <a:pt x="7810970" y="1864575"/>
                </a:lnTo>
                <a:lnTo>
                  <a:pt x="7812824" y="1866442"/>
                </a:lnTo>
                <a:lnTo>
                  <a:pt x="7813954" y="1866900"/>
                </a:lnTo>
                <a:lnTo>
                  <a:pt x="7816583" y="1866900"/>
                </a:lnTo>
                <a:lnTo>
                  <a:pt x="7817701" y="1866442"/>
                </a:lnTo>
                <a:lnTo>
                  <a:pt x="7819568" y="1864575"/>
                </a:lnTo>
                <a:lnTo>
                  <a:pt x="7820025" y="1863458"/>
                </a:lnTo>
                <a:lnTo>
                  <a:pt x="7820025" y="1860829"/>
                </a:lnTo>
                <a:close/>
              </a:path>
              <a:path w="10151110" h="1866900">
                <a:moveTo>
                  <a:pt x="7820025" y="1396479"/>
                </a:moveTo>
                <a:lnTo>
                  <a:pt x="7819568" y="1395361"/>
                </a:lnTo>
                <a:lnTo>
                  <a:pt x="7817701" y="1393507"/>
                </a:lnTo>
                <a:lnTo>
                  <a:pt x="7816583" y="1393037"/>
                </a:lnTo>
                <a:lnTo>
                  <a:pt x="7813954" y="1393037"/>
                </a:lnTo>
                <a:lnTo>
                  <a:pt x="7812824" y="1393507"/>
                </a:lnTo>
                <a:lnTo>
                  <a:pt x="7810970" y="1395361"/>
                </a:lnTo>
                <a:lnTo>
                  <a:pt x="7810500" y="1396479"/>
                </a:lnTo>
                <a:lnTo>
                  <a:pt x="7810500" y="1399120"/>
                </a:lnTo>
                <a:lnTo>
                  <a:pt x="7810970" y="1400238"/>
                </a:lnTo>
                <a:lnTo>
                  <a:pt x="7812824" y="1402092"/>
                </a:lnTo>
                <a:lnTo>
                  <a:pt x="7813954" y="1402562"/>
                </a:lnTo>
                <a:lnTo>
                  <a:pt x="7816583" y="1402562"/>
                </a:lnTo>
                <a:lnTo>
                  <a:pt x="7817701" y="1402092"/>
                </a:lnTo>
                <a:lnTo>
                  <a:pt x="7819568" y="1400238"/>
                </a:lnTo>
                <a:lnTo>
                  <a:pt x="7820025" y="1399120"/>
                </a:lnTo>
                <a:lnTo>
                  <a:pt x="7820025" y="1396479"/>
                </a:lnTo>
                <a:close/>
              </a:path>
              <a:path w="10151110" h="1866900">
                <a:moveTo>
                  <a:pt x="7820025" y="932141"/>
                </a:moveTo>
                <a:lnTo>
                  <a:pt x="7819568" y="931024"/>
                </a:lnTo>
                <a:lnTo>
                  <a:pt x="7817701" y="929157"/>
                </a:lnTo>
                <a:lnTo>
                  <a:pt x="7816583" y="928687"/>
                </a:lnTo>
                <a:lnTo>
                  <a:pt x="7813954" y="928687"/>
                </a:lnTo>
                <a:lnTo>
                  <a:pt x="7812824" y="929157"/>
                </a:lnTo>
                <a:lnTo>
                  <a:pt x="7810970" y="931024"/>
                </a:lnTo>
                <a:lnTo>
                  <a:pt x="7810500" y="932141"/>
                </a:lnTo>
                <a:lnTo>
                  <a:pt x="7810500" y="934770"/>
                </a:lnTo>
                <a:lnTo>
                  <a:pt x="7810970" y="935888"/>
                </a:lnTo>
                <a:lnTo>
                  <a:pt x="7812824" y="937755"/>
                </a:lnTo>
                <a:lnTo>
                  <a:pt x="7813954" y="938212"/>
                </a:lnTo>
                <a:lnTo>
                  <a:pt x="7816583" y="938212"/>
                </a:lnTo>
                <a:lnTo>
                  <a:pt x="7817701" y="937755"/>
                </a:lnTo>
                <a:lnTo>
                  <a:pt x="7819568" y="935888"/>
                </a:lnTo>
                <a:lnTo>
                  <a:pt x="7820025" y="934770"/>
                </a:lnTo>
                <a:lnTo>
                  <a:pt x="7820025" y="932141"/>
                </a:lnTo>
                <a:close/>
              </a:path>
              <a:path w="10151110" h="1866900">
                <a:moveTo>
                  <a:pt x="7820025" y="467791"/>
                </a:moveTo>
                <a:lnTo>
                  <a:pt x="7819568" y="466674"/>
                </a:lnTo>
                <a:lnTo>
                  <a:pt x="7817701" y="464820"/>
                </a:lnTo>
                <a:lnTo>
                  <a:pt x="7816583" y="464350"/>
                </a:lnTo>
                <a:lnTo>
                  <a:pt x="7813954" y="464350"/>
                </a:lnTo>
                <a:lnTo>
                  <a:pt x="7812824" y="464820"/>
                </a:lnTo>
                <a:lnTo>
                  <a:pt x="7810970" y="466674"/>
                </a:lnTo>
                <a:lnTo>
                  <a:pt x="7810500" y="467791"/>
                </a:lnTo>
                <a:lnTo>
                  <a:pt x="7810500" y="470433"/>
                </a:lnTo>
                <a:lnTo>
                  <a:pt x="7810970" y="471551"/>
                </a:lnTo>
                <a:lnTo>
                  <a:pt x="7812824" y="473405"/>
                </a:lnTo>
                <a:lnTo>
                  <a:pt x="7813954" y="473875"/>
                </a:lnTo>
                <a:lnTo>
                  <a:pt x="7816583" y="473875"/>
                </a:lnTo>
                <a:lnTo>
                  <a:pt x="7817701" y="473405"/>
                </a:lnTo>
                <a:lnTo>
                  <a:pt x="7819568" y="471551"/>
                </a:lnTo>
                <a:lnTo>
                  <a:pt x="7820025" y="470433"/>
                </a:lnTo>
                <a:lnTo>
                  <a:pt x="7820025" y="467791"/>
                </a:lnTo>
                <a:close/>
              </a:path>
              <a:path w="10151110" h="1866900">
                <a:moveTo>
                  <a:pt x="7820025" y="3454"/>
                </a:moveTo>
                <a:lnTo>
                  <a:pt x="7819568" y="2336"/>
                </a:lnTo>
                <a:lnTo>
                  <a:pt x="7817701" y="469"/>
                </a:lnTo>
                <a:lnTo>
                  <a:pt x="7816583" y="0"/>
                </a:lnTo>
                <a:lnTo>
                  <a:pt x="7813954" y="0"/>
                </a:lnTo>
                <a:lnTo>
                  <a:pt x="7812824" y="469"/>
                </a:lnTo>
                <a:lnTo>
                  <a:pt x="7810970" y="2336"/>
                </a:lnTo>
                <a:lnTo>
                  <a:pt x="7810500" y="3454"/>
                </a:lnTo>
                <a:lnTo>
                  <a:pt x="7810500" y="6083"/>
                </a:lnTo>
                <a:lnTo>
                  <a:pt x="7810970" y="7200"/>
                </a:lnTo>
                <a:lnTo>
                  <a:pt x="7812824" y="9067"/>
                </a:lnTo>
                <a:lnTo>
                  <a:pt x="7813954" y="9525"/>
                </a:lnTo>
                <a:lnTo>
                  <a:pt x="7816583" y="9525"/>
                </a:lnTo>
                <a:lnTo>
                  <a:pt x="7817701" y="9067"/>
                </a:lnTo>
                <a:lnTo>
                  <a:pt x="7819568" y="7200"/>
                </a:lnTo>
                <a:lnTo>
                  <a:pt x="7820025" y="6083"/>
                </a:lnTo>
                <a:lnTo>
                  <a:pt x="7820025" y="3454"/>
                </a:lnTo>
                <a:close/>
              </a:path>
              <a:path w="10151110" h="1866900">
                <a:moveTo>
                  <a:pt x="7867650" y="1860829"/>
                </a:moveTo>
                <a:lnTo>
                  <a:pt x="7867193" y="1859711"/>
                </a:lnTo>
                <a:lnTo>
                  <a:pt x="7865326" y="1857844"/>
                </a:lnTo>
                <a:lnTo>
                  <a:pt x="7864208" y="1857375"/>
                </a:lnTo>
                <a:lnTo>
                  <a:pt x="7861579" y="1857375"/>
                </a:lnTo>
                <a:lnTo>
                  <a:pt x="7860449" y="1857844"/>
                </a:lnTo>
                <a:lnTo>
                  <a:pt x="7858595" y="1859711"/>
                </a:lnTo>
                <a:lnTo>
                  <a:pt x="7858125" y="1860829"/>
                </a:lnTo>
                <a:lnTo>
                  <a:pt x="7858125" y="1863458"/>
                </a:lnTo>
                <a:lnTo>
                  <a:pt x="7858595" y="1864575"/>
                </a:lnTo>
                <a:lnTo>
                  <a:pt x="7860449" y="1866442"/>
                </a:lnTo>
                <a:lnTo>
                  <a:pt x="7861579" y="1866900"/>
                </a:lnTo>
                <a:lnTo>
                  <a:pt x="7864208" y="1866900"/>
                </a:lnTo>
                <a:lnTo>
                  <a:pt x="7865326" y="1866442"/>
                </a:lnTo>
                <a:lnTo>
                  <a:pt x="7867193" y="1864575"/>
                </a:lnTo>
                <a:lnTo>
                  <a:pt x="7867650" y="1863458"/>
                </a:lnTo>
                <a:lnTo>
                  <a:pt x="7867650" y="1860829"/>
                </a:lnTo>
                <a:close/>
              </a:path>
              <a:path w="10151110" h="1866900">
                <a:moveTo>
                  <a:pt x="7867650" y="1396479"/>
                </a:moveTo>
                <a:lnTo>
                  <a:pt x="7867193" y="1395361"/>
                </a:lnTo>
                <a:lnTo>
                  <a:pt x="7865326" y="1393507"/>
                </a:lnTo>
                <a:lnTo>
                  <a:pt x="7864208" y="1393037"/>
                </a:lnTo>
                <a:lnTo>
                  <a:pt x="7861579" y="1393037"/>
                </a:lnTo>
                <a:lnTo>
                  <a:pt x="7860449" y="1393507"/>
                </a:lnTo>
                <a:lnTo>
                  <a:pt x="7858595" y="1395361"/>
                </a:lnTo>
                <a:lnTo>
                  <a:pt x="7858125" y="1396479"/>
                </a:lnTo>
                <a:lnTo>
                  <a:pt x="7858125" y="1399120"/>
                </a:lnTo>
                <a:lnTo>
                  <a:pt x="7858595" y="1400238"/>
                </a:lnTo>
                <a:lnTo>
                  <a:pt x="7860449" y="1402092"/>
                </a:lnTo>
                <a:lnTo>
                  <a:pt x="7861579" y="1402562"/>
                </a:lnTo>
                <a:lnTo>
                  <a:pt x="7864208" y="1402562"/>
                </a:lnTo>
                <a:lnTo>
                  <a:pt x="7865326" y="1402092"/>
                </a:lnTo>
                <a:lnTo>
                  <a:pt x="7867193" y="1400238"/>
                </a:lnTo>
                <a:lnTo>
                  <a:pt x="7867650" y="1399120"/>
                </a:lnTo>
                <a:lnTo>
                  <a:pt x="7867650" y="1396479"/>
                </a:lnTo>
                <a:close/>
              </a:path>
              <a:path w="10151110" h="1866900">
                <a:moveTo>
                  <a:pt x="7867650" y="932141"/>
                </a:moveTo>
                <a:lnTo>
                  <a:pt x="7867193" y="931024"/>
                </a:lnTo>
                <a:lnTo>
                  <a:pt x="7865326" y="929157"/>
                </a:lnTo>
                <a:lnTo>
                  <a:pt x="7864208" y="928687"/>
                </a:lnTo>
                <a:lnTo>
                  <a:pt x="7861579" y="928687"/>
                </a:lnTo>
                <a:lnTo>
                  <a:pt x="7860449" y="929157"/>
                </a:lnTo>
                <a:lnTo>
                  <a:pt x="7858595" y="931024"/>
                </a:lnTo>
                <a:lnTo>
                  <a:pt x="7858125" y="932141"/>
                </a:lnTo>
                <a:lnTo>
                  <a:pt x="7858125" y="934770"/>
                </a:lnTo>
                <a:lnTo>
                  <a:pt x="7858595" y="935888"/>
                </a:lnTo>
                <a:lnTo>
                  <a:pt x="7860449" y="937755"/>
                </a:lnTo>
                <a:lnTo>
                  <a:pt x="7861579" y="938212"/>
                </a:lnTo>
                <a:lnTo>
                  <a:pt x="7864208" y="938212"/>
                </a:lnTo>
                <a:lnTo>
                  <a:pt x="7865326" y="937755"/>
                </a:lnTo>
                <a:lnTo>
                  <a:pt x="7867193" y="935888"/>
                </a:lnTo>
                <a:lnTo>
                  <a:pt x="7867650" y="934770"/>
                </a:lnTo>
                <a:lnTo>
                  <a:pt x="7867650" y="932141"/>
                </a:lnTo>
                <a:close/>
              </a:path>
              <a:path w="10151110" h="1866900">
                <a:moveTo>
                  <a:pt x="7867650" y="467791"/>
                </a:moveTo>
                <a:lnTo>
                  <a:pt x="7867193" y="466674"/>
                </a:lnTo>
                <a:lnTo>
                  <a:pt x="7865326" y="464820"/>
                </a:lnTo>
                <a:lnTo>
                  <a:pt x="7864208" y="464350"/>
                </a:lnTo>
                <a:lnTo>
                  <a:pt x="7861579" y="464350"/>
                </a:lnTo>
                <a:lnTo>
                  <a:pt x="7860449" y="464820"/>
                </a:lnTo>
                <a:lnTo>
                  <a:pt x="7858595" y="466674"/>
                </a:lnTo>
                <a:lnTo>
                  <a:pt x="7858125" y="467791"/>
                </a:lnTo>
                <a:lnTo>
                  <a:pt x="7858125" y="470433"/>
                </a:lnTo>
                <a:lnTo>
                  <a:pt x="7858595" y="471551"/>
                </a:lnTo>
                <a:lnTo>
                  <a:pt x="7860449" y="473405"/>
                </a:lnTo>
                <a:lnTo>
                  <a:pt x="7861579" y="473875"/>
                </a:lnTo>
                <a:lnTo>
                  <a:pt x="7864208" y="473875"/>
                </a:lnTo>
                <a:lnTo>
                  <a:pt x="7865326" y="473405"/>
                </a:lnTo>
                <a:lnTo>
                  <a:pt x="7867193" y="471551"/>
                </a:lnTo>
                <a:lnTo>
                  <a:pt x="7867650" y="470433"/>
                </a:lnTo>
                <a:lnTo>
                  <a:pt x="7867650" y="467791"/>
                </a:lnTo>
                <a:close/>
              </a:path>
              <a:path w="10151110" h="1866900">
                <a:moveTo>
                  <a:pt x="7867650" y="3454"/>
                </a:moveTo>
                <a:lnTo>
                  <a:pt x="7867193" y="2336"/>
                </a:lnTo>
                <a:lnTo>
                  <a:pt x="7865326" y="469"/>
                </a:lnTo>
                <a:lnTo>
                  <a:pt x="7864208" y="0"/>
                </a:lnTo>
                <a:lnTo>
                  <a:pt x="7861579" y="0"/>
                </a:lnTo>
                <a:lnTo>
                  <a:pt x="7860449" y="469"/>
                </a:lnTo>
                <a:lnTo>
                  <a:pt x="7858595" y="2336"/>
                </a:lnTo>
                <a:lnTo>
                  <a:pt x="7858125" y="3454"/>
                </a:lnTo>
                <a:lnTo>
                  <a:pt x="7858125" y="6083"/>
                </a:lnTo>
                <a:lnTo>
                  <a:pt x="7858595" y="7200"/>
                </a:lnTo>
                <a:lnTo>
                  <a:pt x="7860449" y="9067"/>
                </a:lnTo>
                <a:lnTo>
                  <a:pt x="7861579" y="9525"/>
                </a:lnTo>
                <a:lnTo>
                  <a:pt x="7864208" y="9525"/>
                </a:lnTo>
                <a:lnTo>
                  <a:pt x="7865326" y="9067"/>
                </a:lnTo>
                <a:lnTo>
                  <a:pt x="7867193" y="7200"/>
                </a:lnTo>
                <a:lnTo>
                  <a:pt x="7867650" y="6083"/>
                </a:lnTo>
                <a:lnTo>
                  <a:pt x="7867650" y="3454"/>
                </a:lnTo>
                <a:close/>
              </a:path>
              <a:path w="10151110" h="1866900">
                <a:moveTo>
                  <a:pt x="7915275" y="1860829"/>
                </a:moveTo>
                <a:lnTo>
                  <a:pt x="7914818" y="1859711"/>
                </a:lnTo>
                <a:lnTo>
                  <a:pt x="7912951" y="1857844"/>
                </a:lnTo>
                <a:lnTo>
                  <a:pt x="7911833" y="1857375"/>
                </a:lnTo>
                <a:lnTo>
                  <a:pt x="7909204" y="1857375"/>
                </a:lnTo>
                <a:lnTo>
                  <a:pt x="7908074" y="1857844"/>
                </a:lnTo>
                <a:lnTo>
                  <a:pt x="7906220" y="1859711"/>
                </a:lnTo>
                <a:lnTo>
                  <a:pt x="7905750" y="1860829"/>
                </a:lnTo>
                <a:lnTo>
                  <a:pt x="7905750" y="1863458"/>
                </a:lnTo>
                <a:lnTo>
                  <a:pt x="7906220" y="1864575"/>
                </a:lnTo>
                <a:lnTo>
                  <a:pt x="7908074" y="1866442"/>
                </a:lnTo>
                <a:lnTo>
                  <a:pt x="7909204" y="1866900"/>
                </a:lnTo>
                <a:lnTo>
                  <a:pt x="7911833" y="1866900"/>
                </a:lnTo>
                <a:lnTo>
                  <a:pt x="7912951" y="1866442"/>
                </a:lnTo>
                <a:lnTo>
                  <a:pt x="7914818" y="1864575"/>
                </a:lnTo>
                <a:lnTo>
                  <a:pt x="7915275" y="1863458"/>
                </a:lnTo>
                <a:lnTo>
                  <a:pt x="7915275" y="1860829"/>
                </a:lnTo>
                <a:close/>
              </a:path>
              <a:path w="10151110" h="1866900">
                <a:moveTo>
                  <a:pt x="7915275" y="1396479"/>
                </a:moveTo>
                <a:lnTo>
                  <a:pt x="7914818" y="1395361"/>
                </a:lnTo>
                <a:lnTo>
                  <a:pt x="7912951" y="1393507"/>
                </a:lnTo>
                <a:lnTo>
                  <a:pt x="7911833" y="1393037"/>
                </a:lnTo>
                <a:lnTo>
                  <a:pt x="7909204" y="1393037"/>
                </a:lnTo>
                <a:lnTo>
                  <a:pt x="7908074" y="1393507"/>
                </a:lnTo>
                <a:lnTo>
                  <a:pt x="7906220" y="1395361"/>
                </a:lnTo>
                <a:lnTo>
                  <a:pt x="7905750" y="1396479"/>
                </a:lnTo>
                <a:lnTo>
                  <a:pt x="7905750" y="1399120"/>
                </a:lnTo>
                <a:lnTo>
                  <a:pt x="7906220" y="1400238"/>
                </a:lnTo>
                <a:lnTo>
                  <a:pt x="7908074" y="1402092"/>
                </a:lnTo>
                <a:lnTo>
                  <a:pt x="7909204" y="1402562"/>
                </a:lnTo>
                <a:lnTo>
                  <a:pt x="7911833" y="1402562"/>
                </a:lnTo>
                <a:lnTo>
                  <a:pt x="7912951" y="1402092"/>
                </a:lnTo>
                <a:lnTo>
                  <a:pt x="7914818" y="1400238"/>
                </a:lnTo>
                <a:lnTo>
                  <a:pt x="7915275" y="1399120"/>
                </a:lnTo>
                <a:lnTo>
                  <a:pt x="7915275" y="1396479"/>
                </a:lnTo>
                <a:close/>
              </a:path>
              <a:path w="10151110" h="1866900">
                <a:moveTo>
                  <a:pt x="7915275" y="932141"/>
                </a:moveTo>
                <a:lnTo>
                  <a:pt x="7914818" y="931024"/>
                </a:lnTo>
                <a:lnTo>
                  <a:pt x="7912951" y="929157"/>
                </a:lnTo>
                <a:lnTo>
                  <a:pt x="7911833" y="928687"/>
                </a:lnTo>
                <a:lnTo>
                  <a:pt x="7909204" y="928687"/>
                </a:lnTo>
                <a:lnTo>
                  <a:pt x="7908074" y="929157"/>
                </a:lnTo>
                <a:lnTo>
                  <a:pt x="7906220" y="931024"/>
                </a:lnTo>
                <a:lnTo>
                  <a:pt x="7905750" y="932141"/>
                </a:lnTo>
                <a:lnTo>
                  <a:pt x="7905750" y="934770"/>
                </a:lnTo>
                <a:lnTo>
                  <a:pt x="7906220" y="935888"/>
                </a:lnTo>
                <a:lnTo>
                  <a:pt x="7908074" y="937755"/>
                </a:lnTo>
                <a:lnTo>
                  <a:pt x="7909204" y="938212"/>
                </a:lnTo>
                <a:lnTo>
                  <a:pt x="7911833" y="938212"/>
                </a:lnTo>
                <a:lnTo>
                  <a:pt x="7912951" y="937755"/>
                </a:lnTo>
                <a:lnTo>
                  <a:pt x="7914818" y="935888"/>
                </a:lnTo>
                <a:lnTo>
                  <a:pt x="7915275" y="934770"/>
                </a:lnTo>
                <a:lnTo>
                  <a:pt x="7915275" y="932141"/>
                </a:lnTo>
                <a:close/>
              </a:path>
              <a:path w="10151110" h="1866900">
                <a:moveTo>
                  <a:pt x="7915275" y="467791"/>
                </a:moveTo>
                <a:lnTo>
                  <a:pt x="7914818" y="466674"/>
                </a:lnTo>
                <a:lnTo>
                  <a:pt x="7912951" y="464820"/>
                </a:lnTo>
                <a:lnTo>
                  <a:pt x="7911833" y="464350"/>
                </a:lnTo>
                <a:lnTo>
                  <a:pt x="7909204" y="464350"/>
                </a:lnTo>
                <a:lnTo>
                  <a:pt x="7908074" y="464820"/>
                </a:lnTo>
                <a:lnTo>
                  <a:pt x="7906220" y="466674"/>
                </a:lnTo>
                <a:lnTo>
                  <a:pt x="7905750" y="467791"/>
                </a:lnTo>
                <a:lnTo>
                  <a:pt x="7905750" y="470433"/>
                </a:lnTo>
                <a:lnTo>
                  <a:pt x="7906220" y="471551"/>
                </a:lnTo>
                <a:lnTo>
                  <a:pt x="7908074" y="473405"/>
                </a:lnTo>
                <a:lnTo>
                  <a:pt x="7909204" y="473875"/>
                </a:lnTo>
                <a:lnTo>
                  <a:pt x="7911833" y="473875"/>
                </a:lnTo>
                <a:lnTo>
                  <a:pt x="7912951" y="473405"/>
                </a:lnTo>
                <a:lnTo>
                  <a:pt x="7914818" y="471551"/>
                </a:lnTo>
                <a:lnTo>
                  <a:pt x="7915275" y="470433"/>
                </a:lnTo>
                <a:lnTo>
                  <a:pt x="7915275" y="467791"/>
                </a:lnTo>
                <a:close/>
              </a:path>
              <a:path w="10151110" h="1866900">
                <a:moveTo>
                  <a:pt x="7915275" y="3454"/>
                </a:moveTo>
                <a:lnTo>
                  <a:pt x="7914818" y="2336"/>
                </a:lnTo>
                <a:lnTo>
                  <a:pt x="7912951" y="469"/>
                </a:lnTo>
                <a:lnTo>
                  <a:pt x="7911833" y="0"/>
                </a:lnTo>
                <a:lnTo>
                  <a:pt x="7909204" y="0"/>
                </a:lnTo>
                <a:lnTo>
                  <a:pt x="7908074" y="469"/>
                </a:lnTo>
                <a:lnTo>
                  <a:pt x="7906220" y="2336"/>
                </a:lnTo>
                <a:lnTo>
                  <a:pt x="7905750" y="3454"/>
                </a:lnTo>
                <a:lnTo>
                  <a:pt x="7905750" y="6083"/>
                </a:lnTo>
                <a:lnTo>
                  <a:pt x="7906220" y="7200"/>
                </a:lnTo>
                <a:lnTo>
                  <a:pt x="7908074" y="9067"/>
                </a:lnTo>
                <a:lnTo>
                  <a:pt x="7909204" y="9525"/>
                </a:lnTo>
                <a:lnTo>
                  <a:pt x="7911833" y="9525"/>
                </a:lnTo>
                <a:lnTo>
                  <a:pt x="7912951" y="9067"/>
                </a:lnTo>
                <a:lnTo>
                  <a:pt x="7914818" y="7200"/>
                </a:lnTo>
                <a:lnTo>
                  <a:pt x="7915275" y="6083"/>
                </a:lnTo>
                <a:lnTo>
                  <a:pt x="7915275" y="3454"/>
                </a:lnTo>
                <a:close/>
              </a:path>
              <a:path w="10151110" h="1866900">
                <a:moveTo>
                  <a:pt x="7962900" y="1860829"/>
                </a:moveTo>
                <a:lnTo>
                  <a:pt x="7962443" y="1859711"/>
                </a:lnTo>
                <a:lnTo>
                  <a:pt x="7960576" y="1857844"/>
                </a:lnTo>
                <a:lnTo>
                  <a:pt x="7959458" y="1857375"/>
                </a:lnTo>
                <a:lnTo>
                  <a:pt x="7956829" y="1857375"/>
                </a:lnTo>
                <a:lnTo>
                  <a:pt x="7955699" y="1857844"/>
                </a:lnTo>
                <a:lnTo>
                  <a:pt x="7953845" y="1859711"/>
                </a:lnTo>
                <a:lnTo>
                  <a:pt x="7953375" y="1860829"/>
                </a:lnTo>
                <a:lnTo>
                  <a:pt x="7953375" y="1863458"/>
                </a:lnTo>
                <a:lnTo>
                  <a:pt x="7953845" y="1864575"/>
                </a:lnTo>
                <a:lnTo>
                  <a:pt x="7955699" y="1866442"/>
                </a:lnTo>
                <a:lnTo>
                  <a:pt x="7956829" y="1866900"/>
                </a:lnTo>
                <a:lnTo>
                  <a:pt x="7959458" y="1866900"/>
                </a:lnTo>
                <a:lnTo>
                  <a:pt x="7960576" y="1866442"/>
                </a:lnTo>
                <a:lnTo>
                  <a:pt x="7962443" y="1864575"/>
                </a:lnTo>
                <a:lnTo>
                  <a:pt x="7962900" y="1863458"/>
                </a:lnTo>
                <a:lnTo>
                  <a:pt x="7962900" y="1860829"/>
                </a:lnTo>
                <a:close/>
              </a:path>
              <a:path w="10151110" h="1866900">
                <a:moveTo>
                  <a:pt x="7962900" y="1396479"/>
                </a:moveTo>
                <a:lnTo>
                  <a:pt x="7962443" y="1395361"/>
                </a:lnTo>
                <a:lnTo>
                  <a:pt x="7960576" y="1393507"/>
                </a:lnTo>
                <a:lnTo>
                  <a:pt x="7959458" y="1393037"/>
                </a:lnTo>
                <a:lnTo>
                  <a:pt x="7956829" y="1393037"/>
                </a:lnTo>
                <a:lnTo>
                  <a:pt x="7955699" y="1393507"/>
                </a:lnTo>
                <a:lnTo>
                  <a:pt x="7953845" y="1395361"/>
                </a:lnTo>
                <a:lnTo>
                  <a:pt x="7953375" y="1396479"/>
                </a:lnTo>
                <a:lnTo>
                  <a:pt x="7953375" y="1399120"/>
                </a:lnTo>
                <a:lnTo>
                  <a:pt x="7953845" y="1400238"/>
                </a:lnTo>
                <a:lnTo>
                  <a:pt x="7955699" y="1402092"/>
                </a:lnTo>
                <a:lnTo>
                  <a:pt x="7956829" y="1402562"/>
                </a:lnTo>
                <a:lnTo>
                  <a:pt x="7959458" y="1402562"/>
                </a:lnTo>
                <a:lnTo>
                  <a:pt x="7960576" y="1402092"/>
                </a:lnTo>
                <a:lnTo>
                  <a:pt x="7962443" y="1400238"/>
                </a:lnTo>
                <a:lnTo>
                  <a:pt x="7962900" y="1399120"/>
                </a:lnTo>
                <a:lnTo>
                  <a:pt x="7962900" y="1396479"/>
                </a:lnTo>
                <a:close/>
              </a:path>
              <a:path w="10151110" h="1866900">
                <a:moveTo>
                  <a:pt x="7962900" y="932141"/>
                </a:moveTo>
                <a:lnTo>
                  <a:pt x="7962443" y="931024"/>
                </a:lnTo>
                <a:lnTo>
                  <a:pt x="7960576" y="929157"/>
                </a:lnTo>
                <a:lnTo>
                  <a:pt x="7959458" y="928687"/>
                </a:lnTo>
                <a:lnTo>
                  <a:pt x="7956829" y="928687"/>
                </a:lnTo>
                <a:lnTo>
                  <a:pt x="7955699" y="929157"/>
                </a:lnTo>
                <a:lnTo>
                  <a:pt x="7953845" y="931024"/>
                </a:lnTo>
                <a:lnTo>
                  <a:pt x="7953375" y="932141"/>
                </a:lnTo>
                <a:lnTo>
                  <a:pt x="7953375" y="934770"/>
                </a:lnTo>
                <a:lnTo>
                  <a:pt x="7953845" y="935888"/>
                </a:lnTo>
                <a:lnTo>
                  <a:pt x="7955699" y="937755"/>
                </a:lnTo>
                <a:lnTo>
                  <a:pt x="7956829" y="938212"/>
                </a:lnTo>
                <a:lnTo>
                  <a:pt x="7959458" y="938212"/>
                </a:lnTo>
                <a:lnTo>
                  <a:pt x="7960576" y="937755"/>
                </a:lnTo>
                <a:lnTo>
                  <a:pt x="7962443" y="935888"/>
                </a:lnTo>
                <a:lnTo>
                  <a:pt x="7962900" y="934770"/>
                </a:lnTo>
                <a:lnTo>
                  <a:pt x="7962900" y="932141"/>
                </a:lnTo>
                <a:close/>
              </a:path>
              <a:path w="10151110" h="1866900">
                <a:moveTo>
                  <a:pt x="7962900" y="467791"/>
                </a:moveTo>
                <a:lnTo>
                  <a:pt x="7962443" y="466674"/>
                </a:lnTo>
                <a:lnTo>
                  <a:pt x="7960576" y="464820"/>
                </a:lnTo>
                <a:lnTo>
                  <a:pt x="7959458" y="464350"/>
                </a:lnTo>
                <a:lnTo>
                  <a:pt x="7956829" y="464350"/>
                </a:lnTo>
                <a:lnTo>
                  <a:pt x="7955699" y="464820"/>
                </a:lnTo>
                <a:lnTo>
                  <a:pt x="7953845" y="466674"/>
                </a:lnTo>
                <a:lnTo>
                  <a:pt x="7953375" y="467791"/>
                </a:lnTo>
                <a:lnTo>
                  <a:pt x="7953375" y="470433"/>
                </a:lnTo>
                <a:lnTo>
                  <a:pt x="7953845" y="471551"/>
                </a:lnTo>
                <a:lnTo>
                  <a:pt x="7955699" y="473405"/>
                </a:lnTo>
                <a:lnTo>
                  <a:pt x="7956829" y="473875"/>
                </a:lnTo>
                <a:lnTo>
                  <a:pt x="7959458" y="473875"/>
                </a:lnTo>
                <a:lnTo>
                  <a:pt x="7960576" y="473405"/>
                </a:lnTo>
                <a:lnTo>
                  <a:pt x="7962443" y="471551"/>
                </a:lnTo>
                <a:lnTo>
                  <a:pt x="7962900" y="470433"/>
                </a:lnTo>
                <a:lnTo>
                  <a:pt x="7962900" y="467791"/>
                </a:lnTo>
                <a:close/>
              </a:path>
              <a:path w="10151110" h="1866900">
                <a:moveTo>
                  <a:pt x="7962900" y="3454"/>
                </a:moveTo>
                <a:lnTo>
                  <a:pt x="7962443" y="2336"/>
                </a:lnTo>
                <a:lnTo>
                  <a:pt x="7960576" y="469"/>
                </a:lnTo>
                <a:lnTo>
                  <a:pt x="7959458" y="0"/>
                </a:lnTo>
                <a:lnTo>
                  <a:pt x="7956829" y="0"/>
                </a:lnTo>
                <a:lnTo>
                  <a:pt x="7955699" y="469"/>
                </a:lnTo>
                <a:lnTo>
                  <a:pt x="7953845" y="2336"/>
                </a:lnTo>
                <a:lnTo>
                  <a:pt x="7953375" y="3454"/>
                </a:lnTo>
                <a:lnTo>
                  <a:pt x="7953375" y="6083"/>
                </a:lnTo>
                <a:lnTo>
                  <a:pt x="7953845" y="7200"/>
                </a:lnTo>
                <a:lnTo>
                  <a:pt x="7955699" y="9067"/>
                </a:lnTo>
                <a:lnTo>
                  <a:pt x="7956829" y="9525"/>
                </a:lnTo>
                <a:lnTo>
                  <a:pt x="7959458" y="9525"/>
                </a:lnTo>
                <a:lnTo>
                  <a:pt x="7960576" y="9067"/>
                </a:lnTo>
                <a:lnTo>
                  <a:pt x="7962443" y="7200"/>
                </a:lnTo>
                <a:lnTo>
                  <a:pt x="7962900" y="6083"/>
                </a:lnTo>
                <a:lnTo>
                  <a:pt x="7962900" y="3454"/>
                </a:lnTo>
                <a:close/>
              </a:path>
              <a:path w="10151110" h="1866900">
                <a:moveTo>
                  <a:pt x="8010525" y="1860829"/>
                </a:moveTo>
                <a:lnTo>
                  <a:pt x="8010068" y="1859711"/>
                </a:lnTo>
                <a:lnTo>
                  <a:pt x="8008201" y="1857844"/>
                </a:lnTo>
                <a:lnTo>
                  <a:pt x="8007083" y="1857375"/>
                </a:lnTo>
                <a:lnTo>
                  <a:pt x="8004454" y="1857375"/>
                </a:lnTo>
                <a:lnTo>
                  <a:pt x="8003324" y="1857844"/>
                </a:lnTo>
                <a:lnTo>
                  <a:pt x="8001470" y="1859711"/>
                </a:lnTo>
                <a:lnTo>
                  <a:pt x="8001000" y="1860829"/>
                </a:lnTo>
                <a:lnTo>
                  <a:pt x="8001000" y="1863458"/>
                </a:lnTo>
                <a:lnTo>
                  <a:pt x="8001470" y="1864575"/>
                </a:lnTo>
                <a:lnTo>
                  <a:pt x="8003324" y="1866442"/>
                </a:lnTo>
                <a:lnTo>
                  <a:pt x="8004454" y="1866900"/>
                </a:lnTo>
                <a:lnTo>
                  <a:pt x="8007083" y="1866900"/>
                </a:lnTo>
                <a:lnTo>
                  <a:pt x="8008201" y="1866442"/>
                </a:lnTo>
                <a:lnTo>
                  <a:pt x="8010068" y="1864575"/>
                </a:lnTo>
                <a:lnTo>
                  <a:pt x="8010525" y="1863458"/>
                </a:lnTo>
                <a:lnTo>
                  <a:pt x="8010525" y="1860829"/>
                </a:lnTo>
                <a:close/>
              </a:path>
              <a:path w="10151110" h="1866900">
                <a:moveTo>
                  <a:pt x="8010525" y="1396479"/>
                </a:moveTo>
                <a:lnTo>
                  <a:pt x="8010068" y="1395361"/>
                </a:lnTo>
                <a:lnTo>
                  <a:pt x="8008201" y="1393507"/>
                </a:lnTo>
                <a:lnTo>
                  <a:pt x="8007083" y="1393037"/>
                </a:lnTo>
                <a:lnTo>
                  <a:pt x="8004454" y="1393037"/>
                </a:lnTo>
                <a:lnTo>
                  <a:pt x="8003324" y="1393507"/>
                </a:lnTo>
                <a:lnTo>
                  <a:pt x="8001470" y="1395361"/>
                </a:lnTo>
                <a:lnTo>
                  <a:pt x="8001000" y="1396479"/>
                </a:lnTo>
                <a:lnTo>
                  <a:pt x="8001000" y="1399120"/>
                </a:lnTo>
                <a:lnTo>
                  <a:pt x="8001470" y="1400238"/>
                </a:lnTo>
                <a:lnTo>
                  <a:pt x="8003324" y="1402092"/>
                </a:lnTo>
                <a:lnTo>
                  <a:pt x="8004454" y="1402562"/>
                </a:lnTo>
                <a:lnTo>
                  <a:pt x="8007083" y="1402562"/>
                </a:lnTo>
                <a:lnTo>
                  <a:pt x="8008201" y="1402092"/>
                </a:lnTo>
                <a:lnTo>
                  <a:pt x="8010068" y="1400238"/>
                </a:lnTo>
                <a:lnTo>
                  <a:pt x="8010525" y="1399120"/>
                </a:lnTo>
                <a:lnTo>
                  <a:pt x="8010525" y="1396479"/>
                </a:lnTo>
                <a:close/>
              </a:path>
              <a:path w="10151110" h="1866900">
                <a:moveTo>
                  <a:pt x="8010525" y="932141"/>
                </a:moveTo>
                <a:lnTo>
                  <a:pt x="8010068" y="931024"/>
                </a:lnTo>
                <a:lnTo>
                  <a:pt x="8008201" y="929157"/>
                </a:lnTo>
                <a:lnTo>
                  <a:pt x="8007083" y="928687"/>
                </a:lnTo>
                <a:lnTo>
                  <a:pt x="8004454" y="928687"/>
                </a:lnTo>
                <a:lnTo>
                  <a:pt x="8003324" y="929157"/>
                </a:lnTo>
                <a:lnTo>
                  <a:pt x="8001470" y="931024"/>
                </a:lnTo>
                <a:lnTo>
                  <a:pt x="8001000" y="932141"/>
                </a:lnTo>
                <a:lnTo>
                  <a:pt x="8001000" y="934770"/>
                </a:lnTo>
                <a:lnTo>
                  <a:pt x="8001470" y="935888"/>
                </a:lnTo>
                <a:lnTo>
                  <a:pt x="8003324" y="937755"/>
                </a:lnTo>
                <a:lnTo>
                  <a:pt x="8004454" y="938212"/>
                </a:lnTo>
                <a:lnTo>
                  <a:pt x="8007083" y="938212"/>
                </a:lnTo>
                <a:lnTo>
                  <a:pt x="8008201" y="937755"/>
                </a:lnTo>
                <a:lnTo>
                  <a:pt x="8010068" y="935888"/>
                </a:lnTo>
                <a:lnTo>
                  <a:pt x="8010525" y="934770"/>
                </a:lnTo>
                <a:lnTo>
                  <a:pt x="8010525" y="932141"/>
                </a:lnTo>
                <a:close/>
              </a:path>
              <a:path w="10151110" h="1866900">
                <a:moveTo>
                  <a:pt x="8010525" y="467791"/>
                </a:moveTo>
                <a:lnTo>
                  <a:pt x="8010068" y="466674"/>
                </a:lnTo>
                <a:lnTo>
                  <a:pt x="8008201" y="464820"/>
                </a:lnTo>
                <a:lnTo>
                  <a:pt x="8007083" y="464350"/>
                </a:lnTo>
                <a:lnTo>
                  <a:pt x="8004454" y="464350"/>
                </a:lnTo>
                <a:lnTo>
                  <a:pt x="8003324" y="464820"/>
                </a:lnTo>
                <a:lnTo>
                  <a:pt x="8001470" y="466674"/>
                </a:lnTo>
                <a:lnTo>
                  <a:pt x="8001000" y="467791"/>
                </a:lnTo>
                <a:lnTo>
                  <a:pt x="8001000" y="470433"/>
                </a:lnTo>
                <a:lnTo>
                  <a:pt x="8001470" y="471551"/>
                </a:lnTo>
                <a:lnTo>
                  <a:pt x="8003324" y="473405"/>
                </a:lnTo>
                <a:lnTo>
                  <a:pt x="8004454" y="473875"/>
                </a:lnTo>
                <a:lnTo>
                  <a:pt x="8007083" y="473875"/>
                </a:lnTo>
                <a:lnTo>
                  <a:pt x="8008201" y="473405"/>
                </a:lnTo>
                <a:lnTo>
                  <a:pt x="8010068" y="471551"/>
                </a:lnTo>
                <a:lnTo>
                  <a:pt x="8010525" y="470433"/>
                </a:lnTo>
                <a:lnTo>
                  <a:pt x="8010525" y="467791"/>
                </a:lnTo>
                <a:close/>
              </a:path>
              <a:path w="10151110" h="1866900">
                <a:moveTo>
                  <a:pt x="8010525" y="3454"/>
                </a:moveTo>
                <a:lnTo>
                  <a:pt x="8010068" y="2336"/>
                </a:lnTo>
                <a:lnTo>
                  <a:pt x="8008201" y="469"/>
                </a:lnTo>
                <a:lnTo>
                  <a:pt x="8007083" y="0"/>
                </a:lnTo>
                <a:lnTo>
                  <a:pt x="8004454" y="0"/>
                </a:lnTo>
                <a:lnTo>
                  <a:pt x="8003324" y="469"/>
                </a:lnTo>
                <a:lnTo>
                  <a:pt x="8001470" y="2336"/>
                </a:lnTo>
                <a:lnTo>
                  <a:pt x="8001000" y="3454"/>
                </a:lnTo>
                <a:lnTo>
                  <a:pt x="8001000" y="6083"/>
                </a:lnTo>
                <a:lnTo>
                  <a:pt x="8001470" y="7200"/>
                </a:lnTo>
                <a:lnTo>
                  <a:pt x="8003324" y="9067"/>
                </a:lnTo>
                <a:lnTo>
                  <a:pt x="8004454" y="9525"/>
                </a:lnTo>
                <a:lnTo>
                  <a:pt x="8007083" y="9525"/>
                </a:lnTo>
                <a:lnTo>
                  <a:pt x="8008201" y="9067"/>
                </a:lnTo>
                <a:lnTo>
                  <a:pt x="8010068" y="7200"/>
                </a:lnTo>
                <a:lnTo>
                  <a:pt x="8010525" y="6083"/>
                </a:lnTo>
                <a:lnTo>
                  <a:pt x="8010525" y="3454"/>
                </a:lnTo>
                <a:close/>
              </a:path>
              <a:path w="10151110" h="1866900">
                <a:moveTo>
                  <a:pt x="8058150" y="1860829"/>
                </a:moveTo>
                <a:lnTo>
                  <a:pt x="8057693" y="1859711"/>
                </a:lnTo>
                <a:lnTo>
                  <a:pt x="8055826" y="1857844"/>
                </a:lnTo>
                <a:lnTo>
                  <a:pt x="8054708" y="1857375"/>
                </a:lnTo>
                <a:lnTo>
                  <a:pt x="8052079" y="1857375"/>
                </a:lnTo>
                <a:lnTo>
                  <a:pt x="8050949" y="1857844"/>
                </a:lnTo>
                <a:lnTo>
                  <a:pt x="8049095" y="1859711"/>
                </a:lnTo>
                <a:lnTo>
                  <a:pt x="8048625" y="1860829"/>
                </a:lnTo>
                <a:lnTo>
                  <a:pt x="8048625" y="1863458"/>
                </a:lnTo>
                <a:lnTo>
                  <a:pt x="8049095" y="1864575"/>
                </a:lnTo>
                <a:lnTo>
                  <a:pt x="8050949" y="1866442"/>
                </a:lnTo>
                <a:lnTo>
                  <a:pt x="8052079" y="1866900"/>
                </a:lnTo>
                <a:lnTo>
                  <a:pt x="8054708" y="1866900"/>
                </a:lnTo>
                <a:lnTo>
                  <a:pt x="8055826" y="1866442"/>
                </a:lnTo>
                <a:lnTo>
                  <a:pt x="8057693" y="1864575"/>
                </a:lnTo>
                <a:lnTo>
                  <a:pt x="8058150" y="1863458"/>
                </a:lnTo>
                <a:lnTo>
                  <a:pt x="8058150" y="1860829"/>
                </a:lnTo>
                <a:close/>
              </a:path>
              <a:path w="10151110" h="1866900">
                <a:moveTo>
                  <a:pt x="8058150" y="1396479"/>
                </a:moveTo>
                <a:lnTo>
                  <a:pt x="8057693" y="1395361"/>
                </a:lnTo>
                <a:lnTo>
                  <a:pt x="8055826" y="1393507"/>
                </a:lnTo>
                <a:lnTo>
                  <a:pt x="8054708" y="1393037"/>
                </a:lnTo>
                <a:lnTo>
                  <a:pt x="8052079" y="1393037"/>
                </a:lnTo>
                <a:lnTo>
                  <a:pt x="8050949" y="1393507"/>
                </a:lnTo>
                <a:lnTo>
                  <a:pt x="8049095" y="1395361"/>
                </a:lnTo>
                <a:lnTo>
                  <a:pt x="8048625" y="1396479"/>
                </a:lnTo>
                <a:lnTo>
                  <a:pt x="8048625" y="1399120"/>
                </a:lnTo>
                <a:lnTo>
                  <a:pt x="8049095" y="1400238"/>
                </a:lnTo>
                <a:lnTo>
                  <a:pt x="8050949" y="1402092"/>
                </a:lnTo>
                <a:lnTo>
                  <a:pt x="8052079" y="1402562"/>
                </a:lnTo>
                <a:lnTo>
                  <a:pt x="8054708" y="1402562"/>
                </a:lnTo>
                <a:lnTo>
                  <a:pt x="8055826" y="1402092"/>
                </a:lnTo>
                <a:lnTo>
                  <a:pt x="8057693" y="1400238"/>
                </a:lnTo>
                <a:lnTo>
                  <a:pt x="8058150" y="1399120"/>
                </a:lnTo>
                <a:lnTo>
                  <a:pt x="8058150" y="1396479"/>
                </a:lnTo>
                <a:close/>
              </a:path>
              <a:path w="10151110" h="1866900">
                <a:moveTo>
                  <a:pt x="8058150" y="932141"/>
                </a:moveTo>
                <a:lnTo>
                  <a:pt x="8057693" y="931024"/>
                </a:lnTo>
                <a:lnTo>
                  <a:pt x="8055826" y="929157"/>
                </a:lnTo>
                <a:lnTo>
                  <a:pt x="8054708" y="928687"/>
                </a:lnTo>
                <a:lnTo>
                  <a:pt x="8052079" y="928687"/>
                </a:lnTo>
                <a:lnTo>
                  <a:pt x="8050949" y="929157"/>
                </a:lnTo>
                <a:lnTo>
                  <a:pt x="8049095" y="931024"/>
                </a:lnTo>
                <a:lnTo>
                  <a:pt x="8048625" y="932141"/>
                </a:lnTo>
                <a:lnTo>
                  <a:pt x="8048625" y="934770"/>
                </a:lnTo>
                <a:lnTo>
                  <a:pt x="8049095" y="935888"/>
                </a:lnTo>
                <a:lnTo>
                  <a:pt x="8050949" y="937755"/>
                </a:lnTo>
                <a:lnTo>
                  <a:pt x="8052079" y="938212"/>
                </a:lnTo>
                <a:lnTo>
                  <a:pt x="8054708" y="938212"/>
                </a:lnTo>
                <a:lnTo>
                  <a:pt x="8055826" y="937755"/>
                </a:lnTo>
                <a:lnTo>
                  <a:pt x="8057693" y="935888"/>
                </a:lnTo>
                <a:lnTo>
                  <a:pt x="8058150" y="934770"/>
                </a:lnTo>
                <a:lnTo>
                  <a:pt x="8058150" y="932141"/>
                </a:lnTo>
                <a:close/>
              </a:path>
              <a:path w="10151110" h="1866900">
                <a:moveTo>
                  <a:pt x="8058150" y="467791"/>
                </a:moveTo>
                <a:lnTo>
                  <a:pt x="8057693" y="466674"/>
                </a:lnTo>
                <a:lnTo>
                  <a:pt x="8055826" y="464820"/>
                </a:lnTo>
                <a:lnTo>
                  <a:pt x="8054708" y="464350"/>
                </a:lnTo>
                <a:lnTo>
                  <a:pt x="8052079" y="464350"/>
                </a:lnTo>
                <a:lnTo>
                  <a:pt x="8050949" y="464820"/>
                </a:lnTo>
                <a:lnTo>
                  <a:pt x="8049095" y="466674"/>
                </a:lnTo>
                <a:lnTo>
                  <a:pt x="8048625" y="467791"/>
                </a:lnTo>
                <a:lnTo>
                  <a:pt x="8048625" y="470433"/>
                </a:lnTo>
                <a:lnTo>
                  <a:pt x="8049095" y="471551"/>
                </a:lnTo>
                <a:lnTo>
                  <a:pt x="8050949" y="473405"/>
                </a:lnTo>
                <a:lnTo>
                  <a:pt x="8052079" y="473875"/>
                </a:lnTo>
                <a:lnTo>
                  <a:pt x="8054708" y="473875"/>
                </a:lnTo>
                <a:lnTo>
                  <a:pt x="8055826" y="473405"/>
                </a:lnTo>
                <a:lnTo>
                  <a:pt x="8057693" y="471551"/>
                </a:lnTo>
                <a:lnTo>
                  <a:pt x="8058150" y="470433"/>
                </a:lnTo>
                <a:lnTo>
                  <a:pt x="8058150" y="467791"/>
                </a:lnTo>
                <a:close/>
              </a:path>
              <a:path w="10151110" h="1866900">
                <a:moveTo>
                  <a:pt x="8058150" y="3454"/>
                </a:moveTo>
                <a:lnTo>
                  <a:pt x="8057693" y="2336"/>
                </a:lnTo>
                <a:lnTo>
                  <a:pt x="8055826" y="469"/>
                </a:lnTo>
                <a:lnTo>
                  <a:pt x="8054708" y="0"/>
                </a:lnTo>
                <a:lnTo>
                  <a:pt x="8052079" y="0"/>
                </a:lnTo>
                <a:lnTo>
                  <a:pt x="8050949" y="469"/>
                </a:lnTo>
                <a:lnTo>
                  <a:pt x="8049095" y="2336"/>
                </a:lnTo>
                <a:lnTo>
                  <a:pt x="8048625" y="3454"/>
                </a:lnTo>
                <a:lnTo>
                  <a:pt x="8048625" y="6083"/>
                </a:lnTo>
                <a:lnTo>
                  <a:pt x="8049095" y="7200"/>
                </a:lnTo>
                <a:lnTo>
                  <a:pt x="8050949" y="9067"/>
                </a:lnTo>
                <a:lnTo>
                  <a:pt x="8052079" y="9525"/>
                </a:lnTo>
                <a:lnTo>
                  <a:pt x="8054708" y="9525"/>
                </a:lnTo>
                <a:lnTo>
                  <a:pt x="8055826" y="9067"/>
                </a:lnTo>
                <a:lnTo>
                  <a:pt x="8057693" y="7200"/>
                </a:lnTo>
                <a:lnTo>
                  <a:pt x="8058150" y="6083"/>
                </a:lnTo>
                <a:lnTo>
                  <a:pt x="8058150" y="3454"/>
                </a:lnTo>
                <a:close/>
              </a:path>
              <a:path w="10151110" h="1866900">
                <a:moveTo>
                  <a:pt x="8105775" y="1860829"/>
                </a:moveTo>
                <a:lnTo>
                  <a:pt x="8105318" y="1859711"/>
                </a:lnTo>
                <a:lnTo>
                  <a:pt x="8103451" y="1857844"/>
                </a:lnTo>
                <a:lnTo>
                  <a:pt x="8102333" y="1857375"/>
                </a:lnTo>
                <a:lnTo>
                  <a:pt x="8099704" y="1857375"/>
                </a:lnTo>
                <a:lnTo>
                  <a:pt x="8098574" y="1857844"/>
                </a:lnTo>
                <a:lnTo>
                  <a:pt x="8096720" y="1859711"/>
                </a:lnTo>
                <a:lnTo>
                  <a:pt x="8096250" y="1860829"/>
                </a:lnTo>
                <a:lnTo>
                  <a:pt x="8096250" y="1863458"/>
                </a:lnTo>
                <a:lnTo>
                  <a:pt x="8096720" y="1864575"/>
                </a:lnTo>
                <a:lnTo>
                  <a:pt x="8098574" y="1866442"/>
                </a:lnTo>
                <a:lnTo>
                  <a:pt x="8099704" y="1866900"/>
                </a:lnTo>
                <a:lnTo>
                  <a:pt x="8102333" y="1866900"/>
                </a:lnTo>
                <a:lnTo>
                  <a:pt x="8103451" y="1866442"/>
                </a:lnTo>
                <a:lnTo>
                  <a:pt x="8105318" y="1864575"/>
                </a:lnTo>
                <a:lnTo>
                  <a:pt x="8105775" y="1863458"/>
                </a:lnTo>
                <a:lnTo>
                  <a:pt x="8105775" y="1860829"/>
                </a:lnTo>
                <a:close/>
              </a:path>
              <a:path w="10151110" h="1866900">
                <a:moveTo>
                  <a:pt x="8105775" y="1396479"/>
                </a:moveTo>
                <a:lnTo>
                  <a:pt x="8105318" y="1395361"/>
                </a:lnTo>
                <a:lnTo>
                  <a:pt x="8103451" y="1393507"/>
                </a:lnTo>
                <a:lnTo>
                  <a:pt x="8102333" y="1393037"/>
                </a:lnTo>
                <a:lnTo>
                  <a:pt x="8099704" y="1393037"/>
                </a:lnTo>
                <a:lnTo>
                  <a:pt x="8098574" y="1393507"/>
                </a:lnTo>
                <a:lnTo>
                  <a:pt x="8096720" y="1395361"/>
                </a:lnTo>
                <a:lnTo>
                  <a:pt x="8096250" y="1396479"/>
                </a:lnTo>
                <a:lnTo>
                  <a:pt x="8096250" y="1399120"/>
                </a:lnTo>
                <a:lnTo>
                  <a:pt x="8096720" y="1400238"/>
                </a:lnTo>
                <a:lnTo>
                  <a:pt x="8098574" y="1402092"/>
                </a:lnTo>
                <a:lnTo>
                  <a:pt x="8099704" y="1402562"/>
                </a:lnTo>
                <a:lnTo>
                  <a:pt x="8102333" y="1402562"/>
                </a:lnTo>
                <a:lnTo>
                  <a:pt x="8103451" y="1402092"/>
                </a:lnTo>
                <a:lnTo>
                  <a:pt x="8105318" y="1400238"/>
                </a:lnTo>
                <a:lnTo>
                  <a:pt x="8105775" y="1399120"/>
                </a:lnTo>
                <a:lnTo>
                  <a:pt x="8105775" y="1396479"/>
                </a:lnTo>
                <a:close/>
              </a:path>
              <a:path w="10151110" h="1866900">
                <a:moveTo>
                  <a:pt x="8105775" y="932141"/>
                </a:moveTo>
                <a:lnTo>
                  <a:pt x="8105318" y="931024"/>
                </a:lnTo>
                <a:lnTo>
                  <a:pt x="8103451" y="929157"/>
                </a:lnTo>
                <a:lnTo>
                  <a:pt x="8102333" y="928687"/>
                </a:lnTo>
                <a:lnTo>
                  <a:pt x="8099704" y="928687"/>
                </a:lnTo>
                <a:lnTo>
                  <a:pt x="8098574" y="929157"/>
                </a:lnTo>
                <a:lnTo>
                  <a:pt x="8096720" y="931024"/>
                </a:lnTo>
                <a:lnTo>
                  <a:pt x="8096250" y="932141"/>
                </a:lnTo>
                <a:lnTo>
                  <a:pt x="8096250" y="934770"/>
                </a:lnTo>
                <a:lnTo>
                  <a:pt x="8096720" y="935888"/>
                </a:lnTo>
                <a:lnTo>
                  <a:pt x="8098574" y="937755"/>
                </a:lnTo>
                <a:lnTo>
                  <a:pt x="8099704" y="938212"/>
                </a:lnTo>
                <a:lnTo>
                  <a:pt x="8102333" y="938212"/>
                </a:lnTo>
                <a:lnTo>
                  <a:pt x="8103451" y="937755"/>
                </a:lnTo>
                <a:lnTo>
                  <a:pt x="8105318" y="935888"/>
                </a:lnTo>
                <a:lnTo>
                  <a:pt x="8105775" y="934770"/>
                </a:lnTo>
                <a:lnTo>
                  <a:pt x="8105775" y="932141"/>
                </a:lnTo>
                <a:close/>
              </a:path>
              <a:path w="10151110" h="1866900">
                <a:moveTo>
                  <a:pt x="8105775" y="467791"/>
                </a:moveTo>
                <a:lnTo>
                  <a:pt x="8105318" y="466674"/>
                </a:lnTo>
                <a:lnTo>
                  <a:pt x="8103451" y="464820"/>
                </a:lnTo>
                <a:lnTo>
                  <a:pt x="8102333" y="464350"/>
                </a:lnTo>
                <a:lnTo>
                  <a:pt x="8099704" y="464350"/>
                </a:lnTo>
                <a:lnTo>
                  <a:pt x="8098574" y="464820"/>
                </a:lnTo>
                <a:lnTo>
                  <a:pt x="8096720" y="466674"/>
                </a:lnTo>
                <a:lnTo>
                  <a:pt x="8096250" y="467791"/>
                </a:lnTo>
                <a:lnTo>
                  <a:pt x="8096250" y="470433"/>
                </a:lnTo>
                <a:lnTo>
                  <a:pt x="8096720" y="471551"/>
                </a:lnTo>
                <a:lnTo>
                  <a:pt x="8098574" y="473405"/>
                </a:lnTo>
                <a:lnTo>
                  <a:pt x="8099704" y="473875"/>
                </a:lnTo>
                <a:lnTo>
                  <a:pt x="8102333" y="473875"/>
                </a:lnTo>
                <a:lnTo>
                  <a:pt x="8103451" y="473405"/>
                </a:lnTo>
                <a:lnTo>
                  <a:pt x="8105318" y="471551"/>
                </a:lnTo>
                <a:lnTo>
                  <a:pt x="8105775" y="470433"/>
                </a:lnTo>
                <a:lnTo>
                  <a:pt x="8105775" y="467791"/>
                </a:lnTo>
                <a:close/>
              </a:path>
              <a:path w="10151110" h="1866900">
                <a:moveTo>
                  <a:pt x="8105775" y="3454"/>
                </a:moveTo>
                <a:lnTo>
                  <a:pt x="8105318" y="2336"/>
                </a:lnTo>
                <a:lnTo>
                  <a:pt x="8103451" y="469"/>
                </a:lnTo>
                <a:lnTo>
                  <a:pt x="8102333" y="0"/>
                </a:lnTo>
                <a:lnTo>
                  <a:pt x="8099704" y="0"/>
                </a:lnTo>
                <a:lnTo>
                  <a:pt x="8098574" y="469"/>
                </a:lnTo>
                <a:lnTo>
                  <a:pt x="8096720" y="2336"/>
                </a:lnTo>
                <a:lnTo>
                  <a:pt x="8096250" y="3454"/>
                </a:lnTo>
                <a:lnTo>
                  <a:pt x="8096250" y="6083"/>
                </a:lnTo>
                <a:lnTo>
                  <a:pt x="8096720" y="7200"/>
                </a:lnTo>
                <a:lnTo>
                  <a:pt x="8098574" y="9067"/>
                </a:lnTo>
                <a:lnTo>
                  <a:pt x="8099704" y="9525"/>
                </a:lnTo>
                <a:lnTo>
                  <a:pt x="8102333" y="9525"/>
                </a:lnTo>
                <a:lnTo>
                  <a:pt x="8103451" y="9067"/>
                </a:lnTo>
                <a:lnTo>
                  <a:pt x="8105318" y="7200"/>
                </a:lnTo>
                <a:lnTo>
                  <a:pt x="8105775" y="6083"/>
                </a:lnTo>
                <a:lnTo>
                  <a:pt x="8105775" y="3454"/>
                </a:lnTo>
                <a:close/>
              </a:path>
              <a:path w="10151110" h="1866900">
                <a:moveTo>
                  <a:pt x="8153400" y="1860829"/>
                </a:moveTo>
                <a:lnTo>
                  <a:pt x="8152943" y="1859711"/>
                </a:lnTo>
                <a:lnTo>
                  <a:pt x="8151076" y="1857844"/>
                </a:lnTo>
                <a:lnTo>
                  <a:pt x="8149958" y="1857375"/>
                </a:lnTo>
                <a:lnTo>
                  <a:pt x="8147329" y="1857375"/>
                </a:lnTo>
                <a:lnTo>
                  <a:pt x="8146199" y="1857844"/>
                </a:lnTo>
                <a:lnTo>
                  <a:pt x="8144345" y="1859711"/>
                </a:lnTo>
                <a:lnTo>
                  <a:pt x="8143875" y="1860829"/>
                </a:lnTo>
                <a:lnTo>
                  <a:pt x="8143875" y="1863458"/>
                </a:lnTo>
                <a:lnTo>
                  <a:pt x="8144345" y="1864575"/>
                </a:lnTo>
                <a:lnTo>
                  <a:pt x="8146199" y="1866442"/>
                </a:lnTo>
                <a:lnTo>
                  <a:pt x="8147329" y="1866900"/>
                </a:lnTo>
                <a:lnTo>
                  <a:pt x="8149958" y="1866900"/>
                </a:lnTo>
                <a:lnTo>
                  <a:pt x="8151076" y="1866442"/>
                </a:lnTo>
                <a:lnTo>
                  <a:pt x="8152943" y="1864575"/>
                </a:lnTo>
                <a:lnTo>
                  <a:pt x="8153400" y="1863458"/>
                </a:lnTo>
                <a:lnTo>
                  <a:pt x="8153400" y="1860829"/>
                </a:lnTo>
                <a:close/>
              </a:path>
              <a:path w="10151110" h="1866900">
                <a:moveTo>
                  <a:pt x="8153400" y="1396479"/>
                </a:moveTo>
                <a:lnTo>
                  <a:pt x="8152943" y="1395361"/>
                </a:lnTo>
                <a:lnTo>
                  <a:pt x="8151076" y="1393507"/>
                </a:lnTo>
                <a:lnTo>
                  <a:pt x="8149958" y="1393037"/>
                </a:lnTo>
                <a:lnTo>
                  <a:pt x="8147329" y="1393037"/>
                </a:lnTo>
                <a:lnTo>
                  <a:pt x="8146199" y="1393507"/>
                </a:lnTo>
                <a:lnTo>
                  <a:pt x="8144345" y="1395361"/>
                </a:lnTo>
                <a:lnTo>
                  <a:pt x="8143875" y="1396479"/>
                </a:lnTo>
                <a:lnTo>
                  <a:pt x="8143875" y="1399120"/>
                </a:lnTo>
                <a:lnTo>
                  <a:pt x="8144345" y="1400238"/>
                </a:lnTo>
                <a:lnTo>
                  <a:pt x="8146199" y="1402092"/>
                </a:lnTo>
                <a:lnTo>
                  <a:pt x="8147329" y="1402562"/>
                </a:lnTo>
                <a:lnTo>
                  <a:pt x="8149958" y="1402562"/>
                </a:lnTo>
                <a:lnTo>
                  <a:pt x="8151076" y="1402092"/>
                </a:lnTo>
                <a:lnTo>
                  <a:pt x="8152943" y="1400238"/>
                </a:lnTo>
                <a:lnTo>
                  <a:pt x="8153400" y="1399120"/>
                </a:lnTo>
                <a:lnTo>
                  <a:pt x="8153400" y="1396479"/>
                </a:lnTo>
                <a:close/>
              </a:path>
              <a:path w="10151110" h="1866900">
                <a:moveTo>
                  <a:pt x="8153400" y="932141"/>
                </a:moveTo>
                <a:lnTo>
                  <a:pt x="8152943" y="931024"/>
                </a:lnTo>
                <a:lnTo>
                  <a:pt x="8151076" y="929157"/>
                </a:lnTo>
                <a:lnTo>
                  <a:pt x="8149958" y="928687"/>
                </a:lnTo>
                <a:lnTo>
                  <a:pt x="8147329" y="928687"/>
                </a:lnTo>
                <a:lnTo>
                  <a:pt x="8146199" y="929157"/>
                </a:lnTo>
                <a:lnTo>
                  <a:pt x="8144345" y="931024"/>
                </a:lnTo>
                <a:lnTo>
                  <a:pt x="8143875" y="932141"/>
                </a:lnTo>
                <a:lnTo>
                  <a:pt x="8143875" y="934770"/>
                </a:lnTo>
                <a:lnTo>
                  <a:pt x="8144345" y="935888"/>
                </a:lnTo>
                <a:lnTo>
                  <a:pt x="8146199" y="937755"/>
                </a:lnTo>
                <a:lnTo>
                  <a:pt x="8147329" y="938212"/>
                </a:lnTo>
                <a:lnTo>
                  <a:pt x="8149958" y="938212"/>
                </a:lnTo>
                <a:lnTo>
                  <a:pt x="8151076" y="937755"/>
                </a:lnTo>
                <a:lnTo>
                  <a:pt x="8152943" y="935888"/>
                </a:lnTo>
                <a:lnTo>
                  <a:pt x="8153400" y="934770"/>
                </a:lnTo>
                <a:lnTo>
                  <a:pt x="8153400" y="932141"/>
                </a:lnTo>
                <a:close/>
              </a:path>
              <a:path w="10151110" h="1866900">
                <a:moveTo>
                  <a:pt x="8153400" y="467791"/>
                </a:moveTo>
                <a:lnTo>
                  <a:pt x="8152943" y="466674"/>
                </a:lnTo>
                <a:lnTo>
                  <a:pt x="8151076" y="464820"/>
                </a:lnTo>
                <a:lnTo>
                  <a:pt x="8149958" y="464350"/>
                </a:lnTo>
                <a:lnTo>
                  <a:pt x="8147329" y="464350"/>
                </a:lnTo>
                <a:lnTo>
                  <a:pt x="8146199" y="464820"/>
                </a:lnTo>
                <a:lnTo>
                  <a:pt x="8144345" y="466674"/>
                </a:lnTo>
                <a:lnTo>
                  <a:pt x="8143875" y="467791"/>
                </a:lnTo>
                <a:lnTo>
                  <a:pt x="8143875" y="470433"/>
                </a:lnTo>
                <a:lnTo>
                  <a:pt x="8144345" y="471551"/>
                </a:lnTo>
                <a:lnTo>
                  <a:pt x="8146199" y="473405"/>
                </a:lnTo>
                <a:lnTo>
                  <a:pt x="8147329" y="473875"/>
                </a:lnTo>
                <a:lnTo>
                  <a:pt x="8149958" y="473875"/>
                </a:lnTo>
                <a:lnTo>
                  <a:pt x="8151076" y="473405"/>
                </a:lnTo>
                <a:lnTo>
                  <a:pt x="8152943" y="471551"/>
                </a:lnTo>
                <a:lnTo>
                  <a:pt x="8153400" y="470433"/>
                </a:lnTo>
                <a:lnTo>
                  <a:pt x="8153400" y="467791"/>
                </a:lnTo>
                <a:close/>
              </a:path>
              <a:path w="10151110" h="1866900">
                <a:moveTo>
                  <a:pt x="8153400" y="3454"/>
                </a:moveTo>
                <a:lnTo>
                  <a:pt x="8152943" y="2336"/>
                </a:lnTo>
                <a:lnTo>
                  <a:pt x="8151076" y="469"/>
                </a:lnTo>
                <a:lnTo>
                  <a:pt x="8149958" y="0"/>
                </a:lnTo>
                <a:lnTo>
                  <a:pt x="8147329" y="0"/>
                </a:lnTo>
                <a:lnTo>
                  <a:pt x="8146199" y="469"/>
                </a:lnTo>
                <a:lnTo>
                  <a:pt x="8144345" y="2336"/>
                </a:lnTo>
                <a:lnTo>
                  <a:pt x="8143875" y="3454"/>
                </a:lnTo>
                <a:lnTo>
                  <a:pt x="8143875" y="6083"/>
                </a:lnTo>
                <a:lnTo>
                  <a:pt x="8144345" y="7200"/>
                </a:lnTo>
                <a:lnTo>
                  <a:pt x="8146199" y="9067"/>
                </a:lnTo>
                <a:lnTo>
                  <a:pt x="8147329" y="9525"/>
                </a:lnTo>
                <a:lnTo>
                  <a:pt x="8149958" y="9525"/>
                </a:lnTo>
                <a:lnTo>
                  <a:pt x="8151076" y="9067"/>
                </a:lnTo>
                <a:lnTo>
                  <a:pt x="8152943" y="7200"/>
                </a:lnTo>
                <a:lnTo>
                  <a:pt x="8153400" y="6083"/>
                </a:lnTo>
                <a:lnTo>
                  <a:pt x="8153400" y="3454"/>
                </a:lnTo>
                <a:close/>
              </a:path>
              <a:path w="10151110" h="1866900">
                <a:moveTo>
                  <a:pt x="8201025" y="1860829"/>
                </a:moveTo>
                <a:lnTo>
                  <a:pt x="8200568" y="1859711"/>
                </a:lnTo>
                <a:lnTo>
                  <a:pt x="8198701" y="1857844"/>
                </a:lnTo>
                <a:lnTo>
                  <a:pt x="8197583" y="1857375"/>
                </a:lnTo>
                <a:lnTo>
                  <a:pt x="8194954" y="1857375"/>
                </a:lnTo>
                <a:lnTo>
                  <a:pt x="8193824" y="1857844"/>
                </a:lnTo>
                <a:lnTo>
                  <a:pt x="8191970" y="1859711"/>
                </a:lnTo>
                <a:lnTo>
                  <a:pt x="8191500" y="1860829"/>
                </a:lnTo>
                <a:lnTo>
                  <a:pt x="8191500" y="1863458"/>
                </a:lnTo>
                <a:lnTo>
                  <a:pt x="8191970" y="1864575"/>
                </a:lnTo>
                <a:lnTo>
                  <a:pt x="8193824" y="1866442"/>
                </a:lnTo>
                <a:lnTo>
                  <a:pt x="8194954" y="1866900"/>
                </a:lnTo>
                <a:lnTo>
                  <a:pt x="8197583" y="1866900"/>
                </a:lnTo>
                <a:lnTo>
                  <a:pt x="8198701" y="1866442"/>
                </a:lnTo>
                <a:lnTo>
                  <a:pt x="8200568" y="1864575"/>
                </a:lnTo>
                <a:lnTo>
                  <a:pt x="8201025" y="1863458"/>
                </a:lnTo>
                <a:lnTo>
                  <a:pt x="8201025" y="1860829"/>
                </a:lnTo>
                <a:close/>
              </a:path>
              <a:path w="10151110" h="1866900">
                <a:moveTo>
                  <a:pt x="8201025" y="1396479"/>
                </a:moveTo>
                <a:lnTo>
                  <a:pt x="8200568" y="1395361"/>
                </a:lnTo>
                <a:lnTo>
                  <a:pt x="8198701" y="1393507"/>
                </a:lnTo>
                <a:lnTo>
                  <a:pt x="8197583" y="1393037"/>
                </a:lnTo>
                <a:lnTo>
                  <a:pt x="8194954" y="1393037"/>
                </a:lnTo>
                <a:lnTo>
                  <a:pt x="8193824" y="1393507"/>
                </a:lnTo>
                <a:lnTo>
                  <a:pt x="8191970" y="1395361"/>
                </a:lnTo>
                <a:lnTo>
                  <a:pt x="8191500" y="1396479"/>
                </a:lnTo>
                <a:lnTo>
                  <a:pt x="8191500" y="1399120"/>
                </a:lnTo>
                <a:lnTo>
                  <a:pt x="8191970" y="1400238"/>
                </a:lnTo>
                <a:lnTo>
                  <a:pt x="8193824" y="1402092"/>
                </a:lnTo>
                <a:lnTo>
                  <a:pt x="8194954" y="1402562"/>
                </a:lnTo>
                <a:lnTo>
                  <a:pt x="8197583" y="1402562"/>
                </a:lnTo>
                <a:lnTo>
                  <a:pt x="8198701" y="1402092"/>
                </a:lnTo>
                <a:lnTo>
                  <a:pt x="8200568" y="1400238"/>
                </a:lnTo>
                <a:lnTo>
                  <a:pt x="8201025" y="1399120"/>
                </a:lnTo>
                <a:lnTo>
                  <a:pt x="8201025" y="1396479"/>
                </a:lnTo>
                <a:close/>
              </a:path>
              <a:path w="10151110" h="1866900">
                <a:moveTo>
                  <a:pt x="8201025" y="932141"/>
                </a:moveTo>
                <a:lnTo>
                  <a:pt x="8200568" y="931024"/>
                </a:lnTo>
                <a:lnTo>
                  <a:pt x="8198701" y="929157"/>
                </a:lnTo>
                <a:lnTo>
                  <a:pt x="8197583" y="928687"/>
                </a:lnTo>
                <a:lnTo>
                  <a:pt x="8194954" y="928687"/>
                </a:lnTo>
                <a:lnTo>
                  <a:pt x="8193824" y="929157"/>
                </a:lnTo>
                <a:lnTo>
                  <a:pt x="8191970" y="931024"/>
                </a:lnTo>
                <a:lnTo>
                  <a:pt x="8191500" y="932141"/>
                </a:lnTo>
                <a:lnTo>
                  <a:pt x="8191500" y="934770"/>
                </a:lnTo>
                <a:lnTo>
                  <a:pt x="8191970" y="935888"/>
                </a:lnTo>
                <a:lnTo>
                  <a:pt x="8193824" y="937755"/>
                </a:lnTo>
                <a:lnTo>
                  <a:pt x="8194954" y="938212"/>
                </a:lnTo>
                <a:lnTo>
                  <a:pt x="8197583" y="938212"/>
                </a:lnTo>
                <a:lnTo>
                  <a:pt x="8198701" y="937755"/>
                </a:lnTo>
                <a:lnTo>
                  <a:pt x="8200568" y="935888"/>
                </a:lnTo>
                <a:lnTo>
                  <a:pt x="8201025" y="934770"/>
                </a:lnTo>
                <a:lnTo>
                  <a:pt x="8201025" y="932141"/>
                </a:lnTo>
                <a:close/>
              </a:path>
              <a:path w="10151110" h="1866900">
                <a:moveTo>
                  <a:pt x="8201025" y="467791"/>
                </a:moveTo>
                <a:lnTo>
                  <a:pt x="8200568" y="466674"/>
                </a:lnTo>
                <a:lnTo>
                  <a:pt x="8198701" y="464820"/>
                </a:lnTo>
                <a:lnTo>
                  <a:pt x="8197583" y="464350"/>
                </a:lnTo>
                <a:lnTo>
                  <a:pt x="8194954" y="464350"/>
                </a:lnTo>
                <a:lnTo>
                  <a:pt x="8193824" y="464820"/>
                </a:lnTo>
                <a:lnTo>
                  <a:pt x="8191970" y="466674"/>
                </a:lnTo>
                <a:lnTo>
                  <a:pt x="8191500" y="467791"/>
                </a:lnTo>
                <a:lnTo>
                  <a:pt x="8191500" y="470433"/>
                </a:lnTo>
                <a:lnTo>
                  <a:pt x="8191970" y="471551"/>
                </a:lnTo>
                <a:lnTo>
                  <a:pt x="8193824" y="473405"/>
                </a:lnTo>
                <a:lnTo>
                  <a:pt x="8194954" y="473875"/>
                </a:lnTo>
                <a:lnTo>
                  <a:pt x="8197583" y="473875"/>
                </a:lnTo>
                <a:lnTo>
                  <a:pt x="8198701" y="473405"/>
                </a:lnTo>
                <a:lnTo>
                  <a:pt x="8200568" y="471551"/>
                </a:lnTo>
                <a:lnTo>
                  <a:pt x="8201025" y="470433"/>
                </a:lnTo>
                <a:lnTo>
                  <a:pt x="8201025" y="467791"/>
                </a:lnTo>
                <a:close/>
              </a:path>
              <a:path w="10151110" h="1866900">
                <a:moveTo>
                  <a:pt x="8201025" y="3454"/>
                </a:moveTo>
                <a:lnTo>
                  <a:pt x="8200568" y="2336"/>
                </a:lnTo>
                <a:lnTo>
                  <a:pt x="8198701" y="469"/>
                </a:lnTo>
                <a:lnTo>
                  <a:pt x="8197583" y="0"/>
                </a:lnTo>
                <a:lnTo>
                  <a:pt x="8194954" y="0"/>
                </a:lnTo>
                <a:lnTo>
                  <a:pt x="8193824" y="469"/>
                </a:lnTo>
                <a:lnTo>
                  <a:pt x="8191970" y="2336"/>
                </a:lnTo>
                <a:lnTo>
                  <a:pt x="8191500" y="3454"/>
                </a:lnTo>
                <a:lnTo>
                  <a:pt x="8191500" y="6083"/>
                </a:lnTo>
                <a:lnTo>
                  <a:pt x="8191970" y="7200"/>
                </a:lnTo>
                <a:lnTo>
                  <a:pt x="8193824" y="9067"/>
                </a:lnTo>
                <a:lnTo>
                  <a:pt x="8194954" y="9525"/>
                </a:lnTo>
                <a:lnTo>
                  <a:pt x="8197583" y="9525"/>
                </a:lnTo>
                <a:lnTo>
                  <a:pt x="8198701" y="9067"/>
                </a:lnTo>
                <a:lnTo>
                  <a:pt x="8200568" y="7200"/>
                </a:lnTo>
                <a:lnTo>
                  <a:pt x="8201025" y="6083"/>
                </a:lnTo>
                <a:lnTo>
                  <a:pt x="8201025" y="3454"/>
                </a:lnTo>
                <a:close/>
              </a:path>
              <a:path w="10151110" h="1866900">
                <a:moveTo>
                  <a:pt x="8248650" y="1860829"/>
                </a:moveTo>
                <a:lnTo>
                  <a:pt x="8248193" y="1859711"/>
                </a:lnTo>
                <a:lnTo>
                  <a:pt x="8246326" y="1857844"/>
                </a:lnTo>
                <a:lnTo>
                  <a:pt x="8245208" y="1857375"/>
                </a:lnTo>
                <a:lnTo>
                  <a:pt x="8242579" y="1857375"/>
                </a:lnTo>
                <a:lnTo>
                  <a:pt x="8241449" y="1857844"/>
                </a:lnTo>
                <a:lnTo>
                  <a:pt x="8239595" y="1859711"/>
                </a:lnTo>
                <a:lnTo>
                  <a:pt x="8239125" y="1860829"/>
                </a:lnTo>
                <a:lnTo>
                  <a:pt x="8239125" y="1863458"/>
                </a:lnTo>
                <a:lnTo>
                  <a:pt x="8239595" y="1864575"/>
                </a:lnTo>
                <a:lnTo>
                  <a:pt x="8241449" y="1866442"/>
                </a:lnTo>
                <a:lnTo>
                  <a:pt x="8242579" y="1866900"/>
                </a:lnTo>
                <a:lnTo>
                  <a:pt x="8245208" y="1866900"/>
                </a:lnTo>
                <a:lnTo>
                  <a:pt x="8246326" y="1866442"/>
                </a:lnTo>
                <a:lnTo>
                  <a:pt x="8248193" y="1864575"/>
                </a:lnTo>
                <a:lnTo>
                  <a:pt x="8248650" y="1863458"/>
                </a:lnTo>
                <a:lnTo>
                  <a:pt x="8248650" y="1860829"/>
                </a:lnTo>
                <a:close/>
              </a:path>
              <a:path w="10151110" h="1866900">
                <a:moveTo>
                  <a:pt x="8248650" y="1396479"/>
                </a:moveTo>
                <a:lnTo>
                  <a:pt x="8248193" y="1395361"/>
                </a:lnTo>
                <a:lnTo>
                  <a:pt x="8246326" y="1393507"/>
                </a:lnTo>
                <a:lnTo>
                  <a:pt x="8245208" y="1393037"/>
                </a:lnTo>
                <a:lnTo>
                  <a:pt x="8242579" y="1393037"/>
                </a:lnTo>
                <a:lnTo>
                  <a:pt x="8241449" y="1393507"/>
                </a:lnTo>
                <a:lnTo>
                  <a:pt x="8239595" y="1395361"/>
                </a:lnTo>
                <a:lnTo>
                  <a:pt x="8239125" y="1396479"/>
                </a:lnTo>
                <a:lnTo>
                  <a:pt x="8239125" y="1399120"/>
                </a:lnTo>
                <a:lnTo>
                  <a:pt x="8239595" y="1400238"/>
                </a:lnTo>
                <a:lnTo>
                  <a:pt x="8241449" y="1402092"/>
                </a:lnTo>
                <a:lnTo>
                  <a:pt x="8242579" y="1402562"/>
                </a:lnTo>
                <a:lnTo>
                  <a:pt x="8245208" y="1402562"/>
                </a:lnTo>
                <a:lnTo>
                  <a:pt x="8246326" y="1402092"/>
                </a:lnTo>
                <a:lnTo>
                  <a:pt x="8248193" y="1400238"/>
                </a:lnTo>
                <a:lnTo>
                  <a:pt x="8248650" y="1399120"/>
                </a:lnTo>
                <a:lnTo>
                  <a:pt x="8248650" y="1396479"/>
                </a:lnTo>
                <a:close/>
              </a:path>
              <a:path w="10151110" h="1866900">
                <a:moveTo>
                  <a:pt x="8248650" y="932141"/>
                </a:moveTo>
                <a:lnTo>
                  <a:pt x="8248193" y="931024"/>
                </a:lnTo>
                <a:lnTo>
                  <a:pt x="8246326" y="929157"/>
                </a:lnTo>
                <a:lnTo>
                  <a:pt x="8245208" y="928687"/>
                </a:lnTo>
                <a:lnTo>
                  <a:pt x="8242579" y="928687"/>
                </a:lnTo>
                <a:lnTo>
                  <a:pt x="8241449" y="929157"/>
                </a:lnTo>
                <a:lnTo>
                  <a:pt x="8239595" y="931024"/>
                </a:lnTo>
                <a:lnTo>
                  <a:pt x="8239125" y="932141"/>
                </a:lnTo>
                <a:lnTo>
                  <a:pt x="8239125" y="934770"/>
                </a:lnTo>
                <a:lnTo>
                  <a:pt x="8239595" y="935888"/>
                </a:lnTo>
                <a:lnTo>
                  <a:pt x="8241449" y="937755"/>
                </a:lnTo>
                <a:lnTo>
                  <a:pt x="8242579" y="938212"/>
                </a:lnTo>
                <a:lnTo>
                  <a:pt x="8245208" y="938212"/>
                </a:lnTo>
                <a:lnTo>
                  <a:pt x="8246326" y="937755"/>
                </a:lnTo>
                <a:lnTo>
                  <a:pt x="8248193" y="935888"/>
                </a:lnTo>
                <a:lnTo>
                  <a:pt x="8248650" y="934770"/>
                </a:lnTo>
                <a:lnTo>
                  <a:pt x="8248650" y="932141"/>
                </a:lnTo>
                <a:close/>
              </a:path>
              <a:path w="10151110" h="1866900">
                <a:moveTo>
                  <a:pt x="8248650" y="467791"/>
                </a:moveTo>
                <a:lnTo>
                  <a:pt x="8248193" y="466674"/>
                </a:lnTo>
                <a:lnTo>
                  <a:pt x="8246326" y="464820"/>
                </a:lnTo>
                <a:lnTo>
                  <a:pt x="8245208" y="464350"/>
                </a:lnTo>
                <a:lnTo>
                  <a:pt x="8242579" y="464350"/>
                </a:lnTo>
                <a:lnTo>
                  <a:pt x="8241449" y="464820"/>
                </a:lnTo>
                <a:lnTo>
                  <a:pt x="8239595" y="466674"/>
                </a:lnTo>
                <a:lnTo>
                  <a:pt x="8239125" y="467791"/>
                </a:lnTo>
                <a:lnTo>
                  <a:pt x="8239125" y="470433"/>
                </a:lnTo>
                <a:lnTo>
                  <a:pt x="8239595" y="471551"/>
                </a:lnTo>
                <a:lnTo>
                  <a:pt x="8241449" y="473405"/>
                </a:lnTo>
                <a:lnTo>
                  <a:pt x="8242579" y="473875"/>
                </a:lnTo>
                <a:lnTo>
                  <a:pt x="8245208" y="473875"/>
                </a:lnTo>
                <a:lnTo>
                  <a:pt x="8246326" y="473405"/>
                </a:lnTo>
                <a:lnTo>
                  <a:pt x="8248193" y="471551"/>
                </a:lnTo>
                <a:lnTo>
                  <a:pt x="8248650" y="470433"/>
                </a:lnTo>
                <a:lnTo>
                  <a:pt x="8248650" y="467791"/>
                </a:lnTo>
                <a:close/>
              </a:path>
              <a:path w="10151110" h="1866900">
                <a:moveTo>
                  <a:pt x="8248650" y="3454"/>
                </a:moveTo>
                <a:lnTo>
                  <a:pt x="8248193" y="2336"/>
                </a:lnTo>
                <a:lnTo>
                  <a:pt x="8246326" y="469"/>
                </a:lnTo>
                <a:lnTo>
                  <a:pt x="8245208" y="0"/>
                </a:lnTo>
                <a:lnTo>
                  <a:pt x="8242579" y="0"/>
                </a:lnTo>
                <a:lnTo>
                  <a:pt x="8241449" y="469"/>
                </a:lnTo>
                <a:lnTo>
                  <a:pt x="8239595" y="2336"/>
                </a:lnTo>
                <a:lnTo>
                  <a:pt x="8239125" y="3454"/>
                </a:lnTo>
                <a:lnTo>
                  <a:pt x="8239125" y="6083"/>
                </a:lnTo>
                <a:lnTo>
                  <a:pt x="8239595" y="7200"/>
                </a:lnTo>
                <a:lnTo>
                  <a:pt x="8241449" y="9067"/>
                </a:lnTo>
                <a:lnTo>
                  <a:pt x="8242579" y="9525"/>
                </a:lnTo>
                <a:lnTo>
                  <a:pt x="8245208" y="9525"/>
                </a:lnTo>
                <a:lnTo>
                  <a:pt x="8246326" y="9067"/>
                </a:lnTo>
                <a:lnTo>
                  <a:pt x="8248193" y="7200"/>
                </a:lnTo>
                <a:lnTo>
                  <a:pt x="8248650" y="6083"/>
                </a:lnTo>
                <a:lnTo>
                  <a:pt x="8248650" y="3454"/>
                </a:lnTo>
                <a:close/>
              </a:path>
              <a:path w="10151110" h="1866900">
                <a:moveTo>
                  <a:pt x="8296275" y="1860829"/>
                </a:moveTo>
                <a:lnTo>
                  <a:pt x="8295818" y="1859711"/>
                </a:lnTo>
                <a:lnTo>
                  <a:pt x="8293951" y="1857844"/>
                </a:lnTo>
                <a:lnTo>
                  <a:pt x="8292833" y="1857375"/>
                </a:lnTo>
                <a:lnTo>
                  <a:pt x="8290204" y="1857375"/>
                </a:lnTo>
                <a:lnTo>
                  <a:pt x="8289074" y="1857844"/>
                </a:lnTo>
                <a:lnTo>
                  <a:pt x="8287220" y="1859711"/>
                </a:lnTo>
                <a:lnTo>
                  <a:pt x="8286750" y="1860829"/>
                </a:lnTo>
                <a:lnTo>
                  <a:pt x="8286750" y="1863458"/>
                </a:lnTo>
                <a:lnTo>
                  <a:pt x="8287220" y="1864575"/>
                </a:lnTo>
                <a:lnTo>
                  <a:pt x="8289074" y="1866442"/>
                </a:lnTo>
                <a:lnTo>
                  <a:pt x="8290204" y="1866900"/>
                </a:lnTo>
                <a:lnTo>
                  <a:pt x="8292833" y="1866900"/>
                </a:lnTo>
                <a:lnTo>
                  <a:pt x="8293951" y="1866442"/>
                </a:lnTo>
                <a:lnTo>
                  <a:pt x="8295818" y="1864575"/>
                </a:lnTo>
                <a:lnTo>
                  <a:pt x="8296275" y="1863458"/>
                </a:lnTo>
                <a:lnTo>
                  <a:pt x="8296275" y="1860829"/>
                </a:lnTo>
                <a:close/>
              </a:path>
              <a:path w="10151110" h="1866900">
                <a:moveTo>
                  <a:pt x="8296275" y="1396479"/>
                </a:moveTo>
                <a:lnTo>
                  <a:pt x="8295818" y="1395361"/>
                </a:lnTo>
                <a:lnTo>
                  <a:pt x="8293951" y="1393507"/>
                </a:lnTo>
                <a:lnTo>
                  <a:pt x="8292833" y="1393037"/>
                </a:lnTo>
                <a:lnTo>
                  <a:pt x="8290204" y="1393037"/>
                </a:lnTo>
                <a:lnTo>
                  <a:pt x="8289074" y="1393507"/>
                </a:lnTo>
                <a:lnTo>
                  <a:pt x="8287220" y="1395361"/>
                </a:lnTo>
                <a:lnTo>
                  <a:pt x="8286750" y="1396479"/>
                </a:lnTo>
                <a:lnTo>
                  <a:pt x="8286750" y="1399120"/>
                </a:lnTo>
                <a:lnTo>
                  <a:pt x="8287220" y="1400238"/>
                </a:lnTo>
                <a:lnTo>
                  <a:pt x="8289074" y="1402092"/>
                </a:lnTo>
                <a:lnTo>
                  <a:pt x="8290204" y="1402562"/>
                </a:lnTo>
                <a:lnTo>
                  <a:pt x="8292833" y="1402562"/>
                </a:lnTo>
                <a:lnTo>
                  <a:pt x="8293951" y="1402092"/>
                </a:lnTo>
                <a:lnTo>
                  <a:pt x="8295818" y="1400238"/>
                </a:lnTo>
                <a:lnTo>
                  <a:pt x="8296275" y="1399120"/>
                </a:lnTo>
                <a:lnTo>
                  <a:pt x="8296275" y="1396479"/>
                </a:lnTo>
                <a:close/>
              </a:path>
              <a:path w="10151110" h="1866900">
                <a:moveTo>
                  <a:pt x="8296275" y="932141"/>
                </a:moveTo>
                <a:lnTo>
                  <a:pt x="8295818" y="931024"/>
                </a:lnTo>
                <a:lnTo>
                  <a:pt x="8293951" y="929157"/>
                </a:lnTo>
                <a:lnTo>
                  <a:pt x="8292833" y="928687"/>
                </a:lnTo>
                <a:lnTo>
                  <a:pt x="8290204" y="928687"/>
                </a:lnTo>
                <a:lnTo>
                  <a:pt x="8289074" y="929157"/>
                </a:lnTo>
                <a:lnTo>
                  <a:pt x="8287220" y="931024"/>
                </a:lnTo>
                <a:lnTo>
                  <a:pt x="8286750" y="932141"/>
                </a:lnTo>
                <a:lnTo>
                  <a:pt x="8286750" y="934770"/>
                </a:lnTo>
                <a:lnTo>
                  <a:pt x="8287220" y="935888"/>
                </a:lnTo>
                <a:lnTo>
                  <a:pt x="8289074" y="937755"/>
                </a:lnTo>
                <a:lnTo>
                  <a:pt x="8290204" y="938212"/>
                </a:lnTo>
                <a:lnTo>
                  <a:pt x="8292833" y="938212"/>
                </a:lnTo>
                <a:lnTo>
                  <a:pt x="8293951" y="937755"/>
                </a:lnTo>
                <a:lnTo>
                  <a:pt x="8295818" y="935888"/>
                </a:lnTo>
                <a:lnTo>
                  <a:pt x="8296275" y="934770"/>
                </a:lnTo>
                <a:lnTo>
                  <a:pt x="8296275" y="932141"/>
                </a:lnTo>
                <a:close/>
              </a:path>
              <a:path w="10151110" h="1866900">
                <a:moveTo>
                  <a:pt x="8296275" y="467791"/>
                </a:moveTo>
                <a:lnTo>
                  <a:pt x="8295818" y="466674"/>
                </a:lnTo>
                <a:lnTo>
                  <a:pt x="8293951" y="464820"/>
                </a:lnTo>
                <a:lnTo>
                  <a:pt x="8292833" y="464350"/>
                </a:lnTo>
                <a:lnTo>
                  <a:pt x="8290204" y="464350"/>
                </a:lnTo>
                <a:lnTo>
                  <a:pt x="8289074" y="464820"/>
                </a:lnTo>
                <a:lnTo>
                  <a:pt x="8287220" y="466674"/>
                </a:lnTo>
                <a:lnTo>
                  <a:pt x="8286750" y="467791"/>
                </a:lnTo>
                <a:lnTo>
                  <a:pt x="8286750" y="470433"/>
                </a:lnTo>
                <a:lnTo>
                  <a:pt x="8287220" y="471551"/>
                </a:lnTo>
                <a:lnTo>
                  <a:pt x="8289074" y="473405"/>
                </a:lnTo>
                <a:lnTo>
                  <a:pt x="8290204" y="473875"/>
                </a:lnTo>
                <a:lnTo>
                  <a:pt x="8292833" y="473875"/>
                </a:lnTo>
                <a:lnTo>
                  <a:pt x="8293951" y="473405"/>
                </a:lnTo>
                <a:lnTo>
                  <a:pt x="8295818" y="471551"/>
                </a:lnTo>
                <a:lnTo>
                  <a:pt x="8296275" y="470433"/>
                </a:lnTo>
                <a:lnTo>
                  <a:pt x="8296275" y="467791"/>
                </a:lnTo>
                <a:close/>
              </a:path>
              <a:path w="10151110" h="1866900">
                <a:moveTo>
                  <a:pt x="8296275" y="3454"/>
                </a:moveTo>
                <a:lnTo>
                  <a:pt x="8295818" y="2336"/>
                </a:lnTo>
                <a:lnTo>
                  <a:pt x="8293951" y="469"/>
                </a:lnTo>
                <a:lnTo>
                  <a:pt x="8292833" y="0"/>
                </a:lnTo>
                <a:lnTo>
                  <a:pt x="8290204" y="0"/>
                </a:lnTo>
                <a:lnTo>
                  <a:pt x="8289074" y="469"/>
                </a:lnTo>
                <a:lnTo>
                  <a:pt x="8287220" y="2336"/>
                </a:lnTo>
                <a:lnTo>
                  <a:pt x="8286750" y="3454"/>
                </a:lnTo>
                <a:lnTo>
                  <a:pt x="8286750" y="6083"/>
                </a:lnTo>
                <a:lnTo>
                  <a:pt x="8287220" y="7200"/>
                </a:lnTo>
                <a:lnTo>
                  <a:pt x="8289074" y="9067"/>
                </a:lnTo>
                <a:lnTo>
                  <a:pt x="8290204" y="9525"/>
                </a:lnTo>
                <a:lnTo>
                  <a:pt x="8292833" y="9525"/>
                </a:lnTo>
                <a:lnTo>
                  <a:pt x="8293951" y="9067"/>
                </a:lnTo>
                <a:lnTo>
                  <a:pt x="8295818" y="7200"/>
                </a:lnTo>
                <a:lnTo>
                  <a:pt x="8296275" y="6083"/>
                </a:lnTo>
                <a:lnTo>
                  <a:pt x="8296275" y="3454"/>
                </a:lnTo>
                <a:close/>
              </a:path>
              <a:path w="10151110" h="1866900">
                <a:moveTo>
                  <a:pt x="8343900" y="1860829"/>
                </a:moveTo>
                <a:lnTo>
                  <a:pt x="8343443" y="1859711"/>
                </a:lnTo>
                <a:lnTo>
                  <a:pt x="8341576" y="1857844"/>
                </a:lnTo>
                <a:lnTo>
                  <a:pt x="8340458" y="1857375"/>
                </a:lnTo>
                <a:lnTo>
                  <a:pt x="8337829" y="1857375"/>
                </a:lnTo>
                <a:lnTo>
                  <a:pt x="8336699" y="1857844"/>
                </a:lnTo>
                <a:lnTo>
                  <a:pt x="8334845" y="1859711"/>
                </a:lnTo>
                <a:lnTo>
                  <a:pt x="8334375" y="1860829"/>
                </a:lnTo>
                <a:lnTo>
                  <a:pt x="8334375" y="1863458"/>
                </a:lnTo>
                <a:lnTo>
                  <a:pt x="8334845" y="1864575"/>
                </a:lnTo>
                <a:lnTo>
                  <a:pt x="8336699" y="1866442"/>
                </a:lnTo>
                <a:lnTo>
                  <a:pt x="8337829" y="1866900"/>
                </a:lnTo>
                <a:lnTo>
                  <a:pt x="8340458" y="1866900"/>
                </a:lnTo>
                <a:lnTo>
                  <a:pt x="8341576" y="1866442"/>
                </a:lnTo>
                <a:lnTo>
                  <a:pt x="8343443" y="1864575"/>
                </a:lnTo>
                <a:lnTo>
                  <a:pt x="8343900" y="1863458"/>
                </a:lnTo>
                <a:lnTo>
                  <a:pt x="8343900" y="1860829"/>
                </a:lnTo>
                <a:close/>
              </a:path>
              <a:path w="10151110" h="1866900">
                <a:moveTo>
                  <a:pt x="8343900" y="1396479"/>
                </a:moveTo>
                <a:lnTo>
                  <a:pt x="8343443" y="1395361"/>
                </a:lnTo>
                <a:lnTo>
                  <a:pt x="8341576" y="1393507"/>
                </a:lnTo>
                <a:lnTo>
                  <a:pt x="8340458" y="1393037"/>
                </a:lnTo>
                <a:lnTo>
                  <a:pt x="8337829" y="1393037"/>
                </a:lnTo>
                <a:lnTo>
                  <a:pt x="8336699" y="1393507"/>
                </a:lnTo>
                <a:lnTo>
                  <a:pt x="8334845" y="1395361"/>
                </a:lnTo>
                <a:lnTo>
                  <a:pt x="8334375" y="1396479"/>
                </a:lnTo>
                <a:lnTo>
                  <a:pt x="8334375" y="1399120"/>
                </a:lnTo>
                <a:lnTo>
                  <a:pt x="8334845" y="1400238"/>
                </a:lnTo>
                <a:lnTo>
                  <a:pt x="8336699" y="1402092"/>
                </a:lnTo>
                <a:lnTo>
                  <a:pt x="8337829" y="1402562"/>
                </a:lnTo>
                <a:lnTo>
                  <a:pt x="8340458" y="1402562"/>
                </a:lnTo>
                <a:lnTo>
                  <a:pt x="8341576" y="1402092"/>
                </a:lnTo>
                <a:lnTo>
                  <a:pt x="8343443" y="1400238"/>
                </a:lnTo>
                <a:lnTo>
                  <a:pt x="8343900" y="1399120"/>
                </a:lnTo>
                <a:lnTo>
                  <a:pt x="8343900" y="1396479"/>
                </a:lnTo>
                <a:close/>
              </a:path>
              <a:path w="10151110" h="1866900">
                <a:moveTo>
                  <a:pt x="8343900" y="932141"/>
                </a:moveTo>
                <a:lnTo>
                  <a:pt x="8343443" y="931024"/>
                </a:lnTo>
                <a:lnTo>
                  <a:pt x="8341576" y="929157"/>
                </a:lnTo>
                <a:lnTo>
                  <a:pt x="8340458" y="928687"/>
                </a:lnTo>
                <a:lnTo>
                  <a:pt x="8337829" y="928687"/>
                </a:lnTo>
                <a:lnTo>
                  <a:pt x="8336699" y="929157"/>
                </a:lnTo>
                <a:lnTo>
                  <a:pt x="8334845" y="931024"/>
                </a:lnTo>
                <a:lnTo>
                  <a:pt x="8334375" y="932141"/>
                </a:lnTo>
                <a:lnTo>
                  <a:pt x="8334375" y="934770"/>
                </a:lnTo>
                <a:lnTo>
                  <a:pt x="8334845" y="935888"/>
                </a:lnTo>
                <a:lnTo>
                  <a:pt x="8336699" y="937755"/>
                </a:lnTo>
                <a:lnTo>
                  <a:pt x="8337829" y="938212"/>
                </a:lnTo>
                <a:lnTo>
                  <a:pt x="8340458" y="938212"/>
                </a:lnTo>
                <a:lnTo>
                  <a:pt x="8341576" y="937755"/>
                </a:lnTo>
                <a:lnTo>
                  <a:pt x="8343443" y="935888"/>
                </a:lnTo>
                <a:lnTo>
                  <a:pt x="8343900" y="934770"/>
                </a:lnTo>
                <a:lnTo>
                  <a:pt x="8343900" y="932141"/>
                </a:lnTo>
                <a:close/>
              </a:path>
              <a:path w="10151110" h="1866900">
                <a:moveTo>
                  <a:pt x="8343900" y="467791"/>
                </a:moveTo>
                <a:lnTo>
                  <a:pt x="8343443" y="466674"/>
                </a:lnTo>
                <a:lnTo>
                  <a:pt x="8341576" y="464820"/>
                </a:lnTo>
                <a:lnTo>
                  <a:pt x="8340458" y="464350"/>
                </a:lnTo>
                <a:lnTo>
                  <a:pt x="8337829" y="464350"/>
                </a:lnTo>
                <a:lnTo>
                  <a:pt x="8336699" y="464820"/>
                </a:lnTo>
                <a:lnTo>
                  <a:pt x="8334845" y="466674"/>
                </a:lnTo>
                <a:lnTo>
                  <a:pt x="8334375" y="467791"/>
                </a:lnTo>
                <a:lnTo>
                  <a:pt x="8334375" y="470433"/>
                </a:lnTo>
                <a:lnTo>
                  <a:pt x="8334845" y="471551"/>
                </a:lnTo>
                <a:lnTo>
                  <a:pt x="8336699" y="473405"/>
                </a:lnTo>
                <a:lnTo>
                  <a:pt x="8337829" y="473875"/>
                </a:lnTo>
                <a:lnTo>
                  <a:pt x="8340458" y="473875"/>
                </a:lnTo>
                <a:lnTo>
                  <a:pt x="8341576" y="473405"/>
                </a:lnTo>
                <a:lnTo>
                  <a:pt x="8343443" y="471551"/>
                </a:lnTo>
                <a:lnTo>
                  <a:pt x="8343900" y="470433"/>
                </a:lnTo>
                <a:lnTo>
                  <a:pt x="8343900" y="467791"/>
                </a:lnTo>
                <a:close/>
              </a:path>
              <a:path w="10151110" h="1866900">
                <a:moveTo>
                  <a:pt x="8343900" y="3454"/>
                </a:moveTo>
                <a:lnTo>
                  <a:pt x="8343443" y="2336"/>
                </a:lnTo>
                <a:lnTo>
                  <a:pt x="8341576" y="469"/>
                </a:lnTo>
                <a:lnTo>
                  <a:pt x="8340458" y="0"/>
                </a:lnTo>
                <a:lnTo>
                  <a:pt x="8337829" y="0"/>
                </a:lnTo>
                <a:lnTo>
                  <a:pt x="8336699" y="469"/>
                </a:lnTo>
                <a:lnTo>
                  <a:pt x="8334845" y="2336"/>
                </a:lnTo>
                <a:lnTo>
                  <a:pt x="8334375" y="3454"/>
                </a:lnTo>
                <a:lnTo>
                  <a:pt x="8334375" y="6083"/>
                </a:lnTo>
                <a:lnTo>
                  <a:pt x="8334845" y="7200"/>
                </a:lnTo>
                <a:lnTo>
                  <a:pt x="8336699" y="9067"/>
                </a:lnTo>
                <a:lnTo>
                  <a:pt x="8337829" y="9525"/>
                </a:lnTo>
                <a:lnTo>
                  <a:pt x="8340458" y="9525"/>
                </a:lnTo>
                <a:lnTo>
                  <a:pt x="8341576" y="9067"/>
                </a:lnTo>
                <a:lnTo>
                  <a:pt x="8343443" y="7200"/>
                </a:lnTo>
                <a:lnTo>
                  <a:pt x="8343900" y="6083"/>
                </a:lnTo>
                <a:lnTo>
                  <a:pt x="8343900" y="3454"/>
                </a:lnTo>
                <a:close/>
              </a:path>
              <a:path w="10151110" h="1866900">
                <a:moveTo>
                  <a:pt x="8391525" y="1860829"/>
                </a:moveTo>
                <a:lnTo>
                  <a:pt x="8391068" y="1859711"/>
                </a:lnTo>
                <a:lnTo>
                  <a:pt x="8389201" y="1857844"/>
                </a:lnTo>
                <a:lnTo>
                  <a:pt x="8388083" y="1857375"/>
                </a:lnTo>
                <a:lnTo>
                  <a:pt x="8385454" y="1857375"/>
                </a:lnTo>
                <a:lnTo>
                  <a:pt x="8384324" y="1857844"/>
                </a:lnTo>
                <a:lnTo>
                  <a:pt x="8382470" y="1859711"/>
                </a:lnTo>
                <a:lnTo>
                  <a:pt x="8382000" y="1860829"/>
                </a:lnTo>
                <a:lnTo>
                  <a:pt x="8382000" y="1863458"/>
                </a:lnTo>
                <a:lnTo>
                  <a:pt x="8382470" y="1864575"/>
                </a:lnTo>
                <a:lnTo>
                  <a:pt x="8384324" y="1866442"/>
                </a:lnTo>
                <a:lnTo>
                  <a:pt x="8385454" y="1866900"/>
                </a:lnTo>
                <a:lnTo>
                  <a:pt x="8388083" y="1866900"/>
                </a:lnTo>
                <a:lnTo>
                  <a:pt x="8389201" y="1866442"/>
                </a:lnTo>
                <a:lnTo>
                  <a:pt x="8391068" y="1864575"/>
                </a:lnTo>
                <a:lnTo>
                  <a:pt x="8391525" y="1863458"/>
                </a:lnTo>
                <a:lnTo>
                  <a:pt x="8391525" y="1860829"/>
                </a:lnTo>
                <a:close/>
              </a:path>
              <a:path w="10151110" h="1866900">
                <a:moveTo>
                  <a:pt x="8391525" y="1396479"/>
                </a:moveTo>
                <a:lnTo>
                  <a:pt x="8391068" y="1395361"/>
                </a:lnTo>
                <a:lnTo>
                  <a:pt x="8389201" y="1393507"/>
                </a:lnTo>
                <a:lnTo>
                  <a:pt x="8388083" y="1393037"/>
                </a:lnTo>
                <a:lnTo>
                  <a:pt x="8385454" y="1393037"/>
                </a:lnTo>
                <a:lnTo>
                  <a:pt x="8384324" y="1393507"/>
                </a:lnTo>
                <a:lnTo>
                  <a:pt x="8382470" y="1395361"/>
                </a:lnTo>
                <a:lnTo>
                  <a:pt x="8382000" y="1396479"/>
                </a:lnTo>
                <a:lnTo>
                  <a:pt x="8382000" y="1399120"/>
                </a:lnTo>
                <a:lnTo>
                  <a:pt x="8382470" y="1400238"/>
                </a:lnTo>
                <a:lnTo>
                  <a:pt x="8384324" y="1402092"/>
                </a:lnTo>
                <a:lnTo>
                  <a:pt x="8385454" y="1402562"/>
                </a:lnTo>
                <a:lnTo>
                  <a:pt x="8388083" y="1402562"/>
                </a:lnTo>
                <a:lnTo>
                  <a:pt x="8389201" y="1402092"/>
                </a:lnTo>
                <a:lnTo>
                  <a:pt x="8391068" y="1400238"/>
                </a:lnTo>
                <a:lnTo>
                  <a:pt x="8391525" y="1399120"/>
                </a:lnTo>
                <a:lnTo>
                  <a:pt x="8391525" y="1396479"/>
                </a:lnTo>
                <a:close/>
              </a:path>
              <a:path w="10151110" h="1866900">
                <a:moveTo>
                  <a:pt x="8391525" y="932141"/>
                </a:moveTo>
                <a:lnTo>
                  <a:pt x="8391068" y="931024"/>
                </a:lnTo>
                <a:lnTo>
                  <a:pt x="8389201" y="929157"/>
                </a:lnTo>
                <a:lnTo>
                  <a:pt x="8388083" y="928687"/>
                </a:lnTo>
                <a:lnTo>
                  <a:pt x="8385454" y="928687"/>
                </a:lnTo>
                <a:lnTo>
                  <a:pt x="8384324" y="929157"/>
                </a:lnTo>
                <a:lnTo>
                  <a:pt x="8382470" y="931024"/>
                </a:lnTo>
                <a:lnTo>
                  <a:pt x="8382000" y="932141"/>
                </a:lnTo>
                <a:lnTo>
                  <a:pt x="8382000" y="934770"/>
                </a:lnTo>
                <a:lnTo>
                  <a:pt x="8382470" y="935888"/>
                </a:lnTo>
                <a:lnTo>
                  <a:pt x="8384324" y="937755"/>
                </a:lnTo>
                <a:lnTo>
                  <a:pt x="8385454" y="938212"/>
                </a:lnTo>
                <a:lnTo>
                  <a:pt x="8388083" y="938212"/>
                </a:lnTo>
                <a:lnTo>
                  <a:pt x="8389201" y="937755"/>
                </a:lnTo>
                <a:lnTo>
                  <a:pt x="8391068" y="935888"/>
                </a:lnTo>
                <a:lnTo>
                  <a:pt x="8391525" y="934770"/>
                </a:lnTo>
                <a:lnTo>
                  <a:pt x="8391525" y="932141"/>
                </a:lnTo>
                <a:close/>
              </a:path>
              <a:path w="10151110" h="1866900">
                <a:moveTo>
                  <a:pt x="8391525" y="467791"/>
                </a:moveTo>
                <a:lnTo>
                  <a:pt x="8391068" y="466674"/>
                </a:lnTo>
                <a:lnTo>
                  <a:pt x="8389201" y="464820"/>
                </a:lnTo>
                <a:lnTo>
                  <a:pt x="8388083" y="464350"/>
                </a:lnTo>
                <a:lnTo>
                  <a:pt x="8385454" y="464350"/>
                </a:lnTo>
                <a:lnTo>
                  <a:pt x="8384324" y="464820"/>
                </a:lnTo>
                <a:lnTo>
                  <a:pt x="8382470" y="466674"/>
                </a:lnTo>
                <a:lnTo>
                  <a:pt x="8382000" y="467791"/>
                </a:lnTo>
                <a:lnTo>
                  <a:pt x="8382000" y="470433"/>
                </a:lnTo>
                <a:lnTo>
                  <a:pt x="8382470" y="471551"/>
                </a:lnTo>
                <a:lnTo>
                  <a:pt x="8384324" y="473405"/>
                </a:lnTo>
                <a:lnTo>
                  <a:pt x="8385454" y="473875"/>
                </a:lnTo>
                <a:lnTo>
                  <a:pt x="8388083" y="473875"/>
                </a:lnTo>
                <a:lnTo>
                  <a:pt x="8389201" y="473405"/>
                </a:lnTo>
                <a:lnTo>
                  <a:pt x="8391068" y="471551"/>
                </a:lnTo>
                <a:lnTo>
                  <a:pt x="8391525" y="470433"/>
                </a:lnTo>
                <a:lnTo>
                  <a:pt x="8391525" y="467791"/>
                </a:lnTo>
                <a:close/>
              </a:path>
              <a:path w="10151110" h="1866900">
                <a:moveTo>
                  <a:pt x="8391525" y="3454"/>
                </a:moveTo>
                <a:lnTo>
                  <a:pt x="8391068" y="2336"/>
                </a:lnTo>
                <a:lnTo>
                  <a:pt x="8389201" y="469"/>
                </a:lnTo>
                <a:lnTo>
                  <a:pt x="8388083" y="0"/>
                </a:lnTo>
                <a:lnTo>
                  <a:pt x="8385454" y="0"/>
                </a:lnTo>
                <a:lnTo>
                  <a:pt x="8384324" y="469"/>
                </a:lnTo>
                <a:lnTo>
                  <a:pt x="8382470" y="2336"/>
                </a:lnTo>
                <a:lnTo>
                  <a:pt x="8382000" y="3454"/>
                </a:lnTo>
                <a:lnTo>
                  <a:pt x="8382000" y="6083"/>
                </a:lnTo>
                <a:lnTo>
                  <a:pt x="8382470" y="7200"/>
                </a:lnTo>
                <a:lnTo>
                  <a:pt x="8384324" y="9067"/>
                </a:lnTo>
                <a:lnTo>
                  <a:pt x="8385454" y="9525"/>
                </a:lnTo>
                <a:lnTo>
                  <a:pt x="8388083" y="9525"/>
                </a:lnTo>
                <a:lnTo>
                  <a:pt x="8389201" y="9067"/>
                </a:lnTo>
                <a:lnTo>
                  <a:pt x="8391068" y="7200"/>
                </a:lnTo>
                <a:lnTo>
                  <a:pt x="8391525" y="6083"/>
                </a:lnTo>
                <a:lnTo>
                  <a:pt x="8391525" y="3454"/>
                </a:lnTo>
                <a:close/>
              </a:path>
              <a:path w="10151110" h="1866900">
                <a:moveTo>
                  <a:pt x="8439150" y="1860829"/>
                </a:moveTo>
                <a:lnTo>
                  <a:pt x="8438693" y="1859711"/>
                </a:lnTo>
                <a:lnTo>
                  <a:pt x="8436826" y="1857844"/>
                </a:lnTo>
                <a:lnTo>
                  <a:pt x="8435708" y="1857375"/>
                </a:lnTo>
                <a:lnTo>
                  <a:pt x="8433079" y="1857375"/>
                </a:lnTo>
                <a:lnTo>
                  <a:pt x="8431949" y="1857844"/>
                </a:lnTo>
                <a:lnTo>
                  <a:pt x="8430095" y="1859711"/>
                </a:lnTo>
                <a:lnTo>
                  <a:pt x="8429625" y="1860829"/>
                </a:lnTo>
                <a:lnTo>
                  <a:pt x="8429625" y="1863458"/>
                </a:lnTo>
                <a:lnTo>
                  <a:pt x="8430095" y="1864575"/>
                </a:lnTo>
                <a:lnTo>
                  <a:pt x="8431949" y="1866442"/>
                </a:lnTo>
                <a:lnTo>
                  <a:pt x="8433079" y="1866900"/>
                </a:lnTo>
                <a:lnTo>
                  <a:pt x="8435708" y="1866900"/>
                </a:lnTo>
                <a:lnTo>
                  <a:pt x="8436826" y="1866442"/>
                </a:lnTo>
                <a:lnTo>
                  <a:pt x="8438693" y="1864575"/>
                </a:lnTo>
                <a:lnTo>
                  <a:pt x="8439150" y="1863458"/>
                </a:lnTo>
                <a:lnTo>
                  <a:pt x="8439150" y="1860829"/>
                </a:lnTo>
                <a:close/>
              </a:path>
              <a:path w="10151110" h="1866900">
                <a:moveTo>
                  <a:pt x="8439150" y="1396479"/>
                </a:moveTo>
                <a:lnTo>
                  <a:pt x="8438693" y="1395361"/>
                </a:lnTo>
                <a:lnTo>
                  <a:pt x="8436826" y="1393507"/>
                </a:lnTo>
                <a:lnTo>
                  <a:pt x="8435708" y="1393037"/>
                </a:lnTo>
                <a:lnTo>
                  <a:pt x="8433079" y="1393037"/>
                </a:lnTo>
                <a:lnTo>
                  <a:pt x="8431949" y="1393507"/>
                </a:lnTo>
                <a:lnTo>
                  <a:pt x="8430095" y="1395361"/>
                </a:lnTo>
                <a:lnTo>
                  <a:pt x="8429625" y="1396479"/>
                </a:lnTo>
                <a:lnTo>
                  <a:pt x="8429625" y="1399120"/>
                </a:lnTo>
                <a:lnTo>
                  <a:pt x="8430095" y="1400238"/>
                </a:lnTo>
                <a:lnTo>
                  <a:pt x="8431949" y="1402092"/>
                </a:lnTo>
                <a:lnTo>
                  <a:pt x="8433079" y="1402562"/>
                </a:lnTo>
                <a:lnTo>
                  <a:pt x="8435708" y="1402562"/>
                </a:lnTo>
                <a:lnTo>
                  <a:pt x="8436826" y="1402092"/>
                </a:lnTo>
                <a:lnTo>
                  <a:pt x="8438693" y="1400238"/>
                </a:lnTo>
                <a:lnTo>
                  <a:pt x="8439150" y="1399120"/>
                </a:lnTo>
                <a:lnTo>
                  <a:pt x="8439150" y="1396479"/>
                </a:lnTo>
                <a:close/>
              </a:path>
              <a:path w="10151110" h="1866900">
                <a:moveTo>
                  <a:pt x="8439150" y="932141"/>
                </a:moveTo>
                <a:lnTo>
                  <a:pt x="8438693" y="931024"/>
                </a:lnTo>
                <a:lnTo>
                  <a:pt x="8436826" y="929157"/>
                </a:lnTo>
                <a:lnTo>
                  <a:pt x="8435708" y="928687"/>
                </a:lnTo>
                <a:lnTo>
                  <a:pt x="8433079" y="928687"/>
                </a:lnTo>
                <a:lnTo>
                  <a:pt x="8431949" y="929157"/>
                </a:lnTo>
                <a:lnTo>
                  <a:pt x="8430095" y="931024"/>
                </a:lnTo>
                <a:lnTo>
                  <a:pt x="8429625" y="932141"/>
                </a:lnTo>
                <a:lnTo>
                  <a:pt x="8429625" y="934770"/>
                </a:lnTo>
                <a:lnTo>
                  <a:pt x="8430095" y="935888"/>
                </a:lnTo>
                <a:lnTo>
                  <a:pt x="8431949" y="937755"/>
                </a:lnTo>
                <a:lnTo>
                  <a:pt x="8433079" y="938212"/>
                </a:lnTo>
                <a:lnTo>
                  <a:pt x="8435708" y="938212"/>
                </a:lnTo>
                <a:lnTo>
                  <a:pt x="8436826" y="937755"/>
                </a:lnTo>
                <a:lnTo>
                  <a:pt x="8438693" y="935888"/>
                </a:lnTo>
                <a:lnTo>
                  <a:pt x="8439150" y="934770"/>
                </a:lnTo>
                <a:lnTo>
                  <a:pt x="8439150" y="932141"/>
                </a:lnTo>
                <a:close/>
              </a:path>
              <a:path w="10151110" h="1866900">
                <a:moveTo>
                  <a:pt x="8439150" y="467791"/>
                </a:moveTo>
                <a:lnTo>
                  <a:pt x="8438693" y="466674"/>
                </a:lnTo>
                <a:lnTo>
                  <a:pt x="8436826" y="464820"/>
                </a:lnTo>
                <a:lnTo>
                  <a:pt x="8435708" y="464350"/>
                </a:lnTo>
                <a:lnTo>
                  <a:pt x="8433079" y="464350"/>
                </a:lnTo>
                <a:lnTo>
                  <a:pt x="8431949" y="464820"/>
                </a:lnTo>
                <a:lnTo>
                  <a:pt x="8430095" y="466674"/>
                </a:lnTo>
                <a:lnTo>
                  <a:pt x="8429625" y="467791"/>
                </a:lnTo>
                <a:lnTo>
                  <a:pt x="8429625" y="470433"/>
                </a:lnTo>
                <a:lnTo>
                  <a:pt x="8430095" y="471551"/>
                </a:lnTo>
                <a:lnTo>
                  <a:pt x="8431949" y="473405"/>
                </a:lnTo>
                <a:lnTo>
                  <a:pt x="8433079" y="473875"/>
                </a:lnTo>
                <a:lnTo>
                  <a:pt x="8435708" y="473875"/>
                </a:lnTo>
                <a:lnTo>
                  <a:pt x="8436826" y="473405"/>
                </a:lnTo>
                <a:lnTo>
                  <a:pt x="8438693" y="471551"/>
                </a:lnTo>
                <a:lnTo>
                  <a:pt x="8439150" y="470433"/>
                </a:lnTo>
                <a:lnTo>
                  <a:pt x="8439150" y="467791"/>
                </a:lnTo>
                <a:close/>
              </a:path>
              <a:path w="10151110" h="1866900">
                <a:moveTo>
                  <a:pt x="8439150" y="3454"/>
                </a:moveTo>
                <a:lnTo>
                  <a:pt x="8438693" y="2336"/>
                </a:lnTo>
                <a:lnTo>
                  <a:pt x="8436826" y="469"/>
                </a:lnTo>
                <a:lnTo>
                  <a:pt x="8435708" y="0"/>
                </a:lnTo>
                <a:lnTo>
                  <a:pt x="8433079" y="0"/>
                </a:lnTo>
                <a:lnTo>
                  <a:pt x="8431949" y="469"/>
                </a:lnTo>
                <a:lnTo>
                  <a:pt x="8430095" y="2336"/>
                </a:lnTo>
                <a:lnTo>
                  <a:pt x="8429625" y="3454"/>
                </a:lnTo>
                <a:lnTo>
                  <a:pt x="8429625" y="6083"/>
                </a:lnTo>
                <a:lnTo>
                  <a:pt x="8430095" y="7200"/>
                </a:lnTo>
                <a:lnTo>
                  <a:pt x="8431949" y="9067"/>
                </a:lnTo>
                <a:lnTo>
                  <a:pt x="8433079" y="9525"/>
                </a:lnTo>
                <a:lnTo>
                  <a:pt x="8435708" y="9525"/>
                </a:lnTo>
                <a:lnTo>
                  <a:pt x="8436826" y="9067"/>
                </a:lnTo>
                <a:lnTo>
                  <a:pt x="8438693" y="7200"/>
                </a:lnTo>
                <a:lnTo>
                  <a:pt x="8439150" y="6083"/>
                </a:lnTo>
                <a:lnTo>
                  <a:pt x="8439150" y="3454"/>
                </a:lnTo>
                <a:close/>
              </a:path>
              <a:path w="10151110" h="1866900">
                <a:moveTo>
                  <a:pt x="8486775" y="1860829"/>
                </a:moveTo>
                <a:lnTo>
                  <a:pt x="8486318" y="1859711"/>
                </a:lnTo>
                <a:lnTo>
                  <a:pt x="8484451" y="1857844"/>
                </a:lnTo>
                <a:lnTo>
                  <a:pt x="8483333" y="1857375"/>
                </a:lnTo>
                <a:lnTo>
                  <a:pt x="8480704" y="1857375"/>
                </a:lnTo>
                <a:lnTo>
                  <a:pt x="8479574" y="1857844"/>
                </a:lnTo>
                <a:lnTo>
                  <a:pt x="8477720" y="1859711"/>
                </a:lnTo>
                <a:lnTo>
                  <a:pt x="8477250" y="1860829"/>
                </a:lnTo>
                <a:lnTo>
                  <a:pt x="8477250" y="1863458"/>
                </a:lnTo>
                <a:lnTo>
                  <a:pt x="8477720" y="1864575"/>
                </a:lnTo>
                <a:lnTo>
                  <a:pt x="8479574" y="1866442"/>
                </a:lnTo>
                <a:lnTo>
                  <a:pt x="8480704" y="1866900"/>
                </a:lnTo>
                <a:lnTo>
                  <a:pt x="8483333" y="1866900"/>
                </a:lnTo>
                <a:lnTo>
                  <a:pt x="8484451" y="1866442"/>
                </a:lnTo>
                <a:lnTo>
                  <a:pt x="8486318" y="1864575"/>
                </a:lnTo>
                <a:lnTo>
                  <a:pt x="8486775" y="1863458"/>
                </a:lnTo>
                <a:lnTo>
                  <a:pt x="8486775" y="1860829"/>
                </a:lnTo>
                <a:close/>
              </a:path>
              <a:path w="10151110" h="1866900">
                <a:moveTo>
                  <a:pt x="8486775" y="1396479"/>
                </a:moveTo>
                <a:lnTo>
                  <a:pt x="8486318" y="1395361"/>
                </a:lnTo>
                <a:lnTo>
                  <a:pt x="8484451" y="1393507"/>
                </a:lnTo>
                <a:lnTo>
                  <a:pt x="8483333" y="1393037"/>
                </a:lnTo>
                <a:lnTo>
                  <a:pt x="8480704" y="1393037"/>
                </a:lnTo>
                <a:lnTo>
                  <a:pt x="8479574" y="1393507"/>
                </a:lnTo>
                <a:lnTo>
                  <a:pt x="8477720" y="1395361"/>
                </a:lnTo>
                <a:lnTo>
                  <a:pt x="8477250" y="1396479"/>
                </a:lnTo>
                <a:lnTo>
                  <a:pt x="8477250" y="1399120"/>
                </a:lnTo>
                <a:lnTo>
                  <a:pt x="8477720" y="1400238"/>
                </a:lnTo>
                <a:lnTo>
                  <a:pt x="8479574" y="1402092"/>
                </a:lnTo>
                <a:lnTo>
                  <a:pt x="8480704" y="1402562"/>
                </a:lnTo>
                <a:lnTo>
                  <a:pt x="8483333" y="1402562"/>
                </a:lnTo>
                <a:lnTo>
                  <a:pt x="8484451" y="1402092"/>
                </a:lnTo>
                <a:lnTo>
                  <a:pt x="8486318" y="1400238"/>
                </a:lnTo>
                <a:lnTo>
                  <a:pt x="8486775" y="1399120"/>
                </a:lnTo>
                <a:lnTo>
                  <a:pt x="8486775" y="1396479"/>
                </a:lnTo>
                <a:close/>
              </a:path>
              <a:path w="10151110" h="1866900">
                <a:moveTo>
                  <a:pt x="8486775" y="932141"/>
                </a:moveTo>
                <a:lnTo>
                  <a:pt x="8486318" y="931024"/>
                </a:lnTo>
                <a:lnTo>
                  <a:pt x="8484451" y="929157"/>
                </a:lnTo>
                <a:lnTo>
                  <a:pt x="8483333" y="928687"/>
                </a:lnTo>
                <a:lnTo>
                  <a:pt x="8480704" y="928687"/>
                </a:lnTo>
                <a:lnTo>
                  <a:pt x="8479574" y="929157"/>
                </a:lnTo>
                <a:lnTo>
                  <a:pt x="8477720" y="931024"/>
                </a:lnTo>
                <a:lnTo>
                  <a:pt x="8477250" y="932141"/>
                </a:lnTo>
                <a:lnTo>
                  <a:pt x="8477250" y="934770"/>
                </a:lnTo>
                <a:lnTo>
                  <a:pt x="8477720" y="935888"/>
                </a:lnTo>
                <a:lnTo>
                  <a:pt x="8479574" y="937755"/>
                </a:lnTo>
                <a:lnTo>
                  <a:pt x="8480704" y="938212"/>
                </a:lnTo>
                <a:lnTo>
                  <a:pt x="8483333" y="938212"/>
                </a:lnTo>
                <a:lnTo>
                  <a:pt x="8484451" y="937755"/>
                </a:lnTo>
                <a:lnTo>
                  <a:pt x="8486318" y="935888"/>
                </a:lnTo>
                <a:lnTo>
                  <a:pt x="8486775" y="934770"/>
                </a:lnTo>
                <a:lnTo>
                  <a:pt x="8486775" y="932141"/>
                </a:lnTo>
                <a:close/>
              </a:path>
              <a:path w="10151110" h="1866900">
                <a:moveTo>
                  <a:pt x="8486775" y="467791"/>
                </a:moveTo>
                <a:lnTo>
                  <a:pt x="8486318" y="466674"/>
                </a:lnTo>
                <a:lnTo>
                  <a:pt x="8484451" y="464820"/>
                </a:lnTo>
                <a:lnTo>
                  <a:pt x="8483333" y="464350"/>
                </a:lnTo>
                <a:lnTo>
                  <a:pt x="8480704" y="464350"/>
                </a:lnTo>
                <a:lnTo>
                  <a:pt x="8479574" y="464820"/>
                </a:lnTo>
                <a:lnTo>
                  <a:pt x="8477720" y="466674"/>
                </a:lnTo>
                <a:lnTo>
                  <a:pt x="8477250" y="467791"/>
                </a:lnTo>
                <a:lnTo>
                  <a:pt x="8477250" y="470433"/>
                </a:lnTo>
                <a:lnTo>
                  <a:pt x="8477720" y="471551"/>
                </a:lnTo>
                <a:lnTo>
                  <a:pt x="8479574" y="473405"/>
                </a:lnTo>
                <a:lnTo>
                  <a:pt x="8480704" y="473875"/>
                </a:lnTo>
                <a:lnTo>
                  <a:pt x="8483333" y="473875"/>
                </a:lnTo>
                <a:lnTo>
                  <a:pt x="8484451" y="473405"/>
                </a:lnTo>
                <a:lnTo>
                  <a:pt x="8486318" y="471551"/>
                </a:lnTo>
                <a:lnTo>
                  <a:pt x="8486775" y="470433"/>
                </a:lnTo>
                <a:lnTo>
                  <a:pt x="8486775" y="467791"/>
                </a:lnTo>
                <a:close/>
              </a:path>
              <a:path w="10151110" h="1866900">
                <a:moveTo>
                  <a:pt x="8486775" y="3454"/>
                </a:moveTo>
                <a:lnTo>
                  <a:pt x="8486318" y="2336"/>
                </a:lnTo>
                <a:lnTo>
                  <a:pt x="8484451" y="469"/>
                </a:lnTo>
                <a:lnTo>
                  <a:pt x="8483333" y="0"/>
                </a:lnTo>
                <a:lnTo>
                  <a:pt x="8480704" y="0"/>
                </a:lnTo>
                <a:lnTo>
                  <a:pt x="8479574" y="469"/>
                </a:lnTo>
                <a:lnTo>
                  <a:pt x="8477720" y="2336"/>
                </a:lnTo>
                <a:lnTo>
                  <a:pt x="8477250" y="3454"/>
                </a:lnTo>
                <a:lnTo>
                  <a:pt x="8477250" y="6083"/>
                </a:lnTo>
                <a:lnTo>
                  <a:pt x="8477720" y="7200"/>
                </a:lnTo>
                <a:lnTo>
                  <a:pt x="8479574" y="9067"/>
                </a:lnTo>
                <a:lnTo>
                  <a:pt x="8480704" y="9525"/>
                </a:lnTo>
                <a:lnTo>
                  <a:pt x="8483333" y="9525"/>
                </a:lnTo>
                <a:lnTo>
                  <a:pt x="8484451" y="9067"/>
                </a:lnTo>
                <a:lnTo>
                  <a:pt x="8486318" y="7200"/>
                </a:lnTo>
                <a:lnTo>
                  <a:pt x="8486775" y="6083"/>
                </a:lnTo>
                <a:lnTo>
                  <a:pt x="8486775" y="3454"/>
                </a:lnTo>
                <a:close/>
              </a:path>
              <a:path w="10151110" h="1866900">
                <a:moveTo>
                  <a:pt x="8534400" y="1860829"/>
                </a:moveTo>
                <a:lnTo>
                  <a:pt x="8533943" y="1859711"/>
                </a:lnTo>
                <a:lnTo>
                  <a:pt x="8532076" y="1857844"/>
                </a:lnTo>
                <a:lnTo>
                  <a:pt x="8530958" y="1857375"/>
                </a:lnTo>
                <a:lnTo>
                  <a:pt x="8528329" y="1857375"/>
                </a:lnTo>
                <a:lnTo>
                  <a:pt x="8527199" y="1857844"/>
                </a:lnTo>
                <a:lnTo>
                  <a:pt x="8525345" y="1859711"/>
                </a:lnTo>
                <a:lnTo>
                  <a:pt x="8524875" y="1860829"/>
                </a:lnTo>
                <a:lnTo>
                  <a:pt x="8524875" y="1863458"/>
                </a:lnTo>
                <a:lnTo>
                  <a:pt x="8525345" y="1864575"/>
                </a:lnTo>
                <a:lnTo>
                  <a:pt x="8527199" y="1866442"/>
                </a:lnTo>
                <a:lnTo>
                  <a:pt x="8528329" y="1866900"/>
                </a:lnTo>
                <a:lnTo>
                  <a:pt x="8530958" y="1866900"/>
                </a:lnTo>
                <a:lnTo>
                  <a:pt x="8532076" y="1866442"/>
                </a:lnTo>
                <a:lnTo>
                  <a:pt x="8533943" y="1864575"/>
                </a:lnTo>
                <a:lnTo>
                  <a:pt x="8534400" y="1863458"/>
                </a:lnTo>
                <a:lnTo>
                  <a:pt x="8534400" y="1860829"/>
                </a:lnTo>
                <a:close/>
              </a:path>
              <a:path w="10151110" h="1866900">
                <a:moveTo>
                  <a:pt x="8534400" y="1396479"/>
                </a:moveTo>
                <a:lnTo>
                  <a:pt x="8533943" y="1395361"/>
                </a:lnTo>
                <a:lnTo>
                  <a:pt x="8532076" y="1393507"/>
                </a:lnTo>
                <a:lnTo>
                  <a:pt x="8530958" y="1393037"/>
                </a:lnTo>
                <a:lnTo>
                  <a:pt x="8528329" y="1393037"/>
                </a:lnTo>
                <a:lnTo>
                  <a:pt x="8527199" y="1393507"/>
                </a:lnTo>
                <a:lnTo>
                  <a:pt x="8525345" y="1395361"/>
                </a:lnTo>
                <a:lnTo>
                  <a:pt x="8524875" y="1396479"/>
                </a:lnTo>
                <a:lnTo>
                  <a:pt x="8524875" y="1399120"/>
                </a:lnTo>
                <a:lnTo>
                  <a:pt x="8525345" y="1400238"/>
                </a:lnTo>
                <a:lnTo>
                  <a:pt x="8527199" y="1402092"/>
                </a:lnTo>
                <a:lnTo>
                  <a:pt x="8528329" y="1402562"/>
                </a:lnTo>
                <a:lnTo>
                  <a:pt x="8530958" y="1402562"/>
                </a:lnTo>
                <a:lnTo>
                  <a:pt x="8532076" y="1402092"/>
                </a:lnTo>
                <a:lnTo>
                  <a:pt x="8533943" y="1400238"/>
                </a:lnTo>
                <a:lnTo>
                  <a:pt x="8534400" y="1399120"/>
                </a:lnTo>
                <a:lnTo>
                  <a:pt x="8534400" y="1396479"/>
                </a:lnTo>
                <a:close/>
              </a:path>
              <a:path w="10151110" h="1866900">
                <a:moveTo>
                  <a:pt x="8534400" y="932141"/>
                </a:moveTo>
                <a:lnTo>
                  <a:pt x="8533943" y="931024"/>
                </a:lnTo>
                <a:lnTo>
                  <a:pt x="8532076" y="929157"/>
                </a:lnTo>
                <a:lnTo>
                  <a:pt x="8530958" y="928687"/>
                </a:lnTo>
                <a:lnTo>
                  <a:pt x="8528329" y="928687"/>
                </a:lnTo>
                <a:lnTo>
                  <a:pt x="8527199" y="929157"/>
                </a:lnTo>
                <a:lnTo>
                  <a:pt x="8525345" y="931024"/>
                </a:lnTo>
                <a:lnTo>
                  <a:pt x="8524875" y="932141"/>
                </a:lnTo>
                <a:lnTo>
                  <a:pt x="8524875" y="934770"/>
                </a:lnTo>
                <a:lnTo>
                  <a:pt x="8525345" y="935888"/>
                </a:lnTo>
                <a:lnTo>
                  <a:pt x="8527199" y="937755"/>
                </a:lnTo>
                <a:lnTo>
                  <a:pt x="8528329" y="938212"/>
                </a:lnTo>
                <a:lnTo>
                  <a:pt x="8530958" y="938212"/>
                </a:lnTo>
                <a:lnTo>
                  <a:pt x="8532076" y="937755"/>
                </a:lnTo>
                <a:lnTo>
                  <a:pt x="8533943" y="935888"/>
                </a:lnTo>
                <a:lnTo>
                  <a:pt x="8534400" y="934770"/>
                </a:lnTo>
                <a:lnTo>
                  <a:pt x="8534400" y="932141"/>
                </a:lnTo>
                <a:close/>
              </a:path>
              <a:path w="10151110" h="1866900">
                <a:moveTo>
                  <a:pt x="8534400" y="467791"/>
                </a:moveTo>
                <a:lnTo>
                  <a:pt x="8533943" y="466674"/>
                </a:lnTo>
                <a:lnTo>
                  <a:pt x="8532076" y="464820"/>
                </a:lnTo>
                <a:lnTo>
                  <a:pt x="8530958" y="464350"/>
                </a:lnTo>
                <a:lnTo>
                  <a:pt x="8528329" y="464350"/>
                </a:lnTo>
                <a:lnTo>
                  <a:pt x="8527199" y="464820"/>
                </a:lnTo>
                <a:lnTo>
                  <a:pt x="8525345" y="466674"/>
                </a:lnTo>
                <a:lnTo>
                  <a:pt x="8524875" y="467791"/>
                </a:lnTo>
                <a:lnTo>
                  <a:pt x="8524875" y="470433"/>
                </a:lnTo>
                <a:lnTo>
                  <a:pt x="8525345" y="471551"/>
                </a:lnTo>
                <a:lnTo>
                  <a:pt x="8527199" y="473405"/>
                </a:lnTo>
                <a:lnTo>
                  <a:pt x="8528329" y="473875"/>
                </a:lnTo>
                <a:lnTo>
                  <a:pt x="8530958" y="473875"/>
                </a:lnTo>
                <a:lnTo>
                  <a:pt x="8532076" y="473405"/>
                </a:lnTo>
                <a:lnTo>
                  <a:pt x="8533943" y="471551"/>
                </a:lnTo>
                <a:lnTo>
                  <a:pt x="8534400" y="470433"/>
                </a:lnTo>
                <a:lnTo>
                  <a:pt x="8534400" y="467791"/>
                </a:lnTo>
                <a:close/>
              </a:path>
              <a:path w="10151110" h="1866900">
                <a:moveTo>
                  <a:pt x="8534400" y="3454"/>
                </a:moveTo>
                <a:lnTo>
                  <a:pt x="8533943" y="2336"/>
                </a:lnTo>
                <a:lnTo>
                  <a:pt x="8532076" y="469"/>
                </a:lnTo>
                <a:lnTo>
                  <a:pt x="8530958" y="0"/>
                </a:lnTo>
                <a:lnTo>
                  <a:pt x="8528329" y="0"/>
                </a:lnTo>
                <a:lnTo>
                  <a:pt x="8527199" y="469"/>
                </a:lnTo>
                <a:lnTo>
                  <a:pt x="8525345" y="2336"/>
                </a:lnTo>
                <a:lnTo>
                  <a:pt x="8524875" y="3454"/>
                </a:lnTo>
                <a:lnTo>
                  <a:pt x="8524875" y="6083"/>
                </a:lnTo>
                <a:lnTo>
                  <a:pt x="8525345" y="7200"/>
                </a:lnTo>
                <a:lnTo>
                  <a:pt x="8527199" y="9067"/>
                </a:lnTo>
                <a:lnTo>
                  <a:pt x="8528329" y="9525"/>
                </a:lnTo>
                <a:lnTo>
                  <a:pt x="8530958" y="9525"/>
                </a:lnTo>
                <a:lnTo>
                  <a:pt x="8532076" y="9067"/>
                </a:lnTo>
                <a:lnTo>
                  <a:pt x="8533943" y="7200"/>
                </a:lnTo>
                <a:lnTo>
                  <a:pt x="8534400" y="6083"/>
                </a:lnTo>
                <a:lnTo>
                  <a:pt x="8534400" y="3454"/>
                </a:lnTo>
                <a:close/>
              </a:path>
              <a:path w="10151110" h="1866900">
                <a:moveTo>
                  <a:pt x="8582025" y="1860829"/>
                </a:moveTo>
                <a:lnTo>
                  <a:pt x="8581568" y="1859711"/>
                </a:lnTo>
                <a:lnTo>
                  <a:pt x="8579701" y="1857844"/>
                </a:lnTo>
                <a:lnTo>
                  <a:pt x="8578583" y="1857375"/>
                </a:lnTo>
                <a:lnTo>
                  <a:pt x="8575954" y="1857375"/>
                </a:lnTo>
                <a:lnTo>
                  <a:pt x="8574824" y="1857844"/>
                </a:lnTo>
                <a:lnTo>
                  <a:pt x="8572970" y="1859711"/>
                </a:lnTo>
                <a:lnTo>
                  <a:pt x="8572500" y="1860829"/>
                </a:lnTo>
                <a:lnTo>
                  <a:pt x="8572500" y="1863458"/>
                </a:lnTo>
                <a:lnTo>
                  <a:pt x="8572970" y="1864575"/>
                </a:lnTo>
                <a:lnTo>
                  <a:pt x="8574824" y="1866442"/>
                </a:lnTo>
                <a:lnTo>
                  <a:pt x="8575954" y="1866900"/>
                </a:lnTo>
                <a:lnTo>
                  <a:pt x="8578583" y="1866900"/>
                </a:lnTo>
                <a:lnTo>
                  <a:pt x="8579701" y="1866442"/>
                </a:lnTo>
                <a:lnTo>
                  <a:pt x="8581568" y="1864575"/>
                </a:lnTo>
                <a:lnTo>
                  <a:pt x="8582025" y="1863458"/>
                </a:lnTo>
                <a:lnTo>
                  <a:pt x="8582025" y="1860829"/>
                </a:lnTo>
                <a:close/>
              </a:path>
              <a:path w="10151110" h="1866900">
                <a:moveTo>
                  <a:pt x="8582025" y="1396479"/>
                </a:moveTo>
                <a:lnTo>
                  <a:pt x="8581568" y="1395361"/>
                </a:lnTo>
                <a:lnTo>
                  <a:pt x="8579701" y="1393507"/>
                </a:lnTo>
                <a:lnTo>
                  <a:pt x="8578583" y="1393037"/>
                </a:lnTo>
                <a:lnTo>
                  <a:pt x="8575954" y="1393037"/>
                </a:lnTo>
                <a:lnTo>
                  <a:pt x="8574824" y="1393507"/>
                </a:lnTo>
                <a:lnTo>
                  <a:pt x="8572970" y="1395361"/>
                </a:lnTo>
                <a:lnTo>
                  <a:pt x="8572500" y="1396479"/>
                </a:lnTo>
                <a:lnTo>
                  <a:pt x="8572500" y="1399120"/>
                </a:lnTo>
                <a:lnTo>
                  <a:pt x="8572970" y="1400238"/>
                </a:lnTo>
                <a:lnTo>
                  <a:pt x="8574824" y="1402092"/>
                </a:lnTo>
                <a:lnTo>
                  <a:pt x="8575954" y="1402562"/>
                </a:lnTo>
                <a:lnTo>
                  <a:pt x="8578583" y="1402562"/>
                </a:lnTo>
                <a:lnTo>
                  <a:pt x="8579701" y="1402092"/>
                </a:lnTo>
                <a:lnTo>
                  <a:pt x="8581568" y="1400238"/>
                </a:lnTo>
                <a:lnTo>
                  <a:pt x="8582025" y="1399120"/>
                </a:lnTo>
                <a:lnTo>
                  <a:pt x="8582025" y="1396479"/>
                </a:lnTo>
                <a:close/>
              </a:path>
              <a:path w="10151110" h="1866900">
                <a:moveTo>
                  <a:pt x="8582025" y="932141"/>
                </a:moveTo>
                <a:lnTo>
                  <a:pt x="8581568" y="931024"/>
                </a:lnTo>
                <a:lnTo>
                  <a:pt x="8579701" y="929157"/>
                </a:lnTo>
                <a:lnTo>
                  <a:pt x="8578583" y="928687"/>
                </a:lnTo>
                <a:lnTo>
                  <a:pt x="8575954" y="928687"/>
                </a:lnTo>
                <a:lnTo>
                  <a:pt x="8574824" y="929157"/>
                </a:lnTo>
                <a:lnTo>
                  <a:pt x="8572970" y="931024"/>
                </a:lnTo>
                <a:lnTo>
                  <a:pt x="8572500" y="932141"/>
                </a:lnTo>
                <a:lnTo>
                  <a:pt x="8572500" y="934770"/>
                </a:lnTo>
                <a:lnTo>
                  <a:pt x="8572970" y="935888"/>
                </a:lnTo>
                <a:lnTo>
                  <a:pt x="8574824" y="937755"/>
                </a:lnTo>
                <a:lnTo>
                  <a:pt x="8575954" y="938212"/>
                </a:lnTo>
                <a:lnTo>
                  <a:pt x="8578583" y="938212"/>
                </a:lnTo>
                <a:lnTo>
                  <a:pt x="8579701" y="937755"/>
                </a:lnTo>
                <a:lnTo>
                  <a:pt x="8581568" y="935888"/>
                </a:lnTo>
                <a:lnTo>
                  <a:pt x="8582025" y="934770"/>
                </a:lnTo>
                <a:lnTo>
                  <a:pt x="8582025" y="932141"/>
                </a:lnTo>
                <a:close/>
              </a:path>
              <a:path w="10151110" h="1866900">
                <a:moveTo>
                  <a:pt x="8582025" y="467791"/>
                </a:moveTo>
                <a:lnTo>
                  <a:pt x="8581568" y="466674"/>
                </a:lnTo>
                <a:lnTo>
                  <a:pt x="8579701" y="464820"/>
                </a:lnTo>
                <a:lnTo>
                  <a:pt x="8578583" y="464350"/>
                </a:lnTo>
                <a:lnTo>
                  <a:pt x="8575954" y="464350"/>
                </a:lnTo>
                <a:lnTo>
                  <a:pt x="8574824" y="464820"/>
                </a:lnTo>
                <a:lnTo>
                  <a:pt x="8572970" y="466674"/>
                </a:lnTo>
                <a:lnTo>
                  <a:pt x="8572500" y="467791"/>
                </a:lnTo>
                <a:lnTo>
                  <a:pt x="8572500" y="470433"/>
                </a:lnTo>
                <a:lnTo>
                  <a:pt x="8572970" y="471551"/>
                </a:lnTo>
                <a:lnTo>
                  <a:pt x="8574824" y="473405"/>
                </a:lnTo>
                <a:lnTo>
                  <a:pt x="8575954" y="473875"/>
                </a:lnTo>
                <a:lnTo>
                  <a:pt x="8578583" y="473875"/>
                </a:lnTo>
                <a:lnTo>
                  <a:pt x="8579701" y="473405"/>
                </a:lnTo>
                <a:lnTo>
                  <a:pt x="8581568" y="471551"/>
                </a:lnTo>
                <a:lnTo>
                  <a:pt x="8582025" y="470433"/>
                </a:lnTo>
                <a:lnTo>
                  <a:pt x="8582025" y="467791"/>
                </a:lnTo>
                <a:close/>
              </a:path>
              <a:path w="10151110" h="1866900">
                <a:moveTo>
                  <a:pt x="8582025" y="3454"/>
                </a:moveTo>
                <a:lnTo>
                  <a:pt x="8581568" y="2336"/>
                </a:lnTo>
                <a:lnTo>
                  <a:pt x="8579701" y="469"/>
                </a:lnTo>
                <a:lnTo>
                  <a:pt x="8578583" y="0"/>
                </a:lnTo>
                <a:lnTo>
                  <a:pt x="8575954" y="0"/>
                </a:lnTo>
                <a:lnTo>
                  <a:pt x="8574824" y="469"/>
                </a:lnTo>
                <a:lnTo>
                  <a:pt x="8572970" y="2336"/>
                </a:lnTo>
                <a:lnTo>
                  <a:pt x="8572500" y="3454"/>
                </a:lnTo>
                <a:lnTo>
                  <a:pt x="8572500" y="6083"/>
                </a:lnTo>
                <a:lnTo>
                  <a:pt x="8572970" y="7200"/>
                </a:lnTo>
                <a:lnTo>
                  <a:pt x="8574824" y="9067"/>
                </a:lnTo>
                <a:lnTo>
                  <a:pt x="8575954" y="9525"/>
                </a:lnTo>
                <a:lnTo>
                  <a:pt x="8578583" y="9525"/>
                </a:lnTo>
                <a:lnTo>
                  <a:pt x="8579701" y="9067"/>
                </a:lnTo>
                <a:lnTo>
                  <a:pt x="8581568" y="7200"/>
                </a:lnTo>
                <a:lnTo>
                  <a:pt x="8582025" y="6083"/>
                </a:lnTo>
                <a:lnTo>
                  <a:pt x="8582025" y="3454"/>
                </a:lnTo>
                <a:close/>
              </a:path>
              <a:path w="10151110" h="1866900">
                <a:moveTo>
                  <a:pt x="8629650" y="1860829"/>
                </a:moveTo>
                <a:lnTo>
                  <a:pt x="8629193" y="1859711"/>
                </a:lnTo>
                <a:lnTo>
                  <a:pt x="8627326" y="1857844"/>
                </a:lnTo>
                <a:lnTo>
                  <a:pt x="8626208" y="1857375"/>
                </a:lnTo>
                <a:lnTo>
                  <a:pt x="8623579" y="1857375"/>
                </a:lnTo>
                <a:lnTo>
                  <a:pt x="8622449" y="1857844"/>
                </a:lnTo>
                <a:lnTo>
                  <a:pt x="8620595" y="1859711"/>
                </a:lnTo>
                <a:lnTo>
                  <a:pt x="8620125" y="1860829"/>
                </a:lnTo>
                <a:lnTo>
                  <a:pt x="8620125" y="1863458"/>
                </a:lnTo>
                <a:lnTo>
                  <a:pt x="8620595" y="1864575"/>
                </a:lnTo>
                <a:lnTo>
                  <a:pt x="8622449" y="1866442"/>
                </a:lnTo>
                <a:lnTo>
                  <a:pt x="8623579" y="1866900"/>
                </a:lnTo>
                <a:lnTo>
                  <a:pt x="8626208" y="1866900"/>
                </a:lnTo>
                <a:lnTo>
                  <a:pt x="8627326" y="1866442"/>
                </a:lnTo>
                <a:lnTo>
                  <a:pt x="8629193" y="1864575"/>
                </a:lnTo>
                <a:lnTo>
                  <a:pt x="8629650" y="1863458"/>
                </a:lnTo>
                <a:lnTo>
                  <a:pt x="8629650" y="1860829"/>
                </a:lnTo>
                <a:close/>
              </a:path>
              <a:path w="10151110" h="1866900">
                <a:moveTo>
                  <a:pt x="8629650" y="1396479"/>
                </a:moveTo>
                <a:lnTo>
                  <a:pt x="8629193" y="1395361"/>
                </a:lnTo>
                <a:lnTo>
                  <a:pt x="8627326" y="1393507"/>
                </a:lnTo>
                <a:lnTo>
                  <a:pt x="8626208" y="1393037"/>
                </a:lnTo>
                <a:lnTo>
                  <a:pt x="8623579" y="1393037"/>
                </a:lnTo>
                <a:lnTo>
                  <a:pt x="8622449" y="1393507"/>
                </a:lnTo>
                <a:lnTo>
                  <a:pt x="8620595" y="1395361"/>
                </a:lnTo>
                <a:lnTo>
                  <a:pt x="8620125" y="1396479"/>
                </a:lnTo>
                <a:lnTo>
                  <a:pt x="8620125" y="1399120"/>
                </a:lnTo>
                <a:lnTo>
                  <a:pt x="8620595" y="1400238"/>
                </a:lnTo>
                <a:lnTo>
                  <a:pt x="8622449" y="1402092"/>
                </a:lnTo>
                <a:lnTo>
                  <a:pt x="8623579" y="1402562"/>
                </a:lnTo>
                <a:lnTo>
                  <a:pt x="8626208" y="1402562"/>
                </a:lnTo>
                <a:lnTo>
                  <a:pt x="8627326" y="1402092"/>
                </a:lnTo>
                <a:lnTo>
                  <a:pt x="8629193" y="1400238"/>
                </a:lnTo>
                <a:lnTo>
                  <a:pt x="8629650" y="1399120"/>
                </a:lnTo>
                <a:lnTo>
                  <a:pt x="8629650" y="1396479"/>
                </a:lnTo>
                <a:close/>
              </a:path>
              <a:path w="10151110" h="1866900">
                <a:moveTo>
                  <a:pt x="8629650" y="932141"/>
                </a:moveTo>
                <a:lnTo>
                  <a:pt x="8629193" y="931024"/>
                </a:lnTo>
                <a:lnTo>
                  <a:pt x="8627326" y="929157"/>
                </a:lnTo>
                <a:lnTo>
                  <a:pt x="8626208" y="928687"/>
                </a:lnTo>
                <a:lnTo>
                  <a:pt x="8623579" y="928687"/>
                </a:lnTo>
                <a:lnTo>
                  <a:pt x="8622449" y="929157"/>
                </a:lnTo>
                <a:lnTo>
                  <a:pt x="8620595" y="931024"/>
                </a:lnTo>
                <a:lnTo>
                  <a:pt x="8620125" y="932141"/>
                </a:lnTo>
                <a:lnTo>
                  <a:pt x="8620125" y="934770"/>
                </a:lnTo>
                <a:lnTo>
                  <a:pt x="8620595" y="935888"/>
                </a:lnTo>
                <a:lnTo>
                  <a:pt x="8622449" y="937755"/>
                </a:lnTo>
                <a:lnTo>
                  <a:pt x="8623579" y="938212"/>
                </a:lnTo>
                <a:lnTo>
                  <a:pt x="8626208" y="938212"/>
                </a:lnTo>
                <a:lnTo>
                  <a:pt x="8627326" y="937755"/>
                </a:lnTo>
                <a:lnTo>
                  <a:pt x="8629193" y="935888"/>
                </a:lnTo>
                <a:lnTo>
                  <a:pt x="8629650" y="934770"/>
                </a:lnTo>
                <a:lnTo>
                  <a:pt x="8629650" y="932141"/>
                </a:lnTo>
                <a:close/>
              </a:path>
              <a:path w="10151110" h="1866900">
                <a:moveTo>
                  <a:pt x="8629650" y="467791"/>
                </a:moveTo>
                <a:lnTo>
                  <a:pt x="8629193" y="466674"/>
                </a:lnTo>
                <a:lnTo>
                  <a:pt x="8627326" y="464820"/>
                </a:lnTo>
                <a:lnTo>
                  <a:pt x="8626208" y="464350"/>
                </a:lnTo>
                <a:lnTo>
                  <a:pt x="8623579" y="464350"/>
                </a:lnTo>
                <a:lnTo>
                  <a:pt x="8622449" y="464820"/>
                </a:lnTo>
                <a:lnTo>
                  <a:pt x="8620595" y="466674"/>
                </a:lnTo>
                <a:lnTo>
                  <a:pt x="8620125" y="467791"/>
                </a:lnTo>
                <a:lnTo>
                  <a:pt x="8620125" y="470433"/>
                </a:lnTo>
                <a:lnTo>
                  <a:pt x="8620595" y="471551"/>
                </a:lnTo>
                <a:lnTo>
                  <a:pt x="8622449" y="473405"/>
                </a:lnTo>
                <a:lnTo>
                  <a:pt x="8623579" y="473875"/>
                </a:lnTo>
                <a:lnTo>
                  <a:pt x="8626208" y="473875"/>
                </a:lnTo>
                <a:lnTo>
                  <a:pt x="8627326" y="473405"/>
                </a:lnTo>
                <a:lnTo>
                  <a:pt x="8629193" y="471551"/>
                </a:lnTo>
                <a:lnTo>
                  <a:pt x="8629650" y="470433"/>
                </a:lnTo>
                <a:lnTo>
                  <a:pt x="8629650" y="467791"/>
                </a:lnTo>
                <a:close/>
              </a:path>
              <a:path w="10151110" h="1866900">
                <a:moveTo>
                  <a:pt x="8629650" y="3454"/>
                </a:moveTo>
                <a:lnTo>
                  <a:pt x="8629193" y="2336"/>
                </a:lnTo>
                <a:lnTo>
                  <a:pt x="8627326" y="469"/>
                </a:lnTo>
                <a:lnTo>
                  <a:pt x="8626208" y="0"/>
                </a:lnTo>
                <a:lnTo>
                  <a:pt x="8623579" y="0"/>
                </a:lnTo>
                <a:lnTo>
                  <a:pt x="8622449" y="469"/>
                </a:lnTo>
                <a:lnTo>
                  <a:pt x="8620595" y="2336"/>
                </a:lnTo>
                <a:lnTo>
                  <a:pt x="8620125" y="3454"/>
                </a:lnTo>
                <a:lnTo>
                  <a:pt x="8620125" y="6083"/>
                </a:lnTo>
                <a:lnTo>
                  <a:pt x="8620595" y="7200"/>
                </a:lnTo>
                <a:lnTo>
                  <a:pt x="8622449" y="9067"/>
                </a:lnTo>
                <a:lnTo>
                  <a:pt x="8623579" y="9525"/>
                </a:lnTo>
                <a:lnTo>
                  <a:pt x="8626208" y="9525"/>
                </a:lnTo>
                <a:lnTo>
                  <a:pt x="8627326" y="9067"/>
                </a:lnTo>
                <a:lnTo>
                  <a:pt x="8629193" y="7200"/>
                </a:lnTo>
                <a:lnTo>
                  <a:pt x="8629650" y="6083"/>
                </a:lnTo>
                <a:lnTo>
                  <a:pt x="8629650" y="3454"/>
                </a:lnTo>
                <a:close/>
              </a:path>
              <a:path w="10151110" h="1866900">
                <a:moveTo>
                  <a:pt x="8677275" y="1860829"/>
                </a:moveTo>
                <a:lnTo>
                  <a:pt x="8676818" y="1859711"/>
                </a:lnTo>
                <a:lnTo>
                  <a:pt x="8674951" y="1857844"/>
                </a:lnTo>
                <a:lnTo>
                  <a:pt x="8673833" y="1857375"/>
                </a:lnTo>
                <a:lnTo>
                  <a:pt x="8671204" y="1857375"/>
                </a:lnTo>
                <a:lnTo>
                  <a:pt x="8670074" y="1857844"/>
                </a:lnTo>
                <a:lnTo>
                  <a:pt x="8668220" y="1859711"/>
                </a:lnTo>
                <a:lnTo>
                  <a:pt x="8667750" y="1860829"/>
                </a:lnTo>
                <a:lnTo>
                  <a:pt x="8667750" y="1863458"/>
                </a:lnTo>
                <a:lnTo>
                  <a:pt x="8668220" y="1864575"/>
                </a:lnTo>
                <a:lnTo>
                  <a:pt x="8670074" y="1866442"/>
                </a:lnTo>
                <a:lnTo>
                  <a:pt x="8671204" y="1866900"/>
                </a:lnTo>
                <a:lnTo>
                  <a:pt x="8673833" y="1866900"/>
                </a:lnTo>
                <a:lnTo>
                  <a:pt x="8674951" y="1866442"/>
                </a:lnTo>
                <a:lnTo>
                  <a:pt x="8676818" y="1864575"/>
                </a:lnTo>
                <a:lnTo>
                  <a:pt x="8677275" y="1863458"/>
                </a:lnTo>
                <a:lnTo>
                  <a:pt x="8677275" y="1860829"/>
                </a:lnTo>
                <a:close/>
              </a:path>
              <a:path w="10151110" h="1866900">
                <a:moveTo>
                  <a:pt x="8677275" y="1396479"/>
                </a:moveTo>
                <a:lnTo>
                  <a:pt x="8676818" y="1395361"/>
                </a:lnTo>
                <a:lnTo>
                  <a:pt x="8674951" y="1393507"/>
                </a:lnTo>
                <a:lnTo>
                  <a:pt x="8673833" y="1393037"/>
                </a:lnTo>
                <a:lnTo>
                  <a:pt x="8671204" y="1393037"/>
                </a:lnTo>
                <a:lnTo>
                  <a:pt x="8670074" y="1393507"/>
                </a:lnTo>
                <a:lnTo>
                  <a:pt x="8668220" y="1395361"/>
                </a:lnTo>
                <a:lnTo>
                  <a:pt x="8667750" y="1396479"/>
                </a:lnTo>
                <a:lnTo>
                  <a:pt x="8667750" y="1399120"/>
                </a:lnTo>
                <a:lnTo>
                  <a:pt x="8668220" y="1400238"/>
                </a:lnTo>
                <a:lnTo>
                  <a:pt x="8670074" y="1402092"/>
                </a:lnTo>
                <a:lnTo>
                  <a:pt x="8671204" y="1402562"/>
                </a:lnTo>
                <a:lnTo>
                  <a:pt x="8673833" y="1402562"/>
                </a:lnTo>
                <a:lnTo>
                  <a:pt x="8674951" y="1402092"/>
                </a:lnTo>
                <a:lnTo>
                  <a:pt x="8676818" y="1400238"/>
                </a:lnTo>
                <a:lnTo>
                  <a:pt x="8677275" y="1399120"/>
                </a:lnTo>
                <a:lnTo>
                  <a:pt x="8677275" y="1396479"/>
                </a:lnTo>
                <a:close/>
              </a:path>
              <a:path w="10151110" h="1866900">
                <a:moveTo>
                  <a:pt x="8677275" y="932141"/>
                </a:moveTo>
                <a:lnTo>
                  <a:pt x="8676818" y="931024"/>
                </a:lnTo>
                <a:lnTo>
                  <a:pt x="8674951" y="929157"/>
                </a:lnTo>
                <a:lnTo>
                  <a:pt x="8673833" y="928687"/>
                </a:lnTo>
                <a:lnTo>
                  <a:pt x="8671204" y="928687"/>
                </a:lnTo>
                <a:lnTo>
                  <a:pt x="8670074" y="929157"/>
                </a:lnTo>
                <a:lnTo>
                  <a:pt x="8668220" y="931024"/>
                </a:lnTo>
                <a:lnTo>
                  <a:pt x="8667750" y="932141"/>
                </a:lnTo>
                <a:lnTo>
                  <a:pt x="8667750" y="934770"/>
                </a:lnTo>
                <a:lnTo>
                  <a:pt x="8668220" y="935888"/>
                </a:lnTo>
                <a:lnTo>
                  <a:pt x="8670074" y="937755"/>
                </a:lnTo>
                <a:lnTo>
                  <a:pt x="8671204" y="938212"/>
                </a:lnTo>
                <a:lnTo>
                  <a:pt x="8673833" y="938212"/>
                </a:lnTo>
                <a:lnTo>
                  <a:pt x="8674951" y="937755"/>
                </a:lnTo>
                <a:lnTo>
                  <a:pt x="8676818" y="935888"/>
                </a:lnTo>
                <a:lnTo>
                  <a:pt x="8677275" y="934770"/>
                </a:lnTo>
                <a:lnTo>
                  <a:pt x="8677275" y="932141"/>
                </a:lnTo>
                <a:close/>
              </a:path>
              <a:path w="10151110" h="1866900">
                <a:moveTo>
                  <a:pt x="8677275" y="467791"/>
                </a:moveTo>
                <a:lnTo>
                  <a:pt x="8676818" y="466674"/>
                </a:lnTo>
                <a:lnTo>
                  <a:pt x="8674951" y="464820"/>
                </a:lnTo>
                <a:lnTo>
                  <a:pt x="8673833" y="464350"/>
                </a:lnTo>
                <a:lnTo>
                  <a:pt x="8671204" y="464350"/>
                </a:lnTo>
                <a:lnTo>
                  <a:pt x="8670074" y="464820"/>
                </a:lnTo>
                <a:lnTo>
                  <a:pt x="8668220" y="466674"/>
                </a:lnTo>
                <a:lnTo>
                  <a:pt x="8667750" y="467791"/>
                </a:lnTo>
                <a:lnTo>
                  <a:pt x="8667750" y="470433"/>
                </a:lnTo>
                <a:lnTo>
                  <a:pt x="8668220" y="471551"/>
                </a:lnTo>
                <a:lnTo>
                  <a:pt x="8670074" y="473405"/>
                </a:lnTo>
                <a:lnTo>
                  <a:pt x="8671204" y="473875"/>
                </a:lnTo>
                <a:lnTo>
                  <a:pt x="8673833" y="473875"/>
                </a:lnTo>
                <a:lnTo>
                  <a:pt x="8674951" y="473405"/>
                </a:lnTo>
                <a:lnTo>
                  <a:pt x="8676818" y="471551"/>
                </a:lnTo>
                <a:lnTo>
                  <a:pt x="8677275" y="470433"/>
                </a:lnTo>
                <a:lnTo>
                  <a:pt x="8677275" y="467791"/>
                </a:lnTo>
                <a:close/>
              </a:path>
              <a:path w="10151110" h="1866900">
                <a:moveTo>
                  <a:pt x="8677275" y="3454"/>
                </a:moveTo>
                <a:lnTo>
                  <a:pt x="8676818" y="2336"/>
                </a:lnTo>
                <a:lnTo>
                  <a:pt x="8674951" y="469"/>
                </a:lnTo>
                <a:lnTo>
                  <a:pt x="8673833" y="0"/>
                </a:lnTo>
                <a:lnTo>
                  <a:pt x="8671204" y="0"/>
                </a:lnTo>
                <a:lnTo>
                  <a:pt x="8670074" y="469"/>
                </a:lnTo>
                <a:lnTo>
                  <a:pt x="8668220" y="2336"/>
                </a:lnTo>
                <a:lnTo>
                  <a:pt x="8667750" y="3454"/>
                </a:lnTo>
                <a:lnTo>
                  <a:pt x="8667750" y="6083"/>
                </a:lnTo>
                <a:lnTo>
                  <a:pt x="8668220" y="7200"/>
                </a:lnTo>
                <a:lnTo>
                  <a:pt x="8670074" y="9067"/>
                </a:lnTo>
                <a:lnTo>
                  <a:pt x="8671204" y="9525"/>
                </a:lnTo>
                <a:lnTo>
                  <a:pt x="8673833" y="9525"/>
                </a:lnTo>
                <a:lnTo>
                  <a:pt x="8674951" y="9067"/>
                </a:lnTo>
                <a:lnTo>
                  <a:pt x="8676818" y="7200"/>
                </a:lnTo>
                <a:lnTo>
                  <a:pt x="8677275" y="6083"/>
                </a:lnTo>
                <a:lnTo>
                  <a:pt x="8677275" y="3454"/>
                </a:lnTo>
                <a:close/>
              </a:path>
              <a:path w="10151110" h="1866900">
                <a:moveTo>
                  <a:pt x="8724900" y="1860829"/>
                </a:moveTo>
                <a:lnTo>
                  <a:pt x="8724443" y="1859711"/>
                </a:lnTo>
                <a:lnTo>
                  <a:pt x="8722576" y="1857844"/>
                </a:lnTo>
                <a:lnTo>
                  <a:pt x="8721458" y="1857375"/>
                </a:lnTo>
                <a:lnTo>
                  <a:pt x="8718829" y="1857375"/>
                </a:lnTo>
                <a:lnTo>
                  <a:pt x="8717699" y="1857844"/>
                </a:lnTo>
                <a:lnTo>
                  <a:pt x="8715845" y="1859711"/>
                </a:lnTo>
                <a:lnTo>
                  <a:pt x="8715375" y="1860829"/>
                </a:lnTo>
                <a:lnTo>
                  <a:pt x="8715375" y="1863458"/>
                </a:lnTo>
                <a:lnTo>
                  <a:pt x="8715845" y="1864575"/>
                </a:lnTo>
                <a:lnTo>
                  <a:pt x="8717699" y="1866442"/>
                </a:lnTo>
                <a:lnTo>
                  <a:pt x="8718829" y="1866900"/>
                </a:lnTo>
                <a:lnTo>
                  <a:pt x="8721458" y="1866900"/>
                </a:lnTo>
                <a:lnTo>
                  <a:pt x="8722576" y="1866442"/>
                </a:lnTo>
                <a:lnTo>
                  <a:pt x="8724443" y="1864575"/>
                </a:lnTo>
                <a:lnTo>
                  <a:pt x="8724900" y="1863458"/>
                </a:lnTo>
                <a:lnTo>
                  <a:pt x="8724900" y="1860829"/>
                </a:lnTo>
                <a:close/>
              </a:path>
              <a:path w="10151110" h="1866900">
                <a:moveTo>
                  <a:pt x="8724900" y="1396479"/>
                </a:moveTo>
                <a:lnTo>
                  <a:pt x="8724443" y="1395361"/>
                </a:lnTo>
                <a:lnTo>
                  <a:pt x="8722576" y="1393507"/>
                </a:lnTo>
                <a:lnTo>
                  <a:pt x="8721458" y="1393037"/>
                </a:lnTo>
                <a:lnTo>
                  <a:pt x="8718829" y="1393037"/>
                </a:lnTo>
                <a:lnTo>
                  <a:pt x="8717699" y="1393507"/>
                </a:lnTo>
                <a:lnTo>
                  <a:pt x="8715845" y="1395361"/>
                </a:lnTo>
                <a:lnTo>
                  <a:pt x="8715375" y="1396479"/>
                </a:lnTo>
                <a:lnTo>
                  <a:pt x="8715375" y="1399120"/>
                </a:lnTo>
                <a:lnTo>
                  <a:pt x="8715845" y="1400238"/>
                </a:lnTo>
                <a:lnTo>
                  <a:pt x="8717699" y="1402092"/>
                </a:lnTo>
                <a:lnTo>
                  <a:pt x="8718829" y="1402562"/>
                </a:lnTo>
                <a:lnTo>
                  <a:pt x="8721458" y="1402562"/>
                </a:lnTo>
                <a:lnTo>
                  <a:pt x="8722576" y="1402092"/>
                </a:lnTo>
                <a:lnTo>
                  <a:pt x="8724443" y="1400238"/>
                </a:lnTo>
                <a:lnTo>
                  <a:pt x="8724900" y="1399120"/>
                </a:lnTo>
                <a:lnTo>
                  <a:pt x="8724900" y="1396479"/>
                </a:lnTo>
                <a:close/>
              </a:path>
              <a:path w="10151110" h="1866900">
                <a:moveTo>
                  <a:pt x="8724900" y="932141"/>
                </a:moveTo>
                <a:lnTo>
                  <a:pt x="8724443" y="931024"/>
                </a:lnTo>
                <a:lnTo>
                  <a:pt x="8722576" y="929157"/>
                </a:lnTo>
                <a:lnTo>
                  <a:pt x="8721458" y="928687"/>
                </a:lnTo>
                <a:lnTo>
                  <a:pt x="8718829" y="928687"/>
                </a:lnTo>
                <a:lnTo>
                  <a:pt x="8717699" y="929157"/>
                </a:lnTo>
                <a:lnTo>
                  <a:pt x="8715845" y="931024"/>
                </a:lnTo>
                <a:lnTo>
                  <a:pt x="8715375" y="932141"/>
                </a:lnTo>
                <a:lnTo>
                  <a:pt x="8715375" y="934770"/>
                </a:lnTo>
                <a:lnTo>
                  <a:pt x="8715845" y="935888"/>
                </a:lnTo>
                <a:lnTo>
                  <a:pt x="8717699" y="937755"/>
                </a:lnTo>
                <a:lnTo>
                  <a:pt x="8718829" y="938212"/>
                </a:lnTo>
                <a:lnTo>
                  <a:pt x="8721458" y="938212"/>
                </a:lnTo>
                <a:lnTo>
                  <a:pt x="8722576" y="937755"/>
                </a:lnTo>
                <a:lnTo>
                  <a:pt x="8724443" y="935888"/>
                </a:lnTo>
                <a:lnTo>
                  <a:pt x="8724900" y="934770"/>
                </a:lnTo>
                <a:lnTo>
                  <a:pt x="8724900" y="932141"/>
                </a:lnTo>
                <a:close/>
              </a:path>
              <a:path w="10151110" h="1866900">
                <a:moveTo>
                  <a:pt x="8724900" y="467791"/>
                </a:moveTo>
                <a:lnTo>
                  <a:pt x="8724443" y="466674"/>
                </a:lnTo>
                <a:lnTo>
                  <a:pt x="8722576" y="464820"/>
                </a:lnTo>
                <a:lnTo>
                  <a:pt x="8721458" y="464350"/>
                </a:lnTo>
                <a:lnTo>
                  <a:pt x="8718829" y="464350"/>
                </a:lnTo>
                <a:lnTo>
                  <a:pt x="8717699" y="464820"/>
                </a:lnTo>
                <a:lnTo>
                  <a:pt x="8715845" y="466674"/>
                </a:lnTo>
                <a:lnTo>
                  <a:pt x="8715375" y="467791"/>
                </a:lnTo>
                <a:lnTo>
                  <a:pt x="8715375" y="470433"/>
                </a:lnTo>
                <a:lnTo>
                  <a:pt x="8715845" y="471551"/>
                </a:lnTo>
                <a:lnTo>
                  <a:pt x="8717699" y="473405"/>
                </a:lnTo>
                <a:lnTo>
                  <a:pt x="8718829" y="473875"/>
                </a:lnTo>
                <a:lnTo>
                  <a:pt x="8721458" y="473875"/>
                </a:lnTo>
                <a:lnTo>
                  <a:pt x="8722576" y="473405"/>
                </a:lnTo>
                <a:lnTo>
                  <a:pt x="8724443" y="471551"/>
                </a:lnTo>
                <a:lnTo>
                  <a:pt x="8724900" y="470433"/>
                </a:lnTo>
                <a:lnTo>
                  <a:pt x="8724900" y="467791"/>
                </a:lnTo>
                <a:close/>
              </a:path>
              <a:path w="10151110" h="1866900">
                <a:moveTo>
                  <a:pt x="8724900" y="3454"/>
                </a:moveTo>
                <a:lnTo>
                  <a:pt x="8724443" y="2336"/>
                </a:lnTo>
                <a:lnTo>
                  <a:pt x="8722576" y="469"/>
                </a:lnTo>
                <a:lnTo>
                  <a:pt x="8721458" y="0"/>
                </a:lnTo>
                <a:lnTo>
                  <a:pt x="8718829" y="0"/>
                </a:lnTo>
                <a:lnTo>
                  <a:pt x="8717699" y="469"/>
                </a:lnTo>
                <a:lnTo>
                  <a:pt x="8715845" y="2336"/>
                </a:lnTo>
                <a:lnTo>
                  <a:pt x="8715375" y="3454"/>
                </a:lnTo>
                <a:lnTo>
                  <a:pt x="8715375" y="6083"/>
                </a:lnTo>
                <a:lnTo>
                  <a:pt x="8715845" y="7200"/>
                </a:lnTo>
                <a:lnTo>
                  <a:pt x="8717699" y="9067"/>
                </a:lnTo>
                <a:lnTo>
                  <a:pt x="8718829" y="9525"/>
                </a:lnTo>
                <a:lnTo>
                  <a:pt x="8721458" y="9525"/>
                </a:lnTo>
                <a:lnTo>
                  <a:pt x="8722576" y="9067"/>
                </a:lnTo>
                <a:lnTo>
                  <a:pt x="8724443" y="7200"/>
                </a:lnTo>
                <a:lnTo>
                  <a:pt x="8724900" y="6083"/>
                </a:lnTo>
                <a:lnTo>
                  <a:pt x="8724900" y="3454"/>
                </a:lnTo>
                <a:close/>
              </a:path>
              <a:path w="10151110" h="1866900">
                <a:moveTo>
                  <a:pt x="8772525" y="1860829"/>
                </a:moveTo>
                <a:lnTo>
                  <a:pt x="8772068" y="1859711"/>
                </a:lnTo>
                <a:lnTo>
                  <a:pt x="8770201" y="1857844"/>
                </a:lnTo>
                <a:lnTo>
                  <a:pt x="8769083" y="1857375"/>
                </a:lnTo>
                <a:lnTo>
                  <a:pt x="8766454" y="1857375"/>
                </a:lnTo>
                <a:lnTo>
                  <a:pt x="8765324" y="1857844"/>
                </a:lnTo>
                <a:lnTo>
                  <a:pt x="8763470" y="1859711"/>
                </a:lnTo>
                <a:lnTo>
                  <a:pt x="8763000" y="1860829"/>
                </a:lnTo>
                <a:lnTo>
                  <a:pt x="8763000" y="1863458"/>
                </a:lnTo>
                <a:lnTo>
                  <a:pt x="8763470" y="1864575"/>
                </a:lnTo>
                <a:lnTo>
                  <a:pt x="8765324" y="1866442"/>
                </a:lnTo>
                <a:lnTo>
                  <a:pt x="8766454" y="1866900"/>
                </a:lnTo>
                <a:lnTo>
                  <a:pt x="8769083" y="1866900"/>
                </a:lnTo>
                <a:lnTo>
                  <a:pt x="8770201" y="1866442"/>
                </a:lnTo>
                <a:lnTo>
                  <a:pt x="8772068" y="1864575"/>
                </a:lnTo>
                <a:lnTo>
                  <a:pt x="8772525" y="1863458"/>
                </a:lnTo>
                <a:lnTo>
                  <a:pt x="8772525" y="1860829"/>
                </a:lnTo>
                <a:close/>
              </a:path>
              <a:path w="10151110" h="1866900">
                <a:moveTo>
                  <a:pt x="8772525" y="1396479"/>
                </a:moveTo>
                <a:lnTo>
                  <a:pt x="8772068" y="1395361"/>
                </a:lnTo>
                <a:lnTo>
                  <a:pt x="8770201" y="1393507"/>
                </a:lnTo>
                <a:lnTo>
                  <a:pt x="8769083" y="1393037"/>
                </a:lnTo>
                <a:lnTo>
                  <a:pt x="8766454" y="1393037"/>
                </a:lnTo>
                <a:lnTo>
                  <a:pt x="8765324" y="1393507"/>
                </a:lnTo>
                <a:lnTo>
                  <a:pt x="8763470" y="1395361"/>
                </a:lnTo>
                <a:lnTo>
                  <a:pt x="8763000" y="1396479"/>
                </a:lnTo>
                <a:lnTo>
                  <a:pt x="8763000" y="1399120"/>
                </a:lnTo>
                <a:lnTo>
                  <a:pt x="8763470" y="1400238"/>
                </a:lnTo>
                <a:lnTo>
                  <a:pt x="8765324" y="1402092"/>
                </a:lnTo>
                <a:lnTo>
                  <a:pt x="8766454" y="1402562"/>
                </a:lnTo>
                <a:lnTo>
                  <a:pt x="8769083" y="1402562"/>
                </a:lnTo>
                <a:lnTo>
                  <a:pt x="8770201" y="1402092"/>
                </a:lnTo>
                <a:lnTo>
                  <a:pt x="8772068" y="1400238"/>
                </a:lnTo>
                <a:lnTo>
                  <a:pt x="8772525" y="1399120"/>
                </a:lnTo>
                <a:lnTo>
                  <a:pt x="8772525" y="1396479"/>
                </a:lnTo>
                <a:close/>
              </a:path>
              <a:path w="10151110" h="1866900">
                <a:moveTo>
                  <a:pt x="8772525" y="932141"/>
                </a:moveTo>
                <a:lnTo>
                  <a:pt x="8772068" y="931024"/>
                </a:lnTo>
                <a:lnTo>
                  <a:pt x="8770201" y="929157"/>
                </a:lnTo>
                <a:lnTo>
                  <a:pt x="8769083" y="928687"/>
                </a:lnTo>
                <a:lnTo>
                  <a:pt x="8766454" y="928687"/>
                </a:lnTo>
                <a:lnTo>
                  <a:pt x="8765324" y="929157"/>
                </a:lnTo>
                <a:lnTo>
                  <a:pt x="8763470" y="931024"/>
                </a:lnTo>
                <a:lnTo>
                  <a:pt x="8763000" y="932141"/>
                </a:lnTo>
                <a:lnTo>
                  <a:pt x="8763000" y="934770"/>
                </a:lnTo>
                <a:lnTo>
                  <a:pt x="8763470" y="935888"/>
                </a:lnTo>
                <a:lnTo>
                  <a:pt x="8765324" y="937755"/>
                </a:lnTo>
                <a:lnTo>
                  <a:pt x="8766454" y="938212"/>
                </a:lnTo>
                <a:lnTo>
                  <a:pt x="8769083" y="938212"/>
                </a:lnTo>
                <a:lnTo>
                  <a:pt x="8770201" y="937755"/>
                </a:lnTo>
                <a:lnTo>
                  <a:pt x="8772068" y="935888"/>
                </a:lnTo>
                <a:lnTo>
                  <a:pt x="8772525" y="934770"/>
                </a:lnTo>
                <a:lnTo>
                  <a:pt x="8772525" y="932141"/>
                </a:lnTo>
                <a:close/>
              </a:path>
              <a:path w="10151110" h="1866900">
                <a:moveTo>
                  <a:pt x="8772525" y="467791"/>
                </a:moveTo>
                <a:lnTo>
                  <a:pt x="8772068" y="466674"/>
                </a:lnTo>
                <a:lnTo>
                  <a:pt x="8770201" y="464820"/>
                </a:lnTo>
                <a:lnTo>
                  <a:pt x="8769083" y="464350"/>
                </a:lnTo>
                <a:lnTo>
                  <a:pt x="8766454" y="464350"/>
                </a:lnTo>
                <a:lnTo>
                  <a:pt x="8765324" y="464820"/>
                </a:lnTo>
                <a:lnTo>
                  <a:pt x="8763470" y="466674"/>
                </a:lnTo>
                <a:lnTo>
                  <a:pt x="8763000" y="467791"/>
                </a:lnTo>
                <a:lnTo>
                  <a:pt x="8763000" y="470433"/>
                </a:lnTo>
                <a:lnTo>
                  <a:pt x="8763470" y="471551"/>
                </a:lnTo>
                <a:lnTo>
                  <a:pt x="8765324" y="473405"/>
                </a:lnTo>
                <a:lnTo>
                  <a:pt x="8766454" y="473875"/>
                </a:lnTo>
                <a:lnTo>
                  <a:pt x="8769083" y="473875"/>
                </a:lnTo>
                <a:lnTo>
                  <a:pt x="8770201" y="473405"/>
                </a:lnTo>
                <a:lnTo>
                  <a:pt x="8772068" y="471551"/>
                </a:lnTo>
                <a:lnTo>
                  <a:pt x="8772525" y="470433"/>
                </a:lnTo>
                <a:lnTo>
                  <a:pt x="8772525" y="467791"/>
                </a:lnTo>
                <a:close/>
              </a:path>
              <a:path w="10151110" h="1866900">
                <a:moveTo>
                  <a:pt x="8772525" y="3454"/>
                </a:moveTo>
                <a:lnTo>
                  <a:pt x="8772068" y="2336"/>
                </a:lnTo>
                <a:lnTo>
                  <a:pt x="8770201" y="469"/>
                </a:lnTo>
                <a:lnTo>
                  <a:pt x="8769083" y="0"/>
                </a:lnTo>
                <a:lnTo>
                  <a:pt x="8766454" y="0"/>
                </a:lnTo>
                <a:lnTo>
                  <a:pt x="8765324" y="469"/>
                </a:lnTo>
                <a:lnTo>
                  <a:pt x="8763470" y="2336"/>
                </a:lnTo>
                <a:lnTo>
                  <a:pt x="8763000" y="3454"/>
                </a:lnTo>
                <a:lnTo>
                  <a:pt x="8763000" y="6083"/>
                </a:lnTo>
                <a:lnTo>
                  <a:pt x="8763470" y="7200"/>
                </a:lnTo>
                <a:lnTo>
                  <a:pt x="8765324" y="9067"/>
                </a:lnTo>
                <a:lnTo>
                  <a:pt x="8766454" y="9525"/>
                </a:lnTo>
                <a:lnTo>
                  <a:pt x="8769083" y="9525"/>
                </a:lnTo>
                <a:lnTo>
                  <a:pt x="8770201" y="9067"/>
                </a:lnTo>
                <a:lnTo>
                  <a:pt x="8772068" y="7200"/>
                </a:lnTo>
                <a:lnTo>
                  <a:pt x="8772525" y="6083"/>
                </a:lnTo>
                <a:lnTo>
                  <a:pt x="8772525" y="3454"/>
                </a:lnTo>
                <a:close/>
              </a:path>
              <a:path w="10151110" h="1866900">
                <a:moveTo>
                  <a:pt x="8820150" y="1860829"/>
                </a:moveTo>
                <a:lnTo>
                  <a:pt x="8819693" y="1859711"/>
                </a:lnTo>
                <a:lnTo>
                  <a:pt x="8817826" y="1857844"/>
                </a:lnTo>
                <a:lnTo>
                  <a:pt x="8816708" y="1857375"/>
                </a:lnTo>
                <a:lnTo>
                  <a:pt x="8814079" y="1857375"/>
                </a:lnTo>
                <a:lnTo>
                  <a:pt x="8812949" y="1857844"/>
                </a:lnTo>
                <a:lnTo>
                  <a:pt x="8811095" y="1859711"/>
                </a:lnTo>
                <a:lnTo>
                  <a:pt x="8810625" y="1860829"/>
                </a:lnTo>
                <a:lnTo>
                  <a:pt x="8810625" y="1863458"/>
                </a:lnTo>
                <a:lnTo>
                  <a:pt x="8811095" y="1864575"/>
                </a:lnTo>
                <a:lnTo>
                  <a:pt x="8812949" y="1866442"/>
                </a:lnTo>
                <a:lnTo>
                  <a:pt x="8814079" y="1866900"/>
                </a:lnTo>
                <a:lnTo>
                  <a:pt x="8816708" y="1866900"/>
                </a:lnTo>
                <a:lnTo>
                  <a:pt x="8817826" y="1866442"/>
                </a:lnTo>
                <a:lnTo>
                  <a:pt x="8819693" y="1864575"/>
                </a:lnTo>
                <a:lnTo>
                  <a:pt x="8820150" y="1863458"/>
                </a:lnTo>
                <a:lnTo>
                  <a:pt x="8820150" y="1860829"/>
                </a:lnTo>
                <a:close/>
              </a:path>
              <a:path w="10151110" h="1866900">
                <a:moveTo>
                  <a:pt x="8820150" y="1396479"/>
                </a:moveTo>
                <a:lnTo>
                  <a:pt x="8819693" y="1395361"/>
                </a:lnTo>
                <a:lnTo>
                  <a:pt x="8817826" y="1393507"/>
                </a:lnTo>
                <a:lnTo>
                  <a:pt x="8816708" y="1393037"/>
                </a:lnTo>
                <a:lnTo>
                  <a:pt x="8814079" y="1393037"/>
                </a:lnTo>
                <a:lnTo>
                  <a:pt x="8812949" y="1393507"/>
                </a:lnTo>
                <a:lnTo>
                  <a:pt x="8811095" y="1395361"/>
                </a:lnTo>
                <a:lnTo>
                  <a:pt x="8810625" y="1396479"/>
                </a:lnTo>
                <a:lnTo>
                  <a:pt x="8810625" y="1399120"/>
                </a:lnTo>
                <a:lnTo>
                  <a:pt x="8811095" y="1400238"/>
                </a:lnTo>
                <a:lnTo>
                  <a:pt x="8812949" y="1402092"/>
                </a:lnTo>
                <a:lnTo>
                  <a:pt x="8814079" y="1402562"/>
                </a:lnTo>
                <a:lnTo>
                  <a:pt x="8816708" y="1402562"/>
                </a:lnTo>
                <a:lnTo>
                  <a:pt x="8817826" y="1402092"/>
                </a:lnTo>
                <a:lnTo>
                  <a:pt x="8819693" y="1400238"/>
                </a:lnTo>
                <a:lnTo>
                  <a:pt x="8820150" y="1399120"/>
                </a:lnTo>
                <a:lnTo>
                  <a:pt x="8820150" y="1396479"/>
                </a:lnTo>
                <a:close/>
              </a:path>
              <a:path w="10151110" h="1866900">
                <a:moveTo>
                  <a:pt x="8820150" y="932141"/>
                </a:moveTo>
                <a:lnTo>
                  <a:pt x="8819693" y="931024"/>
                </a:lnTo>
                <a:lnTo>
                  <a:pt x="8817826" y="929157"/>
                </a:lnTo>
                <a:lnTo>
                  <a:pt x="8816708" y="928687"/>
                </a:lnTo>
                <a:lnTo>
                  <a:pt x="8814079" y="928687"/>
                </a:lnTo>
                <a:lnTo>
                  <a:pt x="8812949" y="929157"/>
                </a:lnTo>
                <a:lnTo>
                  <a:pt x="8811095" y="931024"/>
                </a:lnTo>
                <a:lnTo>
                  <a:pt x="8810625" y="932141"/>
                </a:lnTo>
                <a:lnTo>
                  <a:pt x="8810625" y="934770"/>
                </a:lnTo>
                <a:lnTo>
                  <a:pt x="8811095" y="935888"/>
                </a:lnTo>
                <a:lnTo>
                  <a:pt x="8812949" y="937755"/>
                </a:lnTo>
                <a:lnTo>
                  <a:pt x="8814079" y="938212"/>
                </a:lnTo>
                <a:lnTo>
                  <a:pt x="8816708" y="938212"/>
                </a:lnTo>
                <a:lnTo>
                  <a:pt x="8817826" y="937755"/>
                </a:lnTo>
                <a:lnTo>
                  <a:pt x="8819693" y="935888"/>
                </a:lnTo>
                <a:lnTo>
                  <a:pt x="8820150" y="934770"/>
                </a:lnTo>
                <a:lnTo>
                  <a:pt x="8820150" y="932141"/>
                </a:lnTo>
                <a:close/>
              </a:path>
              <a:path w="10151110" h="1866900">
                <a:moveTo>
                  <a:pt x="8820150" y="467791"/>
                </a:moveTo>
                <a:lnTo>
                  <a:pt x="8819693" y="466674"/>
                </a:lnTo>
                <a:lnTo>
                  <a:pt x="8817826" y="464820"/>
                </a:lnTo>
                <a:lnTo>
                  <a:pt x="8816708" y="464350"/>
                </a:lnTo>
                <a:lnTo>
                  <a:pt x="8814079" y="464350"/>
                </a:lnTo>
                <a:lnTo>
                  <a:pt x="8812949" y="464820"/>
                </a:lnTo>
                <a:lnTo>
                  <a:pt x="8811095" y="466674"/>
                </a:lnTo>
                <a:lnTo>
                  <a:pt x="8810625" y="467791"/>
                </a:lnTo>
                <a:lnTo>
                  <a:pt x="8810625" y="470433"/>
                </a:lnTo>
                <a:lnTo>
                  <a:pt x="8811095" y="471551"/>
                </a:lnTo>
                <a:lnTo>
                  <a:pt x="8812949" y="473405"/>
                </a:lnTo>
                <a:lnTo>
                  <a:pt x="8814079" y="473875"/>
                </a:lnTo>
                <a:lnTo>
                  <a:pt x="8816708" y="473875"/>
                </a:lnTo>
                <a:lnTo>
                  <a:pt x="8817826" y="473405"/>
                </a:lnTo>
                <a:lnTo>
                  <a:pt x="8819693" y="471551"/>
                </a:lnTo>
                <a:lnTo>
                  <a:pt x="8820150" y="470433"/>
                </a:lnTo>
                <a:lnTo>
                  <a:pt x="8820150" y="467791"/>
                </a:lnTo>
                <a:close/>
              </a:path>
              <a:path w="10151110" h="1866900">
                <a:moveTo>
                  <a:pt x="8820150" y="3454"/>
                </a:moveTo>
                <a:lnTo>
                  <a:pt x="8819693" y="2336"/>
                </a:lnTo>
                <a:lnTo>
                  <a:pt x="8817826" y="469"/>
                </a:lnTo>
                <a:lnTo>
                  <a:pt x="8816708" y="0"/>
                </a:lnTo>
                <a:lnTo>
                  <a:pt x="8814079" y="0"/>
                </a:lnTo>
                <a:lnTo>
                  <a:pt x="8812949" y="469"/>
                </a:lnTo>
                <a:lnTo>
                  <a:pt x="8811095" y="2336"/>
                </a:lnTo>
                <a:lnTo>
                  <a:pt x="8810625" y="3454"/>
                </a:lnTo>
                <a:lnTo>
                  <a:pt x="8810625" y="6083"/>
                </a:lnTo>
                <a:lnTo>
                  <a:pt x="8811095" y="7200"/>
                </a:lnTo>
                <a:lnTo>
                  <a:pt x="8812949" y="9067"/>
                </a:lnTo>
                <a:lnTo>
                  <a:pt x="8814079" y="9525"/>
                </a:lnTo>
                <a:lnTo>
                  <a:pt x="8816708" y="9525"/>
                </a:lnTo>
                <a:lnTo>
                  <a:pt x="8817826" y="9067"/>
                </a:lnTo>
                <a:lnTo>
                  <a:pt x="8819693" y="7200"/>
                </a:lnTo>
                <a:lnTo>
                  <a:pt x="8820150" y="6083"/>
                </a:lnTo>
                <a:lnTo>
                  <a:pt x="8820150" y="3454"/>
                </a:lnTo>
                <a:close/>
              </a:path>
              <a:path w="10151110" h="1866900">
                <a:moveTo>
                  <a:pt x="8867775" y="1860829"/>
                </a:moveTo>
                <a:lnTo>
                  <a:pt x="8867318" y="1859711"/>
                </a:lnTo>
                <a:lnTo>
                  <a:pt x="8865451" y="1857844"/>
                </a:lnTo>
                <a:lnTo>
                  <a:pt x="8864333" y="1857375"/>
                </a:lnTo>
                <a:lnTo>
                  <a:pt x="8861704" y="1857375"/>
                </a:lnTo>
                <a:lnTo>
                  <a:pt x="8860574" y="1857844"/>
                </a:lnTo>
                <a:lnTo>
                  <a:pt x="8858720" y="1859711"/>
                </a:lnTo>
                <a:lnTo>
                  <a:pt x="8858250" y="1860829"/>
                </a:lnTo>
                <a:lnTo>
                  <a:pt x="8858250" y="1863458"/>
                </a:lnTo>
                <a:lnTo>
                  <a:pt x="8858720" y="1864575"/>
                </a:lnTo>
                <a:lnTo>
                  <a:pt x="8860574" y="1866442"/>
                </a:lnTo>
                <a:lnTo>
                  <a:pt x="8861704" y="1866900"/>
                </a:lnTo>
                <a:lnTo>
                  <a:pt x="8864333" y="1866900"/>
                </a:lnTo>
                <a:lnTo>
                  <a:pt x="8865451" y="1866442"/>
                </a:lnTo>
                <a:lnTo>
                  <a:pt x="8867318" y="1864575"/>
                </a:lnTo>
                <a:lnTo>
                  <a:pt x="8867775" y="1863458"/>
                </a:lnTo>
                <a:lnTo>
                  <a:pt x="8867775" y="1860829"/>
                </a:lnTo>
                <a:close/>
              </a:path>
              <a:path w="10151110" h="1866900">
                <a:moveTo>
                  <a:pt x="8867775" y="1396479"/>
                </a:moveTo>
                <a:lnTo>
                  <a:pt x="8867318" y="1395361"/>
                </a:lnTo>
                <a:lnTo>
                  <a:pt x="8865451" y="1393507"/>
                </a:lnTo>
                <a:lnTo>
                  <a:pt x="8864333" y="1393037"/>
                </a:lnTo>
                <a:lnTo>
                  <a:pt x="8861704" y="1393037"/>
                </a:lnTo>
                <a:lnTo>
                  <a:pt x="8860574" y="1393507"/>
                </a:lnTo>
                <a:lnTo>
                  <a:pt x="8858720" y="1395361"/>
                </a:lnTo>
                <a:lnTo>
                  <a:pt x="8858250" y="1396479"/>
                </a:lnTo>
                <a:lnTo>
                  <a:pt x="8858250" y="1399120"/>
                </a:lnTo>
                <a:lnTo>
                  <a:pt x="8858720" y="1400238"/>
                </a:lnTo>
                <a:lnTo>
                  <a:pt x="8860574" y="1402092"/>
                </a:lnTo>
                <a:lnTo>
                  <a:pt x="8861704" y="1402562"/>
                </a:lnTo>
                <a:lnTo>
                  <a:pt x="8864333" y="1402562"/>
                </a:lnTo>
                <a:lnTo>
                  <a:pt x="8865451" y="1402092"/>
                </a:lnTo>
                <a:lnTo>
                  <a:pt x="8867318" y="1400238"/>
                </a:lnTo>
                <a:lnTo>
                  <a:pt x="8867775" y="1399120"/>
                </a:lnTo>
                <a:lnTo>
                  <a:pt x="8867775" y="1396479"/>
                </a:lnTo>
                <a:close/>
              </a:path>
              <a:path w="10151110" h="1866900">
                <a:moveTo>
                  <a:pt x="8867775" y="932141"/>
                </a:moveTo>
                <a:lnTo>
                  <a:pt x="8867318" y="931024"/>
                </a:lnTo>
                <a:lnTo>
                  <a:pt x="8865451" y="929157"/>
                </a:lnTo>
                <a:lnTo>
                  <a:pt x="8864333" y="928687"/>
                </a:lnTo>
                <a:lnTo>
                  <a:pt x="8861704" y="928687"/>
                </a:lnTo>
                <a:lnTo>
                  <a:pt x="8860574" y="929157"/>
                </a:lnTo>
                <a:lnTo>
                  <a:pt x="8858720" y="931024"/>
                </a:lnTo>
                <a:lnTo>
                  <a:pt x="8858250" y="932141"/>
                </a:lnTo>
                <a:lnTo>
                  <a:pt x="8858250" y="934770"/>
                </a:lnTo>
                <a:lnTo>
                  <a:pt x="8858720" y="935888"/>
                </a:lnTo>
                <a:lnTo>
                  <a:pt x="8860574" y="937755"/>
                </a:lnTo>
                <a:lnTo>
                  <a:pt x="8861704" y="938212"/>
                </a:lnTo>
                <a:lnTo>
                  <a:pt x="8864333" y="938212"/>
                </a:lnTo>
                <a:lnTo>
                  <a:pt x="8865451" y="937755"/>
                </a:lnTo>
                <a:lnTo>
                  <a:pt x="8867318" y="935888"/>
                </a:lnTo>
                <a:lnTo>
                  <a:pt x="8867775" y="934770"/>
                </a:lnTo>
                <a:lnTo>
                  <a:pt x="8867775" y="932141"/>
                </a:lnTo>
                <a:close/>
              </a:path>
              <a:path w="10151110" h="1866900">
                <a:moveTo>
                  <a:pt x="8867775" y="467791"/>
                </a:moveTo>
                <a:lnTo>
                  <a:pt x="8867318" y="466674"/>
                </a:lnTo>
                <a:lnTo>
                  <a:pt x="8865451" y="464820"/>
                </a:lnTo>
                <a:lnTo>
                  <a:pt x="8864333" y="464350"/>
                </a:lnTo>
                <a:lnTo>
                  <a:pt x="8861704" y="464350"/>
                </a:lnTo>
                <a:lnTo>
                  <a:pt x="8860574" y="464820"/>
                </a:lnTo>
                <a:lnTo>
                  <a:pt x="8858720" y="466674"/>
                </a:lnTo>
                <a:lnTo>
                  <a:pt x="8858250" y="467791"/>
                </a:lnTo>
                <a:lnTo>
                  <a:pt x="8858250" y="470433"/>
                </a:lnTo>
                <a:lnTo>
                  <a:pt x="8858720" y="471551"/>
                </a:lnTo>
                <a:lnTo>
                  <a:pt x="8860574" y="473405"/>
                </a:lnTo>
                <a:lnTo>
                  <a:pt x="8861704" y="473875"/>
                </a:lnTo>
                <a:lnTo>
                  <a:pt x="8864333" y="473875"/>
                </a:lnTo>
                <a:lnTo>
                  <a:pt x="8865451" y="473405"/>
                </a:lnTo>
                <a:lnTo>
                  <a:pt x="8867318" y="471551"/>
                </a:lnTo>
                <a:lnTo>
                  <a:pt x="8867775" y="470433"/>
                </a:lnTo>
                <a:lnTo>
                  <a:pt x="8867775" y="467791"/>
                </a:lnTo>
                <a:close/>
              </a:path>
              <a:path w="10151110" h="1866900">
                <a:moveTo>
                  <a:pt x="8867775" y="3454"/>
                </a:moveTo>
                <a:lnTo>
                  <a:pt x="8867318" y="2336"/>
                </a:lnTo>
                <a:lnTo>
                  <a:pt x="8865451" y="469"/>
                </a:lnTo>
                <a:lnTo>
                  <a:pt x="8864333" y="0"/>
                </a:lnTo>
                <a:lnTo>
                  <a:pt x="8861704" y="0"/>
                </a:lnTo>
                <a:lnTo>
                  <a:pt x="8860574" y="469"/>
                </a:lnTo>
                <a:lnTo>
                  <a:pt x="8858720" y="2336"/>
                </a:lnTo>
                <a:lnTo>
                  <a:pt x="8858250" y="3454"/>
                </a:lnTo>
                <a:lnTo>
                  <a:pt x="8858250" y="6083"/>
                </a:lnTo>
                <a:lnTo>
                  <a:pt x="8858720" y="7200"/>
                </a:lnTo>
                <a:lnTo>
                  <a:pt x="8860574" y="9067"/>
                </a:lnTo>
                <a:lnTo>
                  <a:pt x="8861704" y="9525"/>
                </a:lnTo>
                <a:lnTo>
                  <a:pt x="8864333" y="9525"/>
                </a:lnTo>
                <a:lnTo>
                  <a:pt x="8865451" y="9067"/>
                </a:lnTo>
                <a:lnTo>
                  <a:pt x="8867318" y="7200"/>
                </a:lnTo>
                <a:lnTo>
                  <a:pt x="8867775" y="6083"/>
                </a:lnTo>
                <a:lnTo>
                  <a:pt x="8867775" y="3454"/>
                </a:lnTo>
                <a:close/>
              </a:path>
              <a:path w="10151110" h="1866900">
                <a:moveTo>
                  <a:pt x="8915400" y="1860829"/>
                </a:moveTo>
                <a:lnTo>
                  <a:pt x="8914943" y="1859711"/>
                </a:lnTo>
                <a:lnTo>
                  <a:pt x="8913076" y="1857844"/>
                </a:lnTo>
                <a:lnTo>
                  <a:pt x="8911958" y="1857375"/>
                </a:lnTo>
                <a:lnTo>
                  <a:pt x="8909329" y="1857375"/>
                </a:lnTo>
                <a:lnTo>
                  <a:pt x="8908199" y="1857844"/>
                </a:lnTo>
                <a:lnTo>
                  <a:pt x="8906345" y="1859711"/>
                </a:lnTo>
                <a:lnTo>
                  <a:pt x="8905875" y="1860829"/>
                </a:lnTo>
                <a:lnTo>
                  <a:pt x="8905875" y="1863458"/>
                </a:lnTo>
                <a:lnTo>
                  <a:pt x="8906345" y="1864575"/>
                </a:lnTo>
                <a:lnTo>
                  <a:pt x="8908199" y="1866442"/>
                </a:lnTo>
                <a:lnTo>
                  <a:pt x="8909329" y="1866900"/>
                </a:lnTo>
                <a:lnTo>
                  <a:pt x="8911958" y="1866900"/>
                </a:lnTo>
                <a:lnTo>
                  <a:pt x="8913076" y="1866442"/>
                </a:lnTo>
                <a:lnTo>
                  <a:pt x="8914943" y="1864575"/>
                </a:lnTo>
                <a:lnTo>
                  <a:pt x="8915400" y="1863458"/>
                </a:lnTo>
                <a:lnTo>
                  <a:pt x="8915400" y="1860829"/>
                </a:lnTo>
                <a:close/>
              </a:path>
              <a:path w="10151110" h="1866900">
                <a:moveTo>
                  <a:pt x="8915400" y="1396479"/>
                </a:moveTo>
                <a:lnTo>
                  <a:pt x="8914943" y="1395361"/>
                </a:lnTo>
                <a:lnTo>
                  <a:pt x="8913076" y="1393507"/>
                </a:lnTo>
                <a:lnTo>
                  <a:pt x="8911958" y="1393037"/>
                </a:lnTo>
                <a:lnTo>
                  <a:pt x="8909329" y="1393037"/>
                </a:lnTo>
                <a:lnTo>
                  <a:pt x="8908199" y="1393507"/>
                </a:lnTo>
                <a:lnTo>
                  <a:pt x="8906345" y="1395361"/>
                </a:lnTo>
                <a:lnTo>
                  <a:pt x="8905875" y="1396479"/>
                </a:lnTo>
                <a:lnTo>
                  <a:pt x="8905875" y="1399120"/>
                </a:lnTo>
                <a:lnTo>
                  <a:pt x="8906345" y="1400238"/>
                </a:lnTo>
                <a:lnTo>
                  <a:pt x="8908199" y="1402092"/>
                </a:lnTo>
                <a:lnTo>
                  <a:pt x="8909329" y="1402562"/>
                </a:lnTo>
                <a:lnTo>
                  <a:pt x="8911958" y="1402562"/>
                </a:lnTo>
                <a:lnTo>
                  <a:pt x="8913076" y="1402092"/>
                </a:lnTo>
                <a:lnTo>
                  <a:pt x="8914943" y="1400238"/>
                </a:lnTo>
                <a:lnTo>
                  <a:pt x="8915400" y="1399120"/>
                </a:lnTo>
                <a:lnTo>
                  <a:pt x="8915400" y="1396479"/>
                </a:lnTo>
                <a:close/>
              </a:path>
              <a:path w="10151110" h="1866900">
                <a:moveTo>
                  <a:pt x="8915400" y="932141"/>
                </a:moveTo>
                <a:lnTo>
                  <a:pt x="8914943" y="931024"/>
                </a:lnTo>
                <a:lnTo>
                  <a:pt x="8913076" y="929157"/>
                </a:lnTo>
                <a:lnTo>
                  <a:pt x="8911958" y="928687"/>
                </a:lnTo>
                <a:lnTo>
                  <a:pt x="8909329" y="928687"/>
                </a:lnTo>
                <a:lnTo>
                  <a:pt x="8908199" y="929157"/>
                </a:lnTo>
                <a:lnTo>
                  <a:pt x="8906345" y="931024"/>
                </a:lnTo>
                <a:lnTo>
                  <a:pt x="8905875" y="932141"/>
                </a:lnTo>
                <a:lnTo>
                  <a:pt x="8905875" y="934770"/>
                </a:lnTo>
                <a:lnTo>
                  <a:pt x="8906345" y="935888"/>
                </a:lnTo>
                <a:lnTo>
                  <a:pt x="8908199" y="937755"/>
                </a:lnTo>
                <a:lnTo>
                  <a:pt x="8909329" y="938212"/>
                </a:lnTo>
                <a:lnTo>
                  <a:pt x="8911958" y="938212"/>
                </a:lnTo>
                <a:lnTo>
                  <a:pt x="8913076" y="937755"/>
                </a:lnTo>
                <a:lnTo>
                  <a:pt x="8914943" y="935888"/>
                </a:lnTo>
                <a:lnTo>
                  <a:pt x="8915400" y="934770"/>
                </a:lnTo>
                <a:lnTo>
                  <a:pt x="8915400" y="932141"/>
                </a:lnTo>
                <a:close/>
              </a:path>
              <a:path w="10151110" h="1866900">
                <a:moveTo>
                  <a:pt x="8915400" y="467791"/>
                </a:moveTo>
                <a:lnTo>
                  <a:pt x="8914943" y="466674"/>
                </a:lnTo>
                <a:lnTo>
                  <a:pt x="8913076" y="464820"/>
                </a:lnTo>
                <a:lnTo>
                  <a:pt x="8911958" y="464350"/>
                </a:lnTo>
                <a:lnTo>
                  <a:pt x="8909329" y="464350"/>
                </a:lnTo>
                <a:lnTo>
                  <a:pt x="8908199" y="464820"/>
                </a:lnTo>
                <a:lnTo>
                  <a:pt x="8906345" y="466674"/>
                </a:lnTo>
                <a:lnTo>
                  <a:pt x="8905875" y="467791"/>
                </a:lnTo>
                <a:lnTo>
                  <a:pt x="8905875" y="470433"/>
                </a:lnTo>
                <a:lnTo>
                  <a:pt x="8906345" y="471551"/>
                </a:lnTo>
                <a:lnTo>
                  <a:pt x="8908199" y="473405"/>
                </a:lnTo>
                <a:lnTo>
                  <a:pt x="8909329" y="473875"/>
                </a:lnTo>
                <a:lnTo>
                  <a:pt x="8911958" y="473875"/>
                </a:lnTo>
                <a:lnTo>
                  <a:pt x="8913076" y="473405"/>
                </a:lnTo>
                <a:lnTo>
                  <a:pt x="8914943" y="471551"/>
                </a:lnTo>
                <a:lnTo>
                  <a:pt x="8915400" y="470433"/>
                </a:lnTo>
                <a:lnTo>
                  <a:pt x="8915400" y="467791"/>
                </a:lnTo>
                <a:close/>
              </a:path>
              <a:path w="10151110" h="1866900">
                <a:moveTo>
                  <a:pt x="8915400" y="3454"/>
                </a:moveTo>
                <a:lnTo>
                  <a:pt x="8914943" y="2336"/>
                </a:lnTo>
                <a:lnTo>
                  <a:pt x="8913076" y="469"/>
                </a:lnTo>
                <a:lnTo>
                  <a:pt x="8911958" y="0"/>
                </a:lnTo>
                <a:lnTo>
                  <a:pt x="8909329" y="0"/>
                </a:lnTo>
                <a:lnTo>
                  <a:pt x="8908199" y="469"/>
                </a:lnTo>
                <a:lnTo>
                  <a:pt x="8906345" y="2336"/>
                </a:lnTo>
                <a:lnTo>
                  <a:pt x="8905875" y="3454"/>
                </a:lnTo>
                <a:lnTo>
                  <a:pt x="8905875" y="6083"/>
                </a:lnTo>
                <a:lnTo>
                  <a:pt x="8906345" y="7200"/>
                </a:lnTo>
                <a:lnTo>
                  <a:pt x="8908199" y="9067"/>
                </a:lnTo>
                <a:lnTo>
                  <a:pt x="8909329" y="9525"/>
                </a:lnTo>
                <a:lnTo>
                  <a:pt x="8911958" y="9525"/>
                </a:lnTo>
                <a:lnTo>
                  <a:pt x="8913076" y="9067"/>
                </a:lnTo>
                <a:lnTo>
                  <a:pt x="8914943" y="7200"/>
                </a:lnTo>
                <a:lnTo>
                  <a:pt x="8915400" y="6083"/>
                </a:lnTo>
                <a:lnTo>
                  <a:pt x="8915400" y="3454"/>
                </a:lnTo>
                <a:close/>
              </a:path>
              <a:path w="10151110" h="1866900">
                <a:moveTo>
                  <a:pt x="8963025" y="1860829"/>
                </a:moveTo>
                <a:lnTo>
                  <a:pt x="8962568" y="1859711"/>
                </a:lnTo>
                <a:lnTo>
                  <a:pt x="8960701" y="1857844"/>
                </a:lnTo>
                <a:lnTo>
                  <a:pt x="8959583" y="1857375"/>
                </a:lnTo>
                <a:lnTo>
                  <a:pt x="8956954" y="1857375"/>
                </a:lnTo>
                <a:lnTo>
                  <a:pt x="8955824" y="1857844"/>
                </a:lnTo>
                <a:lnTo>
                  <a:pt x="8953970" y="1859711"/>
                </a:lnTo>
                <a:lnTo>
                  <a:pt x="8953500" y="1860829"/>
                </a:lnTo>
                <a:lnTo>
                  <a:pt x="8953500" y="1863458"/>
                </a:lnTo>
                <a:lnTo>
                  <a:pt x="8953970" y="1864575"/>
                </a:lnTo>
                <a:lnTo>
                  <a:pt x="8955824" y="1866442"/>
                </a:lnTo>
                <a:lnTo>
                  <a:pt x="8956954" y="1866900"/>
                </a:lnTo>
                <a:lnTo>
                  <a:pt x="8959583" y="1866900"/>
                </a:lnTo>
                <a:lnTo>
                  <a:pt x="8960701" y="1866442"/>
                </a:lnTo>
                <a:lnTo>
                  <a:pt x="8962568" y="1864575"/>
                </a:lnTo>
                <a:lnTo>
                  <a:pt x="8963025" y="1863458"/>
                </a:lnTo>
                <a:lnTo>
                  <a:pt x="8963025" y="1860829"/>
                </a:lnTo>
                <a:close/>
              </a:path>
              <a:path w="10151110" h="1866900">
                <a:moveTo>
                  <a:pt x="8963025" y="1396479"/>
                </a:moveTo>
                <a:lnTo>
                  <a:pt x="8962568" y="1395361"/>
                </a:lnTo>
                <a:lnTo>
                  <a:pt x="8960701" y="1393507"/>
                </a:lnTo>
                <a:lnTo>
                  <a:pt x="8959583" y="1393037"/>
                </a:lnTo>
                <a:lnTo>
                  <a:pt x="8956954" y="1393037"/>
                </a:lnTo>
                <a:lnTo>
                  <a:pt x="8955824" y="1393507"/>
                </a:lnTo>
                <a:lnTo>
                  <a:pt x="8953970" y="1395361"/>
                </a:lnTo>
                <a:lnTo>
                  <a:pt x="8953500" y="1396479"/>
                </a:lnTo>
                <a:lnTo>
                  <a:pt x="8953500" y="1399120"/>
                </a:lnTo>
                <a:lnTo>
                  <a:pt x="8953970" y="1400238"/>
                </a:lnTo>
                <a:lnTo>
                  <a:pt x="8955824" y="1402092"/>
                </a:lnTo>
                <a:lnTo>
                  <a:pt x="8956954" y="1402562"/>
                </a:lnTo>
                <a:lnTo>
                  <a:pt x="8959583" y="1402562"/>
                </a:lnTo>
                <a:lnTo>
                  <a:pt x="8960701" y="1402092"/>
                </a:lnTo>
                <a:lnTo>
                  <a:pt x="8962568" y="1400238"/>
                </a:lnTo>
                <a:lnTo>
                  <a:pt x="8963025" y="1399120"/>
                </a:lnTo>
                <a:lnTo>
                  <a:pt x="8963025" y="1396479"/>
                </a:lnTo>
                <a:close/>
              </a:path>
              <a:path w="10151110" h="1866900">
                <a:moveTo>
                  <a:pt x="8963025" y="932141"/>
                </a:moveTo>
                <a:lnTo>
                  <a:pt x="8962568" y="931024"/>
                </a:lnTo>
                <a:lnTo>
                  <a:pt x="8960701" y="929157"/>
                </a:lnTo>
                <a:lnTo>
                  <a:pt x="8959583" y="928687"/>
                </a:lnTo>
                <a:lnTo>
                  <a:pt x="8956954" y="928687"/>
                </a:lnTo>
                <a:lnTo>
                  <a:pt x="8955824" y="929157"/>
                </a:lnTo>
                <a:lnTo>
                  <a:pt x="8953970" y="931024"/>
                </a:lnTo>
                <a:lnTo>
                  <a:pt x="8953500" y="932141"/>
                </a:lnTo>
                <a:lnTo>
                  <a:pt x="8953500" y="934770"/>
                </a:lnTo>
                <a:lnTo>
                  <a:pt x="8953970" y="935888"/>
                </a:lnTo>
                <a:lnTo>
                  <a:pt x="8955824" y="937755"/>
                </a:lnTo>
                <a:lnTo>
                  <a:pt x="8956954" y="938212"/>
                </a:lnTo>
                <a:lnTo>
                  <a:pt x="8959583" y="938212"/>
                </a:lnTo>
                <a:lnTo>
                  <a:pt x="8960701" y="937755"/>
                </a:lnTo>
                <a:lnTo>
                  <a:pt x="8962568" y="935888"/>
                </a:lnTo>
                <a:lnTo>
                  <a:pt x="8963025" y="934770"/>
                </a:lnTo>
                <a:lnTo>
                  <a:pt x="8963025" y="932141"/>
                </a:lnTo>
                <a:close/>
              </a:path>
              <a:path w="10151110" h="1866900">
                <a:moveTo>
                  <a:pt x="8963025" y="467791"/>
                </a:moveTo>
                <a:lnTo>
                  <a:pt x="8962568" y="466674"/>
                </a:lnTo>
                <a:lnTo>
                  <a:pt x="8960701" y="464820"/>
                </a:lnTo>
                <a:lnTo>
                  <a:pt x="8959583" y="464350"/>
                </a:lnTo>
                <a:lnTo>
                  <a:pt x="8956954" y="464350"/>
                </a:lnTo>
                <a:lnTo>
                  <a:pt x="8955824" y="464820"/>
                </a:lnTo>
                <a:lnTo>
                  <a:pt x="8953970" y="466674"/>
                </a:lnTo>
                <a:lnTo>
                  <a:pt x="8953500" y="467791"/>
                </a:lnTo>
                <a:lnTo>
                  <a:pt x="8953500" y="470433"/>
                </a:lnTo>
                <a:lnTo>
                  <a:pt x="8953970" y="471551"/>
                </a:lnTo>
                <a:lnTo>
                  <a:pt x="8955824" y="473405"/>
                </a:lnTo>
                <a:lnTo>
                  <a:pt x="8956954" y="473875"/>
                </a:lnTo>
                <a:lnTo>
                  <a:pt x="8959583" y="473875"/>
                </a:lnTo>
                <a:lnTo>
                  <a:pt x="8960701" y="473405"/>
                </a:lnTo>
                <a:lnTo>
                  <a:pt x="8962568" y="471551"/>
                </a:lnTo>
                <a:lnTo>
                  <a:pt x="8963025" y="470433"/>
                </a:lnTo>
                <a:lnTo>
                  <a:pt x="8963025" y="467791"/>
                </a:lnTo>
                <a:close/>
              </a:path>
              <a:path w="10151110" h="1866900">
                <a:moveTo>
                  <a:pt x="8963025" y="3454"/>
                </a:moveTo>
                <a:lnTo>
                  <a:pt x="8962568" y="2336"/>
                </a:lnTo>
                <a:lnTo>
                  <a:pt x="8960701" y="469"/>
                </a:lnTo>
                <a:lnTo>
                  <a:pt x="8959583" y="0"/>
                </a:lnTo>
                <a:lnTo>
                  <a:pt x="8956954" y="0"/>
                </a:lnTo>
                <a:lnTo>
                  <a:pt x="8955824" y="469"/>
                </a:lnTo>
                <a:lnTo>
                  <a:pt x="8953970" y="2336"/>
                </a:lnTo>
                <a:lnTo>
                  <a:pt x="8953500" y="3454"/>
                </a:lnTo>
                <a:lnTo>
                  <a:pt x="8953500" y="6083"/>
                </a:lnTo>
                <a:lnTo>
                  <a:pt x="8953970" y="7200"/>
                </a:lnTo>
                <a:lnTo>
                  <a:pt x="8955824" y="9067"/>
                </a:lnTo>
                <a:lnTo>
                  <a:pt x="8956954" y="9525"/>
                </a:lnTo>
                <a:lnTo>
                  <a:pt x="8959583" y="9525"/>
                </a:lnTo>
                <a:lnTo>
                  <a:pt x="8960701" y="9067"/>
                </a:lnTo>
                <a:lnTo>
                  <a:pt x="8962568" y="7200"/>
                </a:lnTo>
                <a:lnTo>
                  <a:pt x="8963025" y="6083"/>
                </a:lnTo>
                <a:lnTo>
                  <a:pt x="8963025" y="3454"/>
                </a:lnTo>
                <a:close/>
              </a:path>
              <a:path w="10151110" h="1866900">
                <a:moveTo>
                  <a:pt x="9010650" y="1860829"/>
                </a:moveTo>
                <a:lnTo>
                  <a:pt x="9010193" y="1859711"/>
                </a:lnTo>
                <a:lnTo>
                  <a:pt x="9008326" y="1857844"/>
                </a:lnTo>
                <a:lnTo>
                  <a:pt x="9007208" y="1857375"/>
                </a:lnTo>
                <a:lnTo>
                  <a:pt x="9004579" y="1857375"/>
                </a:lnTo>
                <a:lnTo>
                  <a:pt x="9003449" y="1857844"/>
                </a:lnTo>
                <a:lnTo>
                  <a:pt x="9001595" y="1859711"/>
                </a:lnTo>
                <a:lnTo>
                  <a:pt x="9001125" y="1860829"/>
                </a:lnTo>
                <a:lnTo>
                  <a:pt x="9001125" y="1863458"/>
                </a:lnTo>
                <a:lnTo>
                  <a:pt x="9001595" y="1864575"/>
                </a:lnTo>
                <a:lnTo>
                  <a:pt x="9003449" y="1866442"/>
                </a:lnTo>
                <a:lnTo>
                  <a:pt x="9004579" y="1866900"/>
                </a:lnTo>
                <a:lnTo>
                  <a:pt x="9007208" y="1866900"/>
                </a:lnTo>
                <a:lnTo>
                  <a:pt x="9008326" y="1866442"/>
                </a:lnTo>
                <a:lnTo>
                  <a:pt x="9010193" y="1864575"/>
                </a:lnTo>
                <a:lnTo>
                  <a:pt x="9010650" y="1863458"/>
                </a:lnTo>
                <a:lnTo>
                  <a:pt x="9010650" y="1860829"/>
                </a:lnTo>
                <a:close/>
              </a:path>
              <a:path w="10151110" h="1866900">
                <a:moveTo>
                  <a:pt x="9010650" y="1396479"/>
                </a:moveTo>
                <a:lnTo>
                  <a:pt x="9010193" y="1395361"/>
                </a:lnTo>
                <a:lnTo>
                  <a:pt x="9008326" y="1393507"/>
                </a:lnTo>
                <a:lnTo>
                  <a:pt x="9007208" y="1393037"/>
                </a:lnTo>
                <a:lnTo>
                  <a:pt x="9004579" y="1393037"/>
                </a:lnTo>
                <a:lnTo>
                  <a:pt x="9003449" y="1393507"/>
                </a:lnTo>
                <a:lnTo>
                  <a:pt x="9001595" y="1395361"/>
                </a:lnTo>
                <a:lnTo>
                  <a:pt x="9001125" y="1396479"/>
                </a:lnTo>
                <a:lnTo>
                  <a:pt x="9001125" y="1399120"/>
                </a:lnTo>
                <a:lnTo>
                  <a:pt x="9001595" y="1400238"/>
                </a:lnTo>
                <a:lnTo>
                  <a:pt x="9003449" y="1402092"/>
                </a:lnTo>
                <a:lnTo>
                  <a:pt x="9004579" y="1402562"/>
                </a:lnTo>
                <a:lnTo>
                  <a:pt x="9007208" y="1402562"/>
                </a:lnTo>
                <a:lnTo>
                  <a:pt x="9008326" y="1402092"/>
                </a:lnTo>
                <a:lnTo>
                  <a:pt x="9010193" y="1400238"/>
                </a:lnTo>
                <a:lnTo>
                  <a:pt x="9010650" y="1399120"/>
                </a:lnTo>
                <a:lnTo>
                  <a:pt x="9010650" y="1396479"/>
                </a:lnTo>
                <a:close/>
              </a:path>
              <a:path w="10151110" h="1866900">
                <a:moveTo>
                  <a:pt x="9010650" y="932141"/>
                </a:moveTo>
                <a:lnTo>
                  <a:pt x="9010193" y="931024"/>
                </a:lnTo>
                <a:lnTo>
                  <a:pt x="9008326" y="929157"/>
                </a:lnTo>
                <a:lnTo>
                  <a:pt x="9007208" y="928687"/>
                </a:lnTo>
                <a:lnTo>
                  <a:pt x="9004579" y="928687"/>
                </a:lnTo>
                <a:lnTo>
                  <a:pt x="9003449" y="929157"/>
                </a:lnTo>
                <a:lnTo>
                  <a:pt x="9001595" y="931024"/>
                </a:lnTo>
                <a:lnTo>
                  <a:pt x="9001125" y="932141"/>
                </a:lnTo>
                <a:lnTo>
                  <a:pt x="9001125" y="934770"/>
                </a:lnTo>
                <a:lnTo>
                  <a:pt x="9001595" y="935888"/>
                </a:lnTo>
                <a:lnTo>
                  <a:pt x="9003449" y="937755"/>
                </a:lnTo>
                <a:lnTo>
                  <a:pt x="9004579" y="938212"/>
                </a:lnTo>
                <a:lnTo>
                  <a:pt x="9007208" y="938212"/>
                </a:lnTo>
                <a:lnTo>
                  <a:pt x="9008326" y="937755"/>
                </a:lnTo>
                <a:lnTo>
                  <a:pt x="9010193" y="935888"/>
                </a:lnTo>
                <a:lnTo>
                  <a:pt x="9010650" y="934770"/>
                </a:lnTo>
                <a:lnTo>
                  <a:pt x="9010650" y="932141"/>
                </a:lnTo>
                <a:close/>
              </a:path>
              <a:path w="10151110" h="1866900">
                <a:moveTo>
                  <a:pt x="9010650" y="467791"/>
                </a:moveTo>
                <a:lnTo>
                  <a:pt x="9010193" y="466674"/>
                </a:lnTo>
                <a:lnTo>
                  <a:pt x="9008326" y="464820"/>
                </a:lnTo>
                <a:lnTo>
                  <a:pt x="9007208" y="464350"/>
                </a:lnTo>
                <a:lnTo>
                  <a:pt x="9004579" y="464350"/>
                </a:lnTo>
                <a:lnTo>
                  <a:pt x="9003449" y="464820"/>
                </a:lnTo>
                <a:lnTo>
                  <a:pt x="9001595" y="466674"/>
                </a:lnTo>
                <a:lnTo>
                  <a:pt x="9001125" y="467791"/>
                </a:lnTo>
                <a:lnTo>
                  <a:pt x="9001125" y="470433"/>
                </a:lnTo>
                <a:lnTo>
                  <a:pt x="9001595" y="471551"/>
                </a:lnTo>
                <a:lnTo>
                  <a:pt x="9003449" y="473405"/>
                </a:lnTo>
                <a:lnTo>
                  <a:pt x="9004579" y="473875"/>
                </a:lnTo>
                <a:lnTo>
                  <a:pt x="9007208" y="473875"/>
                </a:lnTo>
                <a:lnTo>
                  <a:pt x="9008326" y="473405"/>
                </a:lnTo>
                <a:lnTo>
                  <a:pt x="9010193" y="471551"/>
                </a:lnTo>
                <a:lnTo>
                  <a:pt x="9010650" y="470433"/>
                </a:lnTo>
                <a:lnTo>
                  <a:pt x="9010650" y="467791"/>
                </a:lnTo>
                <a:close/>
              </a:path>
              <a:path w="10151110" h="1866900">
                <a:moveTo>
                  <a:pt x="9010650" y="3454"/>
                </a:moveTo>
                <a:lnTo>
                  <a:pt x="9010193" y="2336"/>
                </a:lnTo>
                <a:lnTo>
                  <a:pt x="9008326" y="469"/>
                </a:lnTo>
                <a:lnTo>
                  <a:pt x="9007208" y="0"/>
                </a:lnTo>
                <a:lnTo>
                  <a:pt x="9004579" y="0"/>
                </a:lnTo>
                <a:lnTo>
                  <a:pt x="9003449" y="469"/>
                </a:lnTo>
                <a:lnTo>
                  <a:pt x="9001595" y="2336"/>
                </a:lnTo>
                <a:lnTo>
                  <a:pt x="9001125" y="3454"/>
                </a:lnTo>
                <a:lnTo>
                  <a:pt x="9001125" y="6083"/>
                </a:lnTo>
                <a:lnTo>
                  <a:pt x="9001595" y="7200"/>
                </a:lnTo>
                <a:lnTo>
                  <a:pt x="9003449" y="9067"/>
                </a:lnTo>
                <a:lnTo>
                  <a:pt x="9004579" y="9525"/>
                </a:lnTo>
                <a:lnTo>
                  <a:pt x="9007208" y="9525"/>
                </a:lnTo>
                <a:lnTo>
                  <a:pt x="9008326" y="9067"/>
                </a:lnTo>
                <a:lnTo>
                  <a:pt x="9010193" y="7200"/>
                </a:lnTo>
                <a:lnTo>
                  <a:pt x="9010650" y="6083"/>
                </a:lnTo>
                <a:lnTo>
                  <a:pt x="9010650" y="3454"/>
                </a:lnTo>
                <a:close/>
              </a:path>
              <a:path w="10151110" h="1866900">
                <a:moveTo>
                  <a:pt x="9058275" y="1860829"/>
                </a:moveTo>
                <a:lnTo>
                  <a:pt x="9057818" y="1859711"/>
                </a:lnTo>
                <a:lnTo>
                  <a:pt x="9055951" y="1857844"/>
                </a:lnTo>
                <a:lnTo>
                  <a:pt x="9054833" y="1857375"/>
                </a:lnTo>
                <a:lnTo>
                  <a:pt x="9052204" y="1857375"/>
                </a:lnTo>
                <a:lnTo>
                  <a:pt x="9051074" y="1857844"/>
                </a:lnTo>
                <a:lnTo>
                  <a:pt x="9049220" y="1859711"/>
                </a:lnTo>
                <a:lnTo>
                  <a:pt x="9048750" y="1860829"/>
                </a:lnTo>
                <a:lnTo>
                  <a:pt x="9048750" y="1863458"/>
                </a:lnTo>
                <a:lnTo>
                  <a:pt x="9049220" y="1864575"/>
                </a:lnTo>
                <a:lnTo>
                  <a:pt x="9051074" y="1866442"/>
                </a:lnTo>
                <a:lnTo>
                  <a:pt x="9052204" y="1866900"/>
                </a:lnTo>
                <a:lnTo>
                  <a:pt x="9054833" y="1866900"/>
                </a:lnTo>
                <a:lnTo>
                  <a:pt x="9055951" y="1866442"/>
                </a:lnTo>
                <a:lnTo>
                  <a:pt x="9057818" y="1864575"/>
                </a:lnTo>
                <a:lnTo>
                  <a:pt x="9058275" y="1863458"/>
                </a:lnTo>
                <a:lnTo>
                  <a:pt x="9058275" y="1860829"/>
                </a:lnTo>
                <a:close/>
              </a:path>
              <a:path w="10151110" h="1866900">
                <a:moveTo>
                  <a:pt x="9058275" y="1396479"/>
                </a:moveTo>
                <a:lnTo>
                  <a:pt x="9057818" y="1395361"/>
                </a:lnTo>
                <a:lnTo>
                  <a:pt x="9055951" y="1393507"/>
                </a:lnTo>
                <a:lnTo>
                  <a:pt x="9054833" y="1393037"/>
                </a:lnTo>
                <a:lnTo>
                  <a:pt x="9052204" y="1393037"/>
                </a:lnTo>
                <a:lnTo>
                  <a:pt x="9051074" y="1393507"/>
                </a:lnTo>
                <a:lnTo>
                  <a:pt x="9049220" y="1395361"/>
                </a:lnTo>
                <a:lnTo>
                  <a:pt x="9048750" y="1396479"/>
                </a:lnTo>
                <a:lnTo>
                  <a:pt x="9048750" y="1399120"/>
                </a:lnTo>
                <a:lnTo>
                  <a:pt x="9049220" y="1400238"/>
                </a:lnTo>
                <a:lnTo>
                  <a:pt x="9051074" y="1402092"/>
                </a:lnTo>
                <a:lnTo>
                  <a:pt x="9052204" y="1402562"/>
                </a:lnTo>
                <a:lnTo>
                  <a:pt x="9054833" y="1402562"/>
                </a:lnTo>
                <a:lnTo>
                  <a:pt x="9055951" y="1402092"/>
                </a:lnTo>
                <a:lnTo>
                  <a:pt x="9057818" y="1400238"/>
                </a:lnTo>
                <a:lnTo>
                  <a:pt x="9058275" y="1399120"/>
                </a:lnTo>
                <a:lnTo>
                  <a:pt x="9058275" y="1396479"/>
                </a:lnTo>
                <a:close/>
              </a:path>
              <a:path w="10151110" h="1866900">
                <a:moveTo>
                  <a:pt x="9058275" y="932141"/>
                </a:moveTo>
                <a:lnTo>
                  <a:pt x="9057818" y="931024"/>
                </a:lnTo>
                <a:lnTo>
                  <a:pt x="9055951" y="929157"/>
                </a:lnTo>
                <a:lnTo>
                  <a:pt x="9054833" y="928687"/>
                </a:lnTo>
                <a:lnTo>
                  <a:pt x="9052204" y="928687"/>
                </a:lnTo>
                <a:lnTo>
                  <a:pt x="9051074" y="929157"/>
                </a:lnTo>
                <a:lnTo>
                  <a:pt x="9049220" y="931024"/>
                </a:lnTo>
                <a:lnTo>
                  <a:pt x="9048750" y="932141"/>
                </a:lnTo>
                <a:lnTo>
                  <a:pt x="9048750" y="934770"/>
                </a:lnTo>
                <a:lnTo>
                  <a:pt x="9049220" y="935888"/>
                </a:lnTo>
                <a:lnTo>
                  <a:pt x="9051074" y="937755"/>
                </a:lnTo>
                <a:lnTo>
                  <a:pt x="9052204" y="938212"/>
                </a:lnTo>
                <a:lnTo>
                  <a:pt x="9054833" y="938212"/>
                </a:lnTo>
                <a:lnTo>
                  <a:pt x="9055951" y="937755"/>
                </a:lnTo>
                <a:lnTo>
                  <a:pt x="9057818" y="935888"/>
                </a:lnTo>
                <a:lnTo>
                  <a:pt x="9058275" y="934770"/>
                </a:lnTo>
                <a:lnTo>
                  <a:pt x="9058275" y="932141"/>
                </a:lnTo>
                <a:close/>
              </a:path>
              <a:path w="10151110" h="1866900">
                <a:moveTo>
                  <a:pt x="9058275" y="467791"/>
                </a:moveTo>
                <a:lnTo>
                  <a:pt x="9057818" y="466674"/>
                </a:lnTo>
                <a:lnTo>
                  <a:pt x="9055951" y="464820"/>
                </a:lnTo>
                <a:lnTo>
                  <a:pt x="9054833" y="464350"/>
                </a:lnTo>
                <a:lnTo>
                  <a:pt x="9052204" y="464350"/>
                </a:lnTo>
                <a:lnTo>
                  <a:pt x="9051074" y="464820"/>
                </a:lnTo>
                <a:lnTo>
                  <a:pt x="9049220" y="466674"/>
                </a:lnTo>
                <a:lnTo>
                  <a:pt x="9048750" y="467791"/>
                </a:lnTo>
                <a:lnTo>
                  <a:pt x="9048750" y="470433"/>
                </a:lnTo>
                <a:lnTo>
                  <a:pt x="9049220" y="471551"/>
                </a:lnTo>
                <a:lnTo>
                  <a:pt x="9051074" y="473405"/>
                </a:lnTo>
                <a:lnTo>
                  <a:pt x="9052204" y="473875"/>
                </a:lnTo>
                <a:lnTo>
                  <a:pt x="9054833" y="473875"/>
                </a:lnTo>
                <a:lnTo>
                  <a:pt x="9055951" y="473405"/>
                </a:lnTo>
                <a:lnTo>
                  <a:pt x="9057818" y="471551"/>
                </a:lnTo>
                <a:lnTo>
                  <a:pt x="9058275" y="470433"/>
                </a:lnTo>
                <a:lnTo>
                  <a:pt x="9058275" y="467791"/>
                </a:lnTo>
                <a:close/>
              </a:path>
              <a:path w="10151110" h="1866900">
                <a:moveTo>
                  <a:pt x="9058275" y="3454"/>
                </a:moveTo>
                <a:lnTo>
                  <a:pt x="9057818" y="2336"/>
                </a:lnTo>
                <a:lnTo>
                  <a:pt x="9055951" y="469"/>
                </a:lnTo>
                <a:lnTo>
                  <a:pt x="9054833" y="0"/>
                </a:lnTo>
                <a:lnTo>
                  <a:pt x="9052204" y="0"/>
                </a:lnTo>
                <a:lnTo>
                  <a:pt x="9051074" y="469"/>
                </a:lnTo>
                <a:lnTo>
                  <a:pt x="9049220" y="2336"/>
                </a:lnTo>
                <a:lnTo>
                  <a:pt x="9048750" y="3454"/>
                </a:lnTo>
                <a:lnTo>
                  <a:pt x="9048750" y="6083"/>
                </a:lnTo>
                <a:lnTo>
                  <a:pt x="9049220" y="7200"/>
                </a:lnTo>
                <a:lnTo>
                  <a:pt x="9051074" y="9067"/>
                </a:lnTo>
                <a:lnTo>
                  <a:pt x="9052204" y="9525"/>
                </a:lnTo>
                <a:lnTo>
                  <a:pt x="9054833" y="9525"/>
                </a:lnTo>
                <a:lnTo>
                  <a:pt x="9055951" y="9067"/>
                </a:lnTo>
                <a:lnTo>
                  <a:pt x="9057818" y="7200"/>
                </a:lnTo>
                <a:lnTo>
                  <a:pt x="9058275" y="6083"/>
                </a:lnTo>
                <a:lnTo>
                  <a:pt x="9058275" y="3454"/>
                </a:lnTo>
                <a:close/>
              </a:path>
              <a:path w="10151110" h="1866900">
                <a:moveTo>
                  <a:pt x="9105900" y="1860829"/>
                </a:moveTo>
                <a:lnTo>
                  <a:pt x="9105443" y="1859711"/>
                </a:lnTo>
                <a:lnTo>
                  <a:pt x="9103576" y="1857844"/>
                </a:lnTo>
                <a:lnTo>
                  <a:pt x="9102458" y="1857375"/>
                </a:lnTo>
                <a:lnTo>
                  <a:pt x="9099829" y="1857375"/>
                </a:lnTo>
                <a:lnTo>
                  <a:pt x="9098699" y="1857844"/>
                </a:lnTo>
                <a:lnTo>
                  <a:pt x="9096845" y="1859711"/>
                </a:lnTo>
                <a:lnTo>
                  <a:pt x="9096375" y="1860829"/>
                </a:lnTo>
                <a:lnTo>
                  <a:pt x="9096375" y="1863458"/>
                </a:lnTo>
                <a:lnTo>
                  <a:pt x="9096845" y="1864575"/>
                </a:lnTo>
                <a:lnTo>
                  <a:pt x="9098699" y="1866442"/>
                </a:lnTo>
                <a:lnTo>
                  <a:pt x="9099829" y="1866900"/>
                </a:lnTo>
                <a:lnTo>
                  <a:pt x="9102458" y="1866900"/>
                </a:lnTo>
                <a:lnTo>
                  <a:pt x="9103576" y="1866442"/>
                </a:lnTo>
                <a:lnTo>
                  <a:pt x="9105443" y="1864575"/>
                </a:lnTo>
                <a:lnTo>
                  <a:pt x="9105900" y="1863458"/>
                </a:lnTo>
                <a:lnTo>
                  <a:pt x="9105900" y="1860829"/>
                </a:lnTo>
                <a:close/>
              </a:path>
              <a:path w="10151110" h="1866900">
                <a:moveTo>
                  <a:pt x="9105900" y="1396479"/>
                </a:moveTo>
                <a:lnTo>
                  <a:pt x="9105443" y="1395361"/>
                </a:lnTo>
                <a:lnTo>
                  <a:pt x="9103576" y="1393507"/>
                </a:lnTo>
                <a:lnTo>
                  <a:pt x="9102458" y="1393037"/>
                </a:lnTo>
                <a:lnTo>
                  <a:pt x="9099829" y="1393037"/>
                </a:lnTo>
                <a:lnTo>
                  <a:pt x="9098699" y="1393507"/>
                </a:lnTo>
                <a:lnTo>
                  <a:pt x="9096845" y="1395361"/>
                </a:lnTo>
                <a:lnTo>
                  <a:pt x="9096375" y="1396479"/>
                </a:lnTo>
                <a:lnTo>
                  <a:pt x="9096375" y="1399120"/>
                </a:lnTo>
                <a:lnTo>
                  <a:pt x="9096845" y="1400238"/>
                </a:lnTo>
                <a:lnTo>
                  <a:pt x="9098699" y="1402092"/>
                </a:lnTo>
                <a:lnTo>
                  <a:pt x="9099829" y="1402562"/>
                </a:lnTo>
                <a:lnTo>
                  <a:pt x="9102458" y="1402562"/>
                </a:lnTo>
                <a:lnTo>
                  <a:pt x="9103576" y="1402092"/>
                </a:lnTo>
                <a:lnTo>
                  <a:pt x="9105443" y="1400238"/>
                </a:lnTo>
                <a:lnTo>
                  <a:pt x="9105900" y="1399120"/>
                </a:lnTo>
                <a:lnTo>
                  <a:pt x="9105900" y="1396479"/>
                </a:lnTo>
                <a:close/>
              </a:path>
              <a:path w="10151110" h="1866900">
                <a:moveTo>
                  <a:pt x="9105900" y="932141"/>
                </a:moveTo>
                <a:lnTo>
                  <a:pt x="9105443" y="931024"/>
                </a:lnTo>
                <a:lnTo>
                  <a:pt x="9103576" y="929157"/>
                </a:lnTo>
                <a:lnTo>
                  <a:pt x="9102458" y="928687"/>
                </a:lnTo>
                <a:lnTo>
                  <a:pt x="9099829" y="928687"/>
                </a:lnTo>
                <a:lnTo>
                  <a:pt x="9098699" y="929157"/>
                </a:lnTo>
                <a:lnTo>
                  <a:pt x="9096845" y="931024"/>
                </a:lnTo>
                <a:lnTo>
                  <a:pt x="9096375" y="932141"/>
                </a:lnTo>
                <a:lnTo>
                  <a:pt x="9096375" y="934770"/>
                </a:lnTo>
                <a:lnTo>
                  <a:pt x="9096845" y="935888"/>
                </a:lnTo>
                <a:lnTo>
                  <a:pt x="9098699" y="937755"/>
                </a:lnTo>
                <a:lnTo>
                  <a:pt x="9099829" y="938212"/>
                </a:lnTo>
                <a:lnTo>
                  <a:pt x="9102458" y="938212"/>
                </a:lnTo>
                <a:lnTo>
                  <a:pt x="9103576" y="937755"/>
                </a:lnTo>
                <a:lnTo>
                  <a:pt x="9105443" y="935888"/>
                </a:lnTo>
                <a:lnTo>
                  <a:pt x="9105900" y="934770"/>
                </a:lnTo>
                <a:lnTo>
                  <a:pt x="9105900" y="932141"/>
                </a:lnTo>
                <a:close/>
              </a:path>
              <a:path w="10151110" h="1866900">
                <a:moveTo>
                  <a:pt x="9105900" y="467791"/>
                </a:moveTo>
                <a:lnTo>
                  <a:pt x="9105443" y="466674"/>
                </a:lnTo>
                <a:lnTo>
                  <a:pt x="9103576" y="464820"/>
                </a:lnTo>
                <a:lnTo>
                  <a:pt x="9102458" y="464350"/>
                </a:lnTo>
                <a:lnTo>
                  <a:pt x="9099829" y="464350"/>
                </a:lnTo>
                <a:lnTo>
                  <a:pt x="9098699" y="464820"/>
                </a:lnTo>
                <a:lnTo>
                  <a:pt x="9096845" y="466674"/>
                </a:lnTo>
                <a:lnTo>
                  <a:pt x="9096375" y="467791"/>
                </a:lnTo>
                <a:lnTo>
                  <a:pt x="9096375" y="470433"/>
                </a:lnTo>
                <a:lnTo>
                  <a:pt x="9096845" y="471551"/>
                </a:lnTo>
                <a:lnTo>
                  <a:pt x="9098699" y="473405"/>
                </a:lnTo>
                <a:lnTo>
                  <a:pt x="9099829" y="473875"/>
                </a:lnTo>
                <a:lnTo>
                  <a:pt x="9102458" y="473875"/>
                </a:lnTo>
                <a:lnTo>
                  <a:pt x="9103576" y="473405"/>
                </a:lnTo>
                <a:lnTo>
                  <a:pt x="9105443" y="471551"/>
                </a:lnTo>
                <a:lnTo>
                  <a:pt x="9105900" y="470433"/>
                </a:lnTo>
                <a:lnTo>
                  <a:pt x="9105900" y="467791"/>
                </a:lnTo>
                <a:close/>
              </a:path>
              <a:path w="10151110" h="1866900">
                <a:moveTo>
                  <a:pt x="9105900" y="3454"/>
                </a:moveTo>
                <a:lnTo>
                  <a:pt x="9105443" y="2336"/>
                </a:lnTo>
                <a:lnTo>
                  <a:pt x="9103576" y="469"/>
                </a:lnTo>
                <a:lnTo>
                  <a:pt x="9102458" y="0"/>
                </a:lnTo>
                <a:lnTo>
                  <a:pt x="9099829" y="0"/>
                </a:lnTo>
                <a:lnTo>
                  <a:pt x="9098699" y="469"/>
                </a:lnTo>
                <a:lnTo>
                  <a:pt x="9096845" y="2336"/>
                </a:lnTo>
                <a:lnTo>
                  <a:pt x="9096375" y="3454"/>
                </a:lnTo>
                <a:lnTo>
                  <a:pt x="9096375" y="6083"/>
                </a:lnTo>
                <a:lnTo>
                  <a:pt x="9096845" y="7200"/>
                </a:lnTo>
                <a:lnTo>
                  <a:pt x="9098699" y="9067"/>
                </a:lnTo>
                <a:lnTo>
                  <a:pt x="9099829" y="9525"/>
                </a:lnTo>
                <a:lnTo>
                  <a:pt x="9102458" y="9525"/>
                </a:lnTo>
                <a:lnTo>
                  <a:pt x="9103576" y="9067"/>
                </a:lnTo>
                <a:lnTo>
                  <a:pt x="9105443" y="7200"/>
                </a:lnTo>
                <a:lnTo>
                  <a:pt x="9105900" y="6083"/>
                </a:lnTo>
                <a:lnTo>
                  <a:pt x="9105900" y="3454"/>
                </a:lnTo>
                <a:close/>
              </a:path>
              <a:path w="10151110" h="1866900">
                <a:moveTo>
                  <a:pt x="9153525" y="1860829"/>
                </a:moveTo>
                <a:lnTo>
                  <a:pt x="9153068" y="1859711"/>
                </a:lnTo>
                <a:lnTo>
                  <a:pt x="9151201" y="1857844"/>
                </a:lnTo>
                <a:lnTo>
                  <a:pt x="9150083" y="1857375"/>
                </a:lnTo>
                <a:lnTo>
                  <a:pt x="9147454" y="1857375"/>
                </a:lnTo>
                <a:lnTo>
                  <a:pt x="9146324" y="1857844"/>
                </a:lnTo>
                <a:lnTo>
                  <a:pt x="9144470" y="1859711"/>
                </a:lnTo>
                <a:lnTo>
                  <a:pt x="9144000" y="1860829"/>
                </a:lnTo>
                <a:lnTo>
                  <a:pt x="9144000" y="1863458"/>
                </a:lnTo>
                <a:lnTo>
                  <a:pt x="9144470" y="1864575"/>
                </a:lnTo>
                <a:lnTo>
                  <a:pt x="9146324" y="1866442"/>
                </a:lnTo>
                <a:lnTo>
                  <a:pt x="9147454" y="1866900"/>
                </a:lnTo>
                <a:lnTo>
                  <a:pt x="9150083" y="1866900"/>
                </a:lnTo>
                <a:lnTo>
                  <a:pt x="9151201" y="1866442"/>
                </a:lnTo>
                <a:lnTo>
                  <a:pt x="9153068" y="1864575"/>
                </a:lnTo>
                <a:lnTo>
                  <a:pt x="9153525" y="1863458"/>
                </a:lnTo>
                <a:lnTo>
                  <a:pt x="9153525" y="1860829"/>
                </a:lnTo>
                <a:close/>
              </a:path>
              <a:path w="10151110" h="1866900">
                <a:moveTo>
                  <a:pt x="9153525" y="1396479"/>
                </a:moveTo>
                <a:lnTo>
                  <a:pt x="9153068" y="1395361"/>
                </a:lnTo>
                <a:lnTo>
                  <a:pt x="9151201" y="1393507"/>
                </a:lnTo>
                <a:lnTo>
                  <a:pt x="9150083" y="1393037"/>
                </a:lnTo>
                <a:lnTo>
                  <a:pt x="9147454" y="1393037"/>
                </a:lnTo>
                <a:lnTo>
                  <a:pt x="9146324" y="1393507"/>
                </a:lnTo>
                <a:lnTo>
                  <a:pt x="9144470" y="1395361"/>
                </a:lnTo>
                <a:lnTo>
                  <a:pt x="9144000" y="1396479"/>
                </a:lnTo>
                <a:lnTo>
                  <a:pt x="9144000" y="1399120"/>
                </a:lnTo>
                <a:lnTo>
                  <a:pt x="9144470" y="1400238"/>
                </a:lnTo>
                <a:lnTo>
                  <a:pt x="9146324" y="1402092"/>
                </a:lnTo>
                <a:lnTo>
                  <a:pt x="9147454" y="1402562"/>
                </a:lnTo>
                <a:lnTo>
                  <a:pt x="9150083" y="1402562"/>
                </a:lnTo>
                <a:lnTo>
                  <a:pt x="9151201" y="1402092"/>
                </a:lnTo>
                <a:lnTo>
                  <a:pt x="9153068" y="1400238"/>
                </a:lnTo>
                <a:lnTo>
                  <a:pt x="9153525" y="1399120"/>
                </a:lnTo>
                <a:lnTo>
                  <a:pt x="9153525" y="1396479"/>
                </a:lnTo>
                <a:close/>
              </a:path>
              <a:path w="10151110" h="1866900">
                <a:moveTo>
                  <a:pt x="9153525" y="932141"/>
                </a:moveTo>
                <a:lnTo>
                  <a:pt x="9153068" y="931024"/>
                </a:lnTo>
                <a:lnTo>
                  <a:pt x="9151201" y="929157"/>
                </a:lnTo>
                <a:lnTo>
                  <a:pt x="9150083" y="928687"/>
                </a:lnTo>
                <a:lnTo>
                  <a:pt x="9147454" y="928687"/>
                </a:lnTo>
                <a:lnTo>
                  <a:pt x="9146324" y="929157"/>
                </a:lnTo>
                <a:lnTo>
                  <a:pt x="9144470" y="931024"/>
                </a:lnTo>
                <a:lnTo>
                  <a:pt x="9144000" y="932141"/>
                </a:lnTo>
                <a:lnTo>
                  <a:pt x="9144000" y="934770"/>
                </a:lnTo>
                <a:lnTo>
                  <a:pt x="9144470" y="935888"/>
                </a:lnTo>
                <a:lnTo>
                  <a:pt x="9146324" y="937755"/>
                </a:lnTo>
                <a:lnTo>
                  <a:pt x="9147454" y="938212"/>
                </a:lnTo>
                <a:lnTo>
                  <a:pt x="9150083" y="938212"/>
                </a:lnTo>
                <a:lnTo>
                  <a:pt x="9151201" y="937755"/>
                </a:lnTo>
                <a:lnTo>
                  <a:pt x="9153068" y="935888"/>
                </a:lnTo>
                <a:lnTo>
                  <a:pt x="9153525" y="934770"/>
                </a:lnTo>
                <a:lnTo>
                  <a:pt x="9153525" y="932141"/>
                </a:lnTo>
                <a:close/>
              </a:path>
              <a:path w="10151110" h="1866900">
                <a:moveTo>
                  <a:pt x="9153525" y="467791"/>
                </a:moveTo>
                <a:lnTo>
                  <a:pt x="9153068" y="466674"/>
                </a:lnTo>
                <a:lnTo>
                  <a:pt x="9151201" y="464820"/>
                </a:lnTo>
                <a:lnTo>
                  <a:pt x="9150083" y="464350"/>
                </a:lnTo>
                <a:lnTo>
                  <a:pt x="9147454" y="464350"/>
                </a:lnTo>
                <a:lnTo>
                  <a:pt x="9146324" y="464820"/>
                </a:lnTo>
                <a:lnTo>
                  <a:pt x="9144470" y="466674"/>
                </a:lnTo>
                <a:lnTo>
                  <a:pt x="9144000" y="467791"/>
                </a:lnTo>
                <a:lnTo>
                  <a:pt x="9144000" y="470433"/>
                </a:lnTo>
                <a:lnTo>
                  <a:pt x="9144470" y="471551"/>
                </a:lnTo>
                <a:lnTo>
                  <a:pt x="9146324" y="473405"/>
                </a:lnTo>
                <a:lnTo>
                  <a:pt x="9147454" y="473875"/>
                </a:lnTo>
                <a:lnTo>
                  <a:pt x="9150083" y="473875"/>
                </a:lnTo>
                <a:lnTo>
                  <a:pt x="9151201" y="473405"/>
                </a:lnTo>
                <a:lnTo>
                  <a:pt x="9153068" y="471551"/>
                </a:lnTo>
                <a:lnTo>
                  <a:pt x="9153525" y="470433"/>
                </a:lnTo>
                <a:lnTo>
                  <a:pt x="9153525" y="467791"/>
                </a:lnTo>
                <a:close/>
              </a:path>
              <a:path w="10151110" h="1866900">
                <a:moveTo>
                  <a:pt x="9153525" y="3454"/>
                </a:moveTo>
                <a:lnTo>
                  <a:pt x="9153068" y="2336"/>
                </a:lnTo>
                <a:lnTo>
                  <a:pt x="9151201" y="469"/>
                </a:lnTo>
                <a:lnTo>
                  <a:pt x="9150083" y="0"/>
                </a:lnTo>
                <a:lnTo>
                  <a:pt x="9147454" y="0"/>
                </a:lnTo>
                <a:lnTo>
                  <a:pt x="9146324" y="469"/>
                </a:lnTo>
                <a:lnTo>
                  <a:pt x="9144470" y="2336"/>
                </a:lnTo>
                <a:lnTo>
                  <a:pt x="9144000" y="3454"/>
                </a:lnTo>
                <a:lnTo>
                  <a:pt x="9144000" y="6083"/>
                </a:lnTo>
                <a:lnTo>
                  <a:pt x="9144470" y="7200"/>
                </a:lnTo>
                <a:lnTo>
                  <a:pt x="9146324" y="9067"/>
                </a:lnTo>
                <a:lnTo>
                  <a:pt x="9147454" y="9525"/>
                </a:lnTo>
                <a:lnTo>
                  <a:pt x="9150083" y="9525"/>
                </a:lnTo>
                <a:lnTo>
                  <a:pt x="9151201" y="9067"/>
                </a:lnTo>
                <a:lnTo>
                  <a:pt x="9153068" y="7200"/>
                </a:lnTo>
                <a:lnTo>
                  <a:pt x="9153525" y="6083"/>
                </a:lnTo>
                <a:lnTo>
                  <a:pt x="9153525" y="3454"/>
                </a:lnTo>
                <a:close/>
              </a:path>
              <a:path w="10151110" h="1866900">
                <a:moveTo>
                  <a:pt x="9201150" y="1860829"/>
                </a:moveTo>
                <a:lnTo>
                  <a:pt x="9200693" y="1859711"/>
                </a:lnTo>
                <a:lnTo>
                  <a:pt x="9198826" y="1857844"/>
                </a:lnTo>
                <a:lnTo>
                  <a:pt x="9197708" y="1857375"/>
                </a:lnTo>
                <a:lnTo>
                  <a:pt x="9195079" y="1857375"/>
                </a:lnTo>
                <a:lnTo>
                  <a:pt x="9193949" y="1857844"/>
                </a:lnTo>
                <a:lnTo>
                  <a:pt x="9192095" y="1859711"/>
                </a:lnTo>
                <a:lnTo>
                  <a:pt x="9191625" y="1860829"/>
                </a:lnTo>
                <a:lnTo>
                  <a:pt x="9191625" y="1863458"/>
                </a:lnTo>
                <a:lnTo>
                  <a:pt x="9192095" y="1864575"/>
                </a:lnTo>
                <a:lnTo>
                  <a:pt x="9193949" y="1866442"/>
                </a:lnTo>
                <a:lnTo>
                  <a:pt x="9195079" y="1866900"/>
                </a:lnTo>
                <a:lnTo>
                  <a:pt x="9197708" y="1866900"/>
                </a:lnTo>
                <a:lnTo>
                  <a:pt x="9198826" y="1866442"/>
                </a:lnTo>
                <a:lnTo>
                  <a:pt x="9200693" y="1864575"/>
                </a:lnTo>
                <a:lnTo>
                  <a:pt x="9201150" y="1863458"/>
                </a:lnTo>
                <a:lnTo>
                  <a:pt x="9201150" y="1860829"/>
                </a:lnTo>
                <a:close/>
              </a:path>
              <a:path w="10151110" h="1866900">
                <a:moveTo>
                  <a:pt x="9201150" y="1396479"/>
                </a:moveTo>
                <a:lnTo>
                  <a:pt x="9200693" y="1395361"/>
                </a:lnTo>
                <a:lnTo>
                  <a:pt x="9198826" y="1393507"/>
                </a:lnTo>
                <a:lnTo>
                  <a:pt x="9197708" y="1393037"/>
                </a:lnTo>
                <a:lnTo>
                  <a:pt x="9195079" y="1393037"/>
                </a:lnTo>
                <a:lnTo>
                  <a:pt x="9193949" y="1393507"/>
                </a:lnTo>
                <a:lnTo>
                  <a:pt x="9192095" y="1395361"/>
                </a:lnTo>
                <a:lnTo>
                  <a:pt x="9191625" y="1396479"/>
                </a:lnTo>
                <a:lnTo>
                  <a:pt x="9191625" y="1399120"/>
                </a:lnTo>
                <a:lnTo>
                  <a:pt x="9192095" y="1400238"/>
                </a:lnTo>
                <a:lnTo>
                  <a:pt x="9193949" y="1402092"/>
                </a:lnTo>
                <a:lnTo>
                  <a:pt x="9195079" y="1402562"/>
                </a:lnTo>
                <a:lnTo>
                  <a:pt x="9197708" y="1402562"/>
                </a:lnTo>
                <a:lnTo>
                  <a:pt x="9198826" y="1402092"/>
                </a:lnTo>
                <a:lnTo>
                  <a:pt x="9200693" y="1400238"/>
                </a:lnTo>
                <a:lnTo>
                  <a:pt x="9201150" y="1399120"/>
                </a:lnTo>
                <a:lnTo>
                  <a:pt x="9201150" y="1396479"/>
                </a:lnTo>
                <a:close/>
              </a:path>
              <a:path w="10151110" h="1866900">
                <a:moveTo>
                  <a:pt x="9201150" y="932141"/>
                </a:moveTo>
                <a:lnTo>
                  <a:pt x="9200693" y="931024"/>
                </a:lnTo>
                <a:lnTo>
                  <a:pt x="9198826" y="929157"/>
                </a:lnTo>
                <a:lnTo>
                  <a:pt x="9197708" y="928687"/>
                </a:lnTo>
                <a:lnTo>
                  <a:pt x="9195079" y="928687"/>
                </a:lnTo>
                <a:lnTo>
                  <a:pt x="9193949" y="929157"/>
                </a:lnTo>
                <a:lnTo>
                  <a:pt x="9192095" y="931024"/>
                </a:lnTo>
                <a:lnTo>
                  <a:pt x="9191625" y="932141"/>
                </a:lnTo>
                <a:lnTo>
                  <a:pt x="9191625" y="934770"/>
                </a:lnTo>
                <a:lnTo>
                  <a:pt x="9192095" y="935888"/>
                </a:lnTo>
                <a:lnTo>
                  <a:pt x="9193949" y="937755"/>
                </a:lnTo>
                <a:lnTo>
                  <a:pt x="9195079" y="938212"/>
                </a:lnTo>
                <a:lnTo>
                  <a:pt x="9197708" y="938212"/>
                </a:lnTo>
                <a:lnTo>
                  <a:pt x="9198826" y="937755"/>
                </a:lnTo>
                <a:lnTo>
                  <a:pt x="9200693" y="935888"/>
                </a:lnTo>
                <a:lnTo>
                  <a:pt x="9201150" y="934770"/>
                </a:lnTo>
                <a:lnTo>
                  <a:pt x="9201150" y="932141"/>
                </a:lnTo>
                <a:close/>
              </a:path>
              <a:path w="10151110" h="1866900">
                <a:moveTo>
                  <a:pt x="9201150" y="467791"/>
                </a:moveTo>
                <a:lnTo>
                  <a:pt x="9200693" y="466674"/>
                </a:lnTo>
                <a:lnTo>
                  <a:pt x="9198826" y="464820"/>
                </a:lnTo>
                <a:lnTo>
                  <a:pt x="9197708" y="464350"/>
                </a:lnTo>
                <a:lnTo>
                  <a:pt x="9195079" y="464350"/>
                </a:lnTo>
                <a:lnTo>
                  <a:pt x="9193949" y="464820"/>
                </a:lnTo>
                <a:lnTo>
                  <a:pt x="9192095" y="466674"/>
                </a:lnTo>
                <a:lnTo>
                  <a:pt x="9191625" y="467791"/>
                </a:lnTo>
                <a:lnTo>
                  <a:pt x="9191625" y="470433"/>
                </a:lnTo>
                <a:lnTo>
                  <a:pt x="9192095" y="471551"/>
                </a:lnTo>
                <a:lnTo>
                  <a:pt x="9193949" y="473405"/>
                </a:lnTo>
                <a:lnTo>
                  <a:pt x="9195079" y="473875"/>
                </a:lnTo>
                <a:lnTo>
                  <a:pt x="9197708" y="473875"/>
                </a:lnTo>
                <a:lnTo>
                  <a:pt x="9198826" y="473405"/>
                </a:lnTo>
                <a:lnTo>
                  <a:pt x="9200693" y="471551"/>
                </a:lnTo>
                <a:lnTo>
                  <a:pt x="9201150" y="470433"/>
                </a:lnTo>
                <a:lnTo>
                  <a:pt x="9201150" y="467791"/>
                </a:lnTo>
                <a:close/>
              </a:path>
              <a:path w="10151110" h="1866900">
                <a:moveTo>
                  <a:pt x="9201150" y="3454"/>
                </a:moveTo>
                <a:lnTo>
                  <a:pt x="9200693" y="2336"/>
                </a:lnTo>
                <a:lnTo>
                  <a:pt x="9198826" y="469"/>
                </a:lnTo>
                <a:lnTo>
                  <a:pt x="9197708" y="0"/>
                </a:lnTo>
                <a:lnTo>
                  <a:pt x="9195079" y="0"/>
                </a:lnTo>
                <a:lnTo>
                  <a:pt x="9193949" y="469"/>
                </a:lnTo>
                <a:lnTo>
                  <a:pt x="9192095" y="2336"/>
                </a:lnTo>
                <a:lnTo>
                  <a:pt x="9191625" y="3454"/>
                </a:lnTo>
                <a:lnTo>
                  <a:pt x="9191625" y="6083"/>
                </a:lnTo>
                <a:lnTo>
                  <a:pt x="9192095" y="7200"/>
                </a:lnTo>
                <a:lnTo>
                  <a:pt x="9193949" y="9067"/>
                </a:lnTo>
                <a:lnTo>
                  <a:pt x="9195079" y="9525"/>
                </a:lnTo>
                <a:lnTo>
                  <a:pt x="9197708" y="9525"/>
                </a:lnTo>
                <a:lnTo>
                  <a:pt x="9198826" y="9067"/>
                </a:lnTo>
                <a:lnTo>
                  <a:pt x="9200693" y="7200"/>
                </a:lnTo>
                <a:lnTo>
                  <a:pt x="9201150" y="6083"/>
                </a:lnTo>
                <a:lnTo>
                  <a:pt x="9201150" y="3454"/>
                </a:lnTo>
                <a:close/>
              </a:path>
              <a:path w="10151110" h="1866900">
                <a:moveTo>
                  <a:pt x="9248775" y="1860829"/>
                </a:moveTo>
                <a:lnTo>
                  <a:pt x="9248318" y="1859711"/>
                </a:lnTo>
                <a:lnTo>
                  <a:pt x="9246451" y="1857844"/>
                </a:lnTo>
                <a:lnTo>
                  <a:pt x="9245333" y="1857375"/>
                </a:lnTo>
                <a:lnTo>
                  <a:pt x="9242704" y="1857375"/>
                </a:lnTo>
                <a:lnTo>
                  <a:pt x="9241574" y="1857844"/>
                </a:lnTo>
                <a:lnTo>
                  <a:pt x="9239720" y="1859711"/>
                </a:lnTo>
                <a:lnTo>
                  <a:pt x="9239250" y="1860829"/>
                </a:lnTo>
                <a:lnTo>
                  <a:pt x="9239250" y="1863458"/>
                </a:lnTo>
                <a:lnTo>
                  <a:pt x="9239720" y="1864575"/>
                </a:lnTo>
                <a:lnTo>
                  <a:pt x="9241574" y="1866442"/>
                </a:lnTo>
                <a:lnTo>
                  <a:pt x="9242704" y="1866900"/>
                </a:lnTo>
                <a:lnTo>
                  <a:pt x="9245333" y="1866900"/>
                </a:lnTo>
                <a:lnTo>
                  <a:pt x="9246451" y="1866442"/>
                </a:lnTo>
                <a:lnTo>
                  <a:pt x="9248318" y="1864575"/>
                </a:lnTo>
                <a:lnTo>
                  <a:pt x="9248775" y="1863458"/>
                </a:lnTo>
                <a:lnTo>
                  <a:pt x="9248775" y="1860829"/>
                </a:lnTo>
                <a:close/>
              </a:path>
              <a:path w="10151110" h="1866900">
                <a:moveTo>
                  <a:pt x="9248775" y="1396479"/>
                </a:moveTo>
                <a:lnTo>
                  <a:pt x="9248318" y="1395361"/>
                </a:lnTo>
                <a:lnTo>
                  <a:pt x="9246451" y="1393507"/>
                </a:lnTo>
                <a:lnTo>
                  <a:pt x="9245333" y="1393037"/>
                </a:lnTo>
                <a:lnTo>
                  <a:pt x="9242704" y="1393037"/>
                </a:lnTo>
                <a:lnTo>
                  <a:pt x="9241574" y="1393507"/>
                </a:lnTo>
                <a:lnTo>
                  <a:pt x="9239720" y="1395361"/>
                </a:lnTo>
                <a:lnTo>
                  <a:pt x="9239250" y="1396479"/>
                </a:lnTo>
                <a:lnTo>
                  <a:pt x="9239250" y="1399120"/>
                </a:lnTo>
                <a:lnTo>
                  <a:pt x="9239720" y="1400238"/>
                </a:lnTo>
                <a:lnTo>
                  <a:pt x="9241574" y="1402092"/>
                </a:lnTo>
                <a:lnTo>
                  <a:pt x="9242704" y="1402562"/>
                </a:lnTo>
                <a:lnTo>
                  <a:pt x="9245333" y="1402562"/>
                </a:lnTo>
                <a:lnTo>
                  <a:pt x="9246451" y="1402092"/>
                </a:lnTo>
                <a:lnTo>
                  <a:pt x="9248318" y="1400238"/>
                </a:lnTo>
                <a:lnTo>
                  <a:pt x="9248775" y="1399120"/>
                </a:lnTo>
                <a:lnTo>
                  <a:pt x="9248775" y="1396479"/>
                </a:lnTo>
                <a:close/>
              </a:path>
              <a:path w="10151110" h="1866900">
                <a:moveTo>
                  <a:pt x="9248775" y="932141"/>
                </a:moveTo>
                <a:lnTo>
                  <a:pt x="9248318" y="931024"/>
                </a:lnTo>
                <a:lnTo>
                  <a:pt x="9246451" y="929157"/>
                </a:lnTo>
                <a:lnTo>
                  <a:pt x="9245333" y="928687"/>
                </a:lnTo>
                <a:lnTo>
                  <a:pt x="9242704" y="928687"/>
                </a:lnTo>
                <a:lnTo>
                  <a:pt x="9241574" y="929157"/>
                </a:lnTo>
                <a:lnTo>
                  <a:pt x="9239720" y="931024"/>
                </a:lnTo>
                <a:lnTo>
                  <a:pt x="9239250" y="932141"/>
                </a:lnTo>
                <a:lnTo>
                  <a:pt x="9239250" y="934770"/>
                </a:lnTo>
                <a:lnTo>
                  <a:pt x="9239720" y="935888"/>
                </a:lnTo>
                <a:lnTo>
                  <a:pt x="9241574" y="937755"/>
                </a:lnTo>
                <a:lnTo>
                  <a:pt x="9242704" y="938212"/>
                </a:lnTo>
                <a:lnTo>
                  <a:pt x="9245333" y="938212"/>
                </a:lnTo>
                <a:lnTo>
                  <a:pt x="9246451" y="937755"/>
                </a:lnTo>
                <a:lnTo>
                  <a:pt x="9248318" y="935888"/>
                </a:lnTo>
                <a:lnTo>
                  <a:pt x="9248775" y="934770"/>
                </a:lnTo>
                <a:lnTo>
                  <a:pt x="9248775" y="932141"/>
                </a:lnTo>
                <a:close/>
              </a:path>
              <a:path w="10151110" h="1866900">
                <a:moveTo>
                  <a:pt x="9248775" y="467791"/>
                </a:moveTo>
                <a:lnTo>
                  <a:pt x="9248318" y="466674"/>
                </a:lnTo>
                <a:lnTo>
                  <a:pt x="9246451" y="464820"/>
                </a:lnTo>
                <a:lnTo>
                  <a:pt x="9245333" y="464350"/>
                </a:lnTo>
                <a:lnTo>
                  <a:pt x="9242704" y="464350"/>
                </a:lnTo>
                <a:lnTo>
                  <a:pt x="9241574" y="464820"/>
                </a:lnTo>
                <a:lnTo>
                  <a:pt x="9239720" y="466674"/>
                </a:lnTo>
                <a:lnTo>
                  <a:pt x="9239250" y="467791"/>
                </a:lnTo>
                <a:lnTo>
                  <a:pt x="9239250" y="470433"/>
                </a:lnTo>
                <a:lnTo>
                  <a:pt x="9239720" y="471551"/>
                </a:lnTo>
                <a:lnTo>
                  <a:pt x="9241574" y="473405"/>
                </a:lnTo>
                <a:lnTo>
                  <a:pt x="9242704" y="473875"/>
                </a:lnTo>
                <a:lnTo>
                  <a:pt x="9245333" y="473875"/>
                </a:lnTo>
                <a:lnTo>
                  <a:pt x="9246451" y="473405"/>
                </a:lnTo>
                <a:lnTo>
                  <a:pt x="9248318" y="471551"/>
                </a:lnTo>
                <a:lnTo>
                  <a:pt x="9248775" y="470433"/>
                </a:lnTo>
                <a:lnTo>
                  <a:pt x="9248775" y="467791"/>
                </a:lnTo>
                <a:close/>
              </a:path>
              <a:path w="10151110" h="1866900">
                <a:moveTo>
                  <a:pt x="9248775" y="3454"/>
                </a:moveTo>
                <a:lnTo>
                  <a:pt x="9248318" y="2336"/>
                </a:lnTo>
                <a:lnTo>
                  <a:pt x="9246451" y="469"/>
                </a:lnTo>
                <a:lnTo>
                  <a:pt x="9245333" y="0"/>
                </a:lnTo>
                <a:lnTo>
                  <a:pt x="9242704" y="0"/>
                </a:lnTo>
                <a:lnTo>
                  <a:pt x="9241574" y="469"/>
                </a:lnTo>
                <a:lnTo>
                  <a:pt x="9239720" y="2336"/>
                </a:lnTo>
                <a:lnTo>
                  <a:pt x="9239250" y="3454"/>
                </a:lnTo>
                <a:lnTo>
                  <a:pt x="9239250" y="6083"/>
                </a:lnTo>
                <a:lnTo>
                  <a:pt x="9239720" y="7200"/>
                </a:lnTo>
                <a:lnTo>
                  <a:pt x="9241574" y="9067"/>
                </a:lnTo>
                <a:lnTo>
                  <a:pt x="9242704" y="9525"/>
                </a:lnTo>
                <a:lnTo>
                  <a:pt x="9245333" y="9525"/>
                </a:lnTo>
                <a:lnTo>
                  <a:pt x="9246451" y="9067"/>
                </a:lnTo>
                <a:lnTo>
                  <a:pt x="9248318" y="7200"/>
                </a:lnTo>
                <a:lnTo>
                  <a:pt x="9248775" y="6083"/>
                </a:lnTo>
                <a:lnTo>
                  <a:pt x="9248775" y="3454"/>
                </a:lnTo>
                <a:close/>
              </a:path>
              <a:path w="10151110" h="1866900">
                <a:moveTo>
                  <a:pt x="9296400" y="1860829"/>
                </a:moveTo>
                <a:lnTo>
                  <a:pt x="9295943" y="1859711"/>
                </a:lnTo>
                <a:lnTo>
                  <a:pt x="9294076" y="1857844"/>
                </a:lnTo>
                <a:lnTo>
                  <a:pt x="9292958" y="1857375"/>
                </a:lnTo>
                <a:lnTo>
                  <a:pt x="9290329" y="1857375"/>
                </a:lnTo>
                <a:lnTo>
                  <a:pt x="9289199" y="1857844"/>
                </a:lnTo>
                <a:lnTo>
                  <a:pt x="9287345" y="1859711"/>
                </a:lnTo>
                <a:lnTo>
                  <a:pt x="9286875" y="1860829"/>
                </a:lnTo>
                <a:lnTo>
                  <a:pt x="9286875" y="1863458"/>
                </a:lnTo>
                <a:lnTo>
                  <a:pt x="9287345" y="1864575"/>
                </a:lnTo>
                <a:lnTo>
                  <a:pt x="9289199" y="1866442"/>
                </a:lnTo>
                <a:lnTo>
                  <a:pt x="9290329" y="1866900"/>
                </a:lnTo>
                <a:lnTo>
                  <a:pt x="9292958" y="1866900"/>
                </a:lnTo>
                <a:lnTo>
                  <a:pt x="9294076" y="1866442"/>
                </a:lnTo>
                <a:lnTo>
                  <a:pt x="9295943" y="1864575"/>
                </a:lnTo>
                <a:lnTo>
                  <a:pt x="9296400" y="1863458"/>
                </a:lnTo>
                <a:lnTo>
                  <a:pt x="9296400" y="1860829"/>
                </a:lnTo>
                <a:close/>
              </a:path>
              <a:path w="10151110" h="1866900">
                <a:moveTo>
                  <a:pt x="9296400" y="1396479"/>
                </a:moveTo>
                <a:lnTo>
                  <a:pt x="9295943" y="1395361"/>
                </a:lnTo>
                <a:lnTo>
                  <a:pt x="9294076" y="1393507"/>
                </a:lnTo>
                <a:lnTo>
                  <a:pt x="9292958" y="1393037"/>
                </a:lnTo>
                <a:lnTo>
                  <a:pt x="9290329" y="1393037"/>
                </a:lnTo>
                <a:lnTo>
                  <a:pt x="9289199" y="1393507"/>
                </a:lnTo>
                <a:lnTo>
                  <a:pt x="9287345" y="1395361"/>
                </a:lnTo>
                <a:lnTo>
                  <a:pt x="9286875" y="1396479"/>
                </a:lnTo>
                <a:lnTo>
                  <a:pt x="9286875" y="1399120"/>
                </a:lnTo>
                <a:lnTo>
                  <a:pt x="9287345" y="1400238"/>
                </a:lnTo>
                <a:lnTo>
                  <a:pt x="9289199" y="1402092"/>
                </a:lnTo>
                <a:lnTo>
                  <a:pt x="9290329" y="1402562"/>
                </a:lnTo>
                <a:lnTo>
                  <a:pt x="9292958" y="1402562"/>
                </a:lnTo>
                <a:lnTo>
                  <a:pt x="9294076" y="1402092"/>
                </a:lnTo>
                <a:lnTo>
                  <a:pt x="9295943" y="1400238"/>
                </a:lnTo>
                <a:lnTo>
                  <a:pt x="9296400" y="1399120"/>
                </a:lnTo>
                <a:lnTo>
                  <a:pt x="9296400" y="1396479"/>
                </a:lnTo>
                <a:close/>
              </a:path>
              <a:path w="10151110" h="1866900">
                <a:moveTo>
                  <a:pt x="9296400" y="932141"/>
                </a:moveTo>
                <a:lnTo>
                  <a:pt x="9295943" y="931024"/>
                </a:lnTo>
                <a:lnTo>
                  <a:pt x="9294076" y="929157"/>
                </a:lnTo>
                <a:lnTo>
                  <a:pt x="9292958" y="928687"/>
                </a:lnTo>
                <a:lnTo>
                  <a:pt x="9290329" y="928687"/>
                </a:lnTo>
                <a:lnTo>
                  <a:pt x="9289199" y="929157"/>
                </a:lnTo>
                <a:lnTo>
                  <a:pt x="9287345" y="931024"/>
                </a:lnTo>
                <a:lnTo>
                  <a:pt x="9286875" y="932141"/>
                </a:lnTo>
                <a:lnTo>
                  <a:pt x="9286875" y="934770"/>
                </a:lnTo>
                <a:lnTo>
                  <a:pt x="9287345" y="935888"/>
                </a:lnTo>
                <a:lnTo>
                  <a:pt x="9289199" y="937755"/>
                </a:lnTo>
                <a:lnTo>
                  <a:pt x="9290329" y="938212"/>
                </a:lnTo>
                <a:lnTo>
                  <a:pt x="9292958" y="938212"/>
                </a:lnTo>
                <a:lnTo>
                  <a:pt x="9294076" y="937755"/>
                </a:lnTo>
                <a:lnTo>
                  <a:pt x="9295943" y="935888"/>
                </a:lnTo>
                <a:lnTo>
                  <a:pt x="9296400" y="934770"/>
                </a:lnTo>
                <a:lnTo>
                  <a:pt x="9296400" y="932141"/>
                </a:lnTo>
                <a:close/>
              </a:path>
              <a:path w="10151110" h="1866900">
                <a:moveTo>
                  <a:pt x="9296400" y="467791"/>
                </a:moveTo>
                <a:lnTo>
                  <a:pt x="9295943" y="466674"/>
                </a:lnTo>
                <a:lnTo>
                  <a:pt x="9294076" y="464820"/>
                </a:lnTo>
                <a:lnTo>
                  <a:pt x="9292958" y="464350"/>
                </a:lnTo>
                <a:lnTo>
                  <a:pt x="9290329" y="464350"/>
                </a:lnTo>
                <a:lnTo>
                  <a:pt x="9289199" y="464820"/>
                </a:lnTo>
                <a:lnTo>
                  <a:pt x="9287345" y="466674"/>
                </a:lnTo>
                <a:lnTo>
                  <a:pt x="9286875" y="467791"/>
                </a:lnTo>
                <a:lnTo>
                  <a:pt x="9286875" y="470433"/>
                </a:lnTo>
                <a:lnTo>
                  <a:pt x="9287345" y="471551"/>
                </a:lnTo>
                <a:lnTo>
                  <a:pt x="9289199" y="473405"/>
                </a:lnTo>
                <a:lnTo>
                  <a:pt x="9290329" y="473875"/>
                </a:lnTo>
                <a:lnTo>
                  <a:pt x="9292958" y="473875"/>
                </a:lnTo>
                <a:lnTo>
                  <a:pt x="9294076" y="473405"/>
                </a:lnTo>
                <a:lnTo>
                  <a:pt x="9295943" y="471551"/>
                </a:lnTo>
                <a:lnTo>
                  <a:pt x="9296400" y="470433"/>
                </a:lnTo>
                <a:lnTo>
                  <a:pt x="9296400" y="467791"/>
                </a:lnTo>
                <a:close/>
              </a:path>
              <a:path w="10151110" h="1866900">
                <a:moveTo>
                  <a:pt x="9296400" y="3454"/>
                </a:moveTo>
                <a:lnTo>
                  <a:pt x="9295943" y="2336"/>
                </a:lnTo>
                <a:lnTo>
                  <a:pt x="9294076" y="469"/>
                </a:lnTo>
                <a:lnTo>
                  <a:pt x="9292958" y="0"/>
                </a:lnTo>
                <a:lnTo>
                  <a:pt x="9290329" y="0"/>
                </a:lnTo>
                <a:lnTo>
                  <a:pt x="9289199" y="469"/>
                </a:lnTo>
                <a:lnTo>
                  <a:pt x="9287345" y="2336"/>
                </a:lnTo>
                <a:lnTo>
                  <a:pt x="9286875" y="3454"/>
                </a:lnTo>
                <a:lnTo>
                  <a:pt x="9286875" y="6083"/>
                </a:lnTo>
                <a:lnTo>
                  <a:pt x="9287345" y="7200"/>
                </a:lnTo>
                <a:lnTo>
                  <a:pt x="9289199" y="9067"/>
                </a:lnTo>
                <a:lnTo>
                  <a:pt x="9290329" y="9525"/>
                </a:lnTo>
                <a:lnTo>
                  <a:pt x="9292958" y="9525"/>
                </a:lnTo>
                <a:lnTo>
                  <a:pt x="9294076" y="9067"/>
                </a:lnTo>
                <a:lnTo>
                  <a:pt x="9295943" y="7200"/>
                </a:lnTo>
                <a:lnTo>
                  <a:pt x="9296400" y="6083"/>
                </a:lnTo>
                <a:lnTo>
                  <a:pt x="9296400" y="3454"/>
                </a:lnTo>
                <a:close/>
              </a:path>
              <a:path w="10151110" h="1866900">
                <a:moveTo>
                  <a:pt x="9344025" y="1860829"/>
                </a:moveTo>
                <a:lnTo>
                  <a:pt x="9343568" y="1859711"/>
                </a:lnTo>
                <a:lnTo>
                  <a:pt x="9341701" y="1857844"/>
                </a:lnTo>
                <a:lnTo>
                  <a:pt x="9340583" y="1857375"/>
                </a:lnTo>
                <a:lnTo>
                  <a:pt x="9337954" y="1857375"/>
                </a:lnTo>
                <a:lnTo>
                  <a:pt x="9336824" y="1857844"/>
                </a:lnTo>
                <a:lnTo>
                  <a:pt x="9334970" y="1859711"/>
                </a:lnTo>
                <a:lnTo>
                  <a:pt x="9334500" y="1860829"/>
                </a:lnTo>
                <a:lnTo>
                  <a:pt x="9334500" y="1863458"/>
                </a:lnTo>
                <a:lnTo>
                  <a:pt x="9334970" y="1864575"/>
                </a:lnTo>
                <a:lnTo>
                  <a:pt x="9336824" y="1866442"/>
                </a:lnTo>
                <a:lnTo>
                  <a:pt x="9337954" y="1866900"/>
                </a:lnTo>
                <a:lnTo>
                  <a:pt x="9340583" y="1866900"/>
                </a:lnTo>
                <a:lnTo>
                  <a:pt x="9341701" y="1866442"/>
                </a:lnTo>
                <a:lnTo>
                  <a:pt x="9343568" y="1864575"/>
                </a:lnTo>
                <a:lnTo>
                  <a:pt x="9344025" y="1863458"/>
                </a:lnTo>
                <a:lnTo>
                  <a:pt x="9344025" y="1860829"/>
                </a:lnTo>
                <a:close/>
              </a:path>
              <a:path w="10151110" h="1866900">
                <a:moveTo>
                  <a:pt x="9344025" y="1396479"/>
                </a:moveTo>
                <a:lnTo>
                  <a:pt x="9343568" y="1395361"/>
                </a:lnTo>
                <a:lnTo>
                  <a:pt x="9341701" y="1393507"/>
                </a:lnTo>
                <a:lnTo>
                  <a:pt x="9340583" y="1393037"/>
                </a:lnTo>
                <a:lnTo>
                  <a:pt x="9337954" y="1393037"/>
                </a:lnTo>
                <a:lnTo>
                  <a:pt x="9336824" y="1393507"/>
                </a:lnTo>
                <a:lnTo>
                  <a:pt x="9334970" y="1395361"/>
                </a:lnTo>
                <a:lnTo>
                  <a:pt x="9334500" y="1396479"/>
                </a:lnTo>
                <a:lnTo>
                  <a:pt x="9334500" y="1399120"/>
                </a:lnTo>
                <a:lnTo>
                  <a:pt x="9334970" y="1400238"/>
                </a:lnTo>
                <a:lnTo>
                  <a:pt x="9336824" y="1402092"/>
                </a:lnTo>
                <a:lnTo>
                  <a:pt x="9337954" y="1402562"/>
                </a:lnTo>
                <a:lnTo>
                  <a:pt x="9340583" y="1402562"/>
                </a:lnTo>
                <a:lnTo>
                  <a:pt x="9341701" y="1402092"/>
                </a:lnTo>
                <a:lnTo>
                  <a:pt x="9343568" y="1400238"/>
                </a:lnTo>
                <a:lnTo>
                  <a:pt x="9344025" y="1399120"/>
                </a:lnTo>
                <a:lnTo>
                  <a:pt x="9344025" y="1396479"/>
                </a:lnTo>
                <a:close/>
              </a:path>
              <a:path w="10151110" h="1866900">
                <a:moveTo>
                  <a:pt x="9344025" y="932141"/>
                </a:moveTo>
                <a:lnTo>
                  <a:pt x="9343568" y="931024"/>
                </a:lnTo>
                <a:lnTo>
                  <a:pt x="9341701" y="929157"/>
                </a:lnTo>
                <a:lnTo>
                  <a:pt x="9340583" y="928687"/>
                </a:lnTo>
                <a:lnTo>
                  <a:pt x="9337954" y="928687"/>
                </a:lnTo>
                <a:lnTo>
                  <a:pt x="9336824" y="929157"/>
                </a:lnTo>
                <a:lnTo>
                  <a:pt x="9334970" y="931024"/>
                </a:lnTo>
                <a:lnTo>
                  <a:pt x="9334500" y="932141"/>
                </a:lnTo>
                <a:lnTo>
                  <a:pt x="9334500" y="934770"/>
                </a:lnTo>
                <a:lnTo>
                  <a:pt x="9334970" y="935888"/>
                </a:lnTo>
                <a:lnTo>
                  <a:pt x="9336824" y="937755"/>
                </a:lnTo>
                <a:lnTo>
                  <a:pt x="9337954" y="938212"/>
                </a:lnTo>
                <a:lnTo>
                  <a:pt x="9340583" y="938212"/>
                </a:lnTo>
                <a:lnTo>
                  <a:pt x="9341701" y="937755"/>
                </a:lnTo>
                <a:lnTo>
                  <a:pt x="9343568" y="935888"/>
                </a:lnTo>
                <a:lnTo>
                  <a:pt x="9344025" y="934770"/>
                </a:lnTo>
                <a:lnTo>
                  <a:pt x="9344025" y="932141"/>
                </a:lnTo>
                <a:close/>
              </a:path>
              <a:path w="10151110" h="1866900">
                <a:moveTo>
                  <a:pt x="9344025" y="467791"/>
                </a:moveTo>
                <a:lnTo>
                  <a:pt x="9343568" y="466674"/>
                </a:lnTo>
                <a:lnTo>
                  <a:pt x="9341701" y="464820"/>
                </a:lnTo>
                <a:lnTo>
                  <a:pt x="9340583" y="464350"/>
                </a:lnTo>
                <a:lnTo>
                  <a:pt x="9337954" y="464350"/>
                </a:lnTo>
                <a:lnTo>
                  <a:pt x="9336824" y="464820"/>
                </a:lnTo>
                <a:lnTo>
                  <a:pt x="9334970" y="466674"/>
                </a:lnTo>
                <a:lnTo>
                  <a:pt x="9334500" y="467791"/>
                </a:lnTo>
                <a:lnTo>
                  <a:pt x="9334500" y="470433"/>
                </a:lnTo>
                <a:lnTo>
                  <a:pt x="9334970" y="471551"/>
                </a:lnTo>
                <a:lnTo>
                  <a:pt x="9336824" y="473405"/>
                </a:lnTo>
                <a:lnTo>
                  <a:pt x="9337954" y="473875"/>
                </a:lnTo>
                <a:lnTo>
                  <a:pt x="9340583" y="473875"/>
                </a:lnTo>
                <a:lnTo>
                  <a:pt x="9341701" y="473405"/>
                </a:lnTo>
                <a:lnTo>
                  <a:pt x="9343568" y="471551"/>
                </a:lnTo>
                <a:lnTo>
                  <a:pt x="9344025" y="470433"/>
                </a:lnTo>
                <a:lnTo>
                  <a:pt x="9344025" y="467791"/>
                </a:lnTo>
                <a:close/>
              </a:path>
              <a:path w="10151110" h="1866900">
                <a:moveTo>
                  <a:pt x="9344025" y="3454"/>
                </a:moveTo>
                <a:lnTo>
                  <a:pt x="9343568" y="2336"/>
                </a:lnTo>
                <a:lnTo>
                  <a:pt x="9341701" y="469"/>
                </a:lnTo>
                <a:lnTo>
                  <a:pt x="9340583" y="0"/>
                </a:lnTo>
                <a:lnTo>
                  <a:pt x="9337954" y="0"/>
                </a:lnTo>
                <a:lnTo>
                  <a:pt x="9336824" y="469"/>
                </a:lnTo>
                <a:lnTo>
                  <a:pt x="9334970" y="2336"/>
                </a:lnTo>
                <a:lnTo>
                  <a:pt x="9334500" y="3454"/>
                </a:lnTo>
                <a:lnTo>
                  <a:pt x="9334500" y="6083"/>
                </a:lnTo>
                <a:lnTo>
                  <a:pt x="9334970" y="7200"/>
                </a:lnTo>
                <a:lnTo>
                  <a:pt x="9336824" y="9067"/>
                </a:lnTo>
                <a:lnTo>
                  <a:pt x="9337954" y="9525"/>
                </a:lnTo>
                <a:lnTo>
                  <a:pt x="9340583" y="9525"/>
                </a:lnTo>
                <a:lnTo>
                  <a:pt x="9341701" y="9067"/>
                </a:lnTo>
                <a:lnTo>
                  <a:pt x="9343568" y="7200"/>
                </a:lnTo>
                <a:lnTo>
                  <a:pt x="9344025" y="6083"/>
                </a:lnTo>
                <a:lnTo>
                  <a:pt x="9344025" y="3454"/>
                </a:lnTo>
                <a:close/>
              </a:path>
              <a:path w="10151110" h="1866900">
                <a:moveTo>
                  <a:pt x="9391650" y="1860829"/>
                </a:moveTo>
                <a:lnTo>
                  <a:pt x="9391193" y="1859711"/>
                </a:lnTo>
                <a:lnTo>
                  <a:pt x="9389326" y="1857844"/>
                </a:lnTo>
                <a:lnTo>
                  <a:pt x="9388208" y="1857375"/>
                </a:lnTo>
                <a:lnTo>
                  <a:pt x="9385579" y="1857375"/>
                </a:lnTo>
                <a:lnTo>
                  <a:pt x="9384449" y="1857844"/>
                </a:lnTo>
                <a:lnTo>
                  <a:pt x="9382595" y="1859711"/>
                </a:lnTo>
                <a:lnTo>
                  <a:pt x="9382125" y="1860829"/>
                </a:lnTo>
                <a:lnTo>
                  <a:pt x="9382125" y="1863458"/>
                </a:lnTo>
                <a:lnTo>
                  <a:pt x="9382595" y="1864575"/>
                </a:lnTo>
                <a:lnTo>
                  <a:pt x="9384449" y="1866442"/>
                </a:lnTo>
                <a:lnTo>
                  <a:pt x="9385579" y="1866900"/>
                </a:lnTo>
                <a:lnTo>
                  <a:pt x="9388208" y="1866900"/>
                </a:lnTo>
                <a:lnTo>
                  <a:pt x="9389326" y="1866442"/>
                </a:lnTo>
                <a:lnTo>
                  <a:pt x="9391193" y="1864575"/>
                </a:lnTo>
                <a:lnTo>
                  <a:pt x="9391650" y="1863458"/>
                </a:lnTo>
                <a:lnTo>
                  <a:pt x="9391650" y="1860829"/>
                </a:lnTo>
                <a:close/>
              </a:path>
              <a:path w="10151110" h="1866900">
                <a:moveTo>
                  <a:pt x="9391650" y="1396479"/>
                </a:moveTo>
                <a:lnTo>
                  <a:pt x="9391193" y="1395361"/>
                </a:lnTo>
                <a:lnTo>
                  <a:pt x="9389326" y="1393507"/>
                </a:lnTo>
                <a:lnTo>
                  <a:pt x="9388208" y="1393037"/>
                </a:lnTo>
                <a:lnTo>
                  <a:pt x="9385579" y="1393037"/>
                </a:lnTo>
                <a:lnTo>
                  <a:pt x="9384449" y="1393507"/>
                </a:lnTo>
                <a:lnTo>
                  <a:pt x="9382595" y="1395361"/>
                </a:lnTo>
                <a:lnTo>
                  <a:pt x="9382125" y="1396479"/>
                </a:lnTo>
                <a:lnTo>
                  <a:pt x="9382125" y="1399120"/>
                </a:lnTo>
                <a:lnTo>
                  <a:pt x="9382595" y="1400238"/>
                </a:lnTo>
                <a:lnTo>
                  <a:pt x="9384449" y="1402092"/>
                </a:lnTo>
                <a:lnTo>
                  <a:pt x="9385579" y="1402562"/>
                </a:lnTo>
                <a:lnTo>
                  <a:pt x="9388208" y="1402562"/>
                </a:lnTo>
                <a:lnTo>
                  <a:pt x="9389326" y="1402092"/>
                </a:lnTo>
                <a:lnTo>
                  <a:pt x="9391193" y="1400238"/>
                </a:lnTo>
                <a:lnTo>
                  <a:pt x="9391650" y="1399120"/>
                </a:lnTo>
                <a:lnTo>
                  <a:pt x="9391650" y="1396479"/>
                </a:lnTo>
                <a:close/>
              </a:path>
              <a:path w="10151110" h="1866900">
                <a:moveTo>
                  <a:pt x="9391650" y="932141"/>
                </a:moveTo>
                <a:lnTo>
                  <a:pt x="9391193" y="931024"/>
                </a:lnTo>
                <a:lnTo>
                  <a:pt x="9389326" y="929157"/>
                </a:lnTo>
                <a:lnTo>
                  <a:pt x="9388208" y="928687"/>
                </a:lnTo>
                <a:lnTo>
                  <a:pt x="9385579" y="928687"/>
                </a:lnTo>
                <a:lnTo>
                  <a:pt x="9384449" y="929157"/>
                </a:lnTo>
                <a:lnTo>
                  <a:pt x="9382595" y="931024"/>
                </a:lnTo>
                <a:lnTo>
                  <a:pt x="9382125" y="932141"/>
                </a:lnTo>
                <a:lnTo>
                  <a:pt x="9382125" y="934770"/>
                </a:lnTo>
                <a:lnTo>
                  <a:pt x="9382595" y="935888"/>
                </a:lnTo>
                <a:lnTo>
                  <a:pt x="9384449" y="937755"/>
                </a:lnTo>
                <a:lnTo>
                  <a:pt x="9385579" y="938212"/>
                </a:lnTo>
                <a:lnTo>
                  <a:pt x="9388208" y="938212"/>
                </a:lnTo>
                <a:lnTo>
                  <a:pt x="9389326" y="937755"/>
                </a:lnTo>
                <a:lnTo>
                  <a:pt x="9391193" y="935888"/>
                </a:lnTo>
                <a:lnTo>
                  <a:pt x="9391650" y="934770"/>
                </a:lnTo>
                <a:lnTo>
                  <a:pt x="9391650" y="932141"/>
                </a:lnTo>
                <a:close/>
              </a:path>
              <a:path w="10151110" h="1866900">
                <a:moveTo>
                  <a:pt x="9391650" y="467791"/>
                </a:moveTo>
                <a:lnTo>
                  <a:pt x="9391193" y="466674"/>
                </a:lnTo>
                <a:lnTo>
                  <a:pt x="9389326" y="464820"/>
                </a:lnTo>
                <a:lnTo>
                  <a:pt x="9388208" y="464350"/>
                </a:lnTo>
                <a:lnTo>
                  <a:pt x="9385579" y="464350"/>
                </a:lnTo>
                <a:lnTo>
                  <a:pt x="9384449" y="464820"/>
                </a:lnTo>
                <a:lnTo>
                  <a:pt x="9382595" y="466674"/>
                </a:lnTo>
                <a:lnTo>
                  <a:pt x="9382125" y="467791"/>
                </a:lnTo>
                <a:lnTo>
                  <a:pt x="9382125" y="470433"/>
                </a:lnTo>
                <a:lnTo>
                  <a:pt x="9382595" y="471551"/>
                </a:lnTo>
                <a:lnTo>
                  <a:pt x="9384449" y="473405"/>
                </a:lnTo>
                <a:lnTo>
                  <a:pt x="9385579" y="473875"/>
                </a:lnTo>
                <a:lnTo>
                  <a:pt x="9388208" y="473875"/>
                </a:lnTo>
                <a:lnTo>
                  <a:pt x="9389326" y="473405"/>
                </a:lnTo>
                <a:lnTo>
                  <a:pt x="9391193" y="471551"/>
                </a:lnTo>
                <a:lnTo>
                  <a:pt x="9391650" y="470433"/>
                </a:lnTo>
                <a:lnTo>
                  <a:pt x="9391650" y="467791"/>
                </a:lnTo>
                <a:close/>
              </a:path>
              <a:path w="10151110" h="1866900">
                <a:moveTo>
                  <a:pt x="9391650" y="3454"/>
                </a:moveTo>
                <a:lnTo>
                  <a:pt x="9391193" y="2336"/>
                </a:lnTo>
                <a:lnTo>
                  <a:pt x="9389326" y="469"/>
                </a:lnTo>
                <a:lnTo>
                  <a:pt x="9388208" y="0"/>
                </a:lnTo>
                <a:lnTo>
                  <a:pt x="9385579" y="0"/>
                </a:lnTo>
                <a:lnTo>
                  <a:pt x="9384449" y="469"/>
                </a:lnTo>
                <a:lnTo>
                  <a:pt x="9382595" y="2336"/>
                </a:lnTo>
                <a:lnTo>
                  <a:pt x="9382125" y="3454"/>
                </a:lnTo>
                <a:lnTo>
                  <a:pt x="9382125" y="6083"/>
                </a:lnTo>
                <a:lnTo>
                  <a:pt x="9382595" y="7200"/>
                </a:lnTo>
                <a:lnTo>
                  <a:pt x="9384449" y="9067"/>
                </a:lnTo>
                <a:lnTo>
                  <a:pt x="9385579" y="9525"/>
                </a:lnTo>
                <a:lnTo>
                  <a:pt x="9388208" y="9525"/>
                </a:lnTo>
                <a:lnTo>
                  <a:pt x="9389326" y="9067"/>
                </a:lnTo>
                <a:lnTo>
                  <a:pt x="9391193" y="7200"/>
                </a:lnTo>
                <a:lnTo>
                  <a:pt x="9391650" y="6083"/>
                </a:lnTo>
                <a:lnTo>
                  <a:pt x="9391650" y="3454"/>
                </a:lnTo>
                <a:close/>
              </a:path>
              <a:path w="10151110" h="1866900">
                <a:moveTo>
                  <a:pt x="9439275" y="1860829"/>
                </a:moveTo>
                <a:lnTo>
                  <a:pt x="9438818" y="1859711"/>
                </a:lnTo>
                <a:lnTo>
                  <a:pt x="9436951" y="1857844"/>
                </a:lnTo>
                <a:lnTo>
                  <a:pt x="9435833" y="1857375"/>
                </a:lnTo>
                <a:lnTo>
                  <a:pt x="9433204" y="1857375"/>
                </a:lnTo>
                <a:lnTo>
                  <a:pt x="9432074" y="1857844"/>
                </a:lnTo>
                <a:lnTo>
                  <a:pt x="9430220" y="1859711"/>
                </a:lnTo>
                <a:lnTo>
                  <a:pt x="9429750" y="1860829"/>
                </a:lnTo>
                <a:lnTo>
                  <a:pt x="9429750" y="1863458"/>
                </a:lnTo>
                <a:lnTo>
                  <a:pt x="9430220" y="1864575"/>
                </a:lnTo>
                <a:lnTo>
                  <a:pt x="9432074" y="1866442"/>
                </a:lnTo>
                <a:lnTo>
                  <a:pt x="9433204" y="1866900"/>
                </a:lnTo>
                <a:lnTo>
                  <a:pt x="9435833" y="1866900"/>
                </a:lnTo>
                <a:lnTo>
                  <a:pt x="9436951" y="1866442"/>
                </a:lnTo>
                <a:lnTo>
                  <a:pt x="9438818" y="1864575"/>
                </a:lnTo>
                <a:lnTo>
                  <a:pt x="9439275" y="1863458"/>
                </a:lnTo>
                <a:lnTo>
                  <a:pt x="9439275" y="1860829"/>
                </a:lnTo>
                <a:close/>
              </a:path>
              <a:path w="10151110" h="1866900">
                <a:moveTo>
                  <a:pt x="9439275" y="1396479"/>
                </a:moveTo>
                <a:lnTo>
                  <a:pt x="9438818" y="1395361"/>
                </a:lnTo>
                <a:lnTo>
                  <a:pt x="9436951" y="1393507"/>
                </a:lnTo>
                <a:lnTo>
                  <a:pt x="9435833" y="1393037"/>
                </a:lnTo>
                <a:lnTo>
                  <a:pt x="9433204" y="1393037"/>
                </a:lnTo>
                <a:lnTo>
                  <a:pt x="9432074" y="1393507"/>
                </a:lnTo>
                <a:lnTo>
                  <a:pt x="9430220" y="1395361"/>
                </a:lnTo>
                <a:lnTo>
                  <a:pt x="9429750" y="1396479"/>
                </a:lnTo>
                <a:lnTo>
                  <a:pt x="9429750" y="1399120"/>
                </a:lnTo>
                <a:lnTo>
                  <a:pt x="9430220" y="1400238"/>
                </a:lnTo>
                <a:lnTo>
                  <a:pt x="9432074" y="1402092"/>
                </a:lnTo>
                <a:lnTo>
                  <a:pt x="9433204" y="1402562"/>
                </a:lnTo>
                <a:lnTo>
                  <a:pt x="9435833" y="1402562"/>
                </a:lnTo>
                <a:lnTo>
                  <a:pt x="9436951" y="1402092"/>
                </a:lnTo>
                <a:lnTo>
                  <a:pt x="9438818" y="1400238"/>
                </a:lnTo>
                <a:lnTo>
                  <a:pt x="9439275" y="1399120"/>
                </a:lnTo>
                <a:lnTo>
                  <a:pt x="9439275" y="1396479"/>
                </a:lnTo>
                <a:close/>
              </a:path>
              <a:path w="10151110" h="1866900">
                <a:moveTo>
                  <a:pt x="9439275" y="932141"/>
                </a:moveTo>
                <a:lnTo>
                  <a:pt x="9438818" y="931024"/>
                </a:lnTo>
                <a:lnTo>
                  <a:pt x="9436951" y="929157"/>
                </a:lnTo>
                <a:lnTo>
                  <a:pt x="9435833" y="928687"/>
                </a:lnTo>
                <a:lnTo>
                  <a:pt x="9433204" y="928687"/>
                </a:lnTo>
                <a:lnTo>
                  <a:pt x="9432074" y="929157"/>
                </a:lnTo>
                <a:lnTo>
                  <a:pt x="9430220" y="931024"/>
                </a:lnTo>
                <a:lnTo>
                  <a:pt x="9429750" y="932141"/>
                </a:lnTo>
                <a:lnTo>
                  <a:pt x="9429750" y="934770"/>
                </a:lnTo>
                <a:lnTo>
                  <a:pt x="9430220" y="935888"/>
                </a:lnTo>
                <a:lnTo>
                  <a:pt x="9432074" y="937755"/>
                </a:lnTo>
                <a:lnTo>
                  <a:pt x="9433204" y="938212"/>
                </a:lnTo>
                <a:lnTo>
                  <a:pt x="9435833" y="938212"/>
                </a:lnTo>
                <a:lnTo>
                  <a:pt x="9436951" y="937755"/>
                </a:lnTo>
                <a:lnTo>
                  <a:pt x="9438818" y="935888"/>
                </a:lnTo>
                <a:lnTo>
                  <a:pt x="9439275" y="934770"/>
                </a:lnTo>
                <a:lnTo>
                  <a:pt x="9439275" y="932141"/>
                </a:lnTo>
                <a:close/>
              </a:path>
              <a:path w="10151110" h="1866900">
                <a:moveTo>
                  <a:pt x="9439275" y="467791"/>
                </a:moveTo>
                <a:lnTo>
                  <a:pt x="9438818" y="466674"/>
                </a:lnTo>
                <a:lnTo>
                  <a:pt x="9436951" y="464820"/>
                </a:lnTo>
                <a:lnTo>
                  <a:pt x="9435833" y="464350"/>
                </a:lnTo>
                <a:lnTo>
                  <a:pt x="9433204" y="464350"/>
                </a:lnTo>
                <a:lnTo>
                  <a:pt x="9432074" y="464820"/>
                </a:lnTo>
                <a:lnTo>
                  <a:pt x="9430220" y="466674"/>
                </a:lnTo>
                <a:lnTo>
                  <a:pt x="9429750" y="467791"/>
                </a:lnTo>
                <a:lnTo>
                  <a:pt x="9429750" y="470433"/>
                </a:lnTo>
                <a:lnTo>
                  <a:pt x="9430220" y="471551"/>
                </a:lnTo>
                <a:lnTo>
                  <a:pt x="9432074" y="473405"/>
                </a:lnTo>
                <a:lnTo>
                  <a:pt x="9433204" y="473875"/>
                </a:lnTo>
                <a:lnTo>
                  <a:pt x="9435833" y="473875"/>
                </a:lnTo>
                <a:lnTo>
                  <a:pt x="9436951" y="473405"/>
                </a:lnTo>
                <a:lnTo>
                  <a:pt x="9438818" y="471551"/>
                </a:lnTo>
                <a:lnTo>
                  <a:pt x="9439275" y="470433"/>
                </a:lnTo>
                <a:lnTo>
                  <a:pt x="9439275" y="467791"/>
                </a:lnTo>
                <a:close/>
              </a:path>
              <a:path w="10151110" h="1866900">
                <a:moveTo>
                  <a:pt x="9439275" y="3454"/>
                </a:moveTo>
                <a:lnTo>
                  <a:pt x="9438818" y="2336"/>
                </a:lnTo>
                <a:lnTo>
                  <a:pt x="9436951" y="469"/>
                </a:lnTo>
                <a:lnTo>
                  <a:pt x="9435833" y="0"/>
                </a:lnTo>
                <a:lnTo>
                  <a:pt x="9433204" y="0"/>
                </a:lnTo>
                <a:lnTo>
                  <a:pt x="9432074" y="469"/>
                </a:lnTo>
                <a:lnTo>
                  <a:pt x="9430220" y="2336"/>
                </a:lnTo>
                <a:lnTo>
                  <a:pt x="9429750" y="3454"/>
                </a:lnTo>
                <a:lnTo>
                  <a:pt x="9429750" y="6083"/>
                </a:lnTo>
                <a:lnTo>
                  <a:pt x="9430220" y="7200"/>
                </a:lnTo>
                <a:lnTo>
                  <a:pt x="9432074" y="9067"/>
                </a:lnTo>
                <a:lnTo>
                  <a:pt x="9433204" y="9525"/>
                </a:lnTo>
                <a:lnTo>
                  <a:pt x="9435833" y="9525"/>
                </a:lnTo>
                <a:lnTo>
                  <a:pt x="9436951" y="9067"/>
                </a:lnTo>
                <a:lnTo>
                  <a:pt x="9438818" y="7200"/>
                </a:lnTo>
                <a:lnTo>
                  <a:pt x="9439275" y="6083"/>
                </a:lnTo>
                <a:lnTo>
                  <a:pt x="9439275" y="3454"/>
                </a:lnTo>
                <a:close/>
              </a:path>
              <a:path w="10151110" h="1866900">
                <a:moveTo>
                  <a:pt x="9486900" y="1860829"/>
                </a:moveTo>
                <a:lnTo>
                  <a:pt x="9486443" y="1859711"/>
                </a:lnTo>
                <a:lnTo>
                  <a:pt x="9484576" y="1857844"/>
                </a:lnTo>
                <a:lnTo>
                  <a:pt x="9483458" y="1857375"/>
                </a:lnTo>
                <a:lnTo>
                  <a:pt x="9480829" y="1857375"/>
                </a:lnTo>
                <a:lnTo>
                  <a:pt x="9479699" y="1857844"/>
                </a:lnTo>
                <a:lnTo>
                  <a:pt x="9477845" y="1859711"/>
                </a:lnTo>
                <a:lnTo>
                  <a:pt x="9477375" y="1860829"/>
                </a:lnTo>
                <a:lnTo>
                  <a:pt x="9477375" y="1863458"/>
                </a:lnTo>
                <a:lnTo>
                  <a:pt x="9477845" y="1864575"/>
                </a:lnTo>
                <a:lnTo>
                  <a:pt x="9479699" y="1866442"/>
                </a:lnTo>
                <a:lnTo>
                  <a:pt x="9480829" y="1866900"/>
                </a:lnTo>
                <a:lnTo>
                  <a:pt x="9483458" y="1866900"/>
                </a:lnTo>
                <a:lnTo>
                  <a:pt x="9484576" y="1866442"/>
                </a:lnTo>
                <a:lnTo>
                  <a:pt x="9486443" y="1864575"/>
                </a:lnTo>
                <a:lnTo>
                  <a:pt x="9486900" y="1863458"/>
                </a:lnTo>
                <a:lnTo>
                  <a:pt x="9486900" y="1860829"/>
                </a:lnTo>
                <a:close/>
              </a:path>
              <a:path w="10151110" h="1866900">
                <a:moveTo>
                  <a:pt x="9486900" y="1396479"/>
                </a:moveTo>
                <a:lnTo>
                  <a:pt x="9486443" y="1395361"/>
                </a:lnTo>
                <a:lnTo>
                  <a:pt x="9484576" y="1393507"/>
                </a:lnTo>
                <a:lnTo>
                  <a:pt x="9483458" y="1393037"/>
                </a:lnTo>
                <a:lnTo>
                  <a:pt x="9480829" y="1393037"/>
                </a:lnTo>
                <a:lnTo>
                  <a:pt x="9479699" y="1393507"/>
                </a:lnTo>
                <a:lnTo>
                  <a:pt x="9477845" y="1395361"/>
                </a:lnTo>
                <a:lnTo>
                  <a:pt x="9477375" y="1396479"/>
                </a:lnTo>
                <a:lnTo>
                  <a:pt x="9477375" y="1399120"/>
                </a:lnTo>
                <a:lnTo>
                  <a:pt x="9477845" y="1400238"/>
                </a:lnTo>
                <a:lnTo>
                  <a:pt x="9479699" y="1402092"/>
                </a:lnTo>
                <a:lnTo>
                  <a:pt x="9480829" y="1402562"/>
                </a:lnTo>
                <a:lnTo>
                  <a:pt x="9483458" y="1402562"/>
                </a:lnTo>
                <a:lnTo>
                  <a:pt x="9484576" y="1402092"/>
                </a:lnTo>
                <a:lnTo>
                  <a:pt x="9486443" y="1400238"/>
                </a:lnTo>
                <a:lnTo>
                  <a:pt x="9486900" y="1399120"/>
                </a:lnTo>
                <a:lnTo>
                  <a:pt x="9486900" y="1396479"/>
                </a:lnTo>
                <a:close/>
              </a:path>
              <a:path w="10151110" h="1866900">
                <a:moveTo>
                  <a:pt x="9486900" y="932141"/>
                </a:moveTo>
                <a:lnTo>
                  <a:pt x="9486443" y="931024"/>
                </a:lnTo>
                <a:lnTo>
                  <a:pt x="9484576" y="929157"/>
                </a:lnTo>
                <a:lnTo>
                  <a:pt x="9483458" y="928687"/>
                </a:lnTo>
                <a:lnTo>
                  <a:pt x="9480829" y="928687"/>
                </a:lnTo>
                <a:lnTo>
                  <a:pt x="9479699" y="929157"/>
                </a:lnTo>
                <a:lnTo>
                  <a:pt x="9477845" y="931024"/>
                </a:lnTo>
                <a:lnTo>
                  <a:pt x="9477375" y="932141"/>
                </a:lnTo>
                <a:lnTo>
                  <a:pt x="9477375" y="934770"/>
                </a:lnTo>
                <a:lnTo>
                  <a:pt x="9477845" y="935888"/>
                </a:lnTo>
                <a:lnTo>
                  <a:pt x="9479699" y="937755"/>
                </a:lnTo>
                <a:lnTo>
                  <a:pt x="9480829" y="938212"/>
                </a:lnTo>
                <a:lnTo>
                  <a:pt x="9483458" y="938212"/>
                </a:lnTo>
                <a:lnTo>
                  <a:pt x="9484576" y="937755"/>
                </a:lnTo>
                <a:lnTo>
                  <a:pt x="9486443" y="935888"/>
                </a:lnTo>
                <a:lnTo>
                  <a:pt x="9486900" y="934770"/>
                </a:lnTo>
                <a:lnTo>
                  <a:pt x="9486900" y="932141"/>
                </a:lnTo>
                <a:close/>
              </a:path>
              <a:path w="10151110" h="1866900">
                <a:moveTo>
                  <a:pt x="9486900" y="467791"/>
                </a:moveTo>
                <a:lnTo>
                  <a:pt x="9486443" y="466674"/>
                </a:lnTo>
                <a:lnTo>
                  <a:pt x="9484576" y="464820"/>
                </a:lnTo>
                <a:lnTo>
                  <a:pt x="9483458" y="464350"/>
                </a:lnTo>
                <a:lnTo>
                  <a:pt x="9480829" y="464350"/>
                </a:lnTo>
                <a:lnTo>
                  <a:pt x="9479699" y="464820"/>
                </a:lnTo>
                <a:lnTo>
                  <a:pt x="9477845" y="466674"/>
                </a:lnTo>
                <a:lnTo>
                  <a:pt x="9477375" y="467791"/>
                </a:lnTo>
                <a:lnTo>
                  <a:pt x="9477375" y="470433"/>
                </a:lnTo>
                <a:lnTo>
                  <a:pt x="9477845" y="471551"/>
                </a:lnTo>
                <a:lnTo>
                  <a:pt x="9479699" y="473405"/>
                </a:lnTo>
                <a:lnTo>
                  <a:pt x="9480829" y="473875"/>
                </a:lnTo>
                <a:lnTo>
                  <a:pt x="9483458" y="473875"/>
                </a:lnTo>
                <a:lnTo>
                  <a:pt x="9484576" y="473405"/>
                </a:lnTo>
                <a:lnTo>
                  <a:pt x="9486443" y="471551"/>
                </a:lnTo>
                <a:lnTo>
                  <a:pt x="9486900" y="470433"/>
                </a:lnTo>
                <a:lnTo>
                  <a:pt x="9486900" y="467791"/>
                </a:lnTo>
                <a:close/>
              </a:path>
              <a:path w="10151110" h="1866900">
                <a:moveTo>
                  <a:pt x="9486900" y="3454"/>
                </a:moveTo>
                <a:lnTo>
                  <a:pt x="9486443" y="2336"/>
                </a:lnTo>
                <a:lnTo>
                  <a:pt x="9484576" y="469"/>
                </a:lnTo>
                <a:lnTo>
                  <a:pt x="9483458" y="0"/>
                </a:lnTo>
                <a:lnTo>
                  <a:pt x="9480829" y="0"/>
                </a:lnTo>
                <a:lnTo>
                  <a:pt x="9479699" y="469"/>
                </a:lnTo>
                <a:lnTo>
                  <a:pt x="9477845" y="2336"/>
                </a:lnTo>
                <a:lnTo>
                  <a:pt x="9477375" y="3454"/>
                </a:lnTo>
                <a:lnTo>
                  <a:pt x="9477375" y="6083"/>
                </a:lnTo>
                <a:lnTo>
                  <a:pt x="9477845" y="7200"/>
                </a:lnTo>
                <a:lnTo>
                  <a:pt x="9479699" y="9067"/>
                </a:lnTo>
                <a:lnTo>
                  <a:pt x="9480829" y="9525"/>
                </a:lnTo>
                <a:lnTo>
                  <a:pt x="9483458" y="9525"/>
                </a:lnTo>
                <a:lnTo>
                  <a:pt x="9484576" y="9067"/>
                </a:lnTo>
                <a:lnTo>
                  <a:pt x="9486443" y="7200"/>
                </a:lnTo>
                <a:lnTo>
                  <a:pt x="9486900" y="6083"/>
                </a:lnTo>
                <a:lnTo>
                  <a:pt x="9486900" y="3454"/>
                </a:lnTo>
                <a:close/>
              </a:path>
              <a:path w="10151110" h="1866900">
                <a:moveTo>
                  <a:pt x="9534525" y="1860829"/>
                </a:moveTo>
                <a:lnTo>
                  <a:pt x="9534068" y="1859711"/>
                </a:lnTo>
                <a:lnTo>
                  <a:pt x="9532201" y="1857844"/>
                </a:lnTo>
                <a:lnTo>
                  <a:pt x="9531083" y="1857375"/>
                </a:lnTo>
                <a:lnTo>
                  <a:pt x="9528454" y="1857375"/>
                </a:lnTo>
                <a:lnTo>
                  <a:pt x="9527324" y="1857844"/>
                </a:lnTo>
                <a:lnTo>
                  <a:pt x="9525470" y="1859711"/>
                </a:lnTo>
                <a:lnTo>
                  <a:pt x="9525000" y="1860829"/>
                </a:lnTo>
                <a:lnTo>
                  <a:pt x="9525000" y="1863458"/>
                </a:lnTo>
                <a:lnTo>
                  <a:pt x="9525470" y="1864575"/>
                </a:lnTo>
                <a:lnTo>
                  <a:pt x="9527324" y="1866442"/>
                </a:lnTo>
                <a:lnTo>
                  <a:pt x="9528454" y="1866900"/>
                </a:lnTo>
                <a:lnTo>
                  <a:pt x="9531083" y="1866900"/>
                </a:lnTo>
                <a:lnTo>
                  <a:pt x="9532201" y="1866442"/>
                </a:lnTo>
                <a:lnTo>
                  <a:pt x="9534068" y="1864575"/>
                </a:lnTo>
                <a:lnTo>
                  <a:pt x="9534525" y="1863458"/>
                </a:lnTo>
                <a:lnTo>
                  <a:pt x="9534525" y="1860829"/>
                </a:lnTo>
                <a:close/>
              </a:path>
              <a:path w="10151110" h="1866900">
                <a:moveTo>
                  <a:pt x="9534525" y="1396479"/>
                </a:moveTo>
                <a:lnTo>
                  <a:pt x="9534068" y="1395361"/>
                </a:lnTo>
                <a:lnTo>
                  <a:pt x="9532201" y="1393507"/>
                </a:lnTo>
                <a:lnTo>
                  <a:pt x="9531083" y="1393037"/>
                </a:lnTo>
                <a:lnTo>
                  <a:pt x="9528454" y="1393037"/>
                </a:lnTo>
                <a:lnTo>
                  <a:pt x="9527324" y="1393507"/>
                </a:lnTo>
                <a:lnTo>
                  <a:pt x="9525470" y="1395361"/>
                </a:lnTo>
                <a:lnTo>
                  <a:pt x="9525000" y="1396479"/>
                </a:lnTo>
                <a:lnTo>
                  <a:pt x="9525000" y="1399120"/>
                </a:lnTo>
                <a:lnTo>
                  <a:pt x="9525470" y="1400238"/>
                </a:lnTo>
                <a:lnTo>
                  <a:pt x="9527324" y="1402092"/>
                </a:lnTo>
                <a:lnTo>
                  <a:pt x="9528454" y="1402562"/>
                </a:lnTo>
                <a:lnTo>
                  <a:pt x="9531083" y="1402562"/>
                </a:lnTo>
                <a:lnTo>
                  <a:pt x="9532201" y="1402092"/>
                </a:lnTo>
                <a:lnTo>
                  <a:pt x="9534068" y="1400238"/>
                </a:lnTo>
                <a:lnTo>
                  <a:pt x="9534525" y="1399120"/>
                </a:lnTo>
                <a:lnTo>
                  <a:pt x="9534525" y="1396479"/>
                </a:lnTo>
                <a:close/>
              </a:path>
              <a:path w="10151110" h="1866900">
                <a:moveTo>
                  <a:pt x="9534525" y="932141"/>
                </a:moveTo>
                <a:lnTo>
                  <a:pt x="9534068" y="931024"/>
                </a:lnTo>
                <a:lnTo>
                  <a:pt x="9532201" y="929157"/>
                </a:lnTo>
                <a:lnTo>
                  <a:pt x="9531083" y="928687"/>
                </a:lnTo>
                <a:lnTo>
                  <a:pt x="9528454" y="928687"/>
                </a:lnTo>
                <a:lnTo>
                  <a:pt x="9527324" y="929157"/>
                </a:lnTo>
                <a:lnTo>
                  <a:pt x="9525470" y="931024"/>
                </a:lnTo>
                <a:lnTo>
                  <a:pt x="9525000" y="932141"/>
                </a:lnTo>
                <a:lnTo>
                  <a:pt x="9525000" y="934770"/>
                </a:lnTo>
                <a:lnTo>
                  <a:pt x="9525470" y="935888"/>
                </a:lnTo>
                <a:lnTo>
                  <a:pt x="9527324" y="937755"/>
                </a:lnTo>
                <a:lnTo>
                  <a:pt x="9528454" y="938212"/>
                </a:lnTo>
                <a:lnTo>
                  <a:pt x="9531083" y="938212"/>
                </a:lnTo>
                <a:lnTo>
                  <a:pt x="9532201" y="937755"/>
                </a:lnTo>
                <a:lnTo>
                  <a:pt x="9534068" y="935888"/>
                </a:lnTo>
                <a:lnTo>
                  <a:pt x="9534525" y="934770"/>
                </a:lnTo>
                <a:lnTo>
                  <a:pt x="9534525" y="932141"/>
                </a:lnTo>
                <a:close/>
              </a:path>
              <a:path w="10151110" h="1866900">
                <a:moveTo>
                  <a:pt x="9534525" y="467791"/>
                </a:moveTo>
                <a:lnTo>
                  <a:pt x="9534068" y="466674"/>
                </a:lnTo>
                <a:lnTo>
                  <a:pt x="9532201" y="464820"/>
                </a:lnTo>
                <a:lnTo>
                  <a:pt x="9531083" y="464350"/>
                </a:lnTo>
                <a:lnTo>
                  <a:pt x="9528454" y="464350"/>
                </a:lnTo>
                <a:lnTo>
                  <a:pt x="9527324" y="464820"/>
                </a:lnTo>
                <a:lnTo>
                  <a:pt x="9525470" y="466674"/>
                </a:lnTo>
                <a:lnTo>
                  <a:pt x="9525000" y="467791"/>
                </a:lnTo>
                <a:lnTo>
                  <a:pt x="9525000" y="470433"/>
                </a:lnTo>
                <a:lnTo>
                  <a:pt x="9525470" y="471551"/>
                </a:lnTo>
                <a:lnTo>
                  <a:pt x="9527324" y="473405"/>
                </a:lnTo>
                <a:lnTo>
                  <a:pt x="9528454" y="473875"/>
                </a:lnTo>
                <a:lnTo>
                  <a:pt x="9531083" y="473875"/>
                </a:lnTo>
                <a:lnTo>
                  <a:pt x="9532201" y="473405"/>
                </a:lnTo>
                <a:lnTo>
                  <a:pt x="9534068" y="471551"/>
                </a:lnTo>
                <a:lnTo>
                  <a:pt x="9534525" y="470433"/>
                </a:lnTo>
                <a:lnTo>
                  <a:pt x="9534525" y="467791"/>
                </a:lnTo>
                <a:close/>
              </a:path>
              <a:path w="10151110" h="1866900">
                <a:moveTo>
                  <a:pt x="9534525" y="3454"/>
                </a:moveTo>
                <a:lnTo>
                  <a:pt x="9534068" y="2336"/>
                </a:lnTo>
                <a:lnTo>
                  <a:pt x="9532201" y="469"/>
                </a:lnTo>
                <a:lnTo>
                  <a:pt x="9531083" y="0"/>
                </a:lnTo>
                <a:lnTo>
                  <a:pt x="9528454" y="0"/>
                </a:lnTo>
                <a:lnTo>
                  <a:pt x="9527324" y="469"/>
                </a:lnTo>
                <a:lnTo>
                  <a:pt x="9525470" y="2336"/>
                </a:lnTo>
                <a:lnTo>
                  <a:pt x="9525000" y="3454"/>
                </a:lnTo>
                <a:lnTo>
                  <a:pt x="9525000" y="6083"/>
                </a:lnTo>
                <a:lnTo>
                  <a:pt x="9525470" y="7200"/>
                </a:lnTo>
                <a:lnTo>
                  <a:pt x="9527324" y="9067"/>
                </a:lnTo>
                <a:lnTo>
                  <a:pt x="9528454" y="9525"/>
                </a:lnTo>
                <a:lnTo>
                  <a:pt x="9531083" y="9525"/>
                </a:lnTo>
                <a:lnTo>
                  <a:pt x="9532201" y="9067"/>
                </a:lnTo>
                <a:lnTo>
                  <a:pt x="9534068" y="7200"/>
                </a:lnTo>
                <a:lnTo>
                  <a:pt x="9534525" y="6083"/>
                </a:lnTo>
                <a:lnTo>
                  <a:pt x="9534525" y="3454"/>
                </a:lnTo>
                <a:close/>
              </a:path>
              <a:path w="10151110" h="1866900">
                <a:moveTo>
                  <a:pt x="9582150" y="1860829"/>
                </a:moveTo>
                <a:lnTo>
                  <a:pt x="9581693" y="1859711"/>
                </a:lnTo>
                <a:lnTo>
                  <a:pt x="9579826" y="1857844"/>
                </a:lnTo>
                <a:lnTo>
                  <a:pt x="9578708" y="1857375"/>
                </a:lnTo>
                <a:lnTo>
                  <a:pt x="9576079" y="1857375"/>
                </a:lnTo>
                <a:lnTo>
                  <a:pt x="9574949" y="1857844"/>
                </a:lnTo>
                <a:lnTo>
                  <a:pt x="9573095" y="1859711"/>
                </a:lnTo>
                <a:lnTo>
                  <a:pt x="9572625" y="1860829"/>
                </a:lnTo>
                <a:lnTo>
                  <a:pt x="9572625" y="1863458"/>
                </a:lnTo>
                <a:lnTo>
                  <a:pt x="9573095" y="1864575"/>
                </a:lnTo>
                <a:lnTo>
                  <a:pt x="9574949" y="1866442"/>
                </a:lnTo>
                <a:lnTo>
                  <a:pt x="9576079" y="1866900"/>
                </a:lnTo>
                <a:lnTo>
                  <a:pt x="9578708" y="1866900"/>
                </a:lnTo>
                <a:lnTo>
                  <a:pt x="9579826" y="1866442"/>
                </a:lnTo>
                <a:lnTo>
                  <a:pt x="9581693" y="1864575"/>
                </a:lnTo>
                <a:lnTo>
                  <a:pt x="9582150" y="1863458"/>
                </a:lnTo>
                <a:lnTo>
                  <a:pt x="9582150" y="1860829"/>
                </a:lnTo>
                <a:close/>
              </a:path>
              <a:path w="10151110" h="1866900">
                <a:moveTo>
                  <a:pt x="9582150" y="1396479"/>
                </a:moveTo>
                <a:lnTo>
                  <a:pt x="9581693" y="1395361"/>
                </a:lnTo>
                <a:lnTo>
                  <a:pt x="9579826" y="1393507"/>
                </a:lnTo>
                <a:lnTo>
                  <a:pt x="9578708" y="1393037"/>
                </a:lnTo>
                <a:lnTo>
                  <a:pt x="9576079" y="1393037"/>
                </a:lnTo>
                <a:lnTo>
                  <a:pt x="9574949" y="1393507"/>
                </a:lnTo>
                <a:lnTo>
                  <a:pt x="9573095" y="1395361"/>
                </a:lnTo>
                <a:lnTo>
                  <a:pt x="9572625" y="1396479"/>
                </a:lnTo>
                <a:lnTo>
                  <a:pt x="9572625" y="1399120"/>
                </a:lnTo>
                <a:lnTo>
                  <a:pt x="9573095" y="1400238"/>
                </a:lnTo>
                <a:lnTo>
                  <a:pt x="9574949" y="1402092"/>
                </a:lnTo>
                <a:lnTo>
                  <a:pt x="9576079" y="1402562"/>
                </a:lnTo>
                <a:lnTo>
                  <a:pt x="9578708" y="1402562"/>
                </a:lnTo>
                <a:lnTo>
                  <a:pt x="9579826" y="1402092"/>
                </a:lnTo>
                <a:lnTo>
                  <a:pt x="9581693" y="1400238"/>
                </a:lnTo>
                <a:lnTo>
                  <a:pt x="9582150" y="1399120"/>
                </a:lnTo>
                <a:lnTo>
                  <a:pt x="9582150" y="1396479"/>
                </a:lnTo>
                <a:close/>
              </a:path>
              <a:path w="10151110" h="1866900">
                <a:moveTo>
                  <a:pt x="9582150" y="932141"/>
                </a:moveTo>
                <a:lnTo>
                  <a:pt x="9581693" y="931024"/>
                </a:lnTo>
                <a:lnTo>
                  <a:pt x="9579826" y="929157"/>
                </a:lnTo>
                <a:lnTo>
                  <a:pt x="9578708" y="928687"/>
                </a:lnTo>
                <a:lnTo>
                  <a:pt x="9576079" y="928687"/>
                </a:lnTo>
                <a:lnTo>
                  <a:pt x="9574949" y="929157"/>
                </a:lnTo>
                <a:lnTo>
                  <a:pt x="9573095" y="931024"/>
                </a:lnTo>
                <a:lnTo>
                  <a:pt x="9572625" y="932141"/>
                </a:lnTo>
                <a:lnTo>
                  <a:pt x="9572625" y="934770"/>
                </a:lnTo>
                <a:lnTo>
                  <a:pt x="9573095" y="935888"/>
                </a:lnTo>
                <a:lnTo>
                  <a:pt x="9574949" y="937755"/>
                </a:lnTo>
                <a:lnTo>
                  <a:pt x="9576079" y="938212"/>
                </a:lnTo>
                <a:lnTo>
                  <a:pt x="9578708" y="938212"/>
                </a:lnTo>
                <a:lnTo>
                  <a:pt x="9579826" y="937755"/>
                </a:lnTo>
                <a:lnTo>
                  <a:pt x="9581693" y="935888"/>
                </a:lnTo>
                <a:lnTo>
                  <a:pt x="9582150" y="934770"/>
                </a:lnTo>
                <a:lnTo>
                  <a:pt x="9582150" y="932141"/>
                </a:lnTo>
                <a:close/>
              </a:path>
              <a:path w="10151110" h="1866900">
                <a:moveTo>
                  <a:pt x="9582150" y="467791"/>
                </a:moveTo>
                <a:lnTo>
                  <a:pt x="9581693" y="466674"/>
                </a:lnTo>
                <a:lnTo>
                  <a:pt x="9579826" y="464820"/>
                </a:lnTo>
                <a:lnTo>
                  <a:pt x="9578708" y="464350"/>
                </a:lnTo>
                <a:lnTo>
                  <a:pt x="9576079" y="464350"/>
                </a:lnTo>
                <a:lnTo>
                  <a:pt x="9574949" y="464820"/>
                </a:lnTo>
                <a:lnTo>
                  <a:pt x="9573095" y="466674"/>
                </a:lnTo>
                <a:lnTo>
                  <a:pt x="9572625" y="467791"/>
                </a:lnTo>
                <a:lnTo>
                  <a:pt x="9572625" y="470433"/>
                </a:lnTo>
                <a:lnTo>
                  <a:pt x="9573095" y="471551"/>
                </a:lnTo>
                <a:lnTo>
                  <a:pt x="9574949" y="473405"/>
                </a:lnTo>
                <a:lnTo>
                  <a:pt x="9576079" y="473875"/>
                </a:lnTo>
                <a:lnTo>
                  <a:pt x="9578708" y="473875"/>
                </a:lnTo>
                <a:lnTo>
                  <a:pt x="9579826" y="473405"/>
                </a:lnTo>
                <a:lnTo>
                  <a:pt x="9581693" y="471551"/>
                </a:lnTo>
                <a:lnTo>
                  <a:pt x="9582150" y="470433"/>
                </a:lnTo>
                <a:lnTo>
                  <a:pt x="9582150" y="467791"/>
                </a:lnTo>
                <a:close/>
              </a:path>
              <a:path w="10151110" h="1866900">
                <a:moveTo>
                  <a:pt x="9582150" y="3454"/>
                </a:moveTo>
                <a:lnTo>
                  <a:pt x="9581693" y="2336"/>
                </a:lnTo>
                <a:lnTo>
                  <a:pt x="9579826" y="469"/>
                </a:lnTo>
                <a:lnTo>
                  <a:pt x="9578708" y="0"/>
                </a:lnTo>
                <a:lnTo>
                  <a:pt x="9576079" y="0"/>
                </a:lnTo>
                <a:lnTo>
                  <a:pt x="9574949" y="469"/>
                </a:lnTo>
                <a:lnTo>
                  <a:pt x="9573095" y="2336"/>
                </a:lnTo>
                <a:lnTo>
                  <a:pt x="9572625" y="3454"/>
                </a:lnTo>
                <a:lnTo>
                  <a:pt x="9572625" y="6083"/>
                </a:lnTo>
                <a:lnTo>
                  <a:pt x="9573095" y="7200"/>
                </a:lnTo>
                <a:lnTo>
                  <a:pt x="9574949" y="9067"/>
                </a:lnTo>
                <a:lnTo>
                  <a:pt x="9576079" y="9525"/>
                </a:lnTo>
                <a:lnTo>
                  <a:pt x="9578708" y="9525"/>
                </a:lnTo>
                <a:lnTo>
                  <a:pt x="9579826" y="9067"/>
                </a:lnTo>
                <a:lnTo>
                  <a:pt x="9581693" y="7200"/>
                </a:lnTo>
                <a:lnTo>
                  <a:pt x="9582150" y="6083"/>
                </a:lnTo>
                <a:lnTo>
                  <a:pt x="9582150" y="3454"/>
                </a:lnTo>
                <a:close/>
              </a:path>
              <a:path w="10151110" h="1866900">
                <a:moveTo>
                  <a:pt x="9629775" y="1860829"/>
                </a:moveTo>
                <a:lnTo>
                  <a:pt x="9629318" y="1859711"/>
                </a:lnTo>
                <a:lnTo>
                  <a:pt x="9627451" y="1857844"/>
                </a:lnTo>
                <a:lnTo>
                  <a:pt x="9626333" y="1857375"/>
                </a:lnTo>
                <a:lnTo>
                  <a:pt x="9623704" y="1857375"/>
                </a:lnTo>
                <a:lnTo>
                  <a:pt x="9622574" y="1857844"/>
                </a:lnTo>
                <a:lnTo>
                  <a:pt x="9620720" y="1859711"/>
                </a:lnTo>
                <a:lnTo>
                  <a:pt x="9620250" y="1860829"/>
                </a:lnTo>
                <a:lnTo>
                  <a:pt x="9620250" y="1863458"/>
                </a:lnTo>
                <a:lnTo>
                  <a:pt x="9620720" y="1864575"/>
                </a:lnTo>
                <a:lnTo>
                  <a:pt x="9622574" y="1866442"/>
                </a:lnTo>
                <a:lnTo>
                  <a:pt x="9623704" y="1866900"/>
                </a:lnTo>
                <a:lnTo>
                  <a:pt x="9626333" y="1866900"/>
                </a:lnTo>
                <a:lnTo>
                  <a:pt x="9627451" y="1866442"/>
                </a:lnTo>
                <a:lnTo>
                  <a:pt x="9629318" y="1864575"/>
                </a:lnTo>
                <a:lnTo>
                  <a:pt x="9629775" y="1863458"/>
                </a:lnTo>
                <a:lnTo>
                  <a:pt x="9629775" y="1860829"/>
                </a:lnTo>
                <a:close/>
              </a:path>
              <a:path w="10151110" h="1866900">
                <a:moveTo>
                  <a:pt x="9629775" y="1396479"/>
                </a:moveTo>
                <a:lnTo>
                  <a:pt x="9629318" y="1395361"/>
                </a:lnTo>
                <a:lnTo>
                  <a:pt x="9627451" y="1393507"/>
                </a:lnTo>
                <a:lnTo>
                  <a:pt x="9626333" y="1393037"/>
                </a:lnTo>
                <a:lnTo>
                  <a:pt x="9623704" y="1393037"/>
                </a:lnTo>
                <a:lnTo>
                  <a:pt x="9622574" y="1393507"/>
                </a:lnTo>
                <a:lnTo>
                  <a:pt x="9620720" y="1395361"/>
                </a:lnTo>
                <a:lnTo>
                  <a:pt x="9620250" y="1396479"/>
                </a:lnTo>
                <a:lnTo>
                  <a:pt x="9620250" y="1399120"/>
                </a:lnTo>
                <a:lnTo>
                  <a:pt x="9620720" y="1400238"/>
                </a:lnTo>
                <a:lnTo>
                  <a:pt x="9622574" y="1402092"/>
                </a:lnTo>
                <a:lnTo>
                  <a:pt x="9623704" y="1402562"/>
                </a:lnTo>
                <a:lnTo>
                  <a:pt x="9626333" y="1402562"/>
                </a:lnTo>
                <a:lnTo>
                  <a:pt x="9627451" y="1402092"/>
                </a:lnTo>
                <a:lnTo>
                  <a:pt x="9629318" y="1400238"/>
                </a:lnTo>
                <a:lnTo>
                  <a:pt x="9629775" y="1399120"/>
                </a:lnTo>
                <a:lnTo>
                  <a:pt x="9629775" y="1396479"/>
                </a:lnTo>
                <a:close/>
              </a:path>
              <a:path w="10151110" h="1866900">
                <a:moveTo>
                  <a:pt x="9629775" y="932141"/>
                </a:moveTo>
                <a:lnTo>
                  <a:pt x="9629318" y="931024"/>
                </a:lnTo>
                <a:lnTo>
                  <a:pt x="9627451" y="929157"/>
                </a:lnTo>
                <a:lnTo>
                  <a:pt x="9626333" y="928687"/>
                </a:lnTo>
                <a:lnTo>
                  <a:pt x="9623704" y="928687"/>
                </a:lnTo>
                <a:lnTo>
                  <a:pt x="9622574" y="929157"/>
                </a:lnTo>
                <a:lnTo>
                  <a:pt x="9620720" y="931024"/>
                </a:lnTo>
                <a:lnTo>
                  <a:pt x="9620250" y="932141"/>
                </a:lnTo>
                <a:lnTo>
                  <a:pt x="9620250" y="934770"/>
                </a:lnTo>
                <a:lnTo>
                  <a:pt x="9620720" y="935888"/>
                </a:lnTo>
                <a:lnTo>
                  <a:pt x="9622574" y="937755"/>
                </a:lnTo>
                <a:lnTo>
                  <a:pt x="9623704" y="938212"/>
                </a:lnTo>
                <a:lnTo>
                  <a:pt x="9626333" y="938212"/>
                </a:lnTo>
                <a:lnTo>
                  <a:pt x="9627451" y="937755"/>
                </a:lnTo>
                <a:lnTo>
                  <a:pt x="9629318" y="935888"/>
                </a:lnTo>
                <a:lnTo>
                  <a:pt x="9629775" y="934770"/>
                </a:lnTo>
                <a:lnTo>
                  <a:pt x="9629775" y="932141"/>
                </a:lnTo>
                <a:close/>
              </a:path>
              <a:path w="10151110" h="1866900">
                <a:moveTo>
                  <a:pt x="9629775" y="467791"/>
                </a:moveTo>
                <a:lnTo>
                  <a:pt x="9629318" y="466674"/>
                </a:lnTo>
                <a:lnTo>
                  <a:pt x="9627451" y="464820"/>
                </a:lnTo>
                <a:lnTo>
                  <a:pt x="9626333" y="464350"/>
                </a:lnTo>
                <a:lnTo>
                  <a:pt x="9623704" y="464350"/>
                </a:lnTo>
                <a:lnTo>
                  <a:pt x="9622574" y="464820"/>
                </a:lnTo>
                <a:lnTo>
                  <a:pt x="9620720" y="466674"/>
                </a:lnTo>
                <a:lnTo>
                  <a:pt x="9620250" y="467791"/>
                </a:lnTo>
                <a:lnTo>
                  <a:pt x="9620250" y="470433"/>
                </a:lnTo>
                <a:lnTo>
                  <a:pt x="9620720" y="471551"/>
                </a:lnTo>
                <a:lnTo>
                  <a:pt x="9622574" y="473405"/>
                </a:lnTo>
                <a:lnTo>
                  <a:pt x="9623704" y="473875"/>
                </a:lnTo>
                <a:lnTo>
                  <a:pt x="9626333" y="473875"/>
                </a:lnTo>
                <a:lnTo>
                  <a:pt x="9627451" y="473405"/>
                </a:lnTo>
                <a:lnTo>
                  <a:pt x="9629318" y="471551"/>
                </a:lnTo>
                <a:lnTo>
                  <a:pt x="9629775" y="470433"/>
                </a:lnTo>
                <a:lnTo>
                  <a:pt x="9629775" y="467791"/>
                </a:lnTo>
                <a:close/>
              </a:path>
              <a:path w="10151110" h="1866900">
                <a:moveTo>
                  <a:pt x="9629775" y="3454"/>
                </a:moveTo>
                <a:lnTo>
                  <a:pt x="9629318" y="2336"/>
                </a:lnTo>
                <a:lnTo>
                  <a:pt x="9627451" y="469"/>
                </a:lnTo>
                <a:lnTo>
                  <a:pt x="9626333" y="0"/>
                </a:lnTo>
                <a:lnTo>
                  <a:pt x="9623704" y="0"/>
                </a:lnTo>
                <a:lnTo>
                  <a:pt x="9622574" y="469"/>
                </a:lnTo>
                <a:lnTo>
                  <a:pt x="9620720" y="2336"/>
                </a:lnTo>
                <a:lnTo>
                  <a:pt x="9620250" y="3454"/>
                </a:lnTo>
                <a:lnTo>
                  <a:pt x="9620250" y="6083"/>
                </a:lnTo>
                <a:lnTo>
                  <a:pt x="9620720" y="7200"/>
                </a:lnTo>
                <a:lnTo>
                  <a:pt x="9622574" y="9067"/>
                </a:lnTo>
                <a:lnTo>
                  <a:pt x="9623704" y="9525"/>
                </a:lnTo>
                <a:lnTo>
                  <a:pt x="9626333" y="9525"/>
                </a:lnTo>
                <a:lnTo>
                  <a:pt x="9627451" y="9067"/>
                </a:lnTo>
                <a:lnTo>
                  <a:pt x="9629318" y="7200"/>
                </a:lnTo>
                <a:lnTo>
                  <a:pt x="9629775" y="6083"/>
                </a:lnTo>
                <a:lnTo>
                  <a:pt x="9629775" y="3454"/>
                </a:lnTo>
                <a:close/>
              </a:path>
              <a:path w="10151110" h="1866900">
                <a:moveTo>
                  <a:pt x="9677400" y="1860829"/>
                </a:moveTo>
                <a:lnTo>
                  <a:pt x="9676943" y="1859711"/>
                </a:lnTo>
                <a:lnTo>
                  <a:pt x="9675076" y="1857844"/>
                </a:lnTo>
                <a:lnTo>
                  <a:pt x="9673958" y="1857375"/>
                </a:lnTo>
                <a:lnTo>
                  <a:pt x="9671329" y="1857375"/>
                </a:lnTo>
                <a:lnTo>
                  <a:pt x="9670199" y="1857844"/>
                </a:lnTo>
                <a:lnTo>
                  <a:pt x="9668345" y="1859711"/>
                </a:lnTo>
                <a:lnTo>
                  <a:pt x="9667875" y="1860829"/>
                </a:lnTo>
                <a:lnTo>
                  <a:pt x="9667875" y="1863458"/>
                </a:lnTo>
                <a:lnTo>
                  <a:pt x="9668345" y="1864575"/>
                </a:lnTo>
                <a:lnTo>
                  <a:pt x="9670199" y="1866442"/>
                </a:lnTo>
                <a:lnTo>
                  <a:pt x="9671329" y="1866900"/>
                </a:lnTo>
                <a:lnTo>
                  <a:pt x="9673958" y="1866900"/>
                </a:lnTo>
                <a:lnTo>
                  <a:pt x="9675076" y="1866442"/>
                </a:lnTo>
                <a:lnTo>
                  <a:pt x="9676943" y="1864575"/>
                </a:lnTo>
                <a:lnTo>
                  <a:pt x="9677400" y="1863458"/>
                </a:lnTo>
                <a:lnTo>
                  <a:pt x="9677400" y="1860829"/>
                </a:lnTo>
                <a:close/>
              </a:path>
              <a:path w="10151110" h="1866900">
                <a:moveTo>
                  <a:pt x="9677400" y="1396479"/>
                </a:moveTo>
                <a:lnTo>
                  <a:pt x="9676943" y="1395361"/>
                </a:lnTo>
                <a:lnTo>
                  <a:pt x="9675076" y="1393507"/>
                </a:lnTo>
                <a:lnTo>
                  <a:pt x="9673958" y="1393037"/>
                </a:lnTo>
                <a:lnTo>
                  <a:pt x="9671329" y="1393037"/>
                </a:lnTo>
                <a:lnTo>
                  <a:pt x="9670199" y="1393507"/>
                </a:lnTo>
                <a:lnTo>
                  <a:pt x="9668345" y="1395361"/>
                </a:lnTo>
                <a:lnTo>
                  <a:pt x="9667875" y="1396479"/>
                </a:lnTo>
                <a:lnTo>
                  <a:pt x="9667875" y="1399120"/>
                </a:lnTo>
                <a:lnTo>
                  <a:pt x="9668345" y="1400238"/>
                </a:lnTo>
                <a:lnTo>
                  <a:pt x="9670199" y="1402092"/>
                </a:lnTo>
                <a:lnTo>
                  <a:pt x="9671329" y="1402562"/>
                </a:lnTo>
                <a:lnTo>
                  <a:pt x="9673958" y="1402562"/>
                </a:lnTo>
                <a:lnTo>
                  <a:pt x="9675076" y="1402092"/>
                </a:lnTo>
                <a:lnTo>
                  <a:pt x="9676943" y="1400238"/>
                </a:lnTo>
                <a:lnTo>
                  <a:pt x="9677400" y="1399120"/>
                </a:lnTo>
                <a:lnTo>
                  <a:pt x="9677400" y="1396479"/>
                </a:lnTo>
                <a:close/>
              </a:path>
              <a:path w="10151110" h="1866900">
                <a:moveTo>
                  <a:pt x="9677400" y="932141"/>
                </a:moveTo>
                <a:lnTo>
                  <a:pt x="9676943" y="931024"/>
                </a:lnTo>
                <a:lnTo>
                  <a:pt x="9675076" y="929157"/>
                </a:lnTo>
                <a:lnTo>
                  <a:pt x="9673958" y="928687"/>
                </a:lnTo>
                <a:lnTo>
                  <a:pt x="9671329" y="928687"/>
                </a:lnTo>
                <a:lnTo>
                  <a:pt x="9670199" y="929157"/>
                </a:lnTo>
                <a:lnTo>
                  <a:pt x="9668345" y="931024"/>
                </a:lnTo>
                <a:lnTo>
                  <a:pt x="9667875" y="932141"/>
                </a:lnTo>
                <a:lnTo>
                  <a:pt x="9667875" y="934770"/>
                </a:lnTo>
                <a:lnTo>
                  <a:pt x="9668345" y="935888"/>
                </a:lnTo>
                <a:lnTo>
                  <a:pt x="9670199" y="937755"/>
                </a:lnTo>
                <a:lnTo>
                  <a:pt x="9671329" y="938212"/>
                </a:lnTo>
                <a:lnTo>
                  <a:pt x="9673958" y="938212"/>
                </a:lnTo>
                <a:lnTo>
                  <a:pt x="9675076" y="937755"/>
                </a:lnTo>
                <a:lnTo>
                  <a:pt x="9676943" y="935888"/>
                </a:lnTo>
                <a:lnTo>
                  <a:pt x="9677400" y="934770"/>
                </a:lnTo>
                <a:lnTo>
                  <a:pt x="9677400" y="932141"/>
                </a:lnTo>
                <a:close/>
              </a:path>
              <a:path w="10151110" h="1866900">
                <a:moveTo>
                  <a:pt x="9677400" y="467791"/>
                </a:moveTo>
                <a:lnTo>
                  <a:pt x="9676943" y="466674"/>
                </a:lnTo>
                <a:lnTo>
                  <a:pt x="9675076" y="464820"/>
                </a:lnTo>
                <a:lnTo>
                  <a:pt x="9673958" y="464350"/>
                </a:lnTo>
                <a:lnTo>
                  <a:pt x="9671329" y="464350"/>
                </a:lnTo>
                <a:lnTo>
                  <a:pt x="9670199" y="464820"/>
                </a:lnTo>
                <a:lnTo>
                  <a:pt x="9668345" y="466674"/>
                </a:lnTo>
                <a:lnTo>
                  <a:pt x="9667875" y="467791"/>
                </a:lnTo>
                <a:lnTo>
                  <a:pt x="9667875" y="470433"/>
                </a:lnTo>
                <a:lnTo>
                  <a:pt x="9668345" y="471551"/>
                </a:lnTo>
                <a:lnTo>
                  <a:pt x="9670199" y="473405"/>
                </a:lnTo>
                <a:lnTo>
                  <a:pt x="9671329" y="473875"/>
                </a:lnTo>
                <a:lnTo>
                  <a:pt x="9673958" y="473875"/>
                </a:lnTo>
                <a:lnTo>
                  <a:pt x="9675076" y="473405"/>
                </a:lnTo>
                <a:lnTo>
                  <a:pt x="9676943" y="471551"/>
                </a:lnTo>
                <a:lnTo>
                  <a:pt x="9677400" y="470433"/>
                </a:lnTo>
                <a:lnTo>
                  <a:pt x="9677400" y="467791"/>
                </a:lnTo>
                <a:close/>
              </a:path>
              <a:path w="10151110" h="1866900">
                <a:moveTo>
                  <a:pt x="9677400" y="3454"/>
                </a:moveTo>
                <a:lnTo>
                  <a:pt x="9676943" y="2336"/>
                </a:lnTo>
                <a:lnTo>
                  <a:pt x="9675076" y="469"/>
                </a:lnTo>
                <a:lnTo>
                  <a:pt x="9673958" y="0"/>
                </a:lnTo>
                <a:lnTo>
                  <a:pt x="9671329" y="0"/>
                </a:lnTo>
                <a:lnTo>
                  <a:pt x="9670199" y="469"/>
                </a:lnTo>
                <a:lnTo>
                  <a:pt x="9668345" y="2336"/>
                </a:lnTo>
                <a:lnTo>
                  <a:pt x="9667875" y="3454"/>
                </a:lnTo>
                <a:lnTo>
                  <a:pt x="9667875" y="6083"/>
                </a:lnTo>
                <a:lnTo>
                  <a:pt x="9668345" y="7200"/>
                </a:lnTo>
                <a:lnTo>
                  <a:pt x="9670199" y="9067"/>
                </a:lnTo>
                <a:lnTo>
                  <a:pt x="9671329" y="9525"/>
                </a:lnTo>
                <a:lnTo>
                  <a:pt x="9673958" y="9525"/>
                </a:lnTo>
                <a:lnTo>
                  <a:pt x="9675076" y="9067"/>
                </a:lnTo>
                <a:lnTo>
                  <a:pt x="9676943" y="7200"/>
                </a:lnTo>
                <a:lnTo>
                  <a:pt x="9677400" y="6083"/>
                </a:lnTo>
                <a:lnTo>
                  <a:pt x="9677400" y="3454"/>
                </a:lnTo>
                <a:close/>
              </a:path>
              <a:path w="10151110" h="1866900">
                <a:moveTo>
                  <a:pt x="9725025" y="1860829"/>
                </a:moveTo>
                <a:lnTo>
                  <a:pt x="9724568" y="1859711"/>
                </a:lnTo>
                <a:lnTo>
                  <a:pt x="9722701" y="1857844"/>
                </a:lnTo>
                <a:lnTo>
                  <a:pt x="9721583" y="1857375"/>
                </a:lnTo>
                <a:lnTo>
                  <a:pt x="9718954" y="1857375"/>
                </a:lnTo>
                <a:lnTo>
                  <a:pt x="9717824" y="1857844"/>
                </a:lnTo>
                <a:lnTo>
                  <a:pt x="9715970" y="1859711"/>
                </a:lnTo>
                <a:lnTo>
                  <a:pt x="9715500" y="1860829"/>
                </a:lnTo>
                <a:lnTo>
                  <a:pt x="9715500" y="1863458"/>
                </a:lnTo>
                <a:lnTo>
                  <a:pt x="9715970" y="1864575"/>
                </a:lnTo>
                <a:lnTo>
                  <a:pt x="9717824" y="1866442"/>
                </a:lnTo>
                <a:lnTo>
                  <a:pt x="9718954" y="1866900"/>
                </a:lnTo>
                <a:lnTo>
                  <a:pt x="9721583" y="1866900"/>
                </a:lnTo>
                <a:lnTo>
                  <a:pt x="9722701" y="1866442"/>
                </a:lnTo>
                <a:lnTo>
                  <a:pt x="9724568" y="1864575"/>
                </a:lnTo>
                <a:lnTo>
                  <a:pt x="9725025" y="1863458"/>
                </a:lnTo>
                <a:lnTo>
                  <a:pt x="9725025" y="1860829"/>
                </a:lnTo>
                <a:close/>
              </a:path>
              <a:path w="10151110" h="1866900">
                <a:moveTo>
                  <a:pt x="9725025" y="1396479"/>
                </a:moveTo>
                <a:lnTo>
                  <a:pt x="9724568" y="1395361"/>
                </a:lnTo>
                <a:lnTo>
                  <a:pt x="9722701" y="1393507"/>
                </a:lnTo>
                <a:lnTo>
                  <a:pt x="9721583" y="1393037"/>
                </a:lnTo>
                <a:lnTo>
                  <a:pt x="9718954" y="1393037"/>
                </a:lnTo>
                <a:lnTo>
                  <a:pt x="9717824" y="1393507"/>
                </a:lnTo>
                <a:lnTo>
                  <a:pt x="9715970" y="1395361"/>
                </a:lnTo>
                <a:lnTo>
                  <a:pt x="9715500" y="1396479"/>
                </a:lnTo>
                <a:lnTo>
                  <a:pt x="9715500" y="1399120"/>
                </a:lnTo>
                <a:lnTo>
                  <a:pt x="9715970" y="1400238"/>
                </a:lnTo>
                <a:lnTo>
                  <a:pt x="9717824" y="1402092"/>
                </a:lnTo>
                <a:lnTo>
                  <a:pt x="9718954" y="1402562"/>
                </a:lnTo>
                <a:lnTo>
                  <a:pt x="9721583" y="1402562"/>
                </a:lnTo>
                <a:lnTo>
                  <a:pt x="9722701" y="1402092"/>
                </a:lnTo>
                <a:lnTo>
                  <a:pt x="9724568" y="1400238"/>
                </a:lnTo>
                <a:lnTo>
                  <a:pt x="9725025" y="1399120"/>
                </a:lnTo>
                <a:lnTo>
                  <a:pt x="9725025" y="1396479"/>
                </a:lnTo>
                <a:close/>
              </a:path>
              <a:path w="10151110" h="1866900">
                <a:moveTo>
                  <a:pt x="9725025" y="932141"/>
                </a:moveTo>
                <a:lnTo>
                  <a:pt x="9724568" y="931024"/>
                </a:lnTo>
                <a:lnTo>
                  <a:pt x="9722701" y="929157"/>
                </a:lnTo>
                <a:lnTo>
                  <a:pt x="9721583" y="928687"/>
                </a:lnTo>
                <a:lnTo>
                  <a:pt x="9718954" y="928687"/>
                </a:lnTo>
                <a:lnTo>
                  <a:pt x="9717824" y="929157"/>
                </a:lnTo>
                <a:lnTo>
                  <a:pt x="9715970" y="931024"/>
                </a:lnTo>
                <a:lnTo>
                  <a:pt x="9715500" y="932141"/>
                </a:lnTo>
                <a:lnTo>
                  <a:pt x="9715500" y="934770"/>
                </a:lnTo>
                <a:lnTo>
                  <a:pt x="9715970" y="935888"/>
                </a:lnTo>
                <a:lnTo>
                  <a:pt x="9717824" y="937755"/>
                </a:lnTo>
                <a:lnTo>
                  <a:pt x="9718954" y="938212"/>
                </a:lnTo>
                <a:lnTo>
                  <a:pt x="9721583" y="938212"/>
                </a:lnTo>
                <a:lnTo>
                  <a:pt x="9722701" y="937755"/>
                </a:lnTo>
                <a:lnTo>
                  <a:pt x="9724568" y="935888"/>
                </a:lnTo>
                <a:lnTo>
                  <a:pt x="9725025" y="934770"/>
                </a:lnTo>
                <a:lnTo>
                  <a:pt x="9725025" y="932141"/>
                </a:lnTo>
                <a:close/>
              </a:path>
              <a:path w="10151110" h="1866900">
                <a:moveTo>
                  <a:pt x="9725025" y="467791"/>
                </a:moveTo>
                <a:lnTo>
                  <a:pt x="9724568" y="466674"/>
                </a:lnTo>
                <a:lnTo>
                  <a:pt x="9722701" y="464820"/>
                </a:lnTo>
                <a:lnTo>
                  <a:pt x="9721583" y="464350"/>
                </a:lnTo>
                <a:lnTo>
                  <a:pt x="9718954" y="464350"/>
                </a:lnTo>
                <a:lnTo>
                  <a:pt x="9717824" y="464820"/>
                </a:lnTo>
                <a:lnTo>
                  <a:pt x="9715970" y="466674"/>
                </a:lnTo>
                <a:lnTo>
                  <a:pt x="9715500" y="467791"/>
                </a:lnTo>
                <a:lnTo>
                  <a:pt x="9715500" y="470433"/>
                </a:lnTo>
                <a:lnTo>
                  <a:pt x="9715970" y="471551"/>
                </a:lnTo>
                <a:lnTo>
                  <a:pt x="9717824" y="473405"/>
                </a:lnTo>
                <a:lnTo>
                  <a:pt x="9718954" y="473875"/>
                </a:lnTo>
                <a:lnTo>
                  <a:pt x="9721583" y="473875"/>
                </a:lnTo>
                <a:lnTo>
                  <a:pt x="9722701" y="473405"/>
                </a:lnTo>
                <a:lnTo>
                  <a:pt x="9724568" y="471551"/>
                </a:lnTo>
                <a:lnTo>
                  <a:pt x="9725025" y="470433"/>
                </a:lnTo>
                <a:lnTo>
                  <a:pt x="9725025" y="467791"/>
                </a:lnTo>
                <a:close/>
              </a:path>
              <a:path w="10151110" h="1866900">
                <a:moveTo>
                  <a:pt x="9725025" y="3454"/>
                </a:moveTo>
                <a:lnTo>
                  <a:pt x="9724568" y="2336"/>
                </a:lnTo>
                <a:lnTo>
                  <a:pt x="9722701" y="469"/>
                </a:lnTo>
                <a:lnTo>
                  <a:pt x="9721583" y="0"/>
                </a:lnTo>
                <a:lnTo>
                  <a:pt x="9718954" y="0"/>
                </a:lnTo>
                <a:lnTo>
                  <a:pt x="9717824" y="469"/>
                </a:lnTo>
                <a:lnTo>
                  <a:pt x="9715970" y="2336"/>
                </a:lnTo>
                <a:lnTo>
                  <a:pt x="9715500" y="3454"/>
                </a:lnTo>
                <a:lnTo>
                  <a:pt x="9715500" y="6083"/>
                </a:lnTo>
                <a:lnTo>
                  <a:pt x="9715970" y="7200"/>
                </a:lnTo>
                <a:lnTo>
                  <a:pt x="9717824" y="9067"/>
                </a:lnTo>
                <a:lnTo>
                  <a:pt x="9718954" y="9525"/>
                </a:lnTo>
                <a:lnTo>
                  <a:pt x="9721583" y="9525"/>
                </a:lnTo>
                <a:lnTo>
                  <a:pt x="9722701" y="9067"/>
                </a:lnTo>
                <a:lnTo>
                  <a:pt x="9724568" y="7200"/>
                </a:lnTo>
                <a:lnTo>
                  <a:pt x="9725025" y="6083"/>
                </a:lnTo>
                <a:lnTo>
                  <a:pt x="9725025" y="3454"/>
                </a:lnTo>
                <a:close/>
              </a:path>
              <a:path w="10151110" h="1866900">
                <a:moveTo>
                  <a:pt x="9772650" y="1860829"/>
                </a:moveTo>
                <a:lnTo>
                  <a:pt x="9772193" y="1859711"/>
                </a:lnTo>
                <a:lnTo>
                  <a:pt x="9770326" y="1857844"/>
                </a:lnTo>
                <a:lnTo>
                  <a:pt x="9769208" y="1857375"/>
                </a:lnTo>
                <a:lnTo>
                  <a:pt x="9766579" y="1857375"/>
                </a:lnTo>
                <a:lnTo>
                  <a:pt x="9765449" y="1857844"/>
                </a:lnTo>
                <a:lnTo>
                  <a:pt x="9763595" y="1859711"/>
                </a:lnTo>
                <a:lnTo>
                  <a:pt x="9763125" y="1860829"/>
                </a:lnTo>
                <a:lnTo>
                  <a:pt x="9763125" y="1863458"/>
                </a:lnTo>
                <a:lnTo>
                  <a:pt x="9763595" y="1864575"/>
                </a:lnTo>
                <a:lnTo>
                  <a:pt x="9765449" y="1866442"/>
                </a:lnTo>
                <a:lnTo>
                  <a:pt x="9766579" y="1866900"/>
                </a:lnTo>
                <a:lnTo>
                  <a:pt x="9769208" y="1866900"/>
                </a:lnTo>
                <a:lnTo>
                  <a:pt x="9770326" y="1866442"/>
                </a:lnTo>
                <a:lnTo>
                  <a:pt x="9772193" y="1864575"/>
                </a:lnTo>
                <a:lnTo>
                  <a:pt x="9772650" y="1863458"/>
                </a:lnTo>
                <a:lnTo>
                  <a:pt x="9772650" y="1860829"/>
                </a:lnTo>
                <a:close/>
              </a:path>
              <a:path w="10151110" h="1866900">
                <a:moveTo>
                  <a:pt x="9772650" y="1396479"/>
                </a:moveTo>
                <a:lnTo>
                  <a:pt x="9772193" y="1395361"/>
                </a:lnTo>
                <a:lnTo>
                  <a:pt x="9770326" y="1393507"/>
                </a:lnTo>
                <a:lnTo>
                  <a:pt x="9769208" y="1393037"/>
                </a:lnTo>
                <a:lnTo>
                  <a:pt x="9766579" y="1393037"/>
                </a:lnTo>
                <a:lnTo>
                  <a:pt x="9765449" y="1393507"/>
                </a:lnTo>
                <a:lnTo>
                  <a:pt x="9763595" y="1395361"/>
                </a:lnTo>
                <a:lnTo>
                  <a:pt x="9763125" y="1396479"/>
                </a:lnTo>
                <a:lnTo>
                  <a:pt x="9763125" y="1399120"/>
                </a:lnTo>
                <a:lnTo>
                  <a:pt x="9763595" y="1400238"/>
                </a:lnTo>
                <a:lnTo>
                  <a:pt x="9765449" y="1402092"/>
                </a:lnTo>
                <a:lnTo>
                  <a:pt x="9766579" y="1402562"/>
                </a:lnTo>
                <a:lnTo>
                  <a:pt x="9769208" y="1402562"/>
                </a:lnTo>
                <a:lnTo>
                  <a:pt x="9770326" y="1402092"/>
                </a:lnTo>
                <a:lnTo>
                  <a:pt x="9772193" y="1400238"/>
                </a:lnTo>
                <a:lnTo>
                  <a:pt x="9772650" y="1399120"/>
                </a:lnTo>
                <a:lnTo>
                  <a:pt x="9772650" y="1396479"/>
                </a:lnTo>
                <a:close/>
              </a:path>
              <a:path w="10151110" h="1866900">
                <a:moveTo>
                  <a:pt x="9772650" y="932141"/>
                </a:moveTo>
                <a:lnTo>
                  <a:pt x="9772193" y="931024"/>
                </a:lnTo>
                <a:lnTo>
                  <a:pt x="9770326" y="929157"/>
                </a:lnTo>
                <a:lnTo>
                  <a:pt x="9769208" y="928687"/>
                </a:lnTo>
                <a:lnTo>
                  <a:pt x="9766579" y="928687"/>
                </a:lnTo>
                <a:lnTo>
                  <a:pt x="9765449" y="929157"/>
                </a:lnTo>
                <a:lnTo>
                  <a:pt x="9763595" y="931024"/>
                </a:lnTo>
                <a:lnTo>
                  <a:pt x="9763125" y="932141"/>
                </a:lnTo>
                <a:lnTo>
                  <a:pt x="9763125" y="934770"/>
                </a:lnTo>
                <a:lnTo>
                  <a:pt x="9763595" y="935888"/>
                </a:lnTo>
                <a:lnTo>
                  <a:pt x="9765449" y="937755"/>
                </a:lnTo>
                <a:lnTo>
                  <a:pt x="9766579" y="938212"/>
                </a:lnTo>
                <a:lnTo>
                  <a:pt x="9769208" y="938212"/>
                </a:lnTo>
                <a:lnTo>
                  <a:pt x="9770326" y="937755"/>
                </a:lnTo>
                <a:lnTo>
                  <a:pt x="9772193" y="935888"/>
                </a:lnTo>
                <a:lnTo>
                  <a:pt x="9772650" y="934770"/>
                </a:lnTo>
                <a:lnTo>
                  <a:pt x="9772650" y="932141"/>
                </a:lnTo>
                <a:close/>
              </a:path>
              <a:path w="10151110" h="1866900">
                <a:moveTo>
                  <a:pt x="9772650" y="467791"/>
                </a:moveTo>
                <a:lnTo>
                  <a:pt x="9772193" y="466674"/>
                </a:lnTo>
                <a:lnTo>
                  <a:pt x="9770326" y="464820"/>
                </a:lnTo>
                <a:lnTo>
                  <a:pt x="9769208" y="464350"/>
                </a:lnTo>
                <a:lnTo>
                  <a:pt x="9766579" y="464350"/>
                </a:lnTo>
                <a:lnTo>
                  <a:pt x="9765449" y="464820"/>
                </a:lnTo>
                <a:lnTo>
                  <a:pt x="9763595" y="466674"/>
                </a:lnTo>
                <a:lnTo>
                  <a:pt x="9763125" y="467791"/>
                </a:lnTo>
                <a:lnTo>
                  <a:pt x="9763125" y="470433"/>
                </a:lnTo>
                <a:lnTo>
                  <a:pt x="9763595" y="471551"/>
                </a:lnTo>
                <a:lnTo>
                  <a:pt x="9765449" y="473405"/>
                </a:lnTo>
                <a:lnTo>
                  <a:pt x="9766579" y="473875"/>
                </a:lnTo>
                <a:lnTo>
                  <a:pt x="9769208" y="473875"/>
                </a:lnTo>
                <a:lnTo>
                  <a:pt x="9770326" y="473405"/>
                </a:lnTo>
                <a:lnTo>
                  <a:pt x="9772193" y="471551"/>
                </a:lnTo>
                <a:lnTo>
                  <a:pt x="9772650" y="470433"/>
                </a:lnTo>
                <a:lnTo>
                  <a:pt x="9772650" y="467791"/>
                </a:lnTo>
                <a:close/>
              </a:path>
              <a:path w="10151110" h="1866900">
                <a:moveTo>
                  <a:pt x="9772650" y="3454"/>
                </a:moveTo>
                <a:lnTo>
                  <a:pt x="9772193" y="2336"/>
                </a:lnTo>
                <a:lnTo>
                  <a:pt x="9770326" y="469"/>
                </a:lnTo>
                <a:lnTo>
                  <a:pt x="9769208" y="0"/>
                </a:lnTo>
                <a:lnTo>
                  <a:pt x="9766579" y="0"/>
                </a:lnTo>
                <a:lnTo>
                  <a:pt x="9765449" y="469"/>
                </a:lnTo>
                <a:lnTo>
                  <a:pt x="9763595" y="2336"/>
                </a:lnTo>
                <a:lnTo>
                  <a:pt x="9763125" y="3454"/>
                </a:lnTo>
                <a:lnTo>
                  <a:pt x="9763125" y="6083"/>
                </a:lnTo>
                <a:lnTo>
                  <a:pt x="9763595" y="7200"/>
                </a:lnTo>
                <a:lnTo>
                  <a:pt x="9765449" y="9067"/>
                </a:lnTo>
                <a:lnTo>
                  <a:pt x="9766579" y="9525"/>
                </a:lnTo>
                <a:lnTo>
                  <a:pt x="9769208" y="9525"/>
                </a:lnTo>
                <a:lnTo>
                  <a:pt x="9770326" y="9067"/>
                </a:lnTo>
                <a:lnTo>
                  <a:pt x="9772193" y="7200"/>
                </a:lnTo>
                <a:lnTo>
                  <a:pt x="9772650" y="6083"/>
                </a:lnTo>
                <a:lnTo>
                  <a:pt x="9772650" y="3454"/>
                </a:lnTo>
                <a:close/>
              </a:path>
              <a:path w="10151110" h="1866900">
                <a:moveTo>
                  <a:pt x="9820275" y="1860829"/>
                </a:moveTo>
                <a:lnTo>
                  <a:pt x="9819818" y="1859711"/>
                </a:lnTo>
                <a:lnTo>
                  <a:pt x="9817951" y="1857844"/>
                </a:lnTo>
                <a:lnTo>
                  <a:pt x="9816833" y="1857375"/>
                </a:lnTo>
                <a:lnTo>
                  <a:pt x="9814204" y="1857375"/>
                </a:lnTo>
                <a:lnTo>
                  <a:pt x="9813074" y="1857844"/>
                </a:lnTo>
                <a:lnTo>
                  <a:pt x="9811220" y="1859711"/>
                </a:lnTo>
                <a:lnTo>
                  <a:pt x="9810750" y="1860829"/>
                </a:lnTo>
                <a:lnTo>
                  <a:pt x="9810750" y="1863458"/>
                </a:lnTo>
                <a:lnTo>
                  <a:pt x="9811220" y="1864575"/>
                </a:lnTo>
                <a:lnTo>
                  <a:pt x="9813074" y="1866442"/>
                </a:lnTo>
                <a:lnTo>
                  <a:pt x="9814204" y="1866900"/>
                </a:lnTo>
                <a:lnTo>
                  <a:pt x="9816833" y="1866900"/>
                </a:lnTo>
                <a:lnTo>
                  <a:pt x="9817951" y="1866442"/>
                </a:lnTo>
                <a:lnTo>
                  <a:pt x="9819818" y="1864575"/>
                </a:lnTo>
                <a:lnTo>
                  <a:pt x="9820275" y="1863458"/>
                </a:lnTo>
                <a:lnTo>
                  <a:pt x="9820275" y="1860829"/>
                </a:lnTo>
                <a:close/>
              </a:path>
              <a:path w="10151110" h="1866900">
                <a:moveTo>
                  <a:pt x="9820275" y="1396479"/>
                </a:moveTo>
                <a:lnTo>
                  <a:pt x="9819818" y="1395361"/>
                </a:lnTo>
                <a:lnTo>
                  <a:pt x="9817951" y="1393507"/>
                </a:lnTo>
                <a:lnTo>
                  <a:pt x="9816833" y="1393037"/>
                </a:lnTo>
                <a:lnTo>
                  <a:pt x="9814204" y="1393037"/>
                </a:lnTo>
                <a:lnTo>
                  <a:pt x="9813074" y="1393507"/>
                </a:lnTo>
                <a:lnTo>
                  <a:pt x="9811220" y="1395361"/>
                </a:lnTo>
                <a:lnTo>
                  <a:pt x="9810750" y="1396479"/>
                </a:lnTo>
                <a:lnTo>
                  <a:pt x="9810750" y="1399120"/>
                </a:lnTo>
                <a:lnTo>
                  <a:pt x="9811220" y="1400238"/>
                </a:lnTo>
                <a:lnTo>
                  <a:pt x="9813074" y="1402092"/>
                </a:lnTo>
                <a:lnTo>
                  <a:pt x="9814204" y="1402562"/>
                </a:lnTo>
                <a:lnTo>
                  <a:pt x="9816833" y="1402562"/>
                </a:lnTo>
                <a:lnTo>
                  <a:pt x="9817951" y="1402092"/>
                </a:lnTo>
                <a:lnTo>
                  <a:pt x="9819818" y="1400238"/>
                </a:lnTo>
                <a:lnTo>
                  <a:pt x="9820275" y="1399120"/>
                </a:lnTo>
                <a:lnTo>
                  <a:pt x="9820275" y="1396479"/>
                </a:lnTo>
                <a:close/>
              </a:path>
              <a:path w="10151110" h="1866900">
                <a:moveTo>
                  <a:pt x="9820275" y="932141"/>
                </a:moveTo>
                <a:lnTo>
                  <a:pt x="9819818" y="931024"/>
                </a:lnTo>
                <a:lnTo>
                  <a:pt x="9817951" y="929157"/>
                </a:lnTo>
                <a:lnTo>
                  <a:pt x="9816833" y="928687"/>
                </a:lnTo>
                <a:lnTo>
                  <a:pt x="9814204" y="928687"/>
                </a:lnTo>
                <a:lnTo>
                  <a:pt x="9813074" y="929157"/>
                </a:lnTo>
                <a:lnTo>
                  <a:pt x="9811220" y="931024"/>
                </a:lnTo>
                <a:lnTo>
                  <a:pt x="9810750" y="932141"/>
                </a:lnTo>
                <a:lnTo>
                  <a:pt x="9810750" y="934770"/>
                </a:lnTo>
                <a:lnTo>
                  <a:pt x="9811220" y="935888"/>
                </a:lnTo>
                <a:lnTo>
                  <a:pt x="9813074" y="937755"/>
                </a:lnTo>
                <a:lnTo>
                  <a:pt x="9814204" y="938212"/>
                </a:lnTo>
                <a:lnTo>
                  <a:pt x="9816833" y="938212"/>
                </a:lnTo>
                <a:lnTo>
                  <a:pt x="9817951" y="937755"/>
                </a:lnTo>
                <a:lnTo>
                  <a:pt x="9819818" y="935888"/>
                </a:lnTo>
                <a:lnTo>
                  <a:pt x="9820275" y="934770"/>
                </a:lnTo>
                <a:lnTo>
                  <a:pt x="9820275" y="932141"/>
                </a:lnTo>
                <a:close/>
              </a:path>
              <a:path w="10151110" h="1866900">
                <a:moveTo>
                  <a:pt x="9820275" y="467791"/>
                </a:moveTo>
                <a:lnTo>
                  <a:pt x="9819818" y="466674"/>
                </a:lnTo>
                <a:lnTo>
                  <a:pt x="9817951" y="464820"/>
                </a:lnTo>
                <a:lnTo>
                  <a:pt x="9816833" y="464350"/>
                </a:lnTo>
                <a:lnTo>
                  <a:pt x="9814204" y="464350"/>
                </a:lnTo>
                <a:lnTo>
                  <a:pt x="9813074" y="464820"/>
                </a:lnTo>
                <a:lnTo>
                  <a:pt x="9811220" y="466674"/>
                </a:lnTo>
                <a:lnTo>
                  <a:pt x="9810750" y="467791"/>
                </a:lnTo>
                <a:lnTo>
                  <a:pt x="9810750" y="470433"/>
                </a:lnTo>
                <a:lnTo>
                  <a:pt x="9811220" y="471551"/>
                </a:lnTo>
                <a:lnTo>
                  <a:pt x="9813074" y="473405"/>
                </a:lnTo>
                <a:lnTo>
                  <a:pt x="9814204" y="473875"/>
                </a:lnTo>
                <a:lnTo>
                  <a:pt x="9816833" y="473875"/>
                </a:lnTo>
                <a:lnTo>
                  <a:pt x="9817951" y="473405"/>
                </a:lnTo>
                <a:lnTo>
                  <a:pt x="9819818" y="471551"/>
                </a:lnTo>
                <a:lnTo>
                  <a:pt x="9820275" y="470433"/>
                </a:lnTo>
                <a:lnTo>
                  <a:pt x="9820275" y="467791"/>
                </a:lnTo>
                <a:close/>
              </a:path>
              <a:path w="10151110" h="1866900">
                <a:moveTo>
                  <a:pt x="9820275" y="3454"/>
                </a:moveTo>
                <a:lnTo>
                  <a:pt x="9819818" y="2336"/>
                </a:lnTo>
                <a:lnTo>
                  <a:pt x="9817951" y="469"/>
                </a:lnTo>
                <a:lnTo>
                  <a:pt x="9816833" y="0"/>
                </a:lnTo>
                <a:lnTo>
                  <a:pt x="9814204" y="0"/>
                </a:lnTo>
                <a:lnTo>
                  <a:pt x="9813074" y="469"/>
                </a:lnTo>
                <a:lnTo>
                  <a:pt x="9811220" y="2336"/>
                </a:lnTo>
                <a:lnTo>
                  <a:pt x="9810750" y="3454"/>
                </a:lnTo>
                <a:lnTo>
                  <a:pt x="9810750" y="6083"/>
                </a:lnTo>
                <a:lnTo>
                  <a:pt x="9811220" y="7200"/>
                </a:lnTo>
                <a:lnTo>
                  <a:pt x="9813074" y="9067"/>
                </a:lnTo>
                <a:lnTo>
                  <a:pt x="9814204" y="9525"/>
                </a:lnTo>
                <a:lnTo>
                  <a:pt x="9816833" y="9525"/>
                </a:lnTo>
                <a:lnTo>
                  <a:pt x="9817951" y="9067"/>
                </a:lnTo>
                <a:lnTo>
                  <a:pt x="9819818" y="7200"/>
                </a:lnTo>
                <a:lnTo>
                  <a:pt x="9820275" y="6083"/>
                </a:lnTo>
                <a:lnTo>
                  <a:pt x="9820275" y="3454"/>
                </a:lnTo>
                <a:close/>
              </a:path>
              <a:path w="10151110" h="1866900">
                <a:moveTo>
                  <a:pt x="9867900" y="1860829"/>
                </a:moveTo>
                <a:lnTo>
                  <a:pt x="9867443" y="1859711"/>
                </a:lnTo>
                <a:lnTo>
                  <a:pt x="9865576" y="1857844"/>
                </a:lnTo>
                <a:lnTo>
                  <a:pt x="9864458" y="1857375"/>
                </a:lnTo>
                <a:lnTo>
                  <a:pt x="9861829" y="1857375"/>
                </a:lnTo>
                <a:lnTo>
                  <a:pt x="9860699" y="1857844"/>
                </a:lnTo>
                <a:lnTo>
                  <a:pt x="9858845" y="1859711"/>
                </a:lnTo>
                <a:lnTo>
                  <a:pt x="9858375" y="1860829"/>
                </a:lnTo>
                <a:lnTo>
                  <a:pt x="9858375" y="1863458"/>
                </a:lnTo>
                <a:lnTo>
                  <a:pt x="9858845" y="1864575"/>
                </a:lnTo>
                <a:lnTo>
                  <a:pt x="9860699" y="1866442"/>
                </a:lnTo>
                <a:lnTo>
                  <a:pt x="9861829" y="1866900"/>
                </a:lnTo>
                <a:lnTo>
                  <a:pt x="9864458" y="1866900"/>
                </a:lnTo>
                <a:lnTo>
                  <a:pt x="9865576" y="1866442"/>
                </a:lnTo>
                <a:lnTo>
                  <a:pt x="9867443" y="1864575"/>
                </a:lnTo>
                <a:lnTo>
                  <a:pt x="9867900" y="1863458"/>
                </a:lnTo>
                <a:lnTo>
                  <a:pt x="9867900" y="1860829"/>
                </a:lnTo>
                <a:close/>
              </a:path>
              <a:path w="10151110" h="1866900">
                <a:moveTo>
                  <a:pt x="9867900" y="1396479"/>
                </a:moveTo>
                <a:lnTo>
                  <a:pt x="9867443" y="1395361"/>
                </a:lnTo>
                <a:lnTo>
                  <a:pt x="9865576" y="1393507"/>
                </a:lnTo>
                <a:lnTo>
                  <a:pt x="9864458" y="1393037"/>
                </a:lnTo>
                <a:lnTo>
                  <a:pt x="9861829" y="1393037"/>
                </a:lnTo>
                <a:lnTo>
                  <a:pt x="9860699" y="1393507"/>
                </a:lnTo>
                <a:lnTo>
                  <a:pt x="9858845" y="1395361"/>
                </a:lnTo>
                <a:lnTo>
                  <a:pt x="9858375" y="1396479"/>
                </a:lnTo>
                <a:lnTo>
                  <a:pt x="9858375" y="1399120"/>
                </a:lnTo>
                <a:lnTo>
                  <a:pt x="9858845" y="1400238"/>
                </a:lnTo>
                <a:lnTo>
                  <a:pt x="9860699" y="1402092"/>
                </a:lnTo>
                <a:lnTo>
                  <a:pt x="9861829" y="1402562"/>
                </a:lnTo>
                <a:lnTo>
                  <a:pt x="9864458" y="1402562"/>
                </a:lnTo>
                <a:lnTo>
                  <a:pt x="9865576" y="1402092"/>
                </a:lnTo>
                <a:lnTo>
                  <a:pt x="9867443" y="1400238"/>
                </a:lnTo>
                <a:lnTo>
                  <a:pt x="9867900" y="1399120"/>
                </a:lnTo>
                <a:lnTo>
                  <a:pt x="9867900" y="1396479"/>
                </a:lnTo>
                <a:close/>
              </a:path>
              <a:path w="10151110" h="1866900">
                <a:moveTo>
                  <a:pt x="9867900" y="932141"/>
                </a:moveTo>
                <a:lnTo>
                  <a:pt x="9867443" y="931024"/>
                </a:lnTo>
                <a:lnTo>
                  <a:pt x="9865576" y="929157"/>
                </a:lnTo>
                <a:lnTo>
                  <a:pt x="9864458" y="928687"/>
                </a:lnTo>
                <a:lnTo>
                  <a:pt x="9861829" y="928687"/>
                </a:lnTo>
                <a:lnTo>
                  <a:pt x="9860699" y="929157"/>
                </a:lnTo>
                <a:lnTo>
                  <a:pt x="9858845" y="931024"/>
                </a:lnTo>
                <a:lnTo>
                  <a:pt x="9858375" y="932141"/>
                </a:lnTo>
                <a:lnTo>
                  <a:pt x="9858375" y="934770"/>
                </a:lnTo>
                <a:lnTo>
                  <a:pt x="9858845" y="935888"/>
                </a:lnTo>
                <a:lnTo>
                  <a:pt x="9860699" y="937755"/>
                </a:lnTo>
                <a:lnTo>
                  <a:pt x="9861829" y="938212"/>
                </a:lnTo>
                <a:lnTo>
                  <a:pt x="9864458" y="938212"/>
                </a:lnTo>
                <a:lnTo>
                  <a:pt x="9865576" y="937755"/>
                </a:lnTo>
                <a:lnTo>
                  <a:pt x="9867443" y="935888"/>
                </a:lnTo>
                <a:lnTo>
                  <a:pt x="9867900" y="934770"/>
                </a:lnTo>
                <a:lnTo>
                  <a:pt x="9867900" y="932141"/>
                </a:lnTo>
                <a:close/>
              </a:path>
              <a:path w="10151110" h="1866900">
                <a:moveTo>
                  <a:pt x="9867900" y="467791"/>
                </a:moveTo>
                <a:lnTo>
                  <a:pt x="9867443" y="466674"/>
                </a:lnTo>
                <a:lnTo>
                  <a:pt x="9865576" y="464820"/>
                </a:lnTo>
                <a:lnTo>
                  <a:pt x="9864458" y="464350"/>
                </a:lnTo>
                <a:lnTo>
                  <a:pt x="9861829" y="464350"/>
                </a:lnTo>
                <a:lnTo>
                  <a:pt x="9860699" y="464820"/>
                </a:lnTo>
                <a:lnTo>
                  <a:pt x="9858845" y="466674"/>
                </a:lnTo>
                <a:lnTo>
                  <a:pt x="9858375" y="467791"/>
                </a:lnTo>
                <a:lnTo>
                  <a:pt x="9858375" y="470433"/>
                </a:lnTo>
                <a:lnTo>
                  <a:pt x="9858845" y="471551"/>
                </a:lnTo>
                <a:lnTo>
                  <a:pt x="9860699" y="473405"/>
                </a:lnTo>
                <a:lnTo>
                  <a:pt x="9861829" y="473875"/>
                </a:lnTo>
                <a:lnTo>
                  <a:pt x="9864458" y="473875"/>
                </a:lnTo>
                <a:lnTo>
                  <a:pt x="9865576" y="473405"/>
                </a:lnTo>
                <a:lnTo>
                  <a:pt x="9867443" y="471551"/>
                </a:lnTo>
                <a:lnTo>
                  <a:pt x="9867900" y="470433"/>
                </a:lnTo>
                <a:lnTo>
                  <a:pt x="9867900" y="467791"/>
                </a:lnTo>
                <a:close/>
              </a:path>
              <a:path w="10151110" h="1866900">
                <a:moveTo>
                  <a:pt x="9867900" y="3454"/>
                </a:moveTo>
                <a:lnTo>
                  <a:pt x="9867443" y="2336"/>
                </a:lnTo>
                <a:lnTo>
                  <a:pt x="9865576" y="469"/>
                </a:lnTo>
                <a:lnTo>
                  <a:pt x="9864458" y="0"/>
                </a:lnTo>
                <a:lnTo>
                  <a:pt x="9861829" y="0"/>
                </a:lnTo>
                <a:lnTo>
                  <a:pt x="9860699" y="469"/>
                </a:lnTo>
                <a:lnTo>
                  <a:pt x="9858845" y="2336"/>
                </a:lnTo>
                <a:lnTo>
                  <a:pt x="9858375" y="3454"/>
                </a:lnTo>
                <a:lnTo>
                  <a:pt x="9858375" y="6083"/>
                </a:lnTo>
                <a:lnTo>
                  <a:pt x="9858845" y="7200"/>
                </a:lnTo>
                <a:lnTo>
                  <a:pt x="9860699" y="9067"/>
                </a:lnTo>
                <a:lnTo>
                  <a:pt x="9861829" y="9525"/>
                </a:lnTo>
                <a:lnTo>
                  <a:pt x="9864458" y="9525"/>
                </a:lnTo>
                <a:lnTo>
                  <a:pt x="9865576" y="9067"/>
                </a:lnTo>
                <a:lnTo>
                  <a:pt x="9867443" y="7200"/>
                </a:lnTo>
                <a:lnTo>
                  <a:pt x="9867900" y="6083"/>
                </a:lnTo>
                <a:lnTo>
                  <a:pt x="9867900" y="3454"/>
                </a:lnTo>
                <a:close/>
              </a:path>
              <a:path w="10151110" h="1866900">
                <a:moveTo>
                  <a:pt x="9915525" y="1860829"/>
                </a:moveTo>
                <a:lnTo>
                  <a:pt x="9915068" y="1859711"/>
                </a:lnTo>
                <a:lnTo>
                  <a:pt x="9913201" y="1857844"/>
                </a:lnTo>
                <a:lnTo>
                  <a:pt x="9912083" y="1857375"/>
                </a:lnTo>
                <a:lnTo>
                  <a:pt x="9909454" y="1857375"/>
                </a:lnTo>
                <a:lnTo>
                  <a:pt x="9908324" y="1857844"/>
                </a:lnTo>
                <a:lnTo>
                  <a:pt x="9906470" y="1859711"/>
                </a:lnTo>
                <a:lnTo>
                  <a:pt x="9906000" y="1860829"/>
                </a:lnTo>
                <a:lnTo>
                  <a:pt x="9906000" y="1863458"/>
                </a:lnTo>
                <a:lnTo>
                  <a:pt x="9906470" y="1864575"/>
                </a:lnTo>
                <a:lnTo>
                  <a:pt x="9908324" y="1866442"/>
                </a:lnTo>
                <a:lnTo>
                  <a:pt x="9909454" y="1866900"/>
                </a:lnTo>
                <a:lnTo>
                  <a:pt x="9912083" y="1866900"/>
                </a:lnTo>
                <a:lnTo>
                  <a:pt x="9913201" y="1866442"/>
                </a:lnTo>
                <a:lnTo>
                  <a:pt x="9915068" y="1864575"/>
                </a:lnTo>
                <a:lnTo>
                  <a:pt x="9915525" y="1863458"/>
                </a:lnTo>
                <a:lnTo>
                  <a:pt x="9915525" y="1860829"/>
                </a:lnTo>
                <a:close/>
              </a:path>
              <a:path w="10151110" h="1866900">
                <a:moveTo>
                  <a:pt x="9915525" y="1396479"/>
                </a:moveTo>
                <a:lnTo>
                  <a:pt x="9915068" y="1395361"/>
                </a:lnTo>
                <a:lnTo>
                  <a:pt x="9913201" y="1393507"/>
                </a:lnTo>
                <a:lnTo>
                  <a:pt x="9912083" y="1393037"/>
                </a:lnTo>
                <a:lnTo>
                  <a:pt x="9909454" y="1393037"/>
                </a:lnTo>
                <a:lnTo>
                  <a:pt x="9908324" y="1393507"/>
                </a:lnTo>
                <a:lnTo>
                  <a:pt x="9906470" y="1395361"/>
                </a:lnTo>
                <a:lnTo>
                  <a:pt x="9906000" y="1396479"/>
                </a:lnTo>
                <a:lnTo>
                  <a:pt x="9906000" y="1399120"/>
                </a:lnTo>
                <a:lnTo>
                  <a:pt x="9906470" y="1400238"/>
                </a:lnTo>
                <a:lnTo>
                  <a:pt x="9908324" y="1402092"/>
                </a:lnTo>
                <a:lnTo>
                  <a:pt x="9909454" y="1402562"/>
                </a:lnTo>
                <a:lnTo>
                  <a:pt x="9912083" y="1402562"/>
                </a:lnTo>
                <a:lnTo>
                  <a:pt x="9913201" y="1402092"/>
                </a:lnTo>
                <a:lnTo>
                  <a:pt x="9915068" y="1400238"/>
                </a:lnTo>
                <a:lnTo>
                  <a:pt x="9915525" y="1399120"/>
                </a:lnTo>
                <a:lnTo>
                  <a:pt x="9915525" y="1396479"/>
                </a:lnTo>
                <a:close/>
              </a:path>
              <a:path w="10151110" h="1866900">
                <a:moveTo>
                  <a:pt x="9915525" y="932141"/>
                </a:moveTo>
                <a:lnTo>
                  <a:pt x="9915068" y="931024"/>
                </a:lnTo>
                <a:lnTo>
                  <a:pt x="9913201" y="929157"/>
                </a:lnTo>
                <a:lnTo>
                  <a:pt x="9912083" y="928687"/>
                </a:lnTo>
                <a:lnTo>
                  <a:pt x="9909454" y="928687"/>
                </a:lnTo>
                <a:lnTo>
                  <a:pt x="9908324" y="929157"/>
                </a:lnTo>
                <a:lnTo>
                  <a:pt x="9906470" y="931024"/>
                </a:lnTo>
                <a:lnTo>
                  <a:pt x="9906000" y="932141"/>
                </a:lnTo>
                <a:lnTo>
                  <a:pt x="9906000" y="934770"/>
                </a:lnTo>
                <a:lnTo>
                  <a:pt x="9906470" y="935888"/>
                </a:lnTo>
                <a:lnTo>
                  <a:pt x="9908324" y="937755"/>
                </a:lnTo>
                <a:lnTo>
                  <a:pt x="9909454" y="938212"/>
                </a:lnTo>
                <a:lnTo>
                  <a:pt x="9912083" y="938212"/>
                </a:lnTo>
                <a:lnTo>
                  <a:pt x="9913201" y="937755"/>
                </a:lnTo>
                <a:lnTo>
                  <a:pt x="9915068" y="935888"/>
                </a:lnTo>
                <a:lnTo>
                  <a:pt x="9915525" y="934770"/>
                </a:lnTo>
                <a:lnTo>
                  <a:pt x="9915525" y="932141"/>
                </a:lnTo>
                <a:close/>
              </a:path>
              <a:path w="10151110" h="1866900">
                <a:moveTo>
                  <a:pt x="9915525" y="467791"/>
                </a:moveTo>
                <a:lnTo>
                  <a:pt x="9915068" y="466674"/>
                </a:lnTo>
                <a:lnTo>
                  <a:pt x="9913201" y="464820"/>
                </a:lnTo>
                <a:lnTo>
                  <a:pt x="9912083" y="464350"/>
                </a:lnTo>
                <a:lnTo>
                  <a:pt x="9909454" y="464350"/>
                </a:lnTo>
                <a:lnTo>
                  <a:pt x="9908324" y="464820"/>
                </a:lnTo>
                <a:lnTo>
                  <a:pt x="9906470" y="466674"/>
                </a:lnTo>
                <a:lnTo>
                  <a:pt x="9906000" y="467791"/>
                </a:lnTo>
                <a:lnTo>
                  <a:pt x="9906000" y="470433"/>
                </a:lnTo>
                <a:lnTo>
                  <a:pt x="9906470" y="471551"/>
                </a:lnTo>
                <a:lnTo>
                  <a:pt x="9908324" y="473405"/>
                </a:lnTo>
                <a:lnTo>
                  <a:pt x="9909454" y="473875"/>
                </a:lnTo>
                <a:lnTo>
                  <a:pt x="9912083" y="473875"/>
                </a:lnTo>
                <a:lnTo>
                  <a:pt x="9913201" y="473405"/>
                </a:lnTo>
                <a:lnTo>
                  <a:pt x="9915068" y="471551"/>
                </a:lnTo>
                <a:lnTo>
                  <a:pt x="9915525" y="470433"/>
                </a:lnTo>
                <a:lnTo>
                  <a:pt x="9915525" y="467791"/>
                </a:lnTo>
                <a:close/>
              </a:path>
              <a:path w="10151110" h="1866900">
                <a:moveTo>
                  <a:pt x="9915525" y="3454"/>
                </a:moveTo>
                <a:lnTo>
                  <a:pt x="9915068" y="2336"/>
                </a:lnTo>
                <a:lnTo>
                  <a:pt x="9913201" y="469"/>
                </a:lnTo>
                <a:lnTo>
                  <a:pt x="9912083" y="0"/>
                </a:lnTo>
                <a:lnTo>
                  <a:pt x="9909454" y="0"/>
                </a:lnTo>
                <a:lnTo>
                  <a:pt x="9908324" y="469"/>
                </a:lnTo>
                <a:lnTo>
                  <a:pt x="9906470" y="2336"/>
                </a:lnTo>
                <a:lnTo>
                  <a:pt x="9906000" y="3454"/>
                </a:lnTo>
                <a:lnTo>
                  <a:pt x="9906000" y="6083"/>
                </a:lnTo>
                <a:lnTo>
                  <a:pt x="9906470" y="7200"/>
                </a:lnTo>
                <a:lnTo>
                  <a:pt x="9908324" y="9067"/>
                </a:lnTo>
                <a:lnTo>
                  <a:pt x="9909454" y="9525"/>
                </a:lnTo>
                <a:lnTo>
                  <a:pt x="9912083" y="9525"/>
                </a:lnTo>
                <a:lnTo>
                  <a:pt x="9913201" y="9067"/>
                </a:lnTo>
                <a:lnTo>
                  <a:pt x="9915068" y="7200"/>
                </a:lnTo>
                <a:lnTo>
                  <a:pt x="9915525" y="6083"/>
                </a:lnTo>
                <a:lnTo>
                  <a:pt x="9915525" y="3454"/>
                </a:lnTo>
                <a:close/>
              </a:path>
              <a:path w="10151110" h="1866900">
                <a:moveTo>
                  <a:pt x="9963150" y="1860829"/>
                </a:moveTo>
                <a:lnTo>
                  <a:pt x="9962693" y="1859711"/>
                </a:lnTo>
                <a:lnTo>
                  <a:pt x="9960826" y="1857844"/>
                </a:lnTo>
                <a:lnTo>
                  <a:pt x="9959708" y="1857375"/>
                </a:lnTo>
                <a:lnTo>
                  <a:pt x="9957079" y="1857375"/>
                </a:lnTo>
                <a:lnTo>
                  <a:pt x="9955949" y="1857844"/>
                </a:lnTo>
                <a:lnTo>
                  <a:pt x="9954095" y="1859711"/>
                </a:lnTo>
                <a:lnTo>
                  <a:pt x="9953625" y="1860829"/>
                </a:lnTo>
                <a:lnTo>
                  <a:pt x="9953625" y="1863458"/>
                </a:lnTo>
                <a:lnTo>
                  <a:pt x="9954095" y="1864575"/>
                </a:lnTo>
                <a:lnTo>
                  <a:pt x="9955949" y="1866442"/>
                </a:lnTo>
                <a:lnTo>
                  <a:pt x="9957079" y="1866900"/>
                </a:lnTo>
                <a:lnTo>
                  <a:pt x="9959708" y="1866900"/>
                </a:lnTo>
                <a:lnTo>
                  <a:pt x="9960826" y="1866442"/>
                </a:lnTo>
                <a:lnTo>
                  <a:pt x="9962693" y="1864575"/>
                </a:lnTo>
                <a:lnTo>
                  <a:pt x="9963150" y="1863458"/>
                </a:lnTo>
                <a:lnTo>
                  <a:pt x="9963150" y="1860829"/>
                </a:lnTo>
                <a:close/>
              </a:path>
              <a:path w="10151110" h="1866900">
                <a:moveTo>
                  <a:pt x="9963150" y="1396479"/>
                </a:moveTo>
                <a:lnTo>
                  <a:pt x="9962693" y="1395361"/>
                </a:lnTo>
                <a:lnTo>
                  <a:pt x="9960826" y="1393507"/>
                </a:lnTo>
                <a:lnTo>
                  <a:pt x="9959708" y="1393037"/>
                </a:lnTo>
                <a:lnTo>
                  <a:pt x="9957079" y="1393037"/>
                </a:lnTo>
                <a:lnTo>
                  <a:pt x="9955949" y="1393507"/>
                </a:lnTo>
                <a:lnTo>
                  <a:pt x="9954095" y="1395361"/>
                </a:lnTo>
                <a:lnTo>
                  <a:pt x="9953625" y="1396479"/>
                </a:lnTo>
                <a:lnTo>
                  <a:pt x="9953625" y="1399120"/>
                </a:lnTo>
                <a:lnTo>
                  <a:pt x="9954095" y="1400238"/>
                </a:lnTo>
                <a:lnTo>
                  <a:pt x="9955949" y="1402092"/>
                </a:lnTo>
                <a:lnTo>
                  <a:pt x="9957079" y="1402562"/>
                </a:lnTo>
                <a:lnTo>
                  <a:pt x="9959708" y="1402562"/>
                </a:lnTo>
                <a:lnTo>
                  <a:pt x="9960826" y="1402092"/>
                </a:lnTo>
                <a:lnTo>
                  <a:pt x="9962693" y="1400238"/>
                </a:lnTo>
                <a:lnTo>
                  <a:pt x="9963150" y="1399120"/>
                </a:lnTo>
                <a:lnTo>
                  <a:pt x="9963150" y="1396479"/>
                </a:lnTo>
                <a:close/>
              </a:path>
              <a:path w="10151110" h="1866900">
                <a:moveTo>
                  <a:pt x="9963150" y="932141"/>
                </a:moveTo>
                <a:lnTo>
                  <a:pt x="9962693" y="931024"/>
                </a:lnTo>
                <a:lnTo>
                  <a:pt x="9960826" y="929157"/>
                </a:lnTo>
                <a:lnTo>
                  <a:pt x="9959708" y="928687"/>
                </a:lnTo>
                <a:lnTo>
                  <a:pt x="9957079" y="928687"/>
                </a:lnTo>
                <a:lnTo>
                  <a:pt x="9955949" y="929157"/>
                </a:lnTo>
                <a:lnTo>
                  <a:pt x="9954095" y="931024"/>
                </a:lnTo>
                <a:lnTo>
                  <a:pt x="9953625" y="932141"/>
                </a:lnTo>
                <a:lnTo>
                  <a:pt x="9953625" y="934770"/>
                </a:lnTo>
                <a:lnTo>
                  <a:pt x="9954095" y="935888"/>
                </a:lnTo>
                <a:lnTo>
                  <a:pt x="9955949" y="937755"/>
                </a:lnTo>
                <a:lnTo>
                  <a:pt x="9957079" y="938212"/>
                </a:lnTo>
                <a:lnTo>
                  <a:pt x="9959708" y="938212"/>
                </a:lnTo>
                <a:lnTo>
                  <a:pt x="9960826" y="937755"/>
                </a:lnTo>
                <a:lnTo>
                  <a:pt x="9962693" y="935888"/>
                </a:lnTo>
                <a:lnTo>
                  <a:pt x="9963150" y="934770"/>
                </a:lnTo>
                <a:lnTo>
                  <a:pt x="9963150" y="932141"/>
                </a:lnTo>
                <a:close/>
              </a:path>
              <a:path w="10151110" h="1866900">
                <a:moveTo>
                  <a:pt x="9963150" y="467791"/>
                </a:moveTo>
                <a:lnTo>
                  <a:pt x="9962693" y="466674"/>
                </a:lnTo>
                <a:lnTo>
                  <a:pt x="9960826" y="464820"/>
                </a:lnTo>
                <a:lnTo>
                  <a:pt x="9959708" y="464350"/>
                </a:lnTo>
                <a:lnTo>
                  <a:pt x="9957079" y="464350"/>
                </a:lnTo>
                <a:lnTo>
                  <a:pt x="9955949" y="464820"/>
                </a:lnTo>
                <a:lnTo>
                  <a:pt x="9954095" y="466674"/>
                </a:lnTo>
                <a:lnTo>
                  <a:pt x="9953625" y="467791"/>
                </a:lnTo>
                <a:lnTo>
                  <a:pt x="9953625" y="470433"/>
                </a:lnTo>
                <a:lnTo>
                  <a:pt x="9954095" y="471551"/>
                </a:lnTo>
                <a:lnTo>
                  <a:pt x="9955949" y="473405"/>
                </a:lnTo>
                <a:lnTo>
                  <a:pt x="9957079" y="473875"/>
                </a:lnTo>
                <a:lnTo>
                  <a:pt x="9959708" y="473875"/>
                </a:lnTo>
                <a:lnTo>
                  <a:pt x="9960826" y="473405"/>
                </a:lnTo>
                <a:lnTo>
                  <a:pt x="9962693" y="471551"/>
                </a:lnTo>
                <a:lnTo>
                  <a:pt x="9963150" y="470433"/>
                </a:lnTo>
                <a:lnTo>
                  <a:pt x="9963150" y="467791"/>
                </a:lnTo>
                <a:close/>
              </a:path>
              <a:path w="10151110" h="1866900">
                <a:moveTo>
                  <a:pt x="9963150" y="3454"/>
                </a:moveTo>
                <a:lnTo>
                  <a:pt x="9962693" y="2336"/>
                </a:lnTo>
                <a:lnTo>
                  <a:pt x="9960826" y="469"/>
                </a:lnTo>
                <a:lnTo>
                  <a:pt x="9959708" y="0"/>
                </a:lnTo>
                <a:lnTo>
                  <a:pt x="9957079" y="0"/>
                </a:lnTo>
                <a:lnTo>
                  <a:pt x="9955949" y="469"/>
                </a:lnTo>
                <a:lnTo>
                  <a:pt x="9954095" y="2336"/>
                </a:lnTo>
                <a:lnTo>
                  <a:pt x="9953625" y="3454"/>
                </a:lnTo>
                <a:lnTo>
                  <a:pt x="9953625" y="6083"/>
                </a:lnTo>
                <a:lnTo>
                  <a:pt x="9954095" y="7200"/>
                </a:lnTo>
                <a:lnTo>
                  <a:pt x="9955949" y="9067"/>
                </a:lnTo>
                <a:lnTo>
                  <a:pt x="9957079" y="9525"/>
                </a:lnTo>
                <a:lnTo>
                  <a:pt x="9959708" y="9525"/>
                </a:lnTo>
                <a:lnTo>
                  <a:pt x="9960826" y="9067"/>
                </a:lnTo>
                <a:lnTo>
                  <a:pt x="9962693" y="7200"/>
                </a:lnTo>
                <a:lnTo>
                  <a:pt x="9963150" y="6083"/>
                </a:lnTo>
                <a:lnTo>
                  <a:pt x="9963150" y="3454"/>
                </a:lnTo>
                <a:close/>
              </a:path>
              <a:path w="10151110" h="1866900">
                <a:moveTo>
                  <a:pt x="10010775" y="1860829"/>
                </a:moveTo>
                <a:lnTo>
                  <a:pt x="10010318" y="1859711"/>
                </a:lnTo>
                <a:lnTo>
                  <a:pt x="10008451" y="1857844"/>
                </a:lnTo>
                <a:lnTo>
                  <a:pt x="10007333" y="1857375"/>
                </a:lnTo>
                <a:lnTo>
                  <a:pt x="10004704" y="1857375"/>
                </a:lnTo>
                <a:lnTo>
                  <a:pt x="10003574" y="1857844"/>
                </a:lnTo>
                <a:lnTo>
                  <a:pt x="10001720" y="1859711"/>
                </a:lnTo>
                <a:lnTo>
                  <a:pt x="10001250" y="1860829"/>
                </a:lnTo>
                <a:lnTo>
                  <a:pt x="10001250" y="1863458"/>
                </a:lnTo>
                <a:lnTo>
                  <a:pt x="10001720" y="1864575"/>
                </a:lnTo>
                <a:lnTo>
                  <a:pt x="10003574" y="1866442"/>
                </a:lnTo>
                <a:lnTo>
                  <a:pt x="10004704" y="1866900"/>
                </a:lnTo>
                <a:lnTo>
                  <a:pt x="10007333" y="1866900"/>
                </a:lnTo>
                <a:lnTo>
                  <a:pt x="10008451" y="1866442"/>
                </a:lnTo>
                <a:lnTo>
                  <a:pt x="10010318" y="1864575"/>
                </a:lnTo>
                <a:lnTo>
                  <a:pt x="10010775" y="1863458"/>
                </a:lnTo>
                <a:lnTo>
                  <a:pt x="10010775" y="1860829"/>
                </a:lnTo>
                <a:close/>
              </a:path>
              <a:path w="10151110" h="1866900">
                <a:moveTo>
                  <a:pt x="10010775" y="1396479"/>
                </a:moveTo>
                <a:lnTo>
                  <a:pt x="10010318" y="1395361"/>
                </a:lnTo>
                <a:lnTo>
                  <a:pt x="10008451" y="1393507"/>
                </a:lnTo>
                <a:lnTo>
                  <a:pt x="10007333" y="1393037"/>
                </a:lnTo>
                <a:lnTo>
                  <a:pt x="10004704" y="1393037"/>
                </a:lnTo>
                <a:lnTo>
                  <a:pt x="10003574" y="1393507"/>
                </a:lnTo>
                <a:lnTo>
                  <a:pt x="10001720" y="1395361"/>
                </a:lnTo>
                <a:lnTo>
                  <a:pt x="10001250" y="1396479"/>
                </a:lnTo>
                <a:lnTo>
                  <a:pt x="10001250" y="1399120"/>
                </a:lnTo>
                <a:lnTo>
                  <a:pt x="10001720" y="1400238"/>
                </a:lnTo>
                <a:lnTo>
                  <a:pt x="10003574" y="1402092"/>
                </a:lnTo>
                <a:lnTo>
                  <a:pt x="10004704" y="1402562"/>
                </a:lnTo>
                <a:lnTo>
                  <a:pt x="10007333" y="1402562"/>
                </a:lnTo>
                <a:lnTo>
                  <a:pt x="10008451" y="1402092"/>
                </a:lnTo>
                <a:lnTo>
                  <a:pt x="10010318" y="1400238"/>
                </a:lnTo>
                <a:lnTo>
                  <a:pt x="10010775" y="1399120"/>
                </a:lnTo>
                <a:lnTo>
                  <a:pt x="10010775" y="1396479"/>
                </a:lnTo>
                <a:close/>
              </a:path>
              <a:path w="10151110" h="1866900">
                <a:moveTo>
                  <a:pt x="10010775" y="932141"/>
                </a:moveTo>
                <a:lnTo>
                  <a:pt x="10010318" y="931024"/>
                </a:lnTo>
                <a:lnTo>
                  <a:pt x="10008451" y="929157"/>
                </a:lnTo>
                <a:lnTo>
                  <a:pt x="10007333" y="928687"/>
                </a:lnTo>
                <a:lnTo>
                  <a:pt x="10004704" y="928687"/>
                </a:lnTo>
                <a:lnTo>
                  <a:pt x="10003574" y="929157"/>
                </a:lnTo>
                <a:lnTo>
                  <a:pt x="10001720" y="931024"/>
                </a:lnTo>
                <a:lnTo>
                  <a:pt x="10001250" y="932141"/>
                </a:lnTo>
                <a:lnTo>
                  <a:pt x="10001250" y="934770"/>
                </a:lnTo>
                <a:lnTo>
                  <a:pt x="10001720" y="935888"/>
                </a:lnTo>
                <a:lnTo>
                  <a:pt x="10003574" y="937755"/>
                </a:lnTo>
                <a:lnTo>
                  <a:pt x="10004704" y="938212"/>
                </a:lnTo>
                <a:lnTo>
                  <a:pt x="10007333" y="938212"/>
                </a:lnTo>
                <a:lnTo>
                  <a:pt x="10008451" y="937755"/>
                </a:lnTo>
                <a:lnTo>
                  <a:pt x="10010318" y="935888"/>
                </a:lnTo>
                <a:lnTo>
                  <a:pt x="10010775" y="934770"/>
                </a:lnTo>
                <a:lnTo>
                  <a:pt x="10010775" y="932141"/>
                </a:lnTo>
                <a:close/>
              </a:path>
              <a:path w="10151110" h="1866900">
                <a:moveTo>
                  <a:pt x="10010775" y="467791"/>
                </a:moveTo>
                <a:lnTo>
                  <a:pt x="10010318" y="466674"/>
                </a:lnTo>
                <a:lnTo>
                  <a:pt x="10008451" y="464820"/>
                </a:lnTo>
                <a:lnTo>
                  <a:pt x="10007333" y="464350"/>
                </a:lnTo>
                <a:lnTo>
                  <a:pt x="10004704" y="464350"/>
                </a:lnTo>
                <a:lnTo>
                  <a:pt x="10003574" y="464820"/>
                </a:lnTo>
                <a:lnTo>
                  <a:pt x="10001720" y="466674"/>
                </a:lnTo>
                <a:lnTo>
                  <a:pt x="10001250" y="467791"/>
                </a:lnTo>
                <a:lnTo>
                  <a:pt x="10001250" y="470433"/>
                </a:lnTo>
                <a:lnTo>
                  <a:pt x="10001720" y="471551"/>
                </a:lnTo>
                <a:lnTo>
                  <a:pt x="10003574" y="473405"/>
                </a:lnTo>
                <a:lnTo>
                  <a:pt x="10004704" y="473875"/>
                </a:lnTo>
                <a:lnTo>
                  <a:pt x="10007333" y="473875"/>
                </a:lnTo>
                <a:lnTo>
                  <a:pt x="10008451" y="473405"/>
                </a:lnTo>
                <a:lnTo>
                  <a:pt x="10010318" y="471551"/>
                </a:lnTo>
                <a:lnTo>
                  <a:pt x="10010775" y="470433"/>
                </a:lnTo>
                <a:lnTo>
                  <a:pt x="10010775" y="467791"/>
                </a:lnTo>
                <a:close/>
              </a:path>
              <a:path w="10151110" h="1866900">
                <a:moveTo>
                  <a:pt x="10010775" y="3454"/>
                </a:moveTo>
                <a:lnTo>
                  <a:pt x="10010318" y="2336"/>
                </a:lnTo>
                <a:lnTo>
                  <a:pt x="10008451" y="469"/>
                </a:lnTo>
                <a:lnTo>
                  <a:pt x="10007333" y="0"/>
                </a:lnTo>
                <a:lnTo>
                  <a:pt x="10004704" y="0"/>
                </a:lnTo>
                <a:lnTo>
                  <a:pt x="10003574" y="469"/>
                </a:lnTo>
                <a:lnTo>
                  <a:pt x="10001720" y="2336"/>
                </a:lnTo>
                <a:lnTo>
                  <a:pt x="10001250" y="3454"/>
                </a:lnTo>
                <a:lnTo>
                  <a:pt x="10001250" y="6083"/>
                </a:lnTo>
                <a:lnTo>
                  <a:pt x="10001720" y="7200"/>
                </a:lnTo>
                <a:lnTo>
                  <a:pt x="10003574" y="9067"/>
                </a:lnTo>
                <a:lnTo>
                  <a:pt x="10004704" y="9525"/>
                </a:lnTo>
                <a:lnTo>
                  <a:pt x="10007333" y="9525"/>
                </a:lnTo>
                <a:lnTo>
                  <a:pt x="10008451" y="9067"/>
                </a:lnTo>
                <a:lnTo>
                  <a:pt x="10010318" y="7200"/>
                </a:lnTo>
                <a:lnTo>
                  <a:pt x="10010775" y="6083"/>
                </a:lnTo>
                <a:lnTo>
                  <a:pt x="10010775" y="3454"/>
                </a:lnTo>
                <a:close/>
              </a:path>
              <a:path w="10151110" h="1866900">
                <a:moveTo>
                  <a:pt x="10058400" y="1860829"/>
                </a:moveTo>
                <a:lnTo>
                  <a:pt x="10057943" y="1859711"/>
                </a:lnTo>
                <a:lnTo>
                  <a:pt x="10056076" y="1857844"/>
                </a:lnTo>
                <a:lnTo>
                  <a:pt x="10054958" y="1857375"/>
                </a:lnTo>
                <a:lnTo>
                  <a:pt x="10052329" y="1857375"/>
                </a:lnTo>
                <a:lnTo>
                  <a:pt x="10051199" y="1857844"/>
                </a:lnTo>
                <a:lnTo>
                  <a:pt x="10049345" y="1859711"/>
                </a:lnTo>
                <a:lnTo>
                  <a:pt x="10048875" y="1860829"/>
                </a:lnTo>
                <a:lnTo>
                  <a:pt x="10048875" y="1863458"/>
                </a:lnTo>
                <a:lnTo>
                  <a:pt x="10049345" y="1864575"/>
                </a:lnTo>
                <a:lnTo>
                  <a:pt x="10051199" y="1866442"/>
                </a:lnTo>
                <a:lnTo>
                  <a:pt x="10052329" y="1866900"/>
                </a:lnTo>
                <a:lnTo>
                  <a:pt x="10054958" y="1866900"/>
                </a:lnTo>
                <a:lnTo>
                  <a:pt x="10056076" y="1866442"/>
                </a:lnTo>
                <a:lnTo>
                  <a:pt x="10057943" y="1864575"/>
                </a:lnTo>
                <a:lnTo>
                  <a:pt x="10058400" y="1863458"/>
                </a:lnTo>
                <a:lnTo>
                  <a:pt x="10058400" y="1860829"/>
                </a:lnTo>
                <a:close/>
              </a:path>
              <a:path w="10151110" h="1866900">
                <a:moveTo>
                  <a:pt x="10058400" y="1396479"/>
                </a:moveTo>
                <a:lnTo>
                  <a:pt x="10057943" y="1395361"/>
                </a:lnTo>
                <a:lnTo>
                  <a:pt x="10056076" y="1393507"/>
                </a:lnTo>
                <a:lnTo>
                  <a:pt x="10054958" y="1393037"/>
                </a:lnTo>
                <a:lnTo>
                  <a:pt x="10052329" y="1393037"/>
                </a:lnTo>
                <a:lnTo>
                  <a:pt x="10051199" y="1393507"/>
                </a:lnTo>
                <a:lnTo>
                  <a:pt x="10049345" y="1395361"/>
                </a:lnTo>
                <a:lnTo>
                  <a:pt x="10048875" y="1396479"/>
                </a:lnTo>
                <a:lnTo>
                  <a:pt x="10048875" y="1399120"/>
                </a:lnTo>
                <a:lnTo>
                  <a:pt x="10049345" y="1400238"/>
                </a:lnTo>
                <a:lnTo>
                  <a:pt x="10051199" y="1402092"/>
                </a:lnTo>
                <a:lnTo>
                  <a:pt x="10052329" y="1402562"/>
                </a:lnTo>
                <a:lnTo>
                  <a:pt x="10054958" y="1402562"/>
                </a:lnTo>
                <a:lnTo>
                  <a:pt x="10056076" y="1402092"/>
                </a:lnTo>
                <a:lnTo>
                  <a:pt x="10057943" y="1400238"/>
                </a:lnTo>
                <a:lnTo>
                  <a:pt x="10058400" y="1399120"/>
                </a:lnTo>
                <a:lnTo>
                  <a:pt x="10058400" y="1396479"/>
                </a:lnTo>
                <a:close/>
              </a:path>
              <a:path w="10151110" h="1866900">
                <a:moveTo>
                  <a:pt x="10058400" y="932141"/>
                </a:moveTo>
                <a:lnTo>
                  <a:pt x="10057943" y="931024"/>
                </a:lnTo>
                <a:lnTo>
                  <a:pt x="10056076" y="929157"/>
                </a:lnTo>
                <a:lnTo>
                  <a:pt x="10054958" y="928687"/>
                </a:lnTo>
                <a:lnTo>
                  <a:pt x="10052329" y="928687"/>
                </a:lnTo>
                <a:lnTo>
                  <a:pt x="10051199" y="929157"/>
                </a:lnTo>
                <a:lnTo>
                  <a:pt x="10049345" y="931024"/>
                </a:lnTo>
                <a:lnTo>
                  <a:pt x="10048875" y="932141"/>
                </a:lnTo>
                <a:lnTo>
                  <a:pt x="10048875" y="934770"/>
                </a:lnTo>
                <a:lnTo>
                  <a:pt x="10049345" y="935888"/>
                </a:lnTo>
                <a:lnTo>
                  <a:pt x="10051199" y="937755"/>
                </a:lnTo>
                <a:lnTo>
                  <a:pt x="10052329" y="938212"/>
                </a:lnTo>
                <a:lnTo>
                  <a:pt x="10054958" y="938212"/>
                </a:lnTo>
                <a:lnTo>
                  <a:pt x="10056076" y="937755"/>
                </a:lnTo>
                <a:lnTo>
                  <a:pt x="10057943" y="935888"/>
                </a:lnTo>
                <a:lnTo>
                  <a:pt x="10058400" y="934770"/>
                </a:lnTo>
                <a:lnTo>
                  <a:pt x="10058400" y="932141"/>
                </a:lnTo>
                <a:close/>
              </a:path>
              <a:path w="10151110" h="1866900">
                <a:moveTo>
                  <a:pt x="10058400" y="467791"/>
                </a:moveTo>
                <a:lnTo>
                  <a:pt x="10057943" y="466674"/>
                </a:lnTo>
                <a:lnTo>
                  <a:pt x="10056076" y="464820"/>
                </a:lnTo>
                <a:lnTo>
                  <a:pt x="10054958" y="464350"/>
                </a:lnTo>
                <a:lnTo>
                  <a:pt x="10052329" y="464350"/>
                </a:lnTo>
                <a:lnTo>
                  <a:pt x="10051199" y="464820"/>
                </a:lnTo>
                <a:lnTo>
                  <a:pt x="10049345" y="466674"/>
                </a:lnTo>
                <a:lnTo>
                  <a:pt x="10048875" y="467791"/>
                </a:lnTo>
                <a:lnTo>
                  <a:pt x="10048875" y="470433"/>
                </a:lnTo>
                <a:lnTo>
                  <a:pt x="10049345" y="471551"/>
                </a:lnTo>
                <a:lnTo>
                  <a:pt x="10051199" y="473405"/>
                </a:lnTo>
                <a:lnTo>
                  <a:pt x="10052329" y="473875"/>
                </a:lnTo>
                <a:lnTo>
                  <a:pt x="10054958" y="473875"/>
                </a:lnTo>
                <a:lnTo>
                  <a:pt x="10056076" y="473405"/>
                </a:lnTo>
                <a:lnTo>
                  <a:pt x="10057943" y="471551"/>
                </a:lnTo>
                <a:lnTo>
                  <a:pt x="10058400" y="470433"/>
                </a:lnTo>
                <a:lnTo>
                  <a:pt x="10058400" y="467791"/>
                </a:lnTo>
                <a:close/>
              </a:path>
              <a:path w="10151110" h="1866900">
                <a:moveTo>
                  <a:pt x="10058400" y="3454"/>
                </a:moveTo>
                <a:lnTo>
                  <a:pt x="10057943" y="2336"/>
                </a:lnTo>
                <a:lnTo>
                  <a:pt x="10056076" y="469"/>
                </a:lnTo>
                <a:lnTo>
                  <a:pt x="10054958" y="0"/>
                </a:lnTo>
                <a:lnTo>
                  <a:pt x="10052329" y="0"/>
                </a:lnTo>
                <a:lnTo>
                  <a:pt x="10051199" y="469"/>
                </a:lnTo>
                <a:lnTo>
                  <a:pt x="10049345" y="2336"/>
                </a:lnTo>
                <a:lnTo>
                  <a:pt x="10048875" y="3454"/>
                </a:lnTo>
                <a:lnTo>
                  <a:pt x="10048875" y="6083"/>
                </a:lnTo>
                <a:lnTo>
                  <a:pt x="10049345" y="7200"/>
                </a:lnTo>
                <a:lnTo>
                  <a:pt x="10051199" y="9067"/>
                </a:lnTo>
                <a:lnTo>
                  <a:pt x="10052329" y="9525"/>
                </a:lnTo>
                <a:lnTo>
                  <a:pt x="10054958" y="9525"/>
                </a:lnTo>
                <a:lnTo>
                  <a:pt x="10056076" y="9067"/>
                </a:lnTo>
                <a:lnTo>
                  <a:pt x="10057943" y="7200"/>
                </a:lnTo>
                <a:lnTo>
                  <a:pt x="10058400" y="6083"/>
                </a:lnTo>
                <a:lnTo>
                  <a:pt x="10058400" y="3454"/>
                </a:lnTo>
                <a:close/>
              </a:path>
              <a:path w="10151110" h="1866900">
                <a:moveTo>
                  <a:pt x="10106025" y="1860829"/>
                </a:moveTo>
                <a:lnTo>
                  <a:pt x="10105568" y="1859711"/>
                </a:lnTo>
                <a:lnTo>
                  <a:pt x="10103701" y="1857844"/>
                </a:lnTo>
                <a:lnTo>
                  <a:pt x="10102583" y="1857375"/>
                </a:lnTo>
                <a:lnTo>
                  <a:pt x="10099954" y="1857375"/>
                </a:lnTo>
                <a:lnTo>
                  <a:pt x="10098824" y="1857844"/>
                </a:lnTo>
                <a:lnTo>
                  <a:pt x="10096970" y="1859711"/>
                </a:lnTo>
                <a:lnTo>
                  <a:pt x="10096500" y="1860829"/>
                </a:lnTo>
                <a:lnTo>
                  <a:pt x="10096500" y="1863458"/>
                </a:lnTo>
                <a:lnTo>
                  <a:pt x="10096970" y="1864575"/>
                </a:lnTo>
                <a:lnTo>
                  <a:pt x="10098824" y="1866442"/>
                </a:lnTo>
                <a:lnTo>
                  <a:pt x="10099954" y="1866900"/>
                </a:lnTo>
                <a:lnTo>
                  <a:pt x="10102583" y="1866900"/>
                </a:lnTo>
                <a:lnTo>
                  <a:pt x="10103701" y="1866442"/>
                </a:lnTo>
                <a:lnTo>
                  <a:pt x="10105568" y="1864575"/>
                </a:lnTo>
                <a:lnTo>
                  <a:pt x="10106025" y="1863458"/>
                </a:lnTo>
                <a:lnTo>
                  <a:pt x="10106025" y="1860829"/>
                </a:lnTo>
                <a:close/>
              </a:path>
              <a:path w="10151110" h="1866900">
                <a:moveTo>
                  <a:pt x="10106025" y="1396479"/>
                </a:moveTo>
                <a:lnTo>
                  <a:pt x="10105568" y="1395361"/>
                </a:lnTo>
                <a:lnTo>
                  <a:pt x="10103701" y="1393507"/>
                </a:lnTo>
                <a:lnTo>
                  <a:pt x="10102583" y="1393037"/>
                </a:lnTo>
                <a:lnTo>
                  <a:pt x="10099954" y="1393037"/>
                </a:lnTo>
                <a:lnTo>
                  <a:pt x="10098824" y="1393507"/>
                </a:lnTo>
                <a:lnTo>
                  <a:pt x="10096970" y="1395361"/>
                </a:lnTo>
                <a:lnTo>
                  <a:pt x="10096500" y="1396479"/>
                </a:lnTo>
                <a:lnTo>
                  <a:pt x="10096500" y="1399120"/>
                </a:lnTo>
                <a:lnTo>
                  <a:pt x="10096970" y="1400238"/>
                </a:lnTo>
                <a:lnTo>
                  <a:pt x="10098824" y="1402092"/>
                </a:lnTo>
                <a:lnTo>
                  <a:pt x="10099954" y="1402562"/>
                </a:lnTo>
                <a:lnTo>
                  <a:pt x="10102583" y="1402562"/>
                </a:lnTo>
                <a:lnTo>
                  <a:pt x="10103701" y="1402092"/>
                </a:lnTo>
                <a:lnTo>
                  <a:pt x="10105568" y="1400238"/>
                </a:lnTo>
                <a:lnTo>
                  <a:pt x="10106025" y="1399120"/>
                </a:lnTo>
                <a:lnTo>
                  <a:pt x="10106025" y="1396479"/>
                </a:lnTo>
                <a:close/>
              </a:path>
              <a:path w="10151110" h="1866900">
                <a:moveTo>
                  <a:pt x="10106025" y="932141"/>
                </a:moveTo>
                <a:lnTo>
                  <a:pt x="10105568" y="931024"/>
                </a:lnTo>
                <a:lnTo>
                  <a:pt x="10103701" y="929157"/>
                </a:lnTo>
                <a:lnTo>
                  <a:pt x="10102583" y="928687"/>
                </a:lnTo>
                <a:lnTo>
                  <a:pt x="10099954" y="928687"/>
                </a:lnTo>
                <a:lnTo>
                  <a:pt x="10098824" y="929157"/>
                </a:lnTo>
                <a:lnTo>
                  <a:pt x="10096970" y="931024"/>
                </a:lnTo>
                <a:lnTo>
                  <a:pt x="10096500" y="932141"/>
                </a:lnTo>
                <a:lnTo>
                  <a:pt x="10096500" y="934770"/>
                </a:lnTo>
                <a:lnTo>
                  <a:pt x="10096970" y="935888"/>
                </a:lnTo>
                <a:lnTo>
                  <a:pt x="10098824" y="937755"/>
                </a:lnTo>
                <a:lnTo>
                  <a:pt x="10099954" y="938212"/>
                </a:lnTo>
                <a:lnTo>
                  <a:pt x="10102583" y="938212"/>
                </a:lnTo>
                <a:lnTo>
                  <a:pt x="10103701" y="937755"/>
                </a:lnTo>
                <a:lnTo>
                  <a:pt x="10105568" y="935888"/>
                </a:lnTo>
                <a:lnTo>
                  <a:pt x="10106025" y="934770"/>
                </a:lnTo>
                <a:lnTo>
                  <a:pt x="10106025" y="932141"/>
                </a:lnTo>
                <a:close/>
              </a:path>
              <a:path w="10151110" h="1866900">
                <a:moveTo>
                  <a:pt x="10106025" y="467791"/>
                </a:moveTo>
                <a:lnTo>
                  <a:pt x="10105568" y="466674"/>
                </a:lnTo>
                <a:lnTo>
                  <a:pt x="10103701" y="464820"/>
                </a:lnTo>
                <a:lnTo>
                  <a:pt x="10102583" y="464350"/>
                </a:lnTo>
                <a:lnTo>
                  <a:pt x="10099954" y="464350"/>
                </a:lnTo>
                <a:lnTo>
                  <a:pt x="10098824" y="464820"/>
                </a:lnTo>
                <a:lnTo>
                  <a:pt x="10096970" y="466674"/>
                </a:lnTo>
                <a:lnTo>
                  <a:pt x="10096500" y="467791"/>
                </a:lnTo>
                <a:lnTo>
                  <a:pt x="10096500" y="470433"/>
                </a:lnTo>
                <a:lnTo>
                  <a:pt x="10096970" y="471551"/>
                </a:lnTo>
                <a:lnTo>
                  <a:pt x="10098824" y="473405"/>
                </a:lnTo>
                <a:lnTo>
                  <a:pt x="10099954" y="473875"/>
                </a:lnTo>
                <a:lnTo>
                  <a:pt x="10102583" y="473875"/>
                </a:lnTo>
                <a:lnTo>
                  <a:pt x="10103701" y="473405"/>
                </a:lnTo>
                <a:lnTo>
                  <a:pt x="10105568" y="471551"/>
                </a:lnTo>
                <a:lnTo>
                  <a:pt x="10106025" y="470433"/>
                </a:lnTo>
                <a:lnTo>
                  <a:pt x="10106025" y="467791"/>
                </a:lnTo>
                <a:close/>
              </a:path>
              <a:path w="10151110" h="1866900">
                <a:moveTo>
                  <a:pt x="10106025" y="3454"/>
                </a:moveTo>
                <a:lnTo>
                  <a:pt x="10105568" y="2336"/>
                </a:lnTo>
                <a:lnTo>
                  <a:pt x="10103701" y="469"/>
                </a:lnTo>
                <a:lnTo>
                  <a:pt x="10102583" y="0"/>
                </a:lnTo>
                <a:lnTo>
                  <a:pt x="10099954" y="0"/>
                </a:lnTo>
                <a:lnTo>
                  <a:pt x="10098824" y="469"/>
                </a:lnTo>
                <a:lnTo>
                  <a:pt x="10096970" y="2336"/>
                </a:lnTo>
                <a:lnTo>
                  <a:pt x="10096500" y="3454"/>
                </a:lnTo>
                <a:lnTo>
                  <a:pt x="10096500" y="6083"/>
                </a:lnTo>
                <a:lnTo>
                  <a:pt x="10096970" y="7200"/>
                </a:lnTo>
                <a:lnTo>
                  <a:pt x="10098824" y="9067"/>
                </a:lnTo>
                <a:lnTo>
                  <a:pt x="10099954" y="9525"/>
                </a:lnTo>
                <a:lnTo>
                  <a:pt x="10102583" y="9525"/>
                </a:lnTo>
                <a:lnTo>
                  <a:pt x="10103701" y="9067"/>
                </a:lnTo>
                <a:lnTo>
                  <a:pt x="10105568" y="7200"/>
                </a:lnTo>
                <a:lnTo>
                  <a:pt x="10106025" y="6083"/>
                </a:lnTo>
                <a:lnTo>
                  <a:pt x="10106025" y="3454"/>
                </a:lnTo>
                <a:close/>
              </a:path>
              <a:path w="10151110" h="1866900">
                <a:moveTo>
                  <a:pt x="10150792" y="1857629"/>
                </a:moveTo>
                <a:lnTo>
                  <a:pt x="10150208" y="1857375"/>
                </a:lnTo>
                <a:lnTo>
                  <a:pt x="10147579" y="1857375"/>
                </a:lnTo>
                <a:lnTo>
                  <a:pt x="10146449" y="1857844"/>
                </a:lnTo>
                <a:lnTo>
                  <a:pt x="10144595" y="1859711"/>
                </a:lnTo>
                <a:lnTo>
                  <a:pt x="10144125" y="1860829"/>
                </a:lnTo>
                <a:lnTo>
                  <a:pt x="10144125" y="1863458"/>
                </a:lnTo>
                <a:lnTo>
                  <a:pt x="10144595" y="1864575"/>
                </a:lnTo>
                <a:lnTo>
                  <a:pt x="10146449" y="1866442"/>
                </a:lnTo>
                <a:lnTo>
                  <a:pt x="10147579" y="1866900"/>
                </a:lnTo>
                <a:lnTo>
                  <a:pt x="10150208" y="1866900"/>
                </a:lnTo>
                <a:lnTo>
                  <a:pt x="10150792" y="1866658"/>
                </a:lnTo>
                <a:lnTo>
                  <a:pt x="10150792" y="1857629"/>
                </a:lnTo>
                <a:close/>
              </a:path>
              <a:path w="10151110" h="1866900">
                <a:moveTo>
                  <a:pt x="10150792" y="1393278"/>
                </a:moveTo>
                <a:lnTo>
                  <a:pt x="10150208" y="1393037"/>
                </a:lnTo>
                <a:lnTo>
                  <a:pt x="10147579" y="1393037"/>
                </a:lnTo>
                <a:lnTo>
                  <a:pt x="10146449" y="1393507"/>
                </a:lnTo>
                <a:lnTo>
                  <a:pt x="10144595" y="1395361"/>
                </a:lnTo>
                <a:lnTo>
                  <a:pt x="10144125" y="1396479"/>
                </a:lnTo>
                <a:lnTo>
                  <a:pt x="10144125" y="1399120"/>
                </a:lnTo>
                <a:lnTo>
                  <a:pt x="10144595" y="1400238"/>
                </a:lnTo>
                <a:lnTo>
                  <a:pt x="10146449" y="1402092"/>
                </a:lnTo>
                <a:lnTo>
                  <a:pt x="10147579" y="1402562"/>
                </a:lnTo>
                <a:lnTo>
                  <a:pt x="10150208" y="1402562"/>
                </a:lnTo>
                <a:lnTo>
                  <a:pt x="10150792" y="1402321"/>
                </a:lnTo>
                <a:lnTo>
                  <a:pt x="10150792" y="1393278"/>
                </a:lnTo>
                <a:close/>
              </a:path>
              <a:path w="10151110" h="1866900">
                <a:moveTo>
                  <a:pt x="10150792" y="928941"/>
                </a:moveTo>
                <a:lnTo>
                  <a:pt x="10150208" y="928687"/>
                </a:lnTo>
                <a:lnTo>
                  <a:pt x="10147579" y="928687"/>
                </a:lnTo>
                <a:lnTo>
                  <a:pt x="10146449" y="929157"/>
                </a:lnTo>
                <a:lnTo>
                  <a:pt x="10144595" y="931024"/>
                </a:lnTo>
                <a:lnTo>
                  <a:pt x="10144125" y="932141"/>
                </a:lnTo>
                <a:lnTo>
                  <a:pt x="10144125" y="934770"/>
                </a:lnTo>
                <a:lnTo>
                  <a:pt x="10144595" y="935888"/>
                </a:lnTo>
                <a:lnTo>
                  <a:pt x="10146449" y="937755"/>
                </a:lnTo>
                <a:lnTo>
                  <a:pt x="10147579" y="938212"/>
                </a:lnTo>
                <a:lnTo>
                  <a:pt x="10150208" y="938212"/>
                </a:lnTo>
                <a:lnTo>
                  <a:pt x="10150792" y="937971"/>
                </a:lnTo>
                <a:lnTo>
                  <a:pt x="10150792" y="928941"/>
                </a:lnTo>
                <a:close/>
              </a:path>
              <a:path w="10151110" h="1866900">
                <a:moveTo>
                  <a:pt x="10150792" y="464591"/>
                </a:moveTo>
                <a:lnTo>
                  <a:pt x="10150208" y="464350"/>
                </a:lnTo>
                <a:lnTo>
                  <a:pt x="10147579" y="464350"/>
                </a:lnTo>
                <a:lnTo>
                  <a:pt x="10146449" y="464820"/>
                </a:lnTo>
                <a:lnTo>
                  <a:pt x="10144595" y="466674"/>
                </a:lnTo>
                <a:lnTo>
                  <a:pt x="10144125" y="467791"/>
                </a:lnTo>
                <a:lnTo>
                  <a:pt x="10144125" y="470433"/>
                </a:lnTo>
                <a:lnTo>
                  <a:pt x="10144595" y="471551"/>
                </a:lnTo>
                <a:lnTo>
                  <a:pt x="10146449" y="473405"/>
                </a:lnTo>
                <a:lnTo>
                  <a:pt x="10147579" y="473875"/>
                </a:lnTo>
                <a:lnTo>
                  <a:pt x="10150208" y="473875"/>
                </a:lnTo>
                <a:lnTo>
                  <a:pt x="10150792" y="473633"/>
                </a:lnTo>
                <a:lnTo>
                  <a:pt x="10150792" y="464591"/>
                </a:lnTo>
                <a:close/>
              </a:path>
              <a:path w="10151110" h="1866900">
                <a:moveTo>
                  <a:pt x="10150792" y="254"/>
                </a:moveTo>
                <a:lnTo>
                  <a:pt x="10150208" y="0"/>
                </a:lnTo>
                <a:lnTo>
                  <a:pt x="10147579" y="0"/>
                </a:lnTo>
                <a:lnTo>
                  <a:pt x="10146449" y="469"/>
                </a:lnTo>
                <a:lnTo>
                  <a:pt x="10144595" y="2336"/>
                </a:lnTo>
                <a:lnTo>
                  <a:pt x="10144125" y="3454"/>
                </a:lnTo>
                <a:lnTo>
                  <a:pt x="10144125" y="6083"/>
                </a:lnTo>
                <a:lnTo>
                  <a:pt x="10144595" y="7200"/>
                </a:lnTo>
                <a:lnTo>
                  <a:pt x="10146449" y="9067"/>
                </a:lnTo>
                <a:lnTo>
                  <a:pt x="10147579" y="9525"/>
                </a:lnTo>
                <a:lnTo>
                  <a:pt x="10150208" y="9525"/>
                </a:lnTo>
                <a:lnTo>
                  <a:pt x="10150792" y="9283"/>
                </a:lnTo>
                <a:lnTo>
                  <a:pt x="10150792" y="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57380" y="6581874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57380" y="6117530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95765" y="5653186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95765" y="5188842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95765" y="4724499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92625" y="5111452"/>
            <a:ext cx="177800" cy="12547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Sum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252423"/>
                </a:solidFill>
                <a:latin typeface="Tahoma"/>
                <a:cs typeface="Tahoma"/>
              </a:rPr>
              <a:t>UnitsInStock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27196" y="6692900"/>
            <a:ext cx="90931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Bigfoot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Breweries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25867" y="6684371"/>
            <a:ext cx="1348105" cy="3657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Aux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joyeux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ecclésiastiques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CompanyName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97476" y="6692900"/>
            <a:ext cx="1442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Grandma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Kelly's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Homestead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54273" y="4810125"/>
            <a:ext cx="7773034" cy="1857375"/>
          </a:xfrm>
          <a:custGeom>
            <a:avLst/>
            <a:gdLst/>
            <a:ahLst/>
            <a:cxnLst/>
            <a:rect l="l" t="t" r="r" b="b"/>
            <a:pathLst>
              <a:path w="7773034" h="1857375">
                <a:moveTo>
                  <a:pt x="2136013" y="0"/>
                </a:moveTo>
                <a:lnTo>
                  <a:pt x="0" y="0"/>
                </a:lnTo>
                <a:lnTo>
                  <a:pt x="0" y="1857375"/>
                </a:lnTo>
                <a:lnTo>
                  <a:pt x="2136013" y="1857375"/>
                </a:lnTo>
                <a:lnTo>
                  <a:pt x="2136013" y="0"/>
                </a:lnTo>
                <a:close/>
              </a:path>
              <a:path w="7773034" h="1857375">
                <a:moveTo>
                  <a:pt x="4954346" y="278612"/>
                </a:moveTo>
                <a:lnTo>
                  <a:pt x="2818346" y="278612"/>
                </a:lnTo>
                <a:lnTo>
                  <a:pt x="2818346" y="1857375"/>
                </a:lnTo>
                <a:lnTo>
                  <a:pt x="4954346" y="1857375"/>
                </a:lnTo>
                <a:lnTo>
                  <a:pt x="4954346" y="278612"/>
                </a:lnTo>
                <a:close/>
              </a:path>
              <a:path w="7773034" h="1857375">
                <a:moveTo>
                  <a:pt x="7772692" y="464350"/>
                </a:moveTo>
                <a:lnTo>
                  <a:pt x="5636679" y="464350"/>
                </a:lnTo>
                <a:lnTo>
                  <a:pt x="5636679" y="1857375"/>
                </a:lnTo>
                <a:lnTo>
                  <a:pt x="7772692" y="1857375"/>
                </a:lnTo>
                <a:lnTo>
                  <a:pt x="7772692" y="46435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63525" y="952563"/>
            <a:ext cx="920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252423"/>
                </a:solidFill>
                <a:latin typeface="Tahoma"/>
                <a:cs typeface="Tahoma"/>
              </a:rPr>
              <a:t>Stock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52423"/>
                </a:solidFill>
                <a:latin typeface="Tahoma"/>
                <a:cs typeface="Tahoma"/>
              </a:rPr>
              <a:t>Status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6700" y="1209674"/>
            <a:ext cx="1295400" cy="1409700"/>
          </a:xfrm>
          <a:prstGeom prst="rect">
            <a:avLst/>
          </a:prstGeom>
          <a:solidFill>
            <a:srgbClr val="252423"/>
          </a:solidFill>
          <a:ln w="3175">
            <a:solidFill>
              <a:srgbClr val="25242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20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</a:pP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Stock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6225" y="2686049"/>
            <a:ext cx="1276350" cy="1390650"/>
          </a:xfrm>
          <a:prstGeom prst="rect">
            <a:avLst/>
          </a:prstGeom>
          <a:ln w="19049">
            <a:solidFill>
              <a:srgbClr val="B3B0A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2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</a:pPr>
            <a:r>
              <a:rPr sz="1200" spc="-45" dirty="0">
                <a:solidFill>
                  <a:srgbClr val="252423"/>
                </a:solidFill>
                <a:latin typeface="Tahoma"/>
                <a:cs typeface="Tahoma"/>
              </a:rPr>
              <a:t>Low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Stock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6225" y="4152900"/>
            <a:ext cx="1276350" cy="1390650"/>
          </a:xfrm>
          <a:prstGeom prst="rect">
            <a:avLst/>
          </a:prstGeom>
          <a:ln w="19049">
            <a:solidFill>
              <a:srgbClr val="B3B0A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2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</a:pPr>
            <a:r>
              <a:rPr sz="1200" spc="-110" dirty="0">
                <a:solidFill>
                  <a:srgbClr val="252423"/>
                </a:solidFill>
                <a:latin typeface="Tahoma"/>
                <a:cs typeface="Tahoma"/>
              </a:rPr>
              <a:t>Out</a:t>
            </a:r>
            <a:r>
              <a:rPr sz="12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Stock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6225" y="5619749"/>
            <a:ext cx="1276350" cy="1390650"/>
          </a:xfrm>
          <a:prstGeom prst="rect">
            <a:avLst/>
          </a:prstGeom>
          <a:ln w="19049">
            <a:solidFill>
              <a:srgbClr val="B3B0A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2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Overstock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013370" y="2137574"/>
            <a:ext cx="4200525" cy="1650364"/>
          </a:xfrm>
          <a:custGeom>
            <a:avLst/>
            <a:gdLst/>
            <a:ahLst/>
            <a:cxnLst/>
            <a:rect l="l" t="t" r="r" b="b"/>
            <a:pathLst>
              <a:path w="4200525" h="1650364">
                <a:moveTo>
                  <a:pt x="9525" y="1644129"/>
                </a:moveTo>
                <a:lnTo>
                  <a:pt x="9067" y="1643011"/>
                </a:lnTo>
                <a:lnTo>
                  <a:pt x="7200" y="1641144"/>
                </a:lnTo>
                <a:lnTo>
                  <a:pt x="6083" y="1640674"/>
                </a:lnTo>
                <a:lnTo>
                  <a:pt x="3454" y="1640674"/>
                </a:lnTo>
                <a:lnTo>
                  <a:pt x="2336" y="1641144"/>
                </a:lnTo>
                <a:lnTo>
                  <a:pt x="469" y="1643011"/>
                </a:lnTo>
                <a:lnTo>
                  <a:pt x="0" y="1644129"/>
                </a:lnTo>
                <a:lnTo>
                  <a:pt x="0" y="1646758"/>
                </a:lnTo>
                <a:lnTo>
                  <a:pt x="469" y="1647875"/>
                </a:lnTo>
                <a:lnTo>
                  <a:pt x="2336" y="1649742"/>
                </a:lnTo>
                <a:lnTo>
                  <a:pt x="3454" y="1650199"/>
                </a:lnTo>
                <a:lnTo>
                  <a:pt x="6083" y="1650199"/>
                </a:lnTo>
                <a:lnTo>
                  <a:pt x="7200" y="1649742"/>
                </a:lnTo>
                <a:lnTo>
                  <a:pt x="9067" y="1647875"/>
                </a:lnTo>
                <a:lnTo>
                  <a:pt x="9525" y="1646758"/>
                </a:lnTo>
                <a:lnTo>
                  <a:pt x="9525" y="1644129"/>
                </a:lnTo>
                <a:close/>
              </a:path>
              <a:path w="4200525" h="1650364">
                <a:moveTo>
                  <a:pt x="9525" y="1097229"/>
                </a:moveTo>
                <a:lnTo>
                  <a:pt x="9067" y="1096111"/>
                </a:lnTo>
                <a:lnTo>
                  <a:pt x="7200" y="1094257"/>
                </a:lnTo>
                <a:lnTo>
                  <a:pt x="6083" y="1093787"/>
                </a:lnTo>
                <a:lnTo>
                  <a:pt x="3454" y="1093787"/>
                </a:lnTo>
                <a:lnTo>
                  <a:pt x="2336" y="1094257"/>
                </a:lnTo>
                <a:lnTo>
                  <a:pt x="469" y="1096111"/>
                </a:lnTo>
                <a:lnTo>
                  <a:pt x="0" y="1097229"/>
                </a:lnTo>
                <a:lnTo>
                  <a:pt x="0" y="1099870"/>
                </a:lnTo>
                <a:lnTo>
                  <a:pt x="469" y="1100988"/>
                </a:lnTo>
                <a:lnTo>
                  <a:pt x="2336" y="1102842"/>
                </a:lnTo>
                <a:lnTo>
                  <a:pt x="3454" y="1103312"/>
                </a:lnTo>
                <a:lnTo>
                  <a:pt x="6083" y="1103312"/>
                </a:lnTo>
                <a:lnTo>
                  <a:pt x="7200" y="1102842"/>
                </a:lnTo>
                <a:lnTo>
                  <a:pt x="9067" y="1100988"/>
                </a:lnTo>
                <a:lnTo>
                  <a:pt x="9525" y="1099870"/>
                </a:lnTo>
                <a:lnTo>
                  <a:pt x="9525" y="1097229"/>
                </a:lnTo>
                <a:close/>
              </a:path>
              <a:path w="4200525" h="1650364">
                <a:moveTo>
                  <a:pt x="9525" y="550341"/>
                </a:moveTo>
                <a:lnTo>
                  <a:pt x="9067" y="549224"/>
                </a:lnTo>
                <a:lnTo>
                  <a:pt x="7200" y="547357"/>
                </a:lnTo>
                <a:lnTo>
                  <a:pt x="6083" y="546887"/>
                </a:lnTo>
                <a:lnTo>
                  <a:pt x="3454" y="546887"/>
                </a:lnTo>
                <a:lnTo>
                  <a:pt x="2336" y="547357"/>
                </a:lnTo>
                <a:lnTo>
                  <a:pt x="469" y="549224"/>
                </a:lnTo>
                <a:lnTo>
                  <a:pt x="0" y="550341"/>
                </a:lnTo>
                <a:lnTo>
                  <a:pt x="0" y="552970"/>
                </a:lnTo>
                <a:lnTo>
                  <a:pt x="469" y="554088"/>
                </a:lnTo>
                <a:lnTo>
                  <a:pt x="2336" y="555955"/>
                </a:lnTo>
                <a:lnTo>
                  <a:pt x="3454" y="556412"/>
                </a:lnTo>
                <a:lnTo>
                  <a:pt x="6083" y="556412"/>
                </a:lnTo>
                <a:lnTo>
                  <a:pt x="7200" y="555955"/>
                </a:lnTo>
                <a:lnTo>
                  <a:pt x="9067" y="554088"/>
                </a:lnTo>
                <a:lnTo>
                  <a:pt x="9525" y="552970"/>
                </a:lnTo>
                <a:lnTo>
                  <a:pt x="9525" y="550341"/>
                </a:lnTo>
                <a:close/>
              </a:path>
              <a:path w="4200525" h="1650364">
                <a:moveTo>
                  <a:pt x="9525" y="3441"/>
                </a:moveTo>
                <a:lnTo>
                  <a:pt x="9067" y="2324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24"/>
                </a:lnTo>
                <a:lnTo>
                  <a:pt x="0" y="3441"/>
                </a:lnTo>
                <a:lnTo>
                  <a:pt x="0" y="6083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41"/>
                </a:lnTo>
                <a:close/>
              </a:path>
              <a:path w="4200525" h="1650364">
                <a:moveTo>
                  <a:pt x="57150" y="1644129"/>
                </a:moveTo>
                <a:lnTo>
                  <a:pt x="56692" y="1643011"/>
                </a:lnTo>
                <a:lnTo>
                  <a:pt x="54825" y="1641144"/>
                </a:lnTo>
                <a:lnTo>
                  <a:pt x="53708" y="1640674"/>
                </a:lnTo>
                <a:lnTo>
                  <a:pt x="51079" y="1640674"/>
                </a:lnTo>
                <a:lnTo>
                  <a:pt x="49961" y="1641144"/>
                </a:lnTo>
                <a:lnTo>
                  <a:pt x="48094" y="1643011"/>
                </a:lnTo>
                <a:lnTo>
                  <a:pt x="47625" y="1644129"/>
                </a:lnTo>
                <a:lnTo>
                  <a:pt x="47625" y="1646758"/>
                </a:lnTo>
                <a:lnTo>
                  <a:pt x="48094" y="1647875"/>
                </a:lnTo>
                <a:lnTo>
                  <a:pt x="49961" y="1649742"/>
                </a:lnTo>
                <a:lnTo>
                  <a:pt x="51079" y="1650199"/>
                </a:lnTo>
                <a:lnTo>
                  <a:pt x="53708" y="1650199"/>
                </a:lnTo>
                <a:lnTo>
                  <a:pt x="54825" y="1649742"/>
                </a:lnTo>
                <a:lnTo>
                  <a:pt x="56692" y="1647875"/>
                </a:lnTo>
                <a:lnTo>
                  <a:pt x="57150" y="1646758"/>
                </a:lnTo>
                <a:lnTo>
                  <a:pt x="57150" y="1644129"/>
                </a:lnTo>
                <a:close/>
              </a:path>
              <a:path w="4200525" h="1650364">
                <a:moveTo>
                  <a:pt x="57150" y="1097229"/>
                </a:moveTo>
                <a:lnTo>
                  <a:pt x="56692" y="1096111"/>
                </a:lnTo>
                <a:lnTo>
                  <a:pt x="54825" y="1094257"/>
                </a:lnTo>
                <a:lnTo>
                  <a:pt x="53708" y="1093787"/>
                </a:lnTo>
                <a:lnTo>
                  <a:pt x="51079" y="1093787"/>
                </a:lnTo>
                <a:lnTo>
                  <a:pt x="49961" y="1094257"/>
                </a:lnTo>
                <a:lnTo>
                  <a:pt x="48094" y="1096111"/>
                </a:lnTo>
                <a:lnTo>
                  <a:pt x="47625" y="1097229"/>
                </a:lnTo>
                <a:lnTo>
                  <a:pt x="47625" y="1099870"/>
                </a:lnTo>
                <a:lnTo>
                  <a:pt x="48094" y="1100988"/>
                </a:lnTo>
                <a:lnTo>
                  <a:pt x="49961" y="1102842"/>
                </a:lnTo>
                <a:lnTo>
                  <a:pt x="51079" y="1103312"/>
                </a:lnTo>
                <a:lnTo>
                  <a:pt x="53708" y="1103312"/>
                </a:lnTo>
                <a:lnTo>
                  <a:pt x="54825" y="1102842"/>
                </a:lnTo>
                <a:lnTo>
                  <a:pt x="56692" y="1100988"/>
                </a:lnTo>
                <a:lnTo>
                  <a:pt x="57150" y="1099870"/>
                </a:lnTo>
                <a:lnTo>
                  <a:pt x="57150" y="1097229"/>
                </a:lnTo>
                <a:close/>
              </a:path>
              <a:path w="4200525" h="1650364">
                <a:moveTo>
                  <a:pt x="57150" y="550341"/>
                </a:moveTo>
                <a:lnTo>
                  <a:pt x="56692" y="549224"/>
                </a:lnTo>
                <a:lnTo>
                  <a:pt x="54825" y="547357"/>
                </a:lnTo>
                <a:lnTo>
                  <a:pt x="53708" y="546887"/>
                </a:lnTo>
                <a:lnTo>
                  <a:pt x="51079" y="546887"/>
                </a:lnTo>
                <a:lnTo>
                  <a:pt x="49961" y="547357"/>
                </a:lnTo>
                <a:lnTo>
                  <a:pt x="48094" y="549224"/>
                </a:lnTo>
                <a:lnTo>
                  <a:pt x="47625" y="550341"/>
                </a:lnTo>
                <a:lnTo>
                  <a:pt x="47625" y="552970"/>
                </a:lnTo>
                <a:lnTo>
                  <a:pt x="48094" y="554088"/>
                </a:lnTo>
                <a:lnTo>
                  <a:pt x="49961" y="555955"/>
                </a:lnTo>
                <a:lnTo>
                  <a:pt x="51079" y="556412"/>
                </a:lnTo>
                <a:lnTo>
                  <a:pt x="53708" y="556412"/>
                </a:lnTo>
                <a:lnTo>
                  <a:pt x="54825" y="555955"/>
                </a:lnTo>
                <a:lnTo>
                  <a:pt x="56692" y="554088"/>
                </a:lnTo>
                <a:lnTo>
                  <a:pt x="57150" y="552970"/>
                </a:lnTo>
                <a:lnTo>
                  <a:pt x="57150" y="550341"/>
                </a:lnTo>
                <a:close/>
              </a:path>
              <a:path w="4200525" h="1650364">
                <a:moveTo>
                  <a:pt x="57150" y="3441"/>
                </a:moveTo>
                <a:lnTo>
                  <a:pt x="56692" y="2324"/>
                </a:lnTo>
                <a:lnTo>
                  <a:pt x="54825" y="469"/>
                </a:lnTo>
                <a:lnTo>
                  <a:pt x="53708" y="0"/>
                </a:lnTo>
                <a:lnTo>
                  <a:pt x="51079" y="0"/>
                </a:lnTo>
                <a:lnTo>
                  <a:pt x="49961" y="469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83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83"/>
                </a:lnTo>
                <a:lnTo>
                  <a:pt x="57150" y="3441"/>
                </a:lnTo>
                <a:close/>
              </a:path>
              <a:path w="4200525" h="1650364">
                <a:moveTo>
                  <a:pt x="104775" y="1644129"/>
                </a:moveTo>
                <a:lnTo>
                  <a:pt x="104317" y="1643011"/>
                </a:lnTo>
                <a:lnTo>
                  <a:pt x="102450" y="1641144"/>
                </a:lnTo>
                <a:lnTo>
                  <a:pt x="101333" y="1640674"/>
                </a:lnTo>
                <a:lnTo>
                  <a:pt x="98704" y="1640674"/>
                </a:lnTo>
                <a:lnTo>
                  <a:pt x="97586" y="1641144"/>
                </a:lnTo>
                <a:lnTo>
                  <a:pt x="95719" y="1643011"/>
                </a:lnTo>
                <a:lnTo>
                  <a:pt x="95250" y="1644129"/>
                </a:lnTo>
                <a:lnTo>
                  <a:pt x="95250" y="1646758"/>
                </a:lnTo>
                <a:lnTo>
                  <a:pt x="95719" y="1647875"/>
                </a:lnTo>
                <a:lnTo>
                  <a:pt x="97586" y="1649742"/>
                </a:lnTo>
                <a:lnTo>
                  <a:pt x="98704" y="1650199"/>
                </a:lnTo>
                <a:lnTo>
                  <a:pt x="101333" y="1650199"/>
                </a:lnTo>
                <a:lnTo>
                  <a:pt x="102450" y="1649742"/>
                </a:lnTo>
                <a:lnTo>
                  <a:pt x="104317" y="1647875"/>
                </a:lnTo>
                <a:lnTo>
                  <a:pt x="104775" y="1646758"/>
                </a:lnTo>
                <a:lnTo>
                  <a:pt x="104775" y="1644129"/>
                </a:lnTo>
                <a:close/>
              </a:path>
              <a:path w="4200525" h="1650364">
                <a:moveTo>
                  <a:pt x="104775" y="1097229"/>
                </a:moveTo>
                <a:lnTo>
                  <a:pt x="104317" y="1096111"/>
                </a:lnTo>
                <a:lnTo>
                  <a:pt x="102450" y="1094257"/>
                </a:lnTo>
                <a:lnTo>
                  <a:pt x="101333" y="1093787"/>
                </a:lnTo>
                <a:lnTo>
                  <a:pt x="98704" y="1093787"/>
                </a:lnTo>
                <a:lnTo>
                  <a:pt x="97586" y="1094257"/>
                </a:lnTo>
                <a:lnTo>
                  <a:pt x="95719" y="1096111"/>
                </a:lnTo>
                <a:lnTo>
                  <a:pt x="95250" y="1097229"/>
                </a:lnTo>
                <a:lnTo>
                  <a:pt x="95250" y="1099870"/>
                </a:lnTo>
                <a:lnTo>
                  <a:pt x="95719" y="1100988"/>
                </a:lnTo>
                <a:lnTo>
                  <a:pt x="97586" y="1102842"/>
                </a:lnTo>
                <a:lnTo>
                  <a:pt x="98704" y="1103312"/>
                </a:lnTo>
                <a:lnTo>
                  <a:pt x="101333" y="1103312"/>
                </a:lnTo>
                <a:lnTo>
                  <a:pt x="102450" y="1102842"/>
                </a:lnTo>
                <a:lnTo>
                  <a:pt x="104317" y="1100988"/>
                </a:lnTo>
                <a:lnTo>
                  <a:pt x="104775" y="1099870"/>
                </a:lnTo>
                <a:lnTo>
                  <a:pt x="104775" y="1097229"/>
                </a:lnTo>
                <a:close/>
              </a:path>
              <a:path w="4200525" h="1650364">
                <a:moveTo>
                  <a:pt x="104775" y="550341"/>
                </a:moveTo>
                <a:lnTo>
                  <a:pt x="104317" y="549224"/>
                </a:lnTo>
                <a:lnTo>
                  <a:pt x="102450" y="547357"/>
                </a:lnTo>
                <a:lnTo>
                  <a:pt x="101333" y="546887"/>
                </a:lnTo>
                <a:lnTo>
                  <a:pt x="98704" y="546887"/>
                </a:lnTo>
                <a:lnTo>
                  <a:pt x="97586" y="547357"/>
                </a:lnTo>
                <a:lnTo>
                  <a:pt x="95719" y="549224"/>
                </a:lnTo>
                <a:lnTo>
                  <a:pt x="95250" y="550341"/>
                </a:lnTo>
                <a:lnTo>
                  <a:pt x="95250" y="552970"/>
                </a:lnTo>
                <a:lnTo>
                  <a:pt x="95719" y="554088"/>
                </a:lnTo>
                <a:lnTo>
                  <a:pt x="97586" y="555955"/>
                </a:lnTo>
                <a:lnTo>
                  <a:pt x="98704" y="556412"/>
                </a:lnTo>
                <a:lnTo>
                  <a:pt x="101333" y="556412"/>
                </a:lnTo>
                <a:lnTo>
                  <a:pt x="102450" y="555955"/>
                </a:lnTo>
                <a:lnTo>
                  <a:pt x="104317" y="554088"/>
                </a:lnTo>
                <a:lnTo>
                  <a:pt x="104775" y="552970"/>
                </a:lnTo>
                <a:lnTo>
                  <a:pt x="104775" y="550341"/>
                </a:lnTo>
                <a:close/>
              </a:path>
              <a:path w="4200525" h="1650364">
                <a:moveTo>
                  <a:pt x="104775" y="3441"/>
                </a:moveTo>
                <a:lnTo>
                  <a:pt x="104317" y="2324"/>
                </a:lnTo>
                <a:lnTo>
                  <a:pt x="102450" y="469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69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83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83"/>
                </a:lnTo>
                <a:lnTo>
                  <a:pt x="104775" y="3441"/>
                </a:lnTo>
                <a:close/>
              </a:path>
              <a:path w="4200525" h="1650364">
                <a:moveTo>
                  <a:pt x="152400" y="1644129"/>
                </a:moveTo>
                <a:lnTo>
                  <a:pt x="151942" y="1643011"/>
                </a:lnTo>
                <a:lnTo>
                  <a:pt x="150075" y="1641144"/>
                </a:lnTo>
                <a:lnTo>
                  <a:pt x="148958" y="1640674"/>
                </a:lnTo>
                <a:lnTo>
                  <a:pt x="146329" y="1640674"/>
                </a:lnTo>
                <a:lnTo>
                  <a:pt x="145211" y="1641144"/>
                </a:lnTo>
                <a:lnTo>
                  <a:pt x="143344" y="1643011"/>
                </a:lnTo>
                <a:lnTo>
                  <a:pt x="142875" y="1644129"/>
                </a:lnTo>
                <a:lnTo>
                  <a:pt x="142875" y="1646758"/>
                </a:lnTo>
                <a:lnTo>
                  <a:pt x="143344" y="1647875"/>
                </a:lnTo>
                <a:lnTo>
                  <a:pt x="145211" y="1649742"/>
                </a:lnTo>
                <a:lnTo>
                  <a:pt x="146329" y="1650199"/>
                </a:lnTo>
                <a:lnTo>
                  <a:pt x="148958" y="1650199"/>
                </a:lnTo>
                <a:lnTo>
                  <a:pt x="150075" y="1649742"/>
                </a:lnTo>
                <a:lnTo>
                  <a:pt x="151942" y="1647875"/>
                </a:lnTo>
                <a:lnTo>
                  <a:pt x="152400" y="1646758"/>
                </a:lnTo>
                <a:lnTo>
                  <a:pt x="152400" y="1644129"/>
                </a:lnTo>
                <a:close/>
              </a:path>
              <a:path w="4200525" h="1650364">
                <a:moveTo>
                  <a:pt x="152400" y="1097229"/>
                </a:moveTo>
                <a:lnTo>
                  <a:pt x="151942" y="1096111"/>
                </a:lnTo>
                <a:lnTo>
                  <a:pt x="150075" y="1094257"/>
                </a:lnTo>
                <a:lnTo>
                  <a:pt x="148958" y="1093787"/>
                </a:lnTo>
                <a:lnTo>
                  <a:pt x="146329" y="1093787"/>
                </a:lnTo>
                <a:lnTo>
                  <a:pt x="145211" y="1094257"/>
                </a:lnTo>
                <a:lnTo>
                  <a:pt x="143344" y="1096111"/>
                </a:lnTo>
                <a:lnTo>
                  <a:pt x="142875" y="1097229"/>
                </a:lnTo>
                <a:lnTo>
                  <a:pt x="142875" y="1099870"/>
                </a:lnTo>
                <a:lnTo>
                  <a:pt x="143344" y="1100988"/>
                </a:lnTo>
                <a:lnTo>
                  <a:pt x="145211" y="1102842"/>
                </a:lnTo>
                <a:lnTo>
                  <a:pt x="146329" y="1103312"/>
                </a:lnTo>
                <a:lnTo>
                  <a:pt x="148958" y="1103312"/>
                </a:lnTo>
                <a:lnTo>
                  <a:pt x="150075" y="1102842"/>
                </a:lnTo>
                <a:lnTo>
                  <a:pt x="151942" y="1100988"/>
                </a:lnTo>
                <a:lnTo>
                  <a:pt x="152400" y="1099870"/>
                </a:lnTo>
                <a:lnTo>
                  <a:pt x="152400" y="1097229"/>
                </a:lnTo>
                <a:close/>
              </a:path>
              <a:path w="4200525" h="1650364">
                <a:moveTo>
                  <a:pt x="152400" y="550341"/>
                </a:moveTo>
                <a:lnTo>
                  <a:pt x="151942" y="549224"/>
                </a:lnTo>
                <a:lnTo>
                  <a:pt x="150075" y="547357"/>
                </a:lnTo>
                <a:lnTo>
                  <a:pt x="148958" y="546887"/>
                </a:lnTo>
                <a:lnTo>
                  <a:pt x="146329" y="546887"/>
                </a:lnTo>
                <a:lnTo>
                  <a:pt x="145211" y="547357"/>
                </a:lnTo>
                <a:lnTo>
                  <a:pt x="143344" y="549224"/>
                </a:lnTo>
                <a:lnTo>
                  <a:pt x="142875" y="550341"/>
                </a:lnTo>
                <a:lnTo>
                  <a:pt x="142875" y="552970"/>
                </a:lnTo>
                <a:lnTo>
                  <a:pt x="143344" y="554088"/>
                </a:lnTo>
                <a:lnTo>
                  <a:pt x="145211" y="555955"/>
                </a:lnTo>
                <a:lnTo>
                  <a:pt x="146329" y="556412"/>
                </a:lnTo>
                <a:lnTo>
                  <a:pt x="148958" y="556412"/>
                </a:lnTo>
                <a:lnTo>
                  <a:pt x="150075" y="555955"/>
                </a:lnTo>
                <a:lnTo>
                  <a:pt x="151942" y="554088"/>
                </a:lnTo>
                <a:lnTo>
                  <a:pt x="152400" y="552970"/>
                </a:lnTo>
                <a:lnTo>
                  <a:pt x="152400" y="550341"/>
                </a:lnTo>
                <a:close/>
              </a:path>
              <a:path w="4200525" h="1650364">
                <a:moveTo>
                  <a:pt x="152400" y="3441"/>
                </a:moveTo>
                <a:lnTo>
                  <a:pt x="151942" y="2324"/>
                </a:lnTo>
                <a:lnTo>
                  <a:pt x="150075" y="469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69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83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83"/>
                </a:lnTo>
                <a:lnTo>
                  <a:pt x="152400" y="3441"/>
                </a:lnTo>
                <a:close/>
              </a:path>
              <a:path w="4200525" h="1650364">
                <a:moveTo>
                  <a:pt x="200025" y="1644129"/>
                </a:moveTo>
                <a:lnTo>
                  <a:pt x="199567" y="1643011"/>
                </a:lnTo>
                <a:lnTo>
                  <a:pt x="197700" y="1641144"/>
                </a:lnTo>
                <a:lnTo>
                  <a:pt x="196583" y="1640674"/>
                </a:lnTo>
                <a:lnTo>
                  <a:pt x="193954" y="1640674"/>
                </a:lnTo>
                <a:lnTo>
                  <a:pt x="192836" y="1641144"/>
                </a:lnTo>
                <a:lnTo>
                  <a:pt x="190969" y="1643011"/>
                </a:lnTo>
                <a:lnTo>
                  <a:pt x="190500" y="1644129"/>
                </a:lnTo>
                <a:lnTo>
                  <a:pt x="190500" y="1646758"/>
                </a:lnTo>
                <a:lnTo>
                  <a:pt x="190969" y="1647875"/>
                </a:lnTo>
                <a:lnTo>
                  <a:pt x="192836" y="1649742"/>
                </a:lnTo>
                <a:lnTo>
                  <a:pt x="193954" y="1650199"/>
                </a:lnTo>
                <a:lnTo>
                  <a:pt x="196583" y="1650199"/>
                </a:lnTo>
                <a:lnTo>
                  <a:pt x="197700" y="1649742"/>
                </a:lnTo>
                <a:lnTo>
                  <a:pt x="199567" y="1647875"/>
                </a:lnTo>
                <a:lnTo>
                  <a:pt x="200025" y="1646758"/>
                </a:lnTo>
                <a:lnTo>
                  <a:pt x="200025" y="1644129"/>
                </a:lnTo>
                <a:close/>
              </a:path>
              <a:path w="4200525" h="1650364">
                <a:moveTo>
                  <a:pt x="200025" y="1097229"/>
                </a:moveTo>
                <a:lnTo>
                  <a:pt x="199567" y="1096111"/>
                </a:lnTo>
                <a:lnTo>
                  <a:pt x="197700" y="1094257"/>
                </a:lnTo>
                <a:lnTo>
                  <a:pt x="196583" y="1093787"/>
                </a:lnTo>
                <a:lnTo>
                  <a:pt x="193954" y="1093787"/>
                </a:lnTo>
                <a:lnTo>
                  <a:pt x="192836" y="1094257"/>
                </a:lnTo>
                <a:lnTo>
                  <a:pt x="190969" y="1096111"/>
                </a:lnTo>
                <a:lnTo>
                  <a:pt x="190500" y="1097229"/>
                </a:lnTo>
                <a:lnTo>
                  <a:pt x="190500" y="1099870"/>
                </a:lnTo>
                <a:lnTo>
                  <a:pt x="190969" y="1100988"/>
                </a:lnTo>
                <a:lnTo>
                  <a:pt x="192836" y="1102842"/>
                </a:lnTo>
                <a:lnTo>
                  <a:pt x="193954" y="1103312"/>
                </a:lnTo>
                <a:lnTo>
                  <a:pt x="196583" y="1103312"/>
                </a:lnTo>
                <a:lnTo>
                  <a:pt x="197700" y="1102842"/>
                </a:lnTo>
                <a:lnTo>
                  <a:pt x="199567" y="1100988"/>
                </a:lnTo>
                <a:lnTo>
                  <a:pt x="200025" y="1099870"/>
                </a:lnTo>
                <a:lnTo>
                  <a:pt x="200025" y="1097229"/>
                </a:lnTo>
                <a:close/>
              </a:path>
              <a:path w="4200525" h="1650364">
                <a:moveTo>
                  <a:pt x="200025" y="550341"/>
                </a:moveTo>
                <a:lnTo>
                  <a:pt x="199567" y="549224"/>
                </a:lnTo>
                <a:lnTo>
                  <a:pt x="197700" y="547357"/>
                </a:lnTo>
                <a:lnTo>
                  <a:pt x="196583" y="546887"/>
                </a:lnTo>
                <a:lnTo>
                  <a:pt x="193954" y="546887"/>
                </a:lnTo>
                <a:lnTo>
                  <a:pt x="192836" y="547357"/>
                </a:lnTo>
                <a:lnTo>
                  <a:pt x="190969" y="549224"/>
                </a:lnTo>
                <a:lnTo>
                  <a:pt x="190500" y="550341"/>
                </a:lnTo>
                <a:lnTo>
                  <a:pt x="190500" y="552970"/>
                </a:lnTo>
                <a:lnTo>
                  <a:pt x="190969" y="554088"/>
                </a:lnTo>
                <a:lnTo>
                  <a:pt x="192836" y="555955"/>
                </a:lnTo>
                <a:lnTo>
                  <a:pt x="193954" y="556412"/>
                </a:lnTo>
                <a:lnTo>
                  <a:pt x="196583" y="556412"/>
                </a:lnTo>
                <a:lnTo>
                  <a:pt x="197700" y="555955"/>
                </a:lnTo>
                <a:lnTo>
                  <a:pt x="199567" y="554088"/>
                </a:lnTo>
                <a:lnTo>
                  <a:pt x="200025" y="552970"/>
                </a:lnTo>
                <a:lnTo>
                  <a:pt x="200025" y="550341"/>
                </a:lnTo>
                <a:close/>
              </a:path>
              <a:path w="4200525" h="1650364">
                <a:moveTo>
                  <a:pt x="200025" y="3441"/>
                </a:moveTo>
                <a:lnTo>
                  <a:pt x="199567" y="2324"/>
                </a:lnTo>
                <a:lnTo>
                  <a:pt x="197700" y="469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69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83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83"/>
                </a:lnTo>
                <a:lnTo>
                  <a:pt x="200025" y="3441"/>
                </a:lnTo>
                <a:close/>
              </a:path>
              <a:path w="4200525" h="1650364">
                <a:moveTo>
                  <a:pt x="247650" y="1644129"/>
                </a:moveTo>
                <a:lnTo>
                  <a:pt x="247192" y="1643011"/>
                </a:lnTo>
                <a:lnTo>
                  <a:pt x="245325" y="1641144"/>
                </a:lnTo>
                <a:lnTo>
                  <a:pt x="244208" y="1640674"/>
                </a:lnTo>
                <a:lnTo>
                  <a:pt x="241579" y="1640674"/>
                </a:lnTo>
                <a:lnTo>
                  <a:pt x="240461" y="1641144"/>
                </a:lnTo>
                <a:lnTo>
                  <a:pt x="238594" y="1643011"/>
                </a:lnTo>
                <a:lnTo>
                  <a:pt x="238125" y="1644129"/>
                </a:lnTo>
                <a:lnTo>
                  <a:pt x="238125" y="1646758"/>
                </a:lnTo>
                <a:lnTo>
                  <a:pt x="238594" y="1647875"/>
                </a:lnTo>
                <a:lnTo>
                  <a:pt x="240461" y="1649742"/>
                </a:lnTo>
                <a:lnTo>
                  <a:pt x="241579" y="1650199"/>
                </a:lnTo>
                <a:lnTo>
                  <a:pt x="244208" y="1650199"/>
                </a:lnTo>
                <a:lnTo>
                  <a:pt x="245325" y="1649742"/>
                </a:lnTo>
                <a:lnTo>
                  <a:pt x="247192" y="1647875"/>
                </a:lnTo>
                <a:lnTo>
                  <a:pt x="247650" y="1646758"/>
                </a:lnTo>
                <a:lnTo>
                  <a:pt x="247650" y="1644129"/>
                </a:lnTo>
                <a:close/>
              </a:path>
              <a:path w="4200525" h="1650364">
                <a:moveTo>
                  <a:pt x="247650" y="1097229"/>
                </a:moveTo>
                <a:lnTo>
                  <a:pt x="247192" y="1096111"/>
                </a:lnTo>
                <a:lnTo>
                  <a:pt x="245325" y="1094257"/>
                </a:lnTo>
                <a:lnTo>
                  <a:pt x="244208" y="1093787"/>
                </a:lnTo>
                <a:lnTo>
                  <a:pt x="241579" y="1093787"/>
                </a:lnTo>
                <a:lnTo>
                  <a:pt x="240461" y="1094257"/>
                </a:lnTo>
                <a:lnTo>
                  <a:pt x="238594" y="1096111"/>
                </a:lnTo>
                <a:lnTo>
                  <a:pt x="238125" y="1097229"/>
                </a:lnTo>
                <a:lnTo>
                  <a:pt x="238125" y="1099870"/>
                </a:lnTo>
                <a:lnTo>
                  <a:pt x="238594" y="1100988"/>
                </a:lnTo>
                <a:lnTo>
                  <a:pt x="240461" y="1102842"/>
                </a:lnTo>
                <a:lnTo>
                  <a:pt x="241579" y="1103312"/>
                </a:lnTo>
                <a:lnTo>
                  <a:pt x="244208" y="1103312"/>
                </a:lnTo>
                <a:lnTo>
                  <a:pt x="245325" y="1102842"/>
                </a:lnTo>
                <a:lnTo>
                  <a:pt x="247192" y="1100988"/>
                </a:lnTo>
                <a:lnTo>
                  <a:pt x="247650" y="1099870"/>
                </a:lnTo>
                <a:lnTo>
                  <a:pt x="247650" y="1097229"/>
                </a:lnTo>
                <a:close/>
              </a:path>
              <a:path w="4200525" h="1650364">
                <a:moveTo>
                  <a:pt x="247650" y="550341"/>
                </a:moveTo>
                <a:lnTo>
                  <a:pt x="247192" y="549224"/>
                </a:lnTo>
                <a:lnTo>
                  <a:pt x="245325" y="547357"/>
                </a:lnTo>
                <a:lnTo>
                  <a:pt x="244208" y="546887"/>
                </a:lnTo>
                <a:lnTo>
                  <a:pt x="241579" y="546887"/>
                </a:lnTo>
                <a:lnTo>
                  <a:pt x="240461" y="547357"/>
                </a:lnTo>
                <a:lnTo>
                  <a:pt x="238594" y="549224"/>
                </a:lnTo>
                <a:lnTo>
                  <a:pt x="238125" y="550341"/>
                </a:lnTo>
                <a:lnTo>
                  <a:pt x="238125" y="552970"/>
                </a:lnTo>
                <a:lnTo>
                  <a:pt x="238594" y="554088"/>
                </a:lnTo>
                <a:lnTo>
                  <a:pt x="240461" y="555955"/>
                </a:lnTo>
                <a:lnTo>
                  <a:pt x="241579" y="556412"/>
                </a:lnTo>
                <a:lnTo>
                  <a:pt x="244208" y="556412"/>
                </a:lnTo>
                <a:lnTo>
                  <a:pt x="245325" y="555955"/>
                </a:lnTo>
                <a:lnTo>
                  <a:pt x="247192" y="554088"/>
                </a:lnTo>
                <a:lnTo>
                  <a:pt x="247650" y="552970"/>
                </a:lnTo>
                <a:lnTo>
                  <a:pt x="247650" y="550341"/>
                </a:lnTo>
                <a:close/>
              </a:path>
              <a:path w="4200525" h="1650364">
                <a:moveTo>
                  <a:pt x="247650" y="3441"/>
                </a:moveTo>
                <a:lnTo>
                  <a:pt x="247192" y="2324"/>
                </a:lnTo>
                <a:lnTo>
                  <a:pt x="245325" y="469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69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83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83"/>
                </a:lnTo>
                <a:lnTo>
                  <a:pt x="247650" y="3441"/>
                </a:lnTo>
                <a:close/>
              </a:path>
              <a:path w="4200525" h="1650364">
                <a:moveTo>
                  <a:pt x="295275" y="1644129"/>
                </a:moveTo>
                <a:lnTo>
                  <a:pt x="294817" y="1643011"/>
                </a:lnTo>
                <a:lnTo>
                  <a:pt x="292950" y="1641144"/>
                </a:lnTo>
                <a:lnTo>
                  <a:pt x="291833" y="1640674"/>
                </a:lnTo>
                <a:lnTo>
                  <a:pt x="289204" y="1640674"/>
                </a:lnTo>
                <a:lnTo>
                  <a:pt x="288086" y="1641144"/>
                </a:lnTo>
                <a:lnTo>
                  <a:pt x="286219" y="1643011"/>
                </a:lnTo>
                <a:lnTo>
                  <a:pt x="285750" y="1644129"/>
                </a:lnTo>
                <a:lnTo>
                  <a:pt x="285750" y="1646758"/>
                </a:lnTo>
                <a:lnTo>
                  <a:pt x="286219" y="1647875"/>
                </a:lnTo>
                <a:lnTo>
                  <a:pt x="288086" y="1649742"/>
                </a:lnTo>
                <a:lnTo>
                  <a:pt x="289204" y="1650199"/>
                </a:lnTo>
                <a:lnTo>
                  <a:pt x="291833" y="1650199"/>
                </a:lnTo>
                <a:lnTo>
                  <a:pt x="292950" y="1649742"/>
                </a:lnTo>
                <a:lnTo>
                  <a:pt x="294817" y="1647875"/>
                </a:lnTo>
                <a:lnTo>
                  <a:pt x="295275" y="1646758"/>
                </a:lnTo>
                <a:lnTo>
                  <a:pt x="295275" y="1644129"/>
                </a:lnTo>
                <a:close/>
              </a:path>
              <a:path w="4200525" h="1650364">
                <a:moveTo>
                  <a:pt x="295275" y="1097229"/>
                </a:moveTo>
                <a:lnTo>
                  <a:pt x="294817" y="1096111"/>
                </a:lnTo>
                <a:lnTo>
                  <a:pt x="292950" y="1094257"/>
                </a:lnTo>
                <a:lnTo>
                  <a:pt x="291833" y="1093787"/>
                </a:lnTo>
                <a:lnTo>
                  <a:pt x="289204" y="1093787"/>
                </a:lnTo>
                <a:lnTo>
                  <a:pt x="288086" y="1094257"/>
                </a:lnTo>
                <a:lnTo>
                  <a:pt x="286219" y="1096111"/>
                </a:lnTo>
                <a:lnTo>
                  <a:pt x="285750" y="1097229"/>
                </a:lnTo>
                <a:lnTo>
                  <a:pt x="285750" y="1099870"/>
                </a:lnTo>
                <a:lnTo>
                  <a:pt x="286219" y="1100988"/>
                </a:lnTo>
                <a:lnTo>
                  <a:pt x="288086" y="1102842"/>
                </a:lnTo>
                <a:lnTo>
                  <a:pt x="289204" y="1103312"/>
                </a:lnTo>
                <a:lnTo>
                  <a:pt x="291833" y="1103312"/>
                </a:lnTo>
                <a:lnTo>
                  <a:pt x="292950" y="1102842"/>
                </a:lnTo>
                <a:lnTo>
                  <a:pt x="294817" y="1100988"/>
                </a:lnTo>
                <a:lnTo>
                  <a:pt x="295275" y="1099870"/>
                </a:lnTo>
                <a:lnTo>
                  <a:pt x="295275" y="1097229"/>
                </a:lnTo>
                <a:close/>
              </a:path>
              <a:path w="4200525" h="1650364">
                <a:moveTo>
                  <a:pt x="295275" y="550341"/>
                </a:moveTo>
                <a:lnTo>
                  <a:pt x="294817" y="549224"/>
                </a:lnTo>
                <a:lnTo>
                  <a:pt x="292950" y="547357"/>
                </a:lnTo>
                <a:lnTo>
                  <a:pt x="291833" y="546887"/>
                </a:lnTo>
                <a:lnTo>
                  <a:pt x="289204" y="546887"/>
                </a:lnTo>
                <a:lnTo>
                  <a:pt x="288086" y="547357"/>
                </a:lnTo>
                <a:lnTo>
                  <a:pt x="286219" y="549224"/>
                </a:lnTo>
                <a:lnTo>
                  <a:pt x="285750" y="550341"/>
                </a:lnTo>
                <a:lnTo>
                  <a:pt x="285750" y="552970"/>
                </a:lnTo>
                <a:lnTo>
                  <a:pt x="286219" y="554088"/>
                </a:lnTo>
                <a:lnTo>
                  <a:pt x="288086" y="555955"/>
                </a:lnTo>
                <a:lnTo>
                  <a:pt x="289204" y="556412"/>
                </a:lnTo>
                <a:lnTo>
                  <a:pt x="291833" y="556412"/>
                </a:lnTo>
                <a:lnTo>
                  <a:pt x="292950" y="555955"/>
                </a:lnTo>
                <a:lnTo>
                  <a:pt x="294817" y="554088"/>
                </a:lnTo>
                <a:lnTo>
                  <a:pt x="295275" y="552970"/>
                </a:lnTo>
                <a:lnTo>
                  <a:pt x="295275" y="550341"/>
                </a:lnTo>
                <a:close/>
              </a:path>
              <a:path w="4200525" h="1650364">
                <a:moveTo>
                  <a:pt x="295275" y="3441"/>
                </a:moveTo>
                <a:lnTo>
                  <a:pt x="294817" y="2324"/>
                </a:lnTo>
                <a:lnTo>
                  <a:pt x="292950" y="469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69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83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83"/>
                </a:lnTo>
                <a:lnTo>
                  <a:pt x="295275" y="3441"/>
                </a:lnTo>
                <a:close/>
              </a:path>
              <a:path w="4200525" h="1650364">
                <a:moveTo>
                  <a:pt x="342900" y="1644129"/>
                </a:moveTo>
                <a:lnTo>
                  <a:pt x="342442" y="1643011"/>
                </a:lnTo>
                <a:lnTo>
                  <a:pt x="340575" y="1641144"/>
                </a:lnTo>
                <a:lnTo>
                  <a:pt x="339458" y="1640674"/>
                </a:lnTo>
                <a:lnTo>
                  <a:pt x="336829" y="1640674"/>
                </a:lnTo>
                <a:lnTo>
                  <a:pt x="335711" y="1641144"/>
                </a:lnTo>
                <a:lnTo>
                  <a:pt x="333844" y="1643011"/>
                </a:lnTo>
                <a:lnTo>
                  <a:pt x="333375" y="1644129"/>
                </a:lnTo>
                <a:lnTo>
                  <a:pt x="333375" y="1646758"/>
                </a:lnTo>
                <a:lnTo>
                  <a:pt x="333844" y="1647875"/>
                </a:lnTo>
                <a:lnTo>
                  <a:pt x="335711" y="1649742"/>
                </a:lnTo>
                <a:lnTo>
                  <a:pt x="336829" y="1650199"/>
                </a:lnTo>
                <a:lnTo>
                  <a:pt x="339458" y="1650199"/>
                </a:lnTo>
                <a:lnTo>
                  <a:pt x="340575" y="1649742"/>
                </a:lnTo>
                <a:lnTo>
                  <a:pt x="342442" y="1647875"/>
                </a:lnTo>
                <a:lnTo>
                  <a:pt x="342900" y="1646758"/>
                </a:lnTo>
                <a:lnTo>
                  <a:pt x="342900" y="1644129"/>
                </a:lnTo>
                <a:close/>
              </a:path>
              <a:path w="4200525" h="1650364">
                <a:moveTo>
                  <a:pt x="342900" y="1097229"/>
                </a:moveTo>
                <a:lnTo>
                  <a:pt x="342442" y="1096111"/>
                </a:lnTo>
                <a:lnTo>
                  <a:pt x="340575" y="1094257"/>
                </a:lnTo>
                <a:lnTo>
                  <a:pt x="339458" y="1093787"/>
                </a:lnTo>
                <a:lnTo>
                  <a:pt x="336829" y="1093787"/>
                </a:lnTo>
                <a:lnTo>
                  <a:pt x="335711" y="1094257"/>
                </a:lnTo>
                <a:lnTo>
                  <a:pt x="333844" y="1096111"/>
                </a:lnTo>
                <a:lnTo>
                  <a:pt x="333375" y="1097229"/>
                </a:lnTo>
                <a:lnTo>
                  <a:pt x="333375" y="1099870"/>
                </a:lnTo>
                <a:lnTo>
                  <a:pt x="333844" y="1100988"/>
                </a:lnTo>
                <a:lnTo>
                  <a:pt x="335711" y="1102842"/>
                </a:lnTo>
                <a:lnTo>
                  <a:pt x="336829" y="1103312"/>
                </a:lnTo>
                <a:lnTo>
                  <a:pt x="339458" y="1103312"/>
                </a:lnTo>
                <a:lnTo>
                  <a:pt x="340575" y="1102842"/>
                </a:lnTo>
                <a:lnTo>
                  <a:pt x="342442" y="1100988"/>
                </a:lnTo>
                <a:lnTo>
                  <a:pt x="342900" y="1099870"/>
                </a:lnTo>
                <a:lnTo>
                  <a:pt x="342900" y="1097229"/>
                </a:lnTo>
                <a:close/>
              </a:path>
              <a:path w="4200525" h="1650364">
                <a:moveTo>
                  <a:pt x="342900" y="550341"/>
                </a:moveTo>
                <a:lnTo>
                  <a:pt x="342442" y="549224"/>
                </a:lnTo>
                <a:lnTo>
                  <a:pt x="340575" y="547357"/>
                </a:lnTo>
                <a:lnTo>
                  <a:pt x="339458" y="546887"/>
                </a:lnTo>
                <a:lnTo>
                  <a:pt x="336829" y="546887"/>
                </a:lnTo>
                <a:lnTo>
                  <a:pt x="335711" y="547357"/>
                </a:lnTo>
                <a:lnTo>
                  <a:pt x="333844" y="549224"/>
                </a:lnTo>
                <a:lnTo>
                  <a:pt x="333375" y="550341"/>
                </a:lnTo>
                <a:lnTo>
                  <a:pt x="333375" y="552970"/>
                </a:lnTo>
                <a:lnTo>
                  <a:pt x="333844" y="554088"/>
                </a:lnTo>
                <a:lnTo>
                  <a:pt x="335711" y="555955"/>
                </a:lnTo>
                <a:lnTo>
                  <a:pt x="336829" y="556412"/>
                </a:lnTo>
                <a:lnTo>
                  <a:pt x="339458" y="556412"/>
                </a:lnTo>
                <a:lnTo>
                  <a:pt x="340575" y="555955"/>
                </a:lnTo>
                <a:lnTo>
                  <a:pt x="342442" y="554088"/>
                </a:lnTo>
                <a:lnTo>
                  <a:pt x="342900" y="552970"/>
                </a:lnTo>
                <a:lnTo>
                  <a:pt x="342900" y="550341"/>
                </a:lnTo>
                <a:close/>
              </a:path>
              <a:path w="4200525" h="1650364">
                <a:moveTo>
                  <a:pt x="342900" y="3441"/>
                </a:moveTo>
                <a:lnTo>
                  <a:pt x="342442" y="2324"/>
                </a:lnTo>
                <a:lnTo>
                  <a:pt x="340575" y="469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69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83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83"/>
                </a:lnTo>
                <a:lnTo>
                  <a:pt x="342900" y="3441"/>
                </a:lnTo>
                <a:close/>
              </a:path>
              <a:path w="4200525" h="1650364">
                <a:moveTo>
                  <a:pt x="390525" y="1644129"/>
                </a:moveTo>
                <a:lnTo>
                  <a:pt x="390067" y="1643011"/>
                </a:lnTo>
                <a:lnTo>
                  <a:pt x="388200" y="1641144"/>
                </a:lnTo>
                <a:lnTo>
                  <a:pt x="387083" y="1640674"/>
                </a:lnTo>
                <a:lnTo>
                  <a:pt x="384454" y="1640674"/>
                </a:lnTo>
                <a:lnTo>
                  <a:pt x="383336" y="1641144"/>
                </a:lnTo>
                <a:lnTo>
                  <a:pt x="381469" y="1643011"/>
                </a:lnTo>
                <a:lnTo>
                  <a:pt x="381000" y="1644129"/>
                </a:lnTo>
                <a:lnTo>
                  <a:pt x="381000" y="1646758"/>
                </a:lnTo>
                <a:lnTo>
                  <a:pt x="381469" y="1647875"/>
                </a:lnTo>
                <a:lnTo>
                  <a:pt x="383336" y="1649742"/>
                </a:lnTo>
                <a:lnTo>
                  <a:pt x="384454" y="1650199"/>
                </a:lnTo>
                <a:lnTo>
                  <a:pt x="387083" y="1650199"/>
                </a:lnTo>
                <a:lnTo>
                  <a:pt x="388200" y="1649742"/>
                </a:lnTo>
                <a:lnTo>
                  <a:pt x="390067" y="1647875"/>
                </a:lnTo>
                <a:lnTo>
                  <a:pt x="390525" y="1646758"/>
                </a:lnTo>
                <a:lnTo>
                  <a:pt x="390525" y="1644129"/>
                </a:lnTo>
                <a:close/>
              </a:path>
              <a:path w="4200525" h="1650364">
                <a:moveTo>
                  <a:pt x="390525" y="1097229"/>
                </a:moveTo>
                <a:lnTo>
                  <a:pt x="390067" y="1096111"/>
                </a:lnTo>
                <a:lnTo>
                  <a:pt x="388200" y="1094257"/>
                </a:lnTo>
                <a:lnTo>
                  <a:pt x="387083" y="1093787"/>
                </a:lnTo>
                <a:lnTo>
                  <a:pt x="384454" y="1093787"/>
                </a:lnTo>
                <a:lnTo>
                  <a:pt x="383336" y="1094257"/>
                </a:lnTo>
                <a:lnTo>
                  <a:pt x="381469" y="1096111"/>
                </a:lnTo>
                <a:lnTo>
                  <a:pt x="381000" y="1097229"/>
                </a:lnTo>
                <a:lnTo>
                  <a:pt x="381000" y="1099870"/>
                </a:lnTo>
                <a:lnTo>
                  <a:pt x="381469" y="1100988"/>
                </a:lnTo>
                <a:lnTo>
                  <a:pt x="383336" y="1102842"/>
                </a:lnTo>
                <a:lnTo>
                  <a:pt x="384454" y="1103312"/>
                </a:lnTo>
                <a:lnTo>
                  <a:pt x="387083" y="1103312"/>
                </a:lnTo>
                <a:lnTo>
                  <a:pt x="388200" y="1102842"/>
                </a:lnTo>
                <a:lnTo>
                  <a:pt x="390067" y="1100988"/>
                </a:lnTo>
                <a:lnTo>
                  <a:pt x="390525" y="1099870"/>
                </a:lnTo>
                <a:lnTo>
                  <a:pt x="390525" y="1097229"/>
                </a:lnTo>
                <a:close/>
              </a:path>
              <a:path w="4200525" h="1650364">
                <a:moveTo>
                  <a:pt x="390525" y="550341"/>
                </a:moveTo>
                <a:lnTo>
                  <a:pt x="390067" y="549224"/>
                </a:lnTo>
                <a:lnTo>
                  <a:pt x="388200" y="547357"/>
                </a:lnTo>
                <a:lnTo>
                  <a:pt x="387083" y="546887"/>
                </a:lnTo>
                <a:lnTo>
                  <a:pt x="384454" y="546887"/>
                </a:lnTo>
                <a:lnTo>
                  <a:pt x="383336" y="547357"/>
                </a:lnTo>
                <a:lnTo>
                  <a:pt x="381469" y="549224"/>
                </a:lnTo>
                <a:lnTo>
                  <a:pt x="381000" y="550341"/>
                </a:lnTo>
                <a:lnTo>
                  <a:pt x="381000" y="552970"/>
                </a:lnTo>
                <a:lnTo>
                  <a:pt x="381469" y="554088"/>
                </a:lnTo>
                <a:lnTo>
                  <a:pt x="383336" y="555955"/>
                </a:lnTo>
                <a:lnTo>
                  <a:pt x="384454" y="556412"/>
                </a:lnTo>
                <a:lnTo>
                  <a:pt x="387083" y="556412"/>
                </a:lnTo>
                <a:lnTo>
                  <a:pt x="388200" y="555955"/>
                </a:lnTo>
                <a:lnTo>
                  <a:pt x="390067" y="554088"/>
                </a:lnTo>
                <a:lnTo>
                  <a:pt x="390525" y="552970"/>
                </a:lnTo>
                <a:lnTo>
                  <a:pt x="390525" y="550341"/>
                </a:lnTo>
                <a:close/>
              </a:path>
              <a:path w="4200525" h="1650364">
                <a:moveTo>
                  <a:pt x="390525" y="3441"/>
                </a:moveTo>
                <a:lnTo>
                  <a:pt x="390067" y="2324"/>
                </a:lnTo>
                <a:lnTo>
                  <a:pt x="388200" y="469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69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83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83"/>
                </a:lnTo>
                <a:lnTo>
                  <a:pt x="390525" y="3441"/>
                </a:lnTo>
                <a:close/>
              </a:path>
              <a:path w="4200525" h="1650364">
                <a:moveTo>
                  <a:pt x="438150" y="1644129"/>
                </a:moveTo>
                <a:lnTo>
                  <a:pt x="437692" y="1643011"/>
                </a:lnTo>
                <a:lnTo>
                  <a:pt x="435825" y="1641144"/>
                </a:lnTo>
                <a:lnTo>
                  <a:pt x="434708" y="1640674"/>
                </a:lnTo>
                <a:lnTo>
                  <a:pt x="432079" y="1640674"/>
                </a:lnTo>
                <a:lnTo>
                  <a:pt x="430961" y="1641144"/>
                </a:lnTo>
                <a:lnTo>
                  <a:pt x="429094" y="1643011"/>
                </a:lnTo>
                <a:lnTo>
                  <a:pt x="428625" y="1644129"/>
                </a:lnTo>
                <a:lnTo>
                  <a:pt x="428625" y="1646758"/>
                </a:lnTo>
                <a:lnTo>
                  <a:pt x="429094" y="1647875"/>
                </a:lnTo>
                <a:lnTo>
                  <a:pt x="430961" y="1649742"/>
                </a:lnTo>
                <a:lnTo>
                  <a:pt x="432079" y="1650199"/>
                </a:lnTo>
                <a:lnTo>
                  <a:pt x="434708" y="1650199"/>
                </a:lnTo>
                <a:lnTo>
                  <a:pt x="435825" y="1649742"/>
                </a:lnTo>
                <a:lnTo>
                  <a:pt x="437692" y="1647875"/>
                </a:lnTo>
                <a:lnTo>
                  <a:pt x="438150" y="1646758"/>
                </a:lnTo>
                <a:lnTo>
                  <a:pt x="438150" y="1644129"/>
                </a:lnTo>
                <a:close/>
              </a:path>
              <a:path w="4200525" h="1650364">
                <a:moveTo>
                  <a:pt x="438150" y="1097229"/>
                </a:moveTo>
                <a:lnTo>
                  <a:pt x="437692" y="1096111"/>
                </a:lnTo>
                <a:lnTo>
                  <a:pt x="435825" y="1094257"/>
                </a:lnTo>
                <a:lnTo>
                  <a:pt x="434708" y="1093787"/>
                </a:lnTo>
                <a:lnTo>
                  <a:pt x="432079" y="1093787"/>
                </a:lnTo>
                <a:lnTo>
                  <a:pt x="430961" y="1094257"/>
                </a:lnTo>
                <a:lnTo>
                  <a:pt x="429094" y="1096111"/>
                </a:lnTo>
                <a:lnTo>
                  <a:pt x="428625" y="1097229"/>
                </a:lnTo>
                <a:lnTo>
                  <a:pt x="428625" y="1099870"/>
                </a:lnTo>
                <a:lnTo>
                  <a:pt x="429094" y="1100988"/>
                </a:lnTo>
                <a:lnTo>
                  <a:pt x="430961" y="1102842"/>
                </a:lnTo>
                <a:lnTo>
                  <a:pt x="432079" y="1103312"/>
                </a:lnTo>
                <a:lnTo>
                  <a:pt x="434708" y="1103312"/>
                </a:lnTo>
                <a:lnTo>
                  <a:pt x="435825" y="1102842"/>
                </a:lnTo>
                <a:lnTo>
                  <a:pt x="437692" y="1100988"/>
                </a:lnTo>
                <a:lnTo>
                  <a:pt x="438150" y="1099870"/>
                </a:lnTo>
                <a:lnTo>
                  <a:pt x="438150" y="1097229"/>
                </a:lnTo>
                <a:close/>
              </a:path>
              <a:path w="4200525" h="1650364">
                <a:moveTo>
                  <a:pt x="438150" y="550341"/>
                </a:moveTo>
                <a:lnTo>
                  <a:pt x="437692" y="549224"/>
                </a:lnTo>
                <a:lnTo>
                  <a:pt x="435825" y="547357"/>
                </a:lnTo>
                <a:lnTo>
                  <a:pt x="434708" y="546887"/>
                </a:lnTo>
                <a:lnTo>
                  <a:pt x="432079" y="546887"/>
                </a:lnTo>
                <a:lnTo>
                  <a:pt x="430961" y="547357"/>
                </a:lnTo>
                <a:lnTo>
                  <a:pt x="429094" y="549224"/>
                </a:lnTo>
                <a:lnTo>
                  <a:pt x="428625" y="550341"/>
                </a:lnTo>
                <a:lnTo>
                  <a:pt x="428625" y="552970"/>
                </a:lnTo>
                <a:lnTo>
                  <a:pt x="429094" y="554088"/>
                </a:lnTo>
                <a:lnTo>
                  <a:pt x="430961" y="555955"/>
                </a:lnTo>
                <a:lnTo>
                  <a:pt x="432079" y="556412"/>
                </a:lnTo>
                <a:lnTo>
                  <a:pt x="434708" y="556412"/>
                </a:lnTo>
                <a:lnTo>
                  <a:pt x="435825" y="555955"/>
                </a:lnTo>
                <a:lnTo>
                  <a:pt x="437692" y="554088"/>
                </a:lnTo>
                <a:lnTo>
                  <a:pt x="438150" y="552970"/>
                </a:lnTo>
                <a:lnTo>
                  <a:pt x="438150" y="550341"/>
                </a:lnTo>
                <a:close/>
              </a:path>
              <a:path w="4200525" h="1650364">
                <a:moveTo>
                  <a:pt x="438150" y="3441"/>
                </a:moveTo>
                <a:lnTo>
                  <a:pt x="437692" y="2324"/>
                </a:lnTo>
                <a:lnTo>
                  <a:pt x="435825" y="469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69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83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83"/>
                </a:lnTo>
                <a:lnTo>
                  <a:pt x="438150" y="3441"/>
                </a:lnTo>
                <a:close/>
              </a:path>
              <a:path w="4200525" h="1650364">
                <a:moveTo>
                  <a:pt x="485775" y="1644129"/>
                </a:moveTo>
                <a:lnTo>
                  <a:pt x="485317" y="1643011"/>
                </a:lnTo>
                <a:lnTo>
                  <a:pt x="483450" y="1641144"/>
                </a:lnTo>
                <a:lnTo>
                  <a:pt x="482333" y="1640674"/>
                </a:lnTo>
                <a:lnTo>
                  <a:pt x="479704" y="1640674"/>
                </a:lnTo>
                <a:lnTo>
                  <a:pt x="478586" y="1641144"/>
                </a:lnTo>
                <a:lnTo>
                  <a:pt x="476719" y="1643011"/>
                </a:lnTo>
                <a:lnTo>
                  <a:pt x="476250" y="1644129"/>
                </a:lnTo>
                <a:lnTo>
                  <a:pt x="476250" y="1646758"/>
                </a:lnTo>
                <a:lnTo>
                  <a:pt x="476719" y="1647875"/>
                </a:lnTo>
                <a:lnTo>
                  <a:pt x="478586" y="1649742"/>
                </a:lnTo>
                <a:lnTo>
                  <a:pt x="479704" y="1650199"/>
                </a:lnTo>
                <a:lnTo>
                  <a:pt x="482333" y="1650199"/>
                </a:lnTo>
                <a:lnTo>
                  <a:pt x="483450" y="1649742"/>
                </a:lnTo>
                <a:lnTo>
                  <a:pt x="485317" y="1647875"/>
                </a:lnTo>
                <a:lnTo>
                  <a:pt x="485775" y="1646758"/>
                </a:lnTo>
                <a:lnTo>
                  <a:pt x="485775" y="1644129"/>
                </a:lnTo>
                <a:close/>
              </a:path>
              <a:path w="4200525" h="1650364">
                <a:moveTo>
                  <a:pt x="485775" y="1097229"/>
                </a:moveTo>
                <a:lnTo>
                  <a:pt x="485317" y="1096111"/>
                </a:lnTo>
                <a:lnTo>
                  <a:pt x="483450" y="1094257"/>
                </a:lnTo>
                <a:lnTo>
                  <a:pt x="482333" y="1093787"/>
                </a:lnTo>
                <a:lnTo>
                  <a:pt x="479704" y="1093787"/>
                </a:lnTo>
                <a:lnTo>
                  <a:pt x="478586" y="1094257"/>
                </a:lnTo>
                <a:lnTo>
                  <a:pt x="476719" y="1096111"/>
                </a:lnTo>
                <a:lnTo>
                  <a:pt x="476250" y="1097229"/>
                </a:lnTo>
                <a:lnTo>
                  <a:pt x="476250" y="1099870"/>
                </a:lnTo>
                <a:lnTo>
                  <a:pt x="476719" y="1100988"/>
                </a:lnTo>
                <a:lnTo>
                  <a:pt x="478586" y="1102842"/>
                </a:lnTo>
                <a:lnTo>
                  <a:pt x="479704" y="1103312"/>
                </a:lnTo>
                <a:lnTo>
                  <a:pt x="482333" y="1103312"/>
                </a:lnTo>
                <a:lnTo>
                  <a:pt x="483450" y="1102842"/>
                </a:lnTo>
                <a:lnTo>
                  <a:pt x="485317" y="1100988"/>
                </a:lnTo>
                <a:lnTo>
                  <a:pt x="485775" y="1099870"/>
                </a:lnTo>
                <a:lnTo>
                  <a:pt x="485775" y="1097229"/>
                </a:lnTo>
                <a:close/>
              </a:path>
              <a:path w="4200525" h="1650364">
                <a:moveTo>
                  <a:pt x="485775" y="550341"/>
                </a:moveTo>
                <a:lnTo>
                  <a:pt x="485317" y="549224"/>
                </a:lnTo>
                <a:lnTo>
                  <a:pt x="483450" y="547357"/>
                </a:lnTo>
                <a:lnTo>
                  <a:pt x="482333" y="546887"/>
                </a:lnTo>
                <a:lnTo>
                  <a:pt x="479704" y="546887"/>
                </a:lnTo>
                <a:lnTo>
                  <a:pt x="478586" y="547357"/>
                </a:lnTo>
                <a:lnTo>
                  <a:pt x="476719" y="549224"/>
                </a:lnTo>
                <a:lnTo>
                  <a:pt x="476250" y="550341"/>
                </a:lnTo>
                <a:lnTo>
                  <a:pt x="476250" y="552970"/>
                </a:lnTo>
                <a:lnTo>
                  <a:pt x="476719" y="554088"/>
                </a:lnTo>
                <a:lnTo>
                  <a:pt x="478586" y="555955"/>
                </a:lnTo>
                <a:lnTo>
                  <a:pt x="479704" y="556412"/>
                </a:lnTo>
                <a:lnTo>
                  <a:pt x="482333" y="556412"/>
                </a:lnTo>
                <a:lnTo>
                  <a:pt x="483450" y="555955"/>
                </a:lnTo>
                <a:lnTo>
                  <a:pt x="485317" y="554088"/>
                </a:lnTo>
                <a:lnTo>
                  <a:pt x="485775" y="552970"/>
                </a:lnTo>
                <a:lnTo>
                  <a:pt x="485775" y="550341"/>
                </a:lnTo>
                <a:close/>
              </a:path>
              <a:path w="4200525" h="1650364">
                <a:moveTo>
                  <a:pt x="485775" y="3441"/>
                </a:moveTo>
                <a:lnTo>
                  <a:pt x="485317" y="2324"/>
                </a:lnTo>
                <a:lnTo>
                  <a:pt x="483450" y="469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69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83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83"/>
                </a:lnTo>
                <a:lnTo>
                  <a:pt x="485775" y="3441"/>
                </a:lnTo>
                <a:close/>
              </a:path>
              <a:path w="4200525" h="1650364">
                <a:moveTo>
                  <a:pt x="533400" y="1644129"/>
                </a:moveTo>
                <a:lnTo>
                  <a:pt x="532942" y="1643011"/>
                </a:lnTo>
                <a:lnTo>
                  <a:pt x="531075" y="1641144"/>
                </a:lnTo>
                <a:lnTo>
                  <a:pt x="529958" y="1640674"/>
                </a:lnTo>
                <a:lnTo>
                  <a:pt x="527329" y="1640674"/>
                </a:lnTo>
                <a:lnTo>
                  <a:pt x="526211" y="1641144"/>
                </a:lnTo>
                <a:lnTo>
                  <a:pt x="524344" y="1643011"/>
                </a:lnTo>
                <a:lnTo>
                  <a:pt x="523875" y="1644129"/>
                </a:lnTo>
                <a:lnTo>
                  <a:pt x="523875" y="1646758"/>
                </a:lnTo>
                <a:lnTo>
                  <a:pt x="524344" y="1647875"/>
                </a:lnTo>
                <a:lnTo>
                  <a:pt x="526211" y="1649742"/>
                </a:lnTo>
                <a:lnTo>
                  <a:pt x="527329" y="1650199"/>
                </a:lnTo>
                <a:lnTo>
                  <a:pt x="529958" y="1650199"/>
                </a:lnTo>
                <a:lnTo>
                  <a:pt x="531075" y="1649742"/>
                </a:lnTo>
                <a:lnTo>
                  <a:pt x="532942" y="1647875"/>
                </a:lnTo>
                <a:lnTo>
                  <a:pt x="533400" y="1646758"/>
                </a:lnTo>
                <a:lnTo>
                  <a:pt x="533400" y="1644129"/>
                </a:lnTo>
                <a:close/>
              </a:path>
              <a:path w="4200525" h="1650364">
                <a:moveTo>
                  <a:pt x="533400" y="1097229"/>
                </a:moveTo>
                <a:lnTo>
                  <a:pt x="532942" y="1096111"/>
                </a:lnTo>
                <a:lnTo>
                  <a:pt x="531075" y="1094257"/>
                </a:lnTo>
                <a:lnTo>
                  <a:pt x="529958" y="1093787"/>
                </a:lnTo>
                <a:lnTo>
                  <a:pt x="527329" y="1093787"/>
                </a:lnTo>
                <a:lnTo>
                  <a:pt x="526211" y="1094257"/>
                </a:lnTo>
                <a:lnTo>
                  <a:pt x="524344" y="1096111"/>
                </a:lnTo>
                <a:lnTo>
                  <a:pt x="523875" y="1097229"/>
                </a:lnTo>
                <a:lnTo>
                  <a:pt x="523875" y="1099870"/>
                </a:lnTo>
                <a:lnTo>
                  <a:pt x="524344" y="1100988"/>
                </a:lnTo>
                <a:lnTo>
                  <a:pt x="526211" y="1102842"/>
                </a:lnTo>
                <a:lnTo>
                  <a:pt x="527329" y="1103312"/>
                </a:lnTo>
                <a:lnTo>
                  <a:pt x="529958" y="1103312"/>
                </a:lnTo>
                <a:lnTo>
                  <a:pt x="531075" y="1102842"/>
                </a:lnTo>
                <a:lnTo>
                  <a:pt x="532942" y="1100988"/>
                </a:lnTo>
                <a:lnTo>
                  <a:pt x="533400" y="1099870"/>
                </a:lnTo>
                <a:lnTo>
                  <a:pt x="533400" y="1097229"/>
                </a:lnTo>
                <a:close/>
              </a:path>
              <a:path w="4200525" h="1650364">
                <a:moveTo>
                  <a:pt x="533400" y="550341"/>
                </a:moveTo>
                <a:lnTo>
                  <a:pt x="532942" y="549224"/>
                </a:lnTo>
                <a:lnTo>
                  <a:pt x="531075" y="547357"/>
                </a:lnTo>
                <a:lnTo>
                  <a:pt x="529958" y="546887"/>
                </a:lnTo>
                <a:lnTo>
                  <a:pt x="527329" y="546887"/>
                </a:lnTo>
                <a:lnTo>
                  <a:pt x="526211" y="547357"/>
                </a:lnTo>
                <a:lnTo>
                  <a:pt x="524344" y="549224"/>
                </a:lnTo>
                <a:lnTo>
                  <a:pt x="523875" y="550341"/>
                </a:lnTo>
                <a:lnTo>
                  <a:pt x="523875" y="552970"/>
                </a:lnTo>
                <a:lnTo>
                  <a:pt x="524344" y="554088"/>
                </a:lnTo>
                <a:lnTo>
                  <a:pt x="526211" y="555955"/>
                </a:lnTo>
                <a:lnTo>
                  <a:pt x="527329" y="556412"/>
                </a:lnTo>
                <a:lnTo>
                  <a:pt x="529958" y="556412"/>
                </a:lnTo>
                <a:lnTo>
                  <a:pt x="531075" y="555955"/>
                </a:lnTo>
                <a:lnTo>
                  <a:pt x="532942" y="554088"/>
                </a:lnTo>
                <a:lnTo>
                  <a:pt x="533400" y="552970"/>
                </a:lnTo>
                <a:lnTo>
                  <a:pt x="533400" y="550341"/>
                </a:lnTo>
                <a:close/>
              </a:path>
              <a:path w="4200525" h="1650364">
                <a:moveTo>
                  <a:pt x="533400" y="3441"/>
                </a:moveTo>
                <a:lnTo>
                  <a:pt x="532942" y="2324"/>
                </a:lnTo>
                <a:lnTo>
                  <a:pt x="531075" y="469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69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83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83"/>
                </a:lnTo>
                <a:lnTo>
                  <a:pt x="533400" y="3441"/>
                </a:lnTo>
                <a:close/>
              </a:path>
              <a:path w="4200525" h="1650364">
                <a:moveTo>
                  <a:pt x="581025" y="1644129"/>
                </a:moveTo>
                <a:lnTo>
                  <a:pt x="580567" y="1643011"/>
                </a:lnTo>
                <a:lnTo>
                  <a:pt x="578700" y="1641144"/>
                </a:lnTo>
                <a:lnTo>
                  <a:pt x="577583" y="1640674"/>
                </a:lnTo>
                <a:lnTo>
                  <a:pt x="574954" y="1640674"/>
                </a:lnTo>
                <a:lnTo>
                  <a:pt x="573836" y="1641144"/>
                </a:lnTo>
                <a:lnTo>
                  <a:pt x="571969" y="1643011"/>
                </a:lnTo>
                <a:lnTo>
                  <a:pt x="571500" y="1644129"/>
                </a:lnTo>
                <a:lnTo>
                  <a:pt x="571500" y="1646758"/>
                </a:lnTo>
                <a:lnTo>
                  <a:pt x="571969" y="1647875"/>
                </a:lnTo>
                <a:lnTo>
                  <a:pt x="573836" y="1649742"/>
                </a:lnTo>
                <a:lnTo>
                  <a:pt x="574954" y="1650199"/>
                </a:lnTo>
                <a:lnTo>
                  <a:pt x="577583" y="1650199"/>
                </a:lnTo>
                <a:lnTo>
                  <a:pt x="578700" y="1649742"/>
                </a:lnTo>
                <a:lnTo>
                  <a:pt x="580567" y="1647875"/>
                </a:lnTo>
                <a:lnTo>
                  <a:pt x="581025" y="1646758"/>
                </a:lnTo>
                <a:lnTo>
                  <a:pt x="581025" y="1644129"/>
                </a:lnTo>
                <a:close/>
              </a:path>
              <a:path w="4200525" h="1650364">
                <a:moveTo>
                  <a:pt x="581025" y="1097229"/>
                </a:moveTo>
                <a:lnTo>
                  <a:pt x="580567" y="1096111"/>
                </a:lnTo>
                <a:lnTo>
                  <a:pt x="578700" y="1094257"/>
                </a:lnTo>
                <a:lnTo>
                  <a:pt x="577583" y="1093787"/>
                </a:lnTo>
                <a:lnTo>
                  <a:pt x="574954" y="1093787"/>
                </a:lnTo>
                <a:lnTo>
                  <a:pt x="573836" y="1094257"/>
                </a:lnTo>
                <a:lnTo>
                  <a:pt x="571969" y="1096111"/>
                </a:lnTo>
                <a:lnTo>
                  <a:pt x="571500" y="1097229"/>
                </a:lnTo>
                <a:lnTo>
                  <a:pt x="571500" y="1099870"/>
                </a:lnTo>
                <a:lnTo>
                  <a:pt x="571969" y="1100988"/>
                </a:lnTo>
                <a:lnTo>
                  <a:pt x="573836" y="1102842"/>
                </a:lnTo>
                <a:lnTo>
                  <a:pt x="574954" y="1103312"/>
                </a:lnTo>
                <a:lnTo>
                  <a:pt x="577583" y="1103312"/>
                </a:lnTo>
                <a:lnTo>
                  <a:pt x="578700" y="1102842"/>
                </a:lnTo>
                <a:lnTo>
                  <a:pt x="580567" y="1100988"/>
                </a:lnTo>
                <a:lnTo>
                  <a:pt x="581025" y="1099870"/>
                </a:lnTo>
                <a:lnTo>
                  <a:pt x="581025" y="1097229"/>
                </a:lnTo>
                <a:close/>
              </a:path>
              <a:path w="4200525" h="1650364">
                <a:moveTo>
                  <a:pt x="581025" y="550341"/>
                </a:moveTo>
                <a:lnTo>
                  <a:pt x="580567" y="549224"/>
                </a:lnTo>
                <a:lnTo>
                  <a:pt x="578700" y="547357"/>
                </a:lnTo>
                <a:lnTo>
                  <a:pt x="577583" y="546887"/>
                </a:lnTo>
                <a:lnTo>
                  <a:pt x="574954" y="546887"/>
                </a:lnTo>
                <a:lnTo>
                  <a:pt x="573836" y="547357"/>
                </a:lnTo>
                <a:lnTo>
                  <a:pt x="571969" y="549224"/>
                </a:lnTo>
                <a:lnTo>
                  <a:pt x="571500" y="550341"/>
                </a:lnTo>
                <a:lnTo>
                  <a:pt x="571500" y="552970"/>
                </a:lnTo>
                <a:lnTo>
                  <a:pt x="571969" y="554088"/>
                </a:lnTo>
                <a:lnTo>
                  <a:pt x="573836" y="555955"/>
                </a:lnTo>
                <a:lnTo>
                  <a:pt x="574954" y="556412"/>
                </a:lnTo>
                <a:lnTo>
                  <a:pt x="577583" y="556412"/>
                </a:lnTo>
                <a:lnTo>
                  <a:pt x="578700" y="555955"/>
                </a:lnTo>
                <a:lnTo>
                  <a:pt x="580567" y="554088"/>
                </a:lnTo>
                <a:lnTo>
                  <a:pt x="581025" y="552970"/>
                </a:lnTo>
                <a:lnTo>
                  <a:pt x="581025" y="550341"/>
                </a:lnTo>
                <a:close/>
              </a:path>
              <a:path w="4200525" h="1650364">
                <a:moveTo>
                  <a:pt x="581025" y="3441"/>
                </a:moveTo>
                <a:lnTo>
                  <a:pt x="580567" y="2324"/>
                </a:lnTo>
                <a:lnTo>
                  <a:pt x="578700" y="469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69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83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83"/>
                </a:lnTo>
                <a:lnTo>
                  <a:pt x="581025" y="3441"/>
                </a:lnTo>
                <a:close/>
              </a:path>
              <a:path w="4200525" h="1650364">
                <a:moveTo>
                  <a:pt x="628650" y="1644129"/>
                </a:moveTo>
                <a:lnTo>
                  <a:pt x="628192" y="1643011"/>
                </a:lnTo>
                <a:lnTo>
                  <a:pt x="626325" y="1641144"/>
                </a:lnTo>
                <a:lnTo>
                  <a:pt x="625208" y="1640674"/>
                </a:lnTo>
                <a:lnTo>
                  <a:pt x="622579" y="1640674"/>
                </a:lnTo>
                <a:lnTo>
                  <a:pt x="621461" y="1641144"/>
                </a:lnTo>
                <a:lnTo>
                  <a:pt x="619594" y="1643011"/>
                </a:lnTo>
                <a:lnTo>
                  <a:pt x="619125" y="1644129"/>
                </a:lnTo>
                <a:lnTo>
                  <a:pt x="619125" y="1646758"/>
                </a:lnTo>
                <a:lnTo>
                  <a:pt x="619594" y="1647875"/>
                </a:lnTo>
                <a:lnTo>
                  <a:pt x="621461" y="1649742"/>
                </a:lnTo>
                <a:lnTo>
                  <a:pt x="622579" y="1650199"/>
                </a:lnTo>
                <a:lnTo>
                  <a:pt x="625208" y="1650199"/>
                </a:lnTo>
                <a:lnTo>
                  <a:pt x="626325" y="1649742"/>
                </a:lnTo>
                <a:lnTo>
                  <a:pt x="628192" y="1647875"/>
                </a:lnTo>
                <a:lnTo>
                  <a:pt x="628650" y="1646758"/>
                </a:lnTo>
                <a:lnTo>
                  <a:pt x="628650" y="1644129"/>
                </a:lnTo>
                <a:close/>
              </a:path>
              <a:path w="4200525" h="1650364">
                <a:moveTo>
                  <a:pt x="628650" y="1097229"/>
                </a:moveTo>
                <a:lnTo>
                  <a:pt x="628192" y="1096111"/>
                </a:lnTo>
                <a:lnTo>
                  <a:pt x="626325" y="1094257"/>
                </a:lnTo>
                <a:lnTo>
                  <a:pt x="625208" y="1093787"/>
                </a:lnTo>
                <a:lnTo>
                  <a:pt x="622579" y="1093787"/>
                </a:lnTo>
                <a:lnTo>
                  <a:pt x="621461" y="1094257"/>
                </a:lnTo>
                <a:lnTo>
                  <a:pt x="619594" y="1096111"/>
                </a:lnTo>
                <a:lnTo>
                  <a:pt x="619125" y="1097229"/>
                </a:lnTo>
                <a:lnTo>
                  <a:pt x="619125" y="1099870"/>
                </a:lnTo>
                <a:lnTo>
                  <a:pt x="619594" y="1100988"/>
                </a:lnTo>
                <a:lnTo>
                  <a:pt x="621461" y="1102842"/>
                </a:lnTo>
                <a:lnTo>
                  <a:pt x="622579" y="1103312"/>
                </a:lnTo>
                <a:lnTo>
                  <a:pt x="625208" y="1103312"/>
                </a:lnTo>
                <a:lnTo>
                  <a:pt x="626325" y="1102842"/>
                </a:lnTo>
                <a:lnTo>
                  <a:pt x="628192" y="1100988"/>
                </a:lnTo>
                <a:lnTo>
                  <a:pt x="628650" y="1099870"/>
                </a:lnTo>
                <a:lnTo>
                  <a:pt x="628650" y="1097229"/>
                </a:lnTo>
                <a:close/>
              </a:path>
              <a:path w="4200525" h="1650364">
                <a:moveTo>
                  <a:pt x="628650" y="550341"/>
                </a:moveTo>
                <a:lnTo>
                  <a:pt x="628192" y="549224"/>
                </a:lnTo>
                <a:lnTo>
                  <a:pt x="626325" y="547357"/>
                </a:lnTo>
                <a:lnTo>
                  <a:pt x="625208" y="546887"/>
                </a:lnTo>
                <a:lnTo>
                  <a:pt x="622579" y="546887"/>
                </a:lnTo>
                <a:lnTo>
                  <a:pt x="621461" y="547357"/>
                </a:lnTo>
                <a:lnTo>
                  <a:pt x="619594" y="549224"/>
                </a:lnTo>
                <a:lnTo>
                  <a:pt x="619125" y="550341"/>
                </a:lnTo>
                <a:lnTo>
                  <a:pt x="619125" y="552970"/>
                </a:lnTo>
                <a:lnTo>
                  <a:pt x="619594" y="554088"/>
                </a:lnTo>
                <a:lnTo>
                  <a:pt x="621461" y="555955"/>
                </a:lnTo>
                <a:lnTo>
                  <a:pt x="622579" y="556412"/>
                </a:lnTo>
                <a:lnTo>
                  <a:pt x="625208" y="556412"/>
                </a:lnTo>
                <a:lnTo>
                  <a:pt x="626325" y="555955"/>
                </a:lnTo>
                <a:lnTo>
                  <a:pt x="628192" y="554088"/>
                </a:lnTo>
                <a:lnTo>
                  <a:pt x="628650" y="552970"/>
                </a:lnTo>
                <a:lnTo>
                  <a:pt x="628650" y="550341"/>
                </a:lnTo>
                <a:close/>
              </a:path>
              <a:path w="4200525" h="1650364">
                <a:moveTo>
                  <a:pt x="628650" y="3441"/>
                </a:moveTo>
                <a:lnTo>
                  <a:pt x="628192" y="2324"/>
                </a:lnTo>
                <a:lnTo>
                  <a:pt x="626325" y="469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69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83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83"/>
                </a:lnTo>
                <a:lnTo>
                  <a:pt x="628650" y="3441"/>
                </a:lnTo>
                <a:close/>
              </a:path>
              <a:path w="4200525" h="1650364">
                <a:moveTo>
                  <a:pt x="676275" y="1644129"/>
                </a:moveTo>
                <a:lnTo>
                  <a:pt x="675817" y="1643011"/>
                </a:lnTo>
                <a:lnTo>
                  <a:pt x="673950" y="1641144"/>
                </a:lnTo>
                <a:lnTo>
                  <a:pt x="672833" y="1640674"/>
                </a:lnTo>
                <a:lnTo>
                  <a:pt x="670204" y="1640674"/>
                </a:lnTo>
                <a:lnTo>
                  <a:pt x="669086" y="1641144"/>
                </a:lnTo>
                <a:lnTo>
                  <a:pt x="667219" y="1643011"/>
                </a:lnTo>
                <a:lnTo>
                  <a:pt x="666750" y="1644129"/>
                </a:lnTo>
                <a:lnTo>
                  <a:pt x="666750" y="1646758"/>
                </a:lnTo>
                <a:lnTo>
                  <a:pt x="667219" y="1647875"/>
                </a:lnTo>
                <a:lnTo>
                  <a:pt x="669086" y="1649742"/>
                </a:lnTo>
                <a:lnTo>
                  <a:pt x="670204" y="1650199"/>
                </a:lnTo>
                <a:lnTo>
                  <a:pt x="672833" y="1650199"/>
                </a:lnTo>
                <a:lnTo>
                  <a:pt x="673950" y="1649742"/>
                </a:lnTo>
                <a:lnTo>
                  <a:pt x="675817" y="1647875"/>
                </a:lnTo>
                <a:lnTo>
                  <a:pt x="676275" y="1646758"/>
                </a:lnTo>
                <a:lnTo>
                  <a:pt x="676275" y="1644129"/>
                </a:lnTo>
                <a:close/>
              </a:path>
              <a:path w="4200525" h="1650364">
                <a:moveTo>
                  <a:pt x="676275" y="1097229"/>
                </a:moveTo>
                <a:lnTo>
                  <a:pt x="675817" y="1096111"/>
                </a:lnTo>
                <a:lnTo>
                  <a:pt x="673950" y="1094257"/>
                </a:lnTo>
                <a:lnTo>
                  <a:pt x="672833" y="1093787"/>
                </a:lnTo>
                <a:lnTo>
                  <a:pt x="670204" y="1093787"/>
                </a:lnTo>
                <a:lnTo>
                  <a:pt x="669086" y="1094257"/>
                </a:lnTo>
                <a:lnTo>
                  <a:pt x="667219" y="1096111"/>
                </a:lnTo>
                <a:lnTo>
                  <a:pt x="666750" y="1097229"/>
                </a:lnTo>
                <a:lnTo>
                  <a:pt x="666750" y="1099870"/>
                </a:lnTo>
                <a:lnTo>
                  <a:pt x="667219" y="1100988"/>
                </a:lnTo>
                <a:lnTo>
                  <a:pt x="669086" y="1102842"/>
                </a:lnTo>
                <a:lnTo>
                  <a:pt x="670204" y="1103312"/>
                </a:lnTo>
                <a:lnTo>
                  <a:pt x="672833" y="1103312"/>
                </a:lnTo>
                <a:lnTo>
                  <a:pt x="673950" y="1102842"/>
                </a:lnTo>
                <a:lnTo>
                  <a:pt x="675817" y="1100988"/>
                </a:lnTo>
                <a:lnTo>
                  <a:pt x="676275" y="1099870"/>
                </a:lnTo>
                <a:lnTo>
                  <a:pt x="676275" y="1097229"/>
                </a:lnTo>
                <a:close/>
              </a:path>
              <a:path w="4200525" h="1650364">
                <a:moveTo>
                  <a:pt x="676275" y="550341"/>
                </a:moveTo>
                <a:lnTo>
                  <a:pt x="675817" y="549224"/>
                </a:lnTo>
                <a:lnTo>
                  <a:pt x="673950" y="547357"/>
                </a:lnTo>
                <a:lnTo>
                  <a:pt x="672833" y="546887"/>
                </a:lnTo>
                <a:lnTo>
                  <a:pt x="670204" y="546887"/>
                </a:lnTo>
                <a:lnTo>
                  <a:pt x="669086" y="547357"/>
                </a:lnTo>
                <a:lnTo>
                  <a:pt x="667219" y="549224"/>
                </a:lnTo>
                <a:lnTo>
                  <a:pt x="666750" y="550341"/>
                </a:lnTo>
                <a:lnTo>
                  <a:pt x="666750" y="552970"/>
                </a:lnTo>
                <a:lnTo>
                  <a:pt x="667219" y="554088"/>
                </a:lnTo>
                <a:lnTo>
                  <a:pt x="669086" y="555955"/>
                </a:lnTo>
                <a:lnTo>
                  <a:pt x="670204" y="556412"/>
                </a:lnTo>
                <a:lnTo>
                  <a:pt x="672833" y="556412"/>
                </a:lnTo>
                <a:lnTo>
                  <a:pt x="673950" y="555955"/>
                </a:lnTo>
                <a:lnTo>
                  <a:pt x="675817" y="554088"/>
                </a:lnTo>
                <a:lnTo>
                  <a:pt x="676275" y="552970"/>
                </a:lnTo>
                <a:lnTo>
                  <a:pt x="676275" y="550341"/>
                </a:lnTo>
                <a:close/>
              </a:path>
              <a:path w="4200525" h="1650364">
                <a:moveTo>
                  <a:pt x="676275" y="3441"/>
                </a:moveTo>
                <a:lnTo>
                  <a:pt x="675817" y="2324"/>
                </a:lnTo>
                <a:lnTo>
                  <a:pt x="673950" y="469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69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83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83"/>
                </a:lnTo>
                <a:lnTo>
                  <a:pt x="676275" y="3441"/>
                </a:lnTo>
                <a:close/>
              </a:path>
              <a:path w="4200525" h="1650364">
                <a:moveTo>
                  <a:pt x="723900" y="1644129"/>
                </a:moveTo>
                <a:lnTo>
                  <a:pt x="723442" y="1643011"/>
                </a:lnTo>
                <a:lnTo>
                  <a:pt x="721575" y="1641144"/>
                </a:lnTo>
                <a:lnTo>
                  <a:pt x="720458" y="1640674"/>
                </a:lnTo>
                <a:lnTo>
                  <a:pt x="717829" y="1640674"/>
                </a:lnTo>
                <a:lnTo>
                  <a:pt x="716711" y="1641144"/>
                </a:lnTo>
                <a:lnTo>
                  <a:pt x="714844" y="1643011"/>
                </a:lnTo>
                <a:lnTo>
                  <a:pt x="714375" y="1644129"/>
                </a:lnTo>
                <a:lnTo>
                  <a:pt x="714375" y="1646758"/>
                </a:lnTo>
                <a:lnTo>
                  <a:pt x="714844" y="1647875"/>
                </a:lnTo>
                <a:lnTo>
                  <a:pt x="716711" y="1649742"/>
                </a:lnTo>
                <a:lnTo>
                  <a:pt x="717829" y="1650199"/>
                </a:lnTo>
                <a:lnTo>
                  <a:pt x="720458" y="1650199"/>
                </a:lnTo>
                <a:lnTo>
                  <a:pt x="721575" y="1649742"/>
                </a:lnTo>
                <a:lnTo>
                  <a:pt x="723442" y="1647875"/>
                </a:lnTo>
                <a:lnTo>
                  <a:pt x="723900" y="1646758"/>
                </a:lnTo>
                <a:lnTo>
                  <a:pt x="723900" y="1644129"/>
                </a:lnTo>
                <a:close/>
              </a:path>
              <a:path w="4200525" h="1650364">
                <a:moveTo>
                  <a:pt x="723900" y="1097229"/>
                </a:moveTo>
                <a:lnTo>
                  <a:pt x="723442" y="1096111"/>
                </a:lnTo>
                <a:lnTo>
                  <a:pt x="721575" y="1094257"/>
                </a:lnTo>
                <a:lnTo>
                  <a:pt x="720458" y="1093787"/>
                </a:lnTo>
                <a:lnTo>
                  <a:pt x="717829" y="1093787"/>
                </a:lnTo>
                <a:lnTo>
                  <a:pt x="716711" y="1094257"/>
                </a:lnTo>
                <a:lnTo>
                  <a:pt x="714844" y="1096111"/>
                </a:lnTo>
                <a:lnTo>
                  <a:pt x="714375" y="1097229"/>
                </a:lnTo>
                <a:lnTo>
                  <a:pt x="714375" y="1099870"/>
                </a:lnTo>
                <a:lnTo>
                  <a:pt x="714844" y="1100988"/>
                </a:lnTo>
                <a:lnTo>
                  <a:pt x="716711" y="1102842"/>
                </a:lnTo>
                <a:lnTo>
                  <a:pt x="717829" y="1103312"/>
                </a:lnTo>
                <a:lnTo>
                  <a:pt x="720458" y="1103312"/>
                </a:lnTo>
                <a:lnTo>
                  <a:pt x="721575" y="1102842"/>
                </a:lnTo>
                <a:lnTo>
                  <a:pt x="723442" y="1100988"/>
                </a:lnTo>
                <a:lnTo>
                  <a:pt x="723900" y="1099870"/>
                </a:lnTo>
                <a:lnTo>
                  <a:pt x="723900" y="1097229"/>
                </a:lnTo>
                <a:close/>
              </a:path>
              <a:path w="4200525" h="1650364">
                <a:moveTo>
                  <a:pt x="723900" y="550341"/>
                </a:moveTo>
                <a:lnTo>
                  <a:pt x="723442" y="549224"/>
                </a:lnTo>
                <a:lnTo>
                  <a:pt x="721575" y="547357"/>
                </a:lnTo>
                <a:lnTo>
                  <a:pt x="720458" y="546887"/>
                </a:lnTo>
                <a:lnTo>
                  <a:pt x="717829" y="546887"/>
                </a:lnTo>
                <a:lnTo>
                  <a:pt x="716711" y="547357"/>
                </a:lnTo>
                <a:lnTo>
                  <a:pt x="714844" y="549224"/>
                </a:lnTo>
                <a:lnTo>
                  <a:pt x="714375" y="550341"/>
                </a:lnTo>
                <a:lnTo>
                  <a:pt x="714375" y="552970"/>
                </a:lnTo>
                <a:lnTo>
                  <a:pt x="714844" y="554088"/>
                </a:lnTo>
                <a:lnTo>
                  <a:pt x="716711" y="555955"/>
                </a:lnTo>
                <a:lnTo>
                  <a:pt x="717829" y="556412"/>
                </a:lnTo>
                <a:lnTo>
                  <a:pt x="720458" y="556412"/>
                </a:lnTo>
                <a:lnTo>
                  <a:pt x="721575" y="555955"/>
                </a:lnTo>
                <a:lnTo>
                  <a:pt x="723442" y="554088"/>
                </a:lnTo>
                <a:lnTo>
                  <a:pt x="723900" y="552970"/>
                </a:lnTo>
                <a:lnTo>
                  <a:pt x="723900" y="550341"/>
                </a:lnTo>
                <a:close/>
              </a:path>
              <a:path w="4200525" h="1650364">
                <a:moveTo>
                  <a:pt x="723900" y="3441"/>
                </a:moveTo>
                <a:lnTo>
                  <a:pt x="723442" y="2324"/>
                </a:lnTo>
                <a:lnTo>
                  <a:pt x="721575" y="469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69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83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83"/>
                </a:lnTo>
                <a:lnTo>
                  <a:pt x="723900" y="3441"/>
                </a:lnTo>
                <a:close/>
              </a:path>
              <a:path w="4200525" h="1650364">
                <a:moveTo>
                  <a:pt x="771525" y="1644129"/>
                </a:moveTo>
                <a:lnTo>
                  <a:pt x="771067" y="1643011"/>
                </a:lnTo>
                <a:lnTo>
                  <a:pt x="769200" y="1641144"/>
                </a:lnTo>
                <a:lnTo>
                  <a:pt x="768083" y="1640674"/>
                </a:lnTo>
                <a:lnTo>
                  <a:pt x="765454" y="1640674"/>
                </a:lnTo>
                <a:lnTo>
                  <a:pt x="764336" y="1641144"/>
                </a:lnTo>
                <a:lnTo>
                  <a:pt x="762469" y="1643011"/>
                </a:lnTo>
                <a:lnTo>
                  <a:pt x="762000" y="1644129"/>
                </a:lnTo>
                <a:lnTo>
                  <a:pt x="762000" y="1646758"/>
                </a:lnTo>
                <a:lnTo>
                  <a:pt x="762469" y="1647875"/>
                </a:lnTo>
                <a:lnTo>
                  <a:pt x="764336" y="1649742"/>
                </a:lnTo>
                <a:lnTo>
                  <a:pt x="765454" y="1650199"/>
                </a:lnTo>
                <a:lnTo>
                  <a:pt x="768083" y="1650199"/>
                </a:lnTo>
                <a:lnTo>
                  <a:pt x="769200" y="1649742"/>
                </a:lnTo>
                <a:lnTo>
                  <a:pt x="771067" y="1647875"/>
                </a:lnTo>
                <a:lnTo>
                  <a:pt x="771525" y="1646758"/>
                </a:lnTo>
                <a:lnTo>
                  <a:pt x="771525" y="1644129"/>
                </a:lnTo>
                <a:close/>
              </a:path>
              <a:path w="4200525" h="1650364">
                <a:moveTo>
                  <a:pt x="771525" y="1097229"/>
                </a:moveTo>
                <a:lnTo>
                  <a:pt x="771067" y="1096111"/>
                </a:lnTo>
                <a:lnTo>
                  <a:pt x="769200" y="1094257"/>
                </a:lnTo>
                <a:lnTo>
                  <a:pt x="768083" y="1093787"/>
                </a:lnTo>
                <a:lnTo>
                  <a:pt x="765454" y="1093787"/>
                </a:lnTo>
                <a:lnTo>
                  <a:pt x="764336" y="1094257"/>
                </a:lnTo>
                <a:lnTo>
                  <a:pt x="762469" y="1096111"/>
                </a:lnTo>
                <a:lnTo>
                  <a:pt x="762000" y="1097229"/>
                </a:lnTo>
                <a:lnTo>
                  <a:pt x="762000" y="1099870"/>
                </a:lnTo>
                <a:lnTo>
                  <a:pt x="762469" y="1100988"/>
                </a:lnTo>
                <a:lnTo>
                  <a:pt x="764336" y="1102842"/>
                </a:lnTo>
                <a:lnTo>
                  <a:pt x="765454" y="1103312"/>
                </a:lnTo>
                <a:lnTo>
                  <a:pt x="768083" y="1103312"/>
                </a:lnTo>
                <a:lnTo>
                  <a:pt x="769200" y="1102842"/>
                </a:lnTo>
                <a:lnTo>
                  <a:pt x="771067" y="1100988"/>
                </a:lnTo>
                <a:lnTo>
                  <a:pt x="771525" y="1099870"/>
                </a:lnTo>
                <a:lnTo>
                  <a:pt x="771525" y="1097229"/>
                </a:lnTo>
                <a:close/>
              </a:path>
              <a:path w="4200525" h="1650364">
                <a:moveTo>
                  <a:pt x="771525" y="550341"/>
                </a:moveTo>
                <a:lnTo>
                  <a:pt x="771067" y="549224"/>
                </a:lnTo>
                <a:lnTo>
                  <a:pt x="769200" y="547357"/>
                </a:lnTo>
                <a:lnTo>
                  <a:pt x="768083" y="546887"/>
                </a:lnTo>
                <a:lnTo>
                  <a:pt x="765454" y="546887"/>
                </a:lnTo>
                <a:lnTo>
                  <a:pt x="764336" y="547357"/>
                </a:lnTo>
                <a:lnTo>
                  <a:pt x="762469" y="549224"/>
                </a:lnTo>
                <a:lnTo>
                  <a:pt x="762000" y="550341"/>
                </a:lnTo>
                <a:lnTo>
                  <a:pt x="762000" y="552970"/>
                </a:lnTo>
                <a:lnTo>
                  <a:pt x="762469" y="554088"/>
                </a:lnTo>
                <a:lnTo>
                  <a:pt x="764336" y="555955"/>
                </a:lnTo>
                <a:lnTo>
                  <a:pt x="765454" y="556412"/>
                </a:lnTo>
                <a:lnTo>
                  <a:pt x="768083" y="556412"/>
                </a:lnTo>
                <a:lnTo>
                  <a:pt x="769200" y="555955"/>
                </a:lnTo>
                <a:lnTo>
                  <a:pt x="771067" y="554088"/>
                </a:lnTo>
                <a:lnTo>
                  <a:pt x="771525" y="552970"/>
                </a:lnTo>
                <a:lnTo>
                  <a:pt x="771525" y="550341"/>
                </a:lnTo>
                <a:close/>
              </a:path>
              <a:path w="4200525" h="1650364">
                <a:moveTo>
                  <a:pt x="771525" y="3441"/>
                </a:moveTo>
                <a:lnTo>
                  <a:pt x="771067" y="2324"/>
                </a:lnTo>
                <a:lnTo>
                  <a:pt x="769200" y="469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69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83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83"/>
                </a:lnTo>
                <a:lnTo>
                  <a:pt x="771525" y="3441"/>
                </a:lnTo>
                <a:close/>
              </a:path>
              <a:path w="4200525" h="1650364">
                <a:moveTo>
                  <a:pt x="819150" y="1644129"/>
                </a:moveTo>
                <a:lnTo>
                  <a:pt x="818692" y="1643011"/>
                </a:lnTo>
                <a:lnTo>
                  <a:pt x="816825" y="1641144"/>
                </a:lnTo>
                <a:lnTo>
                  <a:pt x="815708" y="1640674"/>
                </a:lnTo>
                <a:lnTo>
                  <a:pt x="813079" y="1640674"/>
                </a:lnTo>
                <a:lnTo>
                  <a:pt x="811961" y="1641144"/>
                </a:lnTo>
                <a:lnTo>
                  <a:pt x="810094" y="1643011"/>
                </a:lnTo>
                <a:lnTo>
                  <a:pt x="809625" y="1644129"/>
                </a:lnTo>
                <a:lnTo>
                  <a:pt x="809625" y="1646758"/>
                </a:lnTo>
                <a:lnTo>
                  <a:pt x="810094" y="1647875"/>
                </a:lnTo>
                <a:lnTo>
                  <a:pt x="811961" y="1649742"/>
                </a:lnTo>
                <a:lnTo>
                  <a:pt x="813079" y="1650199"/>
                </a:lnTo>
                <a:lnTo>
                  <a:pt x="815708" y="1650199"/>
                </a:lnTo>
                <a:lnTo>
                  <a:pt x="816825" y="1649742"/>
                </a:lnTo>
                <a:lnTo>
                  <a:pt x="818692" y="1647875"/>
                </a:lnTo>
                <a:lnTo>
                  <a:pt x="819150" y="1646758"/>
                </a:lnTo>
                <a:lnTo>
                  <a:pt x="819150" y="1644129"/>
                </a:lnTo>
                <a:close/>
              </a:path>
              <a:path w="4200525" h="1650364">
                <a:moveTo>
                  <a:pt x="819150" y="1097229"/>
                </a:moveTo>
                <a:lnTo>
                  <a:pt x="818692" y="1096111"/>
                </a:lnTo>
                <a:lnTo>
                  <a:pt x="816825" y="1094257"/>
                </a:lnTo>
                <a:lnTo>
                  <a:pt x="815708" y="1093787"/>
                </a:lnTo>
                <a:lnTo>
                  <a:pt x="813079" y="1093787"/>
                </a:lnTo>
                <a:lnTo>
                  <a:pt x="811961" y="1094257"/>
                </a:lnTo>
                <a:lnTo>
                  <a:pt x="810094" y="1096111"/>
                </a:lnTo>
                <a:lnTo>
                  <a:pt x="809625" y="1097229"/>
                </a:lnTo>
                <a:lnTo>
                  <a:pt x="809625" y="1099870"/>
                </a:lnTo>
                <a:lnTo>
                  <a:pt x="810094" y="1100988"/>
                </a:lnTo>
                <a:lnTo>
                  <a:pt x="811961" y="1102842"/>
                </a:lnTo>
                <a:lnTo>
                  <a:pt x="813079" y="1103312"/>
                </a:lnTo>
                <a:lnTo>
                  <a:pt x="815708" y="1103312"/>
                </a:lnTo>
                <a:lnTo>
                  <a:pt x="816825" y="1102842"/>
                </a:lnTo>
                <a:lnTo>
                  <a:pt x="818692" y="1100988"/>
                </a:lnTo>
                <a:lnTo>
                  <a:pt x="819150" y="1099870"/>
                </a:lnTo>
                <a:lnTo>
                  <a:pt x="819150" y="1097229"/>
                </a:lnTo>
                <a:close/>
              </a:path>
              <a:path w="4200525" h="1650364">
                <a:moveTo>
                  <a:pt x="819150" y="550341"/>
                </a:moveTo>
                <a:lnTo>
                  <a:pt x="818692" y="549224"/>
                </a:lnTo>
                <a:lnTo>
                  <a:pt x="816825" y="547357"/>
                </a:lnTo>
                <a:lnTo>
                  <a:pt x="815708" y="546887"/>
                </a:lnTo>
                <a:lnTo>
                  <a:pt x="813079" y="546887"/>
                </a:lnTo>
                <a:lnTo>
                  <a:pt x="811961" y="547357"/>
                </a:lnTo>
                <a:lnTo>
                  <a:pt x="810094" y="549224"/>
                </a:lnTo>
                <a:lnTo>
                  <a:pt x="809625" y="550341"/>
                </a:lnTo>
                <a:lnTo>
                  <a:pt x="809625" y="552970"/>
                </a:lnTo>
                <a:lnTo>
                  <a:pt x="810094" y="554088"/>
                </a:lnTo>
                <a:lnTo>
                  <a:pt x="811961" y="555955"/>
                </a:lnTo>
                <a:lnTo>
                  <a:pt x="813079" y="556412"/>
                </a:lnTo>
                <a:lnTo>
                  <a:pt x="815708" y="556412"/>
                </a:lnTo>
                <a:lnTo>
                  <a:pt x="816825" y="555955"/>
                </a:lnTo>
                <a:lnTo>
                  <a:pt x="818692" y="554088"/>
                </a:lnTo>
                <a:lnTo>
                  <a:pt x="819150" y="552970"/>
                </a:lnTo>
                <a:lnTo>
                  <a:pt x="819150" y="550341"/>
                </a:lnTo>
                <a:close/>
              </a:path>
              <a:path w="4200525" h="1650364">
                <a:moveTo>
                  <a:pt x="819150" y="3441"/>
                </a:moveTo>
                <a:lnTo>
                  <a:pt x="818692" y="2324"/>
                </a:lnTo>
                <a:lnTo>
                  <a:pt x="816825" y="469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69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83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83"/>
                </a:lnTo>
                <a:lnTo>
                  <a:pt x="819150" y="3441"/>
                </a:lnTo>
                <a:close/>
              </a:path>
              <a:path w="4200525" h="1650364">
                <a:moveTo>
                  <a:pt x="866775" y="1644129"/>
                </a:moveTo>
                <a:lnTo>
                  <a:pt x="866317" y="1643011"/>
                </a:lnTo>
                <a:lnTo>
                  <a:pt x="864450" y="1641144"/>
                </a:lnTo>
                <a:lnTo>
                  <a:pt x="863333" y="1640674"/>
                </a:lnTo>
                <a:lnTo>
                  <a:pt x="860704" y="1640674"/>
                </a:lnTo>
                <a:lnTo>
                  <a:pt x="859586" y="1641144"/>
                </a:lnTo>
                <a:lnTo>
                  <a:pt x="857719" y="1643011"/>
                </a:lnTo>
                <a:lnTo>
                  <a:pt x="857250" y="1644129"/>
                </a:lnTo>
                <a:lnTo>
                  <a:pt x="857250" y="1646758"/>
                </a:lnTo>
                <a:lnTo>
                  <a:pt x="857719" y="1647875"/>
                </a:lnTo>
                <a:lnTo>
                  <a:pt x="859586" y="1649742"/>
                </a:lnTo>
                <a:lnTo>
                  <a:pt x="860704" y="1650199"/>
                </a:lnTo>
                <a:lnTo>
                  <a:pt x="863333" y="1650199"/>
                </a:lnTo>
                <a:lnTo>
                  <a:pt x="864450" y="1649742"/>
                </a:lnTo>
                <a:lnTo>
                  <a:pt x="866317" y="1647875"/>
                </a:lnTo>
                <a:lnTo>
                  <a:pt x="866775" y="1646758"/>
                </a:lnTo>
                <a:lnTo>
                  <a:pt x="866775" y="1644129"/>
                </a:lnTo>
                <a:close/>
              </a:path>
              <a:path w="4200525" h="1650364">
                <a:moveTo>
                  <a:pt x="866775" y="1097229"/>
                </a:moveTo>
                <a:lnTo>
                  <a:pt x="866317" y="1096111"/>
                </a:lnTo>
                <a:lnTo>
                  <a:pt x="864450" y="1094257"/>
                </a:lnTo>
                <a:lnTo>
                  <a:pt x="863333" y="1093787"/>
                </a:lnTo>
                <a:lnTo>
                  <a:pt x="860704" y="1093787"/>
                </a:lnTo>
                <a:lnTo>
                  <a:pt x="859586" y="1094257"/>
                </a:lnTo>
                <a:lnTo>
                  <a:pt x="857719" y="1096111"/>
                </a:lnTo>
                <a:lnTo>
                  <a:pt x="857250" y="1097229"/>
                </a:lnTo>
                <a:lnTo>
                  <a:pt x="857250" y="1099870"/>
                </a:lnTo>
                <a:lnTo>
                  <a:pt x="857719" y="1100988"/>
                </a:lnTo>
                <a:lnTo>
                  <a:pt x="859586" y="1102842"/>
                </a:lnTo>
                <a:lnTo>
                  <a:pt x="860704" y="1103312"/>
                </a:lnTo>
                <a:lnTo>
                  <a:pt x="863333" y="1103312"/>
                </a:lnTo>
                <a:lnTo>
                  <a:pt x="864450" y="1102842"/>
                </a:lnTo>
                <a:lnTo>
                  <a:pt x="866317" y="1100988"/>
                </a:lnTo>
                <a:lnTo>
                  <a:pt x="866775" y="1099870"/>
                </a:lnTo>
                <a:lnTo>
                  <a:pt x="866775" y="1097229"/>
                </a:lnTo>
                <a:close/>
              </a:path>
              <a:path w="4200525" h="1650364">
                <a:moveTo>
                  <a:pt x="866775" y="550341"/>
                </a:moveTo>
                <a:lnTo>
                  <a:pt x="866317" y="549224"/>
                </a:lnTo>
                <a:lnTo>
                  <a:pt x="864450" y="547357"/>
                </a:lnTo>
                <a:lnTo>
                  <a:pt x="863333" y="546887"/>
                </a:lnTo>
                <a:lnTo>
                  <a:pt x="860704" y="546887"/>
                </a:lnTo>
                <a:lnTo>
                  <a:pt x="859586" y="547357"/>
                </a:lnTo>
                <a:lnTo>
                  <a:pt x="857719" y="549224"/>
                </a:lnTo>
                <a:lnTo>
                  <a:pt x="857250" y="550341"/>
                </a:lnTo>
                <a:lnTo>
                  <a:pt x="857250" y="552970"/>
                </a:lnTo>
                <a:lnTo>
                  <a:pt x="857719" y="554088"/>
                </a:lnTo>
                <a:lnTo>
                  <a:pt x="859586" y="555955"/>
                </a:lnTo>
                <a:lnTo>
                  <a:pt x="860704" y="556412"/>
                </a:lnTo>
                <a:lnTo>
                  <a:pt x="863333" y="556412"/>
                </a:lnTo>
                <a:lnTo>
                  <a:pt x="864450" y="555955"/>
                </a:lnTo>
                <a:lnTo>
                  <a:pt x="866317" y="554088"/>
                </a:lnTo>
                <a:lnTo>
                  <a:pt x="866775" y="552970"/>
                </a:lnTo>
                <a:lnTo>
                  <a:pt x="866775" y="550341"/>
                </a:lnTo>
                <a:close/>
              </a:path>
              <a:path w="4200525" h="1650364">
                <a:moveTo>
                  <a:pt x="866775" y="3441"/>
                </a:moveTo>
                <a:lnTo>
                  <a:pt x="866317" y="2324"/>
                </a:lnTo>
                <a:lnTo>
                  <a:pt x="864450" y="469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69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83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83"/>
                </a:lnTo>
                <a:lnTo>
                  <a:pt x="866775" y="3441"/>
                </a:lnTo>
                <a:close/>
              </a:path>
              <a:path w="4200525" h="1650364">
                <a:moveTo>
                  <a:pt x="914400" y="1644129"/>
                </a:moveTo>
                <a:lnTo>
                  <a:pt x="913942" y="1643011"/>
                </a:lnTo>
                <a:lnTo>
                  <a:pt x="912075" y="1641144"/>
                </a:lnTo>
                <a:lnTo>
                  <a:pt x="910958" y="1640674"/>
                </a:lnTo>
                <a:lnTo>
                  <a:pt x="908329" y="1640674"/>
                </a:lnTo>
                <a:lnTo>
                  <a:pt x="907211" y="1641144"/>
                </a:lnTo>
                <a:lnTo>
                  <a:pt x="905344" y="1643011"/>
                </a:lnTo>
                <a:lnTo>
                  <a:pt x="904875" y="1644129"/>
                </a:lnTo>
                <a:lnTo>
                  <a:pt x="904875" y="1646758"/>
                </a:lnTo>
                <a:lnTo>
                  <a:pt x="905344" y="1647875"/>
                </a:lnTo>
                <a:lnTo>
                  <a:pt x="907211" y="1649742"/>
                </a:lnTo>
                <a:lnTo>
                  <a:pt x="908329" y="1650199"/>
                </a:lnTo>
                <a:lnTo>
                  <a:pt x="910958" y="1650199"/>
                </a:lnTo>
                <a:lnTo>
                  <a:pt x="912075" y="1649742"/>
                </a:lnTo>
                <a:lnTo>
                  <a:pt x="913942" y="1647875"/>
                </a:lnTo>
                <a:lnTo>
                  <a:pt x="914400" y="1646758"/>
                </a:lnTo>
                <a:lnTo>
                  <a:pt x="914400" y="1644129"/>
                </a:lnTo>
                <a:close/>
              </a:path>
              <a:path w="4200525" h="1650364">
                <a:moveTo>
                  <a:pt x="914400" y="1097229"/>
                </a:moveTo>
                <a:lnTo>
                  <a:pt x="913942" y="1096111"/>
                </a:lnTo>
                <a:lnTo>
                  <a:pt x="912075" y="1094257"/>
                </a:lnTo>
                <a:lnTo>
                  <a:pt x="910958" y="1093787"/>
                </a:lnTo>
                <a:lnTo>
                  <a:pt x="908329" y="1093787"/>
                </a:lnTo>
                <a:lnTo>
                  <a:pt x="907211" y="1094257"/>
                </a:lnTo>
                <a:lnTo>
                  <a:pt x="905344" y="1096111"/>
                </a:lnTo>
                <a:lnTo>
                  <a:pt x="904875" y="1097229"/>
                </a:lnTo>
                <a:lnTo>
                  <a:pt x="904875" y="1099870"/>
                </a:lnTo>
                <a:lnTo>
                  <a:pt x="905344" y="1100988"/>
                </a:lnTo>
                <a:lnTo>
                  <a:pt x="907211" y="1102842"/>
                </a:lnTo>
                <a:lnTo>
                  <a:pt x="908329" y="1103312"/>
                </a:lnTo>
                <a:lnTo>
                  <a:pt x="910958" y="1103312"/>
                </a:lnTo>
                <a:lnTo>
                  <a:pt x="912075" y="1102842"/>
                </a:lnTo>
                <a:lnTo>
                  <a:pt x="913942" y="1100988"/>
                </a:lnTo>
                <a:lnTo>
                  <a:pt x="914400" y="1099870"/>
                </a:lnTo>
                <a:lnTo>
                  <a:pt x="914400" y="1097229"/>
                </a:lnTo>
                <a:close/>
              </a:path>
              <a:path w="4200525" h="1650364">
                <a:moveTo>
                  <a:pt x="914400" y="550341"/>
                </a:moveTo>
                <a:lnTo>
                  <a:pt x="913942" y="549224"/>
                </a:lnTo>
                <a:lnTo>
                  <a:pt x="912075" y="547357"/>
                </a:lnTo>
                <a:lnTo>
                  <a:pt x="910958" y="546887"/>
                </a:lnTo>
                <a:lnTo>
                  <a:pt x="908329" y="546887"/>
                </a:lnTo>
                <a:lnTo>
                  <a:pt x="907211" y="547357"/>
                </a:lnTo>
                <a:lnTo>
                  <a:pt x="905344" y="549224"/>
                </a:lnTo>
                <a:lnTo>
                  <a:pt x="904875" y="550341"/>
                </a:lnTo>
                <a:lnTo>
                  <a:pt x="904875" y="552970"/>
                </a:lnTo>
                <a:lnTo>
                  <a:pt x="905344" y="554088"/>
                </a:lnTo>
                <a:lnTo>
                  <a:pt x="907211" y="555955"/>
                </a:lnTo>
                <a:lnTo>
                  <a:pt x="908329" y="556412"/>
                </a:lnTo>
                <a:lnTo>
                  <a:pt x="910958" y="556412"/>
                </a:lnTo>
                <a:lnTo>
                  <a:pt x="912075" y="555955"/>
                </a:lnTo>
                <a:lnTo>
                  <a:pt x="913942" y="554088"/>
                </a:lnTo>
                <a:lnTo>
                  <a:pt x="914400" y="552970"/>
                </a:lnTo>
                <a:lnTo>
                  <a:pt x="914400" y="550341"/>
                </a:lnTo>
                <a:close/>
              </a:path>
              <a:path w="4200525" h="1650364">
                <a:moveTo>
                  <a:pt x="914400" y="3441"/>
                </a:moveTo>
                <a:lnTo>
                  <a:pt x="913942" y="2324"/>
                </a:lnTo>
                <a:lnTo>
                  <a:pt x="912075" y="469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69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83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83"/>
                </a:lnTo>
                <a:lnTo>
                  <a:pt x="914400" y="3441"/>
                </a:lnTo>
                <a:close/>
              </a:path>
              <a:path w="4200525" h="1650364">
                <a:moveTo>
                  <a:pt x="962025" y="1644129"/>
                </a:moveTo>
                <a:lnTo>
                  <a:pt x="961567" y="1643011"/>
                </a:lnTo>
                <a:lnTo>
                  <a:pt x="959700" y="1641144"/>
                </a:lnTo>
                <a:lnTo>
                  <a:pt x="958583" y="1640674"/>
                </a:lnTo>
                <a:lnTo>
                  <a:pt x="955954" y="1640674"/>
                </a:lnTo>
                <a:lnTo>
                  <a:pt x="954836" y="1641144"/>
                </a:lnTo>
                <a:lnTo>
                  <a:pt x="952969" y="1643011"/>
                </a:lnTo>
                <a:lnTo>
                  <a:pt x="952500" y="1644129"/>
                </a:lnTo>
                <a:lnTo>
                  <a:pt x="952500" y="1646758"/>
                </a:lnTo>
                <a:lnTo>
                  <a:pt x="952969" y="1647875"/>
                </a:lnTo>
                <a:lnTo>
                  <a:pt x="954836" y="1649742"/>
                </a:lnTo>
                <a:lnTo>
                  <a:pt x="955954" y="1650199"/>
                </a:lnTo>
                <a:lnTo>
                  <a:pt x="958583" y="1650199"/>
                </a:lnTo>
                <a:lnTo>
                  <a:pt x="959700" y="1649742"/>
                </a:lnTo>
                <a:lnTo>
                  <a:pt x="961567" y="1647875"/>
                </a:lnTo>
                <a:lnTo>
                  <a:pt x="962025" y="1646758"/>
                </a:lnTo>
                <a:lnTo>
                  <a:pt x="962025" y="1644129"/>
                </a:lnTo>
                <a:close/>
              </a:path>
              <a:path w="4200525" h="1650364">
                <a:moveTo>
                  <a:pt x="962025" y="1097229"/>
                </a:moveTo>
                <a:lnTo>
                  <a:pt x="961567" y="1096111"/>
                </a:lnTo>
                <a:lnTo>
                  <a:pt x="959700" y="1094257"/>
                </a:lnTo>
                <a:lnTo>
                  <a:pt x="958583" y="1093787"/>
                </a:lnTo>
                <a:lnTo>
                  <a:pt x="955954" y="1093787"/>
                </a:lnTo>
                <a:lnTo>
                  <a:pt x="954836" y="1094257"/>
                </a:lnTo>
                <a:lnTo>
                  <a:pt x="952969" y="1096111"/>
                </a:lnTo>
                <a:lnTo>
                  <a:pt x="952500" y="1097229"/>
                </a:lnTo>
                <a:lnTo>
                  <a:pt x="952500" y="1099870"/>
                </a:lnTo>
                <a:lnTo>
                  <a:pt x="952969" y="1100988"/>
                </a:lnTo>
                <a:lnTo>
                  <a:pt x="954836" y="1102842"/>
                </a:lnTo>
                <a:lnTo>
                  <a:pt x="955954" y="1103312"/>
                </a:lnTo>
                <a:lnTo>
                  <a:pt x="958583" y="1103312"/>
                </a:lnTo>
                <a:lnTo>
                  <a:pt x="959700" y="1102842"/>
                </a:lnTo>
                <a:lnTo>
                  <a:pt x="961567" y="1100988"/>
                </a:lnTo>
                <a:lnTo>
                  <a:pt x="962025" y="1099870"/>
                </a:lnTo>
                <a:lnTo>
                  <a:pt x="962025" y="1097229"/>
                </a:lnTo>
                <a:close/>
              </a:path>
              <a:path w="4200525" h="1650364">
                <a:moveTo>
                  <a:pt x="962025" y="550341"/>
                </a:moveTo>
                <a:lnTo>
                  <a:pt x="961567" y="549224"/>
                </a:lnTo>
                <a:lnTo>
                  <a:pt x="959700" y="547357"/>
                </a:lnTo>
                <a:lnTo>
                  <a:pt x="958583" y="546887"/>
                </a:lnTo>
                <a:lnTo>
                  <a:pt x="955954" y="546887"/>
                </a:lnTo>
                <a:lnTo>
                  <a:pt x="954836" y="547357"/>
                </a:lnTo>
                <a:lnTo>
                  <a:pt x="952969" y="549224"/>
                </a:lnTo>
                <a:lnTo>
                  <a:pt x="952500" y="550341"/>
                </a:lnTo>
                <a:lnTo>
                  <a:pt x="952500" y="552970"/>
                </a:lnTo>
                <a:lnTo>
                  <a:pt x="952969" y="554088"/>
                </a:lnTo>
                <a:lnTo>
                  <a:pt x="954836" y="555955"/>
                </a:lnTo>
                <a:lnTo>
                  <a:pt x="955954" y="556412"/>
                </a:lnTo>
                <a:lnTo>
                  <a:pt x="958583" y="556412"/>
                </a:lnTo>
                <a:lnTo>
                  <a:pt x="959700" y="555955"/>
                </a:lnTo>
                <a:lnTo>
                  <a:pt x="961567" y="554088"/>
                </a:lnTo>
                <a:lnTo>
                  <a:pt x="962025" y="552970"/>
                </a:lnTo>
                <a:lnTo>
                  <a:pt x="962025" y="550341"/>
                </a:lnTo>
                <a:close/>
              </a:path>
              <a:path w="4200525" h="1650364">
                <a:moveTo>
                  <a:pt x="962025" y="3441"/>
                </a:moveTo>
                <a:lnTo>
                  <a:pt x="961567" y="2324"/>
                </a:lnTo>
                <a:lnTo>
                  <a:pt x="959700" y="469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69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83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83"/>
                </a:lnTo>
                <a:lnTo>
                  <a:pt x="962025" y="3441"/>
                </a:lnTo>
                <a:close/>
              </a:path>
              <a:path w="4200525" h="1650364">
                <a:moveTo>
                  <a:pt x="1009650" y="1644129"/>
                </a:moveTo>
                <a:lnTo>
                  <a:pt x="1009192" y="1643011"/>
                </a:lnTo>
                <a:lnTo>
                  <a:pt x="1007325" y="1641144"/>
                </a:lnTo>
                <a:lnTo>
                  <a:pt x="1006208" y="1640674"/>
                </a:lnTo>
                <a:lnTo>
                  <a:pt x="1003579" y="1640674"/>
                </a:lnTo>
                <a:lnTo>
                  <a:pt x="1002461" y="1641144"/>
                </a:lnTo>
                <a:lnTo>
                  <a:pt x="1000594" y="1643011"/>
                </a:lnTo>
                <a:lnTo>
                  <a:pt x="1000125" y="1644129"/>
                </a:lnTo>
                <a:lnTo>
                  <a:pt x="1000125" y="1646758"/>
                </a:lnTo>
                <a:lnTo>
                  <a:pt x="1000594" y="1647875"/>
                </a:lnTo>
                <a:lnTo>
                  <a:pt x="1002461" y="1649742"/>
                </a:lnTo>
                <a:lnTo>
                  <a:pt x="1003579" y="1650199"/>
                </a:lnTo>
                <a:lnTo>
                  <a:pt x="1006208" y="1650199"/>
                </a:lnTo>
                <a:lnTo>
                  <a:pt x="1007325" y="1649742"/>
                </a:lnTo>
                <a:lnTo>
                  <a:pt x="1009192" y="1647875"/>
                </a:lnTo>
                <a:lnTo>
                  <a:pt x="1009650" y="1646758"/>
                </a:lnTo>
                <a:lnTo>
                  <a:pt x="1009650" y="1644129"/>
                </a:lnTo>
                <a:close/>
              </a:path>
              <a:path w="4200525" h="1650364">
                <a:moveTo>
                  <a:pt x="1009650" y="1097229"/>
                </a:moveTo>
                <a:lnTo>
                  <a:pt x="1009192" y="1096111"/>
                </a:lnTo>
                <a:lnTo>
                  <a:pt x="1007325" y="1094257"/>
                </a:lnTo>
                <a:lnTo>
                  <a:pt x="1006208" y="1093787"/>
                </a:lnTo>
                <a:lnTo>
                  <a:pt x="1003579" y="1093787"/>
                </a:lnTo>
                <a:lnTo>
                  <a:pt x="1002461" y="1094257"/>
                </a:lnTo>
                <a:lnTo>
                  <a:pt x="1000594" y="1096111"/>
                </a:lnTo>
                <a:lnTo>
                  <a:pt x="1000125" y="1097229"/>
                </a:lnTo>
                <a:lnTo>
                  <a:pt x="1000125" y="1099870"/>
                </a:lnTo>
                <a:lnTo>
                  <a:pt x="1000594" y="1100988"/>
                </a:lnTo>
                <a:lnTo>
                  <a:pt x="1002461" y="1102842"/>
                </a:lnTo>
                <a:lnTo>
                  <a:pt x="1003579" y="1103312"/>
                </a:lnTo>
                <a:lnTo>
                  <a:pt x="1006208" y="1103312"/>
                </a:lnTo>
                <a:lnTo>
                  <a:pt x="1007325" y="1102842"/>
                </a:lnTo>
                <a:lnTo>
                  <a:pt x="1009192" y="1100988"/>
                </a:lnTo>
                <a:lnTo>
                  <a:pt x="1009650" y="1099870"/>
                </a:lnTo>
                <a:lnTo>
                  <a:pt x="1009650" y="1097229"/>
                </a:lnTo>
                <a:close/>
              </a:path>
              <a:path w="4200525" h="1650364">
                <a:moveTo>
                  <a:pt x="1009650" y="550341"/>
                </a:moveTo>
                <a:lnTo>
                  <a:pt x="1009192" y="549224"/>
                </a:lnTo>
                <a:lnTo>
                  <a:pt x="1007325" y="547357"/>
                </a:lnTo>
                <a:lnTo>
                  <a:pt x="1006208" y="546887"/>
                </a:lnTo>
                <a:lnTo>
                  <a:pt x="1003579" y="546887"/>
                </a:lnTo>
                <a:lnTo>
                  <a:pt x="1002461" y="547357"/>
                </a:lnTo>
                <a:lnTo>
                  <a:pt x="1000594" y="549224"/>
                </a:lnTo>
                <a:lnTo>
                  <a:pt x="1000125" y="550341"/>
                </a:lnTo>
                <a:lnTo>
                  <a:pt x="1000125" y="552970"/>
                </a:lnTo>
                <a:lnTo>
                  <a:pt x="1000594" y="554088"/>
                </a:lnTo>
                <a:lnTo>
                  <a:pt x="1002461" y="555955"/>
                </a:lnTo>
                <a:lnTo>
                  <a:pt x="1003579" y="556412"/>
                </a:lnTo>
                <a:lnTo>
                  <a:pt x="1006208" y="556412"/>
                </a:lnTo>
                <a:lnTo>
                  <a:pt x="1007325" y="555955"/>
                </a:lnTo>
                <a:lnTo>
                  <a:pt x="1009192" y="554088"/>
                </a:lnTo>
                <a:lnTo>
                  <a:pt x="1009650" y="552970"/>
                </a:lnTo>
                <a:lnTo>
                  <a:pt x="1009650" y="550341"/>
                </a:lnTo>
                <a:close/>
              </a:path>
              <a:path w="4200525" h="1650364">
                <a:moveTo>
                  <a:pt x="1009650" y="3441"/>
                </a:moveTo>
                <a:lnTo>
                  <a:pt x="1009192" y="2324"/>
                </a:lnTo>
                <a:lnTo>
                  <a:pt x="1007325" y="469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69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83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83"/>
                </a:lnTo>
                <a:lnTo>
                  <a:pt x="1009650" y="3441"/>
                </a:lnTo>
                <a:close/>
              </a:path>
              <a:path w="4200525" h="1650364">
                <a:moveTo>
                  <a:pt x="1057275" y="1644129"/>
                </a:moveTo>
                <a:lnTo>
                  <a:pt x="1056817" y="1643011"/>
                </a:lnTo>
                <a:lnTo>
                  <a:pt x="1054950" y="1641144"/>
                </a:lnTo>
                <a:lnTo>
                  <a:pt x="1053833" y="1640674"/>
                </a:lnTo>
                <a:lnTo>
                  <a:pt x="1051204" y="1640674"/>
                </a:lnTo>
                <a:lnTo>
                  <a:pt x="1050086" y="1641144"/>
                </a:lnTo>
                <a:lnTo>
                  <a:pt x="1048219" y="1643011"/>
                </a:lnTo>
                <a:lnTo>
                  <a:pt x="1047750" y="1644129"/>
                </a:lnTo>
                <a:lnTo>
                  <a:pt x="1047750" y="1646758"/>
                </a:lnTo>
                <a:lnTo>
                  <a:pt x="1048219" y="1647875"/>
                </a:lnTo>
                <a:lnTo>
                  <a:pt x="1050086" y="1649742"/>
                </a:lnTo>
                <a:lnTo>
                  <a:pt x="1051204" y="1650199"/>
                </a:lnTo>
                <a:lnTo>
                  <a:pt x="1053833" y="1650199"/>
                </a:lnTo>
                <a:lnTo>
                  <a:pt x="1054950" y="1649742"/>
                </a:lnTo>
                <a:lnTo>
                  <a:pt x="1056817" y="1647875"/>
                </a:lnTo>
                <a:lnTo>
                  <a:pt x="1057275" y="1646758"/>
                </a:lnTo>
                <a:lnTo>
                  <a:pt x="1057275" y="1644129"/>
                </a:lnTo>
                <a:close/>
              </a:path>
              <a:path w="4200525" h="1650364">
                <a:moveTo>
                  <a:pt x="1057275" y="1097229"/>
                </a:moveTo>
                <a:lnTo>
                  <a:pt x="1056817" y="1096111"/>
                </a:lnTo>
                <a:lnTo>
                  <a:pt x="1054950" y="1094257"/>
                </a:lnTo>
                <a:lnTo>
                  <a:pt x="1053833" y="1093787"/>
                </a:lnTo>
                <a:lnTo>
                  <a:pt x="1051204" y="1093787"/>
                </a:lnTo>
                <a:lnTo>
                  <a:pt x="1050086" y="1094257"/>
                </a:lnTo>
                <a:lnTo>
                  <a:pt x="1048219" y="1096111"/>
                </a:lnTo>
                <a:lnTo>
                  <a:pt x="1047750" y="1097229"/>
                </a:lnTo>
                <a:lnTo>
                  <a:pt x="1047750" y="1099870"/>
                </a:lnTo>
                <a:lnTo>
                  <a:pt x="1048219" y="1100988"/>
                </a:lnTo>
                <a:lnTo>
                  <a:pt x="1050086" y="1102842"/>
                </a:lnTo>
                <a:lnTo>
                  <a:pt x="1051204" y="1103312"/>
                </a:lnTo>
                <a:lnTo>
                  <a:pt x="1053833" y="1103312"/>
                </a:lnTo>
                <a:lnTo>
                  <a:pt x="1054950" y="1102842"/>
                </a:lnTo>
                <a:lnTo>
                  <a:pt x="1056817" y="1100988"/>
                </a:lnTo>
                <a:lnTo>
                  <a:pt x="1057275" y="1099870"/>
                </a:lnTo>
                <a:lnTo>
                  <a:pt x="1057275" y="1097229"/>
                </a:lnTo>
                <a:close/>
              </a:path>
              <a:path w="4200525" h="1650364">
                <a:moveTo>
                  <a:pt x="1057275" y="550341"/>
                </a:moveTo>
                <a:lnTo>
                  <a:pt x="1056817" y="549224"/>
                </a:lnTo>
                <a:lnTo>
                  <a:pt x="1054950" y="547357"/>
                </a:lnTo>
                <a:lnTo>
                  <a:pt x="1053833" y="546887"/>
                </a:lnTo>
                <a:lnTo>
                  <a:pt x="1051204" y="546887"/>
                </a:lnTo>
                <a:lnTo>
                  <a:pt x="1050086" y="547357"/>
                </a:lnTo>
                <a:lnTo>
                  <a:pt x="1048219" y="549224"/>
                </a:lnTo>
                <a:lnTo>
                  <a:pt x="1047750" y="550341"/>
                </a:lnTo>
                <a:lnTo>
                  <a:pt x="1047750" y="552970"/>
                </a:lnTo>
                <a:lnTo>
                  <a:pt x="1048219" y="554088"/>
                </a:lnTo>
                <a:lnTo>
                  <a:pt x="1050086" y="555955"/>
                </a:lnTo>
                <a:lnTo>
                  <a:pt x="1051204" y="556412"/>
                </a:lnTo>
                <a:lnTo>
                  <a:pt x="1053833" y="556412"/>
                </a:lnTo>
                <a:lnTo>
                  <a:pt x="1054950" y="555955"/>
                </a:lnTo>
                <a:lnTo>
                  <a:pt x="1056817" y="554088"/>
                </a:lnTo>
                <a:lnTo>
                  <a:pt x="1057275" y="552970"/>
                </a:lnTo>
                <a:lnTo>
                  <a:pt x="1057275" y="550341"/>
                </a:lnTo>
                <a:close/>
              </a:path>
              <a:path w="4200525" h="1650364">
                <a:moveTo>
                  <a:pt x="1057275" y="3441"/>
                </a:moveTo>
                <a:lnTo>
                  <a:pt x="1056817" y="2324"/>
                </a:lnTo>
                <a:lnTo>
                  <a:pt x="1054950" y="469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69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83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83"/>
                </a:lnTo>
                <a:lnTo>
                  <a:pt x="1057275" y="3441"/>
                </a:lnTo>
                <a:close/>
              </a:path>
              <a:path w="4200525" h="1650364">
                <a:moveTo>
                  <a:pt x="1104900" y="1644129"/>
                </a:moveTo>
                <a:lnTo>
                  <a:pt x="1104442" y="1643011"/>
                </a:lnTo>
                <a:lnTo>
                  <a:pt x="1102575" y="1641144"/>
                </a:lnTo>
                <a:lnTo>
                  <a:pt x="1101458" y="1640674"/>
                </a:lnTo>
                <a:lnTo>
                  <a:pt x="1098829" y="1640674"/>
                </a:lnTo>
                <a:lnTo>
                  <a:pt x="1097711" y="1641144"/>
                </a:lnTo>
                <a:lnTo>
                  <a:pt x="1095844" y="1643011"/>
                </a:lnTo>
                <a:lnTo>
                  <a:pt x="1095375" y="1644129"/>
                </a:lnTo>
                <a:lnTo>
                  <a:pt x="1095375" y="1646758"/>
                </a:lnTo>
                <a:lnTo>
                  <a:pt x="1095844" y="1647875"/>
                </a:lnTo>
                <a:lnTo>
                  <a:pt x="1097711" y="1649742"/>
                </a:lnTo>
                <a:lnTo>
                  <a:pt x="1098829" y="1650199"/>
                </a:lnTo>
                <a:lnTo>
                  <a:pt x="1101458" y="1650199"/>
                </a:lnTo>
                <a:lnTo>
                  <a:pt x="1102575" y="1649742"/>
                </a:lnTo>
                <a:lnTo>
                  <a:pt x="1104442" y="1647875"/>
                </a:lnTo>
                <a:lnTo>
                  <a:pt x="1104900" y="1646758"/>
                </a:lnTo>
                <a:lnTo>
                  <a:pt x="1104900" y="1644129"/>
                </a:lnTo>
                <a:close/>
              </a:path>
              <a:path w="4200525" h="1650364">
                <a:moveTo>
                  <a:pt x="1104900" y="1097229"/>
                </a:moveTo>
                <a:lnTo>
                  <a:pt x="1104442" y="1096111"/>
                </a:lnTo>
                <a:lnTo>
                  <a:pt x="1102575" y="1094257"/>
                </a:lnTo>
                <a:lnTo>
                  <a:pt x="1101458" y="1093787"/>
                </a:lnTo>
                <a:lnTo>
                  <a:pt x="1098829" y="1093787"/>
                </a:lnTo>
                <a:lnTo>
                  <a:pt x="1097711" y="1094257"/>
                </a:lnTo>
                <a:lnTo>
                  <a:pt x="1095844" y="1096111"/>
                </a:lnTo>
                <a:lnTo>
                  <a:pt x="1095375" y="1097229"/>
                </a:lnTo>
                <a:lnTo>
                  <a:pt x="1095375" y="1099870"/>
                </a:lnTo>
                <a:lnTo>
                  <a:pt x="1095844" y="1100988"/>
                </a:lnTo>
                <a:lnTo>
                  <a:pt x="1097711" y="1102842"/>
                </a:lnTo>
                <a:lnTo>
                  <a:pt x="1098829" y="1103312"/>
                </a:lnTo>
                <a:lnTo>
                  <a:pt x="1101458" y="1103312"/>
                </a:lnTo>
                <a:lnTo>
                  <a:pt x="1102575" y="1102842"/>
                </a:lnTo>
                <a:lnTo>
                  <a:pt x="1104442" y="1100988"/>
                </a:lnTo>
                <a:lnTo>
                  <a:pt x="1104900" y="1099870"/>
                </a:lnTo>
                <a:lnTo>
                  <a:pt x="1104900" y="1097229"/>
                </a:lnTo>
                <a:close/>
              </a:path>
              <a:path w="4200525" h="1650364">
                <a:moveTo>
                  <a:pt x="1104900" y="550341"/>
                </a:moveTo>
                <a:lnTo>
                  <a:pt x="1104442" y="549224"/>
                </a:lnTo>
                <a:lnTo>
                  <a:pt x="1102575" y="547357"/>
                </a:lnTo>
                <a:lnTo>
                  <a:pt x="1101458" y="546887"/>
                </a:lnTo>
                <a:lnTo>
                  <a:pt x="1098829" y="546887"/>
                </a:lnTo>
                <a:lnTo>
                  <a:pt x="1097711" y="547357"/>
                </a:lnTo>
                <a:lnTo>
                  <a:pt x="1095844" y="549224"/>
                </a:lnTo>
                <a:lnTo>
                  <a:pt x="1095375" y="550341"/>
                </a:lnTo>
                <a:lnTo>
                  <a:pt x="1095375" y="552970"/>
                </a:lnTo>
                <a:lnTo>
                  <a:pt x="1095844" y="554088"/>
                </a:lnTo>
                <a:lnTo>
                  <a:pt x="1097711" y="555955"/>
                </a:lnTo>
                <a:lnTo>
                  <a:pt x="1098829" y="556412"/>
                </a:lnTo>
                <a:lnTo>
                  <a:pt x="1101458" y="556412"/>
                </a:lnTo>
                <a:lnTo>
                  <a:pt x="1102575" y="555955"/>
                </a:lnTo>
                <a:lnTo>
                  <a:pt x="1104442" y="554088"/>
                </a:lnTo>
                <a:lnTo>
                  <a:pt x="1104900" y="552970"/>
                </a:lnTo>
                <a:lnTo>
                  <a:pt x="1104900" y="550341"/>
                </a:lnTo>
                <a:close/>
              </a:path>
              <a:path w="4200525" h="1650364">
                <a:moveTo>
                  <a:pt x="1104900" y="3441"/>
                </a:moveTo>
                <a:lnTo>
                  <a:pt x="1104442" y="2324"/>
                </a:lnTo>
                <a:lnTo>
                  <a:pt x="1102575" y="469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69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83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83"/>
                </a:lnTo>
                <a:lnTo>
                  <a:pt x="1104900" y="3441"/>
                </a:lnTo>
                <a:close/>
              </a:path>
              <a:path w="4200525" h="1650364">
                <a:moveTo>
                  <a:pt x="1152525" y="1644129"/>
                </a:moveTo>
                <a:lnTo>
                  <a:pt x="1152067" y="1643011"/>
                </a:lnTo>
                <a:lnTo>
                  <a:pt x="1150200" y="1641144"/>
                </a:lnTo>
                <a:lnTo>
                  <a:pt x="1149083" y="1640674"/>
                </a:lnTo>
                <a:lnTo>
                  <a:pt x="1146454" y="1640674"/>
                </a:lnTo>
                <a:lnTo>
                  <a:pt x="1145336" y="1641144"/>
                </a:lnTo>
                <a:lnTo>
                  <a:pt x="1143469" y="1643011"/>
                </a:lnTo>
                <a:lnTo>
                  <a:pt x="1143000" y="1644129"/>
                </a:lnTo>
                <a:lnTo>
                  <a:pt x="1143000" y="1646758"/>
                </a:lnTo>
                <a:lnTo>
                  <a:pt x="1143469" y="1647875"/>
                </a:lnTo>
                <a:lnTo>
                  <a:pt x="1145336" y="1649742"/>
                </a:lnTo>
                <a:lnTo>
                  <a:pt x="1146454" y="1650199"/>
                </a:lnTo>
                <a:lnTo>
                  <a:pt x="1149083" y="1650199"/>
                </a:lnTo>
                <a:lnTo>
                  <a:pt x="1150200" y="1649742"/>
                </a:lnTo>
                <a:lnTo>
                  <a:pt x="1152067" y="1647875"/>
                </a:lnTo>
                <a:lnTo>
                  <a:pt x="1152525" y="1646758"/>
                </a:lnTo>
                <a:lnTo>
                  <a:pt x="1152525" y="1644129"/>
                </a:lnTo>
                <a:close/>
              </a:path>
              <a:path w="4200525" h="1650364">
                <a:moveTo>
                  <a:pt x="1152525" y="1097229"/>
                </a:moveTo>
                <a:lnTo>
                  <a:pt x="1152067" y="1096111"/>
                </a:lnTo>
                <a:lnTo>
                  <a:pt x="1150200" y="1094257"/>
                </a:lnTo>
                <a:lnTo>
                  <a:pt x="1149083" y="1093787"/>
                </a:lnTo>
                <a:lnTo>
                  <a:pt x="1146454" y="1093787"/>
                </a:lnTo>
                <a:lnTo>
                  <a:pt x="1145336" y="1094257"/>
                </a:lnTo>
                <a:lnTo>
                  <a:pt x="1143469" y="1096111"/>
                </a:lnTo>
                <a:lnTo>
                  <a:pt x="1143000" y="1097229"/>
                </a:lnTo>
                <a:lnTo>
                  <a:pt x="1143000" y="1099870"/>
                </a:lnTo>
                <a:lnTo>
                  <a:pt x="1143469" y="1100988"/>
                </a:lnTo>
                <a:lnTo>
                  <a:pt x="1145336" y="1102842"/>
                </a:lnTo>
                <a:lnTo>
                  <a:pt x="1146454" y="1103312"/>
                </a:lnTo>
                <a:lnTo>
                  <a:pt x="1149083" y="1103312"/>
                </a:lnTo>
                <a:lnTo>
                  <a:pt x="1150200" y="1102842"/>
                </a:lnTo>
                <a:lnTo>
                  <a:pt x="1152067" y="1100988"/>
                </a:lnTo>
                <a:lnTo>
                  <a:pt x="1152525" y="1099870"/>
                </a:lnTo>
                <a:lnTo>
                  <a:pt x="1152525" y="1097229"/>
                </a:lnTo>
                <a:close/>
              </a:path>
              <a:path w="4200525" h="1650364">
                <a:moveTo>
                  <a:pt x="1152525" y="550341"/>
                </a:moveTo>
                <a:lnTo>
                  <a:pt x="1152067" y="549224"/>
                </a:lnTo>
                <a:lnTo>
                  <a:pt x="1150200" y="547357"/>
                </a:lnTo>
                <a:lnTo>
                  <a:pt x="1149083" y="546887"/>
                </a:lnTo>
                <a:lnTo>
                  <a:pt x="1146454" y="546887"/>
                </a:lnTo>
                <a:lnTo>
                  <a:pt x="1145336" y="547357"/>
                </a:lnTo>
                <a:lnTo>
                  <a:pt x="1143469" y="549224"/>
                </a:lnTo>
                <a:lnTo>
                  <a:pt x="1143000" y="550341"/>
                </a:lnTo>
                <a:lnTo>
                  <a:pt x="1143000" y="552970"/>
                </a:lnTo>
                <a:lnTo>
                  <a:pt x="1143469" y="554088"/>
                </a:lnTo>
                <a:lnTo>
                  <a:pt x="1145336" y="555955"/>
                </a:lnTo>
                <a:lnTo>
                  <a:pt x="1146454" y="556412"/>
                </a:lnTo>
                <a:lnTo>
                  <a:pt x="1149083" y="556412"/>
                </a:lnTo>
                <a:lnTo>
                  <a:pt x="1150200" y="555955"/>
                </a:lnTo>
                <a:lnTo>
                  <a:pt x="1152067" y="554088"/>
                </a:lnTo>
                <a:lnTo>
                  <a:pt x="1152525" y="552970"/>
                </a:lnTo>
                <a:lnTo>
                  <a:pt x="1152525" y="550341"/>
                </a:lnTo>
                <a:close/>
              </a:path>
              <a:path w="4200525" h="1650364">
                <a:moveTo>
                  <a:pt x="1152525" y="3441"/>
                </a:moveTo>
                <a:lnTo>
                  <a:pt x="1152067" y="2324"/>
                </a:lnTo>
                <a:lnTo>
                  <a:pt x="1150200" y="469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69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83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83"/>
                </a:lnTo>
                <a:lnTo>
                  <a:pt x="1152525" y="3441"/>
                </a:lnTo>
                <a:close/>
              </a:path>
              <a:path w="4200525" h="1650364">
                <a:moveTo>
                  <a:pt x="1200150" y="1644129"/>
                </a:moveTo>
                <a:lnTo>
                  <a:pt x="1199692" y="1643011"/>
                </a:lnTo>
                <a:lnTo>
                  <a:pt x="1197825" y="1641144"/>
                </a:lnTo>
                <a:lnTo>
                  <a:pt x="1196708" y="1640674"/>
                </a:lnTo>
                <a:lnTo>
                  <a:pt x="1194079" y="1640674"/>
                </a:lnTo>
                <a:lnTo>
                  <a:pt x="1192961" y="1641144"/>
                </a:lnTo>
                <a:lnTo>
                  <a:pt x="1191094" y="1643011"/>
                </a:lnTo>
                <a:lnTo>
                  <a:pt x="1190625" y="1644129"/>
                </a:lnTo>
                <a:lnTo>
                  <a:pt x="1190625" y="1646758"/>
                </a:lnTo>
                <a:lnTo>
                  <a:pt x="1191094" y="1647875"/>
                </a:lnTo>
                <a:lnTo>
                  <a:pt x="1192961" y="1649742"/>
                </a:lnTo>
                <a:lnTo>
                  <a:pt x="1194079" y="1650199"/>
                </a:lnTo>
                <a:lnTo>
                  <a:pt x="1196708" y="1650199"/>
                </a:lnTo>
                <a:lnTo>
                  <a:pt x="1197825" y="1649742"/>
                </a:lnTo>
                <a:lnTo>
                  <a:pt x="1199692" y="1647875"/>
                </a:lnTo>
                <a:lnTo>
                  <a:pt x="1200150" y="1646758"/>
                </a:lnTo>
                <a:lnTo>
                  <a:pt x="1200150" y="1644129"/>
                </a:lnTo>
                <a:close/>
              </a:path>
              <a:path w="4200525" h="1650364">
                <a:moveTo>
                  <a:pt x="1200150" y="1097229"/>
                </a:moveTo>
                <a:lnTo>
                  <a:pt x="1199692" y="1096111"/>
                </a:lnTo>
                <a:lnTo>
                  <a:pt x="1197825" y="1094257"/>
                </a:lnTo>
                <a:lnTo>
                  <a:pt x="1196708" y="1093787"/>
                </a:lnTo>
                <a:lnTo>
                  <a:pt x="1194079" y="1093787"/>
                </a:lnTo>
                <a:lnTo>
                  <a:pt x="1192961" y="1094257"/>
                </a:lnTo>
                <a:lnTo>
                  <a:pt x="1191094" y="1096111"/>
                </a:lnTo>
                <a:lnTo>
                  <a:pt x="1190625" y="1097229"/>
                </a:lnTo>
                <a:lnTo>
                  <a:pt x="1190625" y="1099870"/>
                </a:lnTo>
                <a:lnTo>
                  <a:pt x="1191094" y="1100988"/>
                </a:lnTo>
                <a:lnTo>
                  <a:pt x="1192961" y="1102842"/>
                </a:lnTo>
                <a:lnTo>
                  <a:pt x="1194079" y="1103312"/>
                </a:lnTo>
                <a:lnTo>
                  <a:pt x="1196708" y="1103312"/>
                </a:lnTo>
                <a:lnTo>
                  <a:pt x="1197825" y="1102842"/>
                </a:lnTo>
                <a:lnTo>
                  <a:pt x="1199692" y="1100988"/>
                </a:lnTo>
                <a:lnTo>
                  <a:pt x="1200150" y="1099870"/>
                </a:lnTo>
                <a:lnTo>
                  <a:pt x="1200150" y="1097229"/>
                </a:lnTo>
                <a:close/>
              </a:path>
              <a:path w="4200525" h="1650364">
                <a:moveTo>
                  <a:pt x="1200150" y="550341"/>
                </a:moveTo>
                <a:lnTo>
                  <a:pt x="1199692" y="549224"/>
                </a:lnTo>
                <a:lnTo>
                  <a:pt x="1197825" y="547357"/>
                </a:lnTo>
                <a:lnTo>
                  <a:pt x="1196708" y="546887"/>
                </a:lnTo>
                <a:lnTo>
                  <a:pt x="1194079" y="546887"/>
                </a:lnTo>
                <a:lnTo>
                  <a:pt x="1192961" y="547357"/>
                </a:lnTo>
                <a:lnTo>
                  <a:pt x="1191094" y="549224"/>
                </a:lnTo>
                <a:lnTo>
                  <a:pt x="1190625" y="550341"/>
                </a:lnTo>
                <a:lnTo>
                  <a:pt x="1190625" y="552970"/>
                </a:lnTo>
                <a:lnTo>
                  <a:pt x="1191094" y="554088"/>
                </a:lnTo>
                <a:lnTo>
                  <a:pt x="1192961" y="555955"/>
                </a:lnTo>
                <a:lnTo>
                  <a:pt x="1194079" y="556412"/>
                </a:lnTo>
                <a:lnTo>
                  <a:pt x="1196708" y="556412"/>
                </a:lnTo>
                <a:lnTo>
                  <a:pt x="1197825" y="555955"/>
                </a:lnTo>
                <a:lnTo>
                  <a:pt x="1199692" y="554088"/>
                </a:lnTo>
                <a:lnTo>
                  <a:pt x="1200150" y="552970"/>
                </a:lnTo>
                <a:lnTo>
                  <a:pt x="1200150" y="550341"/>
                </a:lnTo>
                <a:close/>
              </a:path>
              <a:path w="4200525" h="1650364">
                <a:moveTo>
                  <a:pt x="1200150" y="3441"/>
                </a:moveTo>
                <a:lnTo>
                  <a:pt x="1199692" y="2324"/>
                </a:lnTo>
                <a:lnTo>
                  <a:pt x="1197825" y="469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69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83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83"/>
                </a:lnTo>
                <a:lnTo>
                  <a:pt x="1200150" y="3441"/>
                </a:lnTo>
                <a:close/>
              </a:path>
              <a:path w="4200525" h="1650364">
                <a:moveTo>
                  <a:pt x="1247775" y="1644129"/>
                </a:moveTo>
                <a:lnTo>
                  <a:pt x="1247317" y="1643011"/>
                </a:lnTo>
                <a:lnTo>
                  <a:pt x="1245450" y="1641144"/>
                </a:lnTo>
                <a:lnTo>
                  <a:pt x="1244333" y="1640674"/>
                </a:lnTo>
                <a:lnTo>
                  <a:pt x="1241704" y="1640674"/>
                </a:lnTo>
                <a:lnTo>
                  <a:pt x="1240586" y="1641144"/>
                </a:lnTo>
                <a:lnTo>
                  <a:pt x="1238719" y="1643011"/>
                </a:lnTo>
                <a:lnTo>
                  <a:pt x="1238250" y="1644129"/>
                </a:lnTo>
                <a:lnTo>
                  <a:pt x="1238250" y="1646758"/>
                </a:lnTo>
                <a:lnTo>
                  <a:pt x="1238719" y="1647875"/>
                </a:lnTo>
                <a:lnTo>
                  <a:pt x="1240586" y="1649742"/>
                </a:lnTo>
                <a:lnTo>
                  <a:pt x="1241704" y="1650199"/>
                </a:lnTo>
                <a:lnTo>
                  <a:pt x="1244333" y="1650199"/>
                </a:lnTo>
                <a:lnTo>
                  <a:pt x="1245450" y="1649742"/>
                </a:lnTo>
                <a:lnTo>
                  <a:pt x="1247317" y="1647875"/>
                </a:lnTo>
                <a:lnTo>
                  <a:pt x="1247775" y="1646758"/>
                </a:lnTo>
                <a:lnTo>
                  <a:pt x="1247775" y="1644129"/>
                </a:lnTo>
                <a:close/>
              </a:path>
              <a:path w="4200525" h="1650364">
                <a:moveTo>
                  <a:pt x="1247775" y="1097229"/>
                </a:moveTo>
                <a:lnTo>
                  <a:pt x="1247317" y="1096111"/>
                </a:lnTo>
                <a:lnTo>
                  <a:pt x="1245450" y="1094257"/>
                </a:lnTo>
                <a:lnTo>
                  <a:pt x="1244333" y="1093787"/>
                </a:lnTo>
                <a:lnTo>
                  <a:pt x="1241704" y="1093787"/>
                </a:lnTo>
                <a:lnTo>
                  <a:pt x="1240586" y="1094257"/>
                </a:lnTo>
                <a:lnTo>
                  <a:pt x="1238719" y="1096111"/>
                </a:lnTo>
                <a:lnTo>
                  <a:pt x="1238250" y="1097229"/>
                </a:lnTo>
                <a:lnTo>
                  <a:pt x="1238250" y="1099870"/>
                </a:lnTo>
                <a:lnTo>
                  <a:pt x="1238719" y="1100988"/>
                </a:lnTo>
                <a:lnTo>
                  <a:pt x="1240586" y="1102842"/>
                </a:lnTo>
                <a:lnTo>
                  <a:pt x="1241704" y="1103312"/>
                </a:lnTo>
                <a:lnTo>
                  <a:pt x="1244333" y="1103312"/>
                </a:lnTo>
                <a:lnTo>
                  <a:pt x="1245450" y="1102842"/>
                </a:lnTo>
                <a:lnTo>
                  <a:pt x="1247317" y="1100988"/>
                </a:lnTo>
                <a:lnTo>
                  <a:pt x="1247775" y="1099870"/>
                </a:lnTo>
                <a:lnTo>
                  <a:pt x="1247775" y="1097229"/>
                </a:lnTo>
                <a:close/>
              </a:path>
              <a:path w="4200525" h="1650364">
                <a:moveTo>
                  <a:pt x="1247775" y="550341"/>
                </a:moveTo>
                <a:lnTo>
                  <a:pt x="1247317" y="549224"/>
                </a:lnTo>
                <a:lnTo>
                  <a:pt x="1245450" y="547357"/>
                </a:lnTo>
                <a:lnTo>
                  <a:pt x="1244333" y="546887"/>
                </a:lnTo>
                <a:lnTo>
                  <a:pt x="1241704" y="546887"/>
                </a:lnTo>
                <a:lnTo>
                  <a:pt x="1240586" y="547357"/>
                </a:lnTo>
                <a:lnTo>
                  <a:pt x="1238719" y="549224"/>
                </a:lnTo>
                <a:lnTo>
                  <a:pt x="1238250" y="550341"/>
                </a:lnTo>
                <a:lnTo>
                  <a:pt x="1238250" y="552970"/>
                </a:lnTo>
                <a:lnTo>
                  <a:pt x="1238719" y="554088"/>
                </a:lnTo>
                <a:lnTo>
                  <a:pt x="1240586" y="555955"/>
                </a:lnTo>
                <a:lnTo>
                  <a:pt x="1241704" y="556412"/>
                </a:lnTo>
                <a:lnTo>
                  <a:pt x="1244333" y="556412"/>
                </a:lnTo>
                <a:lnTo>
                  <a:pt x="1245450" y="555955"/>
                </a:lnTo>
                <a:lnTo>
                  <a:pt x="1247317" y="554088"/>
                </a:lnTo>
                <a:lnTo>
                  <a:pt x="1247775" y="552970"/>
                </a:lnTo>
                <a:lnTo>
                  <a:pt x="1247775" y="550341"/>
                </a:lnTo>
                <a:close/>
              </a:path>
              <a:path w="4200525" h="1650364">
                <a:moveTo>
                  <a:pt x="1247775" y="3441"/>
                </a:moveTo>
                <a:lnTo>
                  <a:pt x="1247317" y="2324"/>
                </a:lnTo>
                <a:lnTo>
                  <a:pt x="1245450" y="469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69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83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83"/>
                </a:lnTo>
                <a:lnTo>
                  <a:pt x="1247775" y="3441"/>
                </a:lnTo>
                <a:close/>
              </a:path>
              <a:path w="4200525" h="1650364">
                <a:moveTo>
                  <a:pt x="1295400" y="1644129"/>
                </a:moveTo>
                <a:lnTo>
                  <a:pt x="1294942" y="1643011"/>
                </a:lnTo>
                <a:lnTo>
                  <a:pt x="1293075" y="1641144"/>
                </a:lnTo>
                <a:lnTo>
                  <a:pt x="1291958" y="1640674"/>
                </a:lnTo>
                <a:lnTo>
                  <a:pt x="1289329" y="1640674"/>
                </a:lnTo>
                <a:lnTo>
                  <a:pt x="1288211" y="1641144"/>
                </a:lnTo>
                <a:lnTo>
                  <a:pt x="1286344" y="1643011"/>
                </a:lnTo>
                <a:lnTo>
                  <a:pt x="1285875" y="1644129"/>
                </a:lnTo>
                <a:lnTo>
                  <a:pt x="1285875" y="1646758"/>
                </a:lnTo>
                <a:lnTo>
                  <a:pt x="1286344" y="1647875"/>
                </a:lnTo>
                <a:lnTo>
                  <a:pt x="1288211" y="1649742"/>
                </a:lnTo>
                <a:lnTo>
                  <a:pt x="1289329" y="1650199"/>
                </a:lnTo>
                <a:lnTo>
                  <a:pt x="1291958" y="1650199"/>
                </a:lnTo>
                <a:lnTo>
                  <a:pt x="1293075" y="1649742"/>
                </a:lnTo>
                <a:lnTo>
                  <a:pt x="1294942" y="1647875"/>
                </a:lnTo>
                <a:lnTo>
                  <a:pt x="1295400" y="1646758"/>
                </a:lnTo>
                <a:lnTo>
                  <a:pt x="1295400" y="1644129"/>
                </a:lnTo>
                <a:close/>
              </a:path>
              <a:path w="4200525" h="1650364">
                <a:moveTo>
                  <a:pt x="1295400" y="1097229"/>
                </a:moveTo>
                <a:lnTo>
                  <a:pt x="1294942" y="1096111"/>
                </a:lnTo>
                <a:lnTo>
                  <a:pt x="1293075" y="1094257"/>
                </a:lnTo>
                <a:lnTo>
                  <a:pt x="1291958" y="1093787"/>
                </a:lnTo>
                <a:lnTo>
                  <a:pt x="1289329" y="1093787"/>
                </a:lnTo>
                <a:lnTo>
                  <a:pt x="1288211" y="1094257"/>
                </a:lnTo>
                <a:lnTo>
                  <a:pt x="1286344" y="1096111"/>
                </a:lnTo>
                <a:lnTo>
                  <a:pt x="1285875" y="1097229"/>
                </a:lnTo>
                <a:lnTo>
                  <a:pt x="1285875" y="1099870"/>
                </a:lnTo>
                <a:lnTo>
                  <a:pt x="1286344" y="1100988"/>
                </a:lnTo>
                <a:lnTo>
                  <a:pt x="1288211" y="1102842"/>
                </a:lnTo>
                <a:lnTo>
                  <a:pt x="1289329" y="1103312"/>
                </a:lnTo>
                <a:lnTo>
                  <a:pt x="1291958" y="1103312"/>
                </a:lnTo>
                <a:lnTo>
                  <a:pt x="1293075" y="1102842"/>
                </a:lnTo>
                <a:lnTo>
                  <a:pt x="1294942" y="1100988"/>
                </a:lnTo>
                <a:lnTo>
                  <a:pt x="1295400" y="1099870"/>
                </a:lnTo>
                <a:lnTo>
                  <a:pt x="1295400" y="1097229"/>
                </a:lnTo>
                <a:close/>
              </a:path>
              <a:path w="4200525" h="1650364">
                <a:moveTo>
                  <a:pt x="1295400" y="550341"/>
                </a:moveTo>
                <a:lnTo>
                  <a:pt x="1294942" y="549224"/>
                </a:lnTo>
                <a:lnTo>
                  <a:pt x="1293075" y="547357"/>
                </a:lnTo>
                <a:lnTo>
                  <a:pt x="1291958" y="546887"/>
                </a:lnTo>
                <a:lnTo>
                  <a:pt x="1289329" y="546887"/>
                </a:lnTo>
                <a:lnTo>
                  <a:pt x="1288211" y="547357"/>
                </a:lnTo>
                <a:lnTo>
                  <a:pt x="1286344" y="549224"/>
                </a:lnTo>
                <a:lnTo>
                  <a:pt x="1285875" y="550341"/>
                </a:lnTo>
                <a:lnTo>
                  <a:pt x="1285875" y="552970"/>
                </a:lnTo>
                <a:lnTo>
                  <a:pt x="1286344" y="554088"/>
                </a:lnTo>
                <a:lnTo>
                  <a:pt x="1288211" y="555955"/>
                </a:lnTo>
                <a:lnTo>
                  <a:pt x="1289329" y="556412"/>
                </a:lnTo>
                <a:lnTo>
                  <a:pt x="1291958" y="556412"/>
                </a:lnTo>
                <a:lnTo>
                  <a:pt x="1293075" y="555955"/>
                </a:lnTo>
                <a:lnTo>
                  <a:pt x="1294942" y="554088"/>
                </a:lnTo>
                <a:lnTo>
                  <a:pt x="1295400" y="552970"/>
                </a:lnTo>
                <a:lnTo>
                  <a:pt x="1295400" y="550341"/>
                </a:lnTo>
                <a:close/>
              </a:path>
              <a:path w="4200525" h="1650364">
                <a:moveTo>
                  <a:pt x="1295400" y="3441"/>
                </a:moveTo>
                <a:lnTo>
                  <a:pt x="1294942" y="2324"/>
                </a:lnTo>
                <a:lnTo>
                  <a:pt x="1293075" y="469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69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83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83"/>
                </a:lnTo>
                <a:lnTo>
                  <a:pt x="1295400" y="3441"/>
                </a:lnTo>
                <a:close/>
              </a:path>
              <a:path w="4200525" h="1650364">
                <a:moveTo>
                  <a:pt x="1343025" y="1644129"/>
                </a:moveTo>
                <a:lnTo>
                  <a:pt x="1342567" y="1643011"/>
                </a:lnTo>
                <a:lnTo>
                  <a:pt x="1340700" y="1641144"/>
                </a:lnTo>
                <a:lnTo>
                  <a:pt x="1339583" y="1640674"/>
                </a:lnTo>
                <a:lnTo>
                  <a:pt x="1336954" y="1640674"/>
                </a:lnTo>
                <a:lnTo>
                  <a:pt x="1335836" y="1641144"/>
                </a:lnTo>
                <a:lnTo>
                  <a:pt x="1333969" y="1643011"/>
                </a:lnTo>
                <a:lnTo>
                  <a:pt x="1333500" y="1644129"/>
                </a:lnTo>
                <a:lnTo>
                  <a:pt x="1333500" y="1646758"/>
                </a:lnTo>
                <a:lnTo>
                  <a:pt x="1333969" y="1647875"/>
                </a:lnTo>
                <a:lnTo>
                  <a:pt x="1335836" y="1649742"/>
                </a:lnTo>
                <a:lnTo>
                  <a:pt x="1336954" y="1650199"/>
                </a:lnTo>
                <a:lnTo>
                  <a:pt x="1339583" y="1650199"/>
                </a:lnTo>
                <a:lnTo>
                  <a:pt x="1340700" y="1649742"/>
                </a:lnTo>
                <a:lnTo>
                  <a:pt x="1342567" y="1647875"/>
                </a:lnTo>
                <a:lnTo>
                  <a:pt x="1343025" y="1646758"/>
                </a:lnTo>
                <a:lnTo>
                  <a:pt x="1343025" y="1644129"/>
                </a:lnTo>
                <a:close/>
              </a:path>
              <a:path w="4200525" h="1650364">
                <a:moveTo>
                  <a:pt x="1343025" y="1097229"/>
                </a:moveTo>
                <a:lnTo>
                  <a:pt x="1342567" y="1096111"/>
                </a:lnTo>
                <a:lnTo>
                  <a:pt x="1340700" y="1094257"/>
                </a:lnTo>
                <a:lnTo>
                  <a:pt x="1339583" y="1093787"/>
                </a:lnTo>
                <a:lnTo>
                  <a:pt x="1336954" y="1093787"/>
                </a:lnTo>
                <a:lnTo>
                  <a:pt x="1335836" y="1094257"/>
                </a:lnTo>
                <a:lnTo>
                  <a:pt x="1333969" y="1096111"/>
                </a:lnTo>
                <a:lnTo>
                  <a:pt x="1333500" y="1097229"/>
                </a:lnTo>
                <a:lnTo>
                  <a:pt x="1333500" y="1099870"/>
                </a:lnTo>
                <a:lnTo>
                  <a:pt x="1333969" y="1100988"/>
                </a:lnTo>
                <a:lnTo>
                  <a:pt x="1335836" y="1102842"/>
                </a:lnTo>
                <a:lnTo>
                  <a:pt x="1336954" y="1103312"/>
                </a:lnTo>
                <a:lnTo>
                  <a:pt x="1339583" y="1103312"/>
                </a:lnTo>
                <a:lnTo>
                  <a:pt x="1340700" y="1102842"/>
                </a:lnTo>
                <a:lnTo>
                  <a:pt x="1342567" y="1100988"/>
                </a:lnTo>
                <a:lnTo>
                  <a:pt x="1343025" y="1099870"/>
                </a:lnTo>
                <a:lnTo>
                  <a:pt x="1343025" y="1097229"/>
                </a:lnTo>
                <a:close/>
              </a:path>
              <a:path w="4200525" h="1650364">
                <a:moveTo>
                  <a:pt x="1343025" y="550341"/>
                </a:moveTo>
                <a:lnTo>
                  <a:pt x="1342567" y="549224"/>
                </a:lnTo>
                <a:lnTo>
                  <a:pt x="1340700" y="547357"/>
                </a:lnTo>
                <a:lnTo>
                  <a:pt x="1339583" y="546887"/>
                </a:lnTo>
                <a:lnTo>
                  <a:pt x="1336954" y="546887"/>
                </a:lnTo>
                <a:lnTo>
                  <a:pt x="1335836" y="547357"/>
                </a:lnTo>
                <a:lnTo>
                  <a:pt x="1333969" y="549224"/>
                </a:lnTo>
                <a:lnTo>
                  <a:pt x="1333500" y="550341"/>
                </a:lnTo>
                <a:lnTo>
                  <a:pt x="1333500" y="552970"/>
                </a:lnTo>
                <a:lnTo>
                  <a:pt x="1333969" y="554088"/>
                </a:lnTo>
                <a:lnTo>
                  <a:pt x="1335836" y="555955"/>
                </a:lnTo>
                <a:lnTo>
                  <a:pt x="1336954" y="556412"/>
                </a:lnTo>
                <a:lnTo>
                  <a:pt x="1339583" y="556412"/>
                </a:lnTo>
                <a:lnTo>
                  <a:pt x="1340700" y="555955"/>
                </a:lnTo>
                <a:lnTo>
                  <a:pt x="1342567" y="554088"/>
                </a:lnTo>
                <a:lnTo>
                  <a:pt x="1343025" y="552970"/>
                </a:lnTo>
                <a:lnTo>
                  <a:pt x="1343025" y="550341"/>
                </a:lnTo>
                <a:close/>
              </a:path>
              <a:path w="4200525" h="1650364">
                <a:moveTo>
                  <a:pt x="1343025" y="3441"/>
                </a:moveTo>
                <a:lnTo>
                  <a:pt x="1342567" y="2324"/>
                </a:lnTo>
                <a:lnTo>
                  <a:pt x="1340700" y="469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69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83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83"/>
                </a:lnTo>
                <a:lnTo>
                  <a:pt x="1343025" y="3441"/>
                </a:lnTo>
                <a:close/>
              </a:path>
              <a:path w="4200525" h="1650364">
                <a:moveTo>
                  <a:pt x="1390650" y="1644129"/>
                </a:moveTo>
                <a:lnTo>
                  <a:pt x="1390192" y="1643011"/>
                </a:lnTo>
                <a:lnTo>
                  <a:pt x="1388325" y="1641144"/>
                </a:lnTo>
                <a:lnTo>
                  <a:pt x="1387208" y="1640674"/>
                </a:lnTo>
                <a:lnTo>
                  <a:pt x="1384579" y="1640674"/>
                </a:lnTo>
                <a:lnTo>
                  <a:pt x="1383461" y="1641144"/>
                </a:lnTo>
                <a:lnTo>
                  <a:pt x="1381594" y="1643011"/>
                </a:lnTo>
                <a:lnTo>
                  <a:pt x="1381125" y="1644129"/>
                </a:lnTo>
                <a:lnTo>
                  <a:pt x="1381125" y="1646758"/>
                </a:lnTo>
                <a:lnTo>
                  <a:pt x="1381594" y="1647875"/>
                </a:lnTo>
                <a:lnTo>
                  <a:pt x="1383461" y="1649742"/>
                </a:lnTo>
                <a:lnTo>
                  <a:pt x="1384579" y="1650199"/>
                </a:lnTo>
                <a:lnTo>
                  <a:pt x="1387208" y="1650199"/>
                </a:lnTo>
                <a:lnTo>
                  <a:pt x="1388325" y="1649742"/>
                </a:lnTo>
                <a:lnTo>
                  <a:pt x="1390192" y="1647875"/>
                </a:lnTo>
                <a:lnTo>
                  <a:pt x="1390650" y="1646758"/>
                </a:lnTo>
                <a:lnTo>
                  <a:pt x="1390650" y="1644129"/>
                </a:lnTo>
                <a:close/>
              </a:path>
              <a:path w="4200525" h="1650364">
                <a:moveTo>
                  <a:pt x="1390650" y="1097229"/>
                </a:moveTo>
                <a:lnTo>
                  <a:pt x="1390192" y="1096111"/>
                </a:lnTo>
                <a:lnTo>
                  <a:pt x="1388325" y="1094257"/>
                </a:lnTo>
                <a:lnTo>
                  <a:pt x="1387208" y="1093787"/>
                </a:lnTo>
                <a:lnTo>
                  <a:pt x="1384579" y="1093787"/>
                </a:lnTo>
                <a:lnTo>
                  <a:pt x="1383461" y="1094257"/>
                </a:lnTo>
                <a:lnTo>
                  <a:pt x="1381594" y="1096111"/>
                </a:lnTo>
                <a:lnTo>
                  <a:pt x="1381125" y="1097229"/>
                </a:lnTo>
                <a:lnTo>
                  <a:pt x="1381125" y="1099870"/>
                </a:lnTo>
                <a:lnTo>
                  <a:pt x="1381594" y="1100988"/>
                </a:lnTo>
                <a:lnTo>
                  <a:pt x="1383461" y="1102842"/>
                </a:lnTo>
                <a:lnTo>
                  <a:pt x="1384579" y="1103312"/>
                </a:lnTo>
                <a:lnTo>
                  <a:pt x="1387208" y="1103312"/>
                </a:lnTo>
                <a:lnTo>
                  <a:pt x="1388325" y="1102842"/>
                </a:lnTo>
                <a:lnTo>
                  <a:pt x="1390192" y="1100988"/>
                </a:lnTo>
                <a:lnTo>
                  <a:pt x="1390650" y="1099870"/>
                </a:lnTo>
                <a:lnTo>
                  <a:pt x="1390650" y="1097229"/>
                </a:lnTo>
                <a:close/>
              </a:path>
              <a:path w="4200525" h="1650364">
                <a:moveTo>
                  <a:pt x="1390650" y="550341"/>
                </a:moveTo>
                <a:lnTo>
                  <a:pt x="1390192" y="549224"/>
                </a:lnTo>
                <a:lnTo>
                  <a:pt x="1388325" y="547357"/>
                </a:lnTo>
                <a:lnTo>
                  <a:pt x="1387208" y="546887"/>
                </a:lnTo>
                <a:lnTo>
                  <a:pt x="1384579" y="546887"/>
                </a:lnTo>
                <a:lnTo>
                  <a:pt x="1383461" y="547357"/>
                </a:lnTo>
                <a:lnTo>
                  <a:pt x="1381594" y="549224"/>
                </a:lnTo>
                <a:lnTo>
                  <a:pt x="1381125" y="550341"/>
                </a:lnTo>
                <a:lnTo>
                  <a:pt x="1381125" y="552970"/>
                </a:lnTo>
                <a:lnTo>
                  <a:pt x="1381594" y="554088"/>
                </a:lnTo>
                <a:lnTo>
                  <a:pt x="1383461" y="555955"/>
                </a:lnTo>
                <a:lnTo>
                  <a:pt x="1384579" y="556412"/>
                </a:lnTo>
                <a:lnTo>
                  <a:pt x="1387208" y="556412"/>
                </a:lnTo>
                <a:lnTo>
                  <a:pt x="1388325" y="555955"/>
                </a:lnTo>
                <a:lnTo>
                  <a:pt x="1390192" y="554088"/>
                </a:lnTo>
                <a:lnTo>
                  <a:pt x="1390650" y="552970"/>
                </a:lnTo>
                <a:lnTo>
                  <a:pt x="1390650" y="550341"/>
                </a:lnTo>
                <a:close/>
              </a:path>
              <a:path w="4200525" h="1650364">
                <a:moveTo>
                  <a:pt x="1390650" y="3441"/>
                </a:moveTo>
                <a:lnTo>
                  <a:pt x="1390192" y="2324"/>
                </a:lnTo>
                <a:lnTo>
                  <a:pt x="1388325" y="469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69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83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83"/>
                </a:lnTo>
                <a:lnTo>
                  <a:pt x="1390650" y="3441"/>
                </a:lnTo>
                <a:close/>
              </a:path>
              <a:path w="4200525" h="1650364">
                <a:moveTo>
                  <a:pt x="1438275" y="1644129"/>
                </a:moveTo>
                <a:lnTo>
                  <a:pt x="1437817" y="1643011"/>
                </a:lnTo>
                <a:lnTo>
                  <a:pt x="1435950" y="1641144"/>
                </a:lnTo>
                <a:lnTo>
                  <a:pt x="1434833" y="1640674"/>
                </a:lnTo>
                <a:lnTo>
                  <a:pt x="1432204" y="1640674"/>
                </a:lnTo>
                <a:lnTo>
                  <a:pt x="1431086" y="1641144"/>
                </a:lnTo>
                <a:lnTo>
                  <a:pt x="1429219" y="1643011"/>
                </a:lnTo>
                <a:lnTo>
                  <a:pt x="1428750" y="1644129"/>
                </a:lnTo>
                <a:lnTo>
                  <a:pt x="1428750" y="1646758"/>
                </a:lnTo>
                <a:lnTo>
                  <a:pt x="1429219" y="1647875"/>
                </a:lnTo>
                <a:lnTo>
                  <a:pt x="1431086" y="1649742"/>
                </a:lnTo>
                <a:lnTo>
                  <a:pt x="1432204" y="1650199"/>
                </a:lnTo>
                <a:lnTo>
                  <a:pt x="1434833" y="1650199"/>
                </a:lnTo>
                <a:lnTo>
                  <a:pt x="1435950" y="1649742"/>
                </a:lnTo>
                <a:lnTo>
                  <a:pt x="1437817" y="1647875"/>
                </a:lnTo>
                <a:lnTo>
                  <a:pt x="1438275" y="1646758"/>
                </a:lnTo>
                <a:lnTo>
                  <a:pt x="1438275" y="1644129"/>
                </a:lnTo>
                <a:close/>
              </a:path>
              <a:path w="4200525" h="1650364">
                <a:moveTo>
                  <a:pt x="1438275" y="1097229"/>
                </a:moveTo>
                <a:lnTo>
                  <a:pt x="1437817" y="1096111"/>
                </a:lnTo>
                <a:lnTo>
                  <a:pt x="1435950" y="1094257"/>
                </a:lnTo>
                <a:lnTo>
                  <a:pt x="1434833" y="1093787"/>
                </a:lnTo>
                <a:lnTo>
                  <a:pt x="1432204" y="1093787"/>
                </a:lnTo>
                <a:lnTo>
                  <a:pt x="1431086" y="1094257"/>
                </a:lnTo>
                <a:lnTo>
                  <a:pt x="1429219" y="1096111"/>
                </a:lnTo>
                <a:lnTo>
                  <a:pt x="1428750" y="1097229"/>
                </a:lnTo>
                <a:lnTo>
                  <a:pt x="1428750" y="1099870"/>
                </a:lnTo>
                <a:lnTo>
                  <a:pt x="1429219" y="1100988"/>
                </a:lnTo>
                <a:lnTo>
                  <a:pt x="1431086" y="1102842"/>
                </a:lnTo>
                <a:lnTo>
                  <a:pt x="1432204" y="1103312"/>
                </a:lnTo>
                <a:lnTo>
                  <a:pt x="1434833" y="1103312"/>
                </a:lnTo>
                <a:lnTo>
                  <a:pt x="1435950" y="1102842"/>
                </a:lnTo>
                <a:lnTo>
                  <a:pt x="1437817" y="1100988"/>
                </a:lnTo>
                <a:lnTo>
                  <a:pt x="1438275" y="1099870"/>
                </a:lnTo>
                <a:lnTo>
                  <a:pt x="1438275" y="1097229"/>
                </a:lnTo>
                <a:close/>
              </a:path>
              <a:path w="4200525" h="1650364">
                <a:moveTo>
                  <a:pt x="1438275" y="550341"/>
                </a:moveTo>
                <a:lnTo>
                  <a:pt x="1437817" y="549224"/>
                </a:lnTo>
                <a:lnTo>
                  <a:pt x="1435950" y="547357"/>
                </a:lnTo>
                <a:lnTo>
                  <a:pt x="1434833" y="546887"/>
                </a:lnTo>
                <a:lnTo>
                  <a:pt x="1432204" y="546887"/>
                </a:lnTo>
                <a:lnTo>
                  <a:pt x="1431086" y="547357"/>
                </a:lnTo>
                <a:lnTo>
                  <a:pt x="1429219" y="549224"/>
                </a:lnTo>
                <a:lnTo>
                  <a:pt x="1428750" y="550341"/>
                </a:lnTo>
                <a:lnTo>
                  <a:pt x="1428750" y="552970"/>
                </a:lnTo>
                <a:lnTo>
                  <a:pt x="1429219" y="554088"/>
                </a:lnTo>
                <a:lnTo>
                  <a:pt x="1431086" y="555955"/>
                </a:lnTo>
                <a:lnTo>
                  <a:pt x="1432204" y="556412"/>
                </a:lnTo>
                <a:lnTo>
                  <a:pt x="1434833" y="556412"/>
                </a:lnTo>
                <a:lnTo>
                  <a:pt x="1435950" y="555955"/>
                </a:lnTo>
                <a:lnTo>
                  <a:pt x="1437817" y="554088"/>
                </a:lnTo>
                <a:lnTo>
                  <a:pt x="1438275" y="552970"/>
                </a:lnTo>
                <a:lnTo>
                  <a:pt x="1438275" y="550341"/>
                </a:lnTo>
                <a:close/>
              </a:path>
              <a:path w="4200525" h="1650364">
                <a:moveTo>
                  <a:pt x="1438275" y="3441"/>
                </a:moveTo>
                <a:lnTo>
                  <a:pt x="1437817" y="2324"/>
                </a:lnTo>
                <a:lnTo>
                  <a:pt x="1435950" y="469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69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83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83"/>
                </a:lnTo>
                <a:lnTo>
                  <a:pt x="1438275" y="3441"/>
                </a:lnTo>
                <a:close/>
              </a:path>
              <a:path w="4200525" h="1650364">
                <a:moveTo>
                  <a:pt x="1485900" y="1644129"/>
                </a:moveTo>
                <a:lnTo>
                  <a:pt x="1485442" y="1643011"/>
                </a:lnTo>
                <a:lnTo>
                  <a:pt x="1483575" y="1641144"/>
                </a:lnTo>
                <a:lnTo>
                  <a:pt x="1482458" y="1640674"/>
                </a:lnTo>
                <a:lnTo>
                  <a:pt x="1479829" y="1640674"/>
                </a:lnTo>
                <a:lnTo>
                  <a:pt x="1478711" y="1641144"/>
                </a:lnTo>
                <a:lnTo>
                  <a:pt x="1476844" y="1643011"/>
                </a:lnTo>
                <a:lnTo>
                  <a:pt x="1476375" y="1644129"/>
                </a:lnTo>
                <a:lnTo>
                  <a:pt x="1476375" y="1646758"/>
                </a:lnTo>
                <a:lnTo>
                  <a:pt x="1476844" y="1647875"/>
                </a:lnTo>
                <a:lnTo>
                  <a:pt x="1478711" y="1649742"/>
                </a:lnTo>
                <a:lnTo>
                  <a:pt x="1479829" y="1650199"/>
                </a:lnTo>
                <a:lnTo>
                  <a:pt x="1482458" y="1650199"/>
                </a:lnTo>
                <a:lnTo>
                  <a:pt x="1483575" y="1649742"/>
                </a:lnTo>
                <a:lnTo>
                  <a:pt x="1485442" y="1647875"/>
                </a:lnTo>
                <a:lnTo>
                  <a:pt x="1485900" y="1646758"/>
                </a:lnTo>
                <a:lnTo>
                  <a:pt x="1485900" y="1644129"/>
                </a:lnTo>
                <a:close/>
              </a:path>
              <a:path w="4200525" h="1650364">
                <a:moveTo>
                  <a:pt x="1485900" y="1097229"/>
                </a:moveTo>
                <a:lnTo>
                  <a:pt x="1485442" y="1096111"/>
                </a:lnTo>
                <a:lnTo>
                  <a:pt x="1483575" y="1094257"/>
                </a:lnTo>
                <a:lnTo>
                  <a:pt x="1482458" y="1093787"/>
                </a:lnTo>
                <a:lnTo>
                  <a:pt x="1479829" y="1093787"/>
                </a:lnTo>
                <a:lnTo>
                  <a:pt x="1478711" y="1094257"/>
                </a:lnTo>
                <a:lnTo>
                  <a:pt x="1476844" y="1096111"/>
                </a:lnTo>
                <a:lnTo>
                  <a:pt x="1476375" y="1097229"/>
                </a:lnTo>
                <a:lnTo>
                  <a:pt x="1476375" y="1099870"/>
                </a:lnTo>
                <a:lnTo>
                  <a:pt x="1476844" y="1100988"/>
                </a:lnTo>
                <a:lnTo>
                  <a:pt x="1478711" y="1102842"/>
                </a:lnTo>
                <a:lnTo>
                  <a:pt x="1479829" y="1103312"/>
                </a:lnTo>
                <a:lnTo>
                  <a:pt x="1482458" y="1103312"/>
                </a:lnTo>
                <a:lnTo>
                  <a:pt x="1483575" y="1102842"/>
                </a:lnTo>
                <a:lnTo>
                  <a:pt x="1485442" y="1100988"/>
                </a:lnTo>
                <a:lnTo>
                  <a:pt x="1485900" y="1099870"/>
                </a:lnTo>
                <a:lnTo>
                  <a:pt x="1485900" y="1097229"/>
                </a:lnTo>
                <a:close/>
              </a:path>
              <a:path w="4200525" h="1650364">
                <a:moveTo>
                  <a:pt x="1485900" y="550341"/>
                </a:moveTo>
                <a:lnTo>
                  <a:pt x="1485442" y="549224"/>
                </a:lnTo>
                <a:lnTo>
                  <a:pt x="1483575" y="547357"/>
                </a:lnTo>
                <a:lnTo>
                  <a:pt x="1482458" y="546887"/>
                </a:lnTo>
                <a:lnTo>
                  <a:pt x="1479829" y="546887"/>
                </a:lnTo>
                <a:lnTo>
                  <a:pt x="1478711" y="547357"/>
                </a:lnTo>
                <a:lnTo>
                  <a:pt x="1476844" y="549224"/>
                </a:lnTo>
                <a:lnTo>
                  <a:pt x="1476375" y="550341"/>
                </a:lnTo>
                <a:lnTo>
                  <a:pt x="1476375" y="552970"/>
                </a:lnTo>
                <a:lnTo>
                  <a:pt x="1476844" y="554088"/>
                </a:lnTo>
                <a:lnTo>
                  <a:pt x="1478711" y="555955"/>
                </a:lnTo>
                <a:lnTo>
                  <a:pt x="1479829" y="556412"/>
                </a:lnTo>
                <a:lnTo>
                  <a:pt x="1482458" y="556412"/>
                </a:lnTo>
                <a:lnTo>
                  <a:pt x="1483575" y="555955"/>
                </a:lnTo>
                <a:lnTo>
                  <a:pt x="1485442" y="554088"/>
                </a:lnTo>
                <a:lnTo>
                  <a:pt x="1485900" y="552970"/>
                </a:lnTo>
                <a:lnTo>
                  <a:pt x="1485900" y="550341"/>
                </a:lnTo>
                <a:close/>
              </a:path>
              <a:path w="4200525" h="1650364">
                <a:moveTo>
                  <a:pt x="1485900" y="3441"/>
                </a:moveTo>
                <a:lnTo>
                  <a:pt x="1485442" y="2324"/>
                </a:lnTo>
                <a:lnTo>
                  <a:pt x="1483575" y="469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69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83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83"/>
                </a:lnTo>
                <a:lnTo>
                  <a:pt x="1485900" y="3441"/>
                </a:lnTo>
                <a:close/>
              </a:path>
              <a:path w="4200525" h="1650364">
                <a:moveTo>
                  <a:pt x="1533525" y="1644129"/>
                </a:moveTo>
                <a:lnTo>
                  <a:pt x="1533067" y="1643011"/>
                </a:lnTo>
                <a:lnTo>
                  <a:pt x="1531200" y="1641144"/>
                </a:lnTo>
                <a:lnTo>
                  <a:pt x="1530083" y="1640674"/>
                </a:lnTo>
                <a:lnTo>
                  <a:pt x="1527454" y="1640674"/>
                </a:lnTo>
                <a:lnTo>
                  <a:pt x="1526336" y="1641144"/>
                </a:lnTo>
                <a:lnTo>
                  <a:pt x="1524469" y="1643011"/>
                </a:lnTo>
                <a:lnTo>
                  <a:pt x="1524000" y="1644129"/>
                </a:lnTo>
                <a:lnTo>
                  <a:pt x="1524000" y="1646758"/>
                </a:lnTo>
                <a:lnTo>
                  <a:pt x="1524469" y="1647875"/>
                </a:lnTo>
                <a:lnTo>
                  <a:pt x="1526336" y="1649742"/>
                </a:lnTo>
                <a:lnTo>
                  <a:pt x="1527454" y="1650199"/>
                </a:lnTo>
                <a:lnTo>
                  <a:pt x="1530083" y="1650199"/>
                </a:lnTo>
                <a:lnTo>
                  <a:pt x="1531200" y="1649742"/>
                </a:lnTo>
                <a:lnTo>
                  <a:pt x="1533067" y="1647875"/>
                </a:lnTo>
                <a:lnTo>
                  <a:pt x="1533525" y="1646758"/>
                </a:lnTo>
                <a:lnTo>
                  <a:pt x="1533525" y="1644129"/>
                </a:lnTo>
                <a:close/>
              </a:path>
              <a:path w="4200525" h="1650364">
                <a:moveTo>
                  <a:pt x="1533525" y="1097229"/>
                </a:moveTo>
                <a:lnTo>
                  <a:pt x="1533067" y="1096111"/>
                </a:lnTo>
                <a:lnTo>
                  <a:pt x="1531200" y="1094257"/>
                </a:lnTo>
                <a:lnTo>
                  <a:pt x="1530083" y="1093787"/>
                </a:lnTo>
                <a:lnTo>
                  <a:pt x="1527454" y="1093787"/>
                </a:lnTo>
                <a:lnTo>
                  <a:pt x="1526336" y="1094257"/>
                </a:lnTo>
                <a:lnTo>
                  <a:pt x="1524469" y="1096111"/>
                </a:lnTo>
                <a:lnTo>
                  <a:pt x="1524000" y="1097229"/>
                </a:lnTo>
                <a:lnTo>
                  <a:pt x="1524000" y="1099870"/>
                </a:lnTo>
                <a:lnTo>
                  <a:pt x="1524469" y="1100988"/>
                </a:lnTo>
                <a:lnTo>
                  <a:pt x="1526336" y="1102842"/>
                </a:lnTo>
                <a:lnTo>
                  <a:pt x="1527454" y="1103312"/>
                </a:lnTo>
                <a:lnTo>
                  <a:pt x="1530083" y="1103312"/>
                </a:lnTo>
                <a:lnTo>
                  <a:pt x="1531200" y="1102842"/>
                </a:lnTo>
                <a:lnTo>
                  <a:pt x="1533067" y="1100988"/>
                </a:lnTo>
                <a:lnTo>
                  <a:pt x="1533525" y="1099870"/>
                </a:lnTo>
                <a:lnTo>
                  <a:pt x="1533525" y="1097229"/>
                </a:lnTo>
                <a:close/>
              </a:path>
              <a:path w="4200525" h="1650364">
                <a:moveTo>
                  <a:pt x="1533525" y="550341"/>
                </a:moveTo>
                <a:lnTo>
                  <a:pt x="1533067" y="549224"/>
                </a:lnTo>
                <a:lnTo>
                  <a:pt x="1531200" y="547357"/>
                </a:lnTo>
                <a:lnTo>
                  <a:pt x="1530083" y="546887"/>
                </a:lnTo>
                <a:lnTo>
                  <a:pt x="1527454" y="546887"/>
                </a:lnTo>
                <a:lnTo>
                  <a:pt x="1526336" y="547357"/>
                </a:lnTo>
                <a:lnTo>
                  <a:pt x="1524469" y="549224"/>
                </a:lnTo>
                <a:lnTo>
                  <a:pt x="1524000" y="550341"/>
                </a:lnTo>
                <a:lnTo>
                  <a:pt x="1524000" y="552970"/>
                </a:lnTo>
                <a:lnTo>
                  <a:pt x="1524469" y="554088"/>
                </a:lnTo>
                <a:lnTo>
                  <a:pt x="1526336" y="555955"/>
                </a:lnTo>
                <a:lnTo>
                  <a:pt x="1527454" y="556412"/>
                </a:lnTo>
                <a:lnTo>
                  <a:pt x="1530083" y="556412"/>
                </a:lnTo>
                <a:lnTo>
                  <a:pt x="1531200" y="555955"/>
                </a:lnTo>
                <a:lnTo>
                  <a:pt x="1533067" y="554088"/>
                </a:lnTo>
                <a:lnTo>
                  <a:pt x="1533525" y="552970"/>
                </a:lnTo>
                <a:lnTo>
                  <a:pt x="1533525" y="550341"/>
                </a:lnTo>
                <a:close/>
              </a:path>
              <a:path w="4200525" h="1650364">
                <a:moveTo>
                  <a:pt x="1533525" y="3441"/>
                </a:moveTo>
                <a:lnTo>
                  <a:pt x="1533067" y="2324"/>
                </a:lnTo>
                <a:lnTo>
                  <a:pt x="1531200" y="469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69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83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83"/>
                </a:lnTo>
                <a:lnTo>
                  <a:pt x="1533525" y="3441"/>
                </a:lnTo>
                <a:close/>
              </a:path>
              <a:path w="4200525" h="1650364">
                <a:moveTo>
                  <a:pt x="1581150" y="1644129"/>
                </a:moveTo>
                <a:lnTo>
                  <a:pt x="1580692" y="1643011"/>
                </a:lnTo>
                <a:lnTo>
                  <a:pt x="1578825" y="1641144"/>
                </a:lnTo>
                <a:lnTo>
                  <a:pt x="1577708" y="1640674"/>
                </a:lnTo>
                <a:lnTo>
                  <a:pt x="1575079" y="1640674"/>
                </a:lnTo>
                <a:lnTo>
                  <a:pt x="1573961" y="1641144"/>
                </a:lnTo>
                <a:lnTo>
                  <a:pt x="1572094" y="1643011"/>
                </a:lnTo>
                <a:lnTo>
                  <a:pt x="1571625" y="1644129"/>
                </a:lnTo>
                <a:lnTo>
                  <a:pt x="1571625" y="1646758"/>
                </a:lnTo>
                <a:lnTo>
                  <a:pt x="1572094" y="1647875"/>
                </a:lnTo>
                <a:lnTo>
                  <a:pt x="1573961" y="1649742"/>
                </a:lnTo>
                <a:lnTo>
                  <a:pt x="1575079" y="1650199"/>
                </a:lnTo>
                <a:lnTo>
                  <a:pt x="1577708" y="1650199"/>
                </a:lnTo>
                <a:lnTo>
                  <a:pt x="1578825" y="1649742"/>
                </a:lnTo>
                <a:lnTo>
                  <a:pt x="1580692" y="1647875"/>
                </a:lnTo>
                <a:lnTo>
                  <a:pt x="1581150" y="1646758"/>
                </a:lnTo>
                <a:lnTo>
                  <a:pt x="1581150" y="1644129"/>
                </a:lnTo>
                <a:close/>
              </a:path>
              <a:path w="4200525" h="1650364">
                <a:moveTo>
                  <a:pt x="1581150" y="1097229"/>
                </a:moveTo>
                <a:lnTo>
                  <a:pt x="1580692" y="1096111"/>
                </a:lnTo>
                <a:lnTo>
                  <a:pt x="1578825" y="1094257"/>
                </a:lnTo>
                <a:lnTo>
                  <a:pt x="1577708" y="1093787"/>
                </a:lnTo>
                <a:lnTo>
                  <a:pt x="1575079" y="1093787"/>
                </a:lnTo>
                <a:lnTo>
                  <a:pt x="1573961" y="1094257"/>
                </a:lnTo>
                <a:lnTo>
                  <a:pt x="1572094" y="1096111"/>
                </a:lnTo>
                <a:lnTo>
                  <a:pt x="1571625" y="1097229"/>
                </a:lnTo>
                <a:lnTo>
                  <a:pt x="1571625" y="1099870"/>
                </a:lnTo>
                <a:lnTo>
                  <a:pt x="1572094" y="1100988"/>
                </a:lnTo>
                <a:lnTo>
                  <a:pt x="1573961" y="1102842"/>
                </a:lnTo>
                <a:lnTo>
                  <a:pt x="1575079" y="1103312"/>
                </a:lnTo>
                <a:lnTo>
                  <a:pt x="1577708" y="1103312"/>
                </a:lnTo>
                <a:lnTo>
                  <a:pt x="1578825" y="1102842"/>
                </a:lnTo>
                <a:lnTo>
                  <a:pt x="1580692" y="1100988"/>
                </a:lnTo>
                <a:lnTo>
                  <a:pt x="1581150" y="1099870"/>
                </a:lnTo>
                <a:lnTo>
                  <a:pt x="1581150" y="1097229"/>
                </a:lnTo>
                <a:close/>
              </a:path>
              <a:path w="4200525" h="1650364">
                <a:moveTo>
                  <a:pt x="1581150" y="550341"/>
                </a:moveTo>
                <a:lnTo>
                  <a:pt x="1580692" y="549224"/>
                </a:lnTo>
                <a:lnTo>
                  <a:pt x="1578825" y="547357"/>
                </a:lnTo>
                <a:lnTo>
                  <a:pt x="1577708" y="546887"/>
                </a:lnTo>
                <a:lnTo>
                  <a:pt x="1575079" y="546887"/>
                </a:lnTo>
                <a:lnTo>
                  <a:pt x="1573961" y="547357"/>
                </a:lnTo>
                <a:lnTo>
                  <a:pt x="1572094" y="549224"/>
                </a:lnTo>
                <a:lnTo>
                  <a:pt x="1571625" y="550341"/>
                </a:lnTo>
                <a:lnTo>
                  <a:pt x="1571625" y="552970"/>
                </a:lnTo>
                <a:lnTo>
                  <a:pt x="1572094" y="554088"/>
                </a:lnTo>
                <a:lnTo>
                  <a:pt x="1573961" y="555955"/>
                </a:lnTo>
                <a:lnTo>
                  <a:pt x="1575079" y="556412"/>
                </a:lnTo>
                <a:lnTo>
                  <a:pt x="1577708" y="556412"/>
                </a:lnTo>
                <a:lnTo>
                  <a:pt x="1578825" y="555955"/>
                </a:lnTo>
                <a:lnTo>
                  <a:pt x="1580692" y="554088"/>
                </a:lnTo>
                <a:lnTo>
                  <a:pt x="1581150" y="552970"/>
                </a:lnTo>
                <a:lnTo>
                  <a:pt x="1581150" y="550341"/>
                </a:lnTo>
                <a:close/>
              </a:path>
              <a:path w="4200525" h="1650364">
                <a:moveTo>
                  <a:pt x="1581150" y="3441"/>
                </a:moveTo>
                <a:lnTo>
                  <a:pt x="1580692" y="2324"/>
                </a:lnTo>
                <a:lnTo>
                  <a:pt x="1578825" y="469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69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83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83"/>
                </a:lnTo>
                <a:lnTo>
                  <a:pt x="1581150" y="3441"/>
                </a:lnTo>
                <a:close/>
              </a:path>
              <a:path w="4200525" h="1650364">
                <a:moveTo>
                  <a:pt x="1628775" y="1644129"/>
                </a:moveTo>
                <a:lnTo>
                  <a:pt x="1628317" y="1643011"/>
                </a:lnTo>
                <a:lnTo>
                  <a:pt x="1626450" y="1641144"/>
                </a:lnTo>
                <a:lnTo>
                  <a:pt x="1625333" y="1640674"/>
                </a:lnTo>
                <a:lnTo>
                  <a:pt x="1622704" y="1640674"/>
                </a:lnTo>
                <a:lnTo>
                  <a:pt x="1621586" y="1641144"/>
                </a:lnTo>
                <a:lnTo>
                  <a:pt x="1619719" y="1643011"/>
                </a:lnTo>
                <a:lnTo>
                  <a:pt x="1619250" y="1644129"/>
                </a:lnTo>
                <a:lnTo>
                  <a:pt x="1619250" y="1646758"/>
                </a:lnTo>
                <a:lnTo>
                  <a:pt x="1619719" y="1647875"/>
                </a:lnTo>
                <a:lnTo>
                  <a:pt x="1621586" y="1649742"/>
                </a:lnTo>
                <a:lnTo>
                  <a:pt x="1622704" y="1650199"/>
                </a:lnTo>
                <a:lnTo>
                  <a:pt x="1625333" y="1650199"/>
                </a:lnTo>
                <a:lnTo>
                  <a:pt x="1626450" y="1649742"/>
                </a:lnTo>
                <a:lnTo>
                  <a:pt x="1628317" y="1647875"/>
                </a:lnTo>
                <a:lnTo>
                  <a:pt x="1628775" y="1646758"/>
                </a:lnTo>
                <a:lnTo>
                  <a:pt x="1628775" y="1644129"/>
                </a:lnTo>
                <a:close/>
              </a:path>
              <a:path w="4200525" h="1650364">
                <a:moveTo>
                  <a:pt x="1628775" y="1097229"/>
                </a:moveTo>
                <a:lnTo>
                  <a:pt x="1628317" y="1096111"/>
                </a:lnTo>
                <a:lnTo>
                  <a:pt x="1626450" y="1094257"/>
                </a:lnTo>
                <a:lnTo>
                  <a:pt x="1625333" y="1093787"/>
                </a:lnTo>
                <a:lnTo>
                  <a:pt x="1622704" y="1093787"/>
                </a:lnTo>
                <a:lnTo>
                  <a:pt x="1621586" y="1094257"/>
                </a:lnTo>
                <a:lnTo>
                  <a:pt x="1619719" y="1096111"/>
                </a:lnTo>
                <a:lnTo>
                  <a:pt x="1619250" y="1097229"/>
                </a:lnTo>
                <a:lnTo>
                  <a:pt x="1619250" y="1099870"/>
                </a:lnTo>
                <a:lnTo>
                  <a:pt x="1619719" y="1100988"/>
                </a:lnTo>
                <a:lnTo>
                  <a:pt x="1621586" y="1102842"/>
                </a:lnTo>
                <a:lnTo>
                  <a:pt x="1622704" y="1103312"/>
                </a:lnTo>
                <a:lnTo>
                  <a:pt x="1625333" y="1103312"/>
                </a:lnTo>
                <a:lnTo>
                  <a:pt x="1626450" y="1102842"/>
                </a:lnTo>
                <a:lnTo>
                  <a:pt x="1628317" y="1100988"/>
                </a:lnTo>
                <a:lnTo>
                  <a:pt x="1628775" y="1099870"/>
                </a:lnTo>
                <a:lnTo>
                  <a:pt x="1628775" y="1097229"/>
                </a:lnTo>
                <a:close/>
              </a:path>
              <a:path w="4200525" h="1650364">
                <a:moveTo>
                  <a:pt x="1628775" y="550341"/>
                </a:moveTo>
                <a:lnTo>
                  <a:pt x="1628317" y="549224"/>
                </a:lnTo>
                <a:lnTo>
                  <a:pt x="1626450" y="547357"/>
                </a:lnTo>
                <a:lnTo>
                  <a:pt x="1625333" y="546887"/>
                </a:lnTo>
                <a:lnTo>
                  <a:pt x="1622704" y="546887"/>
                </a:lnTo>
                <a:lnTo>
                  <a:pt x="1621586" y="547357"/>
                </a:lnTo>
                <a:lnTo>
                  <a:pt x="1619719" y="549224"/>
                </a:lnTo>
                <a:lnTo>
                  <a:pt x="1619250" y="550341"/>
                </a:lnTo>
                <a:lnTo>
                  <a:pt x="1619250" y="552970"/>
                </a:lnTo>
                <a:lnTo>
                  <a:pt x="1619719" y="554088"/>
                </a:lnTo>
                <a:lnTo>
                  <a:pt x="1621586" y="555955"/>
                </a:lnTo>
                <a:lnTo>
                  <a:pt x="1622704" y="556412"/>
                </a:lnTo>
                <a:lnTo>
                  <a:pt x="1625333" y="556412"/>
                </a:lnTo>
                <a:lnTo>
                  <a:pt x="1626450" y="555955"/>
                </a:lnTo>
                <a:lnTo>
                  <a:pt x="1628317" y="554088"/>
                </a:lnTo>
                <a:lnTo>
                  <a:pt x="1628775" y="552970"/>
                </a:lnTo>
                <a:lnTo>
                  <a:pt x="1628775" y="550341"/>
                </a:lnTo>
                <a:close/>
              </a:path>
              <a:path w="4200525" h="1650364">
                <a:moveTo>
                  <a:pt x="1628775" y="3441"/>
                </a:moveTo>
                <a:lnTo>
                  <a:pt x="1628317" y="2324"/>
                </a:lnTo>
                <a:lnTo>
                  <a:pt x="1626450" y="469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69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83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83"/>
                </a:lnTo>
                <a:lnTo>
                  <a:pt x="1628775" y="3441"/>
                </a:lnTo>
                <a:close/>
              </a:path>
              <a:path w="4200525" h="1650364">
                <a:moveTo>
                  <a:pt x="1676400" y="1644129"/>
                </a:moveTo>
                <a:lnTo>
                  <a:pt x="1675942" y="1643011"/>
                </a:lnTo>
                <a:lnTo>
                  <a:pt x="1674075" y="1641144"/>
                </a:lnTo>
                <a:lnTo>
                  <a:pt x="1672958" y="1640674"/>
                </a:lnTo>
                <a:lnTo>
                  <a:pt x="1670329" y="1640674"/>
                </a:lnTo>
                <a:lnTo>
                  <a:pt x="1669211" y="1641144"/>
                </a:lnTo>
                <a:lnTo>
                  <a:pt x="1667344" y="1643011"/>
                </a:lnTo>
                <a:lnTo>
                  <a:pt x="1666875" y="1644129"/>
                </a:lnTo>
                <a:lnTo>
                  <a:pt x="1666875" y="1646758"/>
                </a:lnTo>
                <a:lnTo>
                  <a:pt x="1667344" y="1647875"/>
                </a:lnTo>
                <a:lnTo>
                  <a:pt x="1669211" y="1649742"/>
                </a:lnTo>
                <a:lnTo>
                  <a:pt x="1670329" y="1650199"/>
                </a:lnTo>
                <a:lnTo>
                  <a:pt x="1672958" y="1650199"/>
                </a:lnTo>
                <a:lnTo>
                  <a:pt x="1674075" y="1649742"/>
                </a:lnTo>
                <a:lnTo>
                  <a:pt x="1675942" y="1647875"/>
                </a:lnTo>
                <a:lnTo>
                  <a:pt x="1676400" y="1646758"/>
                </a:lnTo>
                <a:lnTo>
                  <a:pt x="1676400" y="1644129"/>
                </a:lnTo>
                <a:close/>
              </a:path>
              <a:path w="4200525" h="1650364">
                <a:moveTo>
                  <a:pt x="1676400" y="1097229"/>
                </a:moveTo>
                <a:lnTo>
                  <a:pt x="1675942" y="1096111"/>
                </a:lnTo>
                <a:lnTo>
                  <a:pt x="1674075" y="1094257"/>
                </a:lnTo>
                <a:lnTo>
                  <a:pt x="1672958" y="1093787"/>
                </a:lnTo>
                <a:lnTo>
                  <a:pt x="1670329" y="1093787"/>
                </a:lnTo>
                <a:lnTo>
                  <a:pt x="1669211" y="1094257"/>
                </a:lnTo>
                <a:lnTo>
                  <a:pt x="1667344" y="1096111"/>
                </a:lnTo>
                <a:lnTo>
                  <a:pt x="1666875" y="1097229"/>
                </a:lnTo>
                <a:lnTo>
                  <a:pt x="1666875" y="1099870"/>
                </a:lnTo>
                <a:lnTo>
                  <a:pt x="1667344" y="1100988"/>
                </a:lnTo>
                <a:lnTo>
                  <a:pt x="1669211" y="1102842"/>
                </a:lnTo>
                <a:lnTo>
                  <a:pt x="1670329" y="1103312"/>
                </a:lnTo>
                <a:lnTo>
                  <a:pt x="1672958" y="1103312"/>
                </a:lnTo>
                <a:lnTo>
                  <a:pt x="1674075" y="1102842"/>
                </a:lnTo>
                <a:lnTo>
                  <a:pt x="1675942" y="1100988"/>
                </a:lnTo>
                <a:lnTo>
                  <a:pt x="1676400" y="1099870"/>
                </a:lnTo>
                <a:lnTo>
                  <a:pt x="1676400" y="1097229"/>
                </a:lnTo>
                <a:close/>
              </a:path>
              <a:path w="4200525" h="1650364">
                <a:moveTo>
                  <a:pt x="1676400" y="550341"/>
                </a:moveTo>
                <a:lnTo>
                  <a:pt x="1675942" y="549224"/>
                </a:lnTo>
                <a:lnTo>
                  <a:pt x="1674075" y="547357"/>
                </a:lnTo>
                <a:lnTo>
                  <a:pt x="1672958" y="546887"/>
                </a:lnTo>
                <a:lnTo>
                  <a:pt x="1670329" y="546887"/>
                </a:lnTo>
                <a:lnTo>
                  <a:pt x="1669211" y="547357"/>
                </a:lnTo>
                <a:lnTo>
                  <a:pt x="1667344" y="549224"/>
                </a:lnTo>
                <a:lnTo>
                  <a:pt x="1666875" y="550341"/>
                </a:lnTo>
                <a:lnTo>
                  <a:pt x="1666875" y="552970"/>
                </a:lnTo>
                <a:lnTo>
                  <a:pt x="1667344" y="554088"/>
                </a:lnTo>
                <a:lnTo>
                  <a:pt x="1669211" y="555955"/>
                </a:lnTo>
                <a:lnTo>
                  <a:pt x="1670329" y="556412"/>
                </a:lnTo>
                <a:lnTo>
                  <a:pt x="1672958" y="556412"/>
                </a:lnTo>
                <a:lnTo>
                  <a:pt x="1674075" y="555955"/>
                </a:lnTo>
                <a:lnTo>
                  <a:pt x="1675942" y="554088"/>
                </a:lnTo>
                <a:lnTo>
                  <a:pt x="1676400" y="552970"/>
                </a:lnTo>
                <a:lnTo>
                  <a:pt x="1676400" y="550341"/>
                </a:lnTo>
                <a:close/>
              </a:path>
              <a:path w="4200525" h="1650364">
                <a:moveTo>
                  <a:pt x="1676400" y="3441"/>
                </a:moveTo>
                <a:lnTo>
                  <a:pt x="1675942" y="2324"/>
                </a:lnTo>
                <a:lnTo>
                  <a:pt x="1674075" y="469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69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83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83"/>
                </a:lnTo>
                <a:lnTo>
                  <a:pt x="1676400" y="3441"/>
                </a:lnTo>
                <a:close/>
              </a:path>
              <a:path w="4200525" h="1650364">
                <a:moveTo>
                  <a:pt x="1724025" y="1644129"/>
                </a:moveTo>
                <a:lnTo>
                  <a:pt x="1723567" y="1643011"/>
                </a:lnTo>
                <a:lnTo>
                  <a:pt x="1721700" y="1641144"/>
                </a:lnTo>
                <a:lnTo>
                  <a:pt x="1720583" y="1640674"/>
                </a:lnTo>
                <a:lnTo>
                  <a:pt x="1717954" y="1640674"/>
                </a:lnTo>
                <a:lnTo>
                  <a:pt x="1716836" y="1641144"/>
                </a:lnTo>
                <a:lnTo>
                  <a:pt x="1714969" y="1643011"/>
                </a:lnTo>
                <a:lnTo>
                  <a:pt x="1714500" y="1644129"/>
                </a:lnTo>
                <a:lnTo>
                  <a:pt x="1714500" y="1646758"/>
                </a:lnTo>
                <a:lnTo>
                  <a:pt x="1714969" y="1647875"/>
                </a:lnTo>
                <a:lnTo>
                  <a:pt x="1716836" y="1649742"/>
                </a:lnTo>
                <a:lnTo>
                  <a:pt x="1717954" y="1650199"/>
                </a:lnTo>
                <a:lnTo>
                  <a:pt x="1720583" y="1650199"/>
                </a:lnTo>
                <a:lnTo>
                  <a:pt x="1721700" y="1649742"/>
                </a:lnTo>
                <a:lnTo>
                  <a:pt x="1723567" y="1647875"/>
                </a:lnTo>
                <a:lnTo>
                  <a:pt x="1724025" y="1646758"/>
                </a:lnTo>
                <a:lnTo>
                  <a:pt x="1724025" y="1644129"/>
                </a:lnTo>
                <a:close/>
              </a:path>
              <a:path w="4200525" h="1650364">
                <a:moveTo>
                  <a:pt x="1724025" y="1097229"/>
                </a:moveTo>
                <a:lnTo>
                  <a:pt x="1723567" y="1096111"/>
                </a:lnTo>
                <a:lnTo>
                  <a:pt x="1721700" y="1094257"/>
                </a:lnTo>
                <a:lnTo>
                  <a:pt x="1720583" y="1093787"/>
                </a:lnTo>
                <a:lnTo>
                  <a:pt x="1717954" y="1093787"/>
                </a:lnTo>
                <a:lnTo>
                  <a:pt x="1716836" y="1094257"/>
                </a:lnTo>
                <a:lnTo>
                  <a:pt x="1714969" y="1096111"/>
                </a:lnTo>
                <a:lnTo>
                  <a:pt x="1714500" y="1097229"/>
                </a:lnTo>
                <a:lnTo>
                  <a:pt x="1714500" y="1099870"/>
                </a:lnTo>
                <a:lnTo>
                  <a:pt x="1714969" y="1100988"/>
                </a:lnTo>
                <a:lnTo>
                  <a:pt x="1716836" y="1102842"/>
                </a:lnTo>
                <a:lnTo>
                  <a:pt x="1717954" y="1103312"/>
                </a:lnTo>
                <a:lnTo>
                  <a:pt x="1720583" y="1103312"/>
                </a:lnTo>
                <a:lnTo>
                  <a:pt x="1721700" y="1102842"/>
                </a:lnTo>
                <a:lnTo>
                  <a:pt x="1723567" y="1100988"/>
                </a:lnTo>
                <a:lnTo>
                  <a:pt x="1724025" y="1099870"/>
                </a:lnTo>
                <a:lnTo>
                  <a:pt x="1724025" y="1097229"/>
                </a:lnTo>
                <a:close/>
              </a:path>
              <a:path w="4200525" h="1650364">
                <a:moveTo>
                  <a:pt x="1724025" y="550341"/>
                </a:moveTo>
                <a:lnTo>
                  <a:pt x="1723567" y="549224"/>
                </a:lnTo>
                <a:lnTo>
                  <a:pt x="1721700" y="547357"/>
                </a:lnTo>
                <a:lnTo>
                  <a:pt x="1720583" y="546887"/>
                </a:lnTo>
                <a:lnTo>
                  <a:pt x="1717954" y="546887"/>
                </a:lnTo>
                <a:lnTo>
                  <a:pt x="1716836" y="547357"/>
                </a:lnTo>
                <a:lnTo>
                  <a:pt x="1714969" y="549224"/>
                </a:lnTo>
                <a:lnTo>
                  <a:pt x="1714500" y="550341"/>
                </a:lnTo>
                <a:lnTo>
                  <a:pt x="1714500" y="552970"/>
                </a:lnTo>
                <a:lnTo>
                  <a:pt x="1714969" y="554088"/>
                </a:lnTo>
                <a:lnTo>
                  <a:pt x="1716836" y="555955"/>
                </a:lnTo>
                <a:lnTo>
                  <a:pt x="1717954" y="556412"/>
                </a:lnTo>
                <a:lnTo>
                  <a:pt x="1720583" y="556412"/>
                </a:lnTo>
                <a:lnTo>
                  <a:pt x="1721700" y="555955"/>
                </a:lnTo>
                <a:lnTo>
                  <a:pt x="1723567" y="554088"/>
                </a:lnTo>
                <a:lnTo>
                  <a:pt x="1724025" y="552970"/>
                </a:lnTo>
                <a:lnTo>
                  <a:pt x="1724025" y="550341"/>
                </a:lnTo>
                <a:close/>
              </a:path>
              <a:path w="4200525" h="1650364">
                <a:moveTo>
                  <a:pt x="1724025" y="3441"/>
                </a:moveTo>
                <a:lnTo>
                  <a:pt x="1723567" y="2324"/>
                </a:lnTo>
                <a:lnTo>
                  <a:pt x="1721700" y="469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69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83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83"/>
                </a:lnTo>
                <a:lnTo>
                  <a:pt x="1724025" y="3441"/>
                </a:lnTo>
                <a:close/>
              </a:path>
              <a:path w="4200525" h="1650364">
                <a:moveTo>
                  <a:pt x="1771650" y="1644129"/>
                </a:moveTo>
                <a:lnTo>
                  <a:pt x="1771192" y="1643011"/>
                </a:lnTo>
                <a:lnTo>
                  <a:pt x="1769325" y="1641144"/>
                </a:lnTo>
                <a:lnTo>
                  <a:pt x="1768208" y="1640674"/>
                </a:lnTo>
                <a:lnTo>
                  <a:pt x="1765579" y="1640674"/>
                </a:lnTo>
                <a:lnTo>
                  <a:pt x="1764461" y="1641144"/>
                </a:lnTo>
                <a:lnTo>
                  <a:pt x="1762594" y="1643011"/>
                </a:lnTo>
                <a:lnTo>
                  <a:pt x="1762125" y="1644129"/>
                </a:lnTo>
                <a:lnTo>
                  <a:pt x="1762125" y="1646758"/>
                </a:lnTo>
                <a:lnTo>
                  <a:pt x="1762594" y="1647875"/>
                </a:lnTo>
                <a:lnTo>
                  <a:pt x="1764461" y="1649742"/>
                </a:lnTo>
                <a:lnTo>
                  <a:pt x="1765579" y="1650199"/>
                </a:lnTo>
                <a:lnTo>
                  <a:pt x="1768208" y="1650199"/>
                </a:lnTo>
                <a:lnTo>
                  <a:pt x="1769325" y="1649742"/>
                </a:lnTo>
                <a:lnTo>
                  <a:pt x="1771192" y="1647875"/>
                </a:lnTo>
                <a:lnTo>
                  <a:pt x="1771650" y="1646758"/>
                </a:lnTo>
                <a:lnTo>
                  <a:pt x="1771650" y="1644129"/>
                </a:lnTo>
                <a:close/>
              </a:path>
              <a:path w="4200525" h="1650364">
                <a:moveTo>
                  <a:pt x="1771650" y="1097229"/>
                </a:moveTo>
                <a:lnTo>
                  <a:pt x="1771192" y="1096111"/>
                </a:lnTo>
                <a:lnTo>
                  <a:pt x="1769325" y="1094257"/>
                </a:lnTo>
                <a:lnTo>
                  <a:pt x="1768208" y="1093787"/>
                </a:lnTo>
                <a:lnTo>
                  <a:pt x="1765579" y="1093787"/>
                </a:lnTo>
                <a:lnTo>
                  <a:pt x="1764461" y="1094257"/>
                </a:lnTo>
                <a:lnTo>
                  <a:pt x="1762594" y="1096111"/>
                </a:lnTo>
                <a:lnTo>
                  <a:pt x="1762125" y="1097229"/>
                </a:lnTo>
                <a:lnTo>
                  <a:pt x="1762125" y="1099870"/>
                </a:lnTo>
                <a:lnTo>
                  <a:pt x="1762594" y="1100988"/>
                </a:lnTo>
                <a:lnTo>
                  <a:pt x="1764461" y="1102842"/>
                </a:lnTo>
                <a:lnTo>
                  <a:pt x="1765579" y="1103312"/>
                </a:lnTo>
                <a:lnTo>
                  <a:pt x="1768208" y="1103312"/>
                </a:lnTo>
                <a:lnTo>
                  <a:pt x="1769325" y="1102842"/>
                </a:lnTo>
                <a:lnTo>
                  <a:pt x="1771192" y="1100988"/>
                </a:lnTo>
                <a:lnTo>
                  <a:pt x="1771650" y="1099870"/>
                </a:lnTo>
                <a:lnTo>
                  <a:pt x="1771650" y="1097229"/>
                </a:lnTo>
                <a:close/>
              </a:path>
              <a:path w="4200525" h="1650364">
                <a:moveTo>
                  <a:pt x="1771650" y="550341"/>
                </a:moveTo>
                <a:lnTo>
                  <a:pt x="1771192" y="549224"/>
                </a:lnTo>
                <a:lnTo>
                  <a:pt x="1769325" y="547357"/>
                </a:lnTo>
                <a:lnTo>
                  <a:pt x="1768208" y="546887"/>
                </a:lnTo>
                <a:lnTo>
                  <a:pt x="1765579" y="546887"/>
                </a:lnTo>
                <a:lnTo>
                  <a:pt x="1764461" y="547357"/>
                </a:lnTo>
                <a:lnTo>
                  <a:pt x="1762594" y="549224"/>
                </a:lnTo>
                <a:lnTo>
                  <a:pt x="1762125" y="550341"/>
                </a:lnTo>
                <a:lnTo>
                  <a:pt x="1762125" y="552970"/>
                </a:lnTo>
                <a:lnTo>
                  <a:pt x="1762594" y="554088"/>
                </a:lnTo>
                <a:lnTo>
                  <a:pt x="1764461" y="555955"/>
                </a:lnTo>
                <a:lnTo>
                  <a:pt x="1765579" y="556412"/>
                </a:lnTo>
                <a:lnTo>
                  <a:pt x="1768208" y="556412"/>
                </a:lnTo>
                <a:lnTo>
                  <a:pt x="1769325" y="555955"/>
                </a:lnTo>
                <a:lnTo>
                  <a:pt x="1771192" y="554088"/>
                </a:lnTo>
                <a:lnTo>
                  <a:pt x="1771650" y="552970"/>
                </a:lnTo>
                <a:lnTo>
                  <a:pt x="1771650" y="550341"/>
                </a:lnTo>
                <a:close/>
              </a:path>
              <a:path w="4200525" h="1650364">
                <a:moveTo>
                  <a:pt x="1771650" y="3441"/>
                </a:moveTo>
                <a:lnTo>
                  <a:pt x="1771192" y="2324"/>
                </a:lnTo>
                <a:lnTo>
                  <a:pt x="1769325" y="469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69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83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83"/>
                </a:lnTo>
                <a:lnTo>
                  <a:pt x="1771650" y="3441"/>
                </a:lnTo>
                <a:close/>
              </a:path>
              <a:path w="4200525" h="1650364">
                <a:moveTo>
                  <a:pt x="1819275" y="1644129"/>
                </a:moveTo>
                <a:lnTo>
                  <a:pt x="1818817" y="1643011"/>
                </a:lnTo>
                <a:lnTo>
                  <a:pt x="1816950" y="1641144"/>
                </a:lnTo>
                <a:lnTo>
                  <a:pt x="1815833" y="1640674"/>
                </a:lnTo>
                <a:lnTo>
                  <a:pt x="1813204" y="1640674"/>
                </a:lnTo>
                <a:lnTo>
                  <a:pt x="1812086" y="1641144"/>
                </a:lnTo>
                <a:lnTo>
                  <a:pt x="1810219" y="1643011"/>
                </a:lnTo>
                <a:lnTo>
                  <a:pt x="1809750" y="1644129"/>
                </a:lnTo>
                <a:lnTo>
                  <a:pt x="1809750" y="1646758"/>
                </a:lnTo>
                <a:lnTo>
                  <a:pt x="1810219" y="1647875"/>
                </a:lnTo>
                <a:lnTo>
                  <a:pt x="1812086" y="1649742"/>
                </a:lnTo>
                <a:lnTo>
                  <a:pt x="1813204" y="1650199"/>
                </a:lnTo>
                <a:lnTo>
                  <a:pt x="1815833" y="1650199"/>
                </a:lnTo>
                <a:lnTo>
                  <a:pt x="1816950" y="1649742"/>
                </a:lnTo>
                <a:lnTo>
                  <a:pt x="1818817" y="1647875"/>
                </a:lnTo>
                <a:lnTo>
                  <a:pt x="1819275" y="1646758"/>
                </a:lnTo>
                <a:lnTo>
                  <a:pt x="1819275" y="1644129"/>
                </a:lnTo>
                <a:close/>
              </a:path>
              <a:path w="4200525" h="1650364">
                <a:moveTo>
                  <a:pt x="1819275" y="1097229"/>
                </a:moveTo>
                <a:lnTo>
                  <a:pt x="1818817" y="1096111"/>
                </a:lnTo>
                <a:lnTo>
                  <a:pt x="1816950" y="1094257"/>
                </a:lnTo>
                <a:lnTo>
                  <a:pt x="1815833" y="1093787"/>
                </a:lnTo>
                <a:lnTo>
                  <a:pt x="1813204" y="1093787"/>
                </a:lnTo>
                <a:lnTo>
                  <a:pt x="1812086" y="1094257"/>
                </a:lnTo>
                <a:lnTo>
                  <a:pt x="1810219" y="1096111"/>
                </a:lnTo>
                <a:lnTo>
                  <a:pt x="1809750" y="1097229"/>
                </a:lnTo>
                <a:lnTo>
                  <a:pt x="1809750" y="1099870"/>
                </a:lnTo>
                <a:lnTo>
                  <a:pt x="1810219" y="1100988"/>
                </a:lnTo>
                <a:lnTo>
                  <a:pt x="1812086" y="1102842"/>
                </a:lnTo>
                <a:lnTo>
                  <a:pt x="1813204" y="1103312"/>
                </a:lnTo>
                <a:lnTo>
                  <a:pt x="1815833" y="1103312"/>
                </a:lnTo>
                <a:lnTo>
                  <a:pt x="1816950" y="1102842"/>
                </a:lnTo>
                <a:lnTo>
                  <a:pt x="1818817" y="1100988"/>
                </a:lnTo>
                <a:lnTo>
                  <a:pt x="1819275" y="1099870"/>
                </a:lnTo>
                <a:lnTo>
                  <a:pt x="1819275" y="1097229"/>
                </a:lnTo>
                <a:close/>
              </a:path>
              <a:path w="4200525" h="1650364">
                <a:moveTo>
                  <a:pt x="1819275" y="550341"/>
                </a:moveTo>
                <a:lnTo>
                  <a:pt x="1818817" y="549224"/>
                </a:lnTo>
                <a:lnTo>
                  <a:pt x="1816950" y="547357"/>
                </a:lnTo>
                <a:lnTo>
                  <a:pt x="1815833" y="546887"/>
                </a:lnTo>
                <a:lnTo>
                  <a:pt x="1813204" y="546887"/>
                </a:lnTo>
                <a:lnTo>
                  <a:pt x="1812086" y="547357"/>
                </a:lnTo>
                <a:lnTo>
                  <a:pt x="1810219" y="549224"/>
                </a:lnTo>
                <a:lnTo>
                  <a:pt x="1809750" y="550341"/>
                </a:lnTo>
                <a:lnTo>
                  <a:pt x="1809750" y="552970"/>
                </a:lnTo>
                <a:lnTo>
                  <a:pt x="1810219" y="554088"/>
                </a:lnTo>
                <a:lnTo>
                  <a:pt x="1812086" y="555955"/>
                </a:lnTo>
                <a:lnTo>
                  <a:pt x="1813204" y="556412"/>
                </a:lnTo>
                <a:lnTo>
                  <a:pt x="1815833" y="556412"/>
                </a:lnTo>
                <a:lnTo>
                  <a:pt x="1816950" y="555955"/>
                </a:lnTo>
                <a:lnTo>
                  <a:pt x="1818817" y="554088"/>
                </a:lnTo>
                <a:lnTo>
                  <a:pt x="1819275" y="552970"/>
                </a:lnTo>
                <a:lnTo>
                  <a:pt x="1819275" y="550341"/>
                </a:lnTo>
                <a:close/>
              </a:path>
              <a:path w="4200525" h="1650364">
                <a:moveTo>
                  <a:pt x="1819275" y="3441"/>
                </a:moveTo>
                <a:lnTo>
                  <a:pt x="1818817" y="2324"/>
                </a:lnTo>
                <a:lnTo>
                  <a:pt x="1816950" y="469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69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83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83"/>
                </a:lnTo>
                <a:lnTo>
                  <a:pt x="1819275" y="3441"/>
                </a:lnTo>
                <a:close/>
              </a:path>
              <a:path w="4200525" h="1650364">
                <a:moveTo>
                  <a:pt x="1866900" y="1644129"/>
                </a:moveTo>
                <a:lnTo>
                  <a:pt x="1866442" y="1643011"/>
                </a:lnTo>
                <a:lnTo>
                  <a:pt x="1864575" y="1641144"/>
                </a:lnTo>
                <a:lnTo>
                  <a:pt x="1863458" y="1640674"/>
                </a:lnTo>
                <a:lnTo>
                  <a:pt x="1860829" y="1640674"/>
                </a:lnTo>
                <a:lnTo>
                  <a:pt x="1859711" y="1641144"/>
                </a:lnTo>
                <a:lnTo>
                  <a:pt x="1857844" y="1643011"/>
                </a:lnTo>
                <a:lnTo>
                  <a:pt x="1857375" y="1644129"/>
                </a:lnTo>
                <a:lnTo>
                  <a:pt x="1857375" y="1646758"/>
                </a:lnTo>
                <a:lnTo>
                  <a:pt x="1857844" y="1647875"/>
                </a:lnTo>
                <a:lnTo>
                  <a:pt x="1859711" y="1649742"/>
                </a:lnTo>
                <a:lnTo>
                  <a:pt x="1860829" y="1650199"/>
                </a:lnTo>
                <a:lnTo>
                  <a:pt x="1863458" y="1650199"/>
                </a:lnTo>
                <a:lnTo>
                  <a:pt x="1864575" y="1649742"/>
                </a:lnTo>
                <a:lnTo>
                  <a:pt x="1866442" y="1647875"/>
                </a:lnTo>
                <a:lnTo>
                  <a:pt x="1866900" y="1646758"/>
                </a:lnTo>
                <a:lnTo>
                  <a:pt x="1866900" y="1644129"/>
                </a:lnTo>
                <a:close/>
              </a:path>
              <a:path w="4200525" h="1650364">
                <a:moveTo>
                  <a:pt x="1866900" y="1097229"/>
                </a:moveTo>
                <a:lnTo>
                  <a:pt x="1866442" y="1096111"/>
                </a:lnTo>
                <a:lnTo>
                  <a:pt x="1864575" y="1094257"/>
                </a:lnTo>
                <a:lnTo>
                  <a:pt x="1863458" y="1093787"/>
                </a:lnTo>
                <a:lnTo>
                  <a:pt x="1860829" y="1093787"/>
                </a:lnTo>
                <a:lnTo>
                  <a:pt x="1859711" y="1094257"/>
                </a:lnTo>
                <a:lnTo>
                  <a:pt x="1857844" y="1096111"/>
                </a:lnTo>
                <a:lnTo>
                  <a:pt x="1857375" y="1097229"/>
                </a:lnTo>
                <a:lnTo>
                  <a:pt x="1857375" y="1099870"/>
                </a:lnTo>
                <a:lnTo>
                  <a:pt x="1857844" y="1100988"/>
                </a:lnTo>
                <a:lnTo>
                  <a:pt x="1859711" y="1102842"/>
                </a:lnTo>
                <a:lnTo>
                  <a:pt x="1860829" y="1103312"/>
                </a:lnTo>
                <a:lnTo>
                  <a:pt x="1863458" y="1103312"/>
                </a:lnTo>
                <a:lnTo>
                  <a:pt x="1864575" y="1102842"/>
                </a:lnTo>
                <a:lnTo>
                  <a:pt x="1866442" y="1100988"/>
                </a:lnTo>
                <a:lnTo>
                  <a:pt x="1866900" y="1099870"/>
                </a:lnTo>
                <a:lnTo>
                  <a:pt x="1866900" y="1097229"/>
                </a:lnTo>
                <a:close/>
              </a:path>
              <a:path w="4200525" h="1650364">
                <a:moveTo>
                  <a:pt x="1866900" y="550341"/>
                </a:moveTo>
                <a:lnTo>
                  <a:pt x="1866442" y="549224"/>
                </a:lnTo>
                <a:lnTo>
                  <a:pt x="1864575" y="547357"/>
                </a:lnTo>
                <a:lnTo>
                  <a:pt x="1863458" y="546887"/>
                </a:lnTo>
                <a:lnTo>
                  <a:pt x="1860829" y="546887"/>
                </a:lnTo>
                <a:lnTo>
                  <a:pt x="1859711" y="547357"/>
                </a:lnTo>
                <a:lnTo>
                  <a:pt x="1857844" y="549224"/>
                </a:lnTo>
                <a:lnTo>
                  <a:pt x="1857375" y="550341"/>
                </a:lnTo>
                <a:lnTo>
                  <a:pt x="1857375" y="552970"/>
                </a:lnTo>
                <a:lnTo>
                  <a:pt x="1857844" y="554088"/>
                </a:lnTo>
                <a:lnTo>
                  <a:pt x="1859711" y="555955"/>
                </a:lnTo>
                <a:lnTo>
                  <a:pt x="1860829" y="556412"/>
                </a:lnTo>
                <a:lnTo>
                  <a:pt x="1863458" y="556412"/>
                </a:lnTo>
                <a:lnTo>
                  <a:pt x="1864575" y="555955"/>
                </a:lnTo>
                <a:lnTo>
                  <a:pt x="1866442" y="554088"/>
                </a:lnTo>
                <a:lnTo>
                  <a:pt x="1866900" y="552970"/>
                </a:lnTo>
                <a:lnTo>
                  <a:pt x="1866900" y="550341"/>
                </a:lnTo>
                <a:close/>
              </a:path>
              <a:path w="4200525" h="1650364">
                <a:moveTo>
                  <a:pt x="1866900" y="3441"/>
                </a:moveTo>
                <a:lnTo>
                  <a:pt x="1866442" y="2324"/>
                </a:lnTo>
                <a:lnTo>
                  <a:pt x="1864575" y="469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69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83"/>
                </a:lnTo>
                <a:lnTo>
                  <a:pt x="1857844" y="7200"/>
                </a:lnTo>
                <a:lnTo>
                  <a:pt x="1859711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83"/>
                </a:lnTo>
                <a:lnTo>
                  <a:pt x="1866900" y="3441"/>
                </a:lnTo>
                <a:close/>
              </a:path>
              <a:path w="4200525" h="1650364">
                <a:moveTo>
                  <a:pt x="1914525" y="1644129"/>
                </a:moveTo>
                <a:lnTo>
                  <a:pt x="1914067" y="1643011"/>
                </a:lnTo>
                <a:lnTo>
                  <a:pt x="1912200" y="1641144"/>
                </a:lnTo>
                <a:lnTo>
                  <a:pt x="1911083" y="1640674"/>
                </a:lnTo>
                <a:lnTo>
                  <a:pt x="1908454" y="1640674"/>
                </a:lnTo>
                <a:lnTo>
                  <a:pt x="1907336" y="1641144"/>
                </a:lnTo>
                <a:lnTo>
                  <a:pt x="1905469" y="1643011"/>
                </a:lnTo>
                <a:lnTo>
                  <a:pt x="1905000" y="1644129"/>
                </a:lnTo>
                <a:lnTo>
                  <a:pt x="1905000" y="1646758"/>
                </a:lnTo>
                <a:lnTo>
                  <a:pt x="1905469" y="1647875"/>
                </a:lnTo>
                <a:lnTo>
                  <a:pt x="1907336" y="1649742"/>
                </a:lnTo>
                <a:lnTo>
                  <a:pt x="1908454" y="1650199"/>
                </a:lnTo>
                <a:lnTo>
                  <a:pt x="1911083" y="1650199"/>
                </a:lnTo>
                <a:lnTo>
                  <a:pt x="1912200" y="1649742"/>
                </a:lnTo>
                <a:lnTo>
                  <a:pt x="1914067" y="1647875"/>
                </a:lnTo>
                <a:lnTo>
                  <a:pt x="1914525" y="1646758"/>
                </a:lnTo>
                <a:lnTo>
                  <a:pt x="1914525" y="1644129"/>
                </a:lnTo>
                <a:close/>
              </a:path>
              <a:path w="4200525" h="1650364">
                <a:moveTo>
                  <a:pt x="1914525" y="1097229"/>
                </a:moveTo>
                <a:lnTo>
                  <a:pt x="1914067" y="1096111"/>
                </a:lnTo>
                <a:lnTo>
                  <a:pt x="1912200" y="1094257"/>
                </a:lnTo>
                <a:lnTo>
                  <a:pt x="1911083" y="1093787"/>
                </a:lnTo>
                <a:lnTo>
                  <a:pt x="1908454" y="1093787"/>
                </a:lnTo>
                <a:lnTo>
                  <a:pt x="1907336" y="1094257"/>
                </a:lnTo>
                <a:lnTo>
                  <a:pt x="1905469" y="1096111"/>
                </a:lnTo>
                <a:lnTo>
                  <a:pt x="1905000" y="1097229"/>
                </a:lnTo>
                <a:lnTo>
                  <a:pt x="1905000" y="1099870"/>
                </a:lnTo>
                <a:lnTo>
                  <a:pt x="1905469" y="1100988"/>
                </a:lnTo>
                <a:lnTo>
                  <a:pt x="1907336" y="1102842"/>
                </a:lnTo>
                <a:lnTo>
                  <a:pt x="1908454" y="1103312"/>
                </a:lnTo>
                <a:lnTo>
                  <a:pt x="1911083" y="1103312"/>
                </a:lnTo>
                <a:lnTo>
                  <a:pt x="1912200" y="1102842"/>
                </a:lnTo>
                <a:lnTo>
                  <a:pt x="1914067" y="1100988"/>
                </a:lnTo>
                <a:lnTo>
                  <a:pt x="1914525" y="1099870"/>
                </a:lnTo>
                <a:lnTo>
                  <a:pt x="1914525" y="1097229"/>
                </a:lnTo>
                <a:close/>
              </a:path>
              <a:path w="4200525" h="1650364">
                <a:moveTo>
                  <a:pt x="1914525" y="550341"/>
                </a:moveTo>
                <a:lnTo>
                  <a:pt x="1914067" y="549224"/>
                </a:lnTo>
                <a:lnTo>
                  <a:pt x="1912200" y="547357"/>
                </a:lnTo>
                <a:lnTo>
                  <a:pt x="1911083" y="546887"/>
                </a:lnTo>
                <a:lnTo>
                  <a:pt x="1908454" y="546887"/>
                </a:lnTo>
                <a:lnTo>
                  <a:pt x="1907336" y="547357"/>
                </a:lnTo>
                <a:lnTo>
                  <a:pt x="1905469" y="549224"/>
                </a:lnTo>
                <a:lnTo>
                  <a:pt x="1905000" y="550341"/>
                </a:lnTo>
                <a:lnTo>
                  <a:pt x="1905000" y="552970"/>
                </a:lnTo>
                <a:lnTo>
                  <a:pt x="1905469" y="554088"/>
                </a:lnTo>
                <a:lnTo>
                  <a:pt x="1907336" y="555955"/>
                </a:lnTo>
                <a:lnTo>
                  <a:pt x="1908454" y="556412"/>
                </a:lnTo>
                <a:lnTo>
                  <a:pt x="1911083" y="556412"/>
                </a:lnTo>
                <a:lnTo>
                  <a:pt x="1912200" y="555955"/>
                </a:lnTo>
                <a:lnTo>
                  <a:pt x="1914067" y="554088"/>
                </a:lnTo>
                <a:lnTo>
                  <a:pt x="1914525" y="552970"/>
                </a:lnTo>
                <a:lnTo>
                  <a:pt x="1914525" y="550341"/>
                </a:lnTo>
                <a:close/>
              </a:path>
              <a:path w="4200525" h="1650364">
                <a:moveTo>
                  <a:pt x="1914525" y="3441"/>
                </a:moveTo>
                <a:lnTo>
                  <a:pt x="1914067" y="2324"/>
                </a:lnTo>
                <a:lnTo>
                  <a:pt x="1912200" y="469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69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83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83"/>
                </a:lnTo>
                <a:lnTo>
                  <a:pt x="1914525" y="3441"/>
                </a:lnTo>
                <a:close/>
              </a:path>
              <a:path w="4200525" h="1650364">
                <a:moveTo>
                  <a:pt x="1962150" y="1644129"/>
                </a:moveTo>
                <a:lnTo>
                  <a:pt x="1961692" y="1643011"/>
                </a:lnTo>
                <a:lnTo>
                  <a:pt x="1959825" y="1641144"/>
                </a:lnTo>
                <a:lnTo>
                  <a:pt x="1958708" y="1640674"/>
                </a:lnTo>
                <a:lnTo>
                  <a:pt x="1956079" y="1640674"/>
                </a:lnTo>
                <a:lnTo>
                  <a:pt x="1954961" y="1641144"/>
                </a:lnTo>
                <a:lnTo>
                  <a:pt x="1953094" y="1643011"/>
                </a:lnTo>
                <a:lnTo>
                  <a:pt x="1952625" y="1644129"/>
                </a:lnTo>
                <a:lnTo>
                  <a:pt x="1952625" y="1646758"/>
                </a:lnTo>
                <a:lnTo>
                  <a:pt x="1953094" y="1647875"/>
                </a:lnTo>
                <a:lnTo>
                  <a:pt x="1954961" y="1649742"/>
                </a:lnTo>
                <a:lnTo>
                  <a:pt x="1956079" y="1650199"/>
                </a:lnTo>
                <a:lnTo>
                  <a:pt x="1958708" y="1650199"/>
                </a:lnTo>
                <a:lnTo>
                  <a:pt x="1959825" y="1649742"/>
                </a:lnTo>
                <a:lnTo>
                  <a:pt x="1961692" y="1647875"/>
                </a:lnTo>
                <a:lnTo>
                  <a:pt x="1962150" y="1646758"/>
                </a:lnTo>
                <a:lnTo>
                  <a:pt x="1962150" y="1644129"/>
                </a:lnTo>
                <a:close/>
              </a:path>
              <a:path w="4200525" h="1650364">
                <a:moveTo>
                  <a:pt x="1962150" y="1097229"/>
                </a:moveTo>
                <a:lnTo>
                  <a:pt x="1961692" y="1096111"/>
                </a:lnTo>
                <a:lnTo>
                  <a:pt x="1959825" y="1094257"/>
                </a:lnTo>
                <a:lnTo>
                  <a:pt x="1958708" y="1093787"/>
                </a:lnTo>
                <a:lnTo>
                  <a:pt x="1956079" y="1093787"/>
                </a:lnTo>
                <a:lnTo>
                  <a:pt x="1954961" y="1094257"/>
                </a:lnTo>
                <a:lnTo>
                  <a:pt x="1953094" y="1096111"/>
                </a:lnTo>
                <a:lnTo>
                  <a:pt x="1952625" y="1097229"/>
                </a:lnTo>
                <a:lnTo>
                  <a:pt x="1952625" y="1099870"/>
                </a:lnTo>
                <a:lnTo>
                  <a:pt x="1953094" y="1100988"/>
                </a:lnTo>
                <a:lnTo>
                  <a:pt x="1954961" y="1102842"/>
                </a:lnTo>
                <a:lnTo>
                  <a:pt x="1956079" y="1103312"/>
                </a:lnTo>
                <a:lnTo>
                  <a:pt x="1958708" y="1103312"/>
                </a:lnTo>
                <a:lnTo>
                  <a:pt x="1959825" y="1102842"/>
                </a:lnTo>
                <a:lnTo>
                  <a:pt x="1961692" y="1100988"/>
                </a:lnTo>
                <a:lnTo>
                  <a:pt x="1962150" y="1099870"/>
                </a:lnTo>
                <a:lnTo>
                  <a:pt x="1962150" y="1097229"/>
                </a:lnTo>
                <a:close/>
              </a:path>
              <a:path w="4200525" h="1650364">
                <a:moveTo>
                  <a:pt x="1962150" y="550341"/>
                </a:moveTo>
                <a:lnTo>
                  <a:pt x="1961692" y="549224"/>
                </a:lnTo>
                <a:lnTo>
                  <a:pt x="1959825" y="547357"/>
                </a:lnTo>
                <a:lnTo>
                  <a:pt x="1958708" y="546887"/>
                </a:lnTo>
                <a:lnTo>
                  <a:pt x="1956079" y="546887"/>
                </a:lnTo>
                <a:lnTo>
                  <a:pt x="1954961" y="547357"/>
                </a:lnTo>
                <a:lnTo>
                  <a:pt x="1953094" y="549224"/>
                </a:lnTo>
                <a:lnTo>
                  <a:pt x="1952625" y="550341"/>
                </a:lnTo>
                <a:lnTo>
                  <a:pt x="1952625" y="552970"/>
                </a:lnTo>
                <a:lnTo>
                  <a:pt x="1953094" y="554088"/>
                </a:lnTo>
                <a:lnTo>
                  <a:pt x="1954961" y="555955"/>
                </a:lnTo>
                <a:lnTo>
                  <a:pt x="1956079" y="556412"/>
                </a:lnTo>
                <a:lnTo>
                  <a:pt x="1958708" y="556412"/>
                </a:lnTo>
                <a:lnTo>
                  <a:pt x="1959825" y="555955"/>
                </a:lnTo>
                <a:lnTo>
                  <a:pt x="1961692" y="554088"/>
                </a:lnTo>
                <a:lnTo>
                  <a:pt x="1962150" y="552970"/>
                </a:lnTo>
                <a:lnTo>
                  <a:pt x="1962150" y="550341"/>
                </a:lnTo>
                <a:close/>
              </a:path>
              <a:path w="4200525" h="1650364">
                <a:moveTo>
                  <a:pt x="1962150" y="3441"/>
                </a:moveTo>
                <a:lnTo>
                  <a:pt x="1961692" y="2324"/>
                </a:lnTo>
                <a:lnTo>
                  <a:pt x="1959825" y="469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69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83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83"/>
                </a:lnTo>
                <a:lnTo>
                  <a:pt x="1962150" y="3441"/>
                </a:lnTo>
                <a:close/>
              </a:path>
              <a:path w="4200525" h="1650364">
                <a:moveTo>
                  <a:pt x="2009775" y="1644129"/>
                </a:moveTo>
                <a:lnTo>
                  <a:pt x="2009317" y="1643011"/>
                </a:lnTo>
                <a:lnTo>
                  <a:pt x="2007450" y="1641144"/>
                </a:lnTo>
                <a:lnTo>
                  <a:pt x="2006333" y="1640674"/>
                </a:lnTo>
                <a:lnTo>
                  <a:pt x="2003704" y="1640674"/>
                </a:lnTo>
                <a:lnTo>
                  <a:pt x="2002586" y="1641144"/>
                </a:lnTo>
                <a:lnTo>
                  <a:pt x="2000719" y="1643011"/>
                </a:lnTo>
                <a:lnTo>
                  <a:pt x="2000250" y="1644129"/>
                </a:lnTo>
                <a:lnTo>
                  <a:pt x="2000250" y="1646758"/>
                </a:lnTo>
                <a:lnTo>
                  <a:pt x="2000719" y="1647875"/>
                </a:lnTo>
                <a:lnTo>
                  <a:pt x="2002586" y="1649742"/>
                </a:lnTo>
                <a:lnTo>
                  <a:pt x="2003704" y="1650199"/>
                </a:lnTo>
                <a:lnTo>
                  <a:pt x="2006333" y="1650199"/>
                </a:lnTo>
                <a:lnTo>
                  <a:pt x="2007450" y="1649742"/>
                </a:lnTo>
                <a:lnTo>
                  <a:pt x="2009317" y="1647875"/>
                </a:lnTo>
                <a:lnTo>
                  <a:pt x="2009775" y="1646758"/>
                </a:lnTo>
                <a:lnTo>
                  <a:pt x="2009775" y="1644129"/>
                </a:lnTo>
                <a:close/>
              </a:path>
              <a:path w="4200525" h="1650364">
                <a:moveTo>
                  <a:pt x="2009775" y="1097229"/>
                </a:moveTo>
                <a:lnTo>
                  <a:pt x="2009317" y="1096111"/>
                </a:lnTo>
                <a:lnTo>
                  <a:pt x="2007450" y="1094257"/>
                </a:lnTo>
                <a:lnTo>
                  <a:pt x="2006333" y="1093787"/>
                </a:lnTo>
                <a:lnTo>
                  <a:pt x="2003704" y="1093787"/>
                </a:lnTo>
                <a:lnTo>
                  <a:pt x="2002586" y="1094257"/>
                </a:lnTo>
                <a:lnTo>
                  <a:pt x="2000719" y="1096111"/>
                </a:lnTo>
                <a:lnTo>
                  <a:pt x="2000250" y="1097229"/>
                </a:lnTo>
                <a:lnTo>
                  <a:pt x="2000250" y="1099870"/>
                </a:lnTo>
                <a:lnTo>
                  <a:pt x="2000719" y="1100988"/>
                </a:lnTo>
                <a:lnTo>
                  <a:pt x="2002586" y="1102842"/>
                </a:lnTo>
                <a:lnTo>
                  <a:pt x="2003704" y="1103312"/>
                </a:lnTo>
                <a:lnTo>
                  <a:pt x="2006333" y="1103312"/>
                </a:lnTo>
                <a:lnTo>
                  <a:pt x="2007450" y="1102842"/>
                </a:lnTo>
                <a:lnTo>
                  <a:pt x="2009317" y="1100988"/>
                </a:lnTo>
                <a:lnTo>
                  <a:pt x="2009775" y="1099870"/>
                </a:lnTo>
                <a:lnTo>
                  <a:pt x="2009775" y="1097229"/>
                </a:lnTo>
                <a:close/>
              </a:path>
              <a:path w="4200525" h="1650364">
                <a:moveTo>
                  <a:pt x="2009775" y="550341"/>
                </a:moveTo>
                <a:lnTo>
                  <a:pt x="2009317" y="549224"/>
                </a:lnTo>
                <a:lnTo>
                  <a:pt x="2007450" y="547357"/>
                </a:lnTo>
                <a:lnTo>
                  <a:pt x="2006333" y="546887"/>
                </a:lnTo>
                <a:lnTo>
                  <a:pt x="2003704" y="546887"/>
                </a:lnTo>
                <a:lnTo>
                  <a:pt x="2002586" y="547357"/>
                </a:lnTo>
                <a:lnTo>
                  <a:pt x="2000719" y="549224"/>
                </a:lnTo>
                <a:lnTo>
                  <a:pt x="2000250" y="550341"/>
                </a:lnTo>
                <a:lnTo>
                  <a:pt x="2000250" y="552970"/>
                </a:lnTo>
                <a:lnTo>
                  <a:pt x="2000719" y="554088"/>
                </a:lnTo>
                <a:lnTo>
                  <a:pt x="2002586" y="555955"/>
                </a:lnTo>
                <a:lnTo>
                  <a:pt x="2003704" y="556412"/>
                </a:lnTo>
                <a:lnTo>
                  <a:pt x="2006333" y="556412"/>
                </a:lnTo>
                <a:lnTo>
                  <a:pt x="2007450" y="555955"/>
                </a:lnTo>
                <a:lnTo>
                  <a:pt x="2009317" y="554088"/>
                </a:lnTo>
                <a:lnTo>
                  <a:pt x="2009775" y="552970"/>
                </a:lnTo>
                <a:lnTo>
                  <a:pt x="2009775" y="550341"/>
                </a:lnTo>
                <a:close/>
              </a:path>
              <a:path w="4200525" h="1650364">
                <a:moveTo>
                  <a:pt x="2009775" y="3441"/>
                </a:moveTo>
                <a:lnTo>
                  <a:pt x="2009317" y="2324"/>
                </a:lnTo>
                <a:lnTo>
                  <a:pt x="2007450" y="469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69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83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83"/>
                </a:lnTo>
                <a:lnTo>
                  <a:pt x="2009775" y="3441"/>
                </a:lnTo>
                <a:close/>
              </a:path>
              <a:path w="4200525" h="1650364">
                <a:moveTo>
                  <a:pt x="2057400" y="1644129"/>
                </a:moveTo>
                <a:lnTo>
                  <a:pt x="2056942" y="1643011"/>
                </a:lnTo>
                <a:lnTo>
                  <a:pt x="2055075" y="1641144"/>
                </a:lnTo>
                <a:lnTo>
                  <a:pt x="2053958" y="1640674"/>
                </a:lnTo>
                <a:lnTo>
                  <a:pt x="2051329" y="1640674"/>
                </a:lnTo>
                <a:lnTo>
                  <a:pt x="2050211" y="1641144"/>
                </a:lnTo>
                <a:lnTo>
                  <a:pt x="2048344" y="1643011"/>
                </a:lnTo>
                <a:lnTo>
                  <a:pt x="2047875" y="1644129"/>
                </a:lnTo>
                <a:lnTo>
                  <a:pt x="2047875" y="1646758"/>
                </a:lnTo>
                <a:lnTo>
                  <a:pt x="2048344" y="1647875"/>
                </a:lnTo>
                <a:lnTo>
                  <a:pt x="2050211" y="1649742"/>
                </a:lnTo>
                <a:lnTo>
                  <a:pt x="2051329" y="1650199"/>
                </a:lnTo>
                <a:lnTo>
                  <a:pt x="2053958" y="1650199"/>
                </a:lnTo>
                <a:lnTo>
                  <a:pt x="2055075" y="1649742"/>
                </a:lnTo>
                <a:lnTo>
                  <a:pt x="2056942" y="1647875"/>
                </a:lnTo>
                <a:lnTo>
                  <a:pt x="2057400" y="1646758"/>
                </a:lnTo>
                <a:lnTo>
                  <a:pt x="2057400" y="1644129"/>
                </a:lnTo>
                <a:close/>
              </a:path>
              <a:path w="4200525" h="1650364">
                <a:moveTo>
                  <a:pt x="2057400" y="1097229"/>
                </a:moveTo>
                <a:lnTo>
                  <a:pt x="2056942" y="1096111"/>
                </a:lnTo>
                <a:lnTo>
                  <a:pt x="2055075" y="1094257"/>
                </a:lnTo>
                <a:lnTo>
                  <a:pt x="2053958" y="1093787"/>
                </a:lnTo>
                <a:lnTo>
                  <a:pt x="2051329" y="1093787"/>
                </a:lnTo>
                <a:lnTo>
                  <a:pt x="2050211" y="1094257"/>
                </a:lnTo>
                <a:lnTo>
                  <a:pt x="2048344" y="1096111"/>
                </a:lnTo>
                <a:lnTo>
                  <a:pt x="2047875" y="1097229"/>
                </a:lnTo>
                <a:lnTo>
                  <a:pt x="2047875" y="1099870"/>
                </a:lnTo>
                <a:lnTo>
                  <a:pt x="2048344" y="1100988"/>
                </a:lnTo>
                <a:lnTo>
                  <a:pt x="2050211" y="1102842"/>
                </a:lnTo>
                <a:lnTo>
                  <a:pt x="2051329" y="1103312"/>
                </a:lnTo>
                <a:lnTo>
                  <a:pt x="2053958" y="1103312"/>
                </a:lnTo>
                <a:lnTo>
                  <a:pt x="2055075" y="1102842"/>
                </a:lnTo>
                <a:lnTo>
                  <a:pt x="2056942" y="1100988"/>
                </a:lnTo>
                <a:lnTo>
                  <a:pt x="2057400" y="1099870"/>
                </a:lnTo>
                <a:lnTo>
                  <a:pt x="2057400" y="1097229"/>
                </a:lnTo>
                <a:close/>
              </a:path>
              <a:path w="4200525" h="1650364">
                <a:moveTo>
                  <a:pt x="2057400" y="550341"/>
                </a:moveTo>
                <a:lnTo>
                  <a:pt x="2056942" y="549224"/>
                </a:lnTo>
                <a:lnTo>
                  <a:pt x="2055075" y="547357"/>
                </a:lnTo>
                <a:lnTo>
                  <a:pt x="2053958" y="546887"/>
                </a:lnTo>
                <a:lnTo>
                  <a:pt x="2051329" y="546887"/>
                </a:lnTo>
                <a:lnTo>
                  <a:pt x="2050211" y="547357"/>
                </a:lnTo>
                <a:lnTo>
                  <a:pt x="2048344" y="549224"/>
                </a:lnTo>
                <a:lnTo>
                  <a:pt x="2047875" y="550341"/>
                </a:lnTo>
                <a:lnTo>
                  <a:pt x="2047875" y="552970"/>
                </a:lnTo>
                <a:lnTo>
                  <a:pt x="2048344" y="554088"/>
                </a:lnTo>
                <a:lnTo>
                  <a:pt x="2050211" y="555955"/>
                </a:lnTo>
                <a:lnTo>
                  <a:pt x="2051329" y="556412"/>
                </a:lnTo>
                <a:lnTo>
                  <a:pt x="2053958" y="556412"/>
                </a:lnTo>
                <a:lnTo>
                  <a:pt x="2055075" y="555955"/>
                </a:lnTo>
                <a:lnTo>
                  <a:pt x="2056942" y="554088"/>
                </a:lnTo>
                <a:lnTo>
                  <a:pt x="2057400" y="552970"/>
                </a:lnTo>
                <a:lnTo>
                  <a:pt x="2057400" y="550341"/>
                </a:lnTo>
                <a:close/>
              </a:path>
              <a:path w="4200525" h="1650364">
                <a:moveTo>
                  <a:pt x="2057400" y="3441"/>
                </a:moveTo>
                <a:lnTo>
                  <a:pt x="2056942" y="2324"/>
                </a:lnTo>
                <a:lnTo>
                  <a:pt x="2055075" y="469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69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83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83"/>
                </a:lnTo>
                <a:lnTo>
                  <a:pt x="2057400" y="3441"/>
                </a:lnTo>
                <a:close/>
              </a:path>
              <a:path w="4200525" h="1650364">
                <a:moveTo>
                  <a:pt x="2105025" y="1644129"/>
                </a:moveTo>
                <a:lnTo>
                  <a:pt x="2104567" y="1643011"/>
                </a:lnTo>
                <a:lnTo>
                  <a:pt x="2102700" y="1641144"/>
                </a:lnTo>
                <a:lnTo>
                  <a:pt x="2101583" y="1640674"/>
                </a:lnTo>
                <a:lnTo>
                  <a:pt x="2098954" y="1640674"/>
                </a:lnTo>
                <a:lnTo>
                  <a:pt x="2097836" y="1641144"/>
                </a:lnTo>
                <a:lnTo>
                  <a:pt x="2095969" y="1643011"/>
                </a:lnTo>
                <a:lnTo>
                  <a:pt x="2095500" y="1644129"/>
                </a:lnTo>
                <a:lnTo>
                  <a:pt x="2095500" y="1646758"/>
                </a:lnTo>
                <a:lnTo>
                  <a:pt x="2095969" y="1647875"/>
                </a:lnTo>
                <a:lnTo>
                  <a:pt x="2097836" y="1649742"/>
                </a:lnTo>
                <a:lnTo>
                  <a:pt x="2098954" y="1650199"/>
                </a:lnTo>
                <a:lnTo>
                  <a:pt x="2101583" y="1650199"/>
                </a:lnTo>
                <a:lnTo>
                  <a:pt x="2102700" y="1649742"/>
                </a:lnTo>
                <a:lnTo>
                  <a:pt x="2104567" y="1647875"/>
                </a:lnTo>
                <a:lnTo>
                  <a:pt x="2105025" y="1646758"/>
                </a:lnTo>
                <a:lnTo>
                  <a:pt x="2105025" y="1644129"/>
                </a:lnTo>
                <a:close/>
              </a:path>
              <a:path w="4200525" h="1650364">
                <a:moveTo>
                  <a:pt x="2105025" y="1097229"/>
                </a:moveTo>
                <a:lnTo>
                  <a:pt x="2104567" y="1096111"/>
                </a:lnTo>
                <a:lnTo>
                  <a:pt x="2102700" y="1094257"/>
                </a:lnTo>
                <a:lnTo>
                  <a:pt x="2101583" y="1093787"/>
                </a:lnTo>
                <a:lnTo>
                  <a:pt x="2098954" y="1093787"/>
                </a:lnTo>
                <a:lnTo>
                  <a:pt x="2097836" y="1094257"/>
                </a:lnTo>
                <a:lnTo>
                  <a:pt x="2095969" y="1096111"/>
                </a:lnTo>
                <a:lnTo>
                  <a:pt x="2095500" y="1097229"/>
                </a:lnTo>
                <a:lnTo>
                  <a:pt x="2095500" y="1099870"/>
                </a:lnTo>
                <a:lnTo>
                  <a:pt x="2095969" y="1100988"/>
                </a:lnTo>
                <a:lnTo>
                  <a:pt x="2097836" y="1102842"/>
                </a:lnTo>
                <a:lnTo>
                  <a:pt x="2098954" y="1103312"/>
                </a:lnTo>
                <a:lnTo>
                  <a:pt x="2101583" y="1103312"/>
                </a:lnTo>
                <a:lnTo>
                  <a:pt x="2102700" y="1102842"/>
                </a:lnTo>
                <a:lnTo>
                  <a:pt x="2104567" y="1100988"/>
                </a:lnTo>
                <a:lnTo>
                  <a:pt x="2105025" y="1099870"/>
                </a:lnTo>
                <a:lnTo>
                  <a:pt x="2105025" y="1097229"/>
                </a:lnTo>
                <a:close/>
              </a:path>
              <a:path w="4200525" h="1650364">
                <a:moveTo>
                  <a:pt x="2105025" y="550341"/>
                </a:moveTo>
                <a:lnTo>
                  <a:pt x="2104567" y="549224"/>
                </a:lnTo>
                <a:lnTo>
                  <a:pt x="2102700" y="547357"/>
                </a:lnTo>
                <a:lnTo>
                  <a:pt x="2101583" y="546887"/>
                </a:lnTo>
                <a:lnTo>
                  <a:pt x="2098954" y="546887"/>
                </a:lnTo>
                <a:lnTo>
                  <a:pt x="2097836" y="547357"/>
                </a:lnTo>
                <a:lnTo>
                  <a:pt x="2095969" y="549224"/>
                </a:lnTo>
                <a:lnTo>
                  <a:pt x="2095500" y="550341"/>
                </a:lnTo>
                <a:lnTo>
                  <a:pt x="2095500" y="552970"/>
                </a:lnTo>
                <a:lnTo>
                  <a:pt x="2095969" y="554088"/>
                </a:lnTo>
                <a:lnTo>
                  <a:pt x="2097836" y="555955"/>
                </a:lnTo>
                <a:lnTo>
                  <a:pt x="2098954" y="556412"/>
                </a:lnTo>
                <a:lnTo>
                  <a:pt x="2101583" y="556412"/>
                </a:lnTo>
                <a:lnTo>
                  <a:pt x="2102700" y="555955"/>
                </a:lnTo>
                <a:lnTo>
                  <a:pt x="2104567" y="554088"/>
                </a:lnTo>
                <a:lnTo>
                  <a:pt x="2105025" y="552970"/>
                </a:lnTo>
                <a:lnTo>
                  <a:pt x="2105025" y="550341"/>
                </a:lnTo>
                <a:close/>
              </a:path>
              <a:path w="4200525" h="1650364">
                <a:moveTo>
                  <a:pt x="2105025" y="3441"/>
                </a:moveTo>
                <a:lnTo>
                  <a:pt x="2104567" y="2324"/>
                </a:lnTo>
                <a:lnTo>
                  <a:pt x="2102700" y="469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69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83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83"/>
                </a:lnTo>
                <a:lnTo>
                  <a:pt x="2105025" y="3441"/>
                </a:lnTo>
                <a:close/>
              </a:path>
              <a:path w="4200525" h="1650364">
                <a:moveTo>
                  <a:pt x="2152650" y="1644129"/>
                </a:moveTo>
                <a:lnTo>
                  <a:pt x="2152192" y="1643011"/>
                </a:lnTo>
                <a:lnTo>
                  <a:pt x="2150326" y="1641144"/>
                </a:lnTo>
                <a:lnTo>
                  <a:pt x="2149208" y="1640674"/>
                </a:lnTo>
                <a:lnTo>
                  <a:pt x="2146579" y="1640674"/>
                </a:lnTo>
                <a:lnTo>
                  <a:pt x="2145461" y="1641144"/>
                </a:lnTo>
                <a:lnTo>
                  <a:pt x="2143595" y="1643011"/>
                </a:lnTo>
                <a:lnTo>
                  <a:pt x="2143125" y="1644129"/>
                </a:lnTo>
                <a:lnTo>
                  <a:pt x="2143125" y="1646758"/>
                </a:lnTo>
                <a:lnTo>
                  <a:pt x="2143595" y="1647875"/>
                </a:lnTo>
                <a:lnTo>
                  <a:pt x="2145461" y="1649742"/>
                </a:lnTo>
                <a:lnTo>
                  <a:pt x="2146579" y="1650199"/>
                </a:lnTo>
                <a:lnTo>
                  <a:pt x="2149208" y="1650199"/>
                </a:lnTo>
                <a:lnTo>
                  <a:pt x="2150326" y="1649742"/>
                </a:lnTo>
                <a:lnTo>
                  <a:pt x="2152192" y="1647875"/>
                </a:lnTo>
                <a:lnTo>
                  <a:pt x="2152650" y="1646758"/>
                </a:lnTo>
                <a:lnTo>
                  <a:pt x="2152650" y="1644129"/>
                </a:lnTo>
                <a:close/>
              </a:path>
              <a:path w="4200525" h="1650364">
                <a:moveTo>
                  <a:pt x="2152650" y="1097229"/>
                </a:moveTo>
                <a:lnTo>
                  <a:pt x="2152192" y="1096111"/>
                </a:lnTo>
                <a:lnTo>
                  <a:pt x="2150326" y="1094257"/>
                </a:lnTo>
                <a:lnTo>
                  <a:pt x="2149208" y="1093787"/>
                </a:lnTo>
                <a:lnTo>
                  <a:pt x="2146579" y="1093787"/>
                </a:lnTo>
                <a:lnTo>
                  <a:pt x="2145461" y="1094257"/>
                </a:lnTo>
                <a:lnTo>
                  <a:pt x="2143595" y="1096111"/>
                </a:lnTo>
                <a:lnTo>
                  <a:pt x="2143125" y="1097229"/>
                </a:lnTo>
                <a:lnTo>
                  <a:pt x="2143125" y="1099870"/>
                </a:lnTo>
                <a:lnTo>
                  <a:pt x="2143595" y="1100988"/>
                </a:lnTo>
                <a:lnTo>
                  <a:pt x="2145461" y="1102842"/>
                </a:lnTo>
                <a:lnTo>
                  <a:pt x="2146579" y="1103312"/>
                </a:lnTo>
                <a:lnTo>
                  <a:pt x="2149208" y="1103312"/>
                </a:lnTo>
                <a:lnTo>
                  <a:pt x="2150326" y="1102842"/>
                </a:lnTo>
                <a:lnTo>
                  <a:pt x="2152192" y="1100988"/>
                </a:lnTo>
                <a:lnTo>
                  <a:pt x="2152650" y="1099870"/>
                </a:lnTo>
                <a:lnTo>
                  <a:pt x="2152650" y="1097229"/>
                </a:lnTo>
                <a:close/>
              </a:path>
              <a:path w="4200525" h="1650364">
                <a:moveTo>
                  <a:pt x="2152650" y="550341"/>
                </a:moveTo>
                <a:lnTo>
                  <a:pt x="2152192" y="549224"/>
                </a:lnTo>
                <a:lnTo>
                  <a:pt x="2150326" y="547357"/>
                </a:lnTo>
                <a:lnTo>
                  <a:pt x="2149208" y="546887"/>
                </a:lnTo>
                <a:lnTo>
                  <a:pt x="2146579" y="546887"/>
                </a:lnTo>
                <a:lnTo>
                  <a:pt x="2145461" y="547357"/>
                </a:lnTo>
                <a:lnTo>
                  <a:pt x="2143595" y="549224"/>
                </a:lnTo>
                <a:lnTo>
                  <a:pt x="2143125" y="550341"/>
                </a:lnTo>
                <a:lnTo>
                  <a:pt x="2143125" y="552970"/>
                </a:lnTo>
                <a:lnTo>
                  <a:pt x="2143595" y="554088"/>
                </a:lnTo>
                <a:lnTo>
                  <a:pt x="2145461" y="555955"/>
                </a:lnTo>
                <a:lnTo>
                  <a:pt x="2146579" y="556412"/>
                </a:lnTo>
                <a:lnTo>
                  <a:pt x="2149208" y="556412"/>
                </a:lnTo>
                <a:lnTo>
                  <a:pt x="2150326" y="555955"/>
                </a:lnTo>
                <a:lnTo>
                  <a:pt x="2152192" y="554088"/>
                </a:lnTo>
                <a:lnTo>
                  <a:pt x="2152650" y="552970"/>
                </a:lnTo>
                <a:lnTo>
                  <a:pt x="2152650" y="550341"/>
                </a:lnTo>
                <a:close/>
              </a:path>
              <a:path w="4200525" h="1650364">
                <a:moveTo>
                  <a:pt x="2152650" y="3441"/>
                </a:moveTo>
                <a:lnTo>
                  <a:pt x="2152192" y="2324"/>
                </a:lnTo>
                <a:lnTo>
                  <a:pt x="2150326" y="469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69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83"/>
                </a:lnTo>
                <a:lnTo>
                  <a:pt x="2143595" y="7200"/>
                </a:lnTo>
                <a:lnTo>
                  <a:pt x="2145461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83"/>
                </a:lnTo>
                <a:lnTo>
                  <a:pt x="2152650" y="3441"/>
                </a:lnTo>
                <a:close/>
              </a:path>
              <a:path w="4200525" h="1650364">
                <a:moveTo>
                  <a:pt x="2200275" y="1644129"/>
                </a:moveTo>
                <a:lnTo>
                  <a:pt x="2199817" y="1643011"/>
                </a:lnTo>
                <a:lnTo>
                  <a:pt x="2197951" y="1641144"/>
                </a:lnTo>
                <a:lnTo>
                  <a:pt x="2196833" y="1640674"/>
                </a:lnTo>
                <a:lnTo>
                  <a:pt x="2194204" y="1640674"/>
                </a:lnTo>
                <a:lnTo>
                  <a:pt x="2193086" y="1641144"/>
                </a:lnTo>
                <a:lnTo>
                  <a:pt x="2191220" y="1643011"/>
                </a:lnTo>
                <a:lnTo>
                  <a:pt x="2190750" y="1644129"/>
                </a:lnTo>
                <a:lnTo>
                  <a:pt x="2190750" y="1646758"/>
                </a:lnTo>
                <a:lnTo>
                  <a:pt x="2191220" y="1647875"/>
                </a:lnTo>
                <a:lnTo>
                  <a:pt x="2193086" y="1649742"/>
                </a:lnTo>
                <a:lnTo>
                  <a:pt x="2194204" y="1650199"/>
                </a:lnTo>
                <a:lnTo>
                  <a:pt x="2196833" y="1650199"/>
                </a:lnTo>
                <a:lnTo>
                  <a:pt x="2197951" y="1649742"/>
                </a:lnTo>
                <a:lnTo>
                  <a:pt x="2199817" y="1647875"/>
                </a:lnTo>
                <a:lnTo>
                  <a:pt x="2200275" y="1646758"/>
                </a:lnTo>
                <a:lnTo>
                  <a:pt x="2200275" y="1644129"/>
                </a:lnTo>
                <a:close/>
              </a:path>
              <a:path w="4200525" h="1650364">
                <a:moveTo>
                  <a:pt x="2200275" y="1097229"/>
                </a:moveTo>
                <a:lnTo>
                  <a:pt x="2199817" y="1096111"/>
                </a:lnTo>
                <a:lnTo>
                  <a:pt x="2197951" y="1094257"/>
                </a:lnTo>
                <a:lnTo>
                  <a:pt x="2196833" y="1093787"/>
                </a:lnTo>
                <a:lnTo>
                  <a:pt x="2194204" y="1093787"/>
                </a:lnTo>
                <a:lnTo>
                  <a:pt x="2193086" y="1094257"/>
                </a:lnTo>
                <a:lnTo>
                  <a:pt x="2191220" y="1096111"/>
                </a:lnTo>
                <a:lnTo>
                  <a:pt x="2190750" y="1097229"/>
                </a:lnTo>
                <a:lnTo>
                  <a:pt x="2190750" y="1099870"/>
                </a:lnTo>
                <a:lnTo>
                  <a:pt x="2191220" y="1100988"/>
                </a:lnTo>
                <a:lnTo>
                  <a:pt x="2193086" y="1102842"/>
                </a:lnTo>
                <a:lnTo>
                  <a:pt x="2194204" y="1103312"/>
                </a:lnTo>
                <a:lnTo>
                  <a:pt x="2196833" y="1103312"/>
                </a:lnTo>
                <a:lnTo>
                  <a:pt x="2197951" y="1102842"/>
                </a:lnTo>
                <a:lnTo>
                  <a:pt x="2199817" y="1100988"/>
                </a:lnTo>
                <a:lnTo>
                  <a:pt x="2200275" y="1099870"/>
                </a:lnTo>
                <a:lnTo>
                  <a:pt x="2200275" y="1097229"/>
                </a:lnTo>
                <a:close/>
              </a:path>
              <a:path w="4200525" h="1650364">
                <a:moveTo>
                  <a:pt x="2200275" y="550341"/>
                </a:moveTo>
                <a:lnTo>
                  <a:pt x="2199817" y="549224"/>
                </a:lnTo>
                <a:lnTo>
                  <a:pt x="2197951" y="547357"/>
                </a:lnTo>
                <a:lnTo>
                  <a:pt x="2196833" y="546887"/>
                </a:lnTo>
                <a:lnTo>
                  <a:pt x="2194204" y="546887"/>
                </a:lnTo>
                <a:lnTo>
                  <a:pt x="2193086" y="547357"/>
                </a:lnTo>
                <a:lnTo>
                  <a:pt x="2191220" y="549224"/>
                </a:lnTo>
                <a:lnTo>
                  <a:pt x="2190750" y="550341"/>
                </a:lnTo>
                <a:lnTo>
                  <a:pt x="2190750" y="552970"/>
                </a:lnTo>
                <a:lnTo>
                  <a:pt x="2191220" y="554088"/>
                </a:lnTo>
                <a:lnTo>
                  <a:pt x="2193086" y="555955"/>
                </a:lnTo>
                <a:lnTo>
                  <a:pt x="2194204" y="556412"/>
                </a:lnTo>
                <a:lnTo>
                  <a:pt x="2196833" y="556412"/>
                </a:lnTo>
                <a:lnTo>
                  <a:pt x="2197951" y="555955"/>
                </a:lnTo>
                <a:lnTo>
                  <a:pt x="2199817" y="554088"/>
                </a:lnTo>
                <a:lnTo>
                  <a:pt x="2200275" y="552970"/>
                </a:lnTo>
                <a:lnTo>
                  <a:pt x="2200275" y="550341"/>
                </a:lnTo>
                <a:close/>
              </a:path>
              <a:path w="4200525" h="1650364">
                <a:moveTo>
                  <a:pt x="2200275" y="3441"/>
                </a:moveTo>
                <a:lnTo>
                  <a:pt x="2199817" y="2324"/>
                </a:lnTo>
                <a:lnTo>
                  <a:pt x="2197951" y="469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69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83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83"/>
                </a:lnTo>
                <a:lnTo>
                  <a:pt x="2200275" y="3441"/>
                </a:lnTo>
                <a:close/>
              </a:path>
              <a:path w="4200525" h="1650364">
                <a:moveTo>
                  <a:pt x="2247900" y="1644129"/>
                </a:moveTo>
                <a:lnTo>
                  <a:pt x="2247442" y="1643011"/>
                </a:lnTo>
                <a:lnTo>
                  <a:pt x="2245576" y="1641144"/>
                </a:lnTo>
                <a:lnTo>
                  <a:pt x="2244458" y="1640674"/>
                </a:lnTo>
                <a:lnTo>
                  <a:pt x="2241829" y="1640674"/>
                </a:lnTo>
                <a:lnTo>
                  <a:pt x="2240711" y="1641144"/>
                </a:lnTo>
                <a:lnTo>
                  <a:pt x="2238845" y="1643011"/>
                </a:lnTo>
                <a:lnTo>
                  <a:pt x="2238375" y="1644129"/>
                </a:lnTo>
                <a:lnTo>
                  <a:pt x="2238375" y="1646758"/>
                </a:lnTo>
                <a:lnTo>
                  <a:pt x="2238845" y="1647875"/>
                </a:lnTo>
                <a:lnTo>
                  <a:pt x="2240711" y="1649742"/>
                </a:lnTo>
                <a:lnTo>
                  <a:pt x="2241829" y="1650199"/>
                </a:lnTo>
                <a:lnTo>
                  <a:pt x="2244458" y="1650199"/>
                </a:lnTo>
                <a:lnTo>
                  <a:pt x="2245576" y="1649742"/>
                </a:lnTo>
                <a:lnTo>
                  <a:pt x="2247442" y="1647875"/>
                </a:lnTo>
                <a:lnTo>
                  <a:pt x="2247900" y="1646758"/>
                </a:lnTo>
                <a:lnTo>
                  <a:pt x="2247900" y="1644129"/>
                </a:lnTo>
                <a:close/>
              </a:path>
              <a:path w="4200525" h="1650364">
                <a:moveTo>
                  <a:pt x="2247900" y="1097229"/>
                </a:moveTo>
                <a:lnTo>
                  <a:pt x="2247442" y="1096111"/>
                </a:lnTo>
                <a:lnTo>
                  <a:pt x="2245576" y="1094257"/>
                </a:lnTo>
                <a:lnTo>
                  <a:pt x="2244458" y="1093787"/>
                </a:lnTo>
                <a:lnTo>
                  <a:pt x="2241829" y="1093787"/>
                </a:lnTo>
                <a:lnTo>
                  <a:pt x="2240711" y="1094257"/>
                </a:lnTo>
                <a:lnTo>
                  <a:pt x="2238845" y="1096111"/>
                </a:lnTo>
                <a:lnTo>
                  <a:pt x="2238375" y="1097229"/>
                </a:lnTo>
                <a:lnTo>
                  <a:pt x="2238375" y="1099870"/>
                </a:lnTo>
                <a:lnTo>
                  <a:pt x="2238845" y="1100988"/>
                </a:lnTo>
                <a:lnTo>
                  <a:pt x="2240711" y="1102842"/>
                </a:lnTo>
                <a:lnTo>
                  <a:pt x="2241829" y="1103312"/>
                </a:lnTo>
                <a:lnTo>
                  <a:pt x="2244458" y="1103312"/>
                </a:lnTo>
                <a:lnTo>
                  <a:pt x="2245576" y="1102842"/>
                </a:lnTo>
                <a:lnTo>
                  <a:pt x="2247442" y="1100988"/>
                </a:lnTo>
                <a:lnTo>
                  <a:pt x="2247900" y="1099870"/>
                </a:lnTo>
                <a:lnTo>
                  <a:pt x="2247900" y="1097229"/>
                </a:lnTo>
                <a:close/>
              </a:path>
              <a:path w="4200525" h="1650364">
                <a:moveTo>
                  <a:pt x="2247900" y="550341"/>
                </a:moveTo>
                <a:lnTo>
                  <a:pt x="2247442" y="549224"/>
                </a:lnTo>
                <a:lnTo>
                  <a:pt x="2245576" y="547357"/>
                </a:lnTo>
                <a:lnTo>
                  <a:pt x="2244458" y="546887"/>
                </a:lnTo>
                <a:lnTo>
                  <a:pt x="2241829" y="546887"/>
                </a:lnTo>
                <a:lnTo>
                  <a:pt x="2240711" y="547357"/>
                </a:lnTo>
                <a:lnTo>
                  <a:pt x="2238845" y="549224"/>
                </a:lnTo>
                <a:lnTo>
                  <a:pt x="2238375" y="550341"/>
                </a:lnTo>
                <a:lnTo>
                  <a:pt x="2238375" y="552970"/>
                </a:lnTo>
                <a:lnTo>
                  <a:pt x="2238845" y="554088"/>
                </a:lnTo>
                <a:lnTo>
                  <a:pt x="2240711" y="555955"/>
                </a:lnTo>
                <a:lnTo>
                  <a:pt x="2241829" y="556412"/>
                </a:lnTo>
                <a:lnTo>
                  <a:pt x="2244458" y="556412"/>
                </a:lnTo>
                <a:lnTo>
                  <a:pt x="2245576" y="555955"/>
                </a:lnTo>
                <a:lnTo>
                  <a:pt x="2247442" y="554088"/>
                </a:lnTo>
                <a:lnTo>
                  <a:pt x="2247900" y="552970"/>
                </a:lnTo>
                <a:lnTo>
                  <a:pt x="2247900" y="550341"/>
                </a:lnTo>
                <a:close/>
              </a:path>
              <a:path w="4200525" h="1650364">
                <a:moveTo>
                  <a:pt x="2247900" y="3441"/>
                </a:moveTo>
                <a:lnTo>
                  <a:pt x="2247442" y="2324"/>
                </a:lnTo>
                <a:lnTo>
                  <a:pt x="2245576" y="469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69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83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83"/>
                </a:lnTo>
                <a:lnTo>
                  <a:pt x="2247900" y="3441"/>
                </a:lnTo>
                <a:close/>
              </a:path>
              <a:path w="4200525" h="1650364">
                <a:moveTo>
                  <a:pt x="2295525" y="1644129"/>
                </a:moveTo>
                <a:lnTo>
                  <a:pt x="2295067" y="1643011"/>
                </a:lnTo>
                <a:lnTo>
                  <a:pt x="2293201" y="1641144"/>
                </a:lnTo>
                <a:lnTo>
                  <a:pt x="2292083" y="1640674"/>
                </a:lnTo>
                <a:lnTo>
                  <a:pt x="2289454" y="1640674"/>
                </a:lnTo>
                <a:lnTo>
                  <a:pt x="2288336" y="1641144"/>
                </a:lnTo>
                <a:lnTo>
                  <a:pt x="2286470" y="1643011"/>
                </a:lnTo>
                <a:lnTo>
                  <a:pt x="2286000" y="1644129"/>
                </a:lnTo>
                <a:lnTo>
                  <a:pt x="2286000" y="1646758"/>
                </a:lnTo>
                <a:lnTo>
                  <a:pt x="2286470" y="1647875"/>
                </a:lnTo>
                <a:lnTo>
                  <a:pt x="2288336" y="1649742"/>
                </a:lnTo>
                <a:lnTo>
                  <a:pt x="2289454" y="1650199"/>
                </a:lnTo>
                <a:lnTo>
                  <a:pt x="2292083" y="1650199"/>
                </a:lnTo>
                <a:lnTo>
                  <a:pt x="2293201" y="1649742"/>
                </a:lnTo>
                <a:lnTo>
                  <a:pt x="2295067" y="1647875"/>
                </a:lnTo>
                <a:lnTo>
                  <a:pt x="2295525" y="1646758"/>
                </a:lnTo>
                <a:lnTo>
                  <a:pt x="2295525" y="1644129"/>
                </a:lnTo>
                <a:close/>
              </a:path>
              <a:path w="4200525" h="1650364">
                <a:moveTo>
                  <a:pt x="2295525" y="1097229"/>
                </a:moveTo>
                <a:lnTo>
                  <a:pt x="2295067" y="1096111"/>
                </a:lnTo>
                <a:lnTo>
                  <a:pt x="2293201" y="1094257"/>
                </a:lnTo>
                <a:lnTo>
                  <a:pt x="2292083" y="1093787"/>
                </a:lnTo>
                <a:lnTo>
                  <a:pt x="2289454" y="1093787"/>
                </a:lnTo>
                <a:lnTo>
                  <a:pt x="2288336" y="1094257"/>
                </a:lnTo>
                <a:lnTo>
                  <a:pt x="2286470" y="1096111"/>
                </a:lnTo>
                <a:lnTo>
                  <a:pt x="2286000" y="1097229"/>
                </a:lnTo>
                <a:lnTo>
                  <a:pt x="2286000" y="1099870"/>
                </a:lnTo>
                <a:lnTo>
                  <a:pt x="2286470" y="1100988"/>
                </a:lnTo>
                <a:lnTo>
                  <a:pt x="2288336" y="1102842"/>
                </a:lnTo>
                <a:lnTo>
                  <a:pt x="2289454" y="1103312"/>
                </a:lnTo>
                <a:lnTo>
                  <a:pt x="2292083" y="1103312"/>
                </a:lnTo>
                <a:lnTo>
                  <a:pt x="2293201" y="1102842"/>
                </a:lnTo>
                <a:lnTo>
                  <a:pt x="2295067" y="1100988"/>
                </a:lnTo>
                <a:lnTo>
                  <a:pt x="2295525" y="1099870"/>
                </a:lnTo>
                <a:lnTo>
                  <a:pt x="2295525" y="1097229"/>
                </a:lnTo>
                <a:close/>
              </a:path>
              <a:path w="4200525" h="1650364">
                <a:moveTo>
                  <a:pt x="2295525" y="550341"/>
                </a:moveTo>
                <a:lnTo>
                  <a:pt x="2295067" y="549224"/>
                </a:lnTo>
                <a:lnTo>
                  <a:pt x="2293201" y="547357"/>
                </a:lnTo>
                <a:lnTo>
                  <a:pt x="2292083" y="546887"/>
                </a:lnTo>
                <a:lnTo>
                  <a:pt x="2289454" y="546887"/>
                </a:lnTo>
                <a:lnTo>
                  <a:pt x="2288336" y="547357"/>
                </a:lnTo>
                <a:lnTo>
                  <a:pt x="2286470" y="549224"/>
                </a:lnTo>
                <a:lnTo>
                  <a:pt x="2286000" y="550341"/>
                </a:lnTo>
                <a:lnTo>
                  <a:pt x="2286000" y="552970"/>
                </a:lnTo>
                <a:lnTo>
                  <a:pt x="2286470" y="554088"/>
                </a:lnTo>
                <a:lnTo>
                  <a:pt x="2288336" y="555955"/>
                </a:lnTo>
                <a:lnTo>
                  <a:pt x="2289454" y="556412"/>
                </a:lnTo>
                <a:lnTo>
                  <a:pt x="2292083" y="556412"/>
                </a:lnTo>
                <a:lnTo>
                  <a:pt x="2293201" y="555955"/>
                </a:lnTo>
                <a:lnTo>
                  <a:pt x="2295067" y="554088"/>
                </a:lnTo>
                <a:lnTo>
                  <a:pt x="2295525" y="552970"/>
                </a:lnTo>
                <a:lnTo>
                  <a:pt x="2295525" y="550341"/>
                </a:lnTo>
                <a:close/>
              </a:path>
              <a:path w="4200525" h="1650364">
                <a:moveTo>
                  <a:pt x="2295525" y="3441"/>
                </a:moveTo>
                <a:lnTo>
                  <a:pt x="2295067" y="2324"/>
                </a:lnTo>
                <a:lnTo>
                  <a:pt x="2293201" y="469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69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83"/>
                </a:lnTo>
                <a:lnTo>
                  <a:pt x="2286470" y="7200"/>
                </a:lnTo>
                <a:lnTo>
                  <a:pt x="2288336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83"/>
                </a:lnTo>
                <a:lnTo>
                  <a:pt x="2295525" y="3441"/>
                </a:lnTo>
                <a:close/>
              </a:path>
              <a:path w="4200525" h="1650364">
                <a:moveTo>
                  <a:pt x="2343150" y="1644129"/>
                </a:moveTo>
                <a:lnTo>
                  <a:pt x="2342692" y="1643011"/>
                </a:lnTo>
                <a:lnTo>
                  <a:pt x="2340826" y="1641144"/>
                </a:lnTo>
                <a:lnTo>
                  <a:pt x="2339708" y="1640674"/>
                </a:lnTo>
                <a:lnTo>
                  <a:pt x="2337079" y="1640674"/>
                </a:lnTo>
                <a:lnTo>
                  <a:pt x="2335961" y="1641144"/>
                </a:lnTo>
                <a:lnTo>
                  <a:pt x="2334095" y="1643011"/>
                </a:lnTo>
                <a:lnTo>
                  <a:pt x="2333625" y="1644129"/>
                </a:lnTo>
                <a:lnTo>
                  <a:pt x="2333625" y="1646758"/>
                </a:lnTo>
                <a:lnTo>
                  <a:pt x="2334095" y="1647875"/>
                </a:lnTo>
                <a:lnTo>
                  <a:pt x="2335961" y="1649742"/>
                </a:lnTo>
                <a:lnTo>
                  <a:pt x="2337079" y="1650199"/>
                </a:lnTo>
                <a:lnTo>
                  <a:pt x="2339708" y="1650199"/>
                </a:lnTo>
                <a:lnTo>
                  <a:pt x="2340826" y="1649742"/>
                </a:lnTo>
                <a:lnTo>
                  <a:pt x="2342692" y="1647875"/>
                </a:lnTo>
                <a:lnTo>
                  <a:pt x="2343150" y="1646758"/>
                </a:lnTo>
                <a:lnTo>
                  <a:pt x="2343150" y="1644129"/>
                </a:lnTo>
                <a:close/>
              </a:path>
              <a:path w="4200525" h="1650364">
                <a:moveTo>
                  <a:pt x="2343150" y="1097229"/>
                </a:moveTo>
                <a:lnTo>
                  <a:pt x="2342692" y="1096111"/>
                </a:lnTo>
                <a:lnTo>
                  <a:pt x="2340826" y="1094257"/>
                </a:lnTo>
                <a:lnTo>
                  <a:pt x="2339708" y="1093787"/>
                </a:lnTo>
                <a:lnTo>
                  <a:pt x="2337079" y="1093787"/>
                </a:lnTo>
                <a:lnTo>
                  <a:pt x="2335961" y="1094257"/>
                </a:lnTo>
                <a:lnTo>
                  <a:pt x="2334095" y="1096111"/>
                </a:lnTo>
                <a:lnTo>
                  <a:pt x="2333625" y="1097229"/>
                </a:lnTo>
                <a:lnTo>
                  <a:pt x="2333625" y="1099870"/>
                </a:lnTo>
                <a:lnTo>
                  <a:pt x="2334095" y="1100988"/>
                </a:lnTo>
                <a:lnTo>
                  <a:pt x="2335961" y="1102842"/>
                </a:lnTo>
                <a:lnTo>
                  <a:pt x="2337079" y="1103312"/>
                </a:lnTo>
                <a:lnTo>
                  <a:pt x="2339708" y="1103312"/>
                </a:lnTo>
                <a:lnTo>
                  <a:pt x="2340826" y="1102842"/>
                </a:lnTo>
                <a:lnTo>
                  <a:pt x="2342692" y="1100988"/>
                </a:lnTo>
                <a:lnTo>
                  <a:pt x="2343150" y="1099870"/>
                </a:lnTo>
                <a:lnTo>
                  <a:pt x="2343150" y="1097229"/>
                </a:lnTo>
                <a:close/>
              </a:path>
              <a:path w="4200525" h="1650364">
                <a:moveTo>
                  <a:pt x="2343150" y="550341"/>
                </a:moveTo>
                <a:lnTo>
                  <a:pt x="2342692" y="549224"/>
                </a:lnTo>
                <a:lnTo>
                  <a:pt x="2340826" y="547357"/>
                </a:lnTo>
                <a:lnTo>
                  <a:pt x="2339708" y="546887"/>
                </a:lnTo>
                <a:lnTo>
                  <a:pt x="2337079" y="546887"/>
                </a:lnTo>
                <a:lnTo>
                  <a:pt x="2335961" y="547357"/>
                </a:lnTo>
                <a:lnTo>
                  <a:pt x="2334095" y="549224"/>
                </a:lnTo>
                <a:lnTo>
                  <a:pt x="2333625" y="550341"/>
                </a:lnTo>
                <a:lnTo>
                  <a:pt x="2333625" y="552970"/>
                </a:lnTo>
                <a:lnTo>
                  <a:pt x="2334095" y="554088"/>
                </a:lnTo>
                <a:lnTo>
                  <a:pt x="2335961" y="555955"/>
                </a:lnTo>
                <a:lnTo>
                  <a:pt x="2337079" y="556412"/>
                </a:lnTo>
                <a:lnTo>
                  <a:pt x="2339708" y="556412"/>
                </a:lnTo>
                <a:lnTo>
                  <a:pt x="2340826" y="555955"/>
                </a:lnTo>
                <a:lnTo>
                  <a:pt x="2342692" y="554088"/>
                </a:lnTo>
                <a:lnTo>
                  <a:pt x="2343150" y="552970"/>
                </a:lnTo>
                <a:lnTo>
                  <a:pt x="2343150" y="550341"/>
                </a:lnTo>
                <a:close/>
              </a:path>
              <a:path w="4200525" h="1650364">
                <a:moveTo>
                  <a:pt x="2343150" y="3441"/>
                </a:moveTo>
                <a:lnTo>
                  <a:pt x="2342692" y="2324"/>
                </a:lnTo>
                <a:lnTo>
                  <a:pt x="2340826" y="469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69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83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83"/>
                </a:lnTo>
                <a:lnTo>
                  <a:pt x="2343150" y="3441"/>
                </a:lnTo>
                <a:close/>
              </a:path>
              <a:path w="4200525" h="1650364">
                <a:moveTo>
                  <a:pt x="2390775" y="1644129"/>
                </a:moveTo>
                <a:lnTo>
                  <a:pt x="2390317" y="1643011"/>
                </a:lnTo>
                <a:lnTo>
                  <a:pt x="2388451" y="1641144"/>
                </a:lnTo>
                <a:lnTo>
                  <a:pt x="2387333" y="1640674"/>
                </a:lnTo>
                <a:lnTo>
                  <a:pt x="2384704" y="1640674"/>
                </a:lnTo>
                <a:lnTo>
                  <a:pt x="2383586" y="1641144"/>
                </a:lnTo>
                <a:lnTo>
                  <a:pt x="2381720" y="1643011"/>
                </a:lnTo>
                <a:lnTo>
                  <a:pt x="2381250" y="1644129"/>
                </a:lnTo>
                <a:lnTo>
                  <a:pt x="2381250" y="1646758"/>
                </a:lnTo>
                <a:lnTo>
                  <a:pt x="2381720" y="1647875"/>
                </a:lnTo>
                <a:lnTo>
                  <a:pt x="2383586" y="1649742"/>
                </a:lnTo>
                <a:lnTo>
                  <a:pt x="2384704" y="1650199"/>
                </a:lnTo>
                <a:lnTo>
                  <a:pt x="2387333" y="1650199"/>
                </a:lnTo>
                <a:lnTo>
                  <a:pt x="2388451" y="1649742"/>
                </a:lnTo>
                <a:lnTo>
                  <a:pt x="2390317" y="1647875"/>
                </a:lnTo>
                <a:lnTo>
                  <a:pt x="2390775" y="1646758"/>
                </a:lnTo>
                <a:lnTo>
                  <a:pt x="2390775" y="1644129"/>
                </a:lnTo>
                <a:close/>
              </a:path>
              <a:path w="4200525" h="1650364">
                <a:moveTo>
                  <a:pt x="2390775" y="1097229"/>
                </a:moveTo>
                <a:lnTo>
                  <a:pt x="2390317" y="1096111"/>
                </a:lnTo>
                <a:lnTo>
                  <a:pt x="2388451" y="1094257"/>
                </a:lnTo>
                <a:lnTo>
                  <a:pt x="2387333" y="1093787"/>
                </a:lnTo>
                <a:lnTo>
                  <a:pt x="2384704" y="1093787"/>
                </a:lnTo>
                <a:lnTo>
                  <a:pt x="2383586" y="1094257"/>
                </a:lnTo>
                <a:lnTo>
                  <a:pt x="2381720" y="1096111"/>
                </a:lnTo>
                <a:lnTo>
                  <a:pt x="2381250" y="1097229"/>
                </a:lnTo>
                <a:lnTo>
                  <a:pt x="2381250" y="1099870"/>
                </a:lnTo>
                <a:lnTo>
                  <a:pt x="2381720" y="1100988"/>
                </a:lnTo>
                <a:lnTo>
                  <a:pt x="2383586" y="1102842"/>
                </a:lnTo>
                <a:lnTo>
                  <a:pt x="2384704" y="1103312"/>
                </a:lnTo>
                <a:lnTo>
                  <a:pt x="2387333" y="1103312"/>
                </a:lnTo>
                <a:lnTo>
                  <a:pt x="2388451" y="1102842"/>
                </a:lnTo>
                <a:lnTo>
                  <a:pt x="2390317" y="1100988"/>
                </a:lnTo>
                <a:lnTo>
                  <a:pt x="2390775" y="1099870"/>
                </a:lnTo>
                <a:lnTo>
                  <a:pt x="2390775" y="1097229"/>
                </a:lnTo>
                <a:close/>
              </a:path>
              <a:path w="4200525" h="1650364">
                <a:moveTo>
                  <a:pt x="2390775" y="550341"/>
                </a:moveTo>
                <a:lnTo>
                  <a:pt x="2390317" y="549224"/>
                </a:lnTo>
                <a:lnTo>
                  <a:pt x="2388451" y="547357"/>
                </a:lnTo>
                <a:lnTo>
                  <a:pt x="2387333" y="546887"/>
                </a:lnTo>
                <a:lnTo>
                  <a:pt x="2384704" y="546887"/>
                </a:lnTo>
                <a:lnTo>
                  <a:pt x="2383586" y="547357"/>
                </a:lnTo>
                <a:lnTo>
                  <a:pt x="2381720" y="549224"/>
                </a:lnTo>
                <a:lnTo>
                  <a:pt x="2381250" y="550341"/>
                </a:lnTo>
                <a:lnTo>
                  <a:pt x="2381250" y="552970"/>
                </a:lnTo>
                <a:lnTo>
                  <a:pt x="2381720" y="554088"/>
                </a:lnTo>
                <a:lnTo>
                  <a:pt x="2383586" y="555955"/>
                </a:lnTo>
                <a:lnTo>
                  <a:pt x="2384704" y="556412"/>
                </a:lnTo>
                <a:lnTo>
                  <a:pt x="2387333" y="556412"/>
                </a:lnTo>
                <a:lnTo>
                  <a:pt x="2388451" y="555955"/>
                </a:lnTo>
                <a:lnTo>
                  <a:pt x="2390317" y="554088"/>
                </a:lnTo>
                <a:lnTo>
                  <a:pt x="2390775" y="552970"/>
                </a:lnTo>
                <a:lnTo>
                  <a:pt x="2390775" y="550341"/>
                </a:lnTo>
                <a:close/>
              </a:path>
              <a:path w="4200525" h="1650364">
                <a:moveTo>
                  <a:pt x="2390775" y="3441"/>
                </a:moveTo>
                <a:lnTo>
                  <a:pt x="2390317" y="2324"/>
                </a:lnTo>
                <a:lnTo>
                  <a:pt x="2388451" y="469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69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83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83"/>
                </a:lnTo>
                <a:lnTo>
                  <a:pt x="2390775" y="3441"/>
                </a:lnTo>
                <a:close/>
              </a:path>
              <a:path w="4200525" h="1650364">
                <a:moveTo>
                  <a:pt x="2438400" y="1644129"/>
                </a:moveTo>
                <a:lnTo>
                  <a:pt x="2437942" y="1643011"/>
                </a:lnTo>
                <a:lnTo>
                  <a:pt x="2436076" y="1641144"/>
                </a:lnTo>
                <a:lnTo>
                  <a:pt x="2434958" y="1640674"/>
                </a:lnTo>
                <a:lnTo>
                  <a:pt x="2432329" y="1640674"/>
                </a:lnTo>
                <a:lnTo>
                  <a:pt x="2431211" y="1641144"/>
                </a:lnTo>
                <a:lnTo>
                  <a:pt x="2429345" y="1643011"/>
                </a:lnTo>
                <a:lnTo>
                  <a:pt x="2428875" y="1644129"/>
                </a:lnTo>
                <a:lnTo>
                  <a:pt x="2428875" y="1646758"/>
                </a:lnTo>
                <a:lnTo>
                  <a:pt x="2429345" y="1647875"/>
                </a:lnTo>
                <a:lnTo>
                  <a:pt x="2431211" y="1649742"/>
                </a:lnTo>
                <a:lnTo>
                  <a:pt x="2432329" y="1650199"/>
                </a:lnTo>
                <a:lnTo>
                  <a:pt x="2434958" y="1650199"/>
                </a:lnTo>
                <a:lnTo>
                  <a:pt x="2436076" y="1649742"/>
                </a:lnTo>
                <a:lnTo>
                  <a:pt x="2437942" y="1647875"/>
                </a:lnTo>
                <a:lnTo>
                  <a:pt x="2438400" y="1646758"/>
                </a:lnTo>
                <a:lnTo>
                  <a:pt x="2438400" y="1644129"/>
                </a:lnTo>
                <a:close/>
              </a:path>
              <a:path w="4200525" h="1650364">
                <a:moveTo>
                  <a:pt x="2438400" y="1097229"/>
                </a:moveTo>
                <a:lnTo>
                  <a:pt x="2437942" y="1096111"/>
                </a:lnTo>
                <a:lnTo>
                  <a:pt x="2436076" y="1094257"/>
                </a:lnTo>
                <a:lnTo>
                  <a:pt x="2434958" y="1093787"/>
                </a:lnTo>
                <a:lnTo>
                  <a:pt x="2432329" y="1093787"/>
                </a:lnTo>
                <a:lnTo>
                  <a:pt x="2431211" y="1094257"/>
                </a:lnTo>
                <a:lnTo>
                  <a:pt x="2429345" y="1096111"/>
                </a:lnTo>
                <a:lnTo>
                  <a:pt x="2428875" y="1097229"/>
                </a:lnTo>
                <a:lnTo>
                  <a:pt x="2428875" y="1099870"/>
                </a:lnTo>
                <a:lnTo>
                  <a:pt x="2429345" y="1100988"/>
                </a:lnTo>
                <a:lnTo>
                  <a:pt x="2431211" y="1102842"/>
                </a:lnTo>
                <a:lnTo>
                  <a:pt x="2432329" y="1103312"/>
                </a:lnTo>
                <a:lnTo>
                  <a:pt x="2434958" y="1103312"/>
                </a:lnTo>
                <a:lnTo>
                  <a:pt x="2436076" y="1102842"/>
                </a:lnTo>
                <a:lnTo>
                  <a:pt x="2437942" y="1100988"/>
                </a:lnTo>
                <a:lnTo>
                  <a:pt x="2438400" y="1099870"/>
                </a:lnTo>
                <a:lnTo>
                  <a:pt x="2438400" y="1097229"/>
                </a:lnTo>
                <a:close/>
              </a:path>
              <a:path w="4200525" h="1650364">
                <a:moveTo>
                  <a:pt x="2438400" y="550341"/>
                </a:moveTo>
                <a:lnTo>
                  <a:pt x="2437942" y="549224"/>
                </a:lnTo>
                <a:lnTo>
                  <a:pt x="2436076" y="547357"/>
                </a:lnTo>
                <a:lnTo>
                  <a:pt x="2434958" y="546887"/>
                </a:lnTo>
                <a:lnTo>
                  <a:pt x="2432329" y="546887"/>
                </a:lnTo>
                <a:lnTo>
                  <a:pt x="2431211" y="547357"/>
                </a:lnTo>
                <a:lnTo>
                  <a:pt x="2429345" y="549224"/>
                </a:lnTo>
                <a:lnTo>
                  <a:pt x="2428875" y="550341"/>
                </a:lnTo>
                <a:lnTo>
                  <a:pt x="2428875" y="552970"/>
                </a:lnTo>
                <a:lnTo>
                  <a:pt x="2429345" y="554088"/>
                </a:lnTo>
                <a:lnTo>
                  <a:pt x="2431211" y="555955"/>
                </a:lnTo>
                <a:lnTo>
                  <a:pt x="2432329" y="556412"/>
                </a:lnTo>
                <a:lnTo>
                  <a:pt x="2434958" y="556412"/>
                </a:lnTo>
                <a:lnTo>
                  <a:pt x="2436076" y="555955"/>
                </a:lnTo>
                <a:lnTo>
                  <a:pt x="2437942" y="554088"/>
                </a:lnTo>
                <a:lnTo>
                  <a:pt x="2438400" y="552970"/>
                </a:lnTo>
                <a:lnTo>
                  <a:pt x="2438400" y="550341"/>
                </a:lnTo>
                <a:close/>
              </a:path>
              <a:path w="4200525" h="1650364">
                <a:moveTo>
                  <a:pt x="2438400" y="3441"/>
                </a:moveTo>
                <a:lnTo>
                  <a:pt x="2437942" y="2324"/>
                </a:lnTo>
                <a:lnTo>
                  <a:pt x="2436076" y="469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69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83"/>
                </a:lnTo>
                <a:lnTo>
                  <a:pt x="2429345" y="7200"/>
                </a:lnTo>
                <a:lnTo>
                  <a:pt x="2431211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83"/>
                </a:lnTo>
                <a:lnTo>
                  <a:pt x="2438400" y="3441"/>
                </a:lnTo>
                <a:close/>
              </a:path>
              <a:path w="4200525" h="1650364">
                <a:moveTo>
                  <a:pt x="2486025" y="1644129"/>
                </a:moveTo>
                <a:lnTo>
                  <a:pt x="2485567" y="1643011"/>
                </a:lnTo>
                <a:lnTo>
                  <a:pt x="2483701" y="1641144"/>
                </a:lnTo>
                <a:lnTo>
                  <a:pt x="2482583" y="1640674"/>
                </a:lnTo>
                <a:lnTo>
                  <a:pt x="2479954" y="1640674"/>
                </a:lnTo>
                <a:lnTo>
                  <a:pt x="2478836" y="1641144"/>
                </a:lnTo>
                <a:lnTo>
                  <a:pt x="2476970" y="1643011"/>
                </a:lnTo>
                <a:lnTo>
                  <a:pt x="2476500" y="1644129"/>
                </a:lnTo>
                <a:lnTo>
                  <a:pt x="2476500" y="1646758"/>
                </a:lnTo>
                <a:lnTo>
                  <a:pt x="2476970" y="1647875"/>
                </a:lnTo>
                <a:lnTo>
                  <a:pt x="2478836" y="1649742"/>
                </a:lnTo>
                <a:lnTo>
                  <a:pt x="2479954" y="1650199"/>
                </a:lnTo>
                <a:lnTo>
                  <a:pt x="2482583" y="1650199"/>
                </a:lnTo>
                <a:lnTo>
                  <a:pt x="2483701" y="1649742"/>
                </a:lnTo>
                <a:lnTo>
                  <a:pt x="2485567" y="1647875"/>
                </a:lnTo>
                <a:lnTo>
                  <a:pt x="2486025" y="1646758"/>
                </a:lnTo>
                <a:lnTo>
                  <a:pt x="2486025" y="1644129"/>
                </a:lnTo>
                <a:close/>
              </a:path>
              <a:path w="4200525" h="1650364">
                <a:moveTo>
                  <a:pt x="2486025" y="1097229"/>
                </a:moveTo>
                <a:lnTo>
                  <a:pt x="2485567" y="1096111"/>
                </a:lnTo>
                <a:lnTo>
                  <a:pt x="2483701" y="1094257"/>
                </a:lnTo>
                <a:lnTo>
                  <a:pt x="2482583" y="1093787"/>
                </a:lnTo>
                <a:lnTo>
                  <a:pt x="2479954" y="1093787"/>
                </a:lnTo>
                <a:lnTo>
                  <a:pt x="2478836" y="1094257"/>
                </a:lnTo>
                <a:lnTo>
                  <a:pt x="2476970" y="1096111"/>
                </a:lnTo>
                <a:lnTo>
                  <a:pt x="2476500" y="1097229"/>
                </a:lnTo>
                <a:lnTo>
                  <a:pt x="2476500" y="1099870"/>
                </a:lnTo>
                <a:lnTo>
                  <a:pt x="2476970" y="1100988"/>
                </a:lnTo>
                <a:lnTo>
                  <a:pt x="2478836" y="1102842"/>
                </a:lnTo>
                <a:lnTo>
                  <a:pt x="2479954" y="1103312"/>
                </a:lnTo>
                <a:lnTo>
                  <a:pt x="2482583" y="1103312"/>
                </a:lnTo>
                <a:lnTo>
                  <a:pt x="2483701" y="1102842"/>
                </a:lnTo>
                <a:lnTo>
                  <a:pt x="2485567" y="1100988"/>
                </a:lnTo>
                <a:lnTo>
                  <a:pt x="2486025" y="1099870"/>
                </a:lnTo>
                <a:lnTo>
                  <a:pt x="2486025" y="1097229"/>
                </a:lnTo>
                <a:close/>
              </a:path>
              <a:path w="4200525" h="1650364">
                <a:moveTo>
                  <a:pt x="2486025" y="550341"/>
                </a:moveTo>
                <a:lnTo>
                  <a:pt x="2485567" y="549224"/>
                </a:lnTo>
                <a:lnTo>
                  <a:pt x="2483701" y="547357"/>
                </a:lnTo>
                <a:lnTo>
                  <a:pt x="2482583" y="546887"/>
                </a:lnTo>
                <a:lnTo>
                  <a:pt x="2479954" y="546887"/>
                </a:lnTo>
                <a:lnTo>
                  <a:pt x="2478836" y="547357"/>
                </a:lnTo>
                <a:lnTo>
                  <a:pt x="2476970" y="549224"/>
                </a:lnTo>
                <a:lnTo>
                  <a:pt x="2476500" y="550341"/>
                </a:lnTo>
                <a:lnTo>
                  <a:pt x="2476500" y="552970"/>
                </a:lnTo>
                <a:lnTo>
                  <a:pt x="2476970" y="554088"/>
                </a:lnTo>
                <a:lnTo>
                  <a:pt x="2478836" y="555955"/>
                </a:lnTo>
                <a:lnTo>
                  <a:pt x="2479954" y="556412"/>
                </a:lnTo>
                <a:lnTo>
                  <a:pt x="2482583" y="556412"/>
                </a:lnTo>
                <a:lnTo>
                  <a:pt x="2483701" y="555955"/>
                </a:lnTo>
                <a:lnTo>
                  <a:pt x="2485567" y="554088"/>
                </a:lnTo>
                <a:lnTo>
                  <a:pt x="2486025" y="552970"/>
                </a:lnTo>
                <a:lnTo>
                  <a:pt x="2486025" y="550341"/>
                </a:lnTo>
                <a:close/>
              </a:path>
              <a:path w="4200525" h="1650364">
                <a:moveTo>
                  <a:pt x="2486025" y="3441"/>
                </a:moveTo>
                <a:lnTo>
                  <a:pt x="2485567" y="2324"/>
                </a:lnTo>
                <a:lnTo>
                  <a:pt x="2483701" y="469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69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83"/>
                </a:lnTo>
                <a:lnTo>
                  <a:pt x="2476970" y="7200"/>
                </a:lnTo>
                <a:lnTo>
                  <a:pt x="2478836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83"/>
                </a:lnTo>
                <a:lnTo>
                  <a:pt x="2486025" y="3441"/>
                </a:lnTo>
                <a:close/>
              </a:path>
              <a:path w="4200525" h="1650364">
                <a:moveTo>
                  <a:pt x="2533650" y="1644129"/>
                </a:moveTo>
                <a:lnTo>
                  <a:pt x="2533192" y="1643011"/>
                </a:lnTo>
                <a:lnTo>
                  <a:pt x="2531326" y="1641144"/>
                </a:lnTo>
                <a:lnTo>
                  <a:pt x="2530208" y="1640674"/>
                </a:lnTo>
                <a:lnTo>
                  <a:pt x="2527579" y="1640674"/>
                </a:lnTo>
                <a:lnTo>
                  <a:pt x="2526461" y="1641144"/>
                </a:lnTo>
                <a:lnTo>
                  <a:pt x="2524595" y="1643011"/>
                </a:lnTo>
                <a:lnTo>
                  <a:pt x="2524125" y="1644129"/>
                </a:lnTo>
                <a:lnTo>
                  <a:pt x="2524125" y="1646758"/>
                </a:lnTo>
                <a:lnTo>
                  <a:pt x="2524595" y="1647875"/>
                </a:lnTo>
                <a:lnTo>
                  <a:pt x="2526461" y="1649742"/>
                </a:lnTo>
                <a:lnTo>
                  <a:pt x="2527579" y="1650199"/>
                </a:lnTo>
                <a:lnTo>
                  <a:pt x="2530208" y="1650199"/>
                </a:lnTo>
                <a:lnTo>
                  <a:pt x="2531326" y="1649742"/>
                </a:lnTo>
                <a:lnTo>
                  <a:pt x="2533192" y="1647875"/>
                </a:lnTo>
                <a:lnTo>
                  <a:pt x="2533650" y="1646758"/>
                </a:lnTo>
                <a:lnTo>
                  <a:pt x="2533650" y="1644129"/>
                </a:lnTo>
                <a:close/>
              </a:path>
              <a:path w="4200525" h="1650364">
                <a:moveTo>
                  <a:pt x="2533650" y="1097229"/>
                </a:moveTo>
                <a:lnTo>
                  <a:pt x="2533192" y="1096111"/>
                </a:lnTo>
                <a:lnTo>
                  <a:pt x="2531326" y="1094257"/>
                </a:lnTo>
                <a:lnTo>
                  <a:pt x="2530208" y="1093787"/>
                </a:lnTo>
                <a:lnTo>
                  <a:pt x="2527579" y="1093787"/>
                </a:lnTo>
                <a:lnTo>
                  <a:pt x="2526461" y="1094257"/>
                </a:lnTo>
                <a:lnTo>
                  <a:pt x="2524595" y="1096111"/>
                </a:lnTo>
                <a:lnTo>
                  <a:pt x="2524125" y="1097229"/>
                </a:lnTo>
                <a:lnTo>
                  <a:pt x="2524125" y="1099870"/>
                </a:lnTo>
                <a:lnTo>
                  <a:pt x="2524595" y="1100988"/>
                </a:lnTo>
                <a:lnTo>
                  <a:pt x="2526461" y="1102842"/>
                </a:lnTo>
                <a:lnTo>
                  <a:pt x="2527579" y="1103312"/>
                </a:lnTo>
                <a:lnTo>
                  <a:pt x="2530208" y="1103312"/>
                </a:lnTo>
                <a:lnTo>
                  <a:pt x="2531326" y="1102842"/>
                </a:lnTo>
                <a:lnTo>
                  <a:pt x="2533192" y="1100988"/>
                </a:lnTo>
                <a:lnTo>
                  <a:pt x="2533650" y="1099870"/>
                </a:lnTo>
                <a:lnTo>
                  <a:pt x="2533650" y="1097229"/>
                </a:lnTo>
                <a:close/>
              </a:path>
              <a:path w="4200525" h="1650364">
                <a:moveTo>
                  <a:pt x="2533650" y="550341"/>
                </a:moveTo>
                <a:lnTo>
                  <a:pt x="2533192" y="549224"/>
                </a:lnTo>
                <a:lnTo>
                  <a:pt x="2531326" y="547357"/>
                </a:lnTo>
                <a:lnTo>
                  <a:pt x="2530208" y="546887"/>
                </a:lnTo>
                <a:lnTo>
                  <a:pt x="2527579" y="546887"/>
                </a:lnTo>
                <a:lnTo>
                  <a:pt x="2526461" y="547357"/>
                </a:lnTo>
                <a:lnTo>
                  <a:pt x="2524595" y="549224"/>
                </a:lnTo>
                <a:lnTo>
                  <a:pt x="2524125" y="550341"/>
                </a:lnTo>
                <a:lnTo>
                  <a:pt x="2524125" y="552970"/>
                </a:lnTo>
                <a:lnTo>
                  <a:pt x="2524595" y="554088"/>
                </a:lnTo>
                <a:lnTo>
                  <a:pt x="2526461" y="555955"/>
                </a:lnTo>
                <a:lnTo>
                  <a:pt x="2527579" y="556412"/>
                </a:lnTo>
                <a:lnTo>
                  <a:pt x="2530208" y="556412"/>
                </a:lnTo>
                <a:lnTo>
                  <a:pt x="2531326" y="555955"/>
                </a:lnTo>
                <a:lnTo>
                  <a:pt x="2533192" y="554088"/>
                </a:lnTo>
                <a:lnTo>
                  <a:pt x="2533650" y="552970"/>
                </a:lnTo>
                <a:lnTo>
                  <a:pt x="2533650" y="550341"/>
                </a:lnTo>
                <a:close/>
              </a:path>
              <a:path w="4200525" h="1650364">
                <a:moveTo>
                  <a:pt x="2533650" y="3441"/>
                </a:moveTo>
                <a:lnTo>
                  <a:pt x="2533192" y="2324"/>
                </a:lnTo>
                <a:lnTo>
                  <a:pt x="2531326" y="469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69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83"/>
                </a:lnTo>
                <a:lnTo>
                  <a:pt x="2524595" y="7200"/>
                </a:lnTo>
                <a:lnTo>
                  <a:pt x="2526461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83"/>
                </a:lnTo>
                <a:lnTo>
                  <a:pt x="2533650" y="3441"/>
                </a:lnTo>
                <a:close/>
              </a:path>
              <a:path w="4200525" h="1650364">
                <a:moveTo>
                  <a:pt x="2581275" y="1644129"/>
                </a:moveTo>
                <a:lnTo>
                  <a:pt x="2580817" y="1643011"/>
                </a:lnTo>
                <a:lnTo>
                  <a:pt x="2578951" y="1641144"/>
                </a:lnTo>
                <a:lnTo>
                  <a:pt x="2577833" y="1640674"/>
                </a:lnTo>
                <a:lnTo>
                  <a:pt x="2575204" y="1640674"/>
                </a:lnTo>
                <a:lnTo>
                  <a:pt x="2574086" y="1641144"/>
                </a:lnTo>
                <a:lnTo>
                  <a:pt x="2572220" y="1643011"/>
                </a:lnTo>
                <a:lnTo>
                  <a:pt x="2571750" y="1644129"/>
                </a:lnTo>
                <a:lnTo>
                  <a:pt x="2571750" y="1646758"/>
                </a:lnTo>
                <a:lnTo>
                  <a:pt x="2572220" y="1647875"/>
                </a:lnTo>
                <a:lnTo>
                  <a:pt x="2574086" y="1649742"/>
                </a:lnTo>
                <a:lnTo>
                  <a:pt x="2575204" y="1650199"/>
                </a:lnTo>
                <a:lnTo>
                  <a:pt x="2577833" y="1650199"/>
                </a:lnTo>
                <a:lnTo>
                  <a:pt x="2578951" y="1649742"/>
                </a:lnTo>
                <a:lnTo>
                  <a:pt x="2580817" y="1647875"/>
                </a:lnTo>
                <a:lnTo>
                  <a:pt x="2581275" y="1646758"/>
                </a:lnTo>
                <a:lnTo>
                  <a:pt x="2581275" y="1644129"/>
                </a:lnTo>
                <a:close/>
              </a:path>
              <a:path w="4200525" h="1650364">
                <a:moveTo>
                  <a:pt x="2581275" y="1097229"/>
                </a:moveTo>
                <a:lnTo>
                  <a:pt x="2580817" y="1096111"/>
                </a:lnTo>
                <a:lnTo>
                  <a:pt x="2578951" y="1094257"/>
                </a:lnTo>
                <a:lnTo>
                  <a:pt x="2577833" y="1093787"/>
                </a:lnTo>
                <a:lnTo>
                  <a:pt x="2575204" y="1093787"/>
                </a:lnTo>
                <a:lnTo>
                  <a:pt x="2574086" y="1094257"/>
                </a:lnTo>
                <a:lnTo>
                  <a:pt x="2572220" y="1096111"/>
                </a:lnTo>
                <a:lnTo>
                  <a:pt x="2571750" y="1097229"/>
                </a:lnTo>
                <a:lnTo>
                  <a:pt x="2571750" y="1099870"/>
                </a:lnTo>
                <a:lnTo>
                  <a:pt x="2572220" y="1100988"/>
                </a:lnTo>
                <a:lnTo>
                  <a:pt x="2574086" y="1102842"/>
                </a:lnTo>
                <a:lnTo>
                  <a:pt x="2575204" y="1103312"/>
                </a:lnTo>
                <a:lnTo>
                  <a:pt x="2577833" y="1103312"/>
                </a:lnTo>
                <a:lnTo>
                  <a:pt x="2578951" y="1102842"/>
                </a:lnTo>
                <a:lnTo>
                  <a:pt x="2580817" y="1100988"/>
                </a:lnTo>
                <a:lnTo>
                  <a:pt x="2581275" y="1099870"/>
                </a:lnTo>
                <a:lnTo>
                  <a:pt x="2581275" y="1097229"/>
                </a:lnTo>
                <a:close/>
              </a:path>
              <a:path w="4200525" h="1650364">
                <a:moveTo>
                  <a:pt x="2581275" y="550341"/>
                </a:moveTo>
                <a:lnTo>
                  <a:pt x="2580817" y="549224"/>
                </a:lnTo>
                <a:lnTo>
                  <a:pt x="2578951" y="547357"/>
                </a:lnTo>
                <a:lnTo>
                  <a:pt x="2577833" y="546887"/>
                </a:lnTo>
                <a:lnTo>
                  <a:pt x="2575204" y="546887"/>
                </a:lnTo>
                <a:lnTo>
                  <a:pt x="2574086" y="547357"/>
                </a:lnTo>
                <a:lnTo>
                  <a:pt x="2572220" y="549224"/>
                </a:lnTo>
                <a:lnTo>
                  <a:pt x="2571750" y="550341"/>
                </a:lnTo>
                <a:lnTo>
                  <a:pt x="2571750" y="552970"/>
                </a:lnTo>
                <a:lnTo>
                  <a:pt x="2572220" y="554088"/>
                </a:lnTo>
                <a:lnTo>
                  <a:pt x="2574086" y="555955"/>
                </a:lnTo>
                <a:lnTo>
                  <a:pt x="2575204" y="556412"/>
                </a:lnTo>
                <a:lnTo>
                  <a:pt x="2577833" y="556412"/>
                </a:lnTo>
                <a:lnTo>
                  <a:pt x="2578951" y="555955"/>
                </a:lnTo>
                <a:lnTo>
                  <a:pt x="2580817" y="554088"/>
                </a:lnTo>
                <a:lnTo>
                  <a:pt x="2581275" y="552970"/>
                </a:lnTo>
                <a:lnTo>
                  <a:pt x="2581275" y="550341"/>
                </a:lnTo>
                <a:close/>
              </a:path>
              <a:path w="4200525" h="1650364">
                <a:moveTo>
                  <a:pt x="2581275" y="3441"/>
                </a:moveTo>
                <a:lnTo>
                  <a:pt x="2580817" y="2324"/>
                </a:lnTo>
                <a:lnTo>
                  <a:pt x="2578951" y="469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69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83"/>
                </a:lnTo>
                <a:lnTo>
                  <a:pt x="2572220" y="7200"/>
                </a:lnTo>
                <a:lnTo>
                  <a:pt x="2574086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83"/>
                </a:lnTo>
                <a:lnTo>
                  <a:pt x="2581275" y="3441"/>
                </a:lnTo>
                <a:close/>
              </a:path>
              <a:path w="4200525" h="1650364">
                <a:moveTo>
                  <a:pt x="2628900" y="1644129"/>
                </a:moveTo>
                <a:lnTo>
                  <a:pt x="2628442" y="1643011"/>
                </a:lnTo>
                <a:lnTo>
                  <a:pt x="2626576" y="1641144"/>
                </a:lnTo>
                <a:lnTo>
                  <a:pt x="2625458" y="1640674"/>
                </a:lnTo>
                <a:lnTo>
                  <a:pt x="2622829" y="1640674"/>
                </a:lnTo>
                <a:lnTo>
                  <a:pt x="2621711" y="1641144"/>
                </a:lnTo>
                <a:lnTo>
                  <a:pt x="2619845" y="1643011"/>
                </a:lnTo>
                <a:lnTo>
                  <a:pt x="2619375" y="1644129"/>
                </a:lnTo>
                <a:lnTo>
                  <a:pt x="2619375" y="1646758"/>
                </a:lnTo>
                <a:lnTo>
                  <a:pt x="2619845" y="1647875"/>
                </a:lnTo>
                <a:lnTo>
                  <a:pt x="2621711" y="1649742"/>
                </a:lnTo>
                <a:lnTo>
                  <a:pt x="2622829" y="1650199"/>
                </a:lnTo>
                <a:lnTo>
                  <a:pt x="2625458" y="1650199"/>
                </a:lnTo>
                <a:lnTo>
                  <a:pt x="2626576" y="1649742"/>
                </a:lnTo>
                <a:lnTo>
                  <a:pt x="2628442" y="1647875"/>
                </a:lnTo>
                <a:lnTo>
                  <a:pt x="2628900" y="1646758"/>
                </a:lnTo>
                <a:lnTo>
                  <a:pt x="2628900" y="1644129"/>
                </a:lnTo>
                <a:close/>
              </a:path>
              <a:path w="4200525" h="1650364">
                <a:moveTo>
                  <a:pt x="2628900" y="1097229"/>
                </a:moveTo>
                <a:lnTo>
                  <a:pt x="2628442" y="1096111"/>
                </a:lnTo>
                <a:lnTo>
                  <a:pt x="2626576" y="1094257"/>
                </a:lnTo>
                <a:lnTo>
                  <a:pt x="2625458" y="1093787"/>
                </a:lnTo>
                <a:lnTo>
                  <a:pt x="2622829" y="1093787"/>
                </a:lnTo>
                <a:lnTo>
                  <a:pt x="2621711" y="1094257"/>
                </a:lnTo>
                <a:lnTo>
                  <a:pt x="2619845" y="1096111"/>
                </a:lnTo>
                <a:lnTo>
                  <a:pt x="2619375" y="1097229"/>
                </a:lnTo>
                <a:lnTo>
                  <a:pt x="2619375" y="1099870"/>
                </a:lnTo>
                <a:lnTo>
                  <a:pt x="2619845" y="1100988"/>
                </a:lnTo>
                <a:lnTo>
                  <a:pt x="2621711" y="1102842"/>
                </a:lnTo>
                <a:lnTo>
                  <a:pt x="2622829" y="1103312"/>
                </a:lnTo>
                <a:lnTo>
                  <a:pt x="2625458" y="1103312"/>
                </a:lnTo>
                <a:lnTo>
                  <a:pt x="2626576" y="1102842"/>
                </a:lnTo>
                <a:lnTo>
                  <a:pt x="2628442" y="1100988"/>
                </a:lnTo>
                <a:lnTo>
                  <a:pt x="2628900" y="1099870"/>
                </a:lnTo>
                <a:lnTo>
                  <a:pt x="2628900" y="1097229"/>
                </a:lnTo>
                <a:close/>
              </a:path>
              <a:path w="4200525" h="1650364">
                <a:moveTo>
                  <a:pt x="2628900" y="550341"/>
                </a:moveTo>
                <a:lnTo>
                  <a:pt x="2628442" y="549224"/>
                </a:lnTo>
                <a:lnTo>
                  <a:pt x="2626576" y="547357"/>
                </a:lnTo>
                <a:lnTo>
                  <a:pt x="2625458" y="546887"/>
                </a:lnTo>
                <a:lnTo>
                  <a:pt x="2622829" y="546887"/>
                </a:lnTo>
                <a:lnTo>
                  <a:pt x="2621711" y="547357"/>
                </a:lnTo>
                <a:lnTo>
                  <a:pt x="2619845" y="549224"/>
                </a:lnTo>
                <a:lnTo>
                  <a:pt x="2619375" y="550341"/>
                </a:lnTo>
                <a:lnTo>
                  <a:pt x="2619375" y="552970"/>
                </a:lnTo>
                <a:lnTo>
                  <a:pt x="2619845" y="554088"/>
                </a:lnTo>
                <a:lnTo>
                  <a:pt x="2621711" y="555955"/>
                </a:lnTo>
                <a:lnTo>
                  <a:pt x="2622829" y="556412"/>
                </a:lnTo>
                <a:lnTo>
                  <a:pt x="2625458" y="556412"/>
                </a:lnTo>
                <a:lnTo>
                  <a:pt x="2626576" y="555955"/>
                </a:lnTo>
                <a:lnTo>
                  <a:pt x="2628442" y="554088"/>
                </a:lnTo>
                <a:lnTo>
                  <a:pt x="2628900" y="552970"/>
                </a:lnTo>
                <a:lnTo>
                  <a:pt x="2628900" y="550341"/>
                </a:lnTo>
                <a:close/>
              </a:path>
              <a:path w="4200525" h="1650364">
                <a:moveTo>
                  <a:pt x="2628900" y="3441"/>
                </a:moveTo>
                <a:lnTo>
                  <a:pt x="2628442" y="2324"/>
                </a:lnTo>
                <a:lnTo>
                  <a:pt x="2626576" y="469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69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83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83"/>
                </a:lnTo>
                <a:lnTo>
                  <a:pt x="2628900" y="3441"/>
                </a:lnTo>
                <a:close/>
              </a:path>
              <a:path w="4200525" h="1650364">
                <a:moveTo>
                  <a:pt x="2676525" y="1644129"/>
                </a:moveTo>
                <a:lnTo>
                  <a:pt x="2676067" y="1643011"/>
                </a:lnTo>
                <a:lnTo>
                  <a:pt x="2674201" y="1641144"/>
                </a:lnTo>
                <a:lnTo>
                  <a:pt x="2673083" y="1640674"/>
                </a:lnTo>
                <a:lnTo>
                  <a:pt x="2670454" y="1640674"/>
                </a:lnTo>
                <a:lnTo>
                  <a:pt x="2669336" y="1641144"/>
                </a:lnTo>
                <a:lnTo>
                  <a:pt x="2667470" y="1643011"/>
                </a:lnTo>
                <a:lnTo>
                  <a:pt x="2667000" y="1644129"/>
                </a:lnTo>
                <a:lnTo>
                  <a:pt x="2667000" y="1646758"/>
                </a:lnTo>
                <a:lnTo>
                  <a:pt x="2667470" y="1647875"/>
                </a:lnTo>
                <a:lnTo>
                  <a:pt x="2669336" y="1649742"/>
                </a:lnTo>
                <a:lnTo>
                  <a:pt x="2670454" y="1650199"/>
                </a:lnTo>
                <a:lnTo>
                  <a:pt x="2673083" y="1650199"/>
                </a:lnTo>
                <a:lnTo>
                  <a:pt x="2674201" y="1649742"/>
                </a:lnTo>
                <a:lnTo>
                  <a:pt x="2676067" y="1647875"/>
                </a:lnTo>
                <a:lnTo>
                  <a:pt x="2676525" y="1646758"/>
                </a:lnTo>
                <a:lnTo>
                  <a:pt x="2676525" y="1644129"/>
                </a:lnTo>
                <a:close/>
              </a:path>
              <a:path w="4200525" h="1650364">
                <a:moveTo>
                  <a:pt x="2676525" y="1097229"/>
                </a:moveTo>
                <a:lnTo>
                  <a:pt x="2676067" y="1096111"/>
                </a:lnTo>
                <a:lnTo>
                  <a:pt x="2674201" y="1094257"/>
                </a:lnTo>
                <a:lnTo>
                  <a:pt x="2673083" y="1093787"/>
                </a:lnTo>
                <a:lnTo>
                  <a:pt x="2670454" y="1093787"/>
                </a:lnTo>
                <a:lnTo>
                  <a:pt x="2669336" y="1094257"/>
                </a:lnTo>
                <a:lnTo>
                  <a:pt x="2667470" y="1096111"/>
                </a:lnTo>
                <a:lnTo>
                  <a:pt x="2667000" y="1097229"/>
                </a:lnTo>
                <a:lnTo>
                  <a:pt x="2667000" y="1099870"/>
                </a:lnTo>
                <a:lnTo>
                  <a:pt x="2667470" y="1100988"/>
                </a:lnTo>
                <a:lnTo>
                  <a:pt x="2669336" y="1102842"/>
                </a:lnTo>
                <a:lnTo>
                  <a:pt x="2670454" y="1103312"/>
                </a:lnTo>
                <a:lnTo>
                  <a:pt x="2673083" y="1103312"/>
                </a:lnTo>
                <a:lnTo>
                  <a:pt x="2674201" y="1102842"/>
                </a:lnTo>
                <a:lnTo>
                  <a:pt x="2676067" y="1100988"/>
                </a:lnTo>
                <a:lnTo>
                  <a:pt x="2676525" y="1099870"/>
                </a:lnTo>
                <a:lnTo>
                  <a:pt x="2676525" y="1097229"/>
                </a:lnTo>
                <a:close/>
              </a:path>
              <a:path w="4200525" h="1650364">
                <a:moveTo>
                  <a:pt x="2676525" y="550341"/>
                </a:moveTo>
                <a:lnTo>
                  <a:pt x="2676067" y="549224"/>
                </a:lnTo>
                <a:lnTo>
                  <a:pt x="2674201" y="547357"/>
                </a:lnTo>
                <a:lnTo>
                  <a:pt x="2673083" y="546887"/>
                </a:lnTo>
                <a:lnTo>
                  <a:pt x="2670454" y="546887"/>
                </a:lnTo>
                <a:lnTo>
                  <a:pt x="2669336" y="547357"/>
                </a:lnTo>
                <a:lnTo>
                  <a:pt x="2667470" y="549224"/>
                </a:lnTo>
                <a:lnTo>
                  <a:pt x="2667000" y="550341"/>
                </a:lnTo>
                <a:lnTo>
                  <a:pt x="2667000" y="552970"/>
                </a:lnTo>
                <a:lnTo>
                  <a:pt x="2667470" y="554088"/>
                </a:lnTo>
                <a:lnTo>
                  <a:pt x="2669336" y="555955"/>
                </a:lnTo>
                <a:lnTo>
                  <a:pt x="2670454" y="556412"/>
                </a:lnTo>
                <a:lnTo>
                  <a:pt x="2673083" y="556412"/>
                </a:lnTo>
                <a:lnTo>
                  <a:pt x="2674201" y="555955"/>
                </a:lnTo>
                <a:lnTo>
                  <a:pt x="2676067" y="554088"/>
                </a:lnTo>
                <a:lnTo>
                  <a:pt x="2676525" y="552970"/>
                </a:lnTo>
                <a:lnTo>
                  <a:pt x="2676525" y="550341"/>
                </a:lnTo>
                <a:close/>
              </a:path>
              <a:path w="4200525" h="1650364">
                <a:moveTo>
                  <a:pt x="2676525" y="3441"/>
                </a:moveTo>
                <a:lnTo>
                  <a:pt x="2676067" y="2324"/>
                </a:lnTo>
                <a:lnTo>
                  <a:pt x="2674201" y="469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69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83"/>
                </a:lnTo>
                <a:lnTo>
                  <a:pt x="2667470" y="7200"/>
                </a:lnTo>
                <a:lnTo>
                  <a:pt x="2669336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83"/>
                </a:lnTo>
                <a:lnTo>
                  <a:pt x="2676525" y="3441"/>
                </a:lnTo>
                <a:close/>
              </a:path>
              <a:path w="4200525" h="1650364">
                <a:moveTo>
                  <a:pt x="2724150" y="1644129"/>
                </a:moveTo>
                <a:lnTo>
                  <a:pt x="2723692" y="1643011"/>
                </a:lnTo>
                <a:lnTo>
                  <a:pt x="2721826" y="1641144"/>
                </a:lnTo>
                <a:lnTo>
                  <a:pt x="2720708" y="1640674"/>
                </a:lnTo>
                <a:lnTo>
                  <a:pt x="2718079" y="1640674"/>
                </a:lnTo>
                <a:lnTo>
                  <a:pt x="2716961" y="1641144"/>
                </a:lnTo>
                <a:lnTo>
                  <a:pt x="2715095" y="1643011"/>
                </a:lnTo>
                <a:lnTo>
                  <a:pt x="2714625" y="1644129"/>
                </a:lnTo>
                <a:lnTo>
                  <a:pt x="2714625" y="1646758"/>
                </a:lnTo>
                <a:lnTo>
                  <a:pt x="2715095" y="1647875"/>
                </a:lnTo>
                <a:lnTo>
                  <a:pt x="2716961" y="1649742"/>
                </a:lnTo>
                <a:lnTo>
                  <a:pt x="2718079" y="1650199"/>
                </a:lnTo>
                <a:lnTo>
                  <a:pt x="2720708" y="1650199"/>
                </a:lnTo>
                <a:lnTo>
                  <a:pt x="2721826" y="1649742"/>
                </a:lnTo>
                <a:lnTo>
                  <a:pt x="2723692" y="1647875"/>
                </a:lnTo>
                <a:lnTo>
                  <a:pt x="2724150" y="1646758"/>
                </a:lnTo>
                <a:lnTo>
                  <a:pt x="2724150" y="1644129"/>
                </a:lnTo>
                <a:close/>
              </a:path>
              <a:path w="4200525" h="1650364">
                <a:moveTo>
                  <a:pt x="2724150" y="1097229"/>
                </a:moveTo>
                <a:lnTo>
                  <a:pt x="2723692" y="1096111"/>
                </a:lnTo>
                <a:lnTo>
                  <a:pt x="2721826" y="1094257"/>
                </a:lnTo>
                <a:lnTo>
                  <a:pt x="2720708" y="1093787"/>
                </a:lnTo>
                <a:lnTo>
                  <a:pt x="2718079" y="1093787"/>
                </a:lnTo>
                <a:lnTo>
                  <a:pt x="2716961" y="1094257"/>
                </a:lnTo>
                <a:lnTo>
                  <a:pt x="2715095" y="1096111"/>
                </a:lnTo>
                <a:lnTo>
                  <a:pt x="2714625" y="1097229"/>
                </a:lnTo>
                <a:lnTo>
                  <a:pt x="2714625" y="1099870"/>
                </a:lnTo>
                <a:lnTo>
                  <a:pt x="2715095" y="1100988"/>
                </a:lnTo>
                <a:lnTo>
                  <a:pt x="2716961" y="1102842"/>
                </a:lnTo>
                <a:lnTo>
                  <a:pt x="2718079" y="1103312"/>
                </a:lnTo>
                <a:lnTo>
                  <a:pt x="2720708" y="1103312"/>
                </a:lnTo>
                <a:lnTo>
                  <a:pt x="2721826" y="1102842"/>
                </a:lnTo>
                <a:lnTo>
                  <a:pt x="2723692" y="1100988"/>
                </a:lnTo>
                <a:lnTo>
                  <a:pt x="2724150" y="1099870"/>
                </a:lnTo>
                <a:lnTo>
                  <a:pt x="2724150" y="1097229"/>
                </a:lnTo>
                <a:close/>
              </a:path>
              <a:path w="4200525" h="1650364">
                <a:moveTo>
                  <a:pt x="2724150" y="550341"/>
                </a:moveTo>
                <a:lnTo>
                  <a:pt x="2723692" y="549224"/>
                </a:lnTo>
                <a:lnTo>
                  <a:pt x="2721826" y="547357"/>
                </a:lnTo>
                <a:lnTo>
                  <a:pt x="2720708" y="546887"/>
                </a:lnTo>
                <a:lnTo>
                  <a:pt x="2718079" y="546887"/>
                </a:lnTo>
                <a:lnTo>
                  <a:pt x="2716961" y="547357"/>
                </a:lnTo>
                <a:lnTo>
                  <a:pt x="2715095" y="549224"/>
                </a:lnTo>
                <a:lnTo>
                  <a:pt x="2714625" y="550341"/>
                </a:lnTo>
                <a:lnTo>
                  <a:pt x="2714625" y="552970"/>
                </a:lnTo>
                <a:lnTo>
                  <a:pt x="2715095" y="554088"/>
                </a:lnTo>
                <a:lnTo>
                  <a:pt x="2716961" y="555955"/>
                </a:lnTo>
                <a:lnTo>
                  <a:pt x="2718079" y="556412"/>
                </a:lnTo>
                <a:lnTo>
                  <a:pt x="2720708" y="556412"/>
                </a:lnTo>
                <a:lnTo>
                  <a:pt x="2721826" y="555955"/>
                </a:lnTo>
                <a:lnTo>
                  <a:pt x="2723692" y="554088"/>
                </a:lnTo>
                <a:lnTo>
                  <a:pt x="2724150" y="552970"/>
                </a:lnTo>
                <a:lnTo>
                  <a:pt x="2724150" y="550341"/>
                </a:lnTo>
                <a:close/>
              </a:path>
              <a:path w="4200525" h="1650364">
                <a:moveTo>
                  <a:pt x="2724150" y="3441"/>
                </a:moveTo>
                <a:lnTo>
                  <a:pt x="2723692" y="2324"/>
                </a:lnTo>
                <a:lnTo>
                  <a:pt x="2721826" y="469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69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83"/>
                </a:lnTo>
                <a:lnTo>
                  <a:pt x="2715095" y="7200"/>
                </a:lnTo>
                <a:lnTo>
                  <a:pt x="2716961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83"/>
                </a:lnTo>
                <a:lnTo>
                  <a:pt x="2724150" y="3441"/>
                </a:lnTo>
                <a:close/>
              </a:path>
              <a:path w="4200525" h="1650364">
                <a:moveTo>
                  <a:pt x="2771775" y="1644129"/>
                </a:moveTo>
                <a:lnTo>
                  <a:pt x="2771317" y="1643011"/>
                </a:lnTo>
                <a:lnTo>
                  <a:pt x="2769451" y="1641144"/>
                </a:lnTo>
                <a:lnTo>
                  <a:pt x="2768333" y="1640674"/>
                </a:lnTo>
                <a:lnTo>
                  <a:pt x="2765704" y="1640674"/>
                </a:lnTo>
                <a:lnTo>
                  <a:pt x="2764586" y="1641144"/>
                </a:lnTo>
                <a:lnTo>
                  <a:pt x="2762720" y="1643011"/>
                </a:lnTo>
                <a:lnTo>
                  <a:pt x="2762250" y="1644129"/>
                </a:lnTo>
                <a:lnTo>
                  <a:pt x="2762250" y="1646758"/>
                </a:lnTo>
                <a:lnTo>
                  <a:pt x="2762720" y="1647875"/>
                </a:lnTo>
                <a:lnTo>
                  <a:pt x="2764586" y="1649742"/>
                </a:lnTo>
                <a:lnTo>
                  <a:pt x="2765704" y="1650199"/>
                </a:lnTo>
                <a:lnTo>
                  <a:pt x="2768333" y="1650199"/>
                </a:lnTo>
                <a:lnTo>
                  <a:pt x="2769451" y="1649742"/>
                </a:lnTo>
                <a:lnTo>
                  <a:pt x="2771317" y="1647875"/>
                </a:lnTo>
                <a:lnTo>
                  <a:pt x="2771775" y="1646758"/>
                </a:lnTo>
                <a:lnTo>
                  <a:pt x="2771775" y="1644129"/>
                </a:lnTo>
                <a:close/>
              </a:path>
              <a:path w="4200525" h="1650364">
                <a:moveTo>
                  <a:pt x="2771775" y="1097229"/>
                </a:moveTo>
                <a:lnTo>
                  <a:pt x="2771317" y="1096111"/>
                </a:lnTo>
                <a:lnTo>
                  <a:pt x="2769451" y="1094257"/>
                </a:lnTo>
                <a:lnTo>
                  <a:pt x="2768333" y="1093787"/>
                </a:lnTo>
                <a:lnTo>
                  <a:pt x="2765704" y="1093787"/>
                </a:lnTo>
                <a:lnTo>
                  <a:pt x="2764586" y="1094257"/>
                </a:lnTo>
                <a:lnTo>
                  <a:pt x="2762720" y="1096111"/>
                </a:lnTo>
                <a:lnTo>
                  <a:pt x="2762250" y="1097229"/>
                </a:lnTo>
                <a:lnTo>
                  <a:pt x="2762250" y="1099870"/>
                </a:lnTo>
                <a:lnTo>
                  <a:pt x="2762720" y="1100988"/>
                </a:lnTo>
                <a:lnTo>
                  <a:pt x="2764586" y="1102842"/>
                </a:lnTo>
                <a:lnTo>
                  <a:pt x="2765704" y="1103312"/>
                </a:lnTo>
                <a:lnTo>
                  <a:pt x="2768333" y="1103312"/>
                </a:lnTo>
                <a:lnTo>
                  <a:pt x="2769451" y="1102842"/>
                </a:lnTo>
                <a:lnTo>
                  <a:pt x="2771317" y="1100988"/>
                </a:lnTo>
                <a:lnTo>
                  <a:pt x="2771775" y="1099870"/>
                </a:lnTo>
                <a:lnTo>
                  <a:pt x="2771775" y="1097229"/>
                </a:lnTo>
                <a:close/>
              </a:path>
              <a:path w="4200525" h="1650364">
                <a:moveTo>
                  <a:pt x="2771775" y="550341"/>
                </a:moveTo>
                <a:lnTo>
                  <a:pt x="2771317" y="549224"/>
                </a:lnTo>
                <a:lnTo>
                  <a:pt x="2769451" y="547357"/>
                </a:lnTo>
                <a:lnTo>
                  <a:pt x="2768333" y="546887"/>
                </a:lnTo>
                <a:lnTo>
                  <a:pt x="2765704" y="546887"/>
                </a:lnTo>
                <a:lnTo>
                  <a:pt x="2764586" y="547357"/>
                </a:lnTo>
                <a:lnTo>
                  <a:pt x="2762720" y="549224"/>
                </a:lnTo>
                <a:lnTo>
                  <a:pt x="2762250" y="550341"/>
                </a:lnTo>
                <a:lnTo>
                  <a:pt x="2762250" y="552970"/>
                </a:lnTo>
                <a:lnTo>
                  <a:pt x="2762720" y="554088"/>
                </a:lnTo>
                <a:lnTo>
                  <a:pt x="2764586" y="555955"/>
                </a:lnTo>
                <a:lnTo>
                  <a:pt x="2765704" y="556412"/>
                </a:lnTo>
                <a:lnTo>
                  <a:pt x="2768333" y="556412"/>
                </a:lnTo>
                <a:lnTo>
                  <a:pt x="2769451" y="555955"/>
                </a:lnTo>
                <a:lnTo>
                  <a:pt x="2771317" y="554088"/>
                </a:lnTo>
                <a:lnTo>
                  <a:pt x="2771775" y="552970"/>
                </a:lnTo>
                <a:lnTo>
                  <a:pt x="2771775" y="550341"/>
                </a:lnTo>
                <a:close/>
              </a:path>
              <a:path w="4200525" h="1650364">
                <a:moveTo>
                  <a:pt x="2771775" y="3441"/>
                </a:moveTo>
                <a:lnTo>
                  <a:pt x="2771317" y="2324"/>
                </a:lnTo>
                <a:lnTo>
                  <a:pt x="2769451" y="469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69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83"/>
                </a:lnTo>
                <a:lnTo>
                  <a:pt x="2762720" y="7200"/>
                </a:lnTo>
                <a:lnTo>
                  <a:pt x="2764586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83"/>
                </a:lnTo>
                <a:lnTo>
                  <a:pt x="2771775" y="3441"/>
                </a:lnTo>
                <a:close/>
              </a:path>
              <a:path w="4200525" h="1650364">
                <a:moveTo>
                  <a:pt x="2819400" y="1644129"/>
                </a:moveTo>
                <a:lnTo>
                  <a:pt x="2818942" y="1643011"/>
                </a:lnTo>
                <a:lnTo>
                  <a:pt x="2817076" y="1641144"/>
                </a:lnTo>
                <a:lnTo>
                  <a:pt x="2815958" y="1640674"/>
                </a:lnTo>
                <a:lnTo>
                  <a:pt x="2813329" y="1640674"/>
                </a:lnTo>
                <a:lnTo>
                  <a:pt x="2812211" y="1641144"/>
                </a:lnTo>
                <a:lnTo>
                  <a:pt x="2810345" y="1643011"/>
                </a:lnTo>
                <a:lnTo>
                  <a:pt x="2809875" y="1644129"/>
                </a:lnTo>
                <a:lnTo>
                  <a:pt x="2809875" y="1646758"/>
                </a:lnTo>
                <a:lnTo>
                  <a:pt x="2810345" y="1647875"/>
                </a:lnTo>
                <a:lnTo>
                  <a:pt x="2812211" y="1649742"/>
                </a:lnTo>
                <a:lnTo>
                  <a:pt x="2813329" y="1650199"/>
                </a:lnTo>
                <a:lnTo>
                  <a:pt x="2815958" y="1650199"/>
                </a:lnTo>
                <a:lnTo>
                  <a:pt x="2817076" y="1649742"/>
                </a:lnTo>
                <a:lnTo>
                  <a:pt x="2818942" y="1647875"/>
                </a:lnTo>
                <a:lnTo>
                  <a:pt x="2819400" y="1646758"/>
                </a:lnTo>
                <a:lnTo>
                  <a:pt x="2819400" y="1644129"/>
                </a:lnTo>
                <a:close/>
              </a:path>
              <a:path w="4200525" h="1650364">
                <a:moveTo>
                  <a:pt x="2819400" y="1097229"/>
                </a:moveTo>
                <a:lnTo>
                  <a:pt x="2818942" y="1096111"/>
                </a:lnTo>
                <a:lnTo>
                  <a:pt x="2817076" y="1094257"/>
                </a:lnTo>
                <a:lnTo>
                  <a:pt x="2815958" y="1093787"/>
                </a:lnTo>
                <a:lnTo>
                  <a:pt x="2813329" y="1093787"/>
                </a:lnTo>
                <a:lnTo>
                  <a:pt x="2812211" y="1094257"/>
                </a:lnTo>
                <a:lnTo>
                  <a:pt x="2810345" y="1096111"/>
                </a:lnTo>
                <a:lnTo>
                  <a:pt x="2809875" y="1097229"/>
                </a:lnTo>
                <a:lnTo>
                  <a:pt x="2809875" y="1099870"/>
                </a:lnTo>
                <a:lnTo>
                  <a:pt x="2810345" y="1100988"/>
                </a:lnTo>
                <a:lnTo>
                  <a:pt x="2812211" y="1102842"/>
                </a:lnTo>
                <a:lnTo>
                  <a:pt x="2813329" y="1103312"/>
                </a:lnTo>
                <a:lnTo>
                  <a:pt x="2815958" y="1103312"/>
                </a:lnTo>
                <a:lnTo>
                  <a:pt x="2817076" y="1102842"/>
                </a:lnTo>
                <a:lnTo>
                  <a:pt x="2818942" y="1100988"/>
                </a:lnTo>
                <a:lnTo>
                  <a:pt x="2819400" y="1099870"/>
                </a:lnTo>
                <a:lnTo>
                  <a:pt x="2819400" y="1097229"/>
                </a:lnTo>
                <a:close/>
              </a:path>
              <a:path w="4200525" h="1650364">
                <a:moveTo>
                  <a:pt x="2819400" y="550341"/>
                </a:moveTo>
                <a:lnTo>
                  <a:pt x="2818942" y="549224"/>
                </a:lnTo>
                <a:lnTo>
                  <a:pt x="2817076" y="547357"/>
                </a:lnTo>
                <a:lnTo>
                  <a:pt x="2815958" y="546887"/>
                </a:lnTo>
                <a:lnTo>
                  <a:pt x="2813329" y="546887"/>
                </a:lnTo>
                <a:lnTo>
                  <a:pt x="2812211" y="547357"/>
                </a:lnTo>
                <a:lnTo>
                  <a:pt x="2810345" y="549224"/>
                </a:lnTo>
                <a:lnTo>
                  <a:pt x="2809875" y="550341"/>
                </a:lnTo>
                <a:lnTo>
                  <a:pt x="2809875" y="552970"/>
                </a:lnTo>
                <a:lnTo>
                  <a:pt x="2810345" y="554088"/>
                </a:lnTo>
                <a:lnTo>
                  <a:pt x="2812211" y="555955"/>
                </a:lnTo>
                <a:lnTo>
                  <a:pt x="2813329" y="556412"/>
                </a:lnTo>
                <a:lnTo>
                  <a:pt x="2815958" y="556412"/>
                </a:lnTo>
                <a:lnTo>
                  <a:pt x="2817076" y="555955"/>
                </a:lnTo>
                <a:lnTo>
                  <a:pt x="2818942" y="554088"/>
                </a:lnTo>
                <a:lnTo>
                  <a:pt x="2819400" y="552970"/>
                </a:lnTo>
                <a:lnTo>
                  <a:pt x="2819400" y="550341"/>
                </a:lnTo>
                <a:close/>
              </a:path>
              <a:path w="4200525" h="1650364">
                <a:moveTo>
                  <a:pt x="2819400" y="3441"/>
                </a:moveTo>
                <a:lnTo>
                  <a:pt x="2818942" y="2324"/>
                </a:lnTo>
                <a:lnTo>
                  <a:pt x="2817076" y="469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69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83"/>
                </a:lnTo>
                <a:lnTo>
                  <a:pt x="2810345" y="7200"/>
                </a:lnTo>
                <a:lnTo>
                  <a:pt x="2812211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83"/>
                </a:lnTo>
                <a:lnTo>
                  <a:pt x="2819400" y="3441"/>
                </a:lnTo>
                <a:close/>
              </a:path>
              <a:path w="4200525" h="1650364">
                <a:moveTo>
                  <a:pt x="2867025" y="1644129"/>
                </a:moveTo>
                <a:lnTo>
                  <a:pt x="2866567" y="1643011"/>
                </a:lnTo>
                <a:lnTo>
                  <a:pt x="2864701" y="1641144"/>
                </a:lnTo>
                <a:lnTo>
                  <a:pt x="2863583" y="1640674"/>
                </a:lnTo>
                <a:lnTo>
                  <a:pt x="2860954" y="1640674"/>
                </a:lnTo>
                <a:lnTo>
                  <a:pt x="2859836" y="1641144"/>
                </a:lnTo>
                <a:lnTo>
                  <a:pt x="2857970" y="1643011"/>
                </a:lnTo>
                <a:lnTo>
                  <a:pt x="2857500" y="1644129"/>
                </a:lnTo>
                <a:lnTo>
                  <a:pt x="2857500" y="1646758"/>
                </a:lnTo>
                <a:lnTo>
                  <a:pt x="2857970" y="1647875"/>
                </a:lnTo>
                <a:lnTo>
                  <a:pt x="2859836" y="1649742"/>
                </a:lnTo>
                <a:lnTo>
                  <a:pt x="2860954" y="1650199"/>
                </a:lnTo>
                <a:lnTo>
                  <a:pt x="2863583" y="1650199"/>
                </a:lnTo>
                <a:lnTo>
                  <a:pt x="2864701" y="1649742"/>
                </a:lnTo>
                <a:lnTo>
                  <a:pt x="2866567" y="1647875"/>
                </a:lnTo>
                <a:lnTo>
                  <a:pt x="2867025" y="1646758"/>
                </a:lnTo>
                <a:lnTo>
                  <a:pt x="2867025" y="1644129"/>
                </a:lnTo>
                <a:close/>
              </a:path>
              <a:path w="4200525" h="1650364">
                <a:moveTo>
                  <a:pt x="2867025" y="1097229"/>
                </a:moveTo>
                <a:lnTo>
                  <a:pt x="2866567" y="1096111"/>
                </a:lnTo>
                <a:lnTo>
                  <a:pt x="2864701" y="1094257"/>
                </a:lnTo>
                <a:lnTo>
                  <a:pt x="2863583" y="1093787"/>
                </a:lnTo>
                <a:lnTo>
                  <a:pt x="2860954" y="1093787"/>
                </a:lnTo>
                <a:lnTo>
                  <a:pt x="2859836" y="1094257"/>
                </a:lnTo>
                <a:lnTo>
                  <a:pt x="2857970" y="1096111"/>
                </a:lnTo>
                <a:lnTo>
                  <a:pt x="2857500" y="1097229"/>
                </a:lnTo>
                <a:lnTo>
                  <a:pt x="2857500" y="1099870"/>
                </a:lnTo>
                <a:lnTo>
                  <a:pt x="2857970" y="1100988"/>
                </a:lnTo>
                <a:lnTo>
                  <a:pt x="2859836" y="1102842"/>
                </a:lnTo>
                <a:lnTo>
                  <a:pt x="2860954" y="1103312"/>
                </a:lnTo>
                <a:lnTo>
                  <a:pt x="2863583" y="1103312"/>
                </a:lnTo>
                <a:lnTo>
                  <a:pt x="2864701" y="1102842"/>
                </a:lnTo>
                <a:lnTo>
                  <a:pt x="2866567" y="1100988"/>
                </a:lnTo>
                <a:lnTo>
                  <a:pt x="2867025" y="1099870"/>
                </a:lnTo>
                <a:lnTo>
                  <a:pt x="2867025" y="1097229"/>
                </a:lnTo>
                <a:close/>
              </a:path>
              <a:path w="4200525" h="1650364">
                <a:moveTo>
                  <a:pt x="2867025" y="550341"/>
                </a:moveTo>
                <a:lnTo>
                  <a:pt x="2866567" y="549224"/>
                </a:lnTo>
                <a:lnTo>
                  <a:pt x="2864701" y="547357"/>
                </a:lnTo>
                <a:lnTo>
                  <a:pt x="2863583" y="546887"/>
                </a:lnTo>
                <a:lnTo>
                  <a:pt x="2860954" y="546887"/>
                </a:lnTo>
                <a:lnTo>
                  <a:pt x="2859836" y="547357"/>
                </a:lnTo>
                <a:lnTo>
                  <a:pt x="2857970" y="549224"/>
                </a:lnTo>
                <a:lnTo>
                  <a:pt x="2857500" y="550341"/>
                </a:lnTo>
                <a:lnTo>
                  <a:pt x="2857500" y="552970"/>
                </a:lnTo>
                <a:lnTo>
                  <a:pt x="2857970" y="554088"/>
                </a:lnTo>
                <a:lnTo>
                  <a:pt x="2859836" y="555955"/>
                </a:lnTo>
                <a:lnTo>
                  <a:pt x="2860954" y="556412"/>
                </a:lnTo>
                <a:lnTo>
                  <a:pt x="2863583" y="556412"/>
                </a:lnTo>
                <a:lnTo>
                  <a:pt x="2864701" y="555955"/>
                </a:lnTo>
                <a:lnTo>
                  <a:pt x="2866567" y="554088"/>
                </a:lnTo>
                <a:lnTo>
                  <a:pt x="2867025" y="552970"/>
                </a:lnTo>
                <a:lnTo>
                  <a:pt x="2867025" y="550341"/>
                </a:lnTo>
                <a:close/>
              </a:path>
              <a:path w="4200525" h="1650364">
                <a:moveTo>
                  <a:pt x="2867025" y="3441"/>
                </a:moveTo>
                <a:lnTo>
                  <a:pt x="2866567" y="2324"/>
                </a:lnTo>
                <a:lnTo>
                  <a:pt x="2864701" y="469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69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83"/>
                </a:lnTo>
                <a:lnTo>
                  <a:pt x="2857970" y="7200"/>
                </a:lnTo>
                <a:lnTo>
                  <a:pt x="2859836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83"/>
                </a:lnTo>
                <a:lnTo>
                  <a:pt x="2867025" y="3441"/>
                </a:lnTo>
                <a:close/>
              </a:path>
              <a:path w="4200525" h="1650364">
                <a:moveTo>
                  <a:pt x="2914650" y="1644129"/>
                </a:moveTo>
                <a:lnTo>
                  <a:pt x="2914192" y="1643011"/>
                </a:lnTo>
                <a:lnTo>
                  <a:pt x="2912326" y="1641144"/>
                </a:lnTo>
                <a:lnTo>
                  <a:pt x="2911208" y="1640674"/>
                </a:lnTo>
                <a:lnTo>
                  <a:pt x="2908579" y="1640674"/>
                </a:lnTo>
                <a:lnTo>
                  <a:pt x="2907461" y="1641144"/>
                </a:lnTo>
                <a:lnTo>
                  <a:pt x="2905595" y="1643011"/>
                </a:lnTo>
                <a:lnTo>
                  <a:pt x="2905125" y="1644129"/>
                </a:lnTo>
                <a:lnTo>
                  <a:pt x="2905125" y="1646758"/>
                </a:lnTo>
                <a:lnTo>
                  <a:pt x="2905595" y="1647875"/>
                </a:lnTo>
                <a:lnTo>
                  <a:pt x="2907461" y="1649742"/>
                </a:lnTo>
                <a:lnTo>
                  <a:pt x="2908579" y="1650199"/>
                </a:lnTo>
                <a:lnTo>
                  <a:pt x="2911208" y="1650199"/>
                </a:lnTo>
                <a:lnTo>
                  <a:pt x="2912326" y="1649742"/>
                </a:lnTo>
                <a:lnTo>
                  <a:pt x="2914192" y="1647875"/>
                </a:lnTo>
                <a:lnTo>
                  <a:pt x="2914650" y="1646758"/>
                </a:lnTo>
                <a:lnTo>
                  <a:pt x="2914650" y="1644129"/>
                </a:lnTo>
                <a:close/>
              </a:path>
              <a:path w="4200525" h="1650364">
                <a:moveTo>
                  <a:pt x="2914650" y="1097229"/>
                </a:moveTo>
                <a:lnTo>
                  <a:pt x="2914192" y="1096111"/>
                </a:lnTo>
                <a:lnTo>
                  <a:pt x="2912326" y="1094257"/>
                </a:lnTo>
                <a:lnTo>
                  <a:pt x="2911208" y="1093787"/>
                </a:lnTo>
                <a:lnTo>
                  <a:pt x="2908579" y="1093787"/>
                </a:lnTo>
                <a:lnTo>
                  <a:pt x="2907461" y="1094257"/>
                </a:lnTo>
                <a:lnTo>
                  <a:pt x="2905595" y="1096111"/>
                </a:lnTo>
                <a:lnTo>
                  <a:pt x="2905125" y="1097229"/>
                </a:lnTo>
                <a:lnTo>
                  <a:pt x="2905125" y="1099870"/>
                </a:lnTo>
                <a:lnTo>
                  <a:pt x="2905595" y="1100988"/>
                </a:lnTo>
                <a:lnTo>
                  <a:pt x="2907461" y="1102842"/>
                </a:lnTo>
                <a:lnTo>
                  <a:pt x="2908579" y="1103312"/>
                </a:lnTo>
                <a:lnTo>
                  <a:pt x="2911208" y="1103312"/>
                </a:lnTo>
                <a:lnTo>
                  <a:pt x="2912326" y="1102842"/>
                </a:lnTo>
                <a:lnTo>
                  <a:pt x="2914192" y="1100988"/>
                </a:lnTo>
                <a:lnTo>
                  <a:pt x="2914650" y="1099870"/>
                </a:lnTo>
                <a:lnTo>
                  <a:pt x="2914650" y="1097229"/>
                </a:lnTo>
                <a:close/>
              </a:path>
              <a:path w="4200525" h="1650364">
                <a:moveTo>
                  <a:pt x="2914650" y="550341"/>
                </a:moveTo>
                <a:lnTo>
                  <a:pt x="2914192" y="549224"/>
                </a:lnTo>
                <a:lnTo>
                  <a:pt x="2912326" y="547357"/>
                </a:lnTo>
                <a:lnTo>
                  <a:pt x="2911208" y="546887"/>
                </a:lnTo>
                <a:lnTo>
                  <a:pt x="2908579" y="546887"/>
                </a:lnTo>
                <a:lnTo>
                  <a:pt x="2907461" y="547357"/>
                </a:lnTo>
                <a:lnTo>
                  <a:pt x="2905595" y="549224"/>
                </a:lnTo>
                <a:lnTo>
                  <a:pt x="2905125" y="550341"/>
                </a:lnTo>
                <a:lnTo>
                  <a:pt x="2905125" y="552970"/>
                </a:lnTo>
                <a:lnTo>
                  <a:pt x="2905595" y="554088"/>
                </a:lnTo>
                <a:lnTo>
                  <a:pt x="2907461" y="555955"/>
                </a:lnTo>
                <a:lnTo>
                  <a:pt x="2908579" y="556412"/>
                </a:lnTo>
                <a:lnTo>
                  <a:pt x="2911208" y="556412"/>
                </a:lnTo>
                <a:lnTo>
                  <a:pt x="2912326" y="555955"/>
                </a:lnTo>
                <a:lnTo>
                  <a:pt x="2914192" y="554088"/>
                </a:lnTo>
                <a:lnTo>
                  <a:pt x="2914650" y="552970"/>
                </a:lnTo>
                <a:lnTo>
                  <a:pt x="2914650" y="550341"/>
                </a:lnTo>
                <a:close/>
              </a:path>
              <a:path w="4200525" h="1650364">
                <a:moveTo>
                  <a:pt x="2914650" y="3441"/>
                </a:moveTo>
                <a:lnTo>
                  <a:pt x="2914192" y="2324"/>
                </a:lnTo>
                <a:lnTo>
                  <a:pt x="2912326" y="469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69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83"/>
                </a:lnTo>
                <a:lnTo>
                  <a:pt x="2905595" y="7200"/>
                </a:lnTo>
                <a:lnTo>
                  <a:pt x="2907461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83"/>
                </a:lnTo>
                <a:lnTo>
                  <a:pt x="2914650" y="3441"/>
                </a:lnTo>
                <a:close/>
              </a:path>
              <a:path w="4200525" h="1650364">
                <a:moveTo>
                  <a:pt x="2962275" y="1644129"/>
                </a:moveTo>
                <a:lnTo>
                  <a:pt x="2961817" y="1643011"/>
                </a:lnTo>
                <a:lnTo>
                  <a:pt x="2959951" y="1641144"/>
                </a:lnTo>
                <a:lnTo>
                  <a:pt x="2958833" y="1640674"/>
                </a:lnTo>
                <a:lnTo>
                  <a:pt x="2956204" y="1640674"/>
                </a:lnTo>
                <a:lnTo>
                  <a:pt x="2955086" y="1641144"/>
                </a:lnTo>
                <a:lnTo>
                  <a:pt x="2953220" y="1643011"/>
                </a:lnTo>
                <a:lnTo>
                  <a:pt x="2952750" y="1644129"/>
                </a:lnTo>
                <a:lnTo>
                  <a:pt x="2952750" y="1646758"/>
                </a:lnTo>
                <a:lnTo>
                  <a:pt x="2953220" y="1647875"/>
                </a:lnTo>
                <a:lnTo>
                  <a:pt x="2955086" y="1649742"/>
                </a:lnTo>
                <a:lnTo>
                  <a:pt x="2956204" y="1650199"/>
                </a:lnTo>
                <a:lnTo>
                  <a:pt x="2958833" y="1650199"/>
                </a:lnTo>
                <a:lnTo>
                  <a:pt x="2959951" y="1649742"/>
                </a:lnTo>
                <a:lnTo>
                  <a:pt x="2961817" y="1647875"/>
                </a:lnTo>
                <a:lnTo>
                  <a:pt x="2962275" y="1646758"/>
                </a:lnTo>
                <a:lnTo>
                  <a:pt x="2962275" y="1644129"/>
                </a:lnTo>
                <a:close/>
              </a:path>
              <a:path w="4200525" h="1650364">
                <a:moveTo>
                  <a:pt x="2962275" y="1097229"/>
                </a:moveTo>
                <a:lnTo>
                  <a:pt x="2961817" y="1096111"/>
                </a:lnTo>
                <a:lnTo>
                  <a:pt x="2959951" y="1094257"/>
                </a:lnTo>
                <a:lnTo>
                  <a:pt x="2958833" y="1093787"/>
                </a:lnTo>
                <a:lnTo>
                  <a:pt x="2956204" y="1093787"/>
                </a:lnTo>
                <a:lnTo>
                  <a:pt x="2955086" y="1094257"/>
                </a:lnTo>
                <a:lnTo>
                  <a:pt x="2953220" y="1096111"/>
                </a:lnTo>
                <a:lnTo>
                  <a:pt x="2952750" y="1097229"/>
                </a:lnTo>
                <a:lnTo>
                  <a:pt x="2952750" y="1099870"/>
                </a:lnTo>
                <a:lnTo>
                  <a:pt x="2953220" y="1100988"/>
                </a:lnTo>
                <a:lnTo>
                  <a:pt x="2955086" y="1102842"/>
                </a:lnTo>
                <a:lnTo>
                  <a:pt x="2956204" y="1103312"/>
                </a:lnTo>
                <a:lnTo>
                  <a:pt x="2958833" y="1103312"/>
                </a:lnTo>
                <a:lnTo>
                  <a:pt x="2959951" y="1102842"/>
                </a:lnTo>
                <a:lnTo>
                  <a:pt x="2961817" y="1100988"/>
                </a:lnTo>
                <a:lnTo>
                  <a:pt x="2962275" y="1099870"/>
                </a:lnTo>
                <a:lnTo>
                  <a:pt x="2962275" y="1097229"/>
                </a:lnTo>
                <a:close/>
              </a:path>
              <a:path w="4200525" h="1650364">
                <a:moveTo>
                  <a:pt x="2962275" y="550341"/>
                </a:moveTo>
                <a:lnTo>
                  <a:pt x="2961817" y="549224"/>
                </a:lnTo>
                <a:lnTo>
                  <a:pt x="2959951" y="547357"/>
                </a:lnTo>
                <a:lnTo>
                  <a:pt x="2958833" y="546887"/>
                </a:lnTo>
                <a:lnTo>
                  <a:pt x="2956204" y="546887"/>
                </a:lnTo>
                <a:lnTo>
                  <a:pt x="2955086" y="547357"/>
                </a:lnTo>
                <a:lnTo>
                  <a:pt x="2953220" y="549224"/>
                </a:lnTo>
                <a:lnTo>
                  <a:pt x="2952750" y="550341"/>
                </a:lnTo>
                <a:lnTo>
                  <a:pt x="2952750" y="552970"/>
                </a:lnTo>
                <a:lnTo>
                  <a:pt x="2953220" y="554088"/>
                </a:lnTo>
                <a:lnTo>
                  <a:pt x="2955086" y="555955"/>
                </a:lnTo>
                <a:lnTo>
                  <a:pt x="2956204" y="556412"/>
                </a:lnTo>
                <a:lnTo>
                  <a:pt x="2958833" y="556412"/>
                </a:lnTo>
                <a:lnTo>
                  <a:pt x="2959951" y="555955"/>
                </a:lnTo>
                <a:lnTo>
                  <a:pt x="2961817" y="554088"/>
                </a:lnTo>
                <a:lnTo>
                  <a:pt x="2962275" y="552970"/>
                </a:lnTo>
                <a:lnTo>
                  <a:pt x="2962275" y="550341"/>
                </a:lnTo>
                <a:close/>
              </a:path>
              <a:path w="4200525" h="1650364">
                <a:moveTo>
                  <a:pt x="2962275" y="3441"/>
                </a:moveTo>
                <a:lnTo>
                  <a:pt x="2961817" y="2324"/>
                </a:lnTo>
                <a:lnTo>
                  <a:pt x="2959951" y="469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69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83"/>
                </a:lnTo>
                <a:lnTo>
                  <a:pt x="2953220" y="7200"/>
                </a:lnTo>
                <a:lnTo>
                  <a:pt x="2955086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83"/>
                </a:lnTo>
                <a:lnTo>
                  <a:pt x="2962275" y="3441"/>
                </a:lnTo>
                <a:close/>
              </a:path>
              <a:path w="4200525" h="1650364">
                <a:moveTo>
                  <a:pt x="3009900" y="1644129"/>
                </a:moveTo>
                <a:lnTo>
                  <a:pt x="3009442" y="1643011"/>
                </a:lnTo>
                <a:lnTo>
                  <a:pt x="3007576" y="1641144"/>
                </a:lnTo>
                <a:lnTo>
                  <a:pt x="3006458" y="1640674"/>
                </a:lnTo>
                <a:lnTo>
                  <a:pt x="3003829" y="1640674"/>
                </a:lnTo>
                <a:lnTo>
                  <a:pt x="3002711" y="1641144"/>
                </a:lnTo>
                <a:lnTo>
                  <a:pt x="3000845" y="1643011"/>
                </a:lnTo>
                <a:lnTo>
                  <a:pt x="3000375" y="1644129"/>
                </a:lnTo>
                <a:lnTo>
                  <a:pt x="3000375" y="1646758"/>
                </a:lnTo>
                <a:lnTo>
                  <a:pt x="3000845" y="1647875"/>
                </a:lnTo>
                <a:lnTo>
                  <a:pt x="3002711" y="1649742"/>
                </a:lnTo>
                <a:lnTo>
                  <a:pt x="3003829" y="1650199"/>
                </a:lnTo>
                <a:lnTo>
                  <a:pt x="3006458" y="1650199"/>
                </a:lnTo>
                <a:lnTo>
                  <a:pt x="3007576" y="1649742"/>
                </a:lnTo>
                <a:lnTo>
                  <a:pt x="3009442" y="1647875"/>
                </a:lnTo>
                <a:lnTo>
                  <a:pt x="3009900" y="1646758"/>
                </a:lnTo>
                <a:lnTo>
                  <a:pt x="3009900" y="1644129"/>
                </a:lnTo>
                <a:close/>
              </a:path>
              <a:path w="4200525" h="1650364">
                <a:moveTo>
                  <a:pt x="3009900" y="1097229"/>
                </a:moveTo>
                <a:lnTo>
                  <a:pt x="3009442" y="1096111"/>
                </a:lnTo>
                <a:lnTo>
                  <a:pt x="3007576" y="1094257"/>
                </a:lnTo>
                <a:lnTo>
                  <a:pt x="3006458" y="1093787"/>
                </a:lnTo>
                <a:lnTo>
                  <a:pt x="3003829" y="1093787"/>
                </a:lnTo>
                <a:lnTo>
                  <a:pt x="3002711" y="1094257"/>
                </a:lnTo>
                <a:lnTo>
                  <a:pt x="3000845" y="1096111"/>
                </a:lnTo>
                <a:lnTo>
                  <a:pt x="3000375" y="1097229"/>
                </a:lnTo>
                <a:lnTo>
                  <a:pt x="3000375" y="1099870"/>
                </a:lnTo>
                <a:lnTo>
                  <a:pt x="3000845" y="1100988"/>
                </a:lnTo>
                <a:lnTo>
                  <a:pt x="3002711" y="1102842"/>
                </a:lnTo>
                <a:lnTo>
                  <a:pt x="3003829" y="1103312"/>
                </a:lnTo>
                <a:lnTo>
                  <a:pt x="3006458" y="1103312"/>
                </a:lnTo>
                <a:lnTo>
                  <a:pt x="3007576" y="1102842"/>
                </a:lnTo>
                <a:lnTo>
                  <a:pt x="3009442" y="1100988"/>
                </a:lnTo>
                <a:lnTo>
                  <a:pt x="3009900" y="1099870"/>
                </a:lnTo>
                <a:lnTo>
                  <a:pt x="3009900" y="1097229"/>
                </a:lnTo>
                <a:close/>
              </a:path>
              <a:path w="4200525" h="1650364">
                <a:moveTo>
                  <a:pt x="3009900" y="550341"/>
                </a:moveTo>
                <a:lnTo>
                  <a:pt x="3009442" y="549224"/>
                </a:lnTo>
                <a:lnTo>
                  <a:pt x="3007576" y="547357"/>
                </a:lnTo>
                <a:lnTo>
                  <a:pt x="3006458" y="546887"/>
                </a:lnTo>
                <a:lnTo>
                  <a:pt x="3003829" y="546887"/>
                </a:lnTo>
                <a:lnTo>
                  <a:pt x="3002711" y="547357"/>
                </a:lnTo>
                <a:lnTo>
                  <a:pt x="3000845" y="549224"/>
                </a:lnTo>
                <a:lnTo>
                  <a:pt x="3000375" y="550341"/>
                </a:lnTo>
                <a:lnTo>
                  <a:pt x="3000375" y="552970"/>
                </a:lnTo>
                <a:lnTo>
                  <a:pt x="3000845" y="554088"/>
                </a:lnTo>
                <a:lnTo>
                  <a:pt x="3002711" y="555955"/>
                </a:lnTo>
                <a:lnTo>
                  <a:pt x="3003829" y="556412"/>
                </a:lnTo>
                <a:lnTo>
                  <a:pt x="3006458" y="556412"/>
                </a:lnTo>
                <a:lnTo>
                  <a:pt x="3007576" y="555955"/>
                </a:lnTo>
                <a:lnTo>
                  <a:pt x="3009442" y="554088"/>
                </a:lnTo>
                <a:lnTo>
                  <a:pt x="3009900" y="552970"/>
                </a:lnTo>
                <a:lnTo>
                  <a:pt x="3009900" y="550341"/>
                </a:lnTo>
                <a:close/>
              </a:path>
              <a:path w="4200525" h="1650364">
                <a:moveTo>
                  <a:pt x="3009900" y="3441"/>
                </a:moveTo>
                <a:lnTo>
                  <a:pt x="3009442" y="2324"/>
                </a:lnTo>
                <a:lnTo>
                  <a:pt x="3007576" y="469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69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83"/>
                </a:lnTo>
                <a:lnTo>
                  <a:pt x="3000845" y="7200"/>
                </a:lnTo>
                <a:lnTo>
                  <a:pt x="3002711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83"/>
                </a:lnTo>
                <a:lnTo>
                  <a:pt x="3009900" y="3441"/>
                </a:lnTo>
                <a:close/>
              </a:path>
              <a:path w="4200525" h="1650364">
                <a:moveTo>
                  <a:pt x="3057525" y="1644129"/>
                </a:moveTo>
                <a:lnTo>
                  <a:pt x="3057067" y="1643011"/>
                </a:lnTo>
                <a:lnTo>
                  <a:pt x="3055201" y="1641144"/>
                </a:lnTo>
                <a:lnTo>
                  <a:pt x="3054083" y="1640674"/>
                </a:lnTo>
                <a:lnTo>
                  <a:pt x="3051454" y="1640674"/>
                </a:lnTo>
                <a:lnTo>
                  <a:pt x="3050336" y="1641144"/>
                </a:lnTo>
                <a:lnTo>
                  <a:pt x="3048470" y="1643011"/>
                </a:lnTo>
                <a:lnTo>
                  <a:pt x="3048000" y="1644129"/>
                </a:lnTo>
                <a:lnTo>
                  <a:pt x="3048000" y="1646758"/>
                </a:lnTo>
                <a:lnTo>
                  <a:pt x="3048470" y="1647875"/>
                </a:lnTo>
                <a:lnTo>
                  <a:pt x="3050336" y="1649742"/>
                </a:lnTo>
                <a:lnTo>
                  <a:pt x="3051454" y="1650199"/>
                </a:lnTo>
                <a:lnTo>
                  <a:pt x="3054083" y="1650199"/>
                </a:lnTo>
                <a:lnTo>
                  <a:pt x="3055201" y="1649742"/>
                </a:lnTo>
                <a:lnTo>
                  <a:pt x="3057067" y="1647875"/>
                </a:lnTo>
                <a:lnTo>
                  <a:pt x="3057525" y="1646758"/>
                </a:lnTo>
                <a:lnTo>
                  <a:pt x="3057525" y="1644129"/>
                </a:lnTo>
                <a:close/>
              </a:path>
              <a:path w="4200525" h="1650364">
                <a:moveTo>
                  <a:pt x="3057525" y="1097229"/>
                </a:moveTo>
                <a:lnTo>
                  <a:pt x="3057067" y="1096111"/>
                </a:lnTo>
                <a:lnTo>
                  <a:pt x="3055201" y="1094257"/>
                </a:lnTo>
                <a:lnTo>
                  <a:pt x="3054083" y="1093787"/>
                </a:lnTo>
                <a:lnTo>
                  <a:pt x="3051454" y="1093787"/>
                </a:lnTo>
                <a:lnTo>
                  <a:pt x="3050336" y="1094257"/>
                </a:lnTo>
                <a:lnTo>
                  <a:pt x="3048470" y="1096111"/>
                </a:lnTo>
                <a:lnTo>
                  <a:pt x="3048000" y="1097229"/>
                </a:lnTo>
                <a:lnTo>
                  <a:pt x="3048000" y="1099870"/>
                </a:lnTo>
                <a:lnTo>
                  <a:pt x="3048470" y="1100988"/>
                </a:lnTo>
                <a:lnTo>
                  <a:pt x="3050336" y="1102842"/>
                </a:lnTo>
                <a:lnTo>
                  <a:pt x="3051454" y="1103312"/>
                </a:lnTo>
                <a:lnTo>
                  <a:pt x="3054083" y="1103312"/>
                </a:lnTo>
                <a:lnTo>
                  <a:pt x="3055201" y="1102842"/>
                </a:lnTo>
                <a:lnTo>
                  <a:pt x="3057067" y="1100988"/>
                </a:lnTo>
                <a:lnTo>
                  <a:pt x="3057525" y="1099870"/>
                </a:lnTo>
                <a:lnTo>
                  <a:pt x="3057525" y="1097229"/>
                </a:lnTo>
                <a:close/>
              </a:path>
              <a:path w="4200525" h="1650364">
                <a:moveTo>
                  <a:pt x="3057525" y="550341"/>
                </a:moveTo>
                <a:lnTo>
                  <a:pt x="3057067" y="549224"/>
                </a:lnTo>
                <a:lnTo>
                  <a:pt x="3055201" y="547357"/>
                </a:lnTo>
                <a:lnTo>
                  <a:pt x="3054083" y="546887"/>
                </a:lnTo>
                <a:lnTo>
                  <a:pt x="3051454" y="546887"/>
                </a:lnTo>
                <a:lnTo>
                  <a:pt x="3050336" y="547357"/>
                </a:lnTo>
                <a:lnTo>
                  <a:pt x="3048470" y="549224"/>
                </a:lnTo>
                <a:lnTo>
                  <a:pt x="3048000" y="550341"/>
                </a:lnTo>
                <a:lnTo>
                  <a:pt x="3048000" y="552970"/>
                </a:lnTo>
                <a:lnTo>
                  <a:pt x="3048470" y="554088"/>
                </a:lnTo>
                <a:lnTo>
                  <a:pt x="3050336" y="555955"/>
                </a:lnTo>
                <a:lnTo>
                  <a:pt x="3051454" y="556412"/>
                </a:lnTo>
                <a:lnTo>
                  <a:pt x="3054083" y="556412"/>
                </a:lnTo>
                <a:lnTo>
                  <a:pt x="3055201" y="555955"/>
                </a:lnTo>
                <a:lnTo>
                  <a:pt x="3057067" y="554088"/>
                </a:lnTo>
                <a:lnTo>
                  <a:pt x="3057525" y="552970"/>
                </a:lnTo>
                <a:lnTo>
                  <a:pt x="3057525" y="550341"/>
                </a:lnTo>
                <a:close/>
              </a:path>
              <a:path w="4200525" h="1650364">
                <a:moveTo>
                  <a:pt x="3057525" y="3441"/>
                </a:moveTo>
                <a:lnTo>
                  <a:pt x="3057067" y="2324"/>
                </a:lnTo>
                <a:lnTo>
                  <a:pt x="3055201" y="469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69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83"/>
                </a:lnTo>
                <a:lnTo>
                  <a:pt x="3048470" y="7200"/>
                </a:lnTo>
                <a:lnTo>
                  <a:pt x="3050336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83"/>
                </a:lnTo>
                <a:lnTo>
                  <a:pt x="3057525" y="3441"/>
                </a:lnTo>
                <a:close/>
              </a:path>
              <a:path w="4200525" h="1650364">
                <a:moveTo>
                  <a:pt x="3105150" y="1644129"/>
                </a:moveTo>
                <a:lnTo>
                  <a:pt x="3104692" y="1643011"/>
                </a:lnTo>
                <a:lnTo>
                  <a:pt x="3102826" y="1641144"/>
                </a:lnTo>
                <a:lnTo>
                  <a:pt x="3101708" y="1640674"/>
                </a:lnTo>
                <a:lnTo>
                  <a:pt x="3099079" y="1640674"/>
                </a:lnTo>
                <a:lnTo>
                  <a:pt x="3097961" y="1641144"/>
                </a:lnTo>
                <a:lnTo>
                  <a:pt x="3096095" y="1643011"/>
                </a:lnTo>
                <a:lnTo>
                  <a:pt x="3095625" y="1644129"/>
                </a:lnTo>
                <a:lnTo>
                  <a:pt x="3095625" y="1646758"/>
                </a:lnTo>
                <a:lnTo>
                  <a:pt x="3096095" y="1647875"/>
                </a:lnTo>
                <a:lnTo>
                  <a:pt x="3097961" y="1649742"/>
                </a:lnTo>
                <a:lnTo>
                  <a:pt x="3099079" y="1650199"/>
                </a:lnTo>
                <a:lnTo>
                  <a:pt x="3101708" y="1650199"/>
                </a:lnTo>
                <a:lnTo>
                  <a:pt x="3102826" y="1649742"/>
                </a:lnTo>
                <a:lnTo>
                  <a:pt x="3104692" y="1647875"/>
                </a:lnTo>
                <a:lnTo>
                  <a:pt x="3105150" y="1646758"/>
                </a:lnTo>
                <a:lnTo>
                  <a:pt x="3105150" y="1644129"/>
                </a:lnTo>
                <a:close/>
              </a:path>
              <a:path w="4200525" h="1650364">
                <a:moveTo>
                  <a:pt x="3105150" y="1097229"/>
                </a:moveTo>
                <a:lnTo>
                  <a:pt x="3104692" y="1096111"/>
                </a:lnTo>
                <a:lnTo>
                  <a:pt x="3102826" y="1094257"/>
                </a:lnTo>
                <a:lnTo>
                  <a:pt x="3101708" y="1093787"/>
                </a:lnTo>
                <a:lnTo>
                  <a:pt x="3099079" y="1093787"/>
                </a:lnTo>
                <a:lnTo>
                  <a:pt x="3097961" y="1094257"/>
                </a:lnTo>
                <a:lnTo>
                  <a:pt x="3096095" y="1096111"/>
                </a:lnTo>
                <a:lnTo>
                  <a:pt x="3095625" y="1097229"/>
                </a:lnTo>
                <a:lnTo>
                  <a:pt x="3095625" y="1099870"/>
                </a:lnTo>
                <a:lnTo>
                  <a:pt x="3096095" y="1100988"/>
                </a:lnTo>
                <a:lnTo>
                  <a:pt x="3097961" y="1102842"/>
                </a:lnTo>
                <a:lnTo>
                  <a:pt x="3099079" y="1103312"/>
                </a:lnTo>
                <a:lnTo>
                  <a:pt x="3101708" y="1103312"/>
                </a:lnTo>
                <a:lnTo>
                  <a:pt x="3102826" y="1102842"/>
                </a:lnTo>
                <a:lnTo>
                  <a:pt x="3104692" y="1100988"/>
                </a:lnTo>
                <a:lnTo>
                  <a:pt x="3105150" y="1099870"/>
                </a:lnTo>
                <a:lnTo>
                  <a:pt x="3105150" y="1097229"/>
                </a:lnTo>
                <a:close/>
              </a:path>
              <a:path w="4200525" h="1650364">
                <a:moveTo>
                  <a:pt x="3105150" y="550341"/>
                </a:moveTo>
                <a:lnTo>
                  <a:pt x="3104692" y="549224"/>
                </a:lnTo>
                <a:lnTo>
                  <a:pt x="3102826" y="547357"/>
                </a:lnTo>
                <a:lnTo>
                  <a:pt x="3101708" y="546887"/>
                </a:lnTo>
                <a:lnTo>
                  <a:pt x="3099079" y="546887"/>
                </a:lnTo>
                <a:lnTo>
                  <a:pt x="3097961" y="547357"/>
                </a:lnTo>
                <a:lnTo>
                  <a:pt x="3096095" y="549224"/>
                </a:lnTo>
                <a:lnTo>
                  <a:pt x="3095625" y="550341"/>
                </a:lnTo>
                <a:lnTo>
                  <a:pt x="3095625" y="552970"/>
                </a:lnTo>
                <a:lnTo>
                  <a:pt x="3096095" y="554088"/>
                </a:lnTo>
                <a:lnTo>
                  <a:pt x="3097961" y="555955"/>
                </a:lnTo>
                <a:lnTo>
                  <a:pt x="3099079" y="556412"/>
                </a:lnTo>
                <a:lnTo>
                  <a:pt x="3101708" y="556412"/>
                </a:lnTo>
                <a:lnTo>
                  <a:pt x="3102826" y="555955"/>
                </a:lnTo>
                <a:lnTo>
                  <a:pt x="3104692" y="554088"/>
                </a:lnTo>
                <a:lnTo>
                  <a:pt x="3105150" y="552970"/>
                </a:lnTo>
                <a:lnTo>
                  <a:pt x="3105150" y="550341"/>
                </a:lnTo>
                <a:close/>
              </a:path>
              <a:path w="4200525" h="1650364">
                <a:moveTo>
                  <a:pt x="3105150" y="3441"/>
                </a:moveTo>
                <a:lnTo>
                  <a:pt x="3104692" y="2324"/>
                </a:lnTo>
                <a:lnTo>
                  <a:pt x="3102826" y="469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69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83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83"/>
                </a:lnTo>
                <a:lnTo>
                  <a:pt x="3105150" y="3441"/>
                </a:lnTo>
                <a:close/>
              </a:path>
              <a:path w="4200525" h="1650364">
                <a:moveTo>
                  <a:pt x="3152775" y="1644129"/>
                </a:moveTo>
                <a:lnTo>
                  <a:pt x="3152317" y="1643011"/>
                </a:lnTo>
                <a:lnTo>
                  <a:pt x="3150451" y="1641144"/>
                </a:lnTo>
                <a:lnTo>
                  <a:pt x="3149333" y="1640674"/>
                </a:lnTo>
                <a:lnTo>
                  <a:pt x="3146704" y="1640674"/>
                </a:lnTo>
                <a:lnTo>
                  <a:pt x="3145586" y="1641144"/>
                </a:lnTo>
                <a:lnTo>
                  <a:pt x="3143720" y="1643011"/>
                </a:lnTo>
                <a:lnTo>
                  <a:pt x="3143250" y="1644129"/>
                </a:lnTo>
                <a:lnTo>
                  <a:pt x="3143250" y="1646758"/>
                </a:lnTo>
                <a:lnTo>
                  <a:pt x="3143720" y="1647875"/>
                </a:lnTo>
                <a:lnTo>
                  <a:pt x="3145586" y="1649742"/>
                </a:lnTo>
                <a:lnTo>
                  <a:pt x="3146704" y="1650199"/>
                </a:lnTo>
                <a:lnTo>
                  <a:pt x="3149333" y="1650199"/>
                </a:lnTo>
                <a:lnTo>
                  <a:pt x="3150451" y="1649742"/>
                </a:lnTo>
                <a:lnTo>
                  <a:pt x="3152317" y="1647875"/>
                </a:lnTo>
                <a:lnTo>
                  <a:pt x="3152775" y="1646758"/>
                </a:lnTo>
                <a:lnTo>
                  <a:pt x="3152775" y="1644129"/>
                </a:lnTo>
                <a:close/>
              </a:path>
              <a:path w="4200525" h="1650364">
                <a:moveTo>
                  <a:pt x="3152775" y="1097229"/>
                </a:moveTo>
                <a:lnTo>
                  <a:pt x="3152317" y="1096111"/>
                </a:lnTo>
                <a:lnTo>
                  <a:pt x="3150451" y="1094257"/>
                </a:lnTo>
                <a:lnTo>
                  <a:pt x="3149333" y="1093787"/>
                </a:lnTo>
                <a:lnTo>
                  <a:pt x="3146704" y="1093787"/>
                </a:lnTo>
                <a:lnTo>
                  <a:pt x="3145586" y="1094257"/>
                </a:lnTo>
                <a:lnTo>
                  <a:pt x="3143720" y="1096111"/>
                </a:lnTo>
                <a:lnTo>
                  <a:pt x="3143250" y="1097229"/>
                </a:lnTo>
                <a:lnTo>
                  <a:pt x="3143250" y="1099870"/>
                </a:lnTo>
                <a:lnTo>
                  <a:pt x="3143720" y="1100988"/>
                </a:lnTo>
                <a:lnTo>
                  <a:pt x="3145586" y="1102842"/>
                </a:lnTo>
                <a:lnTo>
                  <a:pt x="3146704" y="1103312"/>
                </a:lnTo>
                <a:lnTo>
                  <a:pt x="3149333" y="1103312"/>
                </a:lnTo>
                <a:lnTo>
                  <a:pt x="3150451" y="1102842"/>
                </a:lnTo>
                <a:lnTo>
                  <a:pt x="3152317" y="1100988"/>
                </a:lnTo>
                <a:lnTo>
                  <a:pt x="3152775" y="1099870"/>
                </a:lnTo>
                <a:lnTo>
                  <a:pt x="3152775" y="1097229"/>
                </a:lnTo>
                <a:close/>
              </a:path>
              <a:path w="4200525" h="1650364">
                <a:moveTo>
                  <a:pt x="3152775" y="550341"/>
                </a:moveTo>
                <a:lnTo>
                  <a:pt x="3152317" y="549224"/>
                </a:lnTo>
                <a:lnTo>
                  <a:pt x="3150451" y="547357"/>
                </a:lnTo>
                <a:lnTo>
                  <a:pt x="3149333" y="546887"/>
                </a:lnTo>
                <a:lnTo>
                  <a:pt x="3146704" y="546887"/>
                </a:lnTo>
                <a:lnTo>
                  <a:pt x="3145586" y="547357"/>
                </a:lnTo>
                <a:lnTo>
                  <a:pt x="3143720" y="549224"/>
                </a:lnTo>
                <a:lnTo>
                  <a:pt x="3143250" y="550341"/>
                </a:lnTo>
                <a:lnTo>
                  <a:pt x="3143250" y="552970"/>
                </a:lnTo>
                <a:lnTo>
                  <a:pt x="3143720" y="554088"/>
                </a:lnTo>
                <a:lnTo>
                  <a:pt x="3145586" y="555955"/>
                </a:lnTo>
                <a:lnTo>
                  <a:pt x="3146704" y="556412"/>
                </a:lnTo>
                <a:lnTo>
                  <a:pt x="3149333" y="556412"/>
                </a:lnTo>
                <a:lnTo>
                  <a:pt x="3150451" y="555955"/>
                </a:lnTo>
                <a:lnTo>
                  <a:pt x="3152317" y="554088"/>
                </a:lnTo>
                <a:lnTo>
                  <a:pt x="3152775" y="552970"/>
                </a:lnTo>
                <a:lnTo>
                  <a:pt x="3152775" y="550341"/>
                </a:lnTo>
                <a:close/>
              </a:path>
              <a:path w="4200525" h="1650364">
                <a:moveTo>
                  <a:pt x="3152775" y="3441"/>
                </a:moveTo>
                <a:lnTo>
                  <a:pt x="3152317" y="2324"/>
                </a:lnTo>
                <a:lnTo>
                  <a:pt x="3150451" y="469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69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83"/>
                </a:lnTo>
                <a:lnTo>
                  <a:pt x="3143720" y="7200"/>
                </a:lnTo>
                <a:lnTo>
                  <a:pt x="3145586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83"/>
                </a:lnTo>
                <a:lnTo>
                  <a:pt x="3152775" y="3441"/>
                </a:lnTo>
                <a:close/>
              </a:path>
              <a:path w="4200525" h="1650364">
                <a:moveTo>
                  <a:pt x="3200400" y="1644129"/>
                </a:moveTo>
                <a:lnTo>
                  <a:pt x="3199942" y="1643011"/>
                </a:lnTo>
                <a:lnTo>
                  <a:pt x="3198076" y="1641144"/>
                </a:lnTo>
                <a:lnTo>
                  <a:pt x="3196958" y="1640674"/>
                </a:lnTo>
                <a:lnTo>
                  <a:pt x="3194329" y="1640674"/>
                </a:lnTo>
                <a:lnTo>
                  <a:pt x="3193211" y="1641144"/>
                </a:lnTo>
                <a:lnTo>
                  <a:pt x="3191345" y="1643011"/>
                </a:lnTo>
                <a:lnTo>
                  <a:pt x="3190875" y="1644129"/>
                </a:lnTo>
                <a:lnTo>
                  <a:pt x="3190875" y="1646758"/>
                </a:lnTo>
                <a:lnTo>
                  <a:pt x="3191345" y="1647875"/>
                </a:lnTo>
                <a:lnTo>
                  <a:pt x="3193211" y="1649742"/>
                </a:lnTo>
                <a:lnTo>
                  <a:pt x="3194329" y="1650199"/>
                </a:lnTo>
                <a:lnTo>
                  <a:pt x="3196958" y="1650199"/>
                </a:lnTo>
                <a:lnTo>
                  <a:pt x="3198076" y="1649742"/>
                </a:lnTo>
                <a:lnTo>
                  <a:pt x="3199942" y="1647875"/>
                </a:lnTo>
                <a:lnTo>
                  <a:pt x="3200400" y="1646758"/>
                </a:lnTo>
                <a:lnTo>
                  <a:pt x="3200400" y="1644129"/>
                </a:lnTo>
                <a:close/>
              </a:path>
              <a:path w="4200525" h="1650364">
                <a:moveTo>
                  <a:pt x="3200400" y="1097229"/>
                </a:moveTo>
                <a:lnTo>
                  <a:pt x="3199942" y="1096111"/>
                </a:lnTo>
                <a:lnTo>
                  <a:pt x="3198076" y="1094257"/>
                </a:lnTo>
                <a:lnTo>
                  <a:pt x="3196958" y="1093787"/>
                </a:lnTo>
                <a:lnTo>
                  <a:pt x="3194329" y="1093787"/>
                </a:lnTo>
                <a:lnTo>
                  <a:pt x="3193211" y="1094257"/>
                </a:lnTo>
                <a:lnTo>
                  <a:pt x="3191345" y="1096111"/>
                </a:lnTo>
                <a:lnTo>
                  <a:pt x="3190875" y="1097229"/>
                </a:lnTo>
                <a:lnTo>
                  <a:pt x="3190875" y="1099870"/>
                </a:lnTo>
                <a:lnTo>
                  <a:pt x="3191345" y="1100988"/>
                </a:lnTo>
                <a:lnTo>
                  <a:pt x="3193211" y="1102842"/>
                </a:lnTo>
                <a:lnTo>
                  <a:pt x="3194329" y="1103312"/>
                </a:lnTo>
                <a:lnTo>
                  <a:pt x="3196958" y="1103312"/>
                </a:lnTo>
                <a:lnTo>
                  <a:pt x="3198076" y="1102842"/>
                </a:lnTo>
                <a:lnTo>
                  <a:pt x="3199942" y="1100988"/>
                </a:lnTo>
                <a:lnTo>
                  <a:pt x="3200400" y="1099870"/>
                </a:lnTo>
                <a:lnTo>
                  <a:pt x="3200400" y="1097229"/>
                </a:lnTo>
                <a:close/>
              </a:path>
              <a:path w="4200525" h="1650364">
                <a:moveTo>
                  <a:pt x="3200400" y="550341"/>
                </a:moveTo>
                <a:lnTo>
                  <a:pt x="3199942" y="549224"/>
                </a:lnTo>
                <a:lnTo>
                  <a:pt x="3198076" y="547357"/>
                </a:lnTo>
                <a:lnTo>
                  <a:pt x="3196958" y="546887"/>
                </a:lnTo>
                <a:lnTo>
                  <a:pt x="3194329" y="546887"/>
                </a:lnTo>
                <a:lnTo>
                  <a:pt x="3193211" y="547357"/>
                </a:lnTo>
                <a:lnTo>
                  <a:pt x="3191345" y="549224"/>
                </a:lnTo>
                <a:lnTo>
                  <a:pt x="3190875" y="550341"/>
                </a:lnTo>
                <a:lnTo>
                  <a:pt x="3190875" y="552970"/>
                </a:lnTo>
                <a:lnTo>
                  <a:pt x="3191345" y="554088"/>
                </a:lnTo>
                <a:lnTo>
                  <a:pt x="3193211" y="555955"/>
                </a:lnTo>
                <a:lnTo>
                  <a:pt x="3194329" y="556412"/>
                </a:lnTo>
                <a:lnTo>
                  <a:pt x="3196958" y="556412"/>
                </a:lnTo>
                <a:lnTo>
                  <a:pt x="3198076" y="555955"/>
                </a:lnTo>
                <a:lnTo>
                  <a:pt x="3199942" y="554088"/>
                </a:lnTo>
                <a:lnTo>
                  <a:pt x="3200400" y="552970"/>
                </a:lnTo>
                <a:lnTo>
                  <a:pt x="3200400" y="550341"/>
                </a:lnTo>
                <a:close/>
              </a:path>
              <a:path w="4200525" h="1650364">
                <a:moveTo>
                  <a:pt x="3200400" y="3441"/>
                </a:moveTo>
                <a:lnTo>
                  <a:pt x="3199942" y="2324"/>
                </a:lnTo>
                <a:lnTo>
                  <a:pt x="3198076" y="469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69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83"/>
                </a:lnTo>
                <a:lnTo>
                  <a:pt x="3191345" y="7200"/>
                </a:lnTo>
                <a:lnTo>
                  <a:pt x="3193211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83"/>
                </a:lnTo>
                <a:lnTo>
                  <a:pt x="3200400" y="3441"/>
                </a:lnTo>
                <a:close/>
              </a:path>
              <a:path w="4200525" h="1650364">
                <a:moveTo>
                  <a:pt x="3248025" y="1644129"/>
                </a:moveTo>
                <a:lnTo>
                  <a:pt x="3247567" y="1643011"/>
                </a:lnTo>
                <a:lnTo>
                  <a:pt x="3245701" y="1641144"/>
                </a:lnTo>
                <a:lnTo>
                  <a:pt x="3244583" y="1640674"/>
                </a:lnTo>
                <a:lnTo>
                  <a:pt x="3241954" y="1640674"/>
                </a:lnTo>
                <a:lnTo>
                  <a:pt x="3240836" y="1641144"/>
                </a:lnTo>
                <a:lnTo>
                  <a:pt x="3238970" y="1643011"/>
                </a:lnTo>
                <a:lnTo>
                  <a:pt x="3238500" y="1644129"/>
                </a:lnTo>
                <a:lnTo>
                  <a:pt x="3238500" y="1646758"/>
                </a:lnTo>
                <a:lnTo>
                  <a:pt x="3238970" y="1647875"/>
                </a:lnTo>
                <a:lnTo>
                  <a:pt x="3240836" y="1649742"/>
                </a:lnTo>
                <a:lnTo>
                  <a:pt x="3241954" y="1650199"/>
                </a:lnTo>
                <a:lnTo>
                  <a:pt x="3244583" y="1650199"/>
                </a:lnTo>
                <a:lnTo>
                  <a:pt x="3245701" y="1649742"/>
                </a:lnTo>
                <a:lnTo>
                  <a:pt x="3247567" y="1647875"/>
                </a:lnTo>
                <a:lnTo>
                  <a:pt x="3248025" y="1646758"/>
                </a:lnTo>
                <a:lnTo>
                  <a:pt x="3248025" y="1644129"/>
                </a:lnTo>
                <a:close/>
              </a:path>
              <a:path w="4200525" h="1650364">
                <a:moveTo>
                  <a:pt x="3248025" y="1097229"/>
                </a:moveTo>
                <a:lnTo>
                  <a:pt x="3247567" y="1096111"/>
                </a:lnTo>
                <a:lnTo>
                  <a:pt x="3245701" y="1094257"/>
                </a:lnTo>
                <a:lnTo>
                  <a:pt x="3244583" y="1093787"/>
                </a:lnTo>
                <a:lnTo>
                  <a:pt x="3241954" y="1093787"/>
                </a:lnTo>
                <a:lnTo>
                  <a:pt x="3240836" y="1094257"/>
                </a:lnTo>
                <a:lnTo>
                  <a:pt x="3238970" y="1096111"/>
                </a:lnTo>
                <a:lnTo>
                  <a:pt x="3238500" y="1097229"/>
                </a:lnTo>
                <a:lnTo>
                  <a:pt x="3238500" y="1099870"/>
                </a:lnTo>
                <a:lnTo>
                  <a:pt x="3238970" y="1100988"/>
                </a:lnTo>
                <a:lnTo>
                  <a:pt x="3240836" y="1102842"/>
                </a:lnTo>
                <a:lnTo>
                  <a:pt x="3241954" y="1103312"/>
                </a:lnTo>
                <a:lnTo>
                  <a:pt x="3244583" y="1103312"/>
                </a:lnTo>
                <a:lnTo>
                  <a:pt x="3245701" y="1102842"/>
                </a:lnTo>
                <a:lnTo>
                  <a:pt x="3247567" y="1100988"/>
                </a:lnTo>
                <a:lnTo>
                  <a:pt x="3248025" y="1099870"/>
                </a:lnTo>
                <a:lnTo>
                  <a:pt x="3248025" y="1097229"/>
                </a:lnTo>
                <a:close/>
              </a:path>
              <a:path w="4200525" h="1650364">
                <a:moveTo>
                  <a:pt x="3248025" y="550341"/>
                </a:moveTo>
                <a:lnTo>
                  <a:pt x="3247567" y="549224"/>
                </a:lnTo>
                <a:lnTo>
                  <a:pt x="3245701" y="547357"/>
                </a:lnTo>
                <a:lnTo>
                  <a:pt x="3244583" y="546887"/>
                </a:lnTo>
                <a:lnTo>
                  <a:pt x="3241954" y="546887"/>
                </a:lnTo>
                <a:lnTo>
                  <a:pt x="3240836" y="547357"/>
                </a:lnTo>
                <a:lnTo>
                  <a:pt x="3238970" y="549224"/>
                </a:lnTo>
                <a:lnTo>
                  <a:pt x="3238500" y="550341"/>
                </a:lnTo>
                <a:lnTo>
                  <a:pt x="3238500" y="552970"/>
                </a:lnTo>
                <a:lnTo>
                  <a:pt x="3238970" y="554088"/>
                </a:lnTo>
                <a:lnTo>
                  <a:pt x="3240836" y="555955"/>
                </a:lnTo>
                <a:lnTo>
                  <a:pt x="3241954" y="556412"/>
                </a:lnTo>
                <a:lnTo>
                  <a:pt x="3244583" y="556412"/>
                </a:lnTo>
                <a:lnTo>
                  <a:pt x="3245701" y="555955"/>
                </a:lnTo>
                <a:lnTo>
                  <a:pt x="3247567" y="554088"/>
                </a:lnTo>
                <a:lnTo>
                  <a:pt x="3248025" y="552970"/>
                </a:lnTo>
                <a:lnTo>
                  <a:pt x="3248025" y="550341"/>
                </a:lnTo>
                <a:close/>
              </a:path>
              <a:path w="4200525" h="1650364">
                <a:moveTo>
                  <a:pt x="3248025" y="3441"/>
                </a:moveTo>
                <a:lnTo>
                  <a:pt x="3247567" y="2324"/>
                </a:lnTo>
                <a:lnTo>
                  <a:pt x="3245701" y="469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69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83"/>
                </a:lnTo>
                <a:lnTo>
                  <a:pt x="3238970" y="7200"/>
                </a:lnTo>
                <a:lnTo>
                  <a:pt x="3240836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83"/>
                </a:lnTo>
                <a:lnTo>
                  <a:pt x="3248025" y="3441"/>
                </a:lnTo>
                <a:close/>
              </a:path>
              <a:path w="4200525" h="1650364">
                <a:moveTo>
                  <a:pt x="3295650" y="1644129"/>
                </a:moveTo>
                <a:lnTo>
                  <a:pt x="3295192" y="1643011"/>
                </a:lnTo>
                <a:lnTo>
                  <a:pt x="3293326" y="1641144"/>
                </a:lnTo>
                <a:lnTo>
                  <a:pt x="3292208" y="1640674"/>
                </a:lnTo>
                <a:lnTo>
                  <a:pt x="3289579" y="1640674"/>
                </a:lnTo>
                <a:lnTo>
                  <a:pt x="3288461" y="1641144"/>
                </a:lnTo>
                <a:lnTo>
                  <a:pt x="3286595" y="1643011"/>
                </a:lnTo>
                <a:lnTo>
                  <a:pt x="3286125" y="1644129"/>
                </a:lnTo>
                <a:lnTo>
                  <a:pt x="3286125" y="1646758"/>
                </a:lnTo>
                <a:lnTo>
                  <a:pt x="3286595" y="1647875"/>
                </a:lnTo>
                <a:lnTo>
                  <a:pt x="3288461" y="1649742"/>
                </a:lnTo>
                <a:lnTo>
                  <a:pt x="3289579" y="1650199"/>
                </a:lnTo>
                <a:lnTo>
                  <a:pt x="3292208" y="1650199"/>
                </a:lnTo>
                <a:lnTo>
                  <a:pt x="3293326" y="1649742"/>
                </a:lnTo>
                <a:lnTo>
                  <a:pt x="3295192" y="1647875"/>
                </a:lnTo>
                <a:lnTo>
                  <a:pt x="3295650" y="1646758"/>
                </a:lnTo>
                <a:lnTo>
                  <a:pt x="3295650" y="1644129"/>
                </a:lnTo>
                <a:close/>
              </a:path>
              <a:path w="4200525" h="1650364">
                <a:moveTo>
                  <a:pt x="3295650" y="1097229"/>
                </a:moveTo>
                <a:lnTo>
                  <a:pt x="3295192" y="1096111"/>
                </a:lnTo>
                <a:lnTo>
                  <a:pt x="3293326" y="1094257"/>
                </a:lnTo>
                <a:lnTo>
                  <a:pt x="3292208" y="1093787"/>
                </a:lnTo>
                <a:lnTo>
                  <a:pt x="3289579" y="1093787"/>
                </a:lnTo>
                <a:lnTo>
                  <a:pt x="3288461" y="1094257"/>
                </a:lnTo>
                <a:lnTo>
                  <a:pt x="3286595" y="1096111"/>
                </a:lnTo>
                <a:lnTo>
                  <a:pt x="3286125" y="1097229"/>
                </a:lnTo>
                <a:lnTo>
                  <a:pt x="3286125" y="1099870"/>
                </a:lnTo>
                <a:lnTo>
                  <a:pt x="3286595" y="1100988"/>
                </a:lnTo>
                <a:lnTo>
                  <a:pt x="3288461" y="1102842"/>
                </a:lnTo>
                <a:lnTo>
                  <a:pt x="3289579" y="1103312"/>
                </a:lnTo>
                <a:lnTo>
                  <a:pt x="3292208" y="1103312"/>
                </a:lnTo>
                <a:lnTo>
                  <a:pt x="3293326" y="1102842"/>
                </a:lnTo>
                <a:lnTo>
                  <a:pt x="3295192" y="1100988"/>
                </a:lnTo>
                <a:lnTo>
                  <a:pt x="3295650" y="1099870"/>
                </a:lnTo>
                <a:lnTo>
                  <a:pt x="3295650" y="1097229"/>
                </a:lnTo>
                <a:close/>
              </a:path>
              <a:path w="4200525" h="1650364">
                <a:moveTo>
                  <a:pt x="3295650" y="550341"/>
                </a:moveTo>
                <a:lnTo>
                  <a:pt x="3295192" y="549224"/>
                </a:lnTo>
                <a:lnTo>
                  <a:pt x="3293326" y="547357"/>
                </a:lnTo>
                <a:lnTo>
                  <a:pt x="3292208" y="546887"/>
                </a:lnTo>
                <a:lnTo>
                  <a:pt x="3289579" y="546887"/>
                </a:lnTo>
                <a:lnTo>
                  <a:pt x="3288461" y="547357"/>
                </a:lnTo>
                <a:lnTo>
                  <a:pt x="3286595" y="549224"/>
                </a:lnTo>
                <a:lnTo>
                  <a:pt x="3286125" y="550341"/>
                </a:lnTo>
                <a:lnTo>
                  <a:pt x="3286125" y="552970"/>
                </a:lnTo>
                <a:lnTo>
                  <a:pt x="3286595" y="554088"/>
                </a:lnTo>
                <a:lnTo>
                  <a:pt x="3288461" y="555955"/>
                </a:lnTo>
                <a:lnTo>
                  <a:pt x="3289579" y="556412"/>
                </a:lnTo>
                <a:lnTo>
                  <a:pt x="3292208" y="556412"/>
                </a:lnTo>
                <a:lnTo>
                  <a:pt x="3293326" y="555955"/>
                </a:lnTo>
                <a:lnTo>
                  <a:pt x="3295192" y="554088"/>
                </a:lnTo>
                <a:lnTo>
                  <a:pt x="3295650" y="552970"/>
                </a:lnTo>
                <a:lnTo>
                  <a:pt x="3295650" y="550341"/>
                </a:lnTo>
                <a:close/>
              </a:path>
              <a:path w="4200525" h="1650364">
                <a:moveTo>
                  <a:pt x="3295650" y="3441"/>
                </a:moveTo>
                <a:lnTo>
                  <a:pt x="3295192" y="2324"/>
                </a:lnTo>
                <a:lnTo>
                  <a:pt x="3293326" y="469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69"/>
                </a:lnTo>
                <a:lnTo>
                  <a:pt x="3286595" y="2324"/>
                </a:lnTo>
                <a:lnTo>
                  <a:pt x="3286125" y="3441"/>
                </a:lnTo>
                <a:lnTo>
                  <a:pt x="3286125" y="6083"/>
                </a:lnTo>
                <a:lnTo>
                  <a:pt x="3286595" y="7200"/>
                </a:lnTo>
                <a:lnTo>
                  <a:pt x="3288461" y="9055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55"/>
                </a:lnTo>
                <a:lnTo>
                  <a:pt x="3295192" y="7200"/>
                </a:lnTo>
                <a:lnTo>
                  <a:pt x="3295650" y="6083"/>
                </a:lnTo>
                <a:lnTo>
                  <a:pt x="3295650" y="3441"/>
                </a:lnTo>
                <a:close/>
              </a:path>
              <a:path w="4200525" h="1650364">
                <a:moveTo>
                  <a:pt x="3343275" y="1644129"/>
                </a:moveTo>
                <a:lnTo>
                  <a:pt x="3342817" y="1643011"/>
                </a:lnTo>
                <a:lnTo>
                  <a:pt x="3340951" y="1641144"/>
                </a:lnTo>
                <a:lnTo>
                  <a:pt x="3339833" y="1640674"/>
                </a:lnTo>
                <a:lnTo>
                  <a:pt x="3337204" y="1640674"/>
                </a:lnTo>
                <a:lnTo>
                  <a:pt x="3336074" y="1641144"/>
                </a:lnTo>
                <a:lnTo>
                  <a:pt x="3334220" y="1643011"/>
                </a:lnTo>
                <a:lnTo>
                  <a:pt x="3333750" y="1644129"/>
                </a:lnTo>
                <a:lnTo>
                  <a:pt x="3333750" y="1646758"/>
                </a:lnTo>
                <a:lnTo>
                  <a:pt x="3334220" y="1647875"/>
                </a:lnTo>
                <a:lnTo>
                  <a:pt x="3336074" y="1649742"/>
                </a:lnTo>
                <a:lnTo>
                  <a:pt x="3337204" y="1650199"/>
                </a:lnTo>
                <a:lnTo>
                  <a:pt x="3339833" y="1650199"/>
                </a:lnTo>
                <a:lnTo>
                  <a:pt x="3340951" y="1649742"/>
                </a:lnTo>
                <a:lnTo>
                  <a:pt x="3342817" y="1647875"/>
                </a:lnTo>
                <a:lnTo>
                  <a:pt x="3343275" y="1646758"/>
                </a:lnTo>
                <a:lnTo>
                  <a:pt x="3343275" y="1644129"/>
                </a:lnTo>
                <a:close/>
              </a:path>
              <a:path w="4200525" h="1650364">
                <a:moveTo>
                  <a:pt x="3343275" y="1097229"/>
                </a:moveTo>
                <a:lnTo>
                  <a:pt x="3342817" y="1096111"/>
                </a:lnTo>
                <a:lnTo>
                  <a:pt x="3340951" y="1094257"/>
                </a:lnTo>
                <a:lnTo>
                  <a:pt x="3339833" y="1093787"/>
                </a:lnTo>
                <a:lnTo>
                  <a:pt x="3337204" y="1093787"/>
                </a:lnTo>
                <a:lnTo>
                  <a:pt x="3336074" y="1094257"/>
                </a:lnTo>
                <a:lnTo>
                  <a:pt x="3334220" y="1096111"/>
                </a:lnTo>
                <a:lnTo>
                  <a:pt x="3333750" y="1097229"/>
                </a:lnTo>
                <a:lnTo>
                  <a:pt x="3333750" y="1099870"/>
                </a:lnTo>
                <a:lnTo>
                  <a:pt x="3334220" y="1100988"/>
                </a:lnTo>
                <a:lnTo>
                  <a:pt x="3336074" y="1102842"/>
                </a:lnTo>
                <a:lnTo>
                  <a:pt x="3337204" y="1103312"/>
                </a:lnTo>
                <a:lnTo>
                  <a:pt x="3339833" y="1103312"/>
                </a:lnTo>
                <a:lnTo>
                  <a:pt x="3340951" y="1102842"/>
                </a:lnTo>
                <a:lnTo>
                  <a:pt x="3342817" y="1100988"/>
                </a:lnTo>
                <a:lnTo>
                  <a:pt x="3343275" y="1099870"/>
                </a:lnTo>
                <a:lnTo>
                  <a:pt x="3343275" y="1097229"/>
                </a:lnTo>
                <a:close/>
              </a:path>
              <a:path w="4200525" h="1650364">
                <a:moveTo>
                  <a:pt x="3343275" y="550341"/>
                </a:moveTo>
                <a:lnTo>
                  <a:pt x="3342817" y="549224"/>
                </a:lnTo>
                <a:lnTo>
                  <a:pt x="3340951" y="547357"/>
                </a:lnTo>
                <a:lnTo>
                  <a:pt x="3339833" y="546887"/>
                </a:lnTo>
                <a:lnTo>
                  <a:pt x="3337204" y="546887"/>
                </a:lnTo>
                <a:lnTo>
                  <a:pt x="3336074" y="547357"/>
                </a:lnTo>
                <a:lnTo>
                  <a:pt x="3334220" y="549224"/>
                </a:lnTo>
                <a:lnTo>
                  <a:pt x="3333750" y="550341"/>
                </a:lnTo>
                <a:lnTo>
                  <a:pt x="3333750" y="552970"/>
                </a:lnTo>
                <a:lnTo>
                  <a:pt x="3334220" y="554088"/>
                </a:lnTo>
                <a:lnTo>
                  <a:pt x="3336074" y="555955"/>
                </a:lnTo>
                <a:lnTo>
                  <a:pt x="3337204" y="556412"/>
                </a:lnTo>
                <a:lnTo>
                  <a:pt x="3339833" y="556412"/>
                </a:lnTo>
                <a:lnTo>
                  <a:pt x="3340951" y="555955"/>
                </a:lnTo>
                <a:lnTo>
                  <a:pt x="3342817" y="554088"/>
                </a:lnTo>
                <a:lnTo>
                  <a:pt x="3343275" y="552970"/>
                </a:lnTo>
                <a:lnTo>
                  <a:pt x="3343275" y="550341"/>
                </a:lnTo>
                <a:close/>
              </a:path>
              <a:path w="4200525" h="1650364">
                <a:moveTo>
                  <a:pt x="3343275" y="3441"/>
                </a:moveTo>
                <a:lnTo>
                  <a:pt x="3342817" y="2324"/>
                </a:lnTo>
                <a:lnTo>
                  <a:pt x="3340951" y="469"/>
                </a:lnTo>
                <a:lnTo>
                  <a:pt x="3339833" y="0"/>
                </a:lnTo>
                <a:lnTo>
                  <a:pt x="3337204" y="0"/>
                </a:lnTo>
                <a:lnTo>
                  <a:pt x="3336074" y="469"/>
                </a:lnTo>
                <a:lnTo>
                  <a:pt x="3334220" y="2324"/>
                </a:lnTo>
                <a:lnTo>
                  <a:pt x="3333750" y="3441"/>
                </a:lnTo>
                <a:lnTo>
                  <a:pt x="3333750" y="6083"/>
                </a:lnTo>
                <a:lnTo>
                  <a:pt x="3334220" y="7200"/>
                </a:lnTo>
                <a:lnTo>
                  <a:pt x="3336074" y="9055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55"/>
                </a:lnTo>
                <a:lnTo>
                  <a:pt x="3342817" y="7200"/>
                </a:lnTo>
                <a:lnTo>
                  <a:pt x="3343275" y="6083"/>
                </a:lnTo>
                <a:lnTo>
                  <a:pt x="3343275" y="3441"/>
                </a:lnTo>
                <a:close/>
              </a:path>
              <a:path w="4200525" h="1650364">
                <a:moveTo>
                  <a:pt x="3390900" y="1644129"/>
                </a:moveTo>
                <a:lnTo>
                  <a:pt x="3390442" y="1643011"/>
                </a:lnTo>
                <a:lnTo>
                  <a:pt x="3388576" y="1641144"/>
                </a:lnTo>
                <a:lnTo>
                  <a:pt x="3387458" y="1640674"/>
                </a:lnTo>
                <a:lnTo>
                  <a:pt x="3384829" y="1640674"/>
                </a:lnTo>
                <a:lnTo>
                  <a:pt x="3383699" y="1641144"/>
                </a:lnTo>
                <a:lnTo>
                  <a:pt x="3381845" y="1643011"/>
                </a:lnTo>
                <a:lnTo>
                  <a:pt x="3381375" y="1644129"/>
                </a:lnTo>
                <a:lnTo>
                  <a:pt x="3381375" y="1646758"/>
                </a:lnTo>
                <a:lnTo>
                  <a:pt x="3381845" y="1647875"/>
                </a:lnTo>
                <a:lnTo>
                  <a:pt x="3383699" y="1649742"/>
                </a:lnTo>
                <a:lnTo>
                  <a:pt x="3384829" y="1650199"/>
                </a:lnTo>
                <a:lnTo>
                  <a:pt x="3387458" y="1650199"/>
                </a:lnTo>
                <a:lnTo>
                  <a:pt x="3388576" y="1649742"/>
                </a:lnTo>
                <a:lnTo>
                  <a:pt x="3390442" y="1647875"/>
                </a:lnTo>
                <a:lnTo>
                  <a:pt x="3390900" y="1646758"/>
                </a:lnTo>
                <a:lnTo>
                  <a:pt x="3390900" y="1644129"/>
                </a:lnTo>
                <a:close/>
              </a:path>
              <a:path w="4200525" h="1650364">
                <a:moveTo>
                  <a:pt x="3390900" y="1097229"/>
                </a:moveTo>
                <a:lnTo>
                  <a:pt x="3390442" y="1096111"/>
                </a:lnTo>
                <a:lnTo>
                  <a:pt x="3388576" y="1094257"/>
                </a:lnTo>
                <a:lnTo>
                  <a:pt x="3387458" y="1093787"/>
                </a:lnTo>
                <a:lnTo>
                  <a:pt x="3384829" y="1093787"/>
                </a:lnTo>
                <a:lnTo>
                  <a:pt x="3383699" y="1094257"/>
                </a:lnTo>
                <a:lnTo>
                  <a:pt x="3381845" y="1096111"/>
                </a:lnTo>
                <a:lnTo>
                  <a:pt x="3381375" y="1097229"/>
                </a:lnTo>
                <a:lnTo>
                  <a:pt x="3381375" y="1099870"/>
                </a:lnTo>
                <a:lnTo>
                  <a:pt x="3381845" y="1100988"/>
                </a:lnTo>
                <a:lnTo>
                  <a:pt x="3383699" y="1102842"/>
                </a:lnTo>
                <a:lnTo>
                  <a:pt x="3384829" y="1103312"/>
                </a:lnTo>
                <a:lnTo>
                  <a:pt x="3387458" y="1103312"/>
                </a:lnTo>
                <a:lnTo>
                  <a:pt x="3388576" y="1102842"/>
                </a:lnTo>
                <a:lnTo>
                  <a:pt x="3390442" y="1100988"/>
                </a:lnTo>
                <a:lnTo>
                  <a:pt x="3390900" y="1099870"/>
                </a:lnTo>
                <a:lnTo>
                  <a:pt x="3390900" y="1097229"/>
                </a:lnTo>
                <a:close/>
              </a:path>
              <a:path w="4200525" h="1650364">
                <a:moveTo>
                  <a:pt x="3390900" y="550341"/>
                </a:moveTo>
                <a:lnTo>
                  <a:pt x="3390442" y="549224"/>
                </a:lnTo>
                <a:lnTo>
                  <a:pt x="3388576" y="547357"/>
                </a:lnTo>
                <a:lnTo>
                  <a:pt x="3387458" y="546887"/>
                </a:lnTo>
                <a:lnTo>
                  <a:pt x="3384829" y="546887"/>
                </a:lnTo>
                <a:lnTo>
                  <a:pt x="3383699" y="547357"/>
                </a:lnTo>
                <a:lnTo>
                  <a:pt x="3381845" y="549224"/>
                </a:lnTo>
                <a:lnTo>
                  <a:pt x="3381375" y="550341"/>
                </a:lnTo>
                <a:lnTo>
                  <a:pt x="3381375" y="552970"/>
                </a:lnTo>
                <a:lnTo>
                  <a:pt x="3381845" y="554088"/>
                </a:lnTo>
                <a:lnTo>
                  <a:pt x="3383699" y="555955"/>
                </a:lnTo>
                <a:lnTo>
                  <a:pt x="3384829" y="556412"/>
                </a:lnTo>
                <a:lnTo>
                  <a:pt x="3387458" y="556412"/>
                </a:lnTo>
                <a:lnTo>
                  <a:pt x="3388576" y="555955"/>
                </a:lnTo>
                <a:lnTo>
                  <a:pt x="3390442" y="554088"/>
                </a:lnTo>
                <a:lnTo>
                  <a:pt x="3390900" y="552970"/>
                </a:lnTo>
                <a:lnTo>
                  <a:pt x="3390900" y="550341"/>
                </a:lnTo>
                <a:close/>
              </a:path>
              <a:path w="4200525" h="1650364">
                <a:moveTo>
                  <a:pt x="3390900" y="3441"/>
                </a:moveTo>
                <a:lnTo>
                  <a:pt x="3390442" y="2324"/>
                </a:lnTo>
                <a:lnTo>
                  <a:pt x="3388576" y="469"/>
                </a:lnTo>
                <a:lnTo>
                  <a:pt x="3387458" y="0"/>
                </a:lnTo>
                <a:lnTo>
                  <a:pt x="3384829" y="0"/>
                </a:lnTo>
                <a:lnTo>
                  <a:pt x="3383699" y="469"/>
                </a:lnTo>
                <a:lnTo>
                  <a:pt x="3381845" y="2324"/>
                </a:lnTo>
                <a:lnTo>
                  <a:pt x="3381375" y="3441"/>
                </a:lnTo>
                <a:lnTo>
                  <a:pt x="3381375" y="6083"/>
                </a:lnTo>
                <a:lnTo>
                  <a:pt x="3381845" y="7200"/>
                </a:lnTo>
                <a:lnTo>
                  <a:pt x="3383699" y="9055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55"/>
                </a:lnTo>
                <a:lnTo>
                  <a:pt x="3390442" y="7200"/>
                </a:lnTo>
                <a:lnTo>
                  <a:pt x="3390900" y="6083"/>
                </a:lnTo>
                <a:lnTo>
                  <a:pt x="3390900" y="3441"/>
                </a:lnTo>
                <a:close/>
              </a:path>
              <a:path w="4200525" h="1650364">
                <a:moveTo>
                  <a:pt x="3438525" y="1644129"/>
                </a:moveTo>
                <a:lnTo>
                  <a:pt x="3438067" y="1643011"/>
                </a:lnTo>
                <a:lnTo>
                  <a:pt x="3436201" y="1641144"/>
                </a:lnTo>
                <a:lnTo>
                  <a:pt x="3435083" y="1640674"/>
                </a:lnTo>
                <a:lnTo>
                  <a:pt x="3432454" y="1640674"/>
                </a:lnTo>
                <a:lnTo>
                  <a:pt x="3431324" y="1641144"/>
                </a:lnTo>
                <a:lnTo>
                  <a:pt x="3429470" y="1643011"/>
                </a:lnTo>
                <a:lnTo>
                  <a:pt x="3429000" y="1644129"/>
                </a:lnTo>
                <a:lnTo>
                  <a:pt x="3429000" y="1646758"/>
                </a:lnTo>
                <a:lnTo>
                  <a:pt x="3429470" y="1647875"/>
                </a:lnTo>
                <a:lnTo>
                  <a:pt x="3431324" y="1649742"/>
                </a:lnTo>
                <a:lnTo>
                  <a:pt x="3432454" y="1650199"/>
                </a:lnTo>
                <a:lnTo>
                  <a:pt x="3435083" y="1650199"/>
                </a:lnTo>
                <a:lnTo>
                  <a:pt x="3436201" y="1649742"/>
                </a:lnTo>
                <a:lnTo>
                  <a:pt x="3438067" y="1647875"/>
                </a:lnTo>
                <a:lnTo>
                  <a:pt x="3438525" y="1646758"/>
                </a:lnTo>
                <a:lnTo>
                  <a:pt x="3438525" y="1644129"/>
                </a:lnTo>
                <a:close/>
              </a:path>
              <a:path w="4200525" h="1650364">
                <a:moveTo>
                  <a:pt x="3438525" y="1097229"/>
                </a:moveTo>
                <a:lnTo>
                  <a:pt x="3438067" y="1096111"/>
                </a:lnTo>
                <a:lnTo>
                  <a:pt x="3436201" y="1094257"/>
                </a:lnTo>
                <a:lnTo>
                  <a:pt x="3435083" y="1093787"/>
                </a:lnTo>
                <a:lnTo>
                  <a:pt x="3432454" y="1093787"/>
                </a:lnTo>
                <a:lnTo>
                  <a:pt x="3431324" y="1094257"/>
                </a:lnTo>
                <a:lnTo>
                  <a:pt x="3429470" y="1096111"/>
                </a:lnTo>
                <a:lnTo>
                  <a:pt x="3429000" y="1097229"/>
                </a:lnTo>
                <a:lnTo>
                  <a:pt x="3429000" y="1099870"/>
                </a:lnTo>
                <a:lnTo>
                  <a:pt x="3429470" y="1100988"/>
                </a:lnTo>
                <a:lnTo>
                  <a:pt x="3431324" y="1102842"/>
                </a:lnTo>
                <a:lnTo>
                  <a:pt x="3432454" y="1103312"/>
                </a:lnTo>
                <a:lnTo>
                  <a:pt x="3435083" y="1103312"/>
                </a:lnTo>
                <a:lnTo>
                  <a:pt x="3436201" y="1102842"/>
                </a:lnTo>
                <a:lnTo>
                  <a:pt x="3438067" y="1100988"/>
                </a:lnTo>
                <a:lnTo>
                  <a:pt x="3438525" y="1099870"/>
                </a:lnTo>
                <a:lnTo>
                  <a:pt x="3438525" y="1097229"/>
                </a:lnTo>
                <a:close/>
              </a:path>
              <a:path w="4200525" h="1650364">
                <a:moveTo>
                  <a:pt x="3438525" y="550341"/>
                </a:moveTo>
                <a:lnTo>
                  <a:pt x="3438067" y="549224"/>
                </a:lnTo>
                <a:lnTo>
                  <a:pt x="3436201" y="547357"/>
                </a:lnTo>
                <a:lnTo>
                  <a:pt x="3435083" y="546887"/>
                </a:lnTo>
                <a:lnTo>
                  <a:pt x="3432454" y="546887"/>
                </a:lnTo>
                <a:lnTo>
                  <a:pt x="3431324" y="547357"/>
                </a:lnTo>
                <a:lnTo>
                  <a:pt x="3429470" y="549224"/>
                </a:lnTo>
                <a:lnTo>
                  <a:pt x="3429000" y="550341"/>
                </a:lnTo>
                <a:lnTo>
                  <a:pt x="3429000" y="552970"/>
                </a:lnTo>
                <a:lnTo>
                  <a:pt x="3429470" y="554088"/>
                </a:lnTo>
                <a:lnTo>
                  <a:pt x="3431324" y="555955"/>
                </a:lnTo>
                <a:lnTo>
                  <a:pt x="3432454" y="556412"/>
                </a:lnTo>
                <a:lnTo>
                  <a:pt x="3435083" y="556412"/>
                </a:lnTo>
                <a:lnTo>
                  <a:pt x="3436201" y="555955"/>
                </a:lnTo>
                <a:lnTo>
                  <a:pt x="3438067" y="554088"/>
                </a:lnTo>
                <a:lnTo>
                  <a:pt x="3438525" y="552970"/>
                </a:lnTo>
                <a:lnTo>
                  <a:pt x="3438525" y="550341"/>
                </a:lnTo>
                <a:close/>
              </a:path>
              <a:path w="4200525" h="1650364">
                <a:moveTo>
                  <a:pt x="3438525" y="3441"/>
                </a:moveTo>
                <a:lnTo>
                  <a:pt x="3438067" y="2324"/>
                </a:lnTo>
                <a:lnTo>
                  <a:pt x="3436201" y="469"/>
                </a:lnTo>
                <a:lnTo>
                  <a:pt x="3435083" y="0"/>
                </a:lnTo>
                <a:lnTo>
                  <a:pt x="3432454" y="0"/>
                </a:lnTo>
                <a:lnTo>
                  <a:pt x="3431324" y="469"/>
                </a:lnTo>
                <a:lnTo>
                  <a:pt x="3429470" y="2324"/>
                </a:lnTo>
                <a:lnTo>
                  <a:pt x="3429000" y="3441"/>
                </a:lnTo>
                <a:lnTo>
                  <a:pt x="3429000" y="6083"/>
                </a:lnTo>
                <a:lnTo>
                  <a:pt x="3429470" y="7200"/>
                </a:lnTo>
                <a:lnTo>
                  <a:pt x="3431324" y="9055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55"/>
                </a:lnTo>
                <a:lnTo>
                  <a:pt x="3438067" y="7200"/>
                </a:lnTo>
                <a:lnTo>
                  <a:pt x="3438525" y="6083"/>
                </a:lnTo>
                <a:lnTo>
                  <a:pt x="3438525" y="3441"/>
                </a:lnTo>
                <a:close/>
              </a:path>
              <a:path w="4200525" h="1650364">
                <a:moveTo>
                  <a:pt x="3486150" y="1644129"/>
                </a:moveTo>
                <a:lnTo>
                  <a:pt x="3485692" y="1643011"/>
                </a:lnTo>
                <a:lnTo>
                  <a:pt x="3483826" y="1641144"/>
                </a:lnTo>
                <a:lnTo>
                  <a:pt x="3482708" y="1640674"/>
                </a:lnTo>
                <a:lnTo>
                  <a:pt x="3480079" y="1640674"/>
                </a:lnTo>
                <a:lnTo>
                  <a:pt x="3478949" y="1641144"/>
                </a:lnTo>
                <a:lnTo>
                  <a:pt x="3477095" y="1643011"/>
                </a:lnTo>
                <a:lnTo>
                  <a:pt x="3476625" y="1644129"/>
                </a:lnTo>
                <a:lnTo>
                  <a:pt x="3476625" y="1646758"/>
                </a:lnTo>
                <a:lnTo>
                  <a:pt x="3477095" y="1647875"/>
                </a:lnTo>
                <a:lnTo>
                  <a:pt x="3478949" y="1649742"/>
                </a:lnTo>
                <a:lnTo>
                  <a:pt x="3480079" y="1650199"/>
                </a:lnTo>
                <a:lnTo>
                  <a:pt x="3482708" y="1650199"/>
                </a:lnTo>
                <a:lnTo>
                  <a:pt x="3483826" y="1649742"/>
                </a:lnTo>
                <a:lnTo>
                  <a:pt x="3485692" y="1647875"/>
                </a:lnTo>
                <a:lnTo>
                  <a:pt x="3486150" y="1646758"/>
                </a:lnTo>
                <a:lnTo>
                  <a:pt x="3486150" y="1644129"/>
                </a:lnTo>
                <a:close/>
              </a:path>
              <a:path w="4200525" h="1650364">
                <a:moveTo>
                  <a:pt x="3486150" y="1097229"/>
                </a:moveTo>
                <a:lnTo>
                  <a:pt x="3485692" y="1096111"/>
                </a:lnTo>
                <a:lnTo>
                  <a:pt x="3483826" y="1094257"/>
                </a:lnTo>
                <a:lnTo>
                  <a:pt x="3482708" y="1093787"/>
                </a:lnTo>
                <a:lnTo>
                  <a:pt x="3480079" y="1093787"/>
                </a:lnTo>
                <a:lnTo>
                  <a:pt x="3478949" y="1094257"/>
                </a:lnTo>
                <a:lnTo>
                  <a:pt x="3477095" y="1096111"/>
                </a:lnTo>
                <a:lnTo>
                  <a:pt x="3476625" y="1097229"/>
                </a:lnTo>
                <a:lnTo>
                  <a:pt x="3476625" y="1099870"/>
                </a:lnTo>
                <a:lnTo>
                  <a:pt x="3477095" y="1100988"/>
                </a:lnTo>
                <a:lnTo>
                  <a:pt x="3478949" y="1102842"/>
                </a:lnTo>
                <a:lnTo>
                  <a:pt x="3480079" y="1103312"/>
                </a:lnTo>
                <a:lnTo>
                  <a:pt x="3482708" y="1103312"/>
                </a:lnTo>
                <a:lnTo>
                  <a:pt x="3483826" y="1102842"/>
                </a:lnTo>
                <a:lnTo>
                  <a:pt x="3485692" y="1100988"/>
                </a:lnTo>
                <a:lnTo>
                  <a:pt x="3486150" y="1099870"/>
                </a:lnTo>
                <a:lnTo>
                  <a:pt x="3486150" y="1097229"/>
                </a:lnTo>
                <a:close/>
              </a:path>
              <a:path w="4200525" h="1650364">
                <a:moveTo>
                  <a:pt x="3486150" y="550341"/>
                </a:moveTo>
                <a:lnTo>
                  <a:pt x="3485692" y="549224"/>
                </a:lnTo>
                <a:lnTo>
                  <a:pt x="3483826" y="547357"/>
                </a:lnTo>
                <a:lnTo>
                  <a:pt x="3482708" y="546887"/>
                </a:lnTo>
                <a:lnTo>
                  <a:pt x="3480079" y="546887"/>
                </a:lnTo>
                <a:lnTo>
                  <a:pt x="3478949" y="547357"/>
                </a:lnTo>
                <a:lnTo>
                  <a:pt x="3477095" y="549224"/>
                </a:lnTo>
                <a:lnTo>
                  <a:pt x="3476625" y="550341"/>
                </a:lnTo>
                <a:lnTo>
                  <a:pt x="3476625" y="552970"/>
                </a:lnTo>
                <a:lnTo>
                  <a:pt x="3477095" y="554088"/>
                </a:lnTo>
                <a:lnTo>
                  <a:pt x="3478949" y="555955"/>
                </a:lnTo>
                <a:lnTo>
                  <a:pt x="3480079" y="556412"/>
                </a:lnTo>
                <a:lnTo>
                  <a:pt x="3482708" y="556412"/>
                </a:lnTo>
                <a:lnTo>
                  <a:pt x="3483826" y="555955"/>
                </a:lnTo>
                <a:lnTo>
                  <a:pt x="3485692" y="554088"/>
                </a:lnTo>
                <a:lnTo>
                  <a:pt x="3486150" y="552970"/>
                </a:lnTo>
                <a:lnTo>
                  <a:pt x="3486150" y="550341"/>
                </a:lnTo>
                <a:close/>
              </a:path>
              <a:path w="4200525" h="1650364">
                <a:moveTo>
                  <a:pt x="3486150" y="3441"/>
                </a:moveTo>
                <a:lnTo>
                  <a:pt x="3485692" y="2324"/>
                </a:lnTo>
                <a:lnTo>
                  <a:pt x="3483826" y="469"/>
                </a:lnTo>
                <a:lnTo>
                  <a:pt x="3482708" y="0"/>
                </a:lnTo>
                <a:lnTo>
                  <a:pt x="3480079" y="0"/>
                </a:lnTo>
                <a:lnTo>
                  <a:pt x="3478949" y="469"/>
                </a:lnTo>
                <a:lnTo>
                  <a:pt x="3477095" y="2324"/>
                </a:lnTo>
                <a:lnTo>
                  <a:pt x="3476625" y="3441"/>
                </a:lnTo>
                <a:lnTo>
                  <a:pt x="3476625" y="6083"/>
                </a:lnTo>
                <a:lnTo>
                  <a:pt x="3477095" y="7200"/>
                </a:lnTo>
                <a:lnTo>
                  <a:pt x="3478949" y="9055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55"/>
                </a:lnTo>
                <a:lnTo>
                  <a:pt x="3485692" y="7200"/>
                </a:lnTo>
                <a:lnTo>
                  <a:pt x="3486150" y="6083"/>
                </a:lnTo>
                <a:lnTo>
                  <a:pt x="3486150" y="3441"/>
                </a:lnTo>
                <a:close/>
              </a:path>
              <a:path w="4200525" h="1650364">
                <a:moveTo>
                  <a:pt x="3533775" y="1644129"/>
                </a:moveTo>
                <a:lnTo>
                  <a:pt x="3533317" y="1643011"/>
                </a:lnTo>
                <a:lnTo>
                  <a:pt x="3531451" y="1641144"/>
                </a:lnTo>
                <a:lnTo>
                  <a:pt x="3530333" y="1640674"/>
                </a:lnTo>
                <a:lnTo>
                  <a:pt x="3527704" y="1640674"/>
                </a:lnTo>
                <a:lnTo>
                  <a:pt x="3526574" y="1641144"/>
                </a:lnTo>
                <a:lnTo>
                  <a:pt x="3524720" y="1643011"/>
                </a:lnTo>
                <a:lnTo>
                  <a:pt x="3524250" y="1644129"/>
                </a:lnTo>
                <a:lnTo>
                  <a:pt x="3524250" y="1646758"/>
                </a:lnTo>
                <a:lnTo>
                  <a:pt x="3524720" y="1647875"/>
                </a:lnTo>
                <a:lnTo>
                  <a:pt x="3526574" y="1649742"/>
                </a:lnTo>
                <a:lnTo>
                  <a:pt x="3527704" y="1650199"/>
                </a:lnTo>
                <a:lnTo>
                  <a:pt x="3530333" y="1650199"/>
                </a:lnTo>
                <a:lnTo>
                  <a:pt x="3531451" y="1649742"/>
                </a:lnTo>
                <a:lnTo>
                  <a:pt x="3533317" y="1647875"/>
                </a:lnTo>
                <a:lnTo>
                  <a:pt x="3533775" y="1646758"/>
                </a:lnTo>
                <a:lnTo>
                  <a:pt x="3533775" y="1644129"/>
                </a:lnTo>
                <a:close/>
              </a:path>
              <a:path w="4200525" h="1650364">
                <a:moveTo>
                  <a:pt x="3533775" y="1097229"/>
                </a:moveTo>
                <a:lnTo>
                  <a:pt x="3533317" y="1096111"/>
                </a:lnTo>
                <a:lnTo>
                  <a:pt x="3531451" y="1094257"/>
                </a:lnTo>
                <a:lnTo>
                  <a:pt x="3530333" y="1093787"/>
                </a:lnTo>
                <a:lnTo>
                  <a:pt x="3527704" y="1093787"/>
                </a:lnTo>
                <a:lnTo>
                  <a:pt x="3526574" y="1094257"/>
                </a:lnTo>
                <a:lnTo>
                  <a:pt x="3524720" y="1096111"/>
                </a:lnTo>
                <a:lnTo>
                  <a:pt x="3524250" y="1097229"/>
                </a:lnTo>
                <a:lnTo>
                  <a:pt x="3524250" y="1099870"/>
                </a:lnTo>
                <a:lnTo>
                  <a:pt x="3524720" y="1100988"/>
                </a:lnTo>
                <a:lnTo>
                  <a:pt x="3526574" y="1102842"/>
                </a:lnTo>
                <a:lnTo>
                  <a:pt x="3527704" y="1103312"/>
                </a:lnTo>
                <a:lnTo>
                  <a:pt x="3530333" y="1103312"/>
                </a:lnTo>
                <a:lnTo>
                  <a:pt x="3531451" y="1102842"/>
                </a:lnTo>
                <a:lnTo>
                  <a:pt x="3533317" y="1100988"/>
                </a:lnTo>
                <a:lnTo>
                  <a:pt x="3533775" y="1099870"/>
                </a:lnTo>
                <a:lnTo>
                  <a:pt x="3533775" y="1097229"/>
                </a:lnTo>
                <a:close/>
              </a:path>
              <a:path w="4200525" h="1650364">
                <a:moveTo>
                  <a:pt x="3533775" y="550341"/>
                </a:moveTo>
                <a:lnTo>
                  <a:pt x="3533317" y="549224"/>
                </a:lnTo>
                <a:lnTo>
                  <a:pt x="3531451" y="547357"/>
                </a:lnTo>
                <a:lnTo>
                  <a:pt x="3530333" y="546887"/>
                </a:lnTo>
                <a:lnTo>
                  <a:pt x="3527704" y="546887"/>
                </a:lnTo>
                <a:lnTo>
                  <a:pt x="3526574" y="547357"/>
                </a:lnTo>
                <a:lnTo>
                  <a:pt x="3524720" y="549224"/>
                </a:lnTo>
                <a:lnTo>
                  <a:pt x="3524250" y="550341"/>
                </a:lnTo>
                <a:lnTo>
                  <a:pt x="3524250" y="552970"/>
                </a:lnTo>
                <a:lnTo>
                  <a:pt x="3524720" y="554088"/>
                </a:lnTo>
                <a:lnTo>
                  <a:pt x="3526574" y="555955"/>
                </a:lnTo>
                <a:lnTo>
                  <a:pt x="3527704" y="556412"/>
                </a:lnTo>
                <a:lnTo>
                  <a:pt x="3530333" y="556412"/>
                </a:lnTo>
                <a:lnTo>
                  <a:pt x="3531451" y="555955"/>
                </a:lnTo>
                <a:lnTo>
                  <a:pt x="3533317" y="554088"/>
                </a:lnTo>
                <a:lnTo>
                  <a:pt x="3533775" y="552970"/>
                </a:lnTo>
                <a:lnTo>
                  <a:pt x="3533775" y="550341"/>
                </a:lnTo>
                <a:close/>
              </a:path>
              <a:path w="4200525" h="1650364">
                <a:moveTo>
                  <a:pt x="3533775" y="3441"/>
                </a:moveTo>
                <a:lnTo>
                  <a:pt x="3533317" y="2324"/>
                </a:lnTo>
                <a:lnTo>
                  <a:pt x="3531451" y="469"/>
                </a:lnTo>
                <a:lnTo>
                  <a:pt x="3530333" y="0"/>
                </a:lnTo>
                <a:lnTo>
                  <a:pt x="3527704" y="0"/>
                </a:lnTo>
                <a:lnTo>
                  <a:pt x="3526574" y="469"/>
                </a:lnTo>
                <a:lnTo>
                  <a:pt x="3524720" y="2324"/>
                </a:lnTo>
                <a:lnTo>
                  <a:pt x="3524250" y="3441"/>
                </a:lnTo>
                <a:lnTo>
                  <a:pt x="3524250" y="6083"/>
                </a:lnTo>
                <a:lnTo>
                  <a:pt x="3524720" y="7200"/>
                </a:lnTo>
                <a:lnTo>
                  <a:pt x="3526574" y="9055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55"/>
                </a:lnTo>
                <a:lnTo>
                  <a:pt x="3533317" y="7200"/>
                </a:lnTo>
                <a:lnTo>
                  <a:pt x="3533775" y="6083"/>
                </a:lnTo>
                <a:lnTo>
                  <a:pt x="3533775" y="3441"/>
                </a:lnTo>
                <a:close/>
              </a:path>
              <a:path w="4200525" h="1650364">
                <a:moveTo>
                  <a:pt x="3581400" y="1644129"/>
                </a:moveTo>
                <a:lnTo>
                  <a:pt x="3580942" y="1643011"/>
                </a:lnTo>
                <a:lnTo>
                  <a:pt x="3579076" y="1641144"/>
                </a:lnTo>
                <a:lnTo>
                  <a:pt x="3577958" y="1640674"/>
                </a:lnTo>
                <a:lnTo>
                  <a:pt x="3575329" y="1640674"/>
                </a:lnTo>
                <a:lnTo>
                  <a:pt x="3574211" y="1641144"/>
                </a:lnTo>
                <a:lnTo>
                  <a:pt x="3572345" y="1643011"/>
                </a:lnTo>
                <a:lnTo>
                  <a:pt x="3571875" y="1644129"/>
                </a:lnTo>
                <a:lnTo>
                  <a:pt x="3571875" y="1646758"/>
                </a:lnTo>
                <a:lnTo>
                  <a:pt x="3572345" y="1647875"/>
                </a:lnTo>
                <a:lnTo>
                  <a:pt x="3574211" y="1649742"/>
                </a:lnTo>
                <a:lnTo>
                  <a:pt x="3575329" y="1650199"/>
                </a:lnTo>
                <a:lnTo>
                  <a:pt x="3577958" y="1650199"/>
                </a:lnTo>
                <a:lnTo>
                  <a:pt x="3579076" y="1649742"/>
                </a:lnTo>
                <a:lnTo>
                  <a:pt x="3580942" y="1647875"/>
                </a:lnTo>
                <a:lnTo>
                  <a:pt x="3581400" y="1646758"/>
                </a:lnTo>
                <a:lnTo>
                  <a:pt x="3581400" y="1644129"/>
                </a:lnTo>
                <a:close/>
              </a:path>
              <a:path w="4200525" h="1650364">
                <a:moveTo>
                  <a:pt x="3581400" y="1097229"/>
                </a:moveTo>
                <a:lnTo>
                  <a:pt x="3580942" y="1096111"/>
                </a:lnTo>
                <a:lnTo>
                  <a:pt x="3579076" y="1094257"/>
                </a:lnTo>
                <a:lnTo>
                  <a:pt x="3577958" y="1093787"/>
                </a:lnTo>
                <a:lnTo>
                  <a:pt x="3575329" y="1093787"/>
                </a:lnTo>
                <a:lnTo>
                  <a:pt x="3574211" y="1094257"/>
                </a:lnTo>
                <a:lnTo>
                  <a:pt x="3572345" y="1096111"/>
                </a:lnTo>
                <a:lnTo>
                  <a:pt x="3571875" y="1097229"/>
                </a:lnTo>
                <a:lnTo>
                  <a:pt x="3571875" y="1099870"/>
                </a:lnTo>
                <a:lnTo>
                  <a:pt x="3572345" y="1100988"/>
                </a:lnTo>
                <a:lnTo>
                  <a:pt x="3574211" y="1102842"/>
                </a:lnTo>
                <a:lnTo>
                  <a:pt x="3575329" y="1103312"/>
                </a:lnTo>
                <a:lnTo>
                  <a:pt x="3577958" y="1103312"/>
                </a:lnTo>
                <a:lnTo>
                  <a:pt x="3579076" y="1102842"/>
                </a:lnTo>
                <a:lnTo>
                  <a:pt x="3580942" y="1100988"/>
                </a:lnTo>
                <a:lnTo>
                  <a:pt x="3581400" y="1099870"/>
                </a:lnTo>
                <a:lnTo>
                  <a:pt x="3581400" y="1097229"/>
                </a:lnTo>
                <a:close/>
              </a:path>
              <a:path w="4200525" h="1650364">
                <a:moveTo>
                  <a:pt x="3581400" y="550341"/>
                </a:moveTo>
                <a:lnTo>
                  <a:pt x="3580942" y="549224"/>
                </a:lnTo>
                <a:lnTo>
                  <a:pt x="3579076" y="547357"/>
                </a:lnTo>
                <a:lnTo>
                  <a:pt x="3577958" y="546887"/>
                </a:lnTo>
                <a:lnTo>
                  <a:pt x="3575329" y="546887"/>
                </a:lnTo>
                <a:lnTo>
                  <a:pt x="3574211" y="547357"/>
                </a:lnTo>
                <a:lnTo>
                  <a:pt x="3572345" y="549224"/>
                </a:lnTo>
                <a:lnTo>
                  <a:pt x="3571875" y="550341"/>
                </a:lnTo>
                <a:lnTo>
                  <a:pt x="3571875" y="552970"/>
                </a:lnTo>
                <a:lnTo>
                  <a:pt x="3572345" y="554088"/>
                </a:lnTo>
                <a:lnTo>
                  <a:pt x="3574211" y="555955"/>
                </a:lnTo>
                <a:lnTo>
                  <a:pt x="3575329" y="556412"/>
                </a:lnTo>
                <a:lnTo>
                  <a:pt x="3577958" y="556412"/>
                </a:lnTo>
                <a:lnTo>
                  <a:pt x="3579076" y="555955"/>
                </a:lnTo>
                <a:lnTo>
                  <a:pt x="3580942" y="554088"/>
                </a:lnTo>
                <a:lnTo>
                  <a:pt x="3581400" y="552970"/>
                </a:lnTo>
                <a:lnTo>
                  <a:pt x="3581400" y="550341"/>
                </a:lnTo>
                <a:close/>
              </a:path>
              <a:path w="4200525" h="1650364">
                <a:moveTo>
                  <a:pt x="3581400" y="3441"/>
                </a:moveTo>
                <a:lnTo>
                  <a:pt x="3580942" y="2324"/>
                </a:lnTo>
                <a:lnTo>
                  <a:pt x="3579076" y="469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69"/>
                </a:lnTo>
                <a:lnTo>
                  <a:pt x="3572345" y="2324"/>
                </a:lnTo>
                <a:lnTo>
                  <a:pt x="3571875" y="3441"/>
                </a:lnTo>
                <a:lnTo>
                  <a:pt x="3571875" y="6083"/>
                </a:lnTo>
                <a:lnTo>
                  <a:pt x="3572345" y="7200"/>
                </a:lnTo>
                <a:lnTo>
                  <a:pt x="3574211" y="9055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55"/>
                </a:lnTo>
                <a:lnTo>
                  <a:pt x="3580942" y="7200"/>
                </a:lnTo>
                <a:lnTo>
                  <a:pt x="3581400" y="6083"/>
                </a:lnTo>
                <a:lnTo>
                  <a:pt x="3581400" y="3441"/>
                </a:lnTo>
                <a:close/>
              </a:path>
              <a:path w="4200525" h="1650364">
                <a:moveTo>
                  <a:pt x="3629025" y="1644129"/>
                </a:moveTo>
                <a:lnTo>
                  <a:pt x="3628567" y="1643011"/>
                </a:lnTo>
                <a:lnTo>
                  <a:pt x="3626701" y="1641144"/>
                </a:lnTo>
                <a:lnTo>
                  <a:pt x="3625583" y="1640674"/>
                </a:lnTo>
                <a:lnTo>
                  <a:pt x="3622954" y="1640674"/>
                </a:lnTo>
                <a:lnTo>
                  <a:pt x="3621824" y="1641144"/>
                </a:lnTo>
                <a:lnTo>
                  <a:pt x="3619970" y="1643011"/>
                </a:lnTo>
                <a:lnTo>
                  <a:pt x="3619500" y="1644129"/>
                </a:lnTo>
                <a:lnTo>
                  <a:pt x="3619500" y="1646758"/>
                </a:lnTo>
                <a:lnTo>
                  <a:pt x="3619970" y="1647875"/>
                </a:lnTo>
                <a:lnTo>
                  <a:pt x="3621824" y="1649742"/>
                </a:lnTo>
                <a:lnTo>
                  <a:pt x="3622954" y="1650199"/>
                </a:lnTo>
                <a:lnTo>
                  <a:pt x="3625583" y="1650199"/>
                </a:lnTo>
                <a:lnTo>
                  <a:pt x="3626701" y="1649742"/>
                </a:lnTo>
                <a:lnTo>
                  <a:pt x="3628567" y="1647875"/>
                </a:lnTo>
                <a:lnTo>
                  <a:pt x="3629025" y="1646758"/>
                </a:lnTo>
                <a:lnTo>
                  <a:pt x="3629025" y="1644129"/>
                </a:lnTo>
                <a:close/>
              </a:path>
              <a:path w="4200525" h="1650364">
                <a:moveTo>
                  <a:pt x="3629025" y="1097229"/>
                </a:moveTo>
                <a:lnTo>
                  <a:pt x="3628567" y="1096111"/>
                </a:lnTo>
                <a:lnTo>
                  <a:pt x="3626701" y="1094257"/>
                </a:lnTo>
                <a:lnTo>
                  <a:pt x="3625583" y="1093787"/>
                </a:lnTo>
                <a:lnTo>
                  <a:pt x="3622954" y="1093787"/>
                </a:lnTo>
                <a:lnTo>
                  <a:pt x="3621824" y="1094257"/>
                </a:lnTo>
                <a:lnTo>
                  <a:pt x="3619970" y="1096111"/>
                </a:lnTo>
                <a:lnTo>
                  <a:pt x="3619500" y="1097229"/>
                </a:lnTo>
                <a:lnTo>
                  <a:pt x="3619500" y="1099870"/>
                </a:lnTo>
                <a:lnTo>
                  <a:pt x="3619970" y="1100988"/>
                </a:lnTo>
                <a:lnTo>
                  <a:pt x="3621824" y="1102842"/>
                </a:lnTo>
                <a:lnTo>
                  <a:pt x="3622954" y="1103312"/>
                </a:lnTo>
                <a:lnTo>
                  <a:pt x="3625583" y="1103312"/>
                </a:lnTo>
                <a:lnTo>
                  <a:pt x="3626701" y="1102842"/>
                </a:lnTo>
                <a:lnTo>
                  <a:pt x="3628567" y="1100988"/>
                </a:lnTo>
                <a:lnTo>
                  <a:pt x="3629025" y="1099870"/>
                </a:lnTo>
                <a:lnTo>
                  <a:pt x="3629025" y="1097229"/>
                </a:lnTo>
                <a:close/>
              </a:path>
              <a:path w="4200525" h="1650364">
                <a:moveTo>
                  <a:pt x="3629025" y="550341"/>
                </a:moveTo>
                <a:lnTo>
                  <a:pt x="3628567" y="549224"/>
                </a:lnTo>
                <a:lnTo>
                  <a:pt x="3626701" y="547357"/>
                </a:lnTo>
                <a:lnTo>
                  <a:pt x="3625583" y="546887"/>
                </a:lnTo>
                <a:lnTo>
                  <a:pt x="3622954" y="546887"/>
                </a:lnTo>
                <a:lnTo>
                  <a:pt x="3621824" y="547357"/>
                </a:lnTo>
                <a:lnTo>
                  <a:pt x="3619970" y="549224"/>
                </a:lnTo>
                <a:lnTo>
                  <a:pt x="3619500" y="550341"/>
                </a:lnTo>
                <a:lnTo>
                  <a:pt x="3619500" y="552970"/>
                </a:lnTo>
                <a:lnTo>
                  <a:pt x="3619970" y="554088"/>
                </a:lnTo>
                <a:lnTo>
                  <a:pt x="3621824" y="555955"/>
                </a:lnTo>
                <a:lnTo>
                  <a:pt x="3622954" y="556412"/>
                </a:lnTo>
                <a:lnTo>
                  <a:pt x="3625583" y="556412"/>
                </a:lnTo>
                <a:lnTo>
                  <a:pt x="3626701" y="555955"/>
                </a:lnTo>
                <a:lnTo>
                  <a:pt x="3628567" y="554088"/>
                </a:lnTo>
                <a:lnTo>
                  <a:pt x="3629025" y="552970"/>
                </a:lnTo>
                <a:lnTo>
                  <a:pt x="3629025" y="550341"/>
                </a:lnTo>
                <a:close/>
              </a:path>
              <a:path w="4200525" h="1650364">
                <a:moveTo>
                  <a:pt x="3629025" y="3441"/>
                </a:moveTo>
                <a:lnTo>
                  <a:pt x="3628567" y="2324"/>
                </a:lnTo>
                <a:lnTo>
                  <a:pt x="3626701" y="469"/>
                </a:lnTo>
                <a:lnTo>
                  <a:pt x="3625583" y="0"/>
                </a:lnTo>
                <a:lnTo>
                  <a:pt x="3622954" y="0"/>
                </a:lnTo>
                <a:lnTo>
                  <a:pt x="3621824" y="469"/>
                </a:lnTo>
                <a:lnTo>
                  <a:pt x="3619970" y="2324"/>
                </a:lnTo>
                <a:lnTo>
                  <a:pt x="3619500" y="3441"/>
                </a:lnTo>
                <a:lnTo>
                  <a:pt x="3619500" y="6083"/>
                </a:lnTo>
                <a:lnTo>
                  <a:pt x="3619970" y="7200"/>
                </a:lnTo>
                <a:lnTo>
                  <a:pt x="3621824" y="9055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55"/>
                </a:lnTo>
                <a:lnTo>
                  <a:pt x="3628567" y="7200"/>
                </a:lnTo>
                <a:lnTo>
                  <a:pt x="3629025" y="6083"/>
                </a:lnTo>
                <a:lnTo>
                  <a:pt x="3629025" y="3441"/>
                </a:lnTo>
                <a:close/>
              </a:path>
              <a:path w="4200525" h="1650364">
                <a:moveTo>
                  <a:pt x="3676650" y="1644129"/>
                </a:moveTo>
                <a:lnTo>
                  <a:pt x="3676192" y="1643011"/>
                </a:lnTo>
                <a:lnTo>
                  <a:pt x="3674326" y="1641144"/>
                </a:lnTo>
                <a:lnTo>
                  <a:pt x="3673208" y="1640674"/>
                </a:lnTo>
                <a:lnTo>
                  <a:pt x="3670579" y="1640674"/>
                </a:lnTo>
                <a:lnTo>
                  <a:pt x="3669449" y="1641144"/>
                </a:lnTo>
                <a:lnTo>
                  <a:pt x="3667595" y="1643011"/>
                </a:lnTo>
                <a:lnTo>
                  <a:pt x="3667125" y="1644129"/>
                </a:lnTo>
                <a:lnTo>
                  <a:pt x="3667125" y="1646758"/>
                </a:lnTo>
                <a:lnTo>
                  <a:pt x="3667595" y="1647875"/>
                </a:lnTo>
                <a:lnTo>
                  <a:pt x="3669449" y="1649742"/>
                </a:lnTo>
                <a:lnTo>
                  <a:pt x="3670579" y="1650199"/>
                </a:lnTo>
                <a:lnTo>
                  <a:pt x="3673208" y="1650199"/>
                </a:lnTo>
                <a:lnTo>
                  <a:pt x="3674326" y="1649742"/>
                </a:lnTo>
                <a:lnTo>
                  <a:pt x="3676192" y="1647875"/>
                </a:lnTo>
                <a:lnTo>
                  <a:pt x="3676650" y="1646758"/>
                </a:lnTo>
                <a:lnTo>
                  <a:pt x="3676650" y="1644129"/>
                </a:lnTo>
                <a:close/>
              </a:path>
              <a:path w="4200525" h="1650364">
                <a:moveTo>
                  <a:pt x="3676650" y="1097229"/>
                </a:moveTo>
                <a:lnTo>
                  <a:pt x="3676192" y="1096111"/>
                </a:lnTo>
                <a:lnTo>
                  <a:pt x="3674326" y="1094257"/>
                </a:lnTo>
                <a:lnTo>
                  <a:pt x="3673208" y="1093787"/>
                </a:lnTo>
                <a:lnTo>
                  <a:pt x="3670579" y="1093787"/>
                </a:lnTo>
                <a:lnTo>
                  <a:pt x="3669449" y="1094257"/>
                </a:lnTo>
                <a:lnTo>
                  <a:pt x="3667595" y="1096111"/>
                </a:lnTo>
                <a:lnTo>
                  <a:pt x="3667125" y="1097229"/>
                </a:lnTo>
                <a:lnTo>
                  <a:pt x="3667125" y="1099870"/>
                </a:lnTo>
                <a:lnTo>
                  <a:pt x="3667595" y="1100988"/>
                </a:lnTo>
                <a:lnTo>
                  <a:pt x="3669449" y="1102842"/>
                </a:lnTo>
                <a:lnTo>
                  <a:pt x="3670579" y="1103312"/>
                </a:lnTo>
                <a:lnTo>
                  <a:pt x="3673208" y="1103312"/>
                </a:lnTo>
                <a:lnTo>
                  <a:pt x="3674326" y="1102842"/>
                </a:lnTo>
                <a:lnTo>
                  <a:pt x="3676192" y="1100988"/>
                </a:lnTo>
                <a:lnTo>
                  <a:pt x="3676650" y="1099870"/>
                </a:lnTo>
                <a:lnTo>
                  <a:pt x="3676650" y="1097229"/>
                </a:lnTo>
                <a:close/>
              </a:path>
              <a:path w="4200525" h="1650364">
                <a:moveTo>
                  <a:pt x="3676650" y="550341"/>
                </a:moveTo>
                <a:lnTo>
                  <a:pt x="3676192" y="549224"/>
                </a:lnTo>
                <a:lnTo>
                  <a:pt x="3674326" y="547357"/>
                </a:lnTo>
                <a:lnTo>
                  <a:pt x="3673208" y="546887"/>
                </a:lnTo>
                <a:lnTo>
                  <a:pt x="3670579" y="546887"/>
                </a:lnTo>
                <a:lnTo>
                  <a:pt x="3669449" y="547357"/>
                </a:lnTo>
                <a:lnTo>
                  <a:pt x="3667595" y="549224"/>
                </a:lnTo>
                <a:lnTo>
                  <a:pt x="3667125" y="550341"/>
                </a:lnTo>
                <a:lnTo>
                  <a:pt x="3667125" y="552970"/>
                </a:lnTo>
                <a:lnTo>
                  <a:pt x="3667595" y="554088"/>
                </a:lnTo>
                <a:lnTo>
                  <a:pt x="3669449" y="555955"/>
                </a:lnTo>
                <a:lnTo>
                  <a:pt x="3670579" y="556412"/>
                </a:lnTo>
                <a:lnTo>
                  <a:pt x="3673208" y="556412"/>
                </a:lnTo>
                <a:lnTo>
                  <a:pt x="3674326" y="555955"/>
                </a:lnTo>
                <a:lnTo>
                  <a:pt x="3676192" y="554088"/>
                </a:lnTo>
                <a:lnTo>
                  <a:pt x="3676650" y="552970"/>
                </a:lnTo>
                <a:lnTo>
                  <a:pt x="3676650" y="550341"/>
                </a:lnTo>
                <a:close/>
              </a:path>
              <a:path w="4200525" h="1650364">
                <a:moveTo>
                  <a:pt x="3676650" y="3441"/>
                </a:moveTo>
                <a:lnTo>
                  <a:pt x="3676192" y="2324"/>
                </a:lnTo>
                <a:lnTo>
                  <a:pt x="3674326" y="469"/>
                </a:lnTo>
                <a:lnTo>
                  <a:pt x="3673208" y="0"/>
                </a:lnTo>
                <a:lnTo>
                  <a:pt x="3670579" y="0"/>
                </a:lnTo>
                <a:lnTo>
                  <a:pt x="3669449" y="469"/>
                </a:lnTo>
                <a:lnTo>
                  <a:pt x="3667595" y="2324"/>
                </a:lnTo>
                <a:lnTo>
                  <a:pt x="3667125" y="3441"/>
                </a:lnTo>
                <a:lnTo>
                  <a:pt x="3667125" y="6083"/>
                </a:lnTo>
                <a:lnTo>
                  <a:pt x="3667595" y="7200"/>
                </a:lnTo>
                <a:lnTo>
                  <a:pt x="3669449" y="9055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55"/>
                </a:lnTo>
                <a:lnTo>
                  <a:pt x="3676192" y="7200"/>
                </a:lnTo>
                <a:lnTo>
                  <a:pt x="3676650" y="6083"/>
                </a:lnTo>
                <a:lnTo>
                  <a:pt x="3676650" y="3441"/>
                </a:lnTo>
                <a:close/>
              </a:path>
              <a:path w="4200525" h="1650364">
                <a:moveTo>
                  <a:pt x="3724275" y="1644129"/>
                </a:moveTo>
                <a:lnTo>
                  <a:pt x="3723817" y="1643011"/>
                </a:lnTo>
                <a:lnTo>
                  <a:pt x="3721951" y="1641144"/>
                </a:lnTo>
                <a:lnTo>
                  <a:pt x="3720833" y="1640674"/>
                </a:lnTo>
                <a:lnTo>
                  <a:pt x="3718204" y="1640674"/>
                </a:lnTo>
                <a:lnTo>
                  <a:pt x="3717074" y="1641144"/>
                </a:lnTo>
                <a:lnTo>
                  <a:pt x="3715220" y="1643011"/>
                </a:lnTo>
                <a:lnTo>
                  <a:pt x="3714750" y="1644129"/>
                </a:lnTo>
                <a:lnTo>
                  <a:pt x="3714750" y="1646758"/>
                </a:lnTo>
                <a:lnTo>
                  <a:pt x="3715220" y="1647875"/>
                </a:lnTo>
                <a:lnTo>
                  <a:pt x="3717074" y="1649742"/>
                </a:lnTo>
                <a:lnTo>
                  <a:pt x="3718204" y="1650199"/>
                </a:lnTo>
                <a:lnTo>
                  <a:pt x="3720833" y="1650199"/>
                </a:lnTo>
                <a:lnTo>
                  <a:pt x="3721951" y="1649742"/>
                </a:lnTo>
                <a:lnTo>
                  <a:pt x="3723817" y="1647875"/>
                </a:lnTo>
                <a:lnTo>
                  <a:pt x="3724275" y="1646758"/>
                </a:lnTo>
                <a:lnTo>
                  <a:pt x="3724275" y="1644129"/>
                </a:lnTo>
                <a:close/>
              </a:path>
              <a:path w="4200525" h="1650364">
                <a:moveTo>
                  <a:pt x="3724275" y="1097229"/>
                </a:moveTo>
                <a:lnTo>
                  <a:pt x="3723817" y="1096111"/>
                </a:lnTo>
                <a:lnTo>
                  <a:pt x="3721951" y="1094257"/>
                </a:lnTo>
                <a:lnTo>
                  <a:pt x="3720833" y="1093787"/>
                </a:lnTo>
                <a:lnTo>
                  <a:pt x="3718204" y="1093787"/>
                </a:lnTo>
                <a:lnTo>
                  <a:pt x="3717074" y="1094257"/>
                </a:lnTo>
                <a:lnTo>
                  <a:pt x="3715220" y="1096111"/>
                </a:lnTo>
                <a:lnTo>
                  <a:pt x="3714750" y="1097229"/>
                </a:lnTo>
                <a:lnTo>
                  <a:pt x="3714750" y="1099870"/>
                </a:lnTo>
                <a:lnTo>
                  <a:pt x="3715220" y="1100988"/>
                </a:lnTo>
                <a:lnTo>
                  <a:pt x="3717074" y="1102842"/>
                </a:lnTo>
                <a:lnTo>
                  <a:pt x="3718204" y="1103312"/>
                </a:lnTo>
                <a:lnTo>
                  <a:pt x="3720833" y="1103312"/>
                </a:lnTo>
                <a:lnTo>
                  <a:pt x="3721951" y="1102842"/>
                </a:lnTo>
                <a:lnTo>
                  <a:pt x="3723817" y="1100988"/>
                </a:lnTo>
                <a:lnTo>
                  <a:pt x="3724275" y="1099870"/>
                </a:lnTo>
                <a:lnTo>
                  <a:pt x="3724275" y="1097229"/>
                </a:lnTo>
                <a:close/>
              </a:path>
              <a:path w="4200525" h="1650364">
                <a:moveTo>
                  <a:pt x="3724275" y="550341"/>
                </a:moveTo>
                <a:lnTo>
                  <a:pt x="3723817" y="549224"/>
                </a:lnTo>
                <a:lnTo>
                  <a:pt x="3721951" y="547357"/>
                </a:lnTo>
                <a:lnTo>
                  <a:pt x="3720833" y="546887"/>
                </a:lnTo>
                <a:lnTo>
                  <a:pt x="3718204" y="546887"/>
                </a:lnTo>
                <a:lnTo>
                  <a:pt x="3717074" y="547357"/>
                </a:lnTo>
                <a:lnTo>
                  <a:pt x="3715220" y="549224"/>
                </a:lnTo>
                <a:lnTo>
                  <a:pt x="3714750" y="550341"/>
                </a:lnTo>
                <a:lnTo>
                  <a:pt x="3714750" y="552970"/>
                </a:lnTo>
                <a:lnTo>
                  <a:pt x="3715220" y="554088"/>
                </a:lnTo>
                <a:lnTo>
                  <a:pt x="3717074" y="555955"/>
                </a:lnTo>
                <a:lnTo>
                  <a:pt x="3718204" y="556412"/>
                </a:lnTo>
                <a:lnTo>
                  <a:pt x="3720833" y="556412"/>
                </a:lnTo>
                <a:lnTo>
                  <a:pt x="3721951" y="555955"/>
                </a:lnTo>
                <a:lnTo>
                  <a:pt x="3723817" y="554088"/>
                </a:lnTo>
                <a:lnTo>
                  <a:pt x="3724275" y="552970"/>
                </a:lnTo>
                <a:lnTo>
                  <a:pt x="3724275" y="550341"/>
                </a:lnTo>
                <a:close/>
              </a:path>
              <a:path w="4200525" h="1650364">
                <a:moveTo>
                  <a:pt x="3724275" y="3441"/>
                </a:moveTo>
                <a:lnTo>
                  <a:pt x="3723817" y="2324"/>
                </a:lnTo>
                <a:lnTo>
                  <a:pt x="3721951" y="469"/>
                </a:lnTo>
                <a:lnTo>
                  <a:pt x="3720833" y="0"/>
                </a:lnTo>
                <a:lnTo>
                  <a:pt x="3718204" y="0"/>
                </a:lnTo>
                <a:lnTo>
                  <a:pt x="3717074" y="469"/>
                </a:lnTo>
                <a:lnTo>
                  <a:pt x="3715220" y="2324"/>
                </a:lnTo>
                <a:lnTo>
                  <a:pt x="3714750" y="3441"/>
                </a:lnTo>
                <a:lnTo>
                  <a:pt x="3714750" y="6083"/>
                </a:lnTo>
                <a:lnTo>
                  <a:pt x="3715220" y="7200"/>
                </a:lnTo>
                <a:lnTo>
                  <a:pt x="3717074" y="9055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55"/>
                </a:lnTo>
                <a:lnTo>
                  <a:pt x="3723817" y="7200"/>
                </a:lnTo>
                <a:lnTo>
                  <a:pt x="3724275" y="6083"/>
                </a:lnTo>
                <a:lnTo>
                  <a:pt x="3724275" y="3441"/>
                </a:lnTo>
                <a:close/>
              </a:path>
              <a:path w="4200525" h="1650364">
                <a:moveTo>
                  <a:pt x="3771900" y="1644129"/>
                </a:moveTo>
                <a:lnTo>
                  <a:pt x="3771442" y="1643011"/>
                </a:lnTo>
                <a:lnTo>
                  <a:pt x="3769576" y="1641144"/>
                </a:lnTo>
                <a:lnTo>
                  <a:pt x="3768458" y="1640674"/>
                </a:lnTo>
                <a:lnTo>
                  <a:pt x="3765829" y="1640674"/>
                </a:lnTo>
                <a:lnTo>
                  <a:pt x="3764699" y="1641144"/>
                </a:lnTo>
                <a:lnTo>
                  <a:pt x="3762845" y="1643011"/>
                </a:lnTo>
                <a:lnTo>
                  <a:pt x="3762375" y="1644129"/>
                </a:lnTo>
                <a:lnTo>
                  <a:pt x="3762375" y="1646758"/>
                </a:lnTo>
                <a:lnTo>
                  <a:pt x="3762845" y="1647875"/>
                </a:lnTo>
                <a:lnTo>
                  <a:pt x="3764699" y="1649742"/>
                </a:lnTo>
                <a:lnTo>
                  <a:pt x="3765829" y="1650199"/>
                </a:lnTo>
                <a:lnTo>
                  <a:pt x="3768458" y="1650199"/>
                </a:lnTo>
                <a:lnTo>
                  <a:pt x="3769576" y="1649742"/>
                </a:lnTo>
                <a:lnTo>
                  <a:pt x="3771442" y="1647875"/>
                </a:lnTo>
                <a:lnTo>
                  <a:pt x="3771900" y="1646758"/>
                </a:lnTo>
                <a:lnTo>
                  <a:pt x="3771900" y="1644129"/>
                </a:lnTo>
                <a:close/>
              </a:path>
              <a:path w="4200525" h="1650364">
                <a:moveTo>
                  <a:pt x="3771900" y="1097229"/>
                </a:moveTo>
                <a:lnTo>
                  <a:pt x="3771442" y="1096111"/>
                </a:lnTo>
                <a:lnTo>
                  <a:pt x="3769576" y="1094257"/>
                </a:lnTo>
                <a:lnTo>
                  <a:pt x="3768458" y="1093787"/>
                </a:lnTo>
                <a:lnTo>
                  <a:pt x="3765829" y="1093787"/>
                </a:lnTo>
                <a:lnTo>
                  <a:pt x="3764699" y="1094257"/>
                </a:lnTo>
                <a:lnTo>
                  <a:pt x="3762845" y="1096111"/>
                </a:lnTo>
                <a:lnTo>
                  <a:pt x="3762375" y="1097229"/>
                </a:lnTo>
                <a:lnTo>
                  <a:pt x="3762375" y="1099870"/>
                </a:lnTo>
                <a:lnTo>
                  <a:pt x="3762845" y="1100988"/>
                </a:lnTo>
                <a:lnTo>
                  <a:pt x="3764699" y="1102842"/>
                </a:lnTo>
                <a:lnTo>
                  <a:pt x="3765829" y="1103312"/>
                </a:lnTo>
                <a:lnTo>
                  <a:pt x="3768458" y="1103312"/>
                </a:lnTo>
                <a:lnTo>
                  <a:pt x="3769576" y="1102842"/>
                </a:lnTo>
                <a:lnTo>
                  <a:pt x="3771442" y="1100988"/>
                </a:lnTo>
                <a:lnTo>
                  <a:pt x="3771900" y="1099870"/>
                </a:lnTo>
                <a:lnTo>
                  <a:pt x="3771900" y="1097229"/>
                </a:lnTo>
                <a:close/>
              </a:path>
              <a:path w="4200525" h="1650364">
                <a:moveTo>
                  <a:pt x="3771900" y="550341"/>
                </a:moveTo>
                <a:lnTo>
                  <a:pt x="3771442" y="549224"/>
                </a:lnTo>
                <a:lnTo>
                  <a:pt x="3769576" y="547357"/>
                </a:lnTo>
                <a:lnTo>
                  <a:pt x="3768458" y="546887"/>
                </a:lnTo>
                <a:lnTo>
                  <a:pt x="3765829" y="546887"/>
                </a:lnTo>
                <a:lnTo>
                  <a:pt x="3764699" y="547357"/>
                </a:lnTo>
                <a:lnTo>
                  <a:pt x="3762845" y="549224"/>
                </a:lnTo>
                <a:lnTo>
                  <a:pt x="3762375" y="550341"/>
                </a:lnTo>
                <a:lnTo>
                  <a:pt x="3762375" y="552970"/>
                </a:lnTo>
                <a:lnTo>
                  <a:pt x="3762845" y="554088"/>
                </a:lnTo>
                <a:lnTo>
                  <a:pt x="3764699" y="555955"/>
                </a:lnTo>
                <a:lnTo>
                  <a:pt x="3765829" y="556412"/>
                </a:lnTo>
                <a:lnTo>
                  <a:pt x="3768458" y="556412"/>
                </a:lnTo>
                <a:lnTo>
                  <a:pt x="3769576" y="555955"/>
                </a:lnTo>
                <a:lnTo>
                  <a:pt x="3771442" y="554088"/>
                </a:lnTo>
                <a:lnTo>
                  <a:pt x="3771900" y="552970"/>
                </a:lnTo>
                <a:lnTo>
                  <a:pt x="3771900" y="550341"/>
                </a:lnTo>
                <a:close/>
              </a:path>
              <a:path w="4200525" h="1650364">
                <a:moveTo>
                  <a:pt x="3771900" y="3441"/>
                </a:moveTo>
                <a:lnTo>
                  <a:pt x="3771442" y="2324"/>
                </a:lnTo>
                <a:lnTo>
                  <a:pt x="3769576" y="469"/>
                </a:lnTo>
                <a:lnTo>
                  <a:pt x="3768458" y="0"/>
                </a:lnTo>
                <a:lnTo>
                  <a:pt x="3765829" y="0"/>
                </a:lnTo>
                <a:lnTo>
                  <a:pt x="3764699" y="469"/>
                </a:lnTo>
                <a:lnTo>
                  <a:pt x="3762845" y="2324"/>
                </a:lnTo>
                <a:lnTo>
                  <a:pt x="3762375" y="3441"/>
                </a:lnTo>
                <a:lnTo>
                  <a:pt x="3762375" y="6083"/>
                </a:lnTo>
                <a:lnTo>
                  <a:pt x="3762845" y="7200"/>
                </a:lnTo>
                <a:lnTo>
                  <a:pt x="3764699" y="9055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55"/>
                </a:lnTo>
                <a:lnTo>
                  <a:pt x="3771442" y="7200"/>
                </a:lnTo>
                <a:lnTo>
                  <a:pt x="3771900" y="6083"/>
                </a:lnTo>
                <a:lnTo>
                  <a:pt x="3771900" y="3441"/>
                </a:lnTo>
                <a:close/>
              </a:path>
              <a:path w="4200525" h="1650364">
                <a:moveTo>
                  <a:pt x="3819525" y="1644129"/>
                </a:moveTo>
                <a:lnTo>
                  <a:pt x="3819067" y="1643011"/>
                </a:lnTo>
                <a:lnTo>
                  <a:pt x="3817201" y="1641144"/>
                </a:lnTo>
                <a:lnTo>
                  <a:pt x="3816083" y="1640674"/>
                </a:lnTo>
                <a:lnTo>
                  <a:pt x="3813454" y="1640674"/>
                </a:lnTo>
                <a:lnTo>
                  <a:pt x="3812324" y="1641144"/>
                </a:lnTo>
                <a:lnTo>
                  <a:pt x="3810470" y="1643011"/>
                </a:lnTo>
                <a:lnTo>
                  <a:pt x="3810000" y="1644129"/>
                </a:lnTo>
                <a:lnTo>
                  <a:pt x="3810000" y="1646758"/>
                </a:lnTo>
                <a:lnTo>
                  <a:pt x="3810470" y="1647875"/>
                </a:lnTo>
                <a:lnTo>
                  <a:pt x="3812324" y="1649742"/>
                </a:lnTo>
                <a:lnTo>
                  <a:pt x="3813454" y="1650199"/>
                </a:lnTo>
                <a:lnTo>
                  <a:pt x="3816083" y="1650199"/>
                </a:lnTo>
                <a:lnTo>
                  <a:pt x="3817201" y="1649742"/>
                </a:lnTo>
                <a:lnTo>
                  <a:pt x="3819067" y="1647875"/>
                </a:lnTo>
                <a:lnTo>
                  <a:pt x="3819525" y="1646758"/>
                </a:lnTo>
                <a:lnTo>
                  <a:pt x="3819525" y="1644129"/>
                </a:lnTo>
                <a:close/>
              </a:path>
              <a:path w="4200525" h="1650364">
                <a:moveTo>
                  <a:pt x="3819525" y="1097229"/>
                </a:moveTo>
                <a:lnTo>
                  <a:pt x="3819067" y="1096111"/>
                </a:lnTo>
                <a:lnTo>
                  <a:pt x="3817201" y="1094257"/>
                </a:lnTo>
                <a:lnTo>
                  <a:pt x="3816083" y="1093787"/>
                </a:lnTo>
                <a:lnTo>
                  <a:pt x="3813454" y="1093787"/>
                </a:lnTo>
                <a:lnTo>
                  <a:pt x="3812324" y="1094257"/>
                </a:lnTo>
                <a:lnTo>
                  <a:pt x="3810470" y="1096111"/>
                </a:lnTo>
                <a:lnTo>
                  <a:pt x="3810000" y="1097229"/>
                </a:lnTo>
                <a:lnTo>
                  <a:pt x="3810000" y="1099870"/>
                </a:lnTo>
                <a:lnTo>
                  <a:pt x="3810470" y="1100988"/>
                </a:lnTo>
                <a:lnTo>
                  <a:pt x="3812324" y="1102842"/>
                </a:lnTo>
                <a:lnTo>
                  <a:pt x="3813454" y="1103312"/>
                </a:lnTo>
                <a:lnTo>
                  <a:pt x="3816083" y="1103312"/>
                </a:lnTo>
                <a:lnTo>
                  <a:pt x="3817201" y="1102842"/>
                </a:lnTo>
                <a:lnTo>
                  <a:pt x="3819067" y="1100988"/>
                </a:lnTo>
                <a:lnTo>
                  <a:pt x="3819525" y="1099870"/>
                </a:lnTo>
                <a:lnTo>
                  <a:pt x="3819525" y="1097229"/>
                </a:lnTo>
                <a:close/>
              </a:path>
              <a:path w="4200525" h="1650364">
                <a:moveTo>
                  <a:pt x="3819525" y="550341"/>
                </a:moveTo>
                <a:lnTo>
                  <a:pt x="3819067" y="549224"/>
                </a:lnTo>
                <a:lnTo>
                  <a:pt x="3817201" y="547357"/>
                </a:lnTo>
                <a:lnTo>
                  <a:pt x="3816083" y="546887"/>
                </a:lnTo>
                <a:lnTo>
                  <a:pt x="3813454" y="546887"/>
                </a:lnTo>
                <a:lnTo>
                  <a:pt x="3812324" y="547357"/>
                </a:lnTo>
                <a:lnTo>
                  <a:pt x="3810470" y="549224"/>
                </a:lnTo>
                <a:lnTo>
                  <a:pt x="3810000" y="550341"/>
                </a:lnTo>
                <a:lnTo>
                  <a:pt x="3810000" y="552970"/>
                </a:lnTo>
                <a:lnTo>
                  <a:pt x="3810470" y="554088"/>
                </a:lnTo>
                <a:lnTo>
                  <a:pt x="3812324" y="555955"/>
                </a:lnTo>
                <a:lnTo>
                  <a:pt x="3813454" y="556412"/>
                </a:lnTo>
                <a:lnTo>
                  <a:pt x="3816083" y="556412"/>
                </a:lnTo>
                <a:lnTo>
                  <a:pt x="3817201" y="555955"/>
                </a:lnTo>
                <a:lnTo>
                  <a:pt x="3819067" y="554088"/>
                </a:lnTo>
                <a:lnTo>
                  <a:pt x="3819525" y="552970"/>
                </a:lnTo>
                <a:lnTo>
                  <a:pt x="3819525" y="550341"/>
                </a:lnTo>
                <a:close/>
              </a:path>
              <a:path w="4200525" h="1650364">
                <a:moveTo>
                  <a:pt x="3819525" y="3441"/>
                </a:moveTo>
                <a:lnTo>
                  <a:pt x="3819067" y="2324"/>
                </a:lnTo>
                <a:lnTo>
                  <a:pt x="3817201" y="469"/>
                </a:lnTo>
                <a:lnTo>
                  <a:pt x="3816083" y="0"/>
                </a:lnTo>
                <a:lnTo>
                  <a:pt x="3813454" y="0"/>
                </a:lnTo>
                <a:lnTo>
                  <a:pt x="3812324" y="469"/>
                </a:lnTo>
                <a:lnTo>
                  <a:pt x="3810470" y="2324"/>
                </a:lnTo>
                <a:lnTo>
                  <a:pt x="3810000" y="3441"/>
                </a:lnTo>
                <a:lnTo>
                  <a:pt x="3810000" y="6083"/>
                </a:lnTo>
                <a:lnTo>
                  <a:pt x="3810470" y="7200"/>
                </a:lnTo>
                <a:lnTo>
                  <a:pt x="3812324" y="9055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55"/>
                </a:lnTo>
                <a:lnTo>
                  <a:pt x="3819067" y="7200"/>
                </a:lnTo>
                <a:lnTo>
                  <a:pt x="3819525" y="6083"/>
                </a:lnTo>
                <a:lnTo>
                  <a:pt x="3819525" y="3441"/>
                </a:lnTo>
                <a:close/>
              </a:path>
              <a:path w="4200525" h="1650364">
                <a:moveTo>
                  <a:pt x="3867150" y="1644129"/>
                </a:moveTo>
                <a:lnTo>
                  <a:pt x="3866692" y="1643011"/>
                </a:lnTo>
                <a:lnTo>
                  <a:pt x="3864826" y="1641144"/>
                </a:lnTo>
                <a:lnTo>
                  <a:pt x="3863708" y="1640674"/>
                </a:lnTo>
                <a:lnTo>
                  <a:pt x="3861079" y="1640674"/>
                </a:lnTo>
                <a:lnTo>
                  <a:pt x="3859949" y="1641144"/>
                </a:lnTo>
                <a:lnTo>
                  <a:pt x="3858095" y="1643011"/>
                </a:lnTo>
                <a:lnTo>
                  <a:pt x="3857625" y="1644129"/>
                </a:lnTo>
                <a:lnTo>
                  <a:pt x="3857625" y="1646758"/>
                </a:lnTo>
                <a:lnTo>
                  <a:pt x="3858095" y="1647875"/>
                </a:lnTo>
                <a:lnTo>
                  <a:pt x="3859949" y="1649742"/>
                </a:lnTo>
                <a:lnTo>
                  <a:pt x="3861079" y="1650199"/>
                </a:lnTo>
                <a:lnTo>
                  <a:pt x="3863708" y="1650199"/>
                </a:lnTo>
                <a:lnTo>
                  <a:pt x="3864826" y="1649742"/>
                </a:lnTo>
                <a:lnTo>
                  <a:pt x="3866692" y="1647875"/>
                </a:lnTo>
                <a:lnTo>
                  <a:pt x="3867150" y="1646758"/>
                </a:lnTo>
                <a:lnTo>
                  <a:pt x="3867150" y="1644129"/>
                </a:lnTo>
                <a:close/>
              </a:path>
              <a:path w="4200525" h="1650364">
                <a:moveTo>
                  <a:pt x="3867150" y="1097229"/>
                </a:moveTo>
                <a:lnTo>
                  <a:pt x="3866692" y="1096111"/>
                </a:lnTo>
                <a:lnTo>
                  <a:pt x="3864826" y="1094257"/>
                </a:lnTo>
                <a:lnTo>
                  <a:pt x="3863708" y="1093787"/>
                </a:lnTo>
                <a:lnTo>
                  <a:pt x="3861079" y="1093787"/>
                </a:lnTo>
                <a:lnTo>
                  <a:pt x="3859949" y="1094257"/>
                </a:lnTo>
                <a:lnTo>
                  <a:pt x="3858095" y="1096111"/>
                </a:lnTo>
                <a:lnTo>
                  <a:pt x="3857625" y="1097229"/>
                </a:lnTo>
                <a:lnTo>
                  <a:pt x="3857625" y="1099870"/>
                </a:lnTo>
                <a:lnTo>
                  <a:pt x="3858095" y="1100988"/>
                </a:lnTo>
                <a:lnTo>
                  <a:pt x="3859949" y="1102842"/>
                </a:lnTo>
                <a:lnTo>
                  <a:pt x="3861079" y="1103312"/>
                </a:lnTo>
                <a:lnTo>
                  <a:pt x="3863708" y="1103312"/>
                </a:lnTo>
                <a:lnTo>
                  <a:pt x="3864826" y="1102842"/>
                </a:lnTo>
                <a:lnTo>
                  <a:pt x="3866692" y="1100988"/>
                </a:lnTo>
                <a:lnTo>
                  <a:pt x="3867150" y="1099870"/>
                </a:lnTo>
                <a:lnTo>
                  <a:pt x="3867150" y="1097229"/>
                </a:lnTo>
                <a:close/>
              </a:path>
              <a:path w="4200525" h="1650364">
                <a:moveTo>
                  <a:pt x="3867150" y="550341"/>
                </a:moveTo>
                <a:lnTo>
                  <a:pt x="3866692" y="549224"/>
                </a:lnTo>
                <a:lnTo>
                  <a:pt x="3864826" y="547357"/>
                </a:lnTo>
                <a:lnTo>
                  <a:pt x="3863708" y="546887"/>
                </a:lnTo>
                <a:lnTo>
                  <a:pt x="3861079" y="546887"/>
                </a:lnTo>
                <a:lnTo>
                  <a:pt x="3859949" y="547357"/>
                </a:lnTo>
                <a:lnTo>
                  <a:pt x="3858095" y="549224"/>
                </a:lnTo>
                <a:lnTo>
                  <a:pt x="3857625" y="550341"/>
                </a:lnTo>
                <a:lnTo>
                  <a:pt x="3857625" y="552970"/>
                </a:lnTo>
                <a:lnTo>
                  <a:pt x="3858095" y="554088"/>
                </a:lnTo>
                <a:lnTo>
                  <a:pt x="3859949" y="555955"/>
                </a:lnTo>
                <a:lnTo>
                  <a:pt x="3861079" y="556412"/>
                </a:lnTo>
                <a:lnTo>
                  <a:pt x="3863708" y="556412"/>
                </a:lnTo>
                <a:lnTo>
                  <a:pt x="3864826" y="555955"/>
                </a:lnTo>
                <a:lnTo>
                  <a:pt x="3866692" y="554088"/>
                </a:lnTo>
                <a:lnTo>
                  <a:pt x="3867150" y="552970"/>
                </a:lnTo>
                <a:lnTo>
                  <a:pt x="3867150" y="550341"/>
                </a:lnTo>
                <a:close/>
              </a:path>
              <a:path w="4200525" h="1650364">
                <a:moveTo>
                  <a:pt x="3867150" y="3441"/>
                </a:moveTo>
                <a:lnTo>
                  <a:pt x="3866692" y="2324"/>
                </a:lnTo>
                <a:lnTo>
                  <a:pt x="3864826" y="469"/>
                </a:lnTo>
                <a:lnTo>
                  <a:pt x="3863708" y="0"/>
                </a:lnTo>
                <a:lnTo>
                  <a:pt x="3861079" y="0"/>
                </a:lnTo>
                <a:lnTo>
                  <a:pt x="3859949" y="469"/>
                </a:lnTo>
                <a:lnTo>
                  <a:pt x="3858095" y="2324"/>
                </a:lnTo>
                <a:lnTo>
                  <a:pt x="3857625" y="3441"/>
                </a:lnTo>
                <a:lnTo>
                  <a:pt x="3857625" y="6083"/>
                </a:lnTo>
                <a:lnTo>
                  <a:pt x="3858095" y="7200"/>
                </a:lnTo>
                <a:lnTo>
                  <a:pt x="3859949" y="9055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55"/>
                </a:lnTo>
                <a:lnTo>
                  <a:pt x="3866692" y="7200"/>
                </a:lnTo>
                <a:lnTo>
                  <a:pt x="3867150" y="6083"/>
                </a:lnTo>
                <a:lnTo>
                  <a:pt x="3867150" y="3441"/>
                </a:lnTo>
                <a:close/>
              </a:path>
              <a:path w="4200525" h="1650364">
                <a:moveTo>
                  <a:pt x="3914775" y="1644129"/>
                </a:moveTo>
                <a:lnTo>
                  <a:pt x="3914317" y="1643011"/>
                </a:lnTo>
                <a:lnTo>
                  <a:pt x="3912451" y="1641144"/>
                </a:lnTo>
                <a:lnTo>
                  <a:pt x="3911333" y="1640674"/>
                </a:lnTo>
                <a:lnTo>
                  <a:pt x="3908704" y="1640674"/>
                </a:lnTo>
                <a:lnTo>
                  <a:pt x="3907574" y="1641144"/>
                </a:lnTo>
                <a:lnTo>
                  <a:pt x="3905720" y="1643011"/>
                </a:lnTo>
                <a:lnTo>
                  <a:pt x="3905250" y="1644129"/>
                </a:lnTo>
                <a:lnTo>
                  <a:pt x="3905250" y="1646758"/>
                </a:lnTo>
                <a:lnTo>
                  <a:pt x="3905720" y="1647875"/>
                </a:lnTo>
                <a:lnTo>
                  <a:pt x="3907574" y="1649742"/>
                </a:lnTo>
                <a:lnTo>
                  <a:pt x="3908704" y="1650199"/>
                </a:lnTo>
                <a:lnTo>
                  <a:pt x="3911333" y="1650199"/>
                </a:lnTo>
                <a:lnTo>
                  <a:pt x="3912451" y="1649742"/>
                </a:lnTo>
                <a:lnTo>
                  <a:pt x="3914317" y="1647875"/>
                </a:lnTo>
                <a:lnTo>
                  <a:pt x="3914775" y="1646758"/>
                </a:lnTo>
                <a:lnTo>
                  <a:pt x="3914775" y="1644129"/>
                </a:lnTo>
                <a:close/>
              </a:path>
              <a:path w="4200525" h="1650364">
                <a:moveTo>
                  <a:pt x="3914775" y="1097229"/>
                </a:moveTo>
                <a:lnTo>
                  <a:pt x="3914317" y="1096111"/>
                </a:lnTo>
                <a:lnTo>
                  <a:pt x="3912451" y="1094257"/>
                </a:lnTo>
                <a:lnTo>
                  <a:pt x="3911333" y="1093787"/>
                </a:lnTo>
                <a:lnTo>
                  <a:pt x="3908704" y="1093787"/>
                </a:lnTo>
                <a:lnTo>
                  <a:pt x="3907574" y="1094257"/>
                </a:lnTo>
                <a:lnTo>
                  <a:pt x="3905720" y="1096111"/>
                </a:lnTo>
                <a:lnTo>
                  <a:pt x="3905250" y="1097229"/>
                </a:lnTo>
                <a:lnTo>
                  <a:pt x="3905250" y="1099870"/>
                </a:lnTo>
                <a:lnTo>
                  <a:pt x="3905720" y="1100988"/>
                </a:lnTo>
                <a:lnTo>
                  <a:pt x="3907574" y="1102842"/>
                </a:lnTo>
                <a:lnTo>
                  <a:pt x="3908704" y="1103312"/>
                </a:lnTo>
                <a:lnTo>
                  <a:pt x="3911333" y="1103312"/>
                </a:lnTo>
                <a:lnTo>
                  <a:pt x="3912451" y="1102842"/>
                </a:lnTo>
                <a:lnTo>
                  <a:pt x="3914317" y="1100988"/>
                </a:lnTo>
                <a:lnTo>
                  <a:pt x="3914775" y="1099870"/>
                </a:lnTo>
                <a:lnTo>
                  <a:pt x="3914775" y="1097229"/>
                </a:lnTo>
                <a:close/>
              </a:path>
              <a:path w="4200525" h="1650364">
                <a:moveTo>
                  <a:pt x="3914775" y="550341"/>
                </a:moveTo>
                <a:lnTo>
                  <a:pt x="3914317" y="549224"/>
                </a:lnTo>
                <a:lnTo>
                  <a:pt x="3912451" y="547357"/>
                </a:lnTo>
                <a:lnTo>
                  <a:pt x="3911333" y="546887"/>
                </a:lnTo>
                <a:lnTo>
                  <a:pt x="3908704" y="546887"/>
                </a:lnTo>
                <a:lnTo>
                  <a:pt x="3907574" y="547357"/>
                </a:lnTo>
                <a:lnTo>
                  <a:pt x="3905720" y="549224"/>
                </a:lnTo>
                <a:lnTo>
                  <a:pt x="3905250" y="550341"/>
                </a:lnTo>
                <a:lnTo>
                  <a:pt x="3905250" y="552970"/>
                </a:lnTo>
                <a:lnTo>
                  <a:pt x="3905720" y="554088"/>
                </a:lnTo>
                <a:lnTo>
                  <a:pt x="3907574" y="555955"/>
                </a:lnTo>
                <a:lnTo>
                  <a:pt x="3908704" y="556412"/>
                </a:lnTo>
                <a:lnTo>
                  <a:pt x="3911333" y="556412"/>
                </a:lnTo>
                <a:lnTo>
                  <a:pt x="3912451" y="555955"/>
                </a:lnTo>
                <a:lnTo>
                  <a:pt x="3914317" y="554088"/>
                </a:lnTo>
                <a:lnTo>
                  <a:pt x="3914775" y="552970"/>
                </a:lnTo>
                <a:lnTo>
                  <a:pt x="3914775" y="550341"/>
                </a:lnTo>
                <a:close/>
              </a:path>
              <a:path w="4200525" h="1650364">
                <a:moveTo>
                  <a:pt x="3914775" y="3441"/>
                </a:moveTo>
                <a:lnTo>
                  <a:pt x="3914317" y="2324"/>
                </a:lnTo>
                <a:lnTo>
                  <a:pt x="3912451" y="469"/>
                </a:lnTo>
                <a:lnTo>
                  <a:pt x="3911333" y="0"/>
                </a:lnTo>
                <a:lnTo>
                  <a:pt x="3908704" y="0"/>
                </a:lnTo>
                <a:lnTo>
                  <a:pt x="3907574" y="469"/>
                </a:lnTo>
                <a:lnTo>
                  <a:pt x="3905720" y="2324"/>
                </a:lnTo>
                <a:lnTo>
                  <a:pt x="3905250" y="3441"/>
                </a:lnTo>
                <a:lnTo>
                  <a:pt x="3905250" y="6083"/>
                </a:lnTo>
                <a:lnTo>
                  <a:pt x="3905720" y="7200"/>
                </a:lnTo>
                <a:lnTo>
                  <a:pt x="3907574" y="9055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55"/>
                </a:lnTo>
                <a:lnTo>
                  <a:pt x="3914317" y="7200"/>
                </a:lnTo>
                <a:lnTo>
                  <a:pt x="3914775" y="6083"/>
                </a:lnTo>
                <a:lnTo>
                  <a:pt x="3914775" y="3441"/>
                </a:lnTo>
                <a:close/>
              </a:path>
              <a:path w="4200525" h="1650364">
                <a:moveTo>
                  <a:pt x="3962400" y="1644129"/>
                </a:moveTo>
                <a:lnTo>
                  <a:pt x="3961942" y="1643011"/>
                </a:lnTo>
                <a:lnTo>
                  <a:pt x="3960076" y="1641144"/>
                </a:lnTo>
                <a:lnTo>
                  <a:pt x="3958958" y="1640674"/>
                </a:lnTo>
                <a:lnTo>
                  <a:pt x="3956329" y="1640674"/>
                </a:lnTo>
                <a:lnTo>
                  <a:pt x="3955199" y="1641144"/>
                </a:lnTo>
                <a:lnTo>
                  <a:pt x="3953345" y="1643011"/>
                </a:lnTo>
                <a:lnTo>
                  <a:pt x="3952875" y="1644129"/>
                </a:lnTo>
                <a:lnTo>
                  <a:pt x="3952875" y="1646758"/>
                </a:lnTo>
                <a:lnTo>
                  <a:pt x="3953345" y="1647875"/>
                </a:lnTo>
                <a:lnTo>
                  <a:pt x="3955199" y="1649742"/>
                </a:lnTo>
                <a:lnTo>
                  <a:pt x="3956329" y="1650199"/>
                </a:lnTo>
                <a:lnTo>
                  <a:pt x="3958958" y="1650199"/>
                </a:lnTo>
                <a:lnTo>
                  <a:pt x="3960076" y="1649742"/>
                </a:lnTo>
                <a:lnTo>
                  <a:pt x="3961942" y="1647875"/>
                </a:lnTo>
                <a:lnTo>
                  <a:pt x="3962400" y="1646758"/>
                </a:lnTo>
                <a:lnTo>
                  <a:pt x="3962400" y="1644129"/>
                </a:lnTo>
                <a:close/>
              </a:path>
              <a:path w="4200525" h="1650364">
                <a:moveTo>
                  <a:pt x="3962400" y="1097229"/>
                </a:moveTo>
                <a:lnTo>
                  <a:pt x="3961942" y="1096111"/>
                </a:lnTo>
                <a:lnTo>
                  <a:pt x="3960076" y="1094257"/>
                </a:lnTo>
                <a:lnTo>
                  <a:pt x="3958958" y="1093787"/>
                </a:lnTo>
                <a:lnTo>
                  <a:pt x="3956329" y="1093787"/>
                </a:lnTo>
                <a:lnTo>
                  <a:pt x="3955199" y="1094257"/>
                </a:lnTo>
                <a:lnTo>
                  <a:pt x="3953345" y="1096111"/>
                </a:lnTo>
                <a:lnTo>
                  <a:pt x="3952875" y="1097229"/>
                </a:lnTo>
                <a:lnTo>
                  <a:pt x="3952875" y="1099870"/>
                </a:lnTo>
                <a:lnTo>
                  <a:pt x="3953345" y="1100988"/>
                </a:lnTo>
                <a:lnTo>
                  <a:pt x="3955199" y="1102842"/>
                </a:lnTo>
                <a:lnTo>
                  <a:pt x="3956329" y="1103312"/>
                </a:lnTo>
                <a:lnTo>
                  <a:pt x="3958958" y="1103312"/>
                </a:lnTo>
                <a:lnTo>
                  <a:pt x="3960076" y="1102842"/>
                </a:lnTo>
                <a:lnTo>
                  <a:pt x="3961942" y="1100988"/>
                </a:lnTo>
                <a:lnTo>
                  <a:pt x="3962400" y="1099870"/>
                </a:lnTo>
                <a:lnTo>
                  <a:pt x="3962400" y="1097229"/>
                </a:lnTo>
                <a:close/>
              </a:path>
              <a:path w="4200525" h="1650364">
                <a:moveTo>
                  <a:pt x="3962400" y="550341"/>
                </a:moveTo>
                <a:lnTo>
                  <a:pt x="3961942" y="549224"/>
                </a:lnTo>
                <a:lnTo>
                  <a:pt x="3960076" y="547357"/>
                </a:lnTo>
                <a:lnTo>
                  <a:pt x="3958958" y="546887"/>
                </a:lnTo>
                <a:lnTo>
                  <a:pt x="3956329" y="546887"/>
                </a:lnTo>
                <a:lnTo>
                  <a:pt x="3955199" y="547357"/>
                </a:lnTo>
                <a:lnTo>
                  <a:pt x="3953345" y="549224"/>
                </a:lnTo>
                <a:lnTo>
                  <a:pt x="3952875" y="550341"/>
                </a:lnTo>
                <a:lnTo>
                  <a:pt x="3952875" y="552970"/>
                </a:lnTo>
                <a:lnTo>
                  <a:pt x="3953345" y="554088"/>
                </a:lnTo>
                <a:lnTo>
                  <a:pt x="3955199" y="555955"/>
                </a:lnTo>
                <a:lnTo>
                  <a:pt x="3956329" y="556412"/>
                </a:lnTo>
                <a:lnTo>
                  <a:pt x="3958958" y="556412"/>
                </a:lnTo>
                <a:lnTo>
                  <a:pt x="3960076" y="555955"/>
                </a:lnTo>
                <a:lnTo>
                  <a:pt x="3961942" y="554088"/>
                </a:lnTo>
                <a:lnTo>
                  <a:pt x="3962400" y="552970"/>
                </a:lnTo>
                <a:lnTo>
                  <a:pt x="3962400" y="550341"/>
                </a:lnTo>
                <a:close/>
              </a:path>
              <a:path w="4200525" h="1650364">
                <a:moveTo>
                  <a:pt x="3962400" y="3441"/>
                </a:moveTo>
                <a:lnTo>
                  <a:pt x="3961942" y="2324"/>
                </a:lnTo>
                <a:lnTo>
                  <a:pt x="3960076" y="469"/>
                </a:lnTo>
                <a:lnTo>
                  <a:pt x="3958958" y="0"/>
                </a:lnTo>
                <a:lnTo>
                  <a:pt x="3956329" y="0"/>
                </a:lnTo>
                <a:lnTo>
                  <a:pt x="3955199" y="469"/>
                </a:lnTo>
                <a:lnTo>
                  <a:pt x="3953345" y="2324"/>
                </a:lnTo>
                <a:lnTo>
                  <a:pt x="3952875" y="3441"/>
                </a:lnTo>
                <a:lnTo>
                  <a:pt x="3952875" y="6083"/>
                </a:lnTo>
                <a:lnTo>
                  <a:pt x="3953345" y="7200"/>
                </a:lnTo>
                <a:lnTo>
                  <a:pt x="3955199" y="9055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55"/>
                </a:lnTo>
                <a:lnTo>
                  <a:pt x="3961942" y="7200"/>
                </a:lnTo>
                <a:lnTo>
                  <a:pt x="3962400" y="6083"/>
                </a:lnTo>
                <a:lnTo>
                  <a:pt x="3962400" y="3441"/>
                </a:lnTo>
                <a:close/>
              </a:path>
              <a:path w="4200525" h="1650364">
                <a:moveTo>
                  <a:pt x="4010025" y="1644129"/>
                </a:moveTo>
                <a:lnTo>
                  <a:pt x="4009567" y="1643011"/>
                </a:lnTo>
                <a:lnTo>
                  <a:pt x="4007701" y="1641144"/>
                </a:lnTo>
                <a:lnTo>
                  <a:pt x="4006583" y="1640674"/>
                </a:lnTo>
                <a:lnTo>
                  <a:pt x="4003954" y="1640674"/>
                </a:lnTo>
                <a:lnTo>
                  <a:pt x="4002824" y="1641144"/>
                </a:lnTo>
                <a:lnTo>
                  <a:pt x="4000970" y="1643011"/>
                </a:lnTo>
                <a:lnTo>
                  <a:pt x="4000500" y="1644129"/>
                </a:lnTo>
                <a:lnTo>
                  <a:pt x="4000500" y="1646758"/>
                </a:lnTo>
                <a:lnTo>
                  <a:pt x="4000970" y="1647875"/>
                </a:lnTo>
                <a:lnTo>
                  <a:pt x="4002824" y="1649742"/>
                </a:lnTo>
                <a:lnTo>
                  <a:pt x="4003954" y="1650199"/>
                </a:lnTo>
                <a:lnTo>
                  <a:pt x="4006583" y="1650199"/>
                </a:lnTo>
                <a:lnTo>
                  <a:pt x="4007701" y="1649742"/>
                </a:lnTo>
                <a:lnTo>
                  <a:pt x="4009567" y="1647875"/>
                </a:lnTo>
                <a:lnTo>
                  <a:pt x="4010025" y="1646758"/>
                </a:lnTo>
                <a:lnTo>
                  <a:pt x="4010025" y="1644129"/>
                </a:lnTo>
                <a:close/>
              </a:path>
              <a:path w="4200525" h="1650364">
                <a:moveTo>
                  <a:pt x="4010025" y="1097229"/>
                </a:moveTo>
                <a:lnTo>
                  <a:pt x="4009567" y="1096111"/>
                </a:lnTo>
                <a:lnTo>
                  <a:pt x="4007701" y="1094257"/>
                </a:lnTo>
                <a:lnTo>
                  <a:pt x="4006583" y="1093787"/>
                </a:lnTo>
                <a:lnTo>
                  <a:pt x="4003954" y="1093787"/>
                </a:lnTo>
                <a:lnTo>
                  <a:pt x="4002824" y="1094257"/>
                </a:lnTo>
                <a:lnTo>
                  <a:pt x="4000970" y="1096111"/>
                </a:lnTo>
                <a:lnTo>
                  <a:pt x="4000500" y="1097229"/>
                </a:lnTo>
                <a:lnTo>
                  <a:pt x="4000500" y="1099870"/>
                </a:lnTo>
                <a:lnTo>
                  <a:pt x="4000970" y="1100988"/>
                </a:lnTo>
                <a:lnTo>
                  <a:pt x="4002824" y="1102842"/>
                </a:lnTo>
                <a:lnTo>
                  <a:pt x="4003954" y="1103312"/>
                </a:lnTo>
                <a:lnTo>
                  <a:pt x="4006583" y="1103312"/>
                </a:lnTo>
                <a:lnTo>
                  <a:pt x="4007701" y="1102842"/>
                </a:lnTo>
                <a:lnTo>
                  <a:pt x="4009567" y="1100988"/>
                </a:lnTo>
                <a:lnTo>
                  <a:pt x="4010025" y="1099870"/>
                </a:lnTo>
                <a:lnTo>
                  <a:pt x="4010025" y="1097229"/>
                </a:lnTo>
                <a:close/>
              </a:path>
              <a:path w="4200525" h="1650364">
                <a:moveTo>
                  <a:pt x="4010025" y="550341"/>
                </a:moveTo>
                <a:lnTo>
                  <a:pt x="4009567" y="549224"/>
                </a:lnTo>
                <a:lnTo>
                  <a:pt x="4007701" y="547357"/>
                </a:lnTo>
                <a:lnTo>
                  <a:pt x="4006583" y="546887"/>
                </a:lnTo>
                <a:lnTo>
                  <a:pt x="4003954" y="546887"/>
                </a:lnTo>
                <a:lnTo>
                  <a:pt x="4002824" y="547357"/>
                </a:lnTo>
                <a:lnTo>
                  <a:pt x="4000970" y="549224"/>
                </a:lnTo>
                <a:lnTo>
                  <a:pt x="4000500" y="550341"/>
                </a:lnTo>
                <a:lnTo>
                  <a:pt x="4000500" y="552970"/>
                </a:lnTo>
                <a:lnTo>
                  <a:pt x="4000970" y="554088"/>
                </a:lnTo>
                <a:lnTo>
                  <a:pt x="4002824" y="555955"/>
                </a:lnTo>
                <a:lnTo>
                  <a:pt x="4003954" y="556412"/>
                </a:lnTo>
                <a:lnTo>
                  <a:pt x="4006583" y="556412"/>
                </a:lnTo>
                <a:lnTo>
                  <a:pt x="4007701" y="555955"/>
                </a:lnTo>
                <a:lnTo>
                  <a:pt x="4009567" y="554088"/>
                </a:lnTo>
                <a:lnTo>
                  <a:pt x="4010025" y="552970"/>
                </a:lnTo>
                <a:lnTo>
                  <a:pt x="4010025" y="550341"/>
                </a:lnTo>
                <a:close/>
              </a:path>
              <a:path w="4200525" h="1650364">
                <a:moveTo>
                  <a:pt x="4010025" y="3441"/>
                </a:moveTo>
                <a:lnTo>
                  <a:pt x="4009567" y="2324"/>
                </a:lnTo>
                <a:lnTo>
                  <a:pt x="4007701" y="469"/>
                </a:lnTo>
                <a:lnTo>
                  <a:pt x="4006583" y="0"/>
                </a:lnTo>
                <a:lnTo>
                  <a:pt x="4003954" y="0"/>
                </a:lnTo>
                <a:lnTo>
                  <a:pt x="4002824" y="469"/>
                </a:lnTo>
                <a:lnTo>
                  <a:pt x="4000970" y="2324"/>
                </a:lnTo>
                <a:lnTo>
                  <a:pt x="4000500" y="3441"/>
                </a:lnTo>
                <a:lnTo>
                  <a:pt x="4000500" y="6083"/>
                </a:lnTo>
                <a:lnTo>
                  <a:pt x="4000970" y="7200"/>
                </a:lnTo>
                <a:lnTo>
                  <a:pt x="4002824" y="9055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55"/>
                </a:lnTo>
                <a:lnTo>
                  <a:pt x="4009567" y="7200"/>
                </a:lnTo>
                <a:lnTo>
                  <a:pt x="4010025" y="6083"/>
                </a:lnTo>
                <a:lnTo>
                  <a:pt x="4010025" y="3441"/>
                </a:lnTo>
                <a:close/>
              </a:path>
              <a:path w="4200525" h="1650364">
                <a:moveTo>
                  <a:pt x="4057650" y="1644129"/>
                </a:moveTo>
                <a:lnTo>
                  <a:pt x="4057192" y="1643011"/>
                </a:lnTo>
                <a:lnTo>
                  <a:pt x="4055326" y="1641144"/>
                </a:lnTo>
                <a:lnTo>
                  <a:pt x="4054208" y="1640674"/>
                </a:lnTo>
                <a:lnTo>
                  <a:pt x="4051579" y="1640674"/>
                </a:lnTo>
                <a:lnTo>
                  <a:pt x="4050449" y="1641144"/>
                </a:lnTo>
                <a:lnTo>
                  <a:pt x="4048595" y="1643011"/>
                </a:lnTo>
                <a:lnTo>
                  <a:pt x="4048125" y="1644129"/>
                </a:lnTo>
                <a:lnTo>
                  <a:pt x="4048125" y="1646758"/>
                </a:lnTo>
                <a:lnTo>
                  <a:pt x="4048595" y="1647875"/>
                </a:lnTo>
                <a:lnTo>
                  <a:pt x="4050449" y="1649742"/>
                </a:lnTo>
                <a:lnTo>
                  <a:pt x="4051579" y="1650199"/>
                </a:lnTo>
                <a:lnTo>
                  <a:pt x="4054208" y="1650199"/>
                </a:lnTo>
                <a:lnTo>
                  <a:pt x="4055326" y="1649742"/>
                </a:lnTo>
                <a:lnTo>
                  <a:pt x="4057192" y="1647875"/>
                </a:lnTo>
                <a:lnTo>
                  <a:pt x="4057650" y="1646758"/>
                </a:lnTo>
                <a:lnTo>
                  <a:pt x="4057650" y="1644129"/>
                </a:lnTo>
                <a:close/>
              </a:path>
              <a:path w="4200525" h="1650364">
                <a:moveTo>
                  <a:pt x="4057650" y="1097229"/>
                </a:moveTo>
                <a:lnTo>
                  <a:pt x="4057192" y="1096111"/>
                </a:lnTo>
                <a:lnTo>
                  <a:pt x="4055326" y="1094257"/>
                </a:lnTo>
                <a:lnTo>
                  <a:pt x="4054208" y="1093787"/>
                </a:lnTo>
                <a:lnTo>
                  <a:pt x="4051579" y="1093787"/>
                </a:lnTo>
                <a:lnTo>
                  <a:pt x="4050449" y="1094257"/>
                </a:lnTo>
                <a:lnTo>
                  <a:pt x="4048595" y="1096111"/>
                </a:lnTo>
                <a:lnTo>
                  <a:pt x="4048125" y="1097229"/>
                </a:lnTo>
                <a:lnTo>
                  <a:pt x="4048125" y="1099870"/>
                </a:lnTo>
                <a:lnTo>
                  <a:pt x="4048595" y="1100988"/>
                </a:lnTo>
                <a:lnTo>
                  <a:pt x="4050449" y="1102842"/>
                </a:lnTo>
                <a:lnTo>
                  <a:pt x="4051579" y="1103312"/>
                </a:lnTo>
                <a:lnTo>
                  <a:pt x="4054208" y="1103312"/>
                </a:lnTo>
                <a:lnTo>
                  <a:pt x="4055326" y="1102842"/>
                </a:lnTo>
                <a:lnTo>
                  <a:pt x="4057192" y="1100988"/>
                </a:lnTo>
                <a:lnTo>
                  <a:pt x="4057650" y="1099870"/>
                </a:lnTo>
                <a:lnTo>
                  <a:pt x="4057650" y="1097229"/>
                </a:lnTo>
                <a:close/>
              </a:path>
              <a:path w="4200525" h="1650364">
                <a:moveTo>
                  <a:pt x="4057650" y="550341"/>
                </a:moveTo>
                <a:lnTo>
                  <a:pt x="4057192" y="549224"/>
                </a:lnTo>
                <a:lnTo>
                  <a:pt x="4055326" y="547357"/>
                </a:lnTo>
                <a:lnTo>
                  <a:pt x="4054208" y="546887"/>
                </a:lnTo>
                <a:lnTo>
                  <a:pt x="4051579" y="546887"/>
                </a:lnTo>
                <a:lnTo>
                  <a:pt x="4050449" y="547357"/>
                </a:lnTo>
                <a:lnTo>
                  <a:pt x="4048595" y="549224"/>
                </a:lnTo>
                <a:lnTo>
                  <a:pt x="4048125" y="550341"/>
                </a:lnTo>
                <a:lnTo>
                  <a:pt x="4048125" y="552970"/>
                </a:lnTo>
                <a:lnTo>
                  <a:pt x="4048595" y="554088"/>
                </a:lnTo>
                <a:lnTo>
                  <a:pt x="4050449" y="555955"/>
                </a:lnTo>
                <a:lnTo>
                  <a:pt x="4051579" y="556412"/>
                </a:lnTo>
                <a:lnTo>
                  <a:pt x="4054208" y="556412"/>
                </a:lnTo>
                <a:lnTo>
                  <a:pt x="4055326" y="555955"/>
                </a:lnTo>
                <a:lnTo>
                  <a:pt x="4057192" y="554088"/>
                </a:lnTo>
                <a:lnTo>
                  <a:pt x="4057650" y="552970"/>
                </a:lnTo>
                <a:lnTo>
                  <a:pt x="4057650" y="550341"/>
                </a:lnTo>
                <a:close/>
              </a:path>
              <a:path w="4200525" h="1650364">
                <a:moveTo>
                  <a:pt x="4057650" y="3441"/>
                </a:moveTo>
                <a:lnTo>
                  <a:pt x="4057192" y="2324"/>
                </a:lnTo>
                <a:lnTo>
                  <a:pt x="4055326" y="469"/>
                </a:lnTo>
                <a:lnTo>
                  <a:pt x="4054208" y="0"/>
                </a:lnTo>
                <a:lnTo>
                  <a:pt x="4051579" y="0"/>
                </a:lnTo>
                <a:lnTo>
                  <a:pt x="4050449" y="469"/>
                </a:lnTo>
                <a:lnTo>
                  <a:pt x="4048595" y="2324"/>
                </a:lnTo>
                <a:lnTo>
                  <a:pt x="4048125" y="3441"/>
                </a:lnTo>
                <a:lnTo>
                  <a:pt x="4048125" y="6083"/>
                </a:lnTo>
                <a:lnTo>
                  <a:pt x="4048595" y="7200"/>
                </a:lnTo>
                <a:lnTo>
                  <a:pt x="4050449" y="9055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55"/>
                </a:lnTo>
                <a:lnTo>
                  <a:pt x="4057192" y="7200"/>
                </a:lnTo>
                <a:lnTo>
                  <a:pt x="4057650" y="6083"/>
                </a:lnTo>
                <a:lnTo>
                  <a:pt x="4057650" y="3441"/>
                </a:lnTo>
                <a:close/>
              </a:path>
              <a:path w="4200525" h="1650364">
                <a:moveTo>
                  <a:pt x="4105275" y="1644129"/>
                </a:moveTo>
                <a:lnTo>
                  <a:pt x="4104817" y="1643011"/>
                </a:lnTo>
                <a:lnTo>
                  <a:pt x="4102951" y="1641144"/>
                </a:lnTo>
                <a:lnTo>
                  <a:pt x="4101833" y="1640674"/>
                </a:lnTo>
                <a:lnTo>
                  <a:pt x="4099204" y="1640674"/>
                </a:lnTo>
                <a:lnTo>
                  <a:pt x="4098074" y="1641144"/>
                </a:lnTo>
                <a:lnTo>
                  <a:pt x="4096220" y="1643011"/>
                </a:lnTo>
                <a:lnTo>
                  <a:pt x="4095750" y="1644129"/>
                </a:lnTo>
                <a:lnTo>
                  <a:pt x="4095750" y="1646758"/>
                </a:lnTo>
                <a:lnTo>
                  <a:pt x="4096220" y="1647875"/>
                </a:lnTo>
                <a:lnTo>
                  <a:pt x="4098074" y="1649742"/>
                </a:lnTo>
                <a:lnTo>
                  <a:pt x="4099204" y="1650199"/>
                </a:lnTo>
                <a:lnTo>
                  <a:pt x="4101833" y="1650199"/>
                </a:lnTo>
                <a:lnTo>
                  <a:pt x="4102951" y="1649742"/>
                </a:lnTo>
                <a:lnTo>
                  <a:pt x="4104817" y="1647875"/>
                </a:lnTo>
                <a:lnTo>
                  <a:pt x="4105275" y="1646758"/>
                </a:lnTo>
                <a:lnTo>
                  <a:pt x="4105275" y="1644129"/>
                </a:lnTo>
                <a:close/>
              </a:path>
              <a:path w="4200525" h="1650364">
                <a:moveTo>
                  <a:pt x="4105275" y="1097229"/>
                </a:moveTo>
                <a:lnTo>
                  <a:pt x="4104817" y="1096111"/>
                </a:lnTo>
                <a:lnTo>
                  <a:pt x="4102951" y="1094257"/>
                </a:lnTo>
                <a:lnTo>
                  <a:pt x="4101833" y="1093787"/>
                </a:lnTo>
                <a:lnTo>
                  <a:pt x="4099204" y="1093787"/>
                </a:lnTo>
                <a:lnTo>
                  <a:pt x="4098074" y="1094257"/>
                </a:lnTo>
                <a:lnTo>
                  <a:pt x="4096220" y="1096111"/>
                </a:lnTo>
                <a:lnTo>
                  <a:pt x="4095750" y="1097229"/>
                </a:lnTo>
                <a:lnTo>
                  <a:pt x="4095750" y="1099870"/>
                </a:lnTo>
                <a:lnTo>
                  <a:pt x="4096220" y="1100988"/>
                </a:lnTo>
                <a:lnTo>
                  <a:pt x="4098074" y="1102842"/>
                </a:lnTo>
                <a:lnTo>
                  <a:pt x="4099204" y="1103312"/>
                </a:lnTo>
                <a:lnTo>
                  <a:pt x="4101833" y="1103312"/>
                </a:lnTo>
                <a:lnTo>
                  <a:pt x="4102951" y="1102842"/>
                </a:lnTo>
                <a:lnTo>
                  <a:pt x="4104817" y="1100988"/>
                </a:lnTo>
                <a:lnTo>
                  <a:pt x="4105275" y="1099870"/>
                </a:lnTo>
                <a:lnTo>
                  <a:pt x="4105275" y="1097229"/>
                </a:lnTo>
                <a:close/>
              </a:path>
              <a:path w="4200525" h="1650364">
                <a:moveTo>
                  <a:pt x="4105275" y="550341"/>
                </a:moveTo>
                <a:lnTo>
                  <a:pt x="4104817" y="549224"/>
                </a:lnTo>
                <a:lnTo>
                  <a:pt x="4102951" y="547357"/>
                </a:lnTo>
                <a:lnTo>
                  <a:pt x="4101833" y="546887"/>
                </a:lnTo>
                <a:lnTo>
                  <a:pt x="4099204" y="546887"/>
                </a:lnTo>
                <a:lnTo>
                  <a:pt x="4098074" y="547357"/>
                </a:lnTo>
                <a:lnTo>
                  <a:pt x="4096220" y="549224"/>
                </a:lnTo>
                <a:lnTo>
                  <a:pt x="4095750" y="550341"/>
                </a:lnTo>
                <a:lnTo>
                  <a:pt x="4095750" y="552970"/>
                </a:lnTo>
                <a:lnTo>
                  <a:pt x="4096220" y="554088"/>
                </a:lnTo>
                <a:lnTo>
                  <a:pt x="4098074" y="555955"/>
                </a:lnTo>
                <a:lnTo>
                  <a:pt x="4099204" y="556412"/>
                </a:lnTo>
                <a:lnTo>
                  <a:pt x="4101833" y="556412"/>
                </a:lnTo>
                <a:lnTo>
                  <a:pt x="4102951" y="555955"/>
                </a:lnTo>
                <a:lnTo>
                  <a:pt x="4104817" y="554088"/>
                </a:lnTo>
                <a:lnTo>
                  <a:pt x="4105275" y="552970"/>
                </a:lnTo>
                <a:lnTo>
                  <a:pt x="4105275" y="550341"/>
                </a:lnTo>
                <a:close/>
              </a:path>
              <a:path w="4200525" h="1650364">
                <a:moveTo>
                  <a:pt x="4105275" y="3441"/>
                </a:moveTo>
                <a:lnTo>
                  <a:pt x="4104817" y="2324"/>
                </a:lnTo>
                <a:lnTo>
                  <a:pt x="4102951" y="469"/>
                </a:lnTo>
                <a:lnTo>
                  <a:pt x="4101833" y="0"/>
                </a:lnTo>
                <a:lnTo>
                  <a:pt x="4099204" y="0"/>
                </a:lnTo>
                <a:lnTo>
                  <a:pt x="4098074" y="469"/>
                </a:lnTo>
                <a:lnTo>
                  <a:pt x="4096220" y="2324"/>
                </a:lnTo>
                <a:lnTo>
                  <a:pt x="4095750" y="3441"/>
                </a:lnTo>
                <a:lnTo>
                  <a:pt x="4095750" y="6083"/>
                </a:lnTo>
                <a:lnTo>
                  <a:pt x="4096220" y="7200"/>
                </a:lnTo>
                <a:lnTo>
                  <a:pt x="4098074" y="9055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55"/>
                </a:lnTo>
                <a:lnTo>
                  <a:pt x="4104817" y="7200"/>
                </a:lnTo>
                <a:lnTo>
                  <a:pt x="4105275" y="6083"/>
                </a:lnTo>
                <a:lnTo>
                  <a:pt x="4105275" y="3441"/>
                </a:lnTo>
                <a:close/>
              </a:path>
              <a:path w="4200525" h="1650364">
                <a:moveTo>
                  <a:pt x="4152900" y="1644129"/>
                </a:moveTo>
                <a:lnTo>
                  <a:pt x="4152442" y="1643011"/>
                </a:lnTo>
                <a:lnTo>
                  <a:pt x="4150576" y="1641144"/>
                </a:lnTo>
                <a:lnTo>
                  <a:pt x="4149458" y="1640674"/>
                </a:lnTo>
                <a:lnTo>
                  <a:pt x="4146829" y="1640674"/>
                </a:lnTo>
                <a:lnTo>
                  <a:pt x="4145699" y="1641144"/>
                </a:lnTo>
                <a:lnTo>
                  <a:pt x="4143845" y="1643011"/>
                </a:lnTo>
                <a:lnTo>
                  <a:pt x="4143375" y="1644129"/>
                </a:lnTo>
                <a:lnTo>
                  <a:pt x="4143375" y="1646758"/>
                </a:lnTo>
                <a:lnTo>
                  <a:pt x="4143845" y="1647875"/>
                </a:lnTo>
                <a:lnTo>
                  <a:pt x="4145699" y="1649742"/>
                </a:lnTo>
                <a:lnTo>
                  <a:pt x="4146829" y="1650199"/>
                </a:lnTo>
                <a:lnTo>
                  <a:pt x="4149458" y="1650199"/>
                </a:lnTo>
                <a:lnTo>
                  <a:pt x="4150576" y="1649742"/>
                </a:lnTo>
                <a:lnTo>
                  <a:pt x="4152442" y="1647875"/>
                </a:lnTo>
                <a:lnTo>
                  <a:pt x="4152900" y="1646758"/>
                </a:lnTo>
                <a:lnTo>
                  <a:pt x="4152900" y="1644129"/>
                </a:lnTo>
                <a:close/>
              </a:path>
              <a:path w="4200525" h="1650364">
                <a:moveTo>
                  <a:pt x="4152900" y="1097229"/>
                </a:moveTo>
                <a:lnTo>
                  <a:pt x="4152442" y="1096111"/>
                </a:lnTo>
                <a:lnTo>
                  <a:pt x="4150576" y="1094257"/>
                </a:lnTo>
                <a:lnTo>
                  <a:pt x="4149458" y="1093787"/>
                </a:lnTo>
                <a:lnTo>
                  <a:pt x="4146829" y="1093787"/>
                </a:lnTo>
                <a:lnTo>
                  <a:pt x="4145699" y="1094257"/>
                </a:lnTo>
                <a:lnTo>
                  <a:pt x="4143845" y="1096111"/>
                </a:lnTo>
                <a:lnTo>
                  <a:pt x="4143375" y="1097229"/>
                </a:lnTo>
                <a:lnTo>
                  <a:pt x="4143375" y="1099870"/>
                </a:lnTo>
                <a:lnTo>
                  <a:pt x="4143845" y="1100988"/>
                </a:lnTo>
                <a:lnTo>
                  <a:pt x="4145699" y="1102842"/>
                </a:lnTo>
                <a:lnTo>
                  <a:pt x="4146829" y="1103312"/>
                </a:lnTo>
                <a:lnTo>
                  <a:pt x="4149458" y="1103312"/>
                </a:lnTo>
                <a:lnTo>
                  <a:pt x="4150576" y="1102842"/>
                </a:lnTo>
                <a:lnTo>
                  <a:pt x="4152442" y="1100988"/>
                </a:lnTo>
                <a:lnTo>
                  <a:pt x="4152900" y="1099870"/>
                </a:lnTo>
                <a:lnTo>
                  <a:pt x="4152900" y="1097229"/>
                </a:lnTo>
                <a:close/>
              </a:path>
              <a:path w="4200525" h="1650364">
                <a:moveTo>
                  <a:pt x="4152900" y="550341"/>
                </a:moveTo>
                <a:lnTo>
                  <a:pt x="4152442" y="549224"/>
                </a:lnTo>
                <a:lnTo>
                  <a:pt x="4150576" y="547357"/>
                </a:lnTo>
                <a:lnTo>
                  <a:pt x="4149458" y="546887"/>
                </a:lnTo>
                <a:lnTo>
                  <a:pt x="4146829" y="546887"/>
                </a:lnTo>
                <a:lnTo>
                  <a:pt x="4145699" y="547357"/>
                </a:lnTo>
                <a:lnTo>
                  <a:pt x="4143845" y="549224"/>
                </a:lnTo>
                <a:lnTo>
                  <a:pt x="4143375" y="550341"/>
                </a:lnTo>
                <a:lnTo>
                  <a:pt x="4143375" y="552970"/>
                </a:lnTo>
                <a:lnTo>
                  <a:pt x="4143845" y="554088"/>
                </a:lnTo>
                <a:lnTo>
                  <a:pt x="4145699" y="555955"/>
                </a:lnTo>
                <a:lnTo>
                  <a:pt x="4146829" y="556412"/>
                </a:lnTo>
                <a:lnTo>
                  <a:pt x="4149458" y="556412"/>
                </a:lnTo>
                <a:lnTo>
                  <a:pt x="4150576" y="555955"/>
                </a:lnTo>
                <a:lnTo>
                  <a:pt x="4152442" y="554088"/>
                </a:lnTo>
                <a:lnTo>
                  <a:pt x="4152900" y="552970"/>
                </a:lnTo>
                <a:lnTo>
                  <a:pt x="4152900" y="550341"/>
                </a:lnTo>
                <a:close/>
              </a:path>
              <a:path w="4200525" h="1650364">
                <a:moveTo>
                  <a:pt x="4152900" y="3441"/>
                </a:moveTo>
                <a:lnTo>
                  <a:pt x="4152442" y="2324"/>
                </a:lnTo>
                <a:lnTo>
                  <a:pt x="4150576" y="469"/>
                </a:lnTo>
                <a:lnTo>
                  <a:pt x="4149458" y="0"/>
                </a:lnTo>
                <a:lnTo>
                  <a:pt x="4146829" y="0"/>
                </a:lnTo>
                <a:lnTo>
                  <a:pt x="4145699" y="469"/>
                </a:lnTo>
                <a:lnTo>
                  <a:pt x="4143845" y="2324"/>
                </a:lnTo>
                <a:lnTo>
                  <a:pt x="4143375" y="3441"/>
                </a:lnTo>
                <a:lnTo>
                  <a:pt x="4143375" y="6083"/>
                </a:lnTo>
                <a:lnTo>
                  <a:pt x="4143845" y="7200"/>
                </a:lnTo>
                <a:lnTo>
                  <a:pt x="4145699" y="9055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55"/>
                </a:lnTo>
                <a:lnTo>
                  <a:pt x="4152442" y="7200"/>
                </a:lnTo>
                <a:lnTo>
                  <a:pt x="4152900" y="6083"/>
                </a:lnTo>
                <a:lnTo>
                  <a:pt x="4152900" y="3441"/>
                </a:lnTo>
                <a:close/>
              </a:path>
              <a:path w="4200525" h="1650364">
                <a:moveTo>
                  <a:pt x="4200525" y="1644129"/>
                </a:moveTo>
                <a:lnTo>
                  <a:pt x="4200067" y="1643011"/>
                </a:lnTo>
                <a:lnTo>
                  <a:pt x="4198201" y="1641144"/>
                </a:lnTo>
                <a:lnTo>
                  <a:pt x="4197083" y="1640674"/>
                </a:lnTo>
                <a:lnTo>
                  <a:pt x="4194454" y="1640674"/>
                </a:lnTo>
                <a:lnTo>
                  <a:pt x="4193324" y="1641144"/>
                </a:lnTo>
                <a:lnTo>
                  <a:pt x="4191470" y="1643011"/>
                </a:lnTo>
                <a:lnTo>
                  <a:pt x="4191000" y="1644129"/>
                </a:lnTo>
                <a:lnTo>
                  <a:pt x="4191000" y="1646758"/>
                </a:lnTo>
                <a:lnTo>
                  <a:pt x="4191470" y="1647875"/>
                </a:lnTo>
                <a:lnTo>
                  <a:pt x="4193324" y="1649742"/>
                </a:lnTo>
                <a:lnTo>
                  <a:pt x="4194454" y="1650199"/>
                </a:lnTo>
                <a:lnTo>
                  <a:pt x="4197083" y="1650199"/>
                </a:lnTo>
                <a:lnTo>
                  <a:pt x="4198201" y="1649742"/>
                </a:lnTo>
                <a:lnTo>
                  <a:pt x="4200067" y="1647875"/>
                </a:lnTo>
                <a:lnTo>
                  <a:pt x="4200525" y="1646758"/>
                </a:lnTo>
                <a:lnTo>
                  <a:pt x="4200525" y="1644129"/>
                </a:lnTo>
                <a:close/>
              </a:path>
              <a:path w="4200525" h="1650364">
                <a:moveTo>
                  <a:pt x="4200525" y="1097229"/>
                </a:moveTo>
                <a:lnTo>
                  <a:pt x="4200067" y="1096111"/>
                </a:lnTo>
                <a:lnTo>
                  <a:pt x="4198201" y="1094257"/>
                </a:lnTo>
                <a:lnTo>
                  <a:pt x="4197083" y="1093787"/>
                </a:lnTo>
                <a:lnTo>
                  <a:pt x="4194454" y="1093787"/>
                </a:lnTo>
                <a:lnTo>
                  <a:pt x="4193324" y="1094257"/>
                </a:lnTo>
                <a:lnTo>
                  <a:pt x="4191470" y="1096111"/>
                </a:lnTo>
                <a:lnTo>
                  <a:pt x="4191000" y="1097229"/>
                </a:lnTo>
                <a:lnTo>
                  <a:pt x="4191000" y="1099870"/>
                </a:lnTo>
                <a:lnTo>
                  <a:pt x="4191470" y="1100988"/>
                </a:lnTo>
                <a:lnTo>
                  <a:pt x="4193324" y="1102842"/>
                </a:lnTo>
                <a:lnTo>
                  <a:pt x="4194454" y="1103312"/>
                </a:lnTo>
                <a:lnTo>
                  <a:pt x="4197083" y="1103312"/>
                </a:lnTo>
                <a:lnTo>
                  <a:pt x="4198201" y="1102842"/>
                </a:lnTo>
                <a:lnTo>
                  <a:pt x="4200067" y="1100988"/>
                </a:lnTo>
                <a:lnTo>
                  <a:pt x="4200525" y="1099870"/>
                </a:lnTo>
                <a:lnTo>
                  <a:pt x="4200525" y="1097229"/>
                </a:lnTo>
                <a:close/>
              </a:path>
              <a:path w="4200525" h="1650364">
                <a:moveTo>
                  <a:pt x="4200525" y="550341"/>
                </a:moveTo>
                <a:lnTo>
                  <a:pt x="4200067" y="549224"/>
                </a:lnTo>
                <a:lnTo>
                  <a:pt x="4198201" y="547357"/>
                </a:lnTo>
                <a:lnTo>
                  <a:pt x="4197083" y="546887"/>
                </a:lnTo>
                <a:lnTo>
                  <a:pt x="4194454" y="546887"/>
                </a:lnTo>
                <a:lnTo>
                  <a:pt x="4193324" y="547357"/>
                </a:lnTo>
                <a:lnTo>
                  <a:pt x="4191470" y="549224"/>
                </a:lnTo>
                <a:lnTo>
                  <a:pt x="4191000" y="550341"/>
                </a:lnTo>
                <a:lnTo>
                  <a:pt x="4191000" y="552970"/>
                </a:lnTo>
                <a:lnTo>
                  <a:pt x="4191470" y="554088"/>
                </a:lnTo>
                <a:lnTo>
                  <a:pt x="4193324" y="555955"/>
                </a:lnTo>
                <a:lnTo>
                  <a:pt x="4194454" y="556412"/>
                </a:lnTo>
                <a:lnTo>
                  <a:pt x="4197083" y="556412"/>
                </a:lnTo>
                <a:lnTo>
                  <a:pt x="4198201" y="555955"/>
                </a:lnTo>
                <a:lnTo>
                  <a:pt x="4200067" y="554088"/>
                </a:lnTo>
                <a:lnTo>
                  <a:pt x="4200525" y="552970"/>
                </a:lnTo>
                <a:lnTo>
                  <a:pt x="4200525" y="550341"/>
                </a:lnTo>
                <a:close/>
              </a:path>
              <a:path w="4200525" h="1650364">
                <a:moveTo>
                  <a:pt x="4200525" y="3441"/>
                </a:moveTo>
                <a:lnTo>
                  <a:pt x="4200067" y="2324"/>
                </a:lnTo>
                <a:lnTo>
                  <a:pt x="4198201" y="469"/>
                </a:lnTo>
                <a:lnTo>
                  <a:pt x="4197083" y="0"/>
                </a:lnTo>
                <a:lnTo>
                  <a:pt x="4194454" y="0"/>
                </a:lnTo>
                <a:lnTo>
                  <a:pt x="4193324" y="469"/>
                </a:lnTo>
                <a:lnTo>
                  <a:pt x="4191470" y="2324"/>
                </a:lnTo>
                <a:lnTo>
                  <a:pt x="4191000" y="3441"/>
                </a:lnTo>
                <a:lnTo>
                  <a:pt x="4191000" y="6083"/>
                </a:lnTo>
                <a:lnTo>
                  <a:pt x="4191470" y="7200"/>
                </a:lnTo>
                <a:lnTo>
                  <a:pt x="4193324" y="9055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55"/>
                </a:lnTo>
                <a:lnTo>
                  <a:pt x="4200067" y="7200"/>
                </a:lnTo>
                <a:lnTo>
                  <a:pt x="4200525" y="6083"/>
                </a:lnTo>
                <a:lnTo>
                  <a:pt x="42005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48579" y="3692624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86965" y="3145730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86965" y="2598836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86965" y="2051942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30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013382" y="1590674"/>
            <a:ext cx="4200525" cy="9525"/>
          </a:xfrm>
          <a:custGeom>
            <a:avLst/>
            <a:gdLst/>
            <a:ahLst/>
            <a:cxnLst/>
            <a:rect l="l" t="t" r="r" b="b"/>
            <a:pathLst>
              <a:path w="4200525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4200525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4200525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4200525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4200525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4200525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4200525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4200525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4200525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4200525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4200525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4200525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4200525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4200525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4200525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4200525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4200525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4200525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4200525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4200525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4200525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4200525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4200525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4200525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4" y="6077"/>
                </a:lnTo>
                <a:lnTo>
                  <a:pt x="1095374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4200525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200" y="464"/>
                </a:lnTo>
                <a:lnTo>
                  <a:pt x="1152060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60" y="7200"/>
                </a:lnTo>
                <a:lnTo>
                  <a:pt x="1150200" y="9060"/>
                </a:lnTo>
                <a:lnTo>
                  <a:pt x="1149077" y="9524"/>
                </a:lnTo>
                <a:close/>
              </a:path>
              <a:path w="4200525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5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5" y="9060"/>
                </a:lnTo>
                <a:lnTo>
                  <a:pt x="1196702" y="9524"/>
                </a:lnTo>
                <a:close/>
              </a:path>
              <a:path w="4200525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4200525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4200525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4200525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4200525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4200525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4200525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4200525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4200525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4200525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4200525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4200525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4200525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4200525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4200525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  <a:path w="4200525" h="9525">
                <a:moveTo>
                  <a:pt x="1958702" y="9524"/>
                </a:moveTo>
                <a:lnTo>
                  <a:pt x="1956072" y="9524"/>
                </a:lnTo>
                <a:lnTo>
                  <a:pt x="1954949" y="9060"/>
                </a:lnTo>
                <a:lnTo>
                  <a:pt x="1953089" y="7200"/>
                </a:lnTo>
                <a:lnTo>
                  <a:pt x="1952624" y="6077"/>
                </a:lnTo>
                <a:lnTo>
                  <a:pt x="1952624" y="3447"/>
                </a:lnTo>
                <a:lnTo>
                  <a:pt x="1953089" y="2324"/>
                </a:lnTo>
                <a:lnTo>
                  <a:pt x="1954949" y="464"/>
                </a:lnTo>
                <a:lnTo>
                  <a:pt x="1956072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4200525" h="9525">
                <a:moveTo>
                  <a:pt x="2006327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06327" y="0"/>
                </a:lnTo>
                <a:lnTo>
                  <a:pt x="2007449" y="464"/>
                </a:lnTo>
                <a:lnTo>
                  <a:pt x="2009309" y="2324"/>
                </a:lnTo>
                <a:lnTo>
                  <a:pt x="2009774" y="3447"/>
                </a:lnTo>
                <a:lnTo>
                  <a:pt x="2009774" y="6077"/>
                </a:lnTo>
                <a:lnTo>
                  <a:pt x="2009309" y="7200"/>
                </a:lnTo>
                <a:lnTo>
                  <a:pt x="2007449" y="9060"/>
                </a:lnTo>
                <a:lnTo>
                  <a:pt x="2006327" y="9524"/>
                </a:lnTo>
                <a:close/>
              </a:path>
              <a:path w="4200525" h="9525">
                <a:moveTo>
                  <a:pt x="2053952" y="9524"/>
                </a:moveTo>
                <a:lnTo>
                  <a:pt x="2051322" y="9524"/>
                </a:lnTo>
                <a:lnTo>
                  <a:pt x="2050199" y="9060"/>
                </a:lnTo>
                <a:lnTo>
                  <a:pt x="2048339" y="7200"/>
                </a:lnTo>
                <a:lnTo>
                  <a:pt x="2047874" y="6077"/>
                </a:lnTo>
                <a:lnTo>
                  <a:pt x="2047874" y="3447"/>
                </a:lnTo>
                <a:lnTo>
                  <a:pt x="2048339" y="2324"/>
                </a:lnTo>
                <a:lnTo>
                  <a:pt x="2050199" y="464"/>
                </a:lnTo>
                <a:lnTo>
                  <a:pt x="2051322" y="0"/>
                </a:lnTo>
                <a:lnTo>
                  <a:pt x="2053952" y="0"/>
                </a:lnTo>
                <a:lnTo>
                  <a:pt x="2055075" y="464"/>
                </a:lnTo>
                <a:lnTo>
                  <a:pt x="2056935" y="2324"/>
                </a:lnTo>
                <a:lnTo>
                  <a:pt x="2057399" y="3447"/>
                </a:lnTo>
                <a:lnTo>
                  <a:pt x="2057399" y="6077"/>
                </a:lnTo>
                <a:lnTo>
                  <a:pt x="2056935" y="7200"/>
                </a:lnTo>
                <a:lnTo>
                  <a:pt x="2055075" y="9060"/>
                </a:lnTo>
                <a:lnTo>
                  <a:pt x="2053952" y="9524"/>
                </a:lnTo>
                <a:close/>
              </a:path>
              <a:path w="4200525" h="9525">
                <a:moveTo>
                  <a:pt x="2101577" y="9524"/>
                </a:moveTo>
                <a:lnTo>
                  <a:pt x="2098947" y="9524"/>
                </a:lnTo>
                <a:lnTo>
                  <a:pt x="2097824" y="9060"/>
                </a:lnTo>
                <a:lnTo>
                  <a:pt x="2095964" y="7200"/>
                </a:lnTo>
                <a:lnTo>
                  <a:pt x="2095499" y="6077"/>
                </a:lnTo>
                <a:lnTo>
                  <a:pt x="2095499" y="3447"/>
                </a:lnTo>
                <a:lnTo>
                  <a:pt x="2095964" y="2324"/>
                </a:lnTo>
                <a:lnTo>
                  <a:pt x="2097824" y="464"/>
                </a:lnTo>
                <a:lnTo>
                  <a:pt x="2098947" y="0"/>
                </a:lnTo>
                <a:lnTo>
                  <a:pt x="2101577" y="0"/>
                </a:lnTo>
                <a:lnTo>
                  <a:pt x="2102699" y="464"/>
                </a:lnTo>
                <a:lnTo>
                  <a:pt x="2104559" y="2324"/>
                </a:lnTo>
                <a:lnTo>
                  <a:pt x="2105024" y="3447"/>
                </a:lnTo>
                <a:lnTo>
                  <a:pt x="2105024" y="6077"/>
                </a:lnTo>
                <a:lnTo>
                  <a:pt x="2104559" y="7200"/>
                </a:lnTo>
                <a:lnTo>
                  <a:pt x="2102699" y="9060"/>
                </a:lnTo>
                <a:lnTo>
                  <a:pt x="2101577" y="9524"/>
                </a:lnTo>
                <a:close/>
              </a:path>
              <a:path w="4200525" h="9525">
                <a:moveTo>
                  <a:pt x="2149202" y="9524"/>
                </a:moveTo>
                <a:lnTo>
                  <a:pt x="2146572" y="9524"/>
                </a:lnTo>
                <a:lnTo>
                  <a:pt x="2145449" y="9060"/>
                </a:lnTo>
                <a:lnTo>
                  <a:pt x="2143589" y="7200"/>
                </a:lnTo>
                <a:lnTo>
                  <a:pt x="2143124" y="6077"/>
                </a:lnTo>
                <a:lnTo>
                  <a:pt x="2143124" y="3447"/>
                </a:lnTo>
                <a:lnTo>
                  <a:pt x="2143589" y="2324"/>
                </a:lnTo>
                <a:lnTo>
                  <a:pt x="2145449" y="464"/>
                </a:lnTo>
                <a:lnTo>
                  <a:pt x="2146572" y="0"/>
                </a:lnTo>
                <a:lnTo>
                  <a:pt x="2149202" y="0"/>
                </a:lnTo>
                <a:lnTo>
                  <a:pt x="2150325" y="464"/>
                </a:lnTo>
                <a:lnTo>
                  <a:pt x="2152184" y="2324"/>
                </a:lnTo>
                <a:lnTo>
                  <a:pt x="2152649" y="3447"/>
                </a:lnTo>
                <a:lnTo>
                  <a:pt x="2152649" y="6077"/>
                </a:lnTo>
                <a:lnTo>
                  <a:pt x="2152184" y="7200"/>
                </a:lnTo>
                <a:lnTo>
                  <a:pt x="2150325" y="9060"/>
                </a:lnTo>
                <a:lnTo>
                  <a:pt x="2149202" y="9524"/>
                </a:lnTo>
                <a:close/>
              </a:path>
              <a:path w="4200525" h="9525">
                <a:moveTo>
                  <a:pt x="2196827" y="9524"/>
                </a:moveTo>
                <a:lnTo>
                  <a:pt x="2194197" y="9524"/>
                </a:lnTo>
                <a:lnTo>
                  <a:pt x="2193074" y="9060"/>
                </a:lnTo>
                <a:lnTo>
                  <a:pt x="2191214" y="7200"/>
                </a:lnTo>
                <a:lnTo>
                  <a:pt x="2190749" y="6077"/>
                </a:lnTo>
                <a:lnTo>
                  <a:pt x="2190749" y="3447"/>
                </a:lnTo>
                <a:lnTo>
                  <a:pt x="2191214" y="2324"/>
                </a:lnTo>
                <a:lnTo>
                  <a:pt x="2193074" y="464"/>
                </a:lnTo>
                <a:lnTo>
                  <a:pt x="2194197" y="0"/>
                </a:lnTo>
                <a:lnTo>
                  <a:pt x="2196827" y="0"/>
                </a:lnTo>
                <a:lnTo>
                  <a:pt x="2197949" y="464"/>
                </a:lnTo>
                <a:lnTo>
                  <a:pt x="2199809" y="2324"/>
                </a:lnTo>
                <a:lnTo>
                  <a:pt x="2200274" y="3447"/>
                </a:lnTo>
                <a:lnTo>
                  <a:pt x="2200274" y="6077"/>
                </a:lnTo>
                <a:lnTo>
                  <a:pt x="2199809" y="7200"/>
                </a:lnTo>
                <a:lnTo>
                  <a:pt x="2197949" y="9060"/>
                </a:lnTo>
                <a:lnTo>
                  <a:pt x="2196827" y="9524"/>
                </a:lnTo>
                <a:close/>
              </a:path>
              <a:path w="4200525" h="9525">
                <a:moveTo>
                  <a:pt x="2244452" y="9524"/>
                </a:moveTo>
                <a:lnTo>
                  <a:pt x="2241822" y="9524"/>
                </a:lnTo>
                <a:lnTo>
                  <a:pt x="2240699" y="9060"/>
                </a:lnTo>
                <a:lnTo>
                  <a:pt x="2238839" y="7200"/>
                </a:lnTo>
                <a:lnTo>
                  <a:pt x="2238374" y="6077"/>
                </a:lnTo>
                <a:lnTo>
                  <a:pt x="2238374" y="3447"/>
                </a:lnTo>
                <a:lnTo>
                  <a:pt x="2238839" y="2324"/>
                </a:lnTo>
                <a:lnTo>
                  <a:pt x="2240699" y="464"/>
                </a:lnTo>
                <a:lnTo>
                  <a:pt x="2241822" y="0"/>
                </a:lnTo>
                <a:lnTo>
                  <a:pt x="2244452" y="0"/>
                </a:lnTo>
                <a:lnTo>
                  <a:pt x="2245574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4" y="9060"/>
                </a:lnTo>
                <a:lnTo>
                  <a:pt x="2244452" y="9524"/>
                </a:lnTo>
                <a:close/>
              </a:path>
              <a:path w="4200525" h="9525">
                <a:moveTo>
                  <a:pt x="2292077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292077" y="0"/>
                </a:lnTo>
                <a:lnTo>
                  <a:pt x="2293200" y="464"/>
                </a:lnTo>
                <a:lnTo>
                  <a:pt x="2295059" y="2324"/>
                </a:lnTo>
                <a:lnTo>
                  <a:pt x="2295524" y="3447"/>
                </a:lnTo>
                <a:lnTo>
                  <a:pt x="2295524" y="6077"/>
                </a:lnTo>
                <a:lnTo>
                  <a:pt x="2295059" y="7200"/>
                </a:lnTo>
                <a:lnTo>
                  <a:pt x="2293200" y="9060"/>
                </a:lnTo>
                <a:lnTo>
                  <a:pt x="2292077" y="9524"/>
                </a:lnTo>
                <a:close/>
              </a:path>
              <a:path w="4200525" h="9525">
                <a:moveTo>
                  <a:pt x="2339702" y="9524"/>
                </a:moveTo>
                <a:lnTo>
                  <a:pt x="2337072" y="9524"/>
                </a:lnTo>
                <a:lnTo>
                  <a:pt x="2335949" y="9060"/>
                </a:lnTo>
                <a:lnTo>
                  <a:pt x="2334089" y="7200"/>
                </a:lnTo>
                <a:lnTo>
                  <a:pt x="2333624" y="6077"/>
                </a:lnTo>
                <a:lnTo>
                  <a:pt x="2333624" y="3447"/>
                </a:lnTo>
                <a:lnTo>
                  <a:pt x="2334089" y="2324"/>
                </a:lnTo>
                <a:lnTo>
                  <a:pt x="2335949" y="464"/>
                </a:lnTo>
                <a:lnTo>
                  <a:pt x="2337072" y="0"/>
                </a:lnTo>
                <a:lnTo>
                  <a:pt x="2339702" y="0"/>
                </a:lnTo>
                <a:lnTo>
                  <a:pt x="2340824" y="464"/>
                </a:lnTo>
                <a:lnTo>
                  <a:pt x="2342684" y="2324"/>
                </a:lnTo>
                <a:lnTo>
                  <a:pt x="2343149" y="3447"/>
                </a:lnTo>
                <a:lnTo>
                  <a:pt x="2343149" y="6077"/>
                </a:lnTo>
                <a:lnTo>
                  <a:pt x="2342684" y="7200"/>
                </a:lnTo>
                <a:lnTo>
                  <a:pt x="2340824" y="9060"/>
                </a:lnTo>
                <a:lnTo>
                  <a:pt x="2339702" y="9524"/>
                </a:lnTo>
                <a:close/>
              </a:path>
              <a:path w="4200525" h="9525">
                <a:moveTo>
                  <a:pt x="2387327" y="9524"/>
                </a:moveTo>
                <a:lnTo>
                  <a:pt x="2384697" y="9524"/>
                </a:lnTo>
                <a:lnTo>
                  <a:pt x="2383574" y="9060"/>
                </a:lnTo>
                <a:lnTo>
                  <a:pt x="2381714" y="7200"/>
                </a:lnTo>
                <a:lnTo>
                  <a:pt x="2381249" y="6077"/>
                </a:lnTo>
                <a:lnTo>
                  <a:pt x="2381249" y="3447"/>
                </a:lnTo>
                <a:lnTo>
                  <a:pt x="2381714" y="2324"/>
                </a:lnTo>
                <a:lnTo>
                  <a:pt x="2383574" y="464"/>
                </a:lnTo>
                <a:lnTo>
                  <a:pt x="2384697" y="0"/>
                </a:lnTo>
                <a:lnTo>
                  <a:pt x="2387327" y="0"/>
                </a:lnTo>
                <a:lnTo>
                  <a:pt x="2388449" y="464"/>
                </a:lnTo>
                <a:lnTo>
                  <a:pt x="2390309" y="2324"/>
                </a:lnTo>
                <a:lnTo>
                  <a:pt x="2390774" y="3447"/>
                </a:lnTo>
                <a:lnTo>
                  <a:pt x="2390774" y="6077"/>
                </a:lnTo>
                <a:lnTo>
                  <a:pt x="2390309" y="7200"/>
                </a:lnTo>
                <a:lnTo>
                  <a:pt x="2388449" y="9060"/>
                </a:lnTo>
                <a:lnTo>
                  <a:pt x="2387327" y="9524"/>
                </a:lnTo>
                <a:close/>
              </a:path>
              <a:path w="4200525" h="9525">
                <a:moveTo>
                  <a:pt x="2434952" y="9524"/>
                </a:moveTo>
                <a:lnTo>
                  <a:pt x="2432322" y="9524"/>
                </a:lnTo>
                <a:lnTo>
                  <a:pt x="2431199" y="9060"/>
                </a:lnTo>
                <a:lnTo>
                  <a:pt x="2429339" y="7200"/>
                </a:lnTo>
                <a:lnTo>
                  <a:pt x="2428874" y="6077"/>
                </a:lnTo>
                <a:lnTo>
                  <a:pt x="2428874" y="3447"/>
                </a:lnTo>
                <a:lnTo>
                  <a:pt x="2429339" y="2324"/>
                </a:lnTo>
                <a:lnTo>
                  <a:pt x="2431199" y="464"/>
                </a:lnTo>
                <a:lnTo>
                  <a:pt x="2432322" y="0"/>
                </a:lnTo>
                <a:lnTo>
                  <a:pt x="2434952" y="0"/>
                </a:lnTo>
                <a:lnTo>
                  <a:pt x="2436074" y="464"/>
                </a:lnTo>
                <a:lnTo>
                  <a:pt x="2437934" y="2324"/>
                </a:lnTo>
                <a:lnTo>
                  <a:pt x="2438399" y="3447"/>
                </a:lnTo>
                <a:lnTo>
                  <a:pt x="2438399" y="6077"/>
                </a:lnTo>
                <a:lnTo>
                  <a:pt x="2437934" y="7200"/>
                </a:lnTo>
                <a:lnTo>
                  <a:pt x="2436074" y="9060"/>
                </a:lnTo>
                <a:lnTo>
                  <a:pt x="2434952" y="9524"/>
                </a:lnTo>
                <a:close/>
              </a:path>
              <a:path w="4200525" h="9525">
                <a:moveTo>
                  <a:pt x="2482577" y="9524"/>
                </a:moveTo>
                <a:lnTo>
                  <a:pt x="2479947" y="9524"/>
                </a:lnTo>
                <a:lnTo>
                  <a:pt x="2478824" y="9060"/>
                </a:lnTo>
                <a:lnTo>
                  <a:pt x="2476964" y="7200"/>
                </a:lnTo>
                <a:lnTo>
                  <a:pt x="2476499" y="6077"/>
                </a:lnTo>
                <a:lnTo>
                  <a:pt x="2476499" y="3447"/>
                </a:lnTo>
                <a:lnTo>
                  <a:pt x="2476964" y="2324"/>
                </a:lnTo>
                <a:lnTo>
                  <a:pt x="2478824" y="464"/>
                </a:lnTo>
                <a:lnTo>
                  <a:pt x="2479947" y="0"/>
                </a:lnTo>
                <a:lnTo>
                  <a:pt x="2482577" y="0"/>
                </a:lnTo>
                <a:lnTo>
                  <a:pt x="2483699" y="464"/>
                </a:lnTo>
                <a:lnTo>
                  <a:pt x="2485559" y="2324"/>
                </a:lnTo>
                <a:lnTo>
                  <a:pt x="2486024" y="3447"/>
                </a:lnTo>
                <a:lnTo>
                  <a:pt x="2486024" y="6077"/>
                </a:lnTo>
                <a:lnTo>
                  <a:pt x="2485559" y="7200"/>
                </a:lnTo>
                <a:lnTo>
                  <a:pt x="2483699" y="9060"/>
                </a:lnTo>
                <a:lnTo>
                  <a:pt x="2482577" y="9524"/>
                </a:lnTo>
                <a:close/>
              </a:path>
              <a:path w="4200525" h="9525">
                <a:moveTo>
                  <a:pt x="2530202" y="9524"/>
                </a:moveTo>
                <a:lnTo>
                  <a:pt x="2527572" y="9524"/>
                </a:lnTo>
                <a:lnTo>
                  <a:pt x="2526449" y="9060"/>
                </a:lnTo>
                <a:lnTo>
                  <a:pt x="2524589" y="7200"/>
                </a:lnTo>
                <a:lnTo>
                  <a:pt x="2524124" y="6077"/>
                </a:lnTo>
                <a:lnTo>
                  <a:pt x="2524124" y="3447"/>
                </a:lnTo>
                <a:lnTo>
                  <a:pt x="2524589" y="2324"/>
                </a:lnTo>
                <a:lnTo>
                  <a:pt x="2526449" y="464"/>
                </a:lnTo>
                <a:lnTo>
                  <a:pt x="2527572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4200525" h="9525">
                <a:moveTo>
                  <a:pt x="2577827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77827" y="0"/>
                </a:lnTo>
                <a:lnTo>
                  <a:pt x="2578950" y="464"/>
                </a:lnTo>
                <a:lnTo>
                  <a:pt x="2580809" y="2324"/>
                </a:lnTo>
                <a:lnTo>
                  <a:pt x="2581274" y="3447"/>
                </a:lnTo>
                <a:lnTo>
                  <a:pt x="2581274" y="6077"/>
                </a:lnTo>
                <a:lnTo>
                  <a:pt x="2580809" y="7200"/>
                </a:lnTo>
                <a:lnTo>
                  <a:pt x="2578950" y="9060"/>
                </a:lnTo>
                <a:lnTo>
                  <a:pt x="2577827" y="9524"/>
                </a:lnTo>
                <a:close/>
              </a:path>
              <a:path w="4200525" h="9525">
                <a:moveTo>
                  <a:pt x="2625452" y="9524"/>
                </a:moveTo>
                <a:lnTo>
                  <a:pt x="2622822" y="9524"/>
                </a:lnTo>
                <a:lnTo>
                  <a:pt x="2621699" y="9060"/>
                </a:lnTo>
                <a:lnTo>
                  <a:pt x="2619840" y="7200"/>
                </a:lnTo>
                <a:lnTo>
                  <a:pt x="2619374" y="6077"/>
                </a:lnTo>
                <a:lnTo>
                  <a:pt x="2619374" y="3447"/>
                </a:lnTo>
                <a:lnTo>
                  <a:pt x="2619840" y="2324"/>
                </a:lnTo>
                <a:lnTo>
                  <a:pt x="2621699" y="464"/>
                </a:lnTo>
                <a:lnTo>
                  <a:pt x="2622822" y="0"/>
                </a:lnTo>
                <a:lnTo>
                  <a:pt x="2625452" y="0"/>
                </a:lnTo>
                <a:lnTo>
                  <a:pt x="2626575" y="464"/>
                </a:lnTo>
                <a:lnTo>
                  <a:pt x="2628434" y="2324"/>
                </a:lnTo>
                <a:lnTo>
                  <a:pt x="2628899" y="3447"/>
                </a:lnTo>
                <a:lnTo>
                  <a:pt x="2628899" y="6077"/>
                </a:lnTo>
                <a:lnTo>
                  <a:pt x="2628434" y="7200"/>
                </a:lnTo>
                <a:lnTo>
                  <a:pt x="2626575" y="9060"/>
                </a:lnTo>
                <a:lnTo>
                  <a:pt x="2625452" y="9524"/>
                </a:lnTo>
                <a:close/>
              </a:path>
              <a:path w="4200525" h="9525">
                <a:moveTo>
                  <a:pt x="2673077" y="9524"/>
                </a:moveTo>
                <a:lnTo>
                  <a:pt x="2670447" y="9524"/>
                </a:lnTo>
                <a:lnTo>
                  <a:pt x="2669324" y="9060"/>
                </a:lnTo>
                <a:lnTo>
                  <a:pt x="2667464" y="7200"/>
                </a:lnTo>
                <a:lnTo>
                  <a:pt x="2666999" y="6077"/>
                </a:lnTo>
                <a:lnTo>
                  <a:pt x="2666999" y="3447"/>
                </a:lnTo>
                <a:lnTo>
                  <a:pt x="2667464" y="2324"/>
                </a:lnTo>
                <a:lnTo>
                  <a:pt x="2669324" y="464"/>
                </a:lnTo>
                <a:lnTo>
                  <a:pt x="2670447" y="0"/>
                </a:lnTo>
                <a:lnTo>
                  <a:pt x="2673077" y="0"/>
                </a:lnTo>
                <a:lnTo>
                  <a:pt x="2674200" y="464"/>
                </a:lnTo>
                <a:lnTo>
                  <a:pt x="2676059" y="2324"/>
                </a:lnTo>
                <a:lnTo>
                  <a:pt x="2676524" y="3447"/>
                </a:lnTo>
                <a:lnTo>
                  <a:pt x="2676524" y="6077"/>
                </a:lnTo>
                <a:lnTo>
                  <a:pt x="2676059" y="7200"/>
                </a:lnTo>
                <a:lnTo>
                  <a:pt x="2674200" y="9060"/>
                </a:lnTo>
                <a:lnTo>
                  <a:pt x="2673077" y="9524"/>
                </a:lnTo>
                <a:close/>
              </a:path>
              <a:path w="4200525" h="9525">
                <a:moveTo>
                  <a:pt x="2720702" y="9524"/>
                </a:moveTo>
                <a:lnTo>
                  <a:pt x="2718072" y="9524"/>
                </a:lnTo>
                <a:lnTo>
                  <a:pt x="2716949" y="9060"/>
                </a:lnTo>
                <a:lnTo>
                  <a:pt x="2715089" y="7200"/>
                </a:lnTo>
                <a:lnTo>
                  <a:pt x="2714624" y="6077"/>
                </a:lnTo>
                <a:lnTo>
                  <a:pt x="2714624" y="3447"/>
                </a:lnTo>
                <a:lnTo>
                  <a:pt x="2715089" y="2324"/>
                </a:lnTo>
                <a:lnTo>
                  <a:pt x="2716949" y="464"/>
                </a:lnTo>
                <a:lnTo>
                  <a:pt x="2718072" y="0"/>
                </a:lnTo>
                <a:lnTo>
                  <a:pt x="2720702" y="0"/>
                </a:lnTo>
                <a:lnTo>
                  <a:pt x="2721824" y="464"/>
                </a:lnTo>
                <a:lnTo>
                  <a:pt x="2723684" y="2324"/>
                </a:lnTo>
                <a:lnTo>
                  <a:pt x="2724149" y="3447"/>
                </a:lnTo>
                <a:lnTo>
                  <a:pt x="2724149" y="6077"/>
                </a:lnTo>
                <a:lnTo>
                  <a:pt x="2723684" y="7200"/>
                </a:lnTo>
                <a:lnTo>
                  <a:pt x="2721824" y="9060"/>
                </a:lnTo>
                <a:lnTo>
                  <a:pt x="2720702" y="9524"/>
                </a:lnTo>
                <a:close/>
              </a:path>
              <a:path w="4200525" h="9525">
                <a:moveTo>
                  <a:pt x="2768327" y="9524"/>
                </a:moveTo>
                <a:lnTo>
                  <a:pt x="2765697" y="9524"/>
                </a:lnTo>
                <a:lnTo>
                  <a:pt x="2764574" y="9060"/>
                </a:lnTo>
                <a:lnTo>
                  <a:pt x="2762714" y="7200"/>
                </a:lnTo>
                <a:lnTo>
                  <a:pt x="2762249" y="6077"/>
                </a:lnTo>
                <a:lnTo>
                  <a:pt x="2762249" y="3447"/>
                </a:lnTo>
                <a:lnTo>
                  <a:pt x="2762714" y="2324"/>
                </a:lnTo>
                <a:lnTo>
                  <a:pt x="2764574" y="464"/>
                </a:lnTo>
                <a:lnTo>
                  <a:pt x="2765697" y="0"/>
                </a:lnTo>
                <a:lnTo>
                  <a:pt x="2768327" y="0"/>
                </a:lnTo>
                <a:lnTo>
                  <a:pt x="2769450" y="464"/>
                </a:lnTo>
                <a:lnTo>
                  <a:pt x="2771309" y="2324"/>
                </a:lnTo>
                <a:lnTo>
                  <a:pt x="2771774" y="3447"/>
                </a:lnTo>
                <a:lnTo>
                  <a:pt x="2771774" y="6077"/>
                </a:lnTo>
                <a:lnTo>
                  <a:pt x="2771309" y="7200"/>
                </a:lnTo>
                <a:lnTo>
                  <a:pt x="2769450" y="9060"/>
                </a:lnTo>
                <a:lnTo>
                  <a:pt x="2768327" y="9524"/>
                </a:lnTo>
                <a:close/>
              </a:path>
              <a:path w="4200525" h="9525">
                <a:moveTo>
                  <a:pt x="2815952" y="9524"/>
                </a:moveTo>
                <a:lnTo>
                  <a:pt x="2813322" y="9524"/>
                </a:lnTo>
                <a:lnTo>
                  <a:pt x="2812199" y="9060"/>
                </a:lnTo>
                <a:lnTo>
                  <a:pt x="2810339" y="7200"/>
                </a:lnTo>
                <a:lnTo>
                  <a:pt x="2809874" y="6077"/>
                </a:lnTo>
                <a:lnTo>
                  <a:pt x="2809874" y="3447"/>
                </a:lnTo>
                <a:lnTo>
                  <a:pt x="2810339" y="2324"/>
                </a:lnTo>
                <a:lnTo>
                  <a:pt x="2812199" y="464"/>
                </a:lnTo>
                <a:lnTo>
                  <a:pt x="2813322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4200525" h="9525">
                <a:moveTo>
                  <a:pt x="2863577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63577" y="0"/>
                </a:lnTo>
                <a:lnTo>
                  <a:pt x="2864700" y="464"/>
                </a:lnTo>
                <a:lnTo>
                  <a:pt x="2866559" y="2324"/>
                </a:lnTo>
                <a:lnTo>
                  <a:pt x="2867024" y="3447"/>
                </a:lnTo>
                <a:lnTo>
                  <a:pt x="2867024" y="6077"/>
                </a:lnTo>
                <a:lnTo>
                  <a:pt x="2866559" y="7200"/>
                </a:lnTo>
                <a:lnTo>
                  <a:pt x="2864700" y="9060"/>
                </a:lnTo>
                <a:lnTo>
                  <a:pt x="2863577" y="9524"/>
                </a:lnTo>
                <a:close/>
              </a:path>
              <a:path w="4200525" h="9525">
                <a:moveTo>
                  <a:pt x="2911202" y="9524"/>
                </a:moveTo>
                <a:lnTo>
                  <a:pt x="2908572" y="9524"/>
                </a:lnTo>
                <a:lnTo>
                  <a:pt x="2907449" y="9060"/>
                </a:lnTo>
                <a:lnTo>
                  <a:pt x="2905589" y="7200"/>
                </a:lnTo>
                <a:lnTo>
                  <a:pt x="2905124" y="6077"/>
                </a:lnTo>
                <a:lnTo>
                  <a:pt x="2905124" y="3447"/>
                </a:lnTo>
                <a:lnTo>
                  <a:pt x="2905589" y="2324"/>
                </a:lnTo>
                <a:lnTo>
                  <a:pt x="2907449" y="464"/>
                </a:lnTo>
                <a:lnTo>
                  <a:pt x="2908572" y="0"/>
                </a:lnTo>
                <a:lnTo>
                  <a:pt x="2911202" y="0"/>
                </a:lnTo>
                <a:lnTo>
                  <a:pt x="2912325" y="464"/>
                </a:lnTo>
                <a:lnTo>
                  <a:pt x="2914184" y="2324"/>
                </a:lnTo>
                <a:lnTo>
                  <a:pt x="2914649" y="3447"/>
                </a:lnTo>
                <a:lnTo>
                  <a:pt x="2914649" y="6077"/>
                </a:lnTo>
                <a:lnTo>
                  <a:pt x="2914184" y="7200"/>
                </a:lnTo>
                <a:lnTo>
                  <a:pt x="2912325" y="9060"/>
                </a:lnTo>
                <a:lnTo>
                  <a:pt x="2911202" y="9524"/>
                </a:lnTo>
                <a:close/>
              </a:path>
              <a:path w="4200525" h="9525">
                <a:moveTo>
                  <a:pt x="2958827" y="9524"/>
                </a:moveTo>
                <a:lnTo>
                  <a:pt x="2956197" y="9524"/>
                </a:lnTo>
                <a:lnTo>
                  <a:pt x="2955074" y="9060"/>
                </a:lnTo>
                <a:lnTo>
                  <a:pt x="2953214" y="7200"/>
                </a:lnTo>
                <a:lnTo>
                  <a:pt x="2952749" y="6077"/>
                </a:lnTo>
                <a:lnTo>
                  <a:pt x="2952749" y="3447"/>
                </a:lnTo>
                <a:lnTo>
                  <a:pt x="2953214" y="2324"/>
                </a:lnTo>
                <a:lnTo>
                  <a:pt x="2955074" y="464"/>
                </a:lnTo>
                <a:lnTo>
                  <a:pt x="2956197" y="0"/>
                </a:lnTo>
                <a:lnTo>
                  <a:pt x="2958827" y="0"/>
                </a:lnTo>
                <a:lnTo>
                  <a:pt x="2959949" y="464"/>
                </a:lnTo>
                <a:lnTo>
                  <a:pt x="2961809" y="2324"/>
                </a:lnTo>
                <a:lnTo>
                  <a:pt x="2962274" y="3447"/>
                </a:lnTo>
                <a:lnTo>
                  <a:pt x="2962274" y="6077"/>
                </a:lnTo>
                <a:lnTo>
                  <a:pt x="2961809" y="7200"/>
                </a:lnTo>
                <a:lnTo>
                  <a:pt x="2959949" y="9060"/>
                </a:lnTo>
                <a:lnTo>
                  <a:pt x="2958827" y="9524"/>
                </a:lnTo>
                <a:close/>
              </a:path>
              <a:path w="4200525" h="9525">
                <a:moveTo>
                  <a:pt x="3006452" y="9524"/>
                </a:moveTo>
                <a:lnTo>
                  <a:pt x="3003822" y="9524"/>
                </a:lnTo>
                <a:lnTo>
                  <a:pt x="3002699" y="9060"/>
                </a:lnTo>
                <a:lnTo>
                  <a:pt x="3000839" y="7200"/>
                </a:lnTo>
                <a:lnTo>
                  <a:pt x="3000374" y="6077"/>
                </a:lnTo>
                <a:lnTo>
                  <a:pt x="3000374" y="3447"/>
                </a:lnTo>
                <a:lnTo>
                  <a:pt x="3000839" y="2324"/>
                </a:lnTo>
                <a:lnTo>
                  <a:pt x="3002699" y="464"/>
                </a:lnTo>
                <a:lnTo>
                  <a:pt x="3003822" y="0"/>
                </a:lnTo>
                <a:lnTo>
                  <a:pt x="3006452" y="0"/>
                </a:lnTo>
                <a:lnTo>
                  <a:pt x="3007574" y="464"/>
                </a:lnTo>
                <a:lnTo>
                  <a:pt x="3009434" y="2324"/>
                </a:lnTo>
                <a:lnTo>
                  <a:pt x="3009899" y="3447"/>
                </a:lnTo>
                <a:lnTo>
                  <a:pt x="3009899" y="6077"/>
                </a:lnTo>
                <a:lnTo>
                  <a:pt x="3009434" y="7200"/>
                </a:lnTo>
                <a:lnTo>
                  <a:pt x="3007574" y="9060"/>
                </a:lnTo>
                <a:lnTo>
                  <a:pt x="3006452" y="9524"/>
                </a:lnTo>
                <a:close/>
              </a:path>
              <a:path w="4200525" h="9525">
                <a:moveTo>
                  <a:pt x="3054077" y="9524"/>
                </a:moveTo>
                <a:lnTo>
                  <a:pt x="3051447" y="9524"/>
                </a:lnTo>
                <a:lnTo>
                  <a:pt x="3050324" y="9060"/>
                </a:lnTo>
                <a:lnTo>
                  <a:pt x="3048464" y="7200"/>
                </a:lnTo>
                <a:lnTo>
                  <a:pt x="3047999" y="6077"/>
                </a:lnTo>
                <a:lnTo>
                  <a:pt x="3047999" y="3447"/>
                </a:lnTo>
                <a:lnTo>
                  <a:pt x="3048464" y="2324"/>
                </a:lnTo>
                <a:lnTo>
                  <a:pt x="3050324" y="464"/>
                </a:lnTo>
                <a:lnTo>
                  <a:pt x="3051447" y="0"/>
                </a:lnTo>
                <a:lnTo>
                  <a:pt x="3054077" y="0"/>
                </a:lnTo>
                <a:lnTo>
                  <a:pt x="3055199" y="464"/>
                </a:lnTo>
                <a:lnTo>
                  <a:pt x="3057059" y="2324"/>
                </a:lnTo>
                <a:lnTo>
                  <a:pt x="3057524" y="3447"/>
                </a:lnTo>
                <a:lnTo>
                  <a:pt x="3057524" y="6077"/>
                </a:lnTo>
                <a:lnTo>
                  <a:pt x="3057059" y="7200"/>
                </a:lnTo>
                <a:lnTo>
                  <a:pt x="3055199" y="9060"/>
                </a:lnTo>
                <a:lnTo>
                  <a:pt x="3054077" y="9524"/>
                </a:lnTo>
                <a:close/>
              </a:path>
              <a:path w="4200525" h="9525">
                <a:moveTo>
                  <a:pt x="3101702" y="9524"/>
                </a:moveTo>
                <a:lnTo>
                  <a:pt x="3099072" y="9524"/>
                </a:lnTo>
                <a:lnTo>
                  <a:pt x="3097949" y="9060"/>
                </a:lnTo>
                <a:lnTo>
                  <a:pt x="3096089" y="7200"/>
                </a:lnTo>
                <a:lnTo>
                  <a:pt x="3095624" y="6077"/>
                </a:lnTo>
                <a:lnTo>
                  <a:pt x="3095624" y="3447"/>
                </a:lnTo>
                <a:lnTo>
                  <a:pt x="3096089" y="2324"/>
                </a:lnTo>
                <a:lnTo>
                  <a:pt x="3097949" y="464"/>
                </a:lnTo>
                <a:lnTo>
                  <a:pt x="3099072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49" y="3447"/>
                </a:lnTo>
                <a:lnTo>
                  <a:pt x="3105149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4200525" h="9525">
                <a:moveTo>
                  <a:pt x="3149327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49" y="6077"/>
                </a:lnTo>
                <a:lnTo>
                  <a:pt x="3143249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49327" y="0"/>
                </a:lnTo>
                <a:lnTo>
                  <a:pt x="3150450" y="464"/>
                </a:lnTo>
                <a:lnTo>
                  <a:pt x="3152309" y="2324"/>
                </a:lnTo>
                <a:lnTo>
                  <a:pt x="3152774" y="3447"/>
                </a:lnTo>
                <a:lnTo>
                  <a:pt x="3152774" y="6077"/>
                </a:lnTo>
                <a:lnTo>
                  <a:pt x="3152309" y="7200"/>
                </a:lnTo>
                <a:lnTo>
                  <a:pt x="3150450" y="9060"/>
                </a:lnTo>
                <a:lnTo>
                  <a:pt x="3149327" y="9524"/>
                </a:lnTo>
                <a:close/>
              </a:path>
              <a:path w="4200525" h="9525">
                <a:moveTo>
                  <a:pt x="3196952" y="9524"/>
                </a:moveTo>
                <a:lnTo>
                  <a:pt x="3194322" y="9524"/>
                </a:lnTo>
                <a:lnTo>
                  <a:pt x="3193199" y="9060"/>
                </a:lnTo>
                <a:lnTo>
                  <a:pt x="3191339" y="7200"/>
                </a:lnTo>
                <a:lnTo>
                  <a:pt x="3190874" y="6077"/>
                </a:lnTo>
                <a:lnTo>
                  <a:pt x="3190874" y="3447"/>
                </a:lnTo>
                <a:lnTo>
                  <a:pt x="3191339" y="2324"/>
                </a:lnTo>
                <a:lnTo>
                  <a:pt x="3193199" y="464"/>
                </a:lnTo>
                <a:lnTo>
                  <a:pt x="3194322" y="0"/>
                </a:lnTo>
                <a:lnTo>
                  <a:pt x="3196952" y="0"/>
                </a:lnTo>
                <a:lnTo>
                  <a:pt x="3198074" y="464"/>
                </a:lnTo>
                <a:lnTo>
                  <a:pt x="3199934" y="2324"/>
                </a:lnTo>
                <a:lnTo>
                  <a:pt x="3200399" y="3447"/>
                </a:lnTo>
                <a:lnTo>
                  <a:pt x="3200399" y="6077"/>
                </a:lnTo>
                <a:lnTo>
                  <a:pt x="3199934" y="7200"/>
                </a:lnTo>
                <a:lnTo>
                  <a:pt x="3198074" y="9060"/>
                </a:lnTo>
                <a:lnTo>
                  <a:pt x="3196952" y="9524"/>
                </a:lnTo>
                <a:close/>
              </a:path>
              <a:path w="4200525" h="9525">
                <a:moveTo>
                  <a:pt x="3244577" y="9524"/>
                </a:moveTo>
                <a:lnTo>
                  <a:pt x="3241947" y="9524"/>
                </a:lnTo>
                <a:lnTo>
                  <a:pt x="3240824" y="9060"/>
                </a:lnTo>
                <a:lnTo>
                  <a:pt x="3238964" y="7200"/>
                </a:lnTo>
                <a:lnTo>
                  <a:pt x="3238499" y="6077"/>
                </a:lnTo>
                <a:lnTo>
                  <a:pt x="3238499" y="3447"/>
                </a:lnTo>
                <a:lnTo>
                  <a:pt x="3238964" y="2324"/>
                </a:lnTo>
                <a:lnTo>
                  <a:pt x="3240824" y="464"/>
                </a:lnTo>
                <a:lnTo>
                  <a:pt x="3241947" y="0"/>
                </a:lnTo>
                <a:lnTo>
                  <a:pt x="3244577" y="0"/>
                </a:lnTo>
                <a:lnTo>
                  <a:pt x="3245699" y="464"/>
                </a:lnTo>
                <a:lnTo>
                  <a:pt x="3247559" y="2324"/>
                </a:lnTo>
                <a:lnTo>
                  <a:pt x="3248024" y="3447"/>
                </a:lnTo>
                <a:lnTo>
                  <a:pt x="3248024" y="6077"/>
                </a:lnTo>
                <a:lnTo>
                  <a:pt x="3247559" y="7200"/>
                </a:lnTo>
                <a:lnTo>
                  <a:pt x="3245699" y="9060"/>
                </a:lnTo>
                <a:lnTo>
                  <a:pt x="3244577" y="9524"/>
                </a:lnTo>
                <a:close/>
              </a:path>
              <a:path w="4200525" h="9525">
                <a:moveTo>
                  <a:pt x="3292202" y="9524"/>
                </a:moveTo>
                <a:lnTo>
                  <a:pt x="3289572" y="9524"/>
                </a:lnTo>
                <a:lnTo>
                  <a:pt x="3288449" y="9060"/>
                </a:lnTo>
                <a:lnTo>
                  <a:pt x="3286589" y="7200"/>
                </a:lnTo>
                <a:lnTo>
                  <a:pt x="3286124" y="6077"/>
                </a:lnTo>
                <a:lnTo>
                  <a:pt x="3286124" y="3447"/>
                </a:lnTo>
                <a:lnTo>
                  <a:pt x="3286589" y="2324"/>
                </a:lnTo>
                <a:lnTo>
                  <a:pt x="3288449" y="464"/>
                </a:lnTo>
                <a:lnTo>
                  <a:pt x="3289572" y="0"/>
                </a:lnTo>
                <a:lnTo>
                  <a:pt x="3292202" y="0"/>
                </a:lnTo>
                <a:lnTo>
                  <a:pt x="3293325" y="464"/>
                </a:lnTo>
                <a:lnTo>
                  <a:pt x="3295184" y="2324"/>
                </a:lnTo>
                <a:lnTo>
                  <a:pt x="3295649" y="3447"/>
                </a:lnTo>
                <a:lnTo>
                  <a:pt x="3295649" y="6077"/>
                </a:lnTo>
                <a:lnTo>
                  <a:pt x="3295184" y="7200"/>
                </a:lnTo>
                <a:lnTo>
                  <a:pt x="3293325" y="9060"/>
                </a:lnTo>
                <a:lnTo>
                  <a:pt x="3292202" y="9524"/>
                </a:lnTo>
                <a:close/>
              </a:path>
              <a:path w="4200525" h="9525">
                <a:moveTo>
                  <a:pt x="3339827" y="9524"/>
                </a:moveTo>
                <a:lnTo>
                  <a:pt x="3337197" y="9524"/>
                </a:lnTo>
                <a:lnTo>
                  <a:pt x="3336074" y="9060"/>
                </a:lnTo>
                <a:lnTo>
                  <a:pt x="3334214" y="7200"/>
                </a:lnTo>
                <a:lnTo>
                  <a:pt x="3333749" y="6077"/>
                </a:lnTo>
                <a:lnTo>
                  <a:pt x="3333749" y="3447"/>
                </a:lnTo>
                <a:lnTo>
                  <a:pt x="3334214" y="2324"/>
                </a:lnTo>
                <a:lnTo>
                  <a:pt x="3336074" y="464"/>
                </a:lnTo>
                <a:lnTo>
                  <a:pt x="3337197" y="0"/>
                </a:lnTo>
                <a:lnTo>
                  <a:pt x="3339827" y="0"/>
                </a:lnTo>
                <a:lnTo>
                  <a:pt x="3340950" y="464"/>
                </a:lnTo>
                <a:lnTo>
                  <a:pt x="3342809" y="2324"/>
                </a:lnTo>
                <a:lnTo>
                  <a:pt x="3343274" y="3447"/>
                </a:lnTo>
                <a:lnTo>
                  <a:pt x="3343274" y="6077"/>
                </a:lnTo>
                <a:lnTo>
                  <a:pt x="3342809" y="7200"/>
                </a:lnTo>
                <a:lnTo>
                  <a:pt x="3340950" y="9060"/>
                </a:lnTo>
                <a:lnTo>
                  <a:pt x="3339827" y="9524"/>
                </a:lnTo>
                <a:close/>
              </a:path>
              <a:path w="4200525" h="9525">
                <a:moveTo>
                  <a:pt x="3387452" y="9524"/>
                </a:moveTo>
                <a:lnTo>
                  <a:pt x="3384822" y="9524"/>
                </a:lnTo>
                <a:lnTo>
                  <a:pt x="3383699" y="9060"/>
                </a:lnTo>
                <a:lnTo>
                  <a:pt x="3381839" y="7200"/>
                </a:lnTo>
                <a:lnTo>
                  <a:pt x="3381374" y="6077"/>
                </a:lnTo>
                <a:lnTo>
                  <a:pt x="3381374" y="3447"/>
                </a:lnTo>
                <a:lnTo>
                  <a:pt x="3381839" y="2324"/>
                </a:lnTo>
                <a:lnTo>
                  <a:pt x="3383699" y="464"/>
                </a:lnTo>
                <a:lnTo>
                  <a:pt x="3384822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4200525" h="9525">
                <a:moveTo>
                  <a:pt x="3435077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35077" y="0"/>
                </a:lnTo>
                <a:lnTo>
                  <a:pt x="3436199" y="464"/>
                </a:lnTo>
                <a:lnTo>
                  <a:pt x="3438059" y="2324"/>
                </a:lnTo>
                <a:lnTo>
                  <a:pt x="3438524" y="3447"/>
                </a:lnTo>
                <a:lnTo>
                  <a:pt x="3438524" y="6077"/>
                </a:lnTo>
                <a:lnTo>
                  <a:pt x="3438059" y="7200"/>
                </a:lnTo>
                <a:lnTo>
                  <a:pt x="3436199" y="9060"/>
                </a:lnTo>
                <a:lnTo>
                  <a:pt x="3435077" y="9524"/>
                </a:lnTo>
                <a:close/>
              </a:path>
              <a:path w="4200525" h="9525">
                <a:moveTo>
                  <a:pt x="3482702" y="9524"/>
                </a:moveTo>
                <a:lnTo>
                  <a:pt x="3480072" y="9524"/>
                </a:lnTo>
                <a:lnTo>
                  <a:pt x="3478949" y="9060"/>
                </a:lnTo>
                <a:lnTo>
                  <a:pt x="3477089" y="7200"/>
                </a:lnTo>
                <a:lnTo>
                  <a:pt x="3476624" y="6077"/>
                </a:lnTo>
                <a:lnTo>
                  <a:pt x="3476624" y="3447"/>
                </a:lnTo>
                <a:lnTo>
                  <a:pt x="3477089" y="2324"/>
                </a:lnTo>
                <a:lnTo>
                  <a:pt x="3478949" y="464"/>
                </a:lnTo>
                <a:lnTo>
                  <a:pt x="3480072" y="0"/>
                </a:lnTo>
                <a:lnTo>
                  <a:pt x="3482702" y="0"/>
                </a:lnTo>
                <a:lnTo>
                  <a:pt x="3483824" y="464"/>
                </a:lnTo>
                <a:lnTo>
                  <a:pt x="3485684" y="2324"/>
                </a:lnTo>
                <a:lnTo>
                  <a:pt x="3486149" y="3447"/>
                </a:lnTo>
                <a:lnTo>
                  <a:pt x="3486149" y="6077"/>
                </a:lnTo>
                <a:lnTo>
                  <a:pt x="3485684" y="7200"/>
                </a:lnTo>
                <a:lnTo>
                  <a:pt x="3483824" y="9060"/>
                </a:lnTo>
                <a:lnTo>
                  <a:pt x="3482702" y="9524"/>
                </a:lnTo>
                <a:close/>
              </a:path>
              <a:path w="4200525" h="9525">
                <a:moveTo>
                  <a:pt x="3530327" y="9524"/>
                </a:moveTo>
                <a:lnTo>
                  <a:pt x="3527697" y="9524"/>
                </a:lnTo>
                <a:lnTo>
                  <a:pt x="3526574" y="9060"/>
                </a:lnTo>
                <a:lnTo>
                  <a:pt x="3524714" y="7200"/>
                </a:lnTo>
                <a:lnTo>
                  <a:pt x="3524249" y="6077"/>
                </a:lnTo>
                <a:lnTo>
                  <a:pt x="3524249" y="3447"/>
                </a:lnTo>
                <a:lnTo>
                  <a:pt x="3524714" y="2324"/>
                </a:lnTo>
                <a:lnTo>
                  <a:pt x="3526574" y="464"/>
                </a:lnTo>
                <a:lnTo>
                  <a:pt x="3527697" y="0"/>
                </a:lnTo>
                <a:lnTo>
                  <a:pt x="3530327" y="0"/>
                </a:lnTo>
                <a:lnTo>
                  <a:pt x="3531449" y="464"/>
                </a:lnTo>
                <a:lnTo>
                  <a:pt x="3533309" y="2324"/>
                </a:lnTo>
                <a:lnTo>
                  <a:pt x="3533774" y="3447"/>
                </a:lnTo>
                <a:lnTo>
                  <a:pt x="3533774" y="6077"/>
                </a:lnTo>
                <a:lnTo>
                  <a:pt x="3533309" y="7200"/>
                </a:lnTo>
                <a:lnTo>
                  <a:pt x="3531449" y="9060"/>
                </a:lnTo>
                <a:lnTo>
                  <a:pt x="3530327" y="9524"/>
                </a:lnTo>
                <a:close/>
              </a:path>
              <a:path w="4200525" h="9525">
                <a:moveTo>
                  <a:pt x="3577952" y="9524"/>
                </a:moveTo>
                <a:lnTo>
                  <a:pt x="3575322" y="9524"/>
                </a:lnTo>
                <a:lnTo>
                  <a:pt x="3574199" y="9060"/>
                </a:lnTo>
                <a:lnTo>
                  <a:pt x="3572339" y="7200"/>
                </a:lnTo>
                <a:lnTo>
                  <a:pt x="3571874" y="6077"/>
                </a:lnTo>
                <a:lnTo>
                  <a:pt x="3571874" y="3447"/>
                </a:lnTo>
                <a:lnTo>
                  <a:pt x="3572339" y="2324"/>
                </a:lnTo>
                <a:lnTo>
                  <a:pt x="3574199" y="464"/>
                </a:lnTo>
                <a:lnTo>
                  <a:pt x="3575322" y="0"/>
                </a:lnTo>
                <a:lnTo>
                  <a:pt x="3577952" y="0"/>
                </a:lnTo>
                <a:lnTo>
                  <a:pt x="3579074" y="464"/>
                </a:lnTo>
                <a:lnTo>
                  <a:pt x="3580934" y="2324"/>
                </a:lnTo>
                <a:lnTo>
                  <a:pt x="3581399" y="3447"/>
                </a:lnTo>
                <a:lnTo>
                  <a:pt x="3581399" y="6077"/>
                </a:lnTo>
                <a:lnTo>
                  <a:pt x="3580934" y="7200"/>
                </a:lnTo>
                <a:lnTo>
                  <a:pt x="3579074" y="9060"/>
                </a:lnTo>
                <a:lnTo>
                  <a:pt x="3577952" y="9524"/>
                </a:lnTo>
                <a:close/>
              </a:path>
              <a:path w="4200525" h="9525">
                <a:moveTo>
                  <a:pt x="3625577" y="9524"/>
                </a:moveTo>
                <a:lnTo>
                  <a:pt x="3622947" y="9524"/>
                </a:lnTo>
                <a:lnTo>
                  <a:pt x="3621824" y="9060"/>
                </a:lnTo>
                <a:lnTo>
                  <a:pt x="3619964" y="7200"/>
                </a:lnTo>
                <a:lnTo>
                  <a:pt x="3619499" y="6077"/>
                </a:lnTo>
                <a:lnTo>
                  <a:pt x="3619499" y="3447"/>
                </a:lnTo>
                <a:lnTo>
                  <a:pt x="3619964" y="2324"/>
                </a:lnTo>
                <a:lnTo>
                  <a:pt x="3621824" y="464"/>
                </a:lnTo>
                <a:lnTo>
                  <a:pt x="3622947" y="0"/>
                </a:lnTo>
                <a:lnTo>
                  <a:pt x="3625577" y="0"/>
                </a:lnTo>
                <a:lnTo>
                  <a:pt x="3626699" y="464"/>
                </a:lnTo>
                <a:lnTo>
                  <a:pt x="3628559" y="2324"/>
                </a:lnTo>
                <a:lnTo>
                  <a:pt x="3629024" y="3447"/>
                </a:lnTo>
                <a:lnTo>
                  <a:pt x="3629024" y="6077"/>
                </a:lnTo>
                <a:lnTo>
                  <a:pt x="3628559" y="7200"/>
                </a:lnTo>
                <a:lnTo>
                  <a:pt x="3626699" y="9060"/>
                </a:lnTo>
                <a:lnTo>
                  <a:pt x="3625577" y="9524"/>
                </a:lnTo>
                <a:close/>
              </a:path>
              <a:path w="4200525" h="9525">
                <a:moveTo>
                  <a:pt x="3673202" y="9524"/>
                </a:moveTo>
                <a:lnTo>
                  <a:pt x="3670572" y="9524"/>
                </a:lnTo>
                <a:lnTo>
                  <a:pt x="3669449" y="9060"/>
                </a:lnTo>
                <a:lnTo>
                  <a:pt x="3667589" y="7200"/>
                </a:lnTo>
                <a:lnTo>
                  <a:pt x="3667124" y="6077"/>
                </a:lnTo>
                <a:lnTo>
                  <a:pt x="3667124" y="3447"/>
                </a:lnTo>
                <a:lnTo>
                  <a:pt x="3667589" y="2324"/>
                </a:lnTo>
                <a:lnTo>
                  <a:pt x="3669449" y="464"/>
                </a:lnTo>
                <a:lnTo>
                  <a:pt x="3670572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4200525" h="9525">
                <a:moveTo>
                  <a:pt x="3720827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20827" y="0"/>
                </a:lnTo>
                <a:lnTo>
                  <a:pt x="3721949" y="464"/>
                </a:lnTo>
                <a:lnTo>
                  <a:pt x="3723809" y="2324"/>
                </a:lnTo>
                <a:lnTo>
                  <a:pt x="3724274" y="3447"/>
                </a:lnTo>
                <a:lnTo>
                  <a:pt x="3724274" y="6077"/>
                </a:lnTo>
                <a:lnTo>
                  <a:pt x="3723809" y="7200"/>
                </a:lnTo>
                <a:lnTo>
                  <a:pt x="3721949" y="9060"/>
                </a:lnTo>
                <a:lnTo>
                  <a:pt x="3720827" y="9524"/>
                </a:lnTo>
                <a:close/>
              </a:path>
              <a:path w="4200525" h="9525">
                <a:moveTo>
                  <a:pt x="3768452" y="9524"/>
                </a:moveTo>
                <a:lnTo>
                  <a:pt x="3765822" y="9524"/>
                </a:lnTo>
                <a:lnTo>
                  <a:pt x="3764699" y="9060"/>
                </a:lnTo>
                <a:lnTo>
                  <a:pt x="3762839" y="7200"/>
                </a:lnTo>
                <a:lnTo>
                  <a:pt x="3762374" y="6077"/>
                </a:lnTo>
                <a:lnTo>
                  <a:pt x="3762374" y="3447"/>
                </a:lnTo>
                <a:lnTo>
                  <a:pt x="3762839" y="2324"/>
                </a:lnTo>
                <a:lnTo>
                  <a:pt x="3764699" y="464"/>
                </a:lnTo>
                <a:lnTo>
                  <a:pt x="3765822" y="0"/>
                </a:lnTo>
                <a:lnTo>
                  <a:pt x="3768452" y="0"/>
                </a:lnTo>
                <a:lnTo>
                  <a:pt x="3769574" y="464"/>
                </a:lnTo>
                <a:lnTo>
                  <a:pt x="3771434" y="2324"/>
                </a:lnTo>
                <a:lnTo>
                  <a:pt x="3771899" y="3447"/>
                </a:lnTo>
                <a:lnTo>
                  <a:pt x="3771899" y="6077"/>
                </a:lnTo>
                <a:lnTo>
                  <a:pt x="3771434" y="7200"/>
                </a:lnTo>
                <a:lnTo>
                  <a:pt x="3769574" y="9060"/>
                </a:lnTo>
                <a:lnTo>
                  <a:pt x="3768452" y="9524"/>
                </a:lnTo>
                <a:close/>
              </a:path>
              <a:path w="4200525" h="9525">
                <a:moveTo>
                  <a:pt x="3816077" y="9524"/>
                </a:moveTo>
                <a:lnTo>
                  <a:pt x="3813447" y="9524"/>
                </a:lnTo>
                <a:lnTo>
                  <a:pt x="3812324" y="9060"/>
                </a:lnTo>
                <a:lnTo>
                  <a:pt x="3810464" y="7200"/>
                </a:lnTo>
                <a:lnTo>
                  <a:pt x="3809999" y="6077"/>
                </a:lnTo>
                <a:lnTo>
                  <a:pt x="3809999" y="3447"/>
                </a:lnTo>
                <a:lnTo>
                  <a:pt x="3810464" y="2324"/>
                </a:lnTo>
                <a:lnTo>
                  <a:pt x="3812324" y="464"/>
                </a:lnTo>
                <a:lnTo>
                  <a:pt x="3813447" y="0"/>
                </a:lnTo>
                <a:lnTo>
                  <a:pt x="3816077" y="0"/>
                </a:lnTo>
                <a:lnTo>
                  <a:pt x="3817199" y="464"/>
                </a:lnTo>
                <a:lnTo>
                  <a:pt x="3819059" y="2324"/>
                </a:lnTo>
                <a:lnTo>
                  <a:pt x="3819524" y="3447"/>
                </a:lnTo>
                <a:lnTo>
                  <a:pt x="3819524" y="6077"/>
                </a:lnTo>
                <a:lnTo>
                  <a:pt x="3819059" y="7200"/>
                </a:lnTo>
                <a:lnTo>
                  <a:pt x="3817199" y="9060"/>
                </a:lnTo>
                <a:lnTo>
                  <a:pt x="3816077" y="9524"/>
                </a:lnTo>
                <a:close/>
              </a:path>
              <a:path w="4200525" h="9525">
                <a:moveTo>
                  <a:pt x="3863702" y="9524"/>
                </a:moveTo>
                <a:lnTo>
                  <a:pt x="3861072" y="9524"/>
                </a:lnTo>
                <a:lnTo>
                  <a:pt x="3859949" y="9060"/>
                </a:lnTo>
                <a:lnTo>
                  <a:pt x="3858089" y="7200"/>
                </a:lnTo>
                <a:lnTo>
                  <a:pt x="3857624" y="6077"/>
                </a:lnTo>
                <a:lnTo>
                  <a:pt x="3857624" y="3447"/>
                </a:lnTo>
                <a:lnTo>
                  <a:pt x="3858089" y="2324"/>
                </a:lnTo>
                <a:lnTo>
                  <a:pt x="3859949" y="464"/>
                </a:lnTo>
                <a:lnTo>
                  <a:pt x="3861072" y="0"/>
                </a:lnTo>
                <a:lnTo>
                  <a:pt x="3863702" y="0"/>
                </a:lnTo>
                <a:lnTo>
                  <a:pt x="3864824" y="464"/>
                </a:lnTo>
                <a:lnTo>
                  <a:pt x="3866684" y="2324"/>
                </a:lnTo>
                <a:lnTo>
                  <a:pt x="3867149" y="3447"/>
                </a:lnTo>
                <a:lnTo>
                  <a:pt x="3867149" y="6077"/>
                </a:lnTo>
                <a:lnTo>
                  <a:pt x="3866684" y="7200"/>
                </a:lnTo>
                <a:lnTo>
                  <a:pt x="3864824" y="9060"/>
                </a:lnTo>
                <a:lnTo>
                  <a:pt x="3863702" y="9524"/>
                </a:lnTo>
                <a:close/>
              </a:path>
              <a:path w="4200525" h="9525">
                <a:moveTo>
                  <a:pt x="3911327" y="9524"/>
                </a:moveTo>
                <a:lnTo>
                  <a:pt x="3908697" y="9524"/>
                </a:lnTo>
                <a:lnTo>
                  <a:pt x="3907574" y="9060"/>
                </a:lnTo>
                <a:lnTo>
                  <a:pt x="3905714" y="7200"/>
                </a:lnTo>
                <a:lnTo>
                  <a:pt x="3905249" y="6077"/>
                </a:lnTo>
                <a:lnTo>
                  <a:pt x="3905249" y="3447"/>
                </a:lnTo>
                <a:lnTo>
                  <a:pt x="3905714" y="2324"/>
                </a:lnTo>
                <a:lnTo>
                  <a:pt x="3907574" y="464"/>
                </a:lnTo>
                <a:lnTo>
                  <a:pt x="3908697" y="0"/>
                </a:lnTo>
                <a:lnTo>
                  <a:pt x="3911327" y="0"/>
                </a:lnTo>
                <a:lnTo>
                  <a:pt x="3912449" y="464"/>
                </a:lnTo>
                <a:lnTo>
                  <a:pt x="3914309" y="2324"/>
                </a:lnTo>
                <a:lnTo>
                  <a:pt x="3914774" y="3447"/>
                </a:lnTo>
                <a:lnTo>
                  <a:pt x="3914774" y="6077"/>
                </a:lnTo>
                <a:lnTo>
                  <a:pt x="3914309" y="7200"/>
                </a:lnTo>
                <a:lnTo>
                  <a:pt x="3912449" y="9060"/>
                </a:lnTo>
                <a:lnTo>
                  <a:pt x="3911327" y="9524"/>
                </a:lnTo>
                <a:close/>
              </a:path>
              <a:path w="4200525" h="9525">
                <a:moveTo>
                  <a:pt x="3958952" y="9524"/>
                </a:moveTo>
                <a:lnTo>
                  <a:pt x="3956322" y="9524"/>
                </a:lnTo>
                <a:lnTo>
                  <a:pt x="3955199" y="9060"/>
                </a:lnTo>
                <a:lnTo>
                  <a:pt x="3953339" y="7200"/>
                </a:lnTo>
                <a:lnTo>
                  <a:pt x="3952874" y="6077"/>
                </a:lnTo>
                <a:lnTo>
                  <a:pt x="3952874" y="3447"/>
                </a:lnTo>
                <a:lnTo>
                  <a:pt x="3953339" y="2324"/>
                </a:lnTo>
                <a:lnTo>
                  <a:pt x="3955199" y="464"/>
                </a:lnTo>
                <a:lnTo>
                  <a:pt x="3956322" y="0"/>
                </a:lnTo>
                <a:lnTo>
                  <a:pt x="3958952" y="0"/>
                </a:lnTo>
                <a:lnTo>
                  <a:pt x="3960074" y="464"/>
                </a:lnTo>
                <a:lnTo>
                  <a:pt x="3961934" y="2324"/>
                </a:lnTo>
                <a:lnTo>
                  <a:pt x="3962399" y="3447"/>
                </a:lnTo>
                <a:lnTo>
                  <a:pt x="3962399" y="6077"/>
                </a:lnTo>
                <a:lnTo>
                  <a:pt x="3961934" y="7200"/>
                </a:lnTo>
                <a:lnTo>
                  <a:pt x="3960074" y="9060"/>
                </a:lnTo>
                <a:lnTo>
                  <a:pt x="3958952" y="9524"/>
                </a:lnTo>
                <a:close/>
              </a:path>
              <a:path w="4200525" h="9525">
                <a:moveTo>
                  <a:pt x="4006577" y="9524"/>
                </a:moveTo>
                <a:lnTo>
                  <a:pt x="4003947" y="9524"/>
                </a:lnTo>
                <a:lnTo>
                  <a:pt x="4002824" y="9060"/>
                </a:lnTo>
                <a:lnTo>
                  <a:pt x="4000964" y="7200"/>
                </a:lnTo>
                <a:lnTo>
                  <a:pt x="4000499" y="6077"/>
                </a:lnTo>
                <a:lnTo>
                  <a:pt x="4000499" y="3447"/>
                </a:lnTo>
                <a:lnTo>
                  <a:pt x="4000964" y="2324"/>
                </a:lnTo>
                <a:lnTo>
                  <a:pt x="4002824" y="464"/>
                </a:lnTo>
                <a:lnTo>
                  <a:pt x="4003947" y="0"/>
                </a:lnTo>
                <a:lnTo>
                  <a:pt x="4006577" y="0"/>
                </a:lnTo>
                <a:lnTo>
                  <a:pt x="4007699" y="464"/>
                </a:lnTo>
                <a:lnTo>
                  <a:pt x="4009559" y="2324"/>
                </a:lnTo>
                <a:lnTo>
                  <a:pt x="4010024" y="3447"/>
                </a:lnTo>
                <a:lnTo>
                  <a:pt x="4010024" y="6077"/>
                </a:lnTo>
                <a:lnTo>
                  <a:pt x="4009559" y="7200"/>
                </a:lnTo>
                <a:lnTo>
                  <a:pt x="4007699" y="9060"/>
                </a:lnTo>
                <a:lnTo>
                  <a:pt x="4006577" y="9524"/>
                </a:lnTo>
                <a:close/>
              </a:path>
              <a:path w="4200525" h="9525">
                <a:moveTo>
                  <a:pt x="4054202" y="9524"/>
                </a:moveTo>
                <a:lnTo>
                  <a:pt x="4051572" y="9524"/>
                </a:lnTo>
                <a:lnTo>
                  <a:pt x="4050449" y="9060"/>
                </a:lnTo>
                <a:lnTo>
                  <a:pt x="4048589" y="7200"/>
                </a:lnTo>
                <a:lnTo>
                  <a:pt x="4048124" y="6077"/>
                </a:lnTo>
                <a:lnTo>
                  <a:pt x="4048124" y="3447"/>
                </a:lnTo>
                <a:lnTo>
                  <a:pt x="4048589" y="2324"/>
                </a:lnTo>
                <a:lnTo>
                  <a:pt x="4050449" y="464"/>
                </a:lnTo>
                <a:lnTo>
                  <a:pt x="4051572" y="0"/>
                </a:lnTo>
                <a:lnTo>
                  <a:pt x="4054202" y="0"/>
                </a:lnTo>
                <a:lnTo>
                  <a:pt x="4055324" y="464"/>
                </a:lnTo>
                <a:lnTo>
                  <a:pt x="4057184" y="2324"/>
                </a:lnTo>
                <a:lnTo>
                  <a:pt x="4057649" y="3447"/>
                </a:lnTo>
                <a:lnTo>
                  <a:pt x="4057649" y="6077"/>
                </a:lnTo>
                <a:lnTo>
                  <a:pt x="4057184" y="7200"/>
                </a:lnTo>
                <a:lnTo>
                  <a:pt x="4055324" y="9060"/>
                </a:lnTo>
                <a:lnTo>
                  <a:pt x="4054202" y="9524"/>
                </a:lnTo>
                <a:close/>
              </a:path>
              <a:path w="4200525" h="9525">
                <a:moveTo>
                  <a:pt x="4101827" y="9524"/>
                </a:moveTo>
                <a:lnTo>
                  <a:pt x="4099197" y="9524"/>
                </a:lnTo>
                <a:lnTo>
                  <a:pt x="4098074" y="9060"/>
                </a:lnTo>
                <a:lnTo>
                  <a:pt x="4096214" y="7200"/>
                </a:lnTo>
                <a:lnTo>
                  <a:pt x="4095749" y="6077"/>
                </a:lnTo>
                <a:lnTo>
                  <a:pt x="4095749" y="3447"/>
                </a:lnTo>
                <a:lnTo>
                  <a:pt x="4096214" y="2324"/>
                </a:lnTo>
                <a:lnTo>
                  <a:pt x="4098074" y="464"/>
                </a:lnTo>
                <a:lnTo>
                  <a:pt x="4099197" y="0"/>
                </a:lnTo>
                <a:lnTo>
                  <a:pt x="4101827" y="0"/>
                </a:lnTo>
                <a:lnTo>
                  <a:pt x="4102949" y="464"/>
                </a:lnTo>
                <a:lnTo>
                  <a:pt x="4104809" y="2324"/>
                </a:lnTo>
                <a:lnTo>
                  <a:pt x="4105274" y="3447"/>
                </a:lnTo>
                <a:lnTo>
                  <a:pt x="4105274" y="6077"/>
                </a:lnTo>
                <a:lnTo>
                  <a:pt x="4104809" y="7200"/>
                </a:lnTo>
                <a:lnTo>
                  <a:pt x="4102949" y="9060"/>
                </a:lnTo>
                <a:lnTo>
                  <a:pt x="4101827" y="9524"/>
                </a:lnTo>
                <a:close/>
              </a:path>
              <a:path w="4200525" h="9525">
                <a:moveTo>
                  <a:pt x="4149452" y="9524"/>
                </a:moveTo>
                <a:lnTo>
                  <a:pt x="4146822" y="9524"/>
                </a:lnTo>
                <a:lnTo>
                  <a:pt x="4145699" y="9060"/>
                </a:lnTo>
                <a:lnTo>
                  <a:pt x="4143839" y="7200"/>
                </a:lnTo>
                <a:lnTo>
                  <a:pt x="4143374" y="6077"/>
                </a:lnTo>
                <a:lnTo>
                  <a:pt x="4143374" y="3447"/>
                </a:lnTo>
                <a:lnTo>
                  <a:pt x="4143839" y="2324"/>
                </a:lnTo>
                <a:lnTo>
                  <a:pt x="4145699" y="464"/>
                </a:lnTo>
                <a:lnTo>
                  <a:pt x="4146822" y="0"/>
                </a:lnTo>
                <a:lnTo>
                  <a:pt x="4149452" y="0"/>
                </a:lnTo>
                <a:lnTo>
                  <a:pt x="4150574" y="464"/>
                </a:lnTo>
                <a:lnTo>
                  <a:pt x="4152434" y="2324"/>
                </a:lnTo>
                <a:lnTo>
                  <a:pt x="4152899" y="3447"/>
                </a:lnTo>
                <a:lnTo>
                  <a:pt x="4152899" y="6077"/>
                </a:lnTo>
                <a:lnTo>
                  <a:pt x="4152434" y="7200"/>
                </a:lnTo>
                <a:lnTo>
                  <a:pt x="4150574" y="9060"/>
                </a:lnTo>
                <a:lnTo>
                  <a:pt x="4149452" y="9524"/>
                </a:lnTo>
                <a:close/>
              </a:path>
              <a:path w="4200525" h="9525">
                <a:moveTo>
                  <a:pt x="4197077" y="9524"/>
                </a:moveTo>
                <a:lnTo>
                  <a:pt x="4194447" y="9524"/>
                </a:lnTo>
                <a:lnTo>
                  <a:pt x="4193324" y="9060"/>
                </a:lnTo>
                <a:lnTo>
                  <a:pt x="4191464" y="7200"/>
                </a:lnTo>
                <a:lnTo>
                  <a:pt x="4190999" y="6077"/>
                </a:lnTo>
                <a:lnTo>
                  <a:pt x="4190999" y="3447"/>
                </a:lnTo>
                <a:lnTo>
                  <a:pt x="4191464" y="2324"/>
                </a:lnTo>
                <a:lnTo>
                  <a:pt x="4193324" y="464"/>
                </a:lnTo>
                <a:lnTo>
                  <a:pt x="4194447" y="0"/>
                </a:lnTo>
                <a:lnTo>
                  <a:pt x="4197077" y="0"/>
                </a:lnTo>
                <a:lnTo>
                  <a:pt x="4198199" y="464"/>
                </a:lnTo>
                <a:lnTo>
                  <a:pt x="4200059" y="2324"/>
                </a:lnTo>
                <a:lnTo>
                  <a:pt x="4200524" y="3447"/>
                </a:lnTo>
                <a:lnTo>
                  <a:pt x="4200524" y="6077"/>
                </a:lnTo>
                <a:lnTo>
                  <a:pt x="4200059" y="7200"/>
                </a:lnTo>
                <a:lnTo>
                  <a:pt x="4198199" y="9060"/>
                </a:lnTo>
                <a:lnTo>
                  <a:pt x="4197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583824" y="1595834"/>
            <a:ext cx="177800" cy="21774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UnitsInStock</a:t>
            </a: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85" dirty="0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100" dirty="0">
                <a:solidFill>
                  <a:srgbClr val="252423"/>
                </a:solidFill>
                <a:latin typeface="Tahoma"/>
                <a:cs typeface="Tahoma"/>
              </a:rPr>
              <a:t>R…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66408" y="3795085"/>
            <a:ext cx="1657350" cy="3657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  <a:tabLst>
                <a:tab pos="1216025" algn="l"/>
              </a:tabLst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Beverages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Produce</a:t>
            </a:r>
            <a:endParaRPr sz="900">
              <a:latin typeface="Segoe UI"/>
              <a:cs typeface="Segoe UI"/>
            </a:endParaRPr>
          </a:p>
          <a:p>
            <a:pPr marL="48260" algn="ctr">
              <a:lnSpc>
                <a:spcPct val="100000"/>
              </a:lnSpc>
              <a:spcBef>
                <a:spcPts val="90"/>
              </a:spcBef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CategoryName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9068751" y="1754743"/>
            <a:ext cx="2052320" cy="2023745"/>
            <a:chOff x="9068751" y="1754743"/>
            <a:chExt cx="2052320" cy="2023745"/>
          </a:xfrm>
        </p:grpSpPr>
        <p:sp>
          <p:nvSpPr>
            <p:cNvPr id="47" name="object 47"/>
            <p:cNvSpPr/>
            <p:nvPr/>
          </p:nvSpPr>
          <p:spPr>
            <a:xfrm>
              <a:off x="9068739" y="1754746"/>
              <a:ext cx="1609725" cy="2023745"/>
            </a:xfrm>
            <a:custGeom>
              <a:avLst/>
              <a:gdLst/>
              <a:ahLst/>
              <a:cxnLst/>
              <a:rect l="l" t="t" r="r" b="b"/>
              <a:pathLst>
                <a:path w="1609725" h="2023745">
                  <a:moveTo>
                    <a:pt x="442366" y="0"/>
                  </a:moveTo>
                  <a:lnTo>
                    <a:pt x="0" y="0"/>
                  </a:lnTo>
                  <a:lnTo>
                    <a:pt x="0" y="2023503"/>
                  </a:lnTo>
                  <a:lnTo>
                    <a:pt x="442366" y="2023503"/>
                  </a:lnTo>
                  <a:lnTo>
                    <a:pt x="442366" y="0"/>
                  </a:lnTo>
                  <a:close/>
                </a:path>
                <a:path w="1609725" h="2023745">
                  <a:moveTo>
                    <a:pt x="1609712" y="1203172"/>
                  </a:moveTo>
                  <a:lnTo>
                    <a:pt x="1167345" y="1203172"/>
                  </a:lnTo>
                  <a:lnTo>
                    <a:pt x="1167345" y="2023503"/>
                  </a:lnTo>
                  <a:lnTo>
                    <a:pt x="1609712" y="2023503"/>
                  </a:lnTo>
                  <a:lnTo>
                    <a:pt x="1609712" y="1203172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511106" y="2137574"/>
              <a:ext cx="1609725" cy="1640839"/>
            </a:xfrm>
            <a:custGeom>
              <a:avLst/>
              <a:gdLst/>
              <a:ahLst/>
              <a:cxnLst/>
              <a:rect l="l" t="t" r="r" b="b"/>
              <a:pathLst>
                <a:path w="1609725" h="1640839">
                  <a:moveTo>
                    <a:pt x="442366" y="0"/>
                  </a:moveTo>
                  <a:lnTo>
                    <a:pt x="0" y="0"/>
                  </a:lnTo>
                  <a:lnTo>
                    <a:pt x="0" y="1640674"/>
                  </a:lnTo>
                  <a:lnTo>
                    <a:pt x="442366" y="1640674"/>
                  </a:lnTo>
                  <a:lnTo>
                    <a:pt x="442366" y="0"/>
                  </a:lnTo>
                  <a:close/>
                </a:path>
                <a:path w="1609725" h="1640839">
                  <a:moveTo>
                    <a:pt x="1609699" y="1093787"/>
                  </a:moveTo>
                  <a:lnTo>
                    <a:pt x="1167345" y="1093787"/>
                  </a:lnTo>
                  <a:lnTo>
                    <a:pt x="1167345" y="1640674"/>
                  </a:lnTo>
                  <a:lnTo>
                    <a:pt x="1609699" y="1640674"/>
                  </a:lnTo>
                  <a:lnTo>
                    <a:pt x="1609699" y="1093787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9" name="object 4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1584" y="1316862"/>
            <a:ext cx="95249" cy="9524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6509" y="1316862"/>
            <a:ext cx="95249" cy="95249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7578725" y="952563"/>
            <a:ext cx="4627880" cy="71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52423"/>
                </a:solidFill>
                <a:latin typeface="Tahoma"/>
                <a:cs typeface="Tahoma"/>
              </a:rPr>
              <a:t>UnitsInStock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52423"/>
                </a:solidFill>
                <a:latin typeface="Tahoma"/>
                <a:cs typeface="Tahoma"/>
              </a:rPr>
              <a:t>ReorderLevel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52423"/>
                </a:solidFill>
                <a:latin typeface="Tahoma"/>
                <a:cs typeface="Tahoma"/>
              </a:rPr>
              <a:t>CategoryName</a:t>
            </a:r>
            <a:endParaRPr sz="1400">
              <a:latin typeface="Tahoma"/>
              <a:cs typeface="Tahoma"/>
            </a:endParaRPr>
          </a:p>
          <a:p>
            <a:pPr marL="137160">
              <a:lnSpc>
                <a:spcPct val="100000"/>
              </a:lnSpc>
              <a:spcBef>
                <a:spcPts val="820"/>
              </a:spcBef>
              <a:tabLst>
                <a:tab pos="1437640" algn="l"/>
              </a:tabLst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UnitsInStock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Sum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ReorderLevel</a:t>
            </a:r>
            <a:endParaRPr sz="1000">
              <a:latin typeface="Segoe UI"/>
              <a:cs typeface="Segoe UI"/>
            </a:endParaRPr>
          </a:p>
          <a:p>
            <a:pPr marL="220345">
              <a:lnSpc>
                <a:spcPct val="100000"/>
              </a:lnSpc>
              <a:spcBef>
                <a:spcPts val="65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40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52" name="object 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3824" y="276225"/>
            <a:ext cx="666749" cy="6667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3525" y="2324163"/>
            <a:ext cx="2374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252423"/>
                </a:solidFill>
                <a:latin typeface="Tahoma"/>
                <a:cs typeface="Tahoma"/>
              </a:rPr>
              <a:t>Contribution</a:t>
            </a: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by </a:t>
            </a:r>
            <a:r>
              <a:rPr sz="1400" spc="-45" dirty="0">
                <a:solidFill>
                  <a:srgbClr val="252423"/>
                </a:solidFill>
                <a:latin typeface="Tahoma"/>
                <a:cs typeface="Tahoma"/>
              </a:rPr>
              <a:t>Employees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3419" y="2925546"/>
            <a:ext cx="4867275" cy="1503680"/>
          </a:xfrm>
          <a:custGeom>
            <a:avLst/>
            <a:gdLst/>
            <a:ahLst/>
            <a:cxnLst/>
            <a:rect l="l" t="t" r="r" b="b"/>
            <a:pathLst>
              <a:path w="4867275" h="1503679">
                <a:moveTo>
                  <a:pt x="9525" y="1497507"/>
                </a:moveTo>
                <a:lnTo>
                  <a:pt x="9067" y="1496390"/>
                </a:lnTo>
                <a:lnTo>
                  <a:pt x="7200" y="1494523"/>
                </a:lnTo>
                <a:lnTo>
                  <a:pt x="6083" y="1494053"/>
                </a:lnTo>
                <a:lnTo>
                  <a:pt x="3454" y="1494053"/>
                </a:lnTo>
                <a:lnTo>
                  <a:pt x="2336" y="1494523"/>
                </a:lnTo>
                <a:lnTo>
                  <a:pt x="469" y="1496390"/>
                </a:lnTo>
                <a:lnTo>
                  <a:pt x="0" y="1497507"/>
                </a:lnTo>
                <a:lnTo>
                  <a:pt x="0" y="1500136"/>
                </a:lnTo>
                <a:lnTo>
                  <a:pt x="469" y="1501254"/>
                </a:lnTo>
                <a:lnTo>
                  <a:pt x="2336" y="1503121"/>
                </a:lnTo>
                <a:lnTo>
                  <a:pt x="3454" y="1503578"/>
                </a:lnTo>
                <a:lnTo>
                  <a:pt x="6083" y="1503578"/>
                </a:lnTo>
                <a:lnTo>
                  <a:pt x="7200" y="1503121"/>
                </a:lnTo>
                <a:lnTo>
                  <a:pt x="9067" y="1501254"/>
                </a:lnTo>
                <a:lnTo>
                  <a:pt x="9525" y="1500136"/>
                </a:lnTo>
                <a:lnTo>
                  <a:pt x="9525" y="1497507"/>
                </a:lnTo>
                <a:close/>
              </a:path>
              <a:path w="4867275" h="1503679">
                <a:moveTo>
                  <a:pt x="9525" y="999490"/>
                </a:moveTo>
                <a:lnTo>
                  <a:pt x="9067" y="998359"/>
                </a:lnTo>
                <a:lnTo>
                  <a:pt x="7200" y="996505"/>
                </a:lnTo>
                <a:lnTo>
                  <a:pt x="6083" y="996035"/>
                </a:lnTo>
                <a:lnTo>
                  <a:pt x="3454" y="996035"/>
                </a:lnTo>
                <a:lnTo>
                  <a:pt x="2336" y="996505"/>
                </a:lnTo>
                <a:lnTo>
                  <a:pt x="469" y="998359"/>
                </a:lnTo>
                <a:lnTo>
                  <a:pt x="0" y="999490"/>
                </a:lnTo>
                <a:lnTo>
                  <a:pt x="0" y="1002118"/>
                </a:lnTo>
                <a:lnTo>
                  <a:pt x="469" y="1003236"/>
                </a:lnTo>
                <a:lnTo>
                  <a:pt x="2336" y="1005103"/>
                </a:lnTo>
                <a:lnTo>
                  <a:pt x="3454" y="1005560"/>
                </a:lnTo>
                <a:lnTo>
                  <a:pt x="6083" y="1005560"/>
                </a:lnTo>
                <a:lnTo>
                  <a:pt x="7200" y="1005103"/>
                </a:lnTo>
                <a:lnTo>
                  <a:pt x="9067" y="1003236"/>
                </a:lnTo>
                <a:lnTo>
                  <a:pt x="9525" y="1002118"/>
                </a:lnTo>
                <a:lnTo>
                  <a:pt x="9525" y="999490"/>
                </a:lnTo>
                <a:close/>
              </a:path>
              <a:path w="4867275" h="1503679">
                <a:moveTo>
                  <a:pt x="9525" y="501459"/>
                </a:moveTo>
                <a:lnTo>
                  <a:pt x="9067" y="500341"/>
                </a:lnTo>
                <a:lnTo>
                  <a:pt x="7200" y="498487"/>
                </a:lnTo>
                <a:lnTo>
                  <a:pt x="6083" y="498017"/>
                </a:lnTo>
                <a:lnTo>
                  <a:pt x="3454" y="498017"/>
                </a:lnTo>
                <a:lnTo>
                  <a:pt x="2336" y="498487"/>
                </a:lnTo>
                <a:lnTo>
                  <a:pt x="469" y="500341"/>
                </a:lnTo>
                <a:lnTo>
                  <a:pt x="0" y="501459"/>
                </a:lnTo>
                <a:lnTo>
                  <a:pt x="0" y="504088"/>
                </a:lnTo>
                <a:lnTo>
                  <a:pt x="469" y="505218"/>
                </a:lnTo>
                <a:lnTo>
                  <a:pt x="2336" y="507072"/>
                </a:lnTo>
                <a:lnTo>
                  <a:pt x="3454" y="507542"/>
                </a:lnTo>
                <a:lnTo>
                  <a:pt x="6083" y="507542"/>
                </a:lnTo>
                <a:lnTo>
                  <a:pt x="7200" y="507072"/>
                </a:lnTo>
                <a:lnTo>
                  <a:pt x="9067" y="505218"/>
                </a:lnTo>
                <a:lnTo>
                  <a:pt x="9525" y="504088"/>
                </a:lnTo>
                <a:lnTo>
                  <a:pt x="9525" y="501459"/>
                </a:lnTo>
                <a:close/>
              </a:path>
              <a:path w="4867275" h="1503679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4867275" h="1503679">
                <a:moveTo>
                  <a:pt x="57150" y="1497507"/>
                </a:moveTo>
                <a:lnTo>
                  <a:pt x="56692" y="1496390"/>
                </a:lnTo>
                <a:lnTo>
                  <a:pt x="54825" y="1494523"/>
                </a:lnTo>
                <a:lnTo>
                  <a:pt x="53708" y="1494053"/>
                </a:lnTo>
                <a:lnTo>
                  <a:pt x="51079" y="1494053"/>
                </a:lnTo>
                <a:lnTo>
                  <a:pt x="49961" y="1494523"/>
                </a:lnTo>
                <a:lnTo>
                  <a:pt x="48094" y="1496390"/>
                </a:lnTo>
                <a:lnTo>
                  <a:pt x="47625" y="1497507"/>
                </a:lnTo>
                <a:lnTo>
                  <a:pt x="47625" y="1500136"/>
                </a:lnTo>
                <a:lnTo>
                  <a:pt x="48094" y="1501254"/>
                </a:lnTo>
                <a:lnTo>
                  <a:pt x="49961" y="1503121"/>
                </a:lnTo>
                <a:lnTo>
                  <a:pt x="51079" y="1503578"/>
                </a:lnTo>
                <a:lnTo>
                  <a:pt x="53708" y="1503578"/>
                </a:lnTo>
                <a:lnTo>
                  <a:pt x="54825" y="1503121"/>
                </a:lnTo>
                <a:lnTo>
                  <a:pt x="56692" y="1501254"/>
                </a:lnTo>
                <a:lnTo>
                  <a:pt x="57150" y="1500136"/>
                </a:lnTo>
                <a:lnTo>
                  <a:pt x="57150" y="1497507"/>
                </a:lnTo>
                <a:close/>
              </a:path>
              <a:path w="4867275" h="1503679">
                <a:moveTo>
                  <a:pt x="57150" y="999490"/>
                </a:moveTo>
                <a:lnTo>
                  <a:pt x="56692" y="998359"/>
                </a:lnTo>
                <a:lnTo>
                  <a:pt x="54825" y="996505"/>
                </a:lnTo>
                <a:lnTo>
                  <a:pt x="53708" y="996035"/>
                </a:lnTo>
                <a:lnTo>
                  <a:pt x="51079" y="996035"/>
                </a:lnTo>
                <a:lnTo>
                  <a:pt x="49961" y="996505"/>
                </a:lnTo>
                <a:lnTo>
                  <a:pt x="48094" y="998359"/>
                </a:lnTo>
                <a:lnTo>
                  <a:pt x="47625" y="999490"/>
                </a:lnTo>
                <a:lnTo>
                  <a:pt x="47625" y="1002118"/>
                </a:lnTo>
                <a:lnTo>
                  <a:pt x="48094" y="1003236"/>
                </a:lnTo>
                <a:lnTo>
                  <a:pt x="49961" y="1005103"/>
                </a:lnTo>
                <a:lnTo>
                  <a:pt x="51079" y="1005560"/>
                </a:lnTo>
                <a:lnTo>
                  <a:pt x="53708" y="1005560"/>
                </a:lnTo>
                <a:lnTo>
                  <a:pt x="54825" y="1005103"/>
                </a:lnTo>
                <a:lnTo>
                  <a:pt x="56692" y="1003236"/>
                </a:lnTo>
                <a:lnTo>
                  <a:pt x="57150" y="1002118"/>
                </a:lnTo>
                <a:lnTo>
                  <a:pt x="57150" y="999490"/>
                </a:lnTo>
                <a:close/>
              </a:path>
              <a:path w="4867275" h="1503679">
                <a:moveTo>
                  <a:pt x="57150" y="501459"/>
                </a:moveTo>
                <a:lnTo>
                  <a:pt x="56692" y="500341"/>
                </a:lnTo>
                <a:lnTo>
                  <a:pt x="54825" y="498487"/>
                </a:lnTo>
                <a:lnTo>
                  <a:pt x="53708" y="498017"/>
                </a:lnTo>
                <a:lnTo>
                  <a:pt x="51079" y="498017"/>
                </a:lnTo>
                <a:lnTo>
                  <a:pt x="49961" y="498487"/>
                </a:lnTo>
                <a:lnTo>
                  <a:pt x="48094" y="500341"/>
                </a:lnTo>
                <a:lnTo>
                  <a:pt x="47625" y="501459"/>
                </a:lnTo>
                <a:lnTo>
                  <a:pt x="47625" y="504088"/>
                </a:lnTo>
                <a:lnTo>
                  <a:pt x="48094" y="505218"/>
                </a:lnTo>
                <a:lnTo>
                  <a:pt x="49961" y="507072"/>
                </a:lnTo>
                <a:lnTo>
                  <a:pt x="51079" y="507542"/>
                </a:lnTo>
                <a:lnTo>
                  <a:pt x="53708" y="507542"/>
                </a:lnTo>
                <a:lnTo>
                  <a:pt x="54825" y="507072"/>
                </a:lnTo>
                <a:lnTo>
                  <a:pt x="56692" y="505218"/>
                </a:lnTo>
                <a:lnTo>
                  <a:pt x="57150" y="504088"/>
                </a:lnTo>
                <a:lnTo>
                  <a:pt x="57150" y="501459"/>
                </a:lnTo>
                <a:close/>
              </a:path>
              <a:path w="4867275" h="1503679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4867275" h="1503679">
                <a:moveTo>
                  <a:pt x="104775" y="1497507"/>
                </a:moveTo>
                <a:lnTo>
                  <a:pt x="104317" y="1496390"/>
                </a:lnTo>
                <a:lnTo>
                  <a:pt x="102450" y="1494523"/>
                </a:lnTo>
                <a:lnTo>
                  <a:pt x="101333" y="1494053"/>
                </a:lnTo>
                <a:lnTo>
                  <a:pt x="98704" y="1494053"/>
                </a:lnTo>
                <a:lnTo>
                  <a:pt x="97586" y="1494523"/>
                </a:lnTo>
                <a:lnTo>
                  <a:pt x="95719" y="1496390"/>
                </a:lnTo>
                <a:lnTo>
                  <a:pt x="95250" y="1497507"/>
                </a:lnTo>
                <a:lnTo>
                  <a:pt x="95250" y="1500136"/>
                </a:lnTo>
                <a:lnTo>
                  <a:pt x="95719" y="1501254"/>
                </a:lnTo>
                <a:lnTo>
                  <a:pt x="97586" y="1503121"/>
                </a:lnTo>
                <a:lnTo>
                  <a:pt x="98704" y="1503578"/>
                </a:lnTo>
                <a:lnTo>
                  <a:pt x="101333" y="1503578"/>
                </a:lnTo>
                <a:lnTo>
                  <a:pt x="102450" y="1503121"/>
                </a:lnTo>
                <a:lnTo>
                  <a:pt x="104317" y="1501254"/>
                </a:lnTo>
                <a:lnTo>
                  <a:pt x="104775" y="1500136"/>
                </a:lnTo>
                <a:lnTo>
                  <a:pt x="104775" y="1497507"/>
                </a:lnTo>
                <a:close/>
              </a:path>
              <a:path w="4867275" h="1503679">
                <a:moveTo>
                  <a:pt x="104775" y="999490"/>
                </a:moveTo>
                <a:lnTo>
                  <a:pt x="104317" y="998359"/>
                </a:lnTo>
                <a:lnTo>
                  <a:pt x="102450" y="996505"/>
                </a:lnTo>
                <a:lnTo>
                  <a:pt x="101333" y="996035"/>
                </a:lnTo>
                <a:lnTo>
                  <a:pt x="98704" y="996035"/>
                </a:lnTo>
                <a:lnTo>
                  <a:pt x="97586" y="996505"/>
                </a:lnTo>
                <a:lnTo>
                  <a:pt x="95719" y="998359"/>
                </a:lnTo>
                <a:lnTo>
                  <a:pt x="95250" y="999490"/>
                </a:lnTo>
                <a:lnTo>
                  <a:pt x="95250" y="1002118"/>
                </a:lnTo>
                <a:lnTo>
                  <a:pt x="95719" y="1003236"/>
                </a:lnTo>
                <a:lnTo>
                  <a:pt x="97586" y="1005103"/>
                </a:lnTo>
                <a:lnTo>
                  <a:pt x="98704" y="1005560"/>
                </a:lnTo>
                <a:lnTo>
                  <a:pt x="101333" y="1005560"/>
                </a:lnTo>
                <a:lnTo>
                  <a:pt x="102450" y="1005103"/>
                </a:lnTo>
                <a:lnTo>
                  <a:pt x="104317" y="1003236"/>
                </a:lnTo>
                <a:lnTo>
                  <a:pt x="104775" y="1002118"/>
                </a:lnTo>
                <a:lnTo>
                  <a:pt x="104775" y="999490"/>
                </a:lnTo>
                <a:close/>
              </a:path>
              <a:path w="4867275" h="1503679">
                <a:moveTo>
                  <a:pt x="104775" y="501459"/>
                </a:moveTo>
                <a:lnTo>
                  <a:pt x="104317" y="500341"/>
                </a:lnTo>
                <a:lnTo>
                  <a:pt x="102450" y="498487"/>
                </a:lnTo>
                <a:lnTo>
                  <a:pt x="101333" y="498017"/>
                </a:lnTo>
                <a:lnTo>
                  <a:pt x="98704" y="498017"/>
                </a:lnTo>
                <a:lnTo>
                  <a:pt x="97586" y="498487"/>
                </a:lnTo>
                <a:lnTo>
                  <a:pt x="95719" y="500341"/>
                </a:lnTo>
                <a:lnTo>
                  <a:pt x="95250" y="501459"/>
                </a:lnTo>
                <a:lnTo>
                  <a:pt x="95250" y="504088"/>
                </a:lnTo>
                <a:lnTo>
                  <a:pt x="95719" y="505218"/>
                </a:lnTo>
                <a:lnTo>
                  <a:pt x="97586" y="507072"/>
                </a:lnTo>
                <a:lnTo>
                  <a:pt x="98704" y="507542"/>
                </a:lnTo>
                <a:lnTo>
                  <a:pt x="101333" y="507542"/>
                </a:lnTo>
                <a:lnTo>
                  <a:pt x="102450" y="507072"/>
                </a:lnTo>
                <a:lnTo>
                  <a:pt x="104317" y="505218"/>
                </a:lnTo>
                <a:lnTo>
                  <a:pt x="104775" y="504088"/>
                </a:lnTo>
                <a:lnTo>
                  <a:pt x="104775" y="501459"/>
                </a:lnTo>
                <a:close/>
              </a:path>
              <a:path w="4867275" h="1503679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4867275" h="1503679">
                <a:moveTo>
                  <a:pt x="152400" y="1497507"/>
                </a:moveTo>
                <a:lnTo>
                  <a:pt x="151942" y="1496390"/>
                </a:lnTo>
                <a:lnTo>
                  <a:pt x="150075" y="1494523"/>
                </a:lnTo>
                <a:lnTo>
                  <a:pt x="148958" y="1494053"/>
                </a:lnTo>
                <a:lnTo>
                  <a:pt x="146329" y="1494053"/>
                </a:lnTo>
                <a:lnTo>
                  <a:pt x="145211" y="1494523"/>
                </a:lnTo>
                <a:lnTo>
                  <a:pt x="143344" y="1496390"/>
                </a:lnTo>
                <a:lnTo>
                  <a:pt x="142875" y="1497507"/>
                </a:lnTo>
                <a:lnTo>
                  <a:pt x="142875" y="1500136"/>
                </a:lnTo>
                <a:lnTo>
                  <a:pt x="143344" y="1501254"/>
                </a:lnTo>
                <a:lnTo>
                  <a:pt x="145211" y="1503121"/>
                </a:lnTo>
                <a:lnTo>
                  <a:pt x="146329" y="1503578"/>
                </a:lnTo>
                <a:lnTo>
                  <a:pt x="148958" y="1503578"/>
                </a:lnTo>
                <a:lnTo>
                  <a:pt x="150075" y="1503121"/>
                </a:lnTo>
                <a:lnTo>
                  <a:pt x="151942" y="1501254"/>
                </a:lnTo>
                <a:lnTo>
                  <a:pt x="152400" y="1500136"/>
                </a:lnTo>
                <a:lnTo>
                  <a:pt x="152400" y="1497507"/>
                </a:lnTo>
                <a:close/>
              </a:path>
              <a:path w="4867275" h="1503679">
                <a:moveTo>
                  <a:pt x="152400" y="999490"/>
                </a:moveTo>
                <a:lnTo>
                  <a:pt x="151942" y="998359"/>
                </a:lnTo>
                <a:lnTo>
                  <a:pt x="150075" y="996505"/>
                </a:lnTo>
                <a:lnTo>
                  <a:pt x="148958" y="996035"/>
                </a:lnTo>
                <a:lnTo>
                  <a:pt x="146329" y="996035"/>
                </a:lnTo>
                <a:lnTo>
                  <a:pt x="145211" y="996505"/>
                </a:lnTo>
                <a:lnTo>
                  <a:pt x="143344" y="998359"/>
                </a:lnTo>
                <a:lnTo>
                  <a:pt x="142875" y="999490"/>
                </a:lnTo>
                <a:lnTo>
                  <a:pt x="142875" y="1002118"/>
                </a:lnTo>
                <a:lnTo>
                  <a:pt x="143344" y="1003236"/>
                </a:lnTo>
                <a:lnTo>
                  <a:pt x="145211" y="1005103"/>
                </a:lnTo>
                <a:lnTo>
                  <a:pt x="146329" y="1005560"/>
                </a:lnTo>
                <a:lnTo>
                  <a:pt x="148958" y="1005560"/>
                </a:lnTo>
                <a:lnTo>
                  <a:pt x="150075" y="1005103"/>
                </a:lnTo>
                <a:lnTo>
                  <a:pt x="151942" y="1003236"/>
                </a:lnTo>
                <a:lnTo>
                  <a:pt x="152400" y="1002118"/>
                </a:lnTo>
                <a:lnTo>
                  <a:pt x="152400" y="999490"/>
                </a:lnTo>
                <a:close/>
              </a:path>
              <a:path w="4867275" h="1503679">
                <a:moveTo>
                  <a:pt x="152400" y="501459"/>
                </a:moveTo>
                <a:lnTo>
                  <a:pt x="151942" y="500341"/>
                </a:lnTo>
                <a:lnTo>
                  <a:pt x="150075" y="498487"/>
                </a:lnTo>
                <a:lnTo>
                  <a:pt x="148958" y="498017"/>
                </a:lnTo>
                <a:lnTo>
                  <a:pt x="146329" y="498017"/>
                </a:lnTo>
                <a:lnTo>
                  <a:pt x="145211" y="498487"/>
                </a:lnTo>
                <a:lnTo>
                  <a:pt x="143344" y="500341"/>
                </a:lnTo>
                <a:lnTo>
                  <a:pt x="142875" y="501459"/>
                </a:lnTo>
                <a:lnTo>
                  <a:pt x="142875" y="504088"/>
                </a:lnTo>
                <a:lnTo>
                  <a:pt x="143344" y="505218"/>
                </a:lnTo>
                <a:lnTo>
                  <a:pt x="145211" y="507072"/>
                </a:lnTo>
                <a:lnTo>
                  <a:pt x="146329" y="507542"/>
                </a:lnTo>
                <a:lnTo>
                  <a:pt x="148958" y="507542"/>
                </a:lnTo>
                <a:lnTo>
                  <a:pt x="150075" y="507072"/>
                </a:lnTo>
                <a:lnTo>
                  <a:pt x="151942" y="505218"/>
                </a:lnTo>
                <a:lnTo>
                  <a:pt x="152400" y="504088"/>
                </a:lnTo>
                <a:lnTo>
                  <a:pt x="152400" y="501459"/>
                </a:lnTo>
                <a:close/>
              </a:path>
              <a:path w="4867275" h="1503679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4867275" h="1503679">
                <a:moveTo>
                  <a:pt x="200025" y="1497507"/>
                </a:moveTo>
                <a:lnTo>
                  <a:pt x="199567" y="1496390"/>
                </a:lnTo>
                <a:lnTo>
                  <a:pt x="197700" y="1494523"/>
                </a:lnTo>
                <a:lnTo>
                  <a:pt x="196583" y="1494053"/>
                </a:lnTo>
                <a:lnTo>
                  <a:pt x="193954" y="1494053"/>
                </a:lnTo>
                <a:lnTo>
                  <a:pt x="192836" y="1494523"/>
                </a:lnTo>
                <a:lnTo>
                  <a:pt x="190969" y="1496390"/>
                </a:lnTo>
                <a:lnTo>
                  <a:pt x="190500" y="1497507"/>
                </a:lnTo>
                <a:lnTo>
                  <a:pt x="190500" y="1500136"/>
                </a:lnTo>
                <a:lnTo>
                  <a:pt x="190969" y="1501254"/>
                </a:lnTo>
                <a:lnTo>
                  <a:pt x="192836" y="1503121"/>
                </a:lnTo>
                <a:lnTo>
                  <a:pt x="193954" y="1503578"/>
                </a:lnTo>
                <a:lnTo>
                  <a:pt x="196583" y="1503578"/>
                </a:lnTo>
                <a:lnTo>
                  <a:pt x="197700" y="1503121"/>
                </a:lnTo>
                <a:lnTo>
                  <a:pt x="199567" y="1501254"/>
                </a:lnTo>
                <a:lnTo>
                  <a:pt x="200025" y="1500136"/>
                </a:lnTo>
                <a:lnTo>
                  <a:pt x="200025" y="1497507"/>
                </a:lnTo>
                <a:close/>
              </a:path>
              <a:path w="4867275" h="1503679">
                <a:moveTo>
                  <a:pt x="200025" y="999490"/>
                </a:moveTo>
                <a:lnTo>
                  <a:pt x="199567" y="998359"/>
                </a:lnTo>
                <a:lnTo>
                  <a:pt x="197700" y="996505"/>
                </a:lnTo>
                <a:lnTo>
                  <a:pt x="196583" y="996035"/>
                </a:lnTo>
                <a:lnTo>
                  <a:pt x="193954" y="996035"/>
                </a:lnTo>
                <a:lnTo>
                  <a:pt x="192836" y="996505"/>
                </a:lnTo>
                <a:lnTo>
                  <a:pt x="190969" y="998359"/>
                </a:lnTo>
                <a:lnTo>
                  <a:pt x="190500" y="999490"/>
                </a:lnTo>
                <a:lnTo>
                  <a:pt x="190500" y="1002118"/>
                </a:lnTo>
                <a:lnTo>
                  <a:pt x="190969" y="1003236"/>
                </a:lnTo>
                <a:lnTo>
                  <a:pt x="192836" y="1005103"/>
                </a:lnTo>
                <a:lnTo>
                  <a:pt x="193954" y="1005560"/>
                </a:lnTo>
                <a:lnTo>
                  <a:pt x="196583" y="1005560"/>
                </a:lnTo>
                <a:lnTo>
                  <a:pt x="197700" y="1005103"/>
                </a:lnTo>
                <a:lnTo>
                  <a:pt x="199567" y="1003236"/>
                </a:lnTo>
                <a:lnTo>
                  <a:pt x="200025" y="1002118"/>
                </a:lnTo>
                <a:lnTo>
                  <a:pt x="200025" y="999490"/>
                </a:lnTo>
                <a:close/>
              </a:path>
              <a:path w="4867275" h="1503679">
                <a:moveTo>
                  <a:pt x="200025" y="501459"/>
                </a:moveTo>
                <a:lnTo>
                  <a:pt x="199567" y="500341"/>
                </a:lnTo>
                <a:lnTo>
                  <a:pt x="197700" y="498487"/>
                </a:lnTo>
                <a:lnTo>
                  <a:pt x="196583" y="498017"/>
                </a:lnTo>
                <a:lnTo>
                  <a:pt x="193954" y="498017"/>
                </a:lnTo>
                <a:lnTo>
                  <a:pt x="192836" y="498487"/>
                </a:lnTo>
                <a:lnTo>
                  <a:pt x="190969" y="500341"/>
                </a:lnTo>
                <a:lnTo>
                  <a:pt x="190500" y="501459"/>
                </a:lnTo>
                <a:lnTo>
                  <a:pt x="190500" y="504088"/>
                </a:lnTo>
                <a:lnTo>
                  <a:pt x="190969" y="505218"/>
                </a:lnTo>
                <a:lnTo>
                  <a:pt x="192836" y="507072"/>
                </a:lnTo>
                <a:lnTo>
                  <a:pt x="193954" y="507542"/>
                </a:lnTo>
                <a:lnTo>
                  <a:pt x="196583" y="507542"/>
                </a:lnTo>
                <a:lnTo>
                  <a:pt x="197700" y="507072"/>
                </a:lnTo>
                <a:lnTo>
                  <a:pt x="199567" y="505218"/>
                </a:lnTo>
                <a:lnTo>
                  <a:pt x="200025" y="504088"/>
                </a:lnTo>
                <a:lnTo>
                  <a:pt x="200025" y="501459"/>
                </a:lnTo>
                <a:close/>
              </a:path>
              <a:path w="4867275" h="1503679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4867275" h="1503679">
                <a:moveTo>
                  <a:pt x="247650" y="1497507"/>
                </a:moveTo>
                <a:lnTo>
                  <a:pt x="247192" y="1496390"/>
                </a:lnTo>
                <a:lnTo>
                  <a:pt x="245325" y="1494523"/>
                </a:lnTo>
                <a:lnTo>
                  <a:pt x="244208" y="1494053"/>
                </a:lnTo>
                <a:lnTo>
                  <a:pt x="241579" y="1494053"/>
                </a:lnTo>
                <a:lnTo>
                  <a:pt x="240461" y="1494523"/>
                </a:lnTo>
                <a:lnTo>
                  <a:pt x="238594" y="1496390"/>
                </a:lnTo>
                <a:lnTo>
                  <a:pt x="238125" y="1497507"/>
                </a:lnTo>
                <a:lnTo>
                  <a:pt x="238125" y="1500136"/>
                </a:lnTo>
                <a:lnTo>
                  <a:pt x="238594" y="1501254"/>
                </a:lnTo>
                <a:lnTo>
                  <a:pt x="240461" y="1503121"/>
                </a:lnTo>
                <a:lnTo>
                  <a:pt x="241579" y="1503578"/>
                </a:lnTo>
                <a:lnTo>
                  <a:pt x="244208" y="1503578"/>
                </a:lnTo>
                <a:lnTo>
                  <a:pt x="245325" y="1503121"/>
                </a:lnTo>
                <a:lnTo>
                  <a:pt x="247192" y="1501254"/>
                </a:lnTo>
                <a:lnTo>
                  <a:pt x="247650" y="1500136"/>
                </a:lnTo>
                <a:lnTo>
                  <a:pt x="247650" y="1497507"/>
                </a:lnTo>
                <a:close/>
              </a:path>
              <a:path w="4867275" h="1503679">
                <a:moveTo>
                  <a:pt x="247650" y="999490"/>
                </a:moveTo>
                <a:lnTo>
                  <a:pt x="247192" y="998359"/>
                </a:lnTo>
                <a:lnTo>
                  <a:pt x="245325" y="996505"/>
                </a:lnTo>
                <a:lnTo>
                  <a:pt x="244208" y="996035"/>
                </a:lnTo>
                <a:lnTo>
                  <a:pt x="241579" y="996035"/>
                </a:lnTo>
                <a:lnTo>
                  <a:pt x="240461" y="996505"/>
                </a:lnTo>
                <a:lnTo>
                  <a:pt x="238594" y="998359"/>
                </a:lnTo>
                <a:lnTo>
                  <a:pt x="238125" y="999490"/>
                </a:lnTo>
                <a:lnTo>
                  <a:pt x="238125" y="1002118"/>
                </a:lnTo>
                <a:lnTo>
                  <a:pt x="238594" y="1003236"/>
                </a:lnTo>
                <a:lnTo>
                  <a:pt x="240461" y="1005103"/>
                </a:lnTo>
                <a:lnTo>
                  <a:pt x="241579" y="1005560"/>
                </a:lnTo>
                <a:lnTo>
                  <a:pt x="244208" y="1005560"/>
                </a:lnTo>
                <a:lnTo>
                  <a:pt x="245325" y="1005103"/>
                </a:lnTo>
                <a:lnTo>
                  <a:pt x="247192" y="1003236"/>
                </a:lnTo>
                <a:lnTo>
                  <a:pt x="247650" y="1002118"/>
                </a:lnTo>
                <a:lnTo>
                  <a:pt x="247650" y="999490"/>
                </a:lnTo>
                <a:close/>
              </a:path>
              <a:path w="4867275" h="1503679">
                <a:moveTo>
                  <a:pt x="247650" y="501459"/>
                </a:moveTo>
                <a:lnTo>
                  <a:pt x="247192" y="500341"/>
                </a:lnTo>
                <a:lnTo>
                  <a:pt x="245325" y="498487"/>
                </a:lnTo>
                <a:lnTo>
                  <a:pt x="244208" y="498017"/>
                </a:lnTo>
                <a:lnTo>
                  <a:pt x="241579" y="498017"/>
                </a:lnTo>
                <a:lnTo>
                  <a:pt x="240461" y="498487"/>
                </a:lnTo>
                <a:lnTo>
                  <a:pt x="238594" y="500341"/>
                </a:lnTo>
                <a:lnTo>
                  <a:pt x="238125" y="501459"/>
                </a:lnTo>
                <a:lnTo>
                  <a:pt x="238125" y="504088"/>
                </a:lnTo>
                <a:lnTo>
                  <a:pt x="238594" y="505218"/>
                </a:lnTo>
                <a:lnTo>
                  <a:pt x="240461" y="507072"/>
                </a:lnTo>
                <a:lnTo>
                  <a:pt x="241579" y="507542"/>
                </a:lnTo>
                <a:lnTo>
                  <a:pt x="244208" y="507542"/>
                </a:lnTo>
                <a:lnTo>
                  <a:pt x="245325" y="507072"/>
                </a:lnTo>
                <a:lnTo>
                  <a:pt x="247192" y="505218"/>
                </a:lnTo>
                <a:lnTo>
                  <a:pt x="247650" y="504088"/>
                </a:lnTo>
                <a:lnTo>
                  <a:pt x="247650" y="501459"/>
                </a:lnTo>
                <a:close/>
              </a:path>
              <a:path w="4867275" h="1503679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4867275" h="1503679">
                <a:moveTo>
                  <a:pt x="295275" y="1497507"/>
                </a:moveTo>
                <a:lnTo>
                  <a:pt x="294817" y="1496390"/>
                </a:lnTo>
                <a:lnTo>
                  <a:pt x="292950" y="1494523"/>
                </a:lnTo>
                <a:lnTo>
                  <a:pt x="291833" y="1494053"/>
                </a:lnTo>
                <a:lnTo>
                  <a:pt x="289204" y="1494053"/>
                </a:lnTo>
                <a:lnTo>
                  <a:pt x="288086" y="1494523"/>
                </a:lnTo>
                <a:lnTo>
                  <a:pt x="286219" y="1496390"/>
                </a:lnTo>
                <a:lnTo>
                  <a:pt x="285750" y="1497507"/>
                </a:lnTo>
                <a:lnTo>
                  <a:pt x="285750" y="1500136"/>
                </a:lnTo>
                <a:lnTo>
                  <a:pt x="286219" y="1501254"/>
                </a:lnTo>
                <a:lnTo>
                  <a:pt x="288086" y="1503121"/>
                </a:lnTo>
                <a:lnTo>
                  <a:pt x="289204" y="1503578"/>
                </a:lnTo>
                <a:lnTo>
                  <a:pt x="291833" y="1503578"/>
                </a:lnTo>
                <a:lnTo>
                  <a:pt x="292950" y="1503121"/>
                </a:lnTo>
                <a:lnTo>
                  <a:pt x="294817" y="1501254"/>
                </a:lnTo>
                <a:lnTo>
                  <a:pt x="295275" y="1500136"/>
                </a:lnTo>
                <a:lnTo>
                  <a:pt x="295275" y="1497507"/>
                </a:lnTo>
                <a:close/>
              </a:path>
              <a:path w="4867275" h="1503679">
                <a:moveTo>
                  <a:pt x="295275" y="999490"/>
                </a:moveTo>
                <a:lnTo>
                  <a:pt x="294817" y="998359"/>
                </a:lnTo>
                <a:lnTo>
                  <a:pt x="292950" y="996505"/>
                </a:lnTo>
                <a:lnTo>
                  <a:pt x="291833" y="996035"/>
                </a:lnTo>
                <a:lnTo>
                  <a:pt x="289204" y="996035"/>
                </a:lnTo>
                <a:lnTo>
                  <a:pt x="288086" y="996505"/>
                </a:lnTo>
                <a:lnTo>
                  <a:pt x="286219" y="998359"/>
                </a:lnTo>
                <a:lnTo>
                  <a:pt x="285750" y="999490"/>
                </a:lnTo>
                <a:lnTo>
                  <a:pt x="285750" y="1002118"/>
                </a:lnTo>
                <a:lnTo>
                  <a:pt x="286219" y="1003236"/>
                </a:lnTo>
                <a:lnTo>
                  <a:pt x="288086" y="1005103"/>
                </a:lnTo>
                <a:lnTo>
                  <a:pt x="289204" y="1005560"/>
                </a:lnTo>
                <a:lnTo>
                  <a:pt x="291833" y="1005560"/>
                </a:lnTo>
                <a:lnTo>
                  <a:pt x="292950" y="1005103"/>
                </a:lnTo>
                <a:lnTo>
                  <a:pt x="294817" y="1003236"/>
                </a:lnTo>
                <a:lnTo>
                  <a:pt x="295275" y="1002118"/>
                </a:lnTo>
                <a:lnTo>
                  <a:pt x="295275" y="999490"/>
                </a:lnTo>
                <a:close/>
              </a:path>
              <a:path w="4867275" h="1503679">
                <a:moveTo>
                  <a:pt x="295275" y="501459"/>
                </a:moveTo>
                <a:lnTo>
                  <a:pt x="294817" y="500341"/>
                </a:lnTo>
                <a:lnTo>
                  <a:pt x="292950" y="498487"/>
                </a:lnTo>
                <a:lnTo>
                  <a:pt x="291833" y="498017"/>
                </a:lnTo>
                <a:lnTo>
                  <a:pt x="289204" y="498017"/>
                </a:lnTo>
                <a:lnTo>
                  <a:pt x="288086" y="498487"/>
                </a:lnTo>
                <a:lnTo>
                  <a:pt x="286219" y="500341"/>
                </a:lnTo>
                <a:lnTo>
                  <a:pt x="285750" y="501459"/>
                </a:lnTo>
                <a:lnTo>
                  <a:pt x="285750" y="504088"/>
                </a:lnTo>
                <a:lnTo>
                  <a:pt x="286219" y="505218"/>
                </a:lnTo>
                <a:lnTo>
                  <a:pt x="288086" y="507072"/>
                </a:lnTo>
                <a:lnTo>
                  <a:pt x="289204" y="507542"/>
                </a:lnTo>
                <a:lnTo>
                  <a:pt x="291833" y="507542"/>
                </a:lnTo>
                <a:lnTo>
                  <a:pt x="292950" y="507072"/>
                </a:lnTo>
                <a:lnTo>
                  <a:pt x="294817" y="505218"/>
                </a:lnTo>
                <a:lnTo>
                  <a:pt x="295275" y="504088"/>
                </a:lnTo>
                <a:lnTo>
                  <a:pt x="295275" y="501459"/>
                </a:lnTo>
                <a:close/>
              </a:path>
              <a:path w="4867275" h="1503679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4867275" h="1503679">
                <a:moveTo>
                  <a:pt x="342900" y="1497507"/>
                </a:moveTo>
                <a:lnTo>
                  <a:pt x="342442" y="1496390"/>
                </a:lnTo>
                <a:lnTo>
                  <a:pt x="340575" y="1494523"/>
                </a:lnTo>
                <a:lnTo>
                  <a:pt x="339458" y="1494053"/>
                </a:lnTo>
                <a:lnTo>
                  <a:pt x="336829" y="1494053"/>
                </a:lnTo>
                <a:lnTo>
                  <a:pt x="335711" y="1494523"/>
                </a:lnTo>
                <a:lnTo>
                  <a:pt x="333844" y="1496390"/>
                </a:lnTo>
                <a:lnTo>
                  <a:pt x="333375" y="1497507"/>
                </a:lnTo>
                <a:lnTo>
                  <a:pt x="333375" y="1500136"/>
                </a:lnTo>
                <a:lnTo>
                  <a:pt x="333844" y="1501254"/>
                </a:lnTo>
                <a:lnTo>
                  <a:pt x="335711" y="1503121"/>
                </a:lnTo>
                <a:lnTo>
                  <a:pt x="336829" y="1503578"/>
                </a:lnTo>
                <a:lnTo>
                  <a:pt x="339458" y="1503578"/>
                </a:lnTo>
                <a:lnTo>
                  <a:pt x="340575" y="1503121"/>
                </a:lnTo>
                <a:lnTo>
                  <a:pt x="342442" y="1501254"/>
                </a:lnTo>
                <a:lnTo>
                  <a:pt x="342900" y="1500136"/>
                </a:lnTo>
                <a:lnTo>
                  <a:pt x="342900" y="1497507"/>
                </a:lnTo>
                <a:close/>
              </a:path>
              <a:path w="4867275" h="1503679">
                <a:moveTo>
                  <a:pt x="342900" y="999490"/>
                </a:moveTo>
                <a:lnTo>
                  <a:pt x="342442" y="998359"/>
                </a:lnTo>
                <a:lnTo>
                  <a:pt x="340575" y="996505"/>
                </a:lnTo>
                <a:lnTo>
                  <a:pt x="339458" y="996035"/>
                </a:lnTo>
                <a:lnTo>
                  <a:pt x="336829" y="996035"/>
                </a:lnTo>
                <a:lnTo>
                  <a:pt x="335711" y="996505"/>
                </a:lnTo>
                <a:lnTo>
                  <a:pt x="333844" y="998359"/>
                </a:lnTo>
                <a:lnTo>
                  <a:pt x="333375" y="999490"/>
                </a:lnTo>
                <a:lnTo>
                  <a:pt x="333375" y="1002118"/>
                </a:lnTo>
                <a:lnTo>
                  <a:pt x="333844" y="1003236"/>
                </a:lnTo>
                <a:lnTo>
                  <a:pt x="335711" y="1005103"/>
                </a:lnTo>
                <a:lnTo>
                  <a:pt x="336829" y="1005560"/>
                </a:lnTo>
                <a:lnTo>
                  <a:pt x="339458" y="1005560"/>
                </a:lnTo>
                <a:lnTo>
                  <a:pt x="340575" y="1005103"/>
                </a:lnTo>
                <a:lnTo>
                  <a:pt x="342442" y="1003236"/>
                </a:lnTo>
                <a:lnTo>
                  <a:pt x="342900" y="1002118"/>
                </a:lnTo>
                <a:lnTo>
                  <a:pt x="342900" y="999490"/>
                </a:lnTo>
                <a:close/>
              </a:path>
              <a:path w="4867275" h="1503679">
                <a:moveTo>
                  <a:pt x="342900" y="501459"/>
                </a:moveTo>
                <a:lnTo>
                  <a:pt x="342442" y="500341"/>
                </a:lnTo>
                <a:lnTo>
                  <a:pt x="340575" y="498487"/>
                </a:lnTo>
                <a:lnTo>
                  <a:pt x="339458" y="498017"/>
                </a:lnTo>
                <a:lnTo>
                  <a:pt x="336829" y="498017"/>
                </a:lnTo>
                <a:lnTo>
                  <a:pt x="335711" y="498487"/>
                </a:lnTo>
                <a:lnTo>
                  <a:pt x="333844" y="500341"/>
                </a:lnTo>
                <a:lnTo>
                  <a:pt x="333375" y="501459"/>
                </a:lnTo>
                <a:lnTo>
                  <a:pt x="333375" y="504088"/>
                </a:lnTo>
                <a:lnTo>
                  <a:pt x="333844" y="505218"/>
                </a:lnTo>
                <a:lnTo>
                  <a:pt x="335711" y="507072"/>
                </a:lnTo>
                <a:lnTo>
                  <a:pt x="336829" y="507542"/>
                </a:lnTo>
                <a:lnTo>
                  <a:pt x="339458" y="507542"/>
                </a:lnTo>
                <a:lnTo>
                  <a:pt x="340575" y="507072"/>
                </a:lnTo>
                <a:lnTo>
                  <a:pt x="342442" y="505218"/>
                </a:lnTo>
                <a:lnTo>
                  <a:pt x="342900" y="504088"/>
                </a:lnTo>
                <a:lnTo>
                  <a:pt x="342900" y="501459"/>
                </a:lnTo>
                <a:close/>
              </a:path>
              <a:path w="4867275" h="1503679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4867275" h="1503679">
                <a:moveTo>
                  <a:pt x="390525" y="1497507"/>
                </a:moveTo>
                <a:lnTo>
                  <a:pt x="390067" y="1496390"/>
                </a:lnTo>
                <a:lnTo>
                  <a:pt x="388200" y="1494523"/>
                </a:lnTo>
                <a:lnTo>
                  <a:pt x="387083" y="1494053"/>
                </a:lnTo>
                <a:lnTo>
                  <a:pt x="384454" y="1494053"/>
                </a:lnTo>
                <a:lnTo>
                  <a:pt x="383336" y="1494523"/>
                </a:lnTo>
                <a:lnTo>
                  <a:pt x="381469" y="1496390"/>
                </a:lnTo>
                <a:lnTo>
                  <a:pt x="381000" y="1497507"/>
                </a:lnTo>
                <a:lnTo>
                  <a:pt x="381000" y="1500136"/>
                </a:lnTo>
                <a:lnTo>
                  <a:pt x="381469" y="1501254"/>
                </a:lnTo>
                <a:lnTo>
                  <a:pt x="383336" y="1503121"/>
                </a:lnTo>
                <a:lnTo>
                  <a:pt x="384454" y="1503578"/>
                </a:lnTo>
                <a:lnTo>
                  <a:pt x="387083" y="1503578"/>
                </a:lnTo>
                <a:lnTo>
                  <a:pt x="388200" y="1503121"/>
                </a:lnTo>
                <a:lnTo>
                  <a:pt x="390067" y="1501254"/>
                </a:lnTo>
                <a:lnTo>
                  <a:pt x="390525" y="1500136"/>
                </a:lnTo>
                <a:lnTo>
                  <a:pt x="390525" y="1497507"/>
                </a:lnTo>
                <a:close/>
              </a:path>
              <a:path w="4867275" h="1503679">
                <a:moveTo>
                  <a:pt x="390525" y="999490"/>
                </a:moveTo>
                <a:lnTo>
                  <a:pt x="390067" y="998359"/>
                </a:lnTo>
                <a:lnTo>
                  <a:pt x="388200" y="996505"/>
                </a:lnTo>
                <a:lnTo>
                  <a:pt x="387083" y="996035"/>
                </a:lnTo>
                <a:lnTo>
                  <a:pt x="384454" y="996035"/>
                </a:lnTo>
                <a:lnTo>
                  <a:pt x="383336" y="996505"/>
                </a:lnTo>
                <a:lnTo>
                  <a:pt x="381469" y="998359"/>
                </a:lnTo>
                <a:lnTo>
                  <a:pt x="381000" y="999490"/>
                </a:lnTo>
                <a:lnTo>
                  <a:pt x="381000" y="1002118"/>
                </a:lnTo>
                <a:lnTo>
                  <a:pt x="381469" y="1003236"/>
                </a:lnTo>
                <a:lnTo>
                  <a:pt x="383336" y="1005103"/>
                </a:lnTo>
                <a:lnTo>
                  <a:pt x="384454" y="1005560"/>
                </a:lnTo>
                <a:lnTo>
                  <a:pt x="387083" y="1005560"/>
                </a:lnTo>
                <a:lnTo>
                  <a:pt x="388200" y="1005103"/>
                </a:lnTo>
                <a:lnTo>
                  <a:pt x="390067" y="1003236"/>
                </a:lnTo>
                <a:lnTo>
                  <a:pt x="390525" y="1002118"/>
                </a:lnTo>
                <a:lnTo>
                  <a:pt x="390525" y="999490"/>
                </a:lnTo>
                <a:close/>
              </a:path>
              <a:path w="4867275" h="1503679">
                <a:moveTo>
                  <a:pt x="390525" y="501459"/>
                </a:moveTo>
                <a:lnTo>
                  <a:pt x="390067" y="500341"/>
                </a:lnTo>
                <a:lnTo>
                  <a:pt x="388200" y="498487"/>
                </a:lnTo>
                <a:lnTo>
                  <a:pt x="387083" y="498017"/>
                </a:lnTo>
                <a:lnTo>
                  <a:pt x="384454" y="498017"/>
                </a:lnTo>
                <a:lnTo>
                  <a:pt x="383336" y="498487"/>
                </a:lnTo>
                <a:lnTo>
                  <a:pt x="381469" y="500341"/>
                </a:lnTo>
                <a:lnTo>
                  <a:pt x="381000" y="501459"/>
                </a:lnTo>
                <a:lnTo>
                  <a:pt x="381000" y="504088"/>
                </a:lnTo>
                <a:lnTo>
                  <a:pt x="381469" y="505218"/>
                </a:lnTo>
                <a:lnTo>
                  <a:pt x="383336" y="507072"/>
                </a:lnTo>
                <a:lnTo>
                  <a:pt x="384454" y="507542"/>
                </a:lnTo>
                <a:lnTo>
                  <a:pt x="387083" y="507542"/>
                </a:lnTo>
                <a:lnTo>
                  <a:pt x="388200" y="507072"/>
                </a:lnTo>
                <a:lnTo>
                  <a:pt x="390067" y="505218"/>
                </a:lnTo>
                <a:lnTo>
                  <a:pt x="390525" y="504088"/>
                </a:lnTo>
                <a:lnTo>
                  <a:pt x="390525" y="501459"/>
                </a:lnTo>
                <a:close/>
              </a:path>
              <a:path w="4867275" h="1503679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4867275" h="1503679">
                <a:moveTo>
                  <a:pt x="438150" y="1497507"/>
                </a:moveTo>
                <a:lnTo>
                  <a:pt x="437692" y="1496390"/>
                </a:lnTo>
                <a:lnTo>
                  <a:pt x="435825" y="1494523"/>
                </a:lnTo>
                <a:lnTo>
                  <a:pt x="434708" y="1494053"/>
                </a:lnTo>
                <a:lnTo>
                  <a:pt x="432079" y="1494053"/>
                </a:lnTo>
                <a:lnTo>
                  <a:pt x="430961" y="1494523"/>
                </a:lnTo>
                <a:lnTo>
                  <a:pt x="429094" y="1496390"/>
                </a:lnTo>
                <a:lnTo>
                  <a:pt x="428625" y="1497507"/>
                </a:lnTo>
                <a:lnTo>
                  <a:pt x="428625" y="1500136"/>
                </a:lnTo>
                <a:lnTo>
                  <a:pt x="429094" y="1501254"/>
                </a:lnTo>
                <a:lnTo>
                  <a:pt x="430961" y="1503121"/>
                </a:lnTo>
                <a:lnTo>
                  <a:pt x="432079" y="1503578"/>
                </a:lnTo>
                <a:lnTo>
                  <a:pt x="434708" y="1503578"/>
                </a:lnTo>
                <a:lnTo>
                  <a:pt x="435825" y="1503121"/>
                </a:lnTo>
                <a:lnTo>
                  <a:pt x="437692" y="1501254"/>
                </a:lnTo>
                <a:lnTo>
                  <a:pt x="438150" y="1500136"/>
                </a:lnTo>
                <a:lnTo>
                  <a:pt x="438150" y="1497507"/>
                </a:lnTo>
                <a:close/>
              </a:path>
              <a:path w="4867275" h="1503679">
                <a:moveTo>
                  <a:pt x="438150" y="999490"/>
                </a:moveTo>
                <a:lnTo>
                  <a:pt x="437692" y="998359"/>
                </a:lnTo>
                <a:lnTo>
                  <a:pt x="435825" y="996505"/>
                </a:lnTo>
                <a:lnTo>
                  <a:pt x="434708" y="996035"/>
                </a:lnTo>
                <a:lnTo>
                  <a:pt x="432079" y="996035"/>
                </a:lnTo>
                <a:lnTo>
                  <a:pt x="430961" y="996505"/>
                </a:lnTo>
                <a:lnTo>
                  <a:pt x="429094" y="998359"/>
                </a:lnTo>
                <a:lnTo>
                  <a:pt x="428625" y="999490"/>
                </a:lnTo>
                <a:lnTo>
                  <a:pt x="428625" y="1002118"/>
                </a:lnTo>
                <a:lnTo>
                  <a:pt x="429094" y="1003236"/>
                </a:lnTo>
                <a:lnTo>
                  <a:pt x="430961" y="1005103"/>
                </a:lnTo>
                <a:lnTo>
                  <a:pt x="432079" y="1005560"/>
                </a:lnTo>
                <a:lnTo>
                  <a:pt x="434708" y="1005560"/>
                </a:lnTo>
                <a:lnTo>
                  <a:pt x="435825" y="1005103"/>
                </a:lnTo>
                <a:lnTo>
                  <a:pt x="437692" y="1003236"/>
                </a:lnTo>
                <a:lnTo>
                  <a:pt x="438150" y="1002118"/>
                </a:lnTo>
                <a:lnTo>
                  <a:pt x="438150" y="999490"/>
                </a:lnTo>
                <a:close/>
              </a:path>
              <a:path w="4867275" h="1503679">
                <a:moveTo>
                  <a:pt x="438150" y="501459"/>
                </a:moveTo>
                <a:lnTo>
                  <a:pt x="437692" y="500341"/>
                </a:lnTo>
                <a:lnTo>
                  <a:pt x="435825" y="498487"/>
                </a:lnTo>
                <a:lnTo>
                  <a:pt x="434708" y="498017"/>
                </a:lnTo>
                <a:lnTo>
                  <a:pt x="432079" y="498017"/>
                </a:lnTo>
                <a:lnTo>
                  <a:pt x="430961" y="498487"/>
                </a:lnTo>
                <a:lnTo>
                  <a:pt x="429094" y="500341"/>
                </a:lnTo>
                <a:lnTo>
                  <a:pt x="428625" y="501459"/>
                </a:lnTo>
                <a:lnTo>
                  <a:pt x="428625" y="504088"/>
                </a:lnTo>
                <a:lnTo>
                  <a:pt x="429094" y="505218"/>
                </a:lnTo>
                <a:lnTo>
                  <a:pt x="430961" y="507072"/>
                </a:lnTo>
                <a:lnTo>
                  <a:pt x="432079" y="507542"/>
                </a:lnTo>
                <a:lnTo>
                  <a:pt x="434708" y="507542"/>
                </a:lnTo>
                <a:lnTo>
                  <a:pt x="435825" y="507072"/>
                </a:lnTo>
                <a:lnTo>
                  <a:pt x="437692" y="505218"/>
                </a:lnTo>
                <a:lnTo>
                  <a:pt x="438150" y="504088"/>
                </a:lnTo>
                <a:lnTo>
                  <a:pt x="438150" y="501459"/>
                </a:lnTo>
                <a:close/>
              </a:path>
              <a:path w="4867275" h="1503679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4867275" h="1503679">
                <a:moveTo>
                  <a:pt x="485775" y="1497507"/>
                </a:moveTo>
                <a:lnTo>
                  <a:pt x="485317" y="1496390"/>
                </a:lnTo>
                <a:lnTo>
                  <a:pt x="483450" y="1494523"/>
                </a:lnTo>
                <a:lnTo>
                  <a:pt x="482333" y="1494053"/>
                </a:lnTo>
                <a:lnTo>
                  <a:pt x="479704" y="1494053"/>
                </a:lnTo>
                <a:lnTo>
                  <a:pt x="478586" y="1494523"/>
                </a:lnTo>
                <a:lnTo>
                  <a:pt x="476719" y="1496390"/>
                </a:lnTo>
                <a:lnTo>
                  <a:pt x="476250" y="1497507"/>
                </a:lnTo>
                <a:lnTo>
                  <a:pt x="476250" y="1500136"/>
                </a:lnTo>
                <a:lnTo>
                  <a:pt x="476719" y="1501254"/>
                </a:lnTo>
                <a:lnTo>
                  <a:pt x="478586" y="1503121"/>
                </a:lnTo>
                <a:lnTo>
                  <a:pt x="479704" y="1503578"/>
                </a:lnTo>
                <a:lnTo>
                  <a:pt x="482333" y="1503578"/>
                </a:lnTo>
                <a:lnTo>
                  <a:pt x="483450" y="1503121"/>
                </a:lnTo>
                <a:lnTo>
                  <a:pt x="485317" y="1501254"/>
                </a:lnTo>
                <a:lnTo>
                  <a:pt x="485775" y="1500136"/>
                </a:lnTo>
                <a:lnTo>
                  <a:pt x="485775" y="1497507"/>
                </a:lnTo>
                <a:close/>
              </a:path>
              <a:path w="4867275" h="1503679">
                <a:moveTo>
                  <a:pt x="485775" y="999490"/>
                </a:moveTo>
                <a:lnTo>
                  <a:pt x="485317" y="998359"/>
                </a:lnTo>
                <a:lnTo>
                  <a:pt x="483450" y="996505"/>
                </a:lnTo>
                <a:lnTo>
                  <a:pt x="482333" y="996035"/>
                </a:lnTo>
                <a:lnTo>
                  <a:pt x="479704" y="996035"/>
                </a:lnTo>
                <a:lnTo>
                  <a:pt x="478586" y="996505"/>
                </a:lnTo>
                <a:lnTo>
                  <a:pt x="476719" y="998359"/>
                </a:lnTo>
                <a:lnTo>
                  <a:pt x="476250" y="999490"/>
                </a:lnTo>
                <a:lnTo>
                  <a:pt x="476250" y="1002118"/>
                </a:lnTo>
                <a:lnTo>
                  <a:pt x="476719" y="1003236"/>
                </a:lnTo>
                <a:lnTo>
                  <a:pt x="478586" y="1005103"/>
                </a:lnTo>
                <a:lnTo>
                  <a:pt x="479704" y="1005560"/>
                </a:lnTo>
                <a:lnTo>
                  <a:pt x="482333" y="1005560"/>
                </a:lnTo>
                <a:lnTo>
                  <a:pt x="483450" y="1005103"/>
                </a:lnTo>
                <a:lnTo>
                  <a:pt x="485317" y="1003236"/>
                </a:lnTo>
                <a:lnTo>
                  <a:pt x="485775" y="1002118"/>
                </a:lnTo>
                <a:lnTo>
                  <a:pt x="485775" y="999490"/>
                </a:lnTo>
                <a:close/>
              </a:path>
              <a:path w="4867275" h="1503679">
                <a:moveTo>
                  <a:pt x="485775" y="501459"/>
                </a:moveTo>
                <a:lnTo>
                  <a:pt x="485317" y="500341"/>
                </a:lnTo>
                <a:lnTo>
                  <a:pt x="483450" y="498487"/>
                </a:lnTo>
                <a:lnTo>
                  <a:pt x="482333" y="498017"/>
                </a:lnTo>
                <a:lnTo>
                  <a:pt x="479704" y="498017"/>
                </a:lnTo>
                <a:lnTo>
                  <a:pt x="478586" y="498487"/>
                </a:lnTo>
                <a:lnTo>
                  <a:pt x="476719" y="500341"/>
                </a:lnTo>
                <a:lnTo>
                  <a:pt x="476250" y="501459"/>
                </a:lnTo>
                <a:lnTo>
                  <a:pt x="476250" y="504088"/>
                </a:lnTo>
                <a:lnTo>
                  <a:pt x="476719" y="505218"/>
                </a:lnTo>
                <a:lnTo>
                  <a:pt x="478586" y="507072"/>
                </a:lnTo>
                <a:lnTo>
                  <a:pt x="479704" y="507542"/>
                </a:lnTo>
                <a:lnTo>
                  <a:pt x="482333" y="507542"/>
                </a:lnTo>
                <a:lnTo>
                  <a:pt x="483450" y="507072"/>
                </a:lnTo>
                <a:lnTo>
                  <a:pt x="485317" y="505218"/>
                </a:lnTo>
                <a:lnTo>
                  <a:pt x="485775" y="504088"/>
                </a:lnTo>
                <a:lnTo>
                  <a:pt x="485775" y="501459"/>
                </a:lnTo>
                <a:close/>
              </a:path>
              <a:path w="4867275" h="1503679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4867275" h="1503679">
                <a:moveTo>
                  <a:pt x="533400" y="1497507"/>
                </a:moveTo>
                <a:lnTo>
                  <a:pt x="532942" y="1496390"/>
                </a:lnTo>
                <a:lnTo>
                  <a:pt x="531075" y="1494523"/>
                </a:lnTo>
                <a:lnTo>
                  <a:pt x="529958" y="1494053"/>
                </a:lnTo>
                <a:lnTo>
                  <a:pt x="527329" y="1494053"/>
                </a:lnTo>
                <a:lnTo>
                  <a:pt x="526211" y="1494523"/>
                </a:lnTo>
                <a:lnTo>
                  <a:pt x="524344" y="1496390"/>
                </a:lnTo>
                <a:lnTo>
                  <a:pt x="523875" y="1497507"/>
                </a:lnTo>
                <a:lnTo>
                  <a:pt x="523875" y="1500136"/>
                </a:lnTo>
                <a:lnTo>
                  <a:pt x="524344" y="1501254"/>
                </a:lnTo>
                <a:lnTo>
                  <a:pt x="526211" y="1503121"/>
                </a:lnTo>
                <a:lnTo>
                  <a:pt x="527329" y="1503578"/>
                </a:lnTo>
                <a:lnTo>
                  <a:pt x="529958" y="1503578"/>
                </a:lnTo>
                <a:lnTo>
                  <a:pt x="531075" y="1503121"/>
                </a:lnTo>
                <a:lnTo>
                  <a:pt x="532942" y="1501254"/>
                </a:lnTo>
                <a:lnTo>
                  <a:pt x="533400" y="1500136"/>
                </a:lnTo>
                <a:lnTo>
                  <a:pt x="533400" y="1497507"/>
                </a:lnTo>
                <a:close/>
              </a:path>
              <a:path w="4867275" h="1503679">
                <a:moveTo>
                  <a:pt x="533400" y="999490"/>
                </a:moveTo>
                <a:lnTo>
                  <a:pt x="532942" y="998359"/>
                </a:lnTo>
                <a:lnTo>
                  <a:pt x="531075" y="996505"/>
                </a:lnTo>
                <a:lnTo>
                  <a:pt x="529958" y="996035"/>
                </a:lnTo>
                <a:lnTo>
                  <a:pt x="527329" y="996035"/>
                </a:lnTo>
                <a:lnTo>
                  <a:pt x="526211" y="996505"/>
                </a:lnTo>
                <a:lnTo>
                  <a:pt x="524344" y="998359"/>
                </a:lnTo>
                <a:lnTo>
                  <a:pt x="523875" y="999490"/>
                </a:lnTo>
                <a:lnTo>
                  <a:pt x="523875" y="1002118"/>
                </a:lnTo>
                <a:lnTo>
                  <a:pt x="524344" y="1003236"/>
                </a:lnTo>
                <a:lnTo>
                  <a:pt x="526211" y="1005103"/>
                </a:lnTo>
                <a:lnTo>
                  <a:pt x="527329" y="1005560"/>
                </a:lnTo>
                <a:lnTo>
                  <a:pt x="529958" y="1005560"/>
                </a:lnTo>
                <a:lnTo>
                  <a:pt x="531075" y="1005103"/>
                </a:lnTo>
                <a:lnTo>
                  <a:pt x="532942" y="1003236"/>
                </a:lnTo>
                <a:lnTo>
                  <a:pt x="533400" y="1002118"/>
                </a:lnTo>
                <a:lnTo>
                  <a:pt x="533400" y="999490"/>
                </a:lnTo>
                <a:close/>
              </a:path>
              <a:path w="4867275" h="1503679">
                <a:moveTo>
                  <a:pt x="533400" y="501459"/>
                </a:moveTo>
                <a:lnTo>
                  <a:pt x="532942" y="500341"/>
                </a:lnTo>
                <a:lnTo>
                  <a:pt x="531075" y="498487"/>
                </a:lnTo>
                <a:lnTo>
                  <a:pt x="529958" y="498017"/>
                </a:lnTo>
                <a:lnTo>
                  <a:pt x="527329" y="498017"/>
                </a:lnTo>
                <a:lnTo>
                  <a:pt x="526211" y="498487"/>
                </a:lnTo>
                <a:lnTo>
                  <a:pt x="524344" y="500341"/>
                </a:lnTo>
                <a:lnTo>
                  <a:pt x="523875" y="501459"/>
                </a:lnTo>
                <a:lnTo>
                  <a:pt x="523875" y="504088"/>
                </a:lnTo>
                <a:lnTo>
                  <a:pt x="524344" y="505218"/>
                </a:lnTo>
                <a:lnTo>
                  <a:pt x="526211" y="507072"/>
                </a:lnTo>
                <a:lnTo>
                  <a:pt x="527329" y="507542"/>
                </a:lnTo>
                <a:lnTo>
                  <a:pt x="529958" y="507542"/>
                </a:lnTo>
                <a:lnTo>
                  <a:pt x="531075" y="507072"/>
                </a:lnTo>
                <a:lnTo>
                  <a:pt x="532942" y="505218"/>
                </a:lnTo>
                <a:lnTo>
                  <a:pt x="533400" y="504088"/>
                </a:lnTo>
                <a:lnTo>
                  <a:pt x="533400" y="501459"/>
                </a:lnTo>
                <a:close/>
              </a:path>
              <a:path w="4867275" h="1503679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4867275" h="1503679">
                <a:moveTo>
                  <a:pt x="581025" y="1497507"/>
                </a:moveTo>
                <a:lnTo>
                  <a:pt x="580567" y="1496390"/>
                </a:lnTo>
                <a:lnTo>
                  <a:pt x="578700" y="1494523"/>
                </a:lnTo>
                <a:lnTo>
                  <a:pt x="577583" y="1494053"/>
                </a:lnTo>
                <a:lnTo>
                  <a:pt x="574954" y="1494053"/>
                </a:lnTo>
                <a:lnTo>
                  <a:pt x="573836" y="1494523"/>
                </a:lnTo>
                <a:lnTo>
                  <a:pt x="571969" y="1496390"/>
                </a:lnTo>
                <a:lnTo>
                  <a:pt x="571500" y="1497507"/>
                </a:lnTo>
                <a:lnTo>
                  <a:pt x="571500" y="1500136"/>
                </a:lnTo>
                <a:lnTo>
                  <a:pt x="571969" y="1501254"/>
                </a:lnTo>
                <a:lnTo>
                  <a:pt x="573836" y="1503121"/>
                </a:lnTo>
                <a:lnTo>
                  <a:pt x="574954" y="1503578"/>
                </a:lnTo>
                <a:lnTo>
                  <a:pt x="577583" y="1503578"/>
                </a:lnTo>
                <a:lnTo>
                  <a:pt x="578700" y="1503121"/>
                </a:lnTo>
                <a:lnTo>
                  <a:pt x="580567" y="1501254"/>
                </a:lnTo>
                <a:lnTo>
                  <a:pt x="581025" y="1500136"/>
                </a:lnTo>
                <a:lnTo>
                  <a:pt x="581025" y="1497507"/>
                </a:lnTo>
                <a:close/>
              </a:path>
              <a:path w="4867275" h="1503679">
                <a:moveTo>
                  <a:pt x="581025" y="999490"/>
                </a:moveTo>
                <a:lnTo>
                  <a:pt x="580567" y="998359"/>
                </a:lnTo>
                <a:lnTo>
                  <a:pt x="578700" y="996505"/>
                </a:lnTo>
                <a:lnTo>
                  <a:pt x="577583" y="996035"/>
                </a:lnTo>
                <a:lnTo>
                  <a:pt x="574954" y="996035"/>
                </a:lnTo>
                <a:lnTo>
                  <a:pt x="573836" y="996505"/>
                </a:lnTo>
                <a:lnTo>
                  <a:pt x="571969" y="998359"/>
                </a:lnTo>
                <a:lnTo>
                  <a:pt x="571500" y="999490"/>
                </a:lnTo>
                <a:lnTo>
                  <a:pt x="571500" y="1002118"/>
                </a:lnTo>
                <a:lnTo>
                  <a:pt x="571969" y="1003236"/>
                </a:lnTo>
                <a:lnTo>
                  <a:pt x="573836" y="1005103"/>
                </a:lnTo>
                <a:lnTo>
                  <a:pt x="574954" y="1005560"/>
                </a:lnTo>
                <a:lnTo>
                  <a:pt x="577583" y="1005560"/>
                </a:lnTo>
                <a:lnTo>
                  <a:pt x="578700" y="1005103"/>
                </a:lnTo>
                <a:lnTo>
                  <a:pt x="580567" y="1003236"/>
                </a:lnTo>
                <a:lnTo>
                  <a:pt x="581025" y="1002118"/>
                </a:lnTo>
                <a:lnTo>
                  <a:pt x="581025" y="999490"/>
                </a:lnTo>
                <a:close/>
              </a:path>
              <a:path w="4867275" h="1503679">
                <a:moveTo>
                  <a:pt x="581025" y="501459"/>
                </a:moveTo>
                <a:lnTo>
                  <a:pt x="580567" y="500341"/>
                </a:lnTo>
                <a:lnTo>
                  <a:pt x="578700" y="498487"/>
                </a:lnTo>
                <a:lnTo>
                  <a:pt x="577583" y="498017"/>
                </a:lnTo>
                <a:lnTo>
                  <a:pt x="574954" y="498017"/>
                </a:lnTo>
                <a:lnTo>
                  <a:pt x="573836" y="498487"/>
                </a:lnTo>
                <a:lnTo>
                  <a:pt x="571969" y="500341"/>
                </a:lnTo>
                <a:lnTo>
                  <a:pt x="571500" y="501459"/>
                </a:lnTo>
                <a:lnTo>
                  <a:pt x="571500" y="504088"/>
                </a:lnTo>
                <a:lnTo>
                  <a:pt x="571969" y="505218"/>
                </a:lnTo>
                <a:lnTo>
                  <a:pt x="573836" y="507072"/>
                </a:lnTo>
                <a:lnTo>
                  <a:pt x="574954" y="507542"/>
                </a:lnTo>
                <a:lnTo>
                  <a:pt x="577583" y="507542"/>
                </a:lnTo>
                <a:lnTo>
                  <a:pt x="578700" y="507072"/>
                </a:lnTo>
                <a:lnTo>
                  <a:pt x="580567" y="505218"/>
                </a:lnTo>
                <a:lnTo>
                  <a:pt x="581025" y="504088"/>
                </a:lnTo>
                <a:lnTo>
                  <a:pt x="581025" y="501459"/>
                </a:lnTo>
                <a:close/>
              </a:path>
              <a:path w="4867275" h="1503679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4867275" h="1503679">
                <a:moveTo>
                  <a:pt x="628650" y="1497507"/>
                </a:moveTo>
                <a:lnTo>
                  <a:pt x="628192" y="1496390"/>
                </a:lnTo>
                <a:lnTo>
                  <a:pt x="626325" y="1494523"/>
                </a:lnTo>
                <a:lnTo>
                  <a:pt x="625208" y="1494053"/>
                </a:lnTo>
                <a:lnTo>
                  <a:pt x="622579" y="1494053"/>
                </a:lnTo>
                <a:lnTo>
                  <a:pt x="621461" y="1494523"/>
                </a:lnTo>
                <a:lnTo>
                  <a:pt x="619594" y="1496390"/>
                </a:lnTo>
                <a:lnTo>
                  <a:pt x="619125" y="1497507"/>
                </a:lnTo>
                <a:lnTo>
                  <a:pt x="619125" y="1500136"/>
                </a:lnTo>
                <a:lnTo>
                  <a:pt x="619594" y="1501254"/>
                </a:lnTo>
                <a:lnTo>
                  <a:pt x="621461" y="1503121"/>
                </a:lnTo>
                <a:lnTo>
                  <a:pt x="622579" y="1503578"/>
                </a:lnTo>
                <a:lnTo>
                  <a:pt x="625208" y="1503578"/>
                </a:lnTo>
                <a:lnTo>
                  <a:pt x="626325" y="1503121"/>
                </a:lnTo>
                <a:lnTo>
                  <a:pt x="628192" y="1501254"/>
                </a:lnTo>
                <a:lnTo>
                  <a:pt x="628650" y="1500136"/>
                </a:lnTo>
                <a:lnTo>
                  <a:pt x="628650" y="1497507"/>
                </a:lnTo>
                <a:close/>
              </a:path>
              <a:path w="4867275" h="1503679">
                <a:moveTo>
                  <a:pt x="628650" y="999490"/>
                </a:moveTo>
                <a:lnTo>
                  <a:pt x="628192" y="998359"/>
                </a:lnTo>
                <a:lnTo>
                  <a:pt x="626325" y="996505"/>
                </a:lnTo>
                <a:lnTo>
                  <a:pt x="625208" y="996035"/>
                </a:lnTo>
                <a:lnTo>
                  <a:pt x="622579" y="996035"/>
                </a:lnTo>
                <a:lnTo>
                  <a:pt x="621461" y="996505"/>
                </a:lnTo>
                <a:lnTo>
                  <a:pt x="619594" y="998359"/>
                </a:lnTo>
                <a:lnTo>
                  <a:pt x="619125" y="999490"/>
                </a:lnTo>
                <a:lnTo>
                  <a:pt x="619125" y="1002118"/>
                </a:lnTo>
                <a:lnTo>
                  <a:pt x="619594" y="1003236"/>
                </a:lnTo>
                <a:lnTo>
                  <a:pt x="621461" y="1005103"/>
                </a:lnTo>
                <a:lnTo>
                  <a:pt x="622579" y="1005560"/>
                </a:lnTo>
                <a:lnTo>
                  <a:pt x="625208" y="1005560"/>
                </a:lnTo>
                <a:lnTo>
                  <a:pt x="626325" y="1005103"/>
                </a:lnTo>
                <a:lnTo>
                  <a:pt x="628192" y="1003236"/>
                </a:lnTo>
                <a:lnTo>
                  <a:pt x="628650" y="1002118"/>
                </a:lnTo>
                <a:lnTo>
                  <a:pt x="628650" y="999490"/>
                </a:lnTo>
                <a:close/>
              </a:path>
              <a:path w="4867275" h="1503679">
                <a:moveTo>
                  <a:pt x="628650" y="501459"/>
                </a:moveTo>
                <a:lnTo>
                  <a:pt x="628192" y="500341"/>
                </a:lnTo>
                <a:lnTo>
                  <a:pt x="626325" y="498487"/>
                </a:lnTo>
                <a:lnTo>
                  <a:pt x="625208" y="498017"/>
                </a:lnTo>
                <a:lnTo>
                  <a:pt x="622579" y="498017"/>
                </a:lnTo>
                <a:lnTo>
                  <a:pt x="621461" y="498487"/>
                </a:lnTo>
                <a:lnTo>
                  <a:pt x="619594" y="500341"/>
                </a:lnTo>
                <a:lnTo>
                  <a:pt x="619125" y="501459"/>
                </a:lnTo>
                <a:lnTo>
                  <a:pt x="619125" y="504088"/>
                </a:lnTo>
                <a:lnTo>
                  <a:pt x="619594" y="505218"/>
                </a:lnTo>
                <a:lnTo>
                  <a:pt x="621461" y="507072"/>
                </a:lnTo>
                <a:lnTo>
                  <a:pt x="622579" y="507542"/>
                </a:lnTo>
                <a:lnTo>
                  <a:pt x="625208" y="507542"/>
                </a:lnTo>
                <a:lnTo>
                  <a:pt x="626325" y="507072"/>
                </a:lnTo>
                <a:lnTo>
                  <a:pt x="628192" y="505218"/>
                </a:lnTo>
                <a:lnTo>
                  <a:pt x="628650" y="504088"/>
                </a:lnTo>
                <a:lnTo>
                  <a:pt x="628650" y="501459"/>
                </a:lnTo>
                <a:close/>
              </a:path>
              <a:path w="4867275" h="1503679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4867275" h="1503679">
                <a:moveTo>
                  <a:pt x="676275" y="1497507"/>
                </a:moveTo>
                <a:lnTo>
                  <a:pt x="675817" y="1496390"/>
                </a:lnTo>
                <a:lnTo>
                  <a:pt x="673950" y="1494523"/>
                </a:lnTo>
                <a:lnTo>
                  <a:pt x="672833" y="1494053"/>
                </a:lnTo>
                <a:lnTo>
                  <a:pt x="670204" y="1494053"/>
                </a:lnTo>
                <a:lnTo>
                  <a:pt x="669086" y="1494523"/>
                </a:lnTo>
                <a:lnTo>
                  <a:pt x="667219" y="1496390"/>
                </a:lnTo>
                <a:lnTo>
                  <a:pt x="666750" y="1497507"/>
                </a:lnTo>
                <a:lnTo>
                  <a:pt x="666750" y="1500136"/>
                </a:lnTo>
                <a:lnTo>
                  <a:pt x="667219" y="1501254"/>
                </a:lnTo>
                <a:lnTo>
                  <a:pt x="669086" y="1503121"/>
                </a:lnTo>
                <a:lnTo>
                  <a:pt x="670204" y="1503578"/>
                </a:lnTo>
                <a:lnTo>
                  <a:pt x="672833" y="1503578"/>
                </a:lnTo>
                <a:lnTo>
                  <a:pt x="673950" y="1503121"/>
                </a:lnTo>
                <a:lnTo>
                  <a:pt x="675817" y="1501254"/>
                </a:lnTo>
                <a:lnTo>
                  <a:pt x="676275" y="1500136"/>
                </a:lnTo>
                <a:lnTo>
                  <a:pt x="676275" y="1497507"/>
                </a:lnTo>
                <a:close/>
              </a:path>
              <a:path w="4867275" h="1503679">
                <a:moveTo>
                  <a:pt x="676275" y="999490"/>
                </a:moveTo>
                <a:lnTo>
                  <a:pt x="675817" y="998359"/>
                </a:lnTo>
                <a:lnTo>
                  <a:pt x="673950" y="996505"/>
                </a:lnTo>
                <a:lnTo>
                  <a:pt x="672833" y="996035"/>
                </a:lnTo>
                <a:lnTo>
                  <a:pt x="670204" y="996035"/>
                </a:lnTo>
                <a:lnTo>
                  <a:pt x="669086" y="996505"/>
                </a:lnTo>
                <a:lnTo>
                  <a:pt x="667219" y="998359"/>
                </a:lnTo>
                <a:lnTo>
                  <a:pt x="666750" y="999490"/>
                </a:lnTo>
                <a:lnTo>
                  <a:pt x="666750" y="1002118"/>
                </a:lnTo>
                <a:lnTo>
                  <a:pt x="667219" y="1003236"/>
                </a:lnTo>
                <a:lnTo>
                  <a:pt x="669086" y="1005103"/>
                </a:lnTo>
                <a:lnTo>
                  <a:pt x="670204" y="1005560"/>
                </a:lnTo>
                <a:lnTo>
                  <a:pt x="672833" y="1005560"/>
                </a:lnTo>
                <a:lnTo>
                  <a:pt x="673950" y="1005103"/>
                </a:lnTo>
                <a:lnTo>
                  <a:pt x="675817" y="1003236"/>
                </a:lnTo>
                <a:lnTo>
                  <a:pt x="676275" y="1002118"/>
                </a:lnTo>
                <a:lnTo>
                  <a:pt x="676275" y="999490"/>
                </a:lnTo>
                <a:close/>
              </a:path>
              <a:path w="4867275" h="1503679">
                <a:moveTo>
                  <a:pt x="676275" y="501459"/>
                </a:moveTo>
                <a:lnTo>
                  <a:pt x="675817" y="500341"/>
                </a:lnTo>
                <a:lnTo>
                  <a:pt x="673950" y="498487"/>
                </a:lnTo>
                <a:lnTo>
                  <a:pt x="672833" y="498017"/>
                </a:lnTo>
                <a:lnTo>
                  <a:pt x="670204" y="498017"/>
                </a:lnTo>
                <a:lnTo>
                  <a:pt x="669086" y="498487"/>
                </a:lnTo>
                <a:lnTo>
                  <a:pt x="667219" y="500341"/>
                </a:lnTo>
                <a:lnTo>
                  <a:pt x="666750" y="501459"/>
                </a:lnTo>
                <a:lnTo>
                  <a:pt x="666750" y="504088"/>
                </a:lnTo>
                <a:lnTo>
                  <a:pt x="667219" y="505218"/>
                </a:lnTo>
                <a:lnTo>
                  <a:pt x="669086" y="507072"/>
                </a:lnTo>
                <a:lnTo>
                  <a:pt x="670204" y="507542"/>
                </a:lnTo>
                <a:lnTo>
                  <a:pt x="672833" y="507542"/>
                </a:lnTo>
                <a:lnTo>
                  <a:pt x="673950" y="507072"/>
                </a:lnTo>
                <a:lnTo>
                  <a:pt x="675817" y="505218"/>
                </a:lnTo>
                <a:lnTo>
                  <a:pt x="676275" y="504088"/>
                </a:lnTo>
                <a:lnTo>
                  <a:pt x="676275" y="501459"/>
                </a:lnTo>
                <a:close/>
              </a:path>
              <a:path w="4867275" h="1503679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4867275" h="1503679">
                <a:moveTo>
                  <a:pt x="723900" y="1497507"/>
                </a:moveTo>
                <a:lnTo>
                  <a:pt x="723442" y="1496390"/>
                </a:lnTo>
                <a:lnTo>
                  <a:pt x="721575" y="1494523"/>
                </a:lnTo>
                <a:lnTo>
                  <a:pt x="720458" y="1494053"/>
                </a:lnTo>
                <a:lnTo>
                  <a:pt x="717829" y="1494053"/>
                </a:lnTo>
                <a:lnTo>
                  <a:pt x="716711" y="1494523"/>
                </a:lnTo>
                <a:lnTo>
                  <a:pt x="714844" y="1496390"/>
                </a:lnTo>
                <a:lnTo>
                  <a:pt x="714375" y="1497507"/>
                </a:lnTo>
                <a:lnTo>
                  <a:pt x="714375" y="1500136"/>
                </a:lnTo>
                <a:lnTo>
                  <a:pt x="714844" y="1501254"/>
                </a:lnTo>
                <a:lnTo>
                  <a:pt x="716711" y="1503121"/>
                </a:lnTo>
                <a:lnTo>
                  <a:pt x="717829" y="1503578"/>
                </a:lnTo>
                <a:lnTo>
                  <a:pt x="720458" y="1503578"/>
                </a:lnTo>
                <a:lnTo>
                  <a:pt x="721575" y="1503121"/>
                </a:lnTo>
                <a:lnTo>
                  <a:pt x="723442" y="1501254"/>
                </a:lnTo>
                <a:lnTo>
                  <a:pt x="723900" y="1500136"/>
                </a:lnTo>
                <a:lnTo>
                  <a:pt x="723900" y="1497507"/>
                </a:lnTo>
                <a:close/>
              </a:path>
              <a:path w="4867275" h="1503679">
                <a:moveTo>
                  <a:pt x="723900" y="999490"/>
                </a:moveTo>
                <a:lnTo>
                  <a:pt x="723442" y="998359"/>
                </a:lnTo>
                <a:lnTo>
                  <a:pt x="721575" y="996505"/>
                </a:lnTo>
                <a:lnTo>
                  <a:pt x="720458" y="996035"/>
                </a:lnTo>
                <a:lnTo>
                  <a:pt x="717829" y="996035"/>
                </a:lnTo>
                <a:lnTo>
                  <a:pt x="716711" y="996505"/>
                </a:lnTo>
                <a:lnTo>
                  <a:pt x="714844" y="998359"/>
                </a:lnTo>
                <a:lnTo>
                  <a:pt x="714375" y="999490"/>
                </a:lnTo>
                <a:lnTo>
                  <a:pt x="714375" y="1002118"/>
                </a:lnTo>
                <a:lnTo>
                  <a:pt x="714844" y="1003236"/>
                </a:lnTo>
                <a:lnTo>
                  <a:pt x="716711" y="1005103"/>
                </a:lnTo>
                <a:lnTo>
                  <a:pt x="717829" y="1005560"/>
                </a:lnTo>
                <a:lnTo>
                  <a:pt x="720458" y="1005560"/>
                </a:lnTo>
                <a:lnTo>
                  <a:pt x="721575" y="1005103"/>
                </a:lnTo>
                <a:lnTo>
                  <a:pt x="723442" y="1003236"/>
                </a:lnTo>
                <a:lnTo>
                  <a:pt x="723900" y="1002118"/>
                </a:lnTo>
                <a:lnTo>
                  <a:pt x="723900" y="999490"/>
                </a:lnTo>
                <a:close/>
              </a:path>
              <a:path w="4867275" h="1503679">
                <a:moveTo>
                  <a:pt x="723900" y="501459"/>
                </a:moveTo>
                <a:lnTo>
                  <a:pt x="723442" y="500341"/>
                </a:lnTo>
                <a:lnTo>
                  <a:pt x="721575" y="498487"/>
                </a:lnTo>
                <a:lnTo>
                  <a:pt x="720458" y="498017"/>
                </a:lnTo>
                <a:lnTo>
                  <a:pt x="717829" y="498017"/>
                </a:lnTo>
                <a:lnTo>
                  <a:pt x="716711" y="498487"/>
                </a:lnTo>
                <a:lnTo>
                  <a:pt x="714844" y="500341"/>
                </a:lnTo>
                <a:lnTo>
                  <a:pt x="714375" y="501459"/>
                </a:lnTo>
                <a:lnTo>
                  <a:pt x="714375" y="504088"/>
                </a:lnTo>
                <a:lnTo>
                  <a:pt x="714844" y="505218"/>
                </a:lnTo>
                <a:lnTo>
                  <a:pt x="716711" y="507072"/>
                </a:lnTo>
                <a:lnTo>
                  <a:pt x="717829" y="507542"/>
                </a:lnTo>
                <a:lnTo>
                  <a:pt x="720458" y="507542"/>
                </a:lnTo>
                <a:lnTo>
                  <a:pt x="721575" y="507072"/>
                </a:lnTo>
                <a:lnTo>
                  <a:pt x="723442" y="505218"/>
                </a:lnTo>
                <a:lnTo>
                  <a:pt x="723900" y="504088"/>
                </a:lnTo>
                <a:lnTo>
                  <a:pt x="723900" y="501459"/>
                </a:lnTo>
                <a:close/>
              </a:path>
              <a:path w="4867275" h="1503679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4867275" h="1503679">
                <a:moveTo>
                  <a:pt x="771525" y="1497507"/>
                </a:moveTo>
                <a:lnTo>
                  <a:pt x="771067" y="1496390"/>
                </a:lnTo>
                <a:lnTo>
                  <a:pt x="769200" y="1494523"/>
                </a:lnTo>
                <a:lnTo>
                  <a:pt x="768083" y="1494053"/>
                </a:lnTo>
                <a:lnTo>
                  <a:pt x="765454" y="1494053"/>
                </a:lnTo>
                <a:lnTo>
                  <a:pt x="764336" y="1494523"/>
                </a:lnTo>
                <a:lnTo>
                  <a:pt x="762469" y="1496390"/>
                </a:lnTo>
                <a:lnTo>
                  <a:pt x="762000" y="1497507"/>
                </a:lnTo>
                <a:lnTo>
                  <a:pt x="762000" y="1500136"/>
                </a:lnTo>
                <a:lnTo>
                  <a:pt x="762469" y="1501254"/>
                </a:lnTo>
                <a:lnTo>
                  <a:pt x="764336" y="1503121"/>
                </a:lnTo>
                <a:lnTo>
                  <a:pt x="765454" y="1503578"/>
                </a:lnTo>
                <a:lnTo>
                  <a:pt x="768083" y="1503578"/>
                </a:lnTo>
                <a:lnTo>
                  <a:pt x="769200" y="1503121"/>
                </a:lnTo>
                <a:lnTo>
                  <a:pt x="771067" y="1501254"/>
                </a:lnTo>
                <a:lnTo>
                  <a:pt x="771525" y="1500136"/>
                </a:lnTo>
                <a:lnTo>
                  <a:pt x="771525" y="1497507"/>
                </a:lnTo>
                <a:close/>
              </a:path>
              <a:path w="4867275" h="1503679">
                <a:moveTo>
                  <a:pt x="771525" y="999490"/>
                </a:moveTo>
                <a:lnTo>
                  <a:pt x="771067" y="998359"/>
                </a:lnTo>
                <a:lnTo>
                  <a:pt x="769200" y="996505"/>
                </a:lnTo>
                <a:lnTo>
                  <a:pt x="768083" y="996035"/>
                </a:lnTo>
                <a:lnTo>
                  <a:pt x="765454" y="996035"/>
                </a:lnTo>
                <a:lnTo>
                  <a:pt x="764336" y="996505"/>
                </a:lnTo>
                <a:lnTo>
                  <a:pt x="762469" y="998359"/>
                </a:lnTo>
                <a:lnTo>
                  <a:pt x="762000" y="999490"/>
                </a:lnTo>
                <a:lnTo>
                  <a:pt x="762000" y="1002118"/>
                </a:lnTo>
                <a:lnTo>
                  <a:pt x="762469" y="1003236"/>
                </a:lnTo>
                <a:lnTo>
                  <a:pt x="764336" y="1005103"/>
                </a:lnTo>
                <a:lnTo>
                  <a:pt x="765454" y="1005560"/>
                </a:lnTo>
                <a:lnTo>
                  <a:pt x="768083" y="1005560"/>
                </a:lnTo>
                <a:lnTo>
                  <a:pt x="769200" y="1005103"/>
                </a:lnTo>
                <a:lnTo>
                  <a:pt x="771067" y="1003236"/>
                </a:lnTo>
                <a:lnTo>
                  <a:pt x="771525" y="1002118"/>
                </a:lnTo>
                <a:lnTo>
                  <a:pt x="771525" y="999490"/>
                </a:lnTo>
                <a:close/>
              </a:path>
              <a:path w="4867275" h="1503679">
                <a:moveTo>
                  <a:pt x="771525" y="501459"/>
                </a:moveTo>
                <a:lnTo>
                  <a:pt x="771067" y="500341"/>
                </a:lnTo>
                <a:lnTo>
                  <a:pt x="769200" y="498487"/>
                </a:lnTo>
                <a:lnTo>
                  <a:pt x="768083" y="498017"/>
                </a:lnTo>
                <a:lnTo>
                  <a:pt x="765454" y="498017"/>
                </a:lnTo>
                <a:lnTo>
                  <a:pt x="764336" y="498487"/>
                </a:lnTo>
                <a:lnTo>
                  <a:pt x="762469" y="500341"/>
                </a:lnTo>
                <a:lnTo>
                  <a:pt x="762000" y="501459"/>
                </a:lnTo>
                <a:lnTo>
                  <a:pt x="762000" y="504088"/>
                </a:lnTo>
                <a:lnTo>
                  <a:pt x="762469" y="505218"/>
                </a:lnTo>
                <a:lnTo>
                  <a:pt x="764336" y="507072"/>
                </a:lnTo>
                <a:lnTo>
                  <a:pt x="765454" y="507542"/>
                </a:lnTo>
                <a:lnTo>
                  <a:pt x="768083" y="507542"/>
                </a:lnTo>
                <a:lnTo>
                  <a:pt x="769200" y="507072"/>
                </a:lnTo>
                <a:lnTo>
                  <a:pt x="771067" y="505218"/>
                </a:lnTo>
                <a:lnTo>
                  <a:pt x="771525" y="504088"/>
                </a:lnTo>
                <a:lnTo>
                  <a:pt x="771525" y="501459"/>
                </a:lnTo>
                <a:close/>
              </a:path>
              <a:path w="4867275" h="1503679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4867275" h="1503679">
                <a:moveTo>
                  <a:pt x="819150" y="1497507"/>
                </a:moveTo>
                <a:lnTo>
                  <a:pt x="818692" y="1496390"/>
                </a:lnTo>
                <a:lnTo>
                  <a:pt x="816825" y="1494523"/>
                </a:lnTo>
                <a:lnTo>
                  <a:pt x="815708" y="1494053"/>
                </a:lnTo>
                <a:lnTo>
                  <a:pt x="813079" y="1494053"/>
                </a:lnTo>
                <a:lnTo>
                  <a:pt x="811961" y="1494523"/>
                </a:lnTo>
                <a:lnTo>
                  <a:pt x="810094" y="1496390"/>
                </a:lnTo>
                <a:lnTo>
                  <a:pt x="809625" y="1497507"/>
                </a:lnTo>
                <a:lnTo>
                  <a:pt x="809625" y="1500136"/>
                </a:lnTo>
                <a:lnTo>
                  <a:pt x="810094" y="1501254"/>
                </a:lnTo>
                <a:lnTo>
                  <a:pt x="811961" y="1503121"/>
                </a:lnTo>
                <a:lnTo>
                  <a:pt x="813079" y="1503578"/>
                </a:lnTo>
                <a:lnTo>
                  <a:pt x="815708" y="1503578"/>
                </a:lnTo>
                <a:lnTo>
                  <a:pt x="816825" y="1503121"/>
                </a:lnTo>
                <a:lnTo>
                  <a:pt x="818692" y="1501254"/>
                </a:lnTo>
                <a:lnTo>
                  <a:pt x="819150" y="1500136"/>
                </a:lnTo>
                <a:lnTo>
                  <a:pt x="819150" y="1497507"/>
                </a:lnTo>
                <a:close/>
              </a:path>
              <a:path w="4867275" h="1503679">
                <a:moveTo>
                  <a:pt x="819150" y="999490"/>
                </a:moveTo>
                <a:lnTo>
                  <a:pt x="818692" y="998359"/>
                </a:lnTo>
                <a:lnTo>
                  <a:pt x="816825" y="996505"/>
                </a:lnTo>
                <a:lnTo>
                  <a:pt x="815708" y="996035"/>
                </a:lnTo>
                <a:lnTo>
                  <a:pt x="813079" y="996035"/>
                </a:lnTo>
                <a:lnTo>
                  <a:pt x="811961" y="996505"/>
                </a:lnTo>
                <a:lnTo>
                  <a:pt x="810094" y="998359"/>
                </a:lnTo>
                <a:lnTo>
                  <a:pt x="809625" y="999490"/>
                </a:lnTo>
                <a:lnTo>
                  <a:pt x="809625" y="1002118"/>
                </a:lnTo>
                <a:lnTo>
                  <a:pt x="810094" y="1003236"/>
                </a:lnTo>
                <a:lnTo>
                  <a:pt x="811961" y="1005103"/>
                </a:lnTo>
                <a:lnTo>
                  <a:pt x="813079" y="1005560"/>
                </a:lnTo>
                <a:lnTo>
                  <a:pt x="815708" y="1005560"/>
                </a:lnTo>
                <a:lnTo>
                  <a:pt x="816825" y="1005103"/>
                </a:lnTo>
                <a:lnTo>
                  <a:pt x="818692" y="1003236"/>
                </a:lnTo>
                <a:lnTo>
                  <a:pt x="819150" y="1002118"/>
                </a:lnTo>
                <a:lnTo>
                  <a:pt x="819150" y="999490"/>
                </a:lnTo>
                <a:close/>
              </a:path>
              <a:path w="4867275" h="1503679">
                <a:moveTo>
                  <a:pt x="819150" y="501459"/>
                </a:moveTo>
                <a:lnTo>
                  <a:pt x="818692" y="500341"/>
                </a:lnTo>
                <a:lnTo>
                  <a:pt x="816825" y="498487"/>
                </a:lnTo>
                <a:lnTo>
                  <a:pt x="815708" y="498017"/>
                </a:lnTo>
                <a:lnTo>
                  <a:pt x="813079" y="498017"/>
                </a:lnTo>
                <a:lnTo>
                  <a:pt x="811961" y="498487"/>
                </a:lnTo>
                <a:lnTo>
                  <a:pt x="810094" y="500341"/>
                </a:lnTo>
                <a:lnTo>
                  <a:pt x="809625" y="501459"/>
                </a:lnTo>
                <a:lnTo>
                  <a:pt x="809625" y="504088"/>
                </a:lnTo>
                <a:lnTo>
                  <a:pt x="810094" y="505218"/>
                </a:lnTo>
                <a:lnTo>
                  <a:pt x="811961" y="507072"/>
                </a:lnTo>
                <a:lnTo>
                  <a:pt x="813079" y="507542"/>
                </a:lnTo>
                <a:lnTo>
                  <a:pt x="815708" y="507542"/>
                </a:lnTo>
                <a:lnTo>
                  <a:pt x="816825" y="507072"/>
                </a:lnTo>
                <a:lnTo>
                  <a:pt x="818692" y="505218"/>
                </a:lnTo>
                <a:lnTo>
                  <a:pt x="819150" y="504088"/>
                </a:lnTo>
                <a:lnTo>
                  <a:pt x="819150" y="501459"/>
                </a:lnTo>
                <a:close/>
              </a:path>
              <a:path w="4867275" h="1503679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4867275" h="1503679">
                <a:moveTo>
                  <a:pt x="866775" y="1497507"/>
                </a:moveTo>
                <a:lnTo>
                  <a:pt x="866317" y="1496390"/>
                </a:lnTo>
                <a:lnTo>
                  <a:pt x="864450" y="1494523"/>
                </a:lnTo>
                <a:lnTo>
                  <a:pt x="863333" y="1494053"/>
                </a:lnTo>
                <a:lnTo>
                  <a:pt x="860704" y="1494053"/>
                </a:lnTo>
                <a:lnTo>
                  <a:pt x="859586" y="1494523"/>
                </a:lnTo>
                <a:lnTo>
                  <a:pt x="857719" y="1496390"/>
                </a:lnTo>
                <a:lnTo>
                  <a:pt x="857250" y="1497507"/>
                </a:lnTo>
                <a:lnTo>
                  <a:pt x="857250" y="1500136"/>
                </a:lnTo>
                <a:lnTo>
                  <a:pt x="857719" y="1501254"/>
                </a:lnTo>
                <a:lnTo>
                  <a:pt x="859586" y="1503121"/>
                </a:lnTo>
                <a:lnTo>
                  <a:pt x="860704" y="1503578"/>
                </a:lnTo>
                <a:lnTo>
                  <a:pt x="863333" y="1503578"/>
                </a:lnTo>
                <a:lnTo>
                  <a:pt x="864450" y="1503121"/>
                </a:lnTo>
                <a:lnTo>
                  <a:pt x="866317" y="1501254"/>
                </a:lnTo>
                <a:lnTo>
                  <a:pt x="866775" y="1500136"/>
                </a:lnTo>
                <a:lnTo>
                  <a:pt x="866775" y="1497507"/>
                </a:lnTo>
                <a:close/>
              </a:path>
              <a:path w="4867275" h="1503679">
                <a:moveTo>
                  <a:pt x="866775" y="999490"/>
                </a:moveTo>
                <a:lnTo>
                  <a:pt x="866317" y="998359"/>
                </a:lnTo>
                <a:lnTo>
                  <a:pt x="864450" y="996505"/>
                </a:lnTo>
                <a:lnTo>
                  <a:pt x="863333" y="996035"/>
                </a:lnTo>
                <a:lnTo>
                  <a:pt x="860704" y="996035"/>
                </a:lnTo>
                <a:lnTo>
                  <a:pt x="859586" y="996505"/>
                </a:lnTo>
                <a:lnTo>
                  <a:pt x="857719" y="998359"/>
                </a:lnTo>
                <a:lnTo>
                  <a:pt x="857250" y="999490"/>
                </a:lnTo>
                <a:lnTo>
                  <a:pt x="857250" y="1002118"/>
                </a:lnTo>
                <a:lnTo>
                  <a:pt x="857719" y="1003236"/>
                </a:lnTo>
                <a:lnTo>
                  <a:pt x="859586" y="1005103"/>
                </a:lnTo>
                <a:lnTo>
                  <a:pt x="860704" y="1005560"/>
                </a:lnTo>
                <a:lnTo>
                  <a:pt x="863333" y="1005560"/>
                </a:lnTo>
                <a:lnTo>
                  <a:pt x="864450" y="1005103"/>
                </a:lnTo>
                <a:lnTo>
                  <a:pt x="866317" y="1003236"/>
                </a:lnTo>
                <a:lnTo>
                  <a:pt x="866775" y="1002118"/>
                </a:lnTo>
                <a:lnTo>
                  <a:pt x="866775" y="999490"/>
                </a:lnTo>
                <a:close/>
              </a:path>
              <a:path w="4867275" h="1503679">
                <a:moveTo>
                  <a:pt x="866775" y="501459"/>
                </a:moveTo>
                <a:lnTo>
                  <a:pt x="866317" y="500341"/>
                </a:lnTo>
                <a:lnTo>
                  <a:pt x="864450" y="498487"/>
                </a:lnTo>
                <a:lnTo>
                  <a:pt x="863333" y="498017"/>
                </a:lnTo>
                <a:lnTo>
                  <a:pt x="860704" y="498017"/>
                </a:lnTo>
                <a:lnTo>
                  <a:pt x="859586" y="498487"/>
                </a:lnTo>
                <a:lnTo>
                  <a:pt x="857719" y="500341"/>
                </a:lnTo>
                <a:lnTo>
                  <a:pt x="857250" y="501459"/>
                </a:lnTo>
                <a:lnTo>
                  <a:pt x="857250" y="504088"/>
                </a:lnTo>
                <a:lnTo>
                  <a:pt x="857719" y="505218"/>
                </a:lnTo>
                <a:lnTo>
                  <a:pt x="859586" y="507072"/>
                </a:lnTo>
                <a:lnTo>
                  <a:pt x="860704" y="507542"/>
                </a:lnTo>
                <a:lnTo>
                  <a:pt x="863333" y="507542"/>
                </a:lnTo>
                <a:lnTo>
                  <a:pt x="864450" y="507072"/>
                </a:lnTo>
                <a:lnTo>
                  <a:pt x="866317" y="505218"/>
                </a:lnTo>
                <a:lnTo>
                  <a:pt x="866775" y="504088"/>
                </a:lnTo>
                <a:lnTo>
                  <a:pt x="866775" y="501459"/>
                </a:lnTo>
                <a:close/>
              </a:path>
              <a:path w="4867275" h="1503679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4867275" h="1503679">
                <a:moveTo>
                  <a:pt x="914400" y="1497507"/>
                </a:moveTo>
                <a:lnTo>
                  <a:pt x="913942" y="1496390"/>
                </a:lnTo>
                <a:lnTo>
                  <a:pt x="912075" y="1494523"/>
                </a:lnTo>
                <a:lnTo>
                  <a:pt x="910958" y="1494053"/>
                </a:lnTo>
                <a:lnTo>
                  <a:pt x="908329" y="1494053"/>
                </a:lnTo>
                <a:lnTo>
                  <a:pt x="907211" y="1494523"/>
                </a:lnTo>
                <a:lnTo>
                  <a:pt x="905344" y="1496390"/>
                </a:lnTo>
                <a:lnTo>
                  <a:pt x="904875" y="1497507"/>
                </a:lnTo>
                <a:lnTo>
                  <a:pt x="904875" y="1500136"/>
                </a:lnTo>
                <a:lnTo>
                  <a:pt x="905344" y="1501254"/>
                </a:lnTo>
                <a:lnTo>
                  <a:pt x="907211" y="1503121"/>
                </a:lnTo>
                <a:lnTo>
                  <a:pt x="908329" y="1503578"/>
                </a:lnTo>
                <a:lnTo>
                  <a:pt x="910958" y="1503578"/>
                </a:lnTo>
                <a:lnTo>
                  <a:pt x="912075" y="1503121"/>
                </a:lnTo>
                <a:lnTo>
                  <a:pt x="913942" y="1501254"/>
                </a:lnTo>
                <a:lnTo>
                  <a:pt x="914400" y="1500136"/>
                </a:lnTo>
                <a:lnTo>
                  <a:pt x="914400" y="1497507"/>
                </a:lnTo>
                <a:close/>
              </a:path>
              <a:path w="4867275" h="1503679">
                <a:moveTo>
                  <a:pt x="914400" y="999490"/>
                </a:moveTo>
                <a:lnTo>
                  <a:pt x="913942" y="998359"/>
                </a:lnTo>
                <a:lnTo>
                  <a:pt x="912075" y="996505"/>
                </a:lnTo>
                <a:lnTo>
                  <a:pt x="910958" y="996035"/>
                </a:lnTo>
                <a:lnTo>
                  <a:pt x="908329" y="996035"/>
                </a:lnTo>
                <a:lnTo>
                  <a:pt x="907211" y="996505"/>
                </a:lnTo>
                <a:lnTo>
                  <a:pt x="905344" y="998359"/>
                </a:lnTo>
                <a:lnTo>
                  <a:pt x="904875" y="999490"/>
                </a:lnTo>
                <a:lnTo>
                  <a:pt x="904875" y="1002118"/>
                </a:lnTo>
                <a:lnTo>
                  <a:pt x="905344" y="1003236"/>
                </a:lnTo>
                <a:lnTo>
                  <a:pt x="907211" y="1005103"/>
                </a:lnTo>
                <a:lnTo>
                  <a:pt x="908329" y="1005560"/>
                </a:lnTo>
                <a:lnTo>
                  <a:pt x="910958" y="1005560"/>
                </a:lnTo>
                <a:lnTo>
                  <a:pt x="912075" y="1005103"/>
                </a:lnTo>
                <a:lnTo>
                  <a:pt x="913942" y="1003236"/>
                </a:lnTo>
                <a:lnTo>
                  <a:pt x="914400" y="1002118"/>
                </a:lnTo>
                <a:lnTo>
                  <a:pt x="914400" y="999490"/>
                </a:lnTo>
                <a:close/>
              </a:path>
              <a:path w="4867275" h="1503679">
                <a:moveTo>
                  <a:pt x="914400" y="501459"/>
                </a:moveTo>
                <a:lnTo>
                  <a:pt x="913942" y="500341"/>
                </a:lnTo>
                <a:lnTo>
                  <a:pt x="912075" y="498487"/>
                </a:lnTo>
                <a:lnTo>
                  <a:pt x="910958" y="498017"/>
                </a:lnTo>
                <a:lnTo>
                  <a:pt x="908329" y="498017"/>
                </a:lnTo>
                <a:lnTo>
                  <a:pt x="907211" y="498487"/>
                </a:lnTo>
                <a:lnTo>
                  <a:pt x="905344" y="500341"/>
                </a:lnTo>
                <a:lnTo>
                  <a:pt x="904875" y="501459"/>
                </a:lnTo>
                <a:lnTo>
                  <a:pt x="904875" y="504088"/>
                </a:lnTo>
                <a:lnTo>
                  <a:pt x="905344" y="505218"/>
                </a:lnTo>
                <a:lnTo>
                  <a:pt x="907211" y="507072"/>
                </a:lnTo>
                <a:lnTo>
                  <a:pt x="908329" y="507542"/>
                </a:lnTo>
                <a:lnTo>
                  <a:pt x="910958" y="507542"/>
                </a:lnTo>
                <a:lnTo>
                  <a:pt x="912075" y="507072"/>
                </a:lnTo>
                <a:lnTo>
                  <a:pt x="913942" y="505218"/>
                </a:lnTo>
                <a:lnTo>
                  <a:pt x="914400" y="504088"/>
                </a:lnTo>
                <a:lnTo>
                  <a:pt x="914400" y="501459"/>
                </a:lnTo>
                <a:close/>
              </a:path>
              <a:path w="4867275" h="1503679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4867275" h="1503679">
                <a:moveTo>
                  <a:pt x="962025" y="1497507"/>
                </a:moveTo>
                <a:lnTo>
                  <a:pt x="961567" y="1496390"/>
                </a:lnTo>
                <a:lnTo>
                  <a:pt x="959700" y="1494523"/>
                </a:lnTo>
                <a:lnTo>
                  <a:pt x="958583" y="1494053"/>
                </a:lnTo>
                <a:lnTo>
                  <a:pt x="955954" y="1494053"/>
                </a:lnTo>
                <a:lnTo>
                  <a:pt x="954836" y="1494523"/>
                </a:lnTo>
                <a:lnTo>
                  <a:pt x="952969" y="1496390"/>
                </a:lnTo>
                <a:lnTo>
                  <a:pt x="952500" y="1497507"/>
                </a:lnTo>
                <a:lnTo>
                  <a:pt x="952500" y="1500136"/>
                </a:lnTo>
                <a:lnTo>
                  <a:pt x="952969" y="1501254"/>
                </a:lnTo>
                <a:lnTo>
                  <a:pt x="954836" y="1503121"/>
                </a:lnTo>
                <a:lnTo>
                  <a:pt x="955954" y="1503578"/>
                </a:lnTo>
                <a:lnTo>
                  <a:pt x="958583" y="1503578"/>
                </a:lnTo>
                <a:lnTo>
                  <a:pt x="959700" y="1503121"/>
                </a:lnTo>
                <a:lnTo>
                  <a:pt x="961567" y="1501254"/>
                </a:lnTo>
                <a:lnTo>
                  <a:pt x="962025" y="1500136"/>
                </a:lnTo>
                <a:lnTo>
                  <a:pt x="962025" y="1497507"/>
                </a:lnTo>
                <a:close/>
              </a:path>
              <a:path w="4867275" h="1503679">
                <a:moveTo>
                  <a:pt x="962025" y="999490"/>
                </a:moveTo>
                <a:lnTo>
                  <a:pt x="961567" y="998359"/>
                </a:lnTo>
                <a:lnTo>
                  <a:pt x="959700" y="996505"/>
                </a:lnTo>
                <a:lnTo>
                  <a:pt x="958583" y="996035"/>
                </a:lnTo>
                <a:lnTo>
                  <a:pt x="955954" y="996035"/>
                </a:lnTo>
                <a:lnTo>
                  <a:pt x="954836" y="996505"/>
                </a:lnTo>
                <a:lnTo>
                  <a:pt x="952969" y="998359"/>
                </a:lnTo>
                <a:lnTo>
                  <a:pt x="952500" y="999490"/>
                </a:lnTo>
                <a:lnTo>
                  <a:pt x="952500" y="1002118"/>
                </a:lnTo>
                <a:lnTo>
                  <a:pt x="952969" y="1003236"/>
                </a:lnTo>
                <a:lnTo>
                  <a:pt x="954836" y="1005103"/>
                </a:lnTo>
                <a:lnTo>
                  <a:pt x="955954" y="1005560"/>
                </a:lnTo>
                <a:lnTo>
                  <a:pt x="958583" y="1005560"/>
                </a:lnTo>
                <a:lnTo>
                  <a:pt x="959700" y="1005103"/>
                </a:lnTo>
                <a:lnTo>
                  <a:pt x="961567" y="1003236"/>
                </a:lnTo>
                <a:lnTo>
                  <a:pt x="962025" y="1002118"/>
                </a:lnTo>
                <a:lnTo>
                  <a:pt x="962025" y="999490"/>
                </a:lnTo>
                <a:close/>
              </a:path>
              <a:path w="4867275" h="1503679">
                <a:moveTo>
                  <a:pt x="962025" y="501459"/>
                </a:moveTo>
                <a:lnTo>
                  <a:pt x="961567" y="500341"/>
                </a:lnTo>
                <a:lnTo>
                  <a:pt x="959700" y="498487"/>
                </a:lnTo>
                <a:lnTo>
                  <a:pt x="958583" y="498017"/>
                </a:lnTo>
                <a:lnTo>
                  <a:pt x="955954" y="498017"/>
                </a:lnTo>
                <a:lnTo>
                  <a:pt x="954836" y="498487"/>
                </a:lnTo>
                <a:lnTo>
                  <a:pt x="952969" y="500341"/>
                </a:lnTo>
                <a:lnTo>
                  <a:pt x="952500" y="501459"/>
                </a:lnTo>
                <a:lnTo>
                  <a:pt x="952500" y="504088"/>
                </a:lnTo>
                <a:lnTo>
                  <a:pt x="952969" y="505218"/>
                </a:lnTo>
                <a:lnTo>
                  <a:pt x="954836" y="507072"/>
                </a:lnTo>
                <a:lnTo>
                  <a:pt x="955954" y="507542"/>
                </a:lnTo>
                <a:lnTo>
                  <a:pt x="958583" y="507542"/>
                </a:lnTo>
                <a:lnTo>
                  <a:pt x="959700" y="507072"/>
                </a:lnTo>
                <a:lnTo>
                  <a:pt x="961567" y="505218"/>
                </a:lnTo>
                <a:lnTo>
                  <a:pt x="962025" y="504088"/>
                </a:lnTo>
                <a:lnTo>
                  <a:pt x="962025" y="501459"/>
                </a:lnTo>
                <a:close/>
              </a:path>
              <a:path w="4867275" h="1503679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4867275" h="1503679">
                <a:moveTo>
                  <a:pt x="1009650" y="1497507"/>
                </a:moveTo>
                <a:lnTo>
                  <a:pt x="1009192" y="1496390"/>
                </a:lnTo>
                <a:lnTo>
                  <a:pt x="1007325" y="1494523"/>
                </a:lnTo>
                <a:lnTo>
                  <a:pt x="1006208" y="1494053"/>
                </a:lnTo>
                <a:lnTo>
                  <a:pt x="1003579" y="1494053"/>
                </a:lnTo>
                <a:lnTo>
                  <a:pt x="1002461" y="1494523"/>
                </a:lnTo>
                <a:lnTo>
                  <a:pt x="1000594" y="1496390"/>
                </a:lnTo>
                <a:lnTo>
                  <a:pt x="1000125" y="1497507"/>
                </a:lnTo>
                <a:lnTo>
                  <a:pt x="1000125" y="1500136"/>
                </a:lnTo>
                <a:lnTo>
                  <a:pt x="1000594" y="1501254"/>
                </a:lnTo>
                <a:lnTo>
                  <a:pt x="1002461" y="1503121"/>
                </a:lnTo>
                <a:lnTo>
                  <a:pt x="1003579" y="1503578"/>
                </a:lnTo>
                <a:lnTo>
                  <a:pt x="1006208" y="1503578"/>
                </a:lnTo>
                <a:lnTo>
                  <a:pt x="1007325" y="1503121"/>
                </a:lnTo>
                <a:lnTo>
                  <a:pt x="1009192" y="1501254"/>
                </a:lnTo>
                <a:lnTo>
                  <a:pt x="1009650" y="1500136"/>
                </a:lnTo>
                <a:lnTo>
                  <a:pt x="1009650" y="1497507"/>
                </a:lnTo>
                <a:close/>
              </a:path>
              <a:path w="4867275" h="1503679">
                <a:moveTo>
                  <a:pt x="1009650" y="999490"/>
                </a:moveTo>
                <a:lnTo>
                  <a:pt x="1009192" y="998359"/>
                </a:lnTo>
                <a:lnTo>
                  <a:pt x="1007325" y="996505"/>
                </a:lnTo>
                <a:lnTo>
                  <a:pt x="1006208" y="996035"/>
                </a:lnTo>
                <a:lnTo>
                  <a:pt x="1003579" y="996035"/>
                </a:lnTo>
                <a:lnTo>
                  <a:pt x="1002461" y="996505"/>
                </a:lnTo>
                <a:lnTo>
                  <a:pt x="1000594" y="998359"/>
                </a:lnTo>
                <a:lnTo>
                  <a:pt x="1000125" y="999490"/>
                </a:lnTo>
                <a:lnTo>
                  <a:pt x="1000125" y="1002118"/>
                </a:lnTo>
                <a:lnTo>
                  <a:pt x="1000594" y="1003236"/>
                </a:lnTo>
                <a:lnTo>
                  <a:pt x="1002461" y="1005103"/>
                </a:lnTo>
                <a:lnTo>
                  <a:pt x="1003579" y="1005560"/>
                </a:lnTo>
                <a:lnTo>
                  <a:pt x="1006208" y="1005560"/>
                </a:lnTo>
                <a:lnTo>
                  <a:pt x="1007325" y="1005103"/>
                </a:lnTo>
                <a:lnTo>
                  <a:pt x="1009192" y="1003236"/>
                </a:lnTo>
                <a:lnTo>
                  <a:pt x="1009650" y="1002118"/>
                </a:lnTo>
                <a:lnTo>
                  <a:pt x="1009650" y="999490"/>
                </a:lnTo>
                <a:close/>
              </a:path>
              <a:path w="4867275" h="1503679">
                <a:moveTo>
                  <a:pt x="1009650" y="501459"/>
                </a:moveTo>
                <a:lnTo>
                  <a:pt x="1009192" y="500341"/>
                </a:lnTo>
                <a:lnTo>
                  <a:pt x="1007325" y="498487"/>
                </a:lnTo>
                <a:lnTo>
                  <a:pt x="1006208" y="498017"/>
                </a:lnTo>
                <a:lnTo>
                  <a:pt x="1003579" y="498017"/>
                </a:lnTo>
                <a:lnTo>
                  <a:pt x="1002461" y="498487"/>
                </a:lnTo>
                <a:lnTo>
                  <a:pt x="1000594" y="500341"/>
                </a:lnTo>
                <a:lnTo>
                  <a:pt x="1000125" y="501459"/>
                </a:lnTo>
                <a:lnTo>
                  <a:pt x="1000125" y="504088"/>
                </a:lnTo>
                <a:lnTo>
                  <a:pt x="1000594" y="505218"/>
                </a:lnTo>
                <a:lnTo>
                  <a:pt x="1002461" y="507072"/>
                </a:lnTo>
                <a:lnTo>
                  <a:pt x="1003579" y="507542"/>
                </a:lnTo>
                <a:lnTo>
                  <a:pt x="1006208" y="507542"/>
                </a:lnTo>
                <a:lnTo>
                  <a:pt x="1007325" y="507072"/>
                </a:lnTo>
                <a:lnTo>
                  <a:pt x="1009192" y="505218"/>
                </a:lnTo>
                <a:lnTo>
                  <a:pt x="1009650" y="504088"/>
                </a:lnTo>
                <a:lnTo>
                  <a:pt x="1009650" y="501459"/>
                </a:lnTo>
                <a:close/>
              </a:path>
              <a:path w="4867275" h="1503679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4867275" h="1503679">
                <a:moveTo>
                  <a:pt x="1057275" y="1497507"/>
                </a:moveTo>
                <a:lnTo>
                  <a:pt x="1056817" y="1496390"/>
                </a:lnTo>
                <a:lnTo>
                  <a:pt x="1054950" y="1494523"/>
                </a:lnTo>
                <a:lnTo>
                  <a:pt x="1053833" y="1494053"/>
                </a:lnTo>
                <a:lnTo>
                  <a:pt x="1051204" y="1494053"/>
                </a:lnTo>
                <a:lnTo>
                  <a:pt x="1050086" y="1494523"/>
                </a:lnTo>
                <a:lnTo>
                  <a:pt x="1048219" y="1496390"/>
                </a:lnTo>
                <a:lnTo>
                  <a:pt x="1047750" y="1497507"/>
                </a:lnTo>
                <a:lnTo>
                  <a:pt x="1047750" y="1500136"/>
                </a:lnTo>
                <a:lnTo>
                  <a:pt x="1048219" y="1501254"/>
                </a:lnTo>
                <a:lnTo>
                  <a:pt x="1050086" y="1503121"/>
                </a:lnTo>
                <a:lnTo>
                  <a:pt x="1051204" y="1503578"/>
                </a:lnTo>
                <a:lnTo>
                  <a:pt x="1053833" y="1503578"/>
                </a:lnTo>
                <a:lnTo>
                  <a:pt x="1054950" y="1503121"/>
                </a:lnTo>
                <a:lnTo>
                  <a:pt x="1056817" y="1501254"/>
                </a:lnTo>
                <a:lnTo>
                  <a:pt x="1057275" y="1500136"/>
                </a:lnTo>
                <a:lnTo>
                  <a:pt x="1057275" y="1497507"/>
                </a:lnTo>
                <a:close/>
              </a:path>
              <a:path w="4867275" h="1503679">
                <a:moveTo>
                  <a:pt x="1057275" y="999490"/>
                </a:moveTo>
                <a:lnTo>
                  <a:pt x="1056817" y="998359"/>
                </a:lnTo>
                <a:lnTo>
                  <a:pt x="1054950" y="996505"/>
                </a:lnTo>
                <a:lnTo>
                  <a:pt x="1053833" y="996035"/>
                </a:lnTo>
                <a:lnTo>
                  <a:pt x="1051204" y="996035"/>
                </a:lnTo>
                <a:lnTo>
                  <a:pt x="1050086" y="996505"/>
                </a:lnTo>
                <a:lnTo>
                  <a:pt x="1048219" y="998359"/>
                </a:lnTo>
                <a:lnTo>
                  <a:pt x="1047750" y="999490"/>
                </a:lnTo>
                <a:lnTo>
                  <a:pt x="1047750" y="1002118"/>
                </a:lnTo>
                <a:lnTo>
                  <a:pt x="1048219" y="1003236"/>
                </a:lnTo>
                <a:lnTo>
                  <a:pt x="1050086" y="1005103"/>
                </a:lnTo>
                <a:lnTo>
                  <a:pt x="1051204" y="1005560"/>
                </a:lnTo>
                <a:lnTo>
                  <a:pt x="1053833" y="1005560"/>
                </a:lnTo>
                <a:lnTo>
                  <a:pt x="1054950" y="1005103"/>
                </a:lnTo>
                <a:lnTo>
                  <a:pt x="1056817" y="1003236"/>
                </a:lnTo>
                <a:lnTo>
                  <a:pt x="1057275" y="1002118"/>
                </a:lnTo>
                <a:lnTo>
                  <a:pt x="1057275" y="999490"/>
                </a:lnTo>
                <a:close/>
              </a:path>
              <a:path w="4867275" h="1503679">
                <a:moveTo>
                  <a:pt x="1057275" y="501459"/>
                </a:moveTo>
                <a:lnTo>
                  <a:pt x="1056817" y="500341"/>
                </a:lnTo>
                <a:lnTo>
                  <a:pt x="1054950" y="498487"/>
                </a:lnTo>
                <a:lnTo>
                  <a:pt x="1053833" y="498017"/>
                </a:lnTo>
                <a:lnTo>
                  <a:pt x="1051204" y="498017"/>
                </a:lnTo>
                <a:lnTo>
                  <a:pt x="1050086" y="498487"/>
                </a:lnTo>
                <a:lnTo>
                  <a:pt x="1048219" y="500341"/>
                </a:lnTo>
                <a:lnTo>
                  <a:pt x="1047750" y="501459"/>
                </a:lnTo>
                <a:lnTo>
                  <a:pt x="1047750" y="504088"/>
                </a:lnTo>
                <a:lnTo>
                  <a:pt x="1048219" y="505218"/>
                </a:lnTo>
                <a:lnTo>
                  <a:pt x="1050086" y="507072"/>
                </a:lnTo>
                <a:lnTo>
                  <a:pt x="1051204" y="507542"/>
                </a:lnTo>
                <a:lnTo>
                  <a:pt x="1053833" y="507542"/>
                </a:lnTo>
                <a:lnTo>
                  <a:pt x="1054950" y="507072"/>
                </a:lnTo>
                <a:lnTo>
                  <a:pt x="1056817" y="505218"/>
                </a:lnTo>
                <a:lnTo>
                  <a:pt x="1057275" y="504088"/>
                </a:lnTo>
                <a:lnTo>
                  <a:pt x="1057275" y="501459"/>
                </a:lnTo>
                <a:close/>
              </a:path>
              <a:path w="4867275" h="1503679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4867275" h="1503679">
                <a:moveTo>
                  <a:pt x="1104900" y="1497507"/>
                </a:moveTo>
                <a:lnTo>
                  <a:pt x="1104442" y="1496390"/>
                </a:lnTo>
                <a:lnTo>
                  <a:pt x="1102575" y="1494523"/>
                </a:lnTo>
                <a:lnTo>
                  <a:pt x="1101458" y="1494053"/>
                </a:lnTo>
                <a:lnTo>
                  <a:pt x="1098829" y="1494053"/>
                </a:lnTo>
                <a:lnTo>
                  <a:pt x="1097711" y="1494523"/>
                </a:lnTo>
                <a:lnTo>
                  <a:pt x="1095844" y="1496390"/>
                </a:lnTo>
                <a:lnTo>
                  <a:pt x="1095375" y="1497507"/>
                </a:lnTo>
                <a:lnTo>
                  <a:pt x="1095375" y="1500136"/>
                </a:lnTo>
                <a:lnTo>
                  <a:pt x="1095844" y="1501254"/>
                </a:lnTo>
                <a:lnTo>
                  <a:pt x="1097711" y="1503121"/>
                </a:lnTo>
                <a:lnTo>
                  <a:pt x="1098829" y="1503578"/>
                </a:lnTo>
                <a:lnTo>
                  <a:pt x="1101458" y="1503578"/>
                </a:lnTo>
                <a:lnTo>
                  <a:pt x="1102575" y="1503121"/>
                </a:lnTo>
                <a:lnTo>
                  <a:pt x="1104442" y="1501254"/>
                </a:lnTo>
                <a:lnTo>
                  <a:pt x="1104900" y="1500136"/>
                </a:lnTo>
                <a:lnTo>
                  <a:pt x="1104900" y="1497507"/>
                </a:lnTo>
                <a:close/>
              </a:path>
              <a:path w="4867275" h="1503679">
                <a:moveTo>
                  <a:pt x="1104900" y="999490"/>
                </a:moveTo>
                <a:lnTo>
                  <a:pt x="1104442" y="998359"/>
                </a:lnTo>
                <a:lnTo>
                  <a:pt x="1102575" y="996505"/>
                </a:lnTo>
                <a:lnTo>
                  <a:pt x="1101458" y="996035"/>
                </a:lnTo>
                <a:lnTo>
                  <a:pt x="1098829" y="996035"/>
                </a:lnTo>
                <a:lnTo>
                  <a:pt x="1097711" y="996505"/>
                </a:lnTo>
                <a:lnTo>
                  <a:pt x="1095844" y="998359"/>
                </a:lnTo>
                <a:lnTo>
                  <a:pt x="1095375" y="999490"/>
                </a:lnTo>
                <a:lnTo>
                  <a:pt x="1095375" y="1002118"/>
                </a:lnTo>
                <a:lnTo>
                  <a:pt x="1095844" y="1003236"/>
                </a:lnTo>
                <a:lnTo>
                  <a:pt x="1097711" y="1005103"/>
                </a:lnTo>
                <a:lnTo>
                  <a:pt x="1098829" y="1005560"/>
                </a:lnTo>
                <a:lnTo>
                  <a:pt x="1101458" y="1005560"/>
                </a:lnTo>
                <a:lnTo>
                  <a:pt x="1102575" y="1005103"/>
                </a:lnTo>
                <a:lnTo>
                  <a:pt x="1104442" y="1003236"/>
                </a:lnTo>
                <a:lnTo>
                  <a:pt x="1104900" y="1002118"/>
                </a:lnTo>
                <a:lnTo>
                  <a:pt x="1104900" y="999490"/>
                </a:lnTo>
                <a:close/>
              </a:path>
              <a:path w="4867275" h="1503679">
                <a:moveTo>
                  <a:pt x="1104900" y="501459"/>
                </a:moveTo>
                <a:lnTo>
                  <a:pt x="1104442" y="500341"/>
                </a:lnTo>
                <a:lnTo>
                  <a:pt x="1102575" y="498487"/>
                </a:lnTo>
                <a:lnTo>
                  <a:pt x="1101458" y="498017"/>
                </a:lnTo>
                <a:lnTo>
                  <a:pt x="1098829" y="498017"/>
                </a:lnTo>
                <a:lnTo>
                  <a:pt x="1097711" y="498487"/>
                </a:lnTo>
                <a:lnTo>
                  <a:pt x="1095844" y="500341"/>
                </a:lnTo>
                <a:lnTo>
                  <a:pt x="1095375" y="501459"/>
                </a:lnTo>
                <a:lnTo>
                  <a:pt x="1095375" y="504088"/>
                </a:lnTo>
                <a:lnTo>
                  <a:pt x="1095844" y="505218"/>
                </a:lnTo>
                <a:lnTo>
                  <a:pt x="1097711" y="507072"/>
                </a:lnTo>
                <a:lnTo>
                  <a:pt x="1098829" y="507542"/>
                </a:lnTo>
                <a:lnTo>
                  <a:pt x="1101458" y="507542"/>
                </a:lnTo>
                <a:lnTo>
                  <a:pt x="1102575" y="507072"/>
                </a:lnTo>
                <a:lnTo>
                  <a:pt x="1104442" y="505218"/>
                </a:lnTo>
                <a:lnTo>
                  <a:pt x="1104900" y="504088"/>
                </a:lnTo>
                <a:lnTo>
                  <a:pt x="1104900" y="501459"/>
                </a:lnTo>
                <a:close/>
              </a:path>
              <a:path w="4867275" h="1503679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4867275" h="1503679">
                <a:moveTo>
                  <a:pt x="1152525" y="1497507"/>
                </a:moveTo>
                <a:lnTo>
                  <a:pt x="1152067" y="1496390"/>
                </a:lnTo>
                <a:lnTo>
                  <a:pt x="1150200" y="1494523"/>
                </a:lnTo>
                <a:lnTo>
                  <a:pt x="1149083" y="1494053"/>
                </a:lnTo>
                <a:lnTo>
                  <a:pt x="1146454" y="1494053"/>
                </a:lnTo>
                <a:lnTo>
                  <a:pt x="1145336" y="1494523"/>
                </a:lnTo>
                <a:lnTo>
                  <a:pt x="1143469" y="1496390"/>
                </a:lnTo>
                <a:lnTo>
                  <a:pt x="1143000" y="1497507"/>
                </a:lnTo>
                <a:lnTo>
                  <a:pt x="1143000" y="1500136"/>
                </a:lnTo>
                <a:lnTo>
                  <a:pt x="1143469" y="1501254"/>
                </a:lnTo>
                <a:lnTo>
                  <a:pt x="1145336" y="1503121"/>
                </a:lnTo>
                <a:lnTo>
                  <a:pt x="1146454" y="1503578"/>
                </a:lnTo>
                <a:lnTo>
                  <a:pt x="1149083" y="1503578"/>
                </a:lnTo>
                <a:lnTo>
                  <a:pt x="1150200" y="1503121"/>
                </a:lnTo>
                <a:lnTo>
                  <a:pt x="1152067" y="1501254"/>
                </a:lnTo>
                <a:lnTo>
                  <a:pt x="1152525" y="1500136"/>
                </a:lnTo>
                <a:lnTo>
                  <a:pt x="1152525" y="1497507"/>
                </a:lnTo>
                <a:close/>
              </a:path>
              <a:path w="4867275" h="1503679">
                <a:moveTo>
                  <a:pt x="1152525" y="999490"/>
                </a:moveTo>
                <a:lnTo>
                  <a:pt x="1152067" y="998359"/>
                </a:lnTo>
                <a:lnTo>
                  <a:pt x="1150200" y="996505"/>
                </a:lnTo>
                <a:lnTo>
                  <a:pt x="1149083" y="996035"/>
                </a:lnTo>
                <a:lnTo>
                  <a:pt x="1146454" y="996035"/>
                </a:lnTo>
                <a:lnTo>
                  <a:pt x="1145336" y="996505"/>
                </a:lnTo>
                <a:lnTo>
                  <a:pt x="1143469" y="998359"/>
                </a:lnTo>
                <a:lnTo>
                  <a:pt x="1143000" y="999490"/>
                </a:lnTo>
                <a:lnTo>
                  <a:pt x="1143000" y="1002118"/>
                </a:lnTo>
                <a:lnTo>
                  <a:pt x="1143469" y="1003236"/>
                </a:lnTo>
                <a:lnTo>
                  <a:pt x="1145336" y="1005103"/>
                </a:lnTo>
                <a:lnTo>
                  <a:pt x="1146454" y="1005560"/>
                </a:lnTo>
                <a:lnTo>
                  <a:pt x="1149083" y="1005560"/>
                </a:lnTo>
                <a:lnTo>
                  <a:pt x="1150200" y="1005103"/>
                </a:lnTo>
                <a:lnTo>
                  <a:pt x="1152067" y="1003236"/>
                </a:lnTo>
                <a:lnTo>
                  <a:pt x="1152525" y="1002118"/>
                </a:lnTo>
                <a:lnTo>
                  <a:pt x="1152525" y="999490"/>
                </a:lnTo>
                <a:close/>
              </a:path>
              <a:path w="4867275" h="1503679">
                <a:moveTo>
                  <a:pt x="1152525" y="501459"/>
                </a:moveTo>
                <a:lnTo>
                  <a:pt x="1152067" y="500341"/>
                </a:lnTo>
                <a:lnTo>
                  <a:pt x="1150200" y="498487"/>
                </a:lnTo>
                <a:lnTo>
                  <a:pt x="1149083" y="498017"/>
                </a:lnTo>
                <a:lnTo>
                  <a:pt x="1146454" y="498017"/>
                </a:lnTo>
                <a:lnTo>
                  <a:pt x="1145336" y="498487"/>
                </a:lnTo>
                <a:lnTo>
                  <a:pt x="1143469" y="500341"/>
                </a:lnTo>
                <a:lnTo>
                  <a:pt x="1143000" y="501459"/>
                </a:lnTo>
                <a:lnTo>
                  <a:pt x="1143000" y="504088"/>
                </a:lnTo>
                <a:lnTo>
                  <a:pt x="1143469" y="505218"/>
                </a:lnTo>
                <a:lnTo>
                  <a:pt x="1145336" y="507072"/>
                </a:lnTo>
                <a:lnTo>
                  <a:pt x="1146454" y="507542"/>
                </a:lnTo>
                <a:lnTo>
                  <a:pt x="1149083" y="507542"/>
                </a:lnTo>
                <a:lnTo>
                  <a:pt x="1150200" y="507072"/>
                </a:lnTo>
                <a:lnTo>
                  <a:pt x="1152067" y="505218"/>
                </a:lnTo>
                <a:lnTo>
                  <a:pt x="1152525" y="504088"/>
                </a:lnTo>
                <a:lnTo>
                  <a:pt x="1152525" y="501459"/>
                </a:lnTo>
                <a:close/>
              </a:path>
              <a:path w="4867275" h="1503679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4867275" h="1503679">
                <a:moveTo>
                  <a:pt x="1200150" y="1497507"/>
                </a:moveTo>
                <a:lnTo>
                  <a:pt x="1199692" y="1496390"/>
                </a:lnTo>
                <a:lnTo>
                  <a:pt x="1197825" y="1494523"/>
                </a:lnTo>
                <a:lnTo>
                  <a:pt x="1196708" y="1494053"/>
                </a:lnTo>
                <a:lnTo>
                  <a:pt x="1194079" y="1494053"/>
                </a:lnTo>
                <a:lnTo>
                  <a:pt x="1192961" y="1494523"/>
                </a:lnTo>
                <a:lnTo>
                  <a:pt x="1191094" y="1496390"/>
                </a:lnTo>
                <a:lnTo>
                  <a:pt x="1190625" y="1497507"/>
                </a:lnTo>
                <a:lnTo>
                  <a:pt x="1190625" y="1500136"/>
                </a:lnTo>
                <a:lnTo>
                  <a:pt x="1191094" y="1501254"/>
                </a:lnTo>
                <a:lnTo>
                  <a:pt x="1192961" y="1503121"/>
                </a:lnTo>
                <a:lnTo>
                  <a:pt x="1194079" y="1503578"/>
                </a:lnTo>
                <a:lnTo>
                  <a:pt x="1196708" y="1503578"/>
                </a:lnTo>
                <a:lnTo>
                  <a:pt x="1197825" y="1503121"/>
                </a:lnTo>
                <a:lnTo>
                  <a:pt x="1199692" y="1501254"/>
                </a:lnTo>
                <a:lnTo>
                  <a:pt x="1200150" y="1500136"/>
                </a:lnTo>
                <a:lnTo>
                  <a:pt x="1200150" y="1497507"/>
                </a:lnTo>
                <a:close/>
              </a:path>
              <a:path w="4867275" h="1503679">
                <a:moveTo>
                  <a:pt x="1200150" y="999490"/>
                </a:moveTo>
                <a:lnTo>
                  <a:pt x="1199692" y="998359"/>
                </a:lnTo>
                <a:lnTo>
                  <a:pt x="1197825" y="996505"/>
                </a:lnTo>
                <a:lnTo>
                  <a:pt x="1196708" y="996035"/>
                </a:lnTo>
                <a:lnTo>
                  <a:pt x="1194079" y="996035"/>
                </a:lnTo>
                <a:lnTo>
                  <a:pt x="1192961" y="996505"/>
                </a:lnTo>
                <a:lnTo>
                  <a:pt x="1191094" y="998359"/>
                </a:lnTo>
                <a:lnTo>
                  <a:pt x="1190625" y="999490"/>
                </a:lnTo>
                <a:lnTo>
                  <a:pt x="1190625" y="1002118"/>
                </a:lnTo>
                <a:lnTo>
                  <a:pt x="1191094" y="1003236"/>
                </a:lnTo>
                <a:lnTo>
                  <a:pt x="1192961" y="1005103"/>
                </a:lnTo>
                <a:lnTo>
                  <a:pt x="1194079" y="1005560"/>
                </a:lnTo>
                <a:lnTo>
                  <a:pt x="1196708" y="1005560"/>
                </a:lnTo>
                <a:lnTo>
                  <a:pt x="1197825" y="1005103"/>
                </a:lnTo>
                <a:lnTo>
                  <a:pt x="1199692" y="1003236"/>
                </a:lnTo>
                <a:lnTo>
                  <a:pt x="1200150" y="1002118"/>
                </a:lnTo>
                <a:lnTo>
                  <a:pt x="1200150" y="999490"/>
                </a:lnTo>
                <a:close/>
              </a:path>
              <a:path w="4867275" h="1503679">
                <a:moveTo>
                  <a:pt x="1200150" y="501459"/>
                </a:moveTo>
                <a:lnTo>
                  <a:pt x="1199692" y="500341"/>
                </a:lnTo>
                <a:lnTo>
                  <a:pt x="1197825" y="498487"/>
                </a:lnTo>
                <a:lnTo>
                  <a:pt x="1196708" y="498017"/>
                </a:lnTo>
                <a:lnTo>
                  <a:pt x="1194079" y="498017"/>
                </a:lnTo>
                <a:lnTo>
                  <a:pt x="1192961" y="498487"/>
                </a:lnTo>
                <a:lnTo>
                  <a:pt x="1191094" y="500341"/>
                </a:lnTo>
                <a:lnTo>
                  <a:pt x="1190625" y="501459"/>
                </a:lnTo>
                <a:lnTo>
                  <a:pt x="1190625" y="504088"/>
                </a:lnTo>
                <a:lnTo>
                  <a:pt x="1191094" y="505218"/>
                </a:lnTo>
                <a:lnTo>
                  <a:pt x="1192961" y="507072"/>
                </a:lnTo>
                <a:lnTo>
                  <a:pt x="1194079" y="507542"/>
                </a:lnTo>
                <a:lnTo>
                  <a:pt x="1196708" y="507542"/>
                </a:lnTo>
                <a:lnTo>
                  <a:pt x="1197825" y="507072"/>
                </a:lnTo>
                <a:lnTo>
                  <a:pt x="1199692" y="505218"/>
                </a:lnTo>
                <a:lnTo>
                  <a:pt x="1200150" y="504088"/>
                </a:lnTo>
                <a:lnTo>
                  <a:pt x="1200150" y="501459"/>
                </a:lnTo>
                <a:close/>
              </a:path>
              <a:path w="4867275" h="1503679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4867275" h="1503679">
                <a:moveTo>
                  <a:pt x="1247775" y="1497507"/>
                </a:moveTo>
                <a:lnTo>
                  <a:pt x="1247317" y="1496390"/>
                </a:lnTo>
                <a:lnTo>
                  <a:pt x="1245450" y="1494523"/>
                </a:lnTo>
                <a:lnTo>
                  <a:pt x="1244333" y="1494053"/>
                </a:lnTo>
                <a:lnTo>
                  <a:pt x="1241704" y="1494053"/>
                </a:lnTo>
                <a:lnTo>
                  <a:pt x="1240586" y="1494523"/>
                </a:lnTo>
                <a:lnTo>
                  <a:pt x="1238719" y="1496390"/>
                </a:lnTo>
                <a:lnTo>
                  <a:pt x="1238250" y="1497507"/>
                </a:lnTo>
                <a:lnTo>
                  <a:pt x="1238250" y="1500136"/>
                </a:lnTo>
                <a:lnTo>
                  <a:pt x="1238719" y="1501254"/>
                </a:lnTo>
                <a:lnTo>
                  <a:pt x="1240586" y="1503121"/>
                </a:lnTo>
                <a:lnTo>
                  <a:pt x="1241704" y="1503578"/>
                </a:lnTo>
                <a:lnTo>
                  <a:pt x="1244333" y="1503578"/>
                </a:lnTo>
                <a:lnTo>
                  <a:pt x="1245450" y="1503121"/>
                </a:lnTo>
                <a:lnTo>
                  <a:pt x="1247317" y="1501254"/>
                </a:lnTo>
                <a:lnTo>
                  <a:pt x="1247775" y="1500136"/>
                </a:lnTo>
                <a:lnTo>
                  <a:pt x="1247775" y="1497507"/>
                </a:lnTo>
                <a:close/>
              </a:path>
              <a:path w="4867275" h="1503679">
                <a:moveTo>
                  <a:pt x="1247775" y="999490"/>
                </a:moveTo>
                <a:lnTo>
                  <a:pt x="1247317" y="998359"/>
                </a:lnTo>
                <a:lnTo>
                  <a:pt x="1245450" y="996505"/>
                </a:lnTo>
                <a:lnTo>
                  <a:pt x="1244333" y="996035"/>
                </a:lnTo>
                <a:lnTo>
                  <a:pt x="1241704" y="996035"/>
                </a:lnTo>
                <a:lnTo>
                  <a:pt x="1240586" y="996505"/>
                </a:lnTo>
                <a:lnTo>
                  <a:pt x="1238719" y="998359"/>
                </a:lnTo>
                <a:lnTo>
                  <a:pt x="1238250" y="999490"/>
                </a:lnTo>
                <a:lnTo>
                  <a:pt x="1238250" y="1002118"/>
                </a:lnTo>
                <a:lnTo>
                  <a:pt x="1238719" y="1003236"/>
                </a:lnTo>
                <a:lnTo>
                  <a:pt x="1240586" y="1005103"/>
                </a:lnTo>
                <a:lnTo>
                  <a:pt x="1241704" y="1005560"/>
                </a:lnTo>
                <a:lnTo>
                  <a:pt x="1244333" y="1005560"/>
                </a:lnTo>
                <a:lnTo>
                  <a:pt x="1245450" y="1005103"/>
                </a:lnTo>
                <a:lnTo>
                  <a:pt x="1247317" y="1003236"/>
                </a:lnTo>
                <a:lnTo>
                  <a:pt x="1247775" y="1002118"/>
                </a:lnTo>
                <a:lnTo>
                  <a:pt x="1247775" y="999490"/>
                </a:lnTo>
                <a:close/>
              </a:path>
              <a:path w="4867275" h="1503679">
                <a:moveTo>
                  <a:pt x="1247775" y="501459"/>
                </a:moveTo>
                <a:lnTo>
                  <a:pt x="1247317" y="500341"/>
                </a:lnTo>
                <a:lnTo>
                  <a:pt x="1245450" y="498487"/>
                </a:lnTo>
                <a:lnTo>
                  <a:pt x="1244333" y="498017"/>
                </a:lnTo>
                <a:lnTo>
                  <a:pt x="1241704" y="498017"/>
                </a:lnTo>
                <a:lnTo>
                  <a:pt x="1240586" y="498487"/>
                </a:lnTo>
                <a:lnTo>
                  <a:pt x="1238719" y="500341"/>
                </a:lnTo>
                <a:lnTo>
                  <a:pt x="1238250" y="501459"/>
                </a:lnTo>
                <a:lnTo>
                  <a:pt x="1238250" y="504088"/>
                </a:lnTo>
                <a:lnTo>
                  <a:pt x="1238719" y="505218"/>
                </a:lnTo>
                <a:lnTo>
                  <a:pt x="1240586" y="507072"/>
                </a:lnTo>
                <a:lnTo>
                  <a:pt x="1241704" y="507542"/>
                </a:lnTo>
                <a:lnTo>
                  <a:pt x="1244333" y="507542"/>
                </a:lnTo>
                <a:lnTo>
                  <a:pt x="1245450" y="507072"/>
                </a:lnTo>
                <a:lnTo>
                  <a:pt x="1247317" y="505218"/>
                </a:lnTo>
                <a:lnTo>
                  <a:pt x="1247775" y="504088"/>
                </a:lnTo>
                <a:lnTo>
                  <a:pt x="1247775" y="501459"/>
                </a:lnTo>
                <a:close/>
              </a:path>
              <a:path w="4867275" h="1503679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4867275" h="1503679">
                <a:moveTo>
                  <a:pt x="1295400" y="1497507"/>
                </a:moveTo>
                <a:lnTo>
                  <a:pt x="1294942" y="1496390"/>
                </a:lnTo>
                <a:lnTo>
                  <a:pt x="1293075" y="1494523"/>
                </a:lnTo>
                <a:lnTo>
                  <a:pt x="1291958" y="1494053"/>
                </a:lnTo>
                <a:lnTo>
                  <a:pt x="1289329" y="1494053"/>
                </a:lnTo>
                <a:lnTo>
                  <a:pt x="1288211" y="1494523"/>
                </a:lnTo>
                <a:lnTo>
                  <a:pt x="1286344" y="1496390"/>
                </a:lnTo>
                <a:lnTo>
                  <a:pt x="1285875" y="1497507"/>
                </a:lnTo>
                <a:lnTo>
                  <a:pt x="1285875" y="1500136"/>
                </a:lnTo>
                <a:lnTo>
                  <a:pt x="1286344" y="1501254"/>
                </a:lnTo>
                <a:lnTo>
                  <a:pt x="1288211" y="1503121"/>
                </a:lnTo>
                <a:lnTo>
                  <a:pt x="1289329" y="1503578"/>
                </a:lnTo>
                <a:lnTo>
                  <a:pt x="1291958" y="1503578"/>
                </a:lnTo>
                <a:lnTo>
                  <a:pt x="1293075" y="1503121"/>
                </a:lnTo>
                <a:lnTo>
                  <a:pt x="1294942" y="1501254"/>
                </a:lnTo>
                <a:lnTo>
                  <a:pt x="1295400" y="1500136"/>
                </a:lnTo>
                <a:lnTo>
                  <a:pt x="1295400" y="1497507"/>
                </a:lnTo>
                <a:close/>
              </a:path>
              <a:path w="4867275" h="1503679">
                <a:moveTo>
                  <a:pt x="1295400" y="999490"/>
                </a:moveTo>
                <a:lnTo>
                  <a:pt x="1294942" y="998359"/>
                </a:lnTo>
                <a:lnTo>
                  <a:pt x="1293075" y="996505"/>
                </a:lnTo>
                <a:lnTo>
                  <a:pt x="1291958" y="996035"/>
                </a:lnTo>
                <a:lnTo>
                  <a:pt x="1289329" y="996035"/>
                </a:lnTo>
                <a:lnTo>
                  <a:pt x="1288211" y="996505"/>
                </a:lnTo>
                <a:lnTo>
                  <a:pt x="1286344" y="998359"/>
                </a:lnTo>
                <a:lnTo>
                  <a:pt x="1285875" y="999490"/>
                </a:lnTo>
                <a:lnTo>
                  <a:pt x="1285875" y="1002118"/>
                </a:lnTo>
                <a:lnTo>
                  <a:pt x="1286344" y="1003236"/>
                </a:lnTo>
                <a:lnTo>
                  <a:pt x="1288211" y="1005103"/>
                </a:lnTo>
                <a:lnTo>
                  <a:pt x="1289329" y="1005560"/>
                </a:lnTo>
                <a:lnTo>
                  <a:pt x="1291958" y="1005560"/>
                </a:lnTo>
                <a:lnTo>
                  <a:pt x="1293075" y="1005103"/>
                </a:lnTo>
                <a:lnTo>
                  <a:pt x="1294942" y="1003236"/>
                </a:lnTo>
                <a:lnTo>
                  <a:pt x="1295400" y="1002118"/>
                </a:lnTo>
                <a:lnTo>
                  <a:pt x="1295400" y="999490"/>
                </a:lnTo>
                <a:close/>
              </a:path>
              <a:path w="4867275" h="1503679">
                <a:moveTo>
                  <a:pt x="1295400" y="501459"/>
                </a:moveTo>
                <a:lnTo>
                  <a:pt x="1294942" y="500341"/>
                </a:lnTo>
                <a:lnTo>
                  <a:pt x="1293075" y="498487"/>
                </a:lnTo>
                <a:lnTo>
                  <a:pt x="1291958" y="498017"/>
                </a:lnTo>
                <a:lnTo>
                  <a:pt x="1289329" y="498017"/>
                </a:lnTo>
                <a:lnTo>
                  <a:pt x="1288211" y="498487"/>
                </a:lnTo>
                <a:lnTo>
                  <a:pt x="1286344" y="500341"/>
                </a:lnTo>
                <a:lnTo>
                  <a:pt x="1285875" y="501459"/>
                </a:lnTo>
                <a:lnTo>
                  <a:pt x="1285875" y="504088"/>
                </a:lnTo>
                <a:lnTo>
                  <a:pt x="1286344" y="505218"/>
                </a:lnTo>
                <a:lnTo>
                  <a:pt x="1288211" y="507072"/>
                </a:lnTo>
                <a:lnTo>
                  <a:pt x="1289329" y="507542"/>
                </a:lnTo>
                <a:lnTo>
                  <a:pt x="1291958" y="507542"/>
                </a:lnTo>
                <a:lnTo>
                  <a:pt x="1293075" y="507072"/>
                </a:lnTo>
                <a:lnTo>
                  <a:pt x="1294942" y="505218"/>
                </a:lnTo>
                <a:lnTo>
                  <a:pt x="1295400" y="504088"/>
                </a:lnTo>
                <a:lnTo>
                  <a:pt x="1295400" y="501459"/>
                </a:lnTo>
                <a:close/>
              </a:path>
              <a:path w="4867275" h="1503679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4867275" h="1503679">
                <a:moveTo>
                  <a:pt x="1343025" y="1497507"/>
                </a:moveTo>
                <a:lnTo>
                  <a:pt x="1342567" y="1496390"/>
                </a:lnTo>
                <a:lnTo>
                  <a:pt x="1340700" y="1494523"/>
                </a:lnTo>
                <a:lnTo>
                  <a:pt x="1339583" y="1494053"/>
                </a:lnTo>
                <a:lnTo>
                  <a:pt x="1336954" y="1494053"/>
                </a:lnTo>
                <a:lnTo>
                  <a:pt x="1335836" y="1494523"/>
                </a:lnTo>
                <a:lnTo>
                  <a:pt x="1333969" y="1496390"/>
                </a:lnTo>
                <a:lnTo>
                  <a:pt x="1333500" y="1497507"/>
                </a:lnTo>
                <a:lnTo>
                  <a:pt x="1333500" y="1500136"/>
                </a:lnTo>
                <a:lnTo>
                  <a:pt x="1333969" y="1501254"/>
                </a:lnTo>
                <a:lnTo>
                  <a:pt x="1335836" y="1503121"/>
                </a:lnTo>
                <a:lnTo>
                  <a:pt x="1336954" y="1503578"/>
                </a:lnTo>
                <a:lnTo>
                  <a:pt x="1339583" y="1503578"/>
                </a:lnTo>
                <a:lnTo>
                  <a:pt x="1340700" y="1503121"/>
                </a:lnTo>
                <a:lnTo>
                  <a:pt x="1342567" y="1501254"/>
                </a:lnTo>
                <a:lnTo>
                  <a:pt x="1343025" y="1500136"/>
                </a:lnTo>
                <a:lnTo>
                  <a:pt x="1343025" y="1497507"/>
                </a:lnTo>
                <a:close/>
              </a:path>
              <a:path w="4867275" h="1503679">
                <a:moveTo>
                  <a:pt x="1343025" y="999490"/>
                </a:moveTo>
                <a:lnTo>
                  <a:pt x="1342567" y="998359"/>
                </a:lnTo>
                <a:lnTo>
                  <a:pt x="1340700" y="996505"/>
                </a:lnTo>
                <a:lnTo>
                  <a:pt x="1339583" y="996035"/>
                </a:lnTo>
                <a:lnTo>
                  <a:pt x="1336954" y="996035"/>
                </a:lnTo>
                <a:lnTo>
                  <a:pt x="1335836" y="996505"/>
                </a:lnTo>
                <a:lnTo>
                  <a:pt x="1333969" y="998359"/>
                </a:lnTo>
                <a:lnTo>
                  <a:pt x="1333500" y="999490"/>
                </a:lnTo>
                <a:lnTo>
                  <a:pt x="1333500" y="1002118"/>
                </a:lnTo>
                <a:lnTo>
                  <a:pt x="1333969" y="1003236"/>
                </a:lnTo>
                <a:lnTo>
                  <a:pt x="1335836" y="1005103"/>
                </a:lnTo>
                <a:lnTo>
                  <a:pt x="1336954" y="1005560"/>
                </a:lnTo>
                <a:lnTo>
                  <a:pt x="1339583" y="1005560"/>
                </a:lnTo>
                <a:lnTo>
                  <a:pt x="1340700" y="1005103"/>
                </a:lnTo>
                <a:lnTo>
                  <a:pt x="1342567" y="1003236"/>
                </a:lnTo>
                <a:lnTo>
                  <a:pt x="1343025" y="1002118"/>
                </a:lnTo>
                <a:lnTo>
                  <a:pt x="1343025" y="999490"/>
                </a:lnTo>
                <a:close/>
              </a:path>
              <a:path w="4867275" h="1503679">
                <a:moveTo>
                  <a:pt x="1343025" y="501459"/>
                </a:moveTo>
                <a:lnTo>
                  <a:pt x="1342567" y="500341"/>
                </a:lnTo>
                <a:lnTo>
                  <a:pt x="1340700" y="498487"/>
                </a:lnTo>
                <a:lnTo>
                  <a:pt x="1339583" y="498017"/>
                </a:lnTo>
                <a:lnTo>
                  <a:pt x="1336954" y="498017"/>
                </a:lnTo>
                <a:lnTo>
                  <a:pt x="1335836" y="498487"/>
                </a:lnTo>
                <a:lnTo>
                  <a:pt x="1333969" y="500341"/>
                </a:lnTo>
                <a:lnTo>
                  <a:pt x="1333500" y="501459"/>
                </a:lnTo>
                <a:lnTo>
                  <a:pt x="1333500" y="504088"/>
                </a:lnTo>
                <a:lnTo>
                  <a:pt x="1333969" y="505218"/>
                </a:lnTo>
                <a:lnTo>
                  <a:pt x="1335836" y="507072"/>
                </a:lnTo>
                <a:lnTo>
                  <a:pt x="1336954" y="507542"/>
                </a:lnTo>
                <a:lnTo>
                  <a:pt x="1339583" y="507542"/>
                </a:lnTo>
                <a:lnTo>
                  <a:pt x="1340700" y="507072"/>
                </a:lnTo>
                <a:lnTo>
                  <a:pt x="1342567" y="505218"/>
                </a:lnTo>
                <a:lnTo>
                  <a:pt x="1343025" y="504088"/>
                </a:lnTo>
                <a:lnTo>
                  <a:pt x="1343025" y="501459"/>
                </a:lnTo>
                <a:close/>
              </a:path>
              <a:path w="4867275" h="1503679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4867275" h="1503679">
                <a:moveTo>
                  <a:pt x="1390650" y="1497507"/>
                </a:moveTo>
                <a:lnTo>
                  <a:pt x="1390192" y="1496390"/>
                </a:lnTo>
                <a:lnTo>
                  <a:pt x="1388325" y="1494523"/>
                </a:lnTo>
                <a:lnTo>
                  <a:pt x="1387208" y="1494053"/>
                </a:lnTo>
                <a:lnTo>
                  <a:pt x="1384579" y="1494053"/>
                </a:lnTo>
                <a:lnTo>
                  <a:pt x="1383461" y="1494523"/>
                </a:lnTo>
                <a:lnTo>
                  <a:pt x="1381594" y="1496390"/>
                </a:lnTo>
                <a:lnTo>
                  <a:pt x="1381125" y="1497507"/>
                </a:lnTo>
                <a:lnTo>
                  <a:pt x="1381125" y="1500136"/>
                </a:lnTo>
                <a:lnTo>
                  <a:pt x="1381594" y="1501254"/>
                </a:lnTo>
                <a:lnTo>
                  <a:pt x="1383461" y="1503121"/>
                </a:lnTo>
                <a:lnTo>
                  <a:pt x="1384579" y="1503578"/>
                </a:lnTo>
                <a:lnTo>
                  <a:pt x="1387208" y="1503578"/>
                </a:lnTo>
                <a:lnTo>
                  <a:pt x="1388325" y="1503121"/>
                </a:lnTo>
                <a:lnTo>
                  <a:pt x="1390192" y="1501254"/>
                </a:lnTo>
                <a:lnTo>
                  <a:pt x="1390650" y="1500136"/>
                </a:lnTo>
                <a:lnTo>
                  <a:pt x="1390650" y="1497507"/>
                </a:lnTo>
                <a:close/>
              </a:path>
              <a:path w="4867275" h="1503679">
                <a:moveTo>
                  <a:pt x="1390650" y="999490"/>
                </a:moveTo>
                <a:lnTo>
                  <a:pt x="1390192" y="998359"/>
                </a:lnTo>
                <a:lnTo>
                  <a:pt x="1388325" y="996505"/>
                </a:lnTo>
                <a:lnTo>
                  <a:pt x="1387208" y="996035"/>
                </a:lnTo>
                <a:lnTo>
                  <a:pt x="1384579" y="996035"/>
                </a:lnTo>
                <a:lnTo>
                  <a:pt x="1383461" y="996505"/>
                </a:lnTo>
                <a:lnTo>
                  <a:pt x="1381594" y="998359"/>
                </a:lnTo>
                <a:lnTo>
                  <a:pt x="1381125" y="999490"/>
                </a:lnTo>
                <a:lnTo>
                  <a:pt x="1381125" y="1002118"/>
                </a:lnTo>
                <a:lnTo>
                  <a:pt x="1381594" y="1003236"/>
                </a:lnTo>
                <a:lnTo>
                  <a:pt x="1383461" y="1005103"/>
                </a:lnTo>
                <a:lnTo>
                  <a:pt x="1384579" y="1005560"/>
                </a:lnTo>
                <a:lnTo>
                  <a:pt x="1387208" y="1005560"/>
                </a:lnTo>
                <a:lnTo>
                  <a:pt x="1388325" y="1005103"/>
                </a:lnTo>
                <a:lnTo>
                  <a:pt x="1390192" y="1003236"/>
                </a:lnTo>
                <a:lnTo>
                  <a:pt x="1390650" y="1002118"/>
                </a:lnTo>
                <a:lnTo>
                  <a:pt x="1390650" y="999490"/>
                </a:lnTo>
                <a:close/>
              </a:path>
              <a:path w="4867275" h="1503679">
                <a:moveTo>
                  <a:pt x="1390650" y="501459"/>
                </a:moveTo>
                <a:lnTo>
                  <a:pt x="1390192" y="500341"/>
                </a:lnTo>
                <a:lnTo>
                  <a:pt x="1388325" y="498487"/>
                </a:lnTo>
                <a:lnTo>
                  <a:pt x="1387208" y="498017"/>
                </a:lnTo>
                <a:lnTo>
                  <a:pt x="1384579" y="498017"/>
                </a:lnTo>
                <a:lnTo>
                  <a:pt x="1383461" y="498487"/>
                </a:lnTo>
                <a:lnTo>
                  <a:pt x="1381594" y="500341"/>
                </a:lnTo>
                <a:lnTo>
                  <a:pt x="1381125" y="501459"/>
                </a:lnTo>
                <a:lnTo>
                  <a:pt x="1381125" y="504088"/>
                </a:lnTo>
                <a:lnTo>
                  <a:pt x="1381594" y="505218"/>
                </a:lnTo>
                <a:lnTo>
                  <a:pt x="1383461" y="507072"/>
                </a:lnTo>
                <a:lnTo>
                  <a:pt x="1384579" y="507542"/>
                </a:lnTo>
                <a:lnTo>
                  <a:pt x="1387208" y="507542"/>
                </a:lnTo>
                <a:lnTo>
                  <a:pt x="1388325" y="507072"/>
                </a:lnTo>
                <a:lnTo>
                  <a:pt x="1390192" y="505218"/>
                </a:lnTo>
                <a:lnTo>
                  <a:pt x="1390650" y="504088"/>
                </a:lnTo>
                <a:lnTo>
                  <a:pt x="1390650" y="501459"/>
                </a:lnTo>
                <a:close/>
              </a:path>
              <a:path w="4867275" h="1503679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4867275" h="1503679">
                <a:moveTo>
                  <a:pt x="1438275" y="1497507"/>
                </a:moveTo>
                <a:lnTo>
                  <a:pt x="1437817" y="1496390"/>
                </a:lnTo>
                <a:lnTo>
                  <a:pt x="1435950" y="1494523"/>
                </a:lnTo>
                <a:lnTo>
                  <a:pt x="1434833" y="1494053"/>
                </a:lnTo>
                <a:lnTo>
                  <a:pt x="1432204" y="1494053"/>
                </a:lnTo>
                <a:lnTo>
                  <a:pt x="1431086" y="1494523"/>
                </a:lnTo>
                <a:lnTo>
                  <a:pt x="1429219" y="1496390"/>
                </a:lnTo>
                <a:lnTo>
                  <a:pt x="1428750" y="1497507"/>
                </a:lnTo>
                <a:lnTo>
                  <a:pt x="1428750" y="1500136"/>
                </a:lnTo>
                <a:lnTo>
                  <a:pt x="1429219" y="1501254"/>
                </a:lnTo>
                <a:lnTo>
                  <a:pt x="1431086" y="1503121"/>
                </a:lnTo>
                <a:lnTo>
                  <a:pt x="1432204" y="1503578"/>
                </a:lnTo>
                <a:lnTo>
                  <a:pt x="1434833" y="1503578"/>
                </a:lnTo>
                <a:lnTo>
                  <a:pt x="1435950" y="1503121"/>
                </a:lnTo>
                <a:lnTo>
                  <a:pt x="1437817" y="1501254"/>
                </a:lnTo>
                <a:lnTo>
                  <a:pt x="1438275" y="1500136"/>
                </a:lnTo>
                <a:lnTo>
                  <a:pt x="1438275" y="1497507"/>
                </a:lnTo>
                <a:close/>
              </a:path>
              <a:path w="4867275" h="1503679">
                <a:moveTo>
                  <a:pt x="1438275" y="999490"/>
                </a:moveTo>
                <a:lnTo>
                  <a:pt x="1437817" y="998359"/>
                </a:lnTo>
                <a:lnTo>
                  <a:pt x="1435950" y="996505"/>
                </a:lnTo>
                <a:lnTo>
                  <a:pt x="1434833" y="996035"/>
                </a:lnTo>
                <a:lnTo>
                  <a:pt x="1432204" y="996035"/>
                </a:lnTo>
                <a:lnTo>
                  <a:pt x="1431086" y="996505"/>
                </a:lnTo>
                <a:lnTo>
                  <a:pt x="1429219" y="998359"/>
                </a:lnTo>
                <a:lnTo>
                  <a:pt x="1428750" y="999490"/>
                </a:lnTo>
                <a:lnTo>
                  <a:pt x="1428750" y="1002118"/>
                </a:lnTo>
                <a:lnTo>
                  <a:pt x="1429219" y="1003236"/>
                </a:lnTo>
                <a:lnTo>
                  <a:pt x="1431086" y="1005103"/>
                </a:lnTo>
                <a:lnTo>
                  <a:pt x="1432204" y="1005560"/>
                </a:lnTo>
                <a:lnTo>
                  <a:pt x="1434833" y="1005560"/>
                </a:lnTo>
                <a:lnTo>
                  <a:pt x="1435950" y="1005103"/>
                </a:lnTo>
                <a:lnTo>
                  <a:pt x="1437817" y="1003236"/>
                </a:lnTo>
                <a:lnTo>
                  <a:pt x="1438275" y="1002118"/>
                </a:lnTo>
                <a:lnTo>
                  <a:pt x="1438275" y="999490"/>
                </a:lnTo>
                <a:close/>
              </a:path>
              <a:path w="4867275" h="1503679">
                <a:moveTo>
                  <a:pt x="1438275" y="501459"/>
                </a:moveTo>
                <a:lnTo>
                  <a:pt x="1437817" y="500341"/>
                </a:lnTo>
                <a:lnTo>
                  <a:pt x="1435950" y="498487"/>
                </a:lnTo>
                <a:lnTo>
                  <a:pt x="1434833" y="498017"/>
                </a:lnTo>
                <a:lnTo>
                  <a:pt x="1432204" y="498017"/>
                </a:lnTo>
                <a:lnTo>
                  <a:pt x="1431086" y="498487"/>
                </a:lnTo>
                <a:lnTo>
                  <a:pt x="1429219" y="500341"/>
                </a:lnTo>
                <a:lnTo>
                  <a:pt x="1428750" y="501459"/>
                </a:lnTo>
                <a:lnTo>
                  <a:pt x="1428750" y="504088"/>
                </a:lnTo>
                <a:lnTo>
                  <a:pt x="1429219" y="505218"/>
                </a:lnTo>
                <a:lnTo>
                  <a:pt x="1431086" y="507072"/>
                </a:lnTo>
                <a:lnTo>
                  <a:pt x="1432204" y="507542"/>
                </a:lnTo>
                <a:lnTo>
                  <a:pt x="1434833" y="507542"/>
                </a:lnTo>
                <a:lnTo>
                  <a:pt x="1435950" y="507072"/>
                </a:lnTo>
                <a:lnTo>
                  <a:pt x="1437817" y="505218"/>
                </a:lnTo>
                <a:lnTo>
                  <a:pt x="1438275" y="504088"/>
                </a:lnTo>
                <a:lnTo>
                  <a:pt x="1438275" y="501459"/>
                </a:lnTo>
                <a:close/>
              </a:path>
              <a:path w="4867275" h="1503679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4867275" h="1503679">
                <a:moveTo>
                  <a:pt x="1485900" y="1497507"/>
                </a:moveTo>
                <a:lnTo>
                  <a:pt x="1485442" y="1496390"/>
                </a:lnTo>
                <a:lnTo>
                  <a:pt x="1483575" y="1494523"/>
                </a:lnTo>
                <a:lnTo>
                  <a:pt x="1482458" y="1494053"/>
                </a:lnTo>
                <a:lnTo>
                  <a:pt x="1479829" y="1494053"/>
                </a:lnTo>
                <a:lnTo>
                  <a:pt x="1478711" y="1494523"/>
                </a:lnTo>
                <a:lnTo>
                  <a:pt x="1476844" y="1496390"/>
                </a:lnTo>
                <a:lnTo>
                  <a:pt x="1476375" y="1497507"/>
                </a:lnTo>
                <a:lnTo>
                  <a:pt x="1476375" y="1500136"/>
                </a:lnTo>
                <a:lnTo>
                  <a:pt x="1476844" y="1501254"/>
                </a:lnTo>
                <a:lnTo>
                  <a:pt x="1478711" y="1503121"/>
                </a:lnTo>
                <a:lnTo>
                  <a:pt x="1479829" y="1503578"/>
                </a:lnTo>
                <a:lnTo>
                  <a:pt x="1482458" y="1503578"/>
                </a:lnTo>
                <a:lnTo>
                  <a:pt x="1483575" y="1503121"/>
                </a:lnTo>
                <a:lnTo>
                  <a:pt x="1485442" y="1501254"/>
                </a:lnTo>
                <a:lnTo>
                  <a:pt x="1485900" y="1500136"/>
                </a:lnTo>
                <a:lnTo>
                  <a:pt x="1485900" y="1497507"/>
                </a:lnTo>
                <a:close/>
              </a:path>
              <a:path w="4867275" h="1503679">
                <a:moveTo>
                  <a:pt x="1485900" y="999490"/>
                </a:moveTo>
                <a:lnTo>
                  <a:pt x="1485442" y="998359"/>
                </a:lnTo>
                <a:lnTo>
                  <a:pt x="1483575" y="996505"/>
                </a:lnTo>
                <a:lnTo>
                  <a:pt x="1482458" y="996035"/>
                </a:lnTo>
                <a:lnTo>
                  <a:pt x="1479829" y="996035"/>
                </a:lnTo>
                <a:lnTo>
                  <a:pt x="1478711" y="996505"/>
                </a:lnTo>
                <a:lnTo>
                  <a:pt x="1476844" y="998359"/>
                </a:lnTo>
                <a:lnTo>
                  <a:pt x="1476375" y="999490"/>
                </a:lnTo>
                <a:lnTo>
                  <a:pt x="1476375" y="1002118"/>
                </a:lnTo>
                <a:lnTo>
                  <a:pt x="1476844" y="1003236"/>
                </a:lnTo>
                <a:lnTo>
                  <a:pt x="1478711" y="1005103"/>
                </a:lnTo>
                <a:lnTo>
                  <a:pt x="1479829" y="1005560"/>
                </a:lnTo>
                <a:lnTo>
                  <a:pt x="1482458" y="1005560"/>
                </a:lnTo>
                <a:lnTo>
                  <a:pt x="1483575" y="1005103"/>
                </a:lnTo>
                <a:lnTo>
                  <a:pt x="1485442" y="1003236"/>
                </a:lnTo>
                <a:lnTo>
                  <a:pt x="1485900" y="1002118"/>
                </a:lnTo>
                <a:lnTo>
                  <a:pt x="1485900" y="999490"/>
                </a:lnTo>
                <a:close/>
              </a:path>
              <a:path w="4867275" h="1503679">
                <a:moveTo>
                  <a:pt x="1485900" y="501459"/>
                </a:moveTo>
                <a:lnTo>
                  <a:pt x="1485442" y="500341"/>
                </a:lnTo>
                <a:lnTo>
                  <a:pt x="1483575" y="498487"/>
                </a:lnTo>
                <a:lnTo>
                  <a:pt x="1482458" y="498017"/>
                </a:lnTo>
                <a:lnTo>
                  <a:pt x="1479829" y="498017"/>
                </a:lnTo>
                <a:lnTo>
                  <a:pt x="1478711" y="498487"/>
                </a:lnTo>
                <a:lnTo>
                  <a:pt x="1476844" y="500341"/>
                </a:lnTo>
                <a:lnTo>
                  <a:pt x="1476375" y="501459"/>
                </a:lnTo>
                <a:lnTo>
                  <a:pt x="1476375" y="504088"/>
                </a:lnTo>
                <a:lnTo>
                  <a:pt x="1476844" y="505218"/>
                </a:lnTo>
                <a:lnTo>
                  <a:pt x="1478711" y="507072"/>
                </a:lnTo>
                <a:lnTo>
                  <a:pt x="1479829" y="507542"/>
                </a:lnTo>
                <a:lnTo>
                  <a:pt x="1482458" y="507542"/>
                </a:lnTo>
                <a:lnTo>
                  <a:pt x="1483575" y="507072"/>
                </a:lnTo>
                <a:lnTo>
                  <a:pt x="1485442" y="505218"/>
                </a:lnTo>
                <a:lnTo>
                  <a:pt x="1485900" y="504088"/>
                </a:lnTo>
                <a:lnTo>
                  <a:pt x="1485900" y="501459"/>
                </a:lnTo>
                <a:close/>
              </a:path>
              <a:path w="4867275" h="1503679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4867275" h="1503679">
                <a:moveTo>
                  <a:pt x="1533525" y="1497507"/>
                </a:moveTo>
                <a:lnTo>
                  <a:pt x="1533067" y="1496390"/>
                </a:lnTo>
                <a:lnTo>
                  <a:pt x="1531200" y="1494523"/>
                </a:lnTo>
                <a:lnTo>
                  <a:pt x="1530083" y="1494053"/>
                </a:lnTo>
                <a:lnTo>
                  <a:pt x="1527454" y="1494053"/>
                </a:lnTo>
                <a:lnTo>
                  <a:pt x="1526336" y="1494523"/>
                </a:lnTo>
                <a:lnTo>
                  <a:pt x="1524469" y="1496390"/>
                </a:lnTo>
                <a:lnTo>
                  <a:pt x="1524000" y="1497507"/>
                </a:lnTo>
                <a:lnTo>
                  <a:pt x="1524000" y="1500136"/>
                </a:lnTo>
                <a:lnTo>
                  <a:pt x="1524469" y="1501254"/>
                </a:lnTo>
                <a:lnTo>
                  <a:pt x="1526336" y="1503121"/>
                </a:lnTo>
                <a:lnTo>
                  <a:pt x="1527454" y="1503578"/>
                </a:lnTo>
                <a:lnTo>
                  <a:pt x="1530083" y="1503578"/>
                </a:lnTo>
                <a:lnTo>
                  <a:pt x="1531200" y="1503121"/>
                </a:lnTo>
                <a:lnTo>
                  <a:pt x="1533067" y="1501254"/>
                </a:lnTo>
                <a:lnTo>
                  <a:pt x="1533525" y="1500136"/>
                </a:lnTo>
                <a:lnTo>
                  <a:pt x="1533525" y="1497507"/>
                </a:lnTo>
                <a:close/>
              </a:path>
              <a:path w="4867275" h="1503679">
                <a:moveTo>
                  <a:pt x="1533525" y="999490"/>
                </a:moveTo>
                <a:lnTo>
                  <a:pt x="1533067" y="998359"/>
                </a:lnTo>
                <a:lnTo>
                  <a:pt x="1531200" y="996505"/>
                </a:lnTo>
                <a:lnTo>
                  <a:pt x="1530083" y="996035"/>
                </a:lnTo>
                <a:lnTo>
                  <a:pt x="1527454" y="996035"/>
                </a:lnTo>
                <a:lnTo>
                  <a:pt x="1526336" y="996505"/>
                </a:lnTo>
                <a:lnTo>
                  <a:pt x="1524469" y="998359"/>
                </a:lnTo>
                <a:lnTo>
                  <a:pt x="1524000" y="999490"/>
                </a:lnTo>
                <a:lnTo>
                  <a:pt x="1524000" y="1002118"/>
                </a:lnTo>
                <a:lnTo>
                  <a:pt x="1524469" y="1003236"/>
                </a:lnTo>
                <a:lnTo>
                  <a:pt x="1526336" y="1005103"/>
                </a:lnTo>
                <a:lnTo>
                  <a:pt x="1527454" y="1005560"/>
                </a:lnTo>
                <a:lnTo>
                  <a:pt x="1530083" y="1005560"/>
                </a:lnTo>
                <a:lnTo>
                  <a:pt x="1531200" y="1005103"/>
                </a:lnTo>
                <a:lnTo>
                  <a:pt x="1533067" y="1003236"/>
                </a:lnTo>
                <a:lnTo>
                  <a:pt x="1533525" y="1002118"/>
                </a:lnTo>
                <a:lnTo>
                  <a:pt x="1533525" y="999490"/>
                </a:lnTo>
                <a:close/>
              </a:path>
              <a:path w="4867275" h="1503679">
                <a:moveTo>
                  <a:pt x="1533525" y="501459"/>
                </a:moveTo>
                <a:lnTo>
                  <a:pt x="1533067" y="500341"/>
                </a:lnTo>
                <a:lnTo>
                  <a:pt x="1531200" y="498487"/>
                </a:lnTo>
                <a:lnTo>
                  <a:pt x="1530083" y="498017"/>
                </a:lnTo>
                <a:lnTo>
                  <a:pt x="1527454" y="498017"/>
                </a:lnTo>
                <a:lnTo>
                  <a:pt x="1526336" y="498487"/>
                </a:lnTo>
                <a:lnTo>
                  <a:pt x="1524469" y="500341"/>
                </a:lnTo>
                <a:lnTo>
                  <a:pt x="1524000" y="501459"/>
                </a:lnTo>
                <a:lnTo>
                  <a:pt x="1524000" y="504088"/>
                </a:lnTo>
                <a:lnTo>
                  <a:pt x="1524469" y="505218"/>
                </a:lnTo>
                <a:lnTo>
                  <a:pt x="1526336" y="507072"/>
                </a:lnTo>
                <a:lnTo>
                  <a:pt x="1527454" y="507542"/>
                </a:lnTo>
                <a:lnTo>
                  <a:pt x="1530083" y="507542"/>
                </a:lnTo>
                <a:lnTo>
                  <a:pt x="1531200" y="507072"/>
                </a:lnTo>
                <a:lnTo>
                  <a:pt x="1533067" y="505218"/>
                </a:lnTo>
                <a:lnTo>
                  <a:pt x="1533525" y="504088"/>
                </a:lnTo>
                <a:lnTo>
                  <a:pt x="1533525" y="501459"/>
                </a:lnTo>
                <a:close/>
              </a:path>
              <a:path w="4867275" h="1503679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4867275" h="1503679">
                <a:moveTo>
                  <a:pt x="1581150" y="1497507"/>
                </a:moveTo>
                <a:lnTo>
                  <a:pt x="1580692" y="1496390"/>
                </a:lnTo>
                <a:lnTo>
                  <a:pt x="1578825" y="1494523"/>
                </a:lnTo>
                <a:lnTo>
                  <a:pt x="1577708" y="1494053"/>
                </a:lnTo>
                <a:lnTo>
                  <a:pt x="1575079" y="1494053"/>
                </a:lnTo>
                <a:lnTo>
                  <a:pt x="1573961" y="1494523"/>
                </a:lnTo>
                <a:lnTo>
                  <a:pt x="1572094" y="1496390"/>
                </a:lnTo>
                <a:lnTo>
                  <a:pt x="1571625" y="1497507"/>
                </a:lnTo>
                <a:lnTo>
                  <a:pt x="1571625" y="1500136"/>
                </a:lnTo>
                <a:lnTo>
                  <a:pt x="1572094" y="1501254"/>
                </a:lnTo>
                <a:lnTo>
                  <a:pt x="1573961" y="1503121"/>
                </a:lnTo>
                <a:lnTo>
                  <a:pt x="1575079" y="1503578"/>
                </a:lnTo>
                <a:lnTo>
                  <a:pt x="1577708" y="1503578"/>
                </a:lnTo>
                <a:lnTo>
                  <a:pt x="1578825" y="1503121"/>
                </a:lnTo>
                <a:lnTo>
                  <a:pt x="1580692" y="1501254"/>
                </a:lnTo>
                <a:lnTo>
                  <a:pt x="1581150" y="1500136"/>
                </a:lnTo>
                <a:lnTo>
                  <a:pt x="1581150" y="1497507"/>
                </a:lnTo>
                <a:close/>
              </a:path>
              <a:path w="4867275" h="1503679">
                <a:moveTo>
                  <a:pt x="1581150" y="999490"/>
                </a:moveTo>
                <a:lnTo>
                  <a:pt x="1580692" y="998359"/>
                </a:lnTo>
                <a:lnTo>
                  <a:pt x="1578825" y="996505"/>
                </a:lnTo>
                <a:lnTo>
                  <a:pt x="1577708" y="996035"/>
                </a:lnTo>
                <a:lnTo>
                  <a:pt x="1575079" y="996035"/>
                </a:lnTo>
                <a:lnTo>
                  <a:pt x="1573961" y="996505"/>
                </a:lnTo>
                <a:lnTo>
                  <a:pt x="1572094" y="998359"/>
                </a:lnTo>
                <a:lnTo>
                  <a:pt x="1571625" y="999490"/>
                </a:lnTo>
                <a:lnTo>
                  <a:pt x="1571625" y="1002118"/>
                </a:lnTo>
                <a:lnTo>
                  <a:pt x="1572094" y="1003236"/>
                </a:lnTo>
                <a:lnTo>
                  <a:pt x="1573961" y="1005103"/>
                </a:lnTo>
                <a:lnTo>
                  <a:pt x="1575079" y="1005560"/>
                </a:lnTo>
                <a:lnTo>
                  <a:pt x="1577708" y="1005560"/>
                </a:lnTo>
                <a:lnTo>
                  <a:pt x="1578825" y="1005103"/>
                </a:lnTo>
                <a:lnTo>
                  <a:pt x="1580692" y="1003236"/>
                </a:lnTo>
                <a:lnTo>
                  <a:pt x="1581150" y="1002118"/>
                </a:lnTo>
                <a:lnTo>
                  <a:pt x="1581150" y="999490"/>
                </a:lnTo>
                <a:close/>
              </a:path>
              <a:path w="4867275" h="1503679">
                <a:moveTo>
                  <a:pt x="1581150" y="501459"/>
                </a:moveTo>
                <a:lnTo>
                  <a:pt x="1580692" y="500341"/>
                </a:lnTo>
                <a:lnTo>
                  <a:pt x="1578825" y="498487"/>
                </a:lnTo>
                <a:lnTo>
                  <a:pt x="1577708" y="498017"/>
                </a:lnTo>
                <a:lnTo>
                  <a:pt x="1575079" y="498017"/>
                </a:lnTo>
                <a:lnTo>
                  <a:pt x="1573961" y="498487"/>
                </a:lnTo>
                <a:lnTo>
                  <a:pt x="1572094" y="500341"/>
                </a:lnTo>
                <a:lnTo>
                  <a:pt x="1571625" y="501459"/>
                </a:lnTo>
                <a:lnTo>
                  <a:pt x="1571625" y="504088"/>
                </a:lnTo>
                <a:lnTo>
                  <a:pt x="1572094" y="505218"/>
                </a:lnTo>
                <a:lnTo>
                  <a:pt x="1573961" y="507072"/>
                </a:lnTo>
                <a:lnTo>
                  <a:pt x="1575079" y="507542"/>
                </a:lnTo>
                <a:lnTo>
                  <a:pt x="1577708" y="507542"/>
                </a:lnTo>
                <a:lnTo>
                  <a:pt x="1578825" y="507072"/>
                </a:lnTo>
                <a:lnTo>
                  <a:pt x="1580692" y="505218"/>
                </a:lnTo>
                <a:lnTo>
                  <a:pt x="1581150" y="504088"/>
                </a:lnTo>
                <a:lnTo>
                  <a:pt x="1581150" y="501459"/>
                </a:lnTo>
                <a:close/>
              </a:path>
              <a:path w="4867275" h="1503679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4867275" h="1503679">
                <a:moveTo>
                  <a:pt x="1628775" y="1497507"/>
                </a:moveTo>
                <a:lnTo>
                  <a:pt x="1628317" y="1496390"/>
                </a:lnTo>
                <a:lnTo>
                  <a:pt x="1626450" y="1494523"/>
                </a:lnTo>
                <a:lnTo>
                  <a:pt x="1625333" y="1494053"/>
                </a:lnTo>
                <a:lnTo>
                  <a:pt x="1622704" y="1494053"/>
                </a:lnTo>
                <a:lnTo>
                  <a:pt x="1621586" y="1494523"/>
                </a:lnTo>
                <a:lnTo>
                  <a:pt x="1619719" y="1496390"/>
                </a:lnTo>
                <a:lnTo>
                  <a:pt x="1619250" y="1497507"/>
                </a:lnTo>
                <a:lnTo>
                  <a:pt x="1619250" y="1500136"/>
                </a:lnTo>
                <a:lnTo>
                  <a:pt x="1619719" y="1501254"/>
                </a:lnTo>
                <a:lnTo>
                  <a:pt x="1621586" y="1503121"/>
                </a:lnTo>
                <a:lnTo>
                  <a:pt x="1622704" y="1503578"/>
                </a:lnTo>
                <a:lnTo>
                  <a:pt x="1625333" y="1503578"/>
                </a:lnTo>
                <a:lnTo>
                  <a:pt x="1626450" y="1503121"/>
                </a:lnTo>
                <a:lnTo>
                  <a:pt x="1628317" y="1501254"/>
                </a:lnTo>
                <a:lnTo>
                  <a:pt x="1628775" y="1500136"/>
                </a:lnTo>
                <a:lnTo>
                  <a:pt x="1628775" y="1497507"/>
                </a:lnTo>
                <a:close/>
              </a:path>
              <a:path w="4867275" h="1503679">
                <a:moveTo>
                  <a:pt x="1628775" y="999490"/>
                </a:moveTo>
                <a:lnTo>
                  <a:pt x="1628317" y="998359"/>
                </a:lnTo>
                <a:lnTo>
                  <a:pt x="1626450" y="996505"/>
                </a:lnTo>
                <a:lnTo>
                  <a:pt x="1625333" y="996035"/>
                </a:lnTo>
                <a:lnTo>
                  <a:pt x="1622704" y="996035"/>
                </a:lnTo>
                <a:lnTo>
                  <a:pt x="1621586" y="996505"/>
                </a:lnTo>
                <a:lnTo>
                  <a:pt x="1619719" y="998359"/>
                </a:lnTo>
                <a:lnTo>
                  <a:pt x="1619250" y="999490"/>
                </a:lnTo>
                <a:lnTo>
                  <a:pt x="1619250" y="1002118"/>
                </a:lnTo>
                <a:lnTo>
                  <a:pt x="1619719" y="1003236"/>
                </a:lnTo>
                <a:lnTo>
                  <a:pt x="1621586" y="1005103"/>
                </a:lnTo>
                <a:lnTo>
                  <a:pt x="1622704" y="1005560"/>
                </a:lnTo>
                <a:lnTo>
                  <a:pt x="1625333" y="1005560"/>
                </a:lnTo>
                <a:lnTo>
                  <a:pt x="1626450" y="1005103"/>
                </a:lnTo>
                <a:lnTo>
                  <a:pt x="1628317" y="1003236"/>
                </a:lnTo>
                <a:lnTo>
                  <a:pt x="1628775" y="1002118"/>
                </a:lnTo>
                <a:lnTo>
                  <a:pt x="1628775" y="999490"/>
                </a:lnTo>
                <a:close/>
              </a:path>
              <a:path w="4867275" h="1503679">
                <a:moveTo>
                  <a:pt x="1628775" y="501459"/>
                </a:moveTo>
                <a:lnTo>
                  <a:pt x="1628317" y="500341"/>
                </a:lnTo>
                <a:lnTo>
                  <a:pt x="1626450" y="498487"/>
                </a:lnTo>
                <a:lnTo>
                  <a:pt x="1625333" y="498017"/>
                </a:lnTo>
                <a:lnTo>
                  <a:pt x="1622704" y="498017"/>
                </a:lnTo>
                <a:lnTo>
                  <a:pt x="1621586" y="498487"/>
                </a:lnTo>
                <a:lnTo>
                  <a:pt x="1619719" y="500341"/>
                </a:lnTo>
                <a:lnTo>
                  <a:pt x="1619250" y="501459"/>
                </a:lnTo>
                <a:lnTo>
                  <a:pt x="1619250" y="504088"/>
                </a:lnTo>
                <a:lnTo>
                  <a:pt x="1619719" y="505218"/>
                </a:lnTo>
                <a:lnTo>
                  <a:pt x="1621586" y="507072"/>
                </a:lnTo>
                <a:lnTo>
                  <a:pt x="1622704" y="507542"/>
                </a:lnTo>
                <a:lnTo>
                  <a:pt x="1625333" y="507542"/>
                </a:lnTo>
                <a:lnTo>
                  <a:pt x="1626450" y="507072"/>
                </a:lnTo>
                <a:lnTo>
                  <a:pt x="1628317" y="505218"/>
                </a:lnTo>
                <a:lnTo>
                  <a:pt x="1628775" y="504088"/>
                </a:lnTo>
                <a:lnTo>
                  <a:pt x="1628775" y="501459"/>
                </a:lnTo>
                <a:close/>
              </a:path>
              <a:path w="4867275" h="1503679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4867275" h="1503679">
                <a:moveTo>
                  <a:pt x="1676400" y="1497507"/>
                </a:moveTo>
                <a:lnTo>
                  <a:pt x="1675942" y="1496390"/>
                </a:lnTo>
                <a:lnTo>
                  <a:pt x="1674075" y="1494523"/>
                </a:lnTo>
                <a:lnTo>
                  <a:pt x="1672958" y="1494053"/>
                </a:lnTo>
                <a:lnTo>
                  <a:pt x="1670329" y="1494053"/>
                </a:lnTo>
                <a:lnTo>
                  <a:pt x="1669211" y="1494523"/>
                </a:lnTo>
                <a:lnTo>
                  <a:pt x="1667344" y="1496390"/>
                </a:lnTo>
                <a:lnTo>
                  <a:pt x="1666875" y="1497507"/>
                </a:lnTo>
                <a:lnTo>
                  <a:pt x="1666875" y="1500136"/>
                </a:lnTo>
                <a:lnTo>
                  <a:pt x="1667344" y="1501254"/>
                </a:lnTo>
                <a:lnTo>
                  <a:pt x="1669211" y="1503121"/>
                </a:lnTo>
                <a:lnTo>
                  <a:pt x="1670329" y="1503578"/>
                </a:lnTo>
                <a:lnTo>
                  <a:pt x="1672958" y="1503578"/>
                </a:lnTo>
                <a:lnTo>
                  <a:pt x="1674075" y="1503121"/>
                </a:lnTo>
                <a:lnTo>
                  <a:pt x="1675942" y="1501254"/>
                </a:lnTo>
                <a:lnTo>
                  <a:pt x="1676400" y="1500136"/>
                </a:lnTo>
                <a:lnTo>
                  <a:pt x="1676400" y="1497507"/>
                </a:lnTo>
                <a:close/>
              </a:path>
              <a:path w="4867275" h="1503679">
                <a:moveTo>
                  <a:pt x="1676400" y="999490"/>
                </a:moveTo>
                <a:lnTo>
                  <a:pt x="1675942" y="998359"/>
                </a:lnTo>
                <a:lnTo>
                  <a:pt x="1674075" y="996505"/>
                </a:lnTo>
                <a:lnTo>
                  <a:pt x="1672958" y="996035"/>
                </a:lnTo>
                <a:lnTo>
                  <a:pt x="1670329" y="996035"/>
                </a:lnTo>
                <a:lnTo>
                  <a:pt x="1669211" y="996505"/>
                </a:lnTo>
                <a:lnTo>
                  <a:pt x="1667344" y="998359"/>
                </a:lnTo>
                <a:lnTo>
                  <a:pt x="1666875" y="999490"/>
                </a:lnTo>
                <a:lnTo>
                  <a:pt x="1666875" y="1002118"/>
                </a:lnTo>
                <a:lnTo>
                  <a:pt x="1667344" y="1003236"/>
                </a:lnTo>
                <a:lnTo>
                  <a:pt x="1669211" y="1005103"/>
                </a:lnTo>
                <a:lnTo>
                  <a:pt x="1670329" y="1005560"/>
                </a:lnTo>
                <a:lnTo>
                  <a:pt x="1672958" y="1005560"/>
                </a:lnTo>
                <a:lnTo>
                  <a:pt x="1674075" y="1005103"/>
                </a:lnTo>
                <a:lnTo>
                  <a:pt x="1675942" y="1003236"/>
                </a:lnTo>
                <a:lnTo>
                  <a:pt x="1676400" y="1002118"/>
                </a:lnTo>
                <a:lnTo>
                  <a:pt x="1676400" y="999490"/>
                </a:lnTo>
                <a:close/>
              </a:path>
              <a:path w="4867275" h="1503679">
                <a:moveTo>
                  <a:pt x="1676400" y="501459"/>
                </a:moveTo>
                <a:lnTo>
                  <a:pt x="1675942" y="500341"/>
                </a:lnTo>
                <a:lnTo>
                  <a:pt x="1674075" y="498487"/>
                </a:lnTo>
                <a:lnTo>
                  <a:pt x="1672958" y="498017"/>
                </a:lnTo>
                <a:lnTo>
                  <a:pt x="1670329" y="498017"/>
                </a:lnTo>
                <a:lnTo>
                  <a:pt x="1669211" y="498487"/>
                </a:lnTo>
                <a:lnTo>
                  <a:pt x="1667344" y="500341"/>
                </a:lnTo>
                <a:lnTo>
                  <a:pt x="1666875" y="501459"/>
                </a:lnTo>
                <a:lnTo>
                  <a:pt x="1666875" y="504088"/>
                </a:lnTo>
                <a:lnTo>
                  <a:pt x="1667344" y="505218"/>
                </a:lnTo>
                <a:lnTo>
                  <a:pt x="1669211" y="507072"/>
                </a:lnTo>
                <a:lnTo>
                  <a:pt x="1670329" y="507542"/>
                </a:lnTo>
                <a:lnTo>
                  <a:pt x="1672958" y="507542"/>
                </a:lnTo>
                <a:lnTo>
                  <a:pt x="1674075" y="507072"/>
                </a:lnTo>
                <a:lnTo>
                  <a:pt x="1675942" y="505218"/>
                </a:lnTo>
                <a:lnTo>
                  <a:pt x="1676400" y="504088"/>
                </a:lnTo>
                <a:lnTo>
                  <a:pt x="1676400" y="501459"/>
                </a:lnTo>
                <a:close/>
              </a:path>
              <a:path w="4867275" h="1503679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4867275" h="1503679">
                <a:moveTo>
                  <a:pt x="1724025" y="1497507"/>
                </a:moveTo>
                <a:lnTo>
                  <a:pt x="1723567" y="1496390"/>
                </a:lnTo>
                <a:lnTo>
                  <a:pt x="1721700" y="1494523"/>
                </a:lnTo>
                <a:lnTo>
                  <a:pt x="1720583" y="1494053"/>
                </a:lnTo>
                <a:lnTo>
                  <a:pt x="1717954" y="1494053"/>
                </a:lnTo>
                <a:lnTo>
                  <a:pt x="1716836" y="1494523"/>
                </a:lnTo>
                <a:lnTo>
                  <a:pt x="1714969" y="1496390"/>
                </a:lnTo>
                <a:lnTo>
                  <a:pt x="1714500" y="1497507"/>
                </a:lnTo>
                <a:lnTo>
                  <a:pt x="1714500" y="1500136"/>
                </a:lnTo>
                <a:lnTo>
                  <a:pt x="1714969" y="1501254"/>
                </a:lnTo>
                <a:lnTo>
                  <a:pt x="1716836" y="1503121"/>
                </a:lnTo>
                <a:lnTo>
                  <a:pt x="1717954" y="1503578"/>
                </a:lnTo>
                <a:lnTo>
                  <a:pt x="1720583" y="1503578"/>
                </a:lnTo>
                <a:lnTo>
                  <a:pt x="1721700" y="1503121"/>
                </a:lnTo>
                <a:lnTo>
                  <a:pt x="1723567" y="1501254"/>
                </a:lnTo>
                <a:lnTo>
                  <a:pt x="1724025" y="1500136"/>
                </a:lnTo>
                <a:lnTo>
                  <a:pt x="1724025" y="1497507"/>
                </a:lnTo>
                <a:close/>
              </a:path>
              <a:path w="4867275" h="1503679">
                <a:moveTo>
                  <a:pt x="1724025" y="999490"/>
                </a:moveTo>
                <a:lnTo>
                  <a:pt x="1723567" y="998359"/>
                </a:lnTo>
                <a:lnTo>
                  <a:pt x="1721700" y="996505"/>
                </a:lnTo>
                <a:lnTo>
                  <a:pt x="1720583" y="996035"/>
                </a:lnTo>
                <a:lnTo>
                  <a:pt x="1717954" y="996035"/>
                </a:lnTo>
                <a:lnTo>
                  <a:pt x="1716836" y="996505"/>
                </a:lnTo>
                <a:lnTo>
                  <a:pt x="1714969" y="998359"/>
                </a:lnTo>
                <a:lnTo>
                  <a:pt x="1714500" y="999490"/>
                </a:lnTo>
                <a:lnTo>
                  <a:pt x="1714500" y="1002118"/>
                </a:lnTo>
                <a:lnTo>
                  <a:pt x="1714969" y="1003236"/>
                </a:lnTo>
                <a:lnTo>
                  <a:pt x="1716836" y="1005103"/>
                </a:lnTo>
                <a:lnTo>
                  <a:pt x="1717954" y="1005560"/>
                </a:lnTo>
                <a:lnTo>
                  <a:pt x="1720583" y="1005560"/>
                </a:lnTo>
                <a:lnTo>
                  <a:pt x="1721700" y="1005103"/>
                </a:lnTo>
                <a:lnTo>
                  <a:pt x="1723567" y="1003236"/>
                </a:lnTo>
                <a:lnTo>
                  <a:pt x="1724025" y="1002118"/>
                </a:lnTo>
                <a:lnTo>
                  <a:pt x="1724025" y="999490"/>
                </a:lnTo>
                <a:close/>
              </a:path>
              <a:path w="4867275" h="1503679">
                <a:moveTo>
                  <a:pt x="1724025" y="501459"/>
                </a:moveTo>
                <a:lnTo>
                  <a:pt x="1723567" y="500341"/>
                </a:lnTo>
                <a:lnTo>
                  <a:pt x="1721700" y="498487"/>
                </a:lnTo>
                <a:lnTo>
                  <a:pt x="1720583" y="498017"/>
                </a:lnTo>
                <a:lnTo>
                  <a:pt x="1717954" y="498017"/>
                </a:lnTo>
                <a:lnTo>
                  <a:pt x="1716836" y="498487"/>
                </a:lnTo>
                <a:lnTo>
                  <a:pt x="1714969" y="500341"/>
                </a:lnTo>
                <a:lnTo>
                  <a:pt x="1714500" y="501459"/>
                </a:lnTo>
                <a:lnTo>
                  <a:pt x="1714500" y="504088"/>
                </a:lnTo>
                <a:lnTo>
                  <a:pt x="1714969" y="505218"/>
                </a:lnTo>
                <a:lnTo>
                  <a:pt x="1716836" y="507072"/>
                </a:lnTo>
                <a:lnTo>
                  <a:pt x="1717954" y="507542"/>
                </a:lnTo>
                <a:lnTo>
                  <a:pt x="1720583" y="507542"/>
                </a:lnTo>
                <a:lnTo>
                  <a:pt x="1721700" y="507072"/>
                </a:lnTo>
                <a:lnTo>
                  <a:pt x="1723567" y="505218"/>
                </a:lnTo>
                <a:lnTo>
                  <a:pt x="1724025" y="504088"/>
                </a:lnTo>
                <a:lnTo>
                  <a:pt x="1724025" y="501459"/>
                </a:lnTo>
                <a:close/>
              </a:path>
              <a:path w="4867275" h="1503679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4867275" h="1503679">
                <a:moveTo>
                  <a:pt x="1771650" y="1497507"/>
                </a:moveTo>
                <a:lnTo>
                  <a:pt x="1771192" y="1496390"/>
                </a:lnTo>
                <a:lnTo>
                  <a:pt x="1769325" y="1494523"/>
                </a:lnTo>
                <a:lnTo>
                  <a:pt x="1768208" y="1494053"/>
                </a:lnTo>
                <a:lnTo>
                  <a:pt x="1765579" y="1494053"/>
                </a:lnTo>
                <a:lnTo>
                  <a:pt x="1764461" y="1494523"/>
                </a:lnTo>
                <a:lnTo>
                  <a:pt x="1762594" y="1496390"/>
                </a:lnTo>
                <a:lnTo>
                  <a:pt x="1762125" y="1497507"/>
                </a:lnTo>
                <a:lnTo>
                  <a:pt x="1762125" y="1500136"/>
                </a:lnTo>
                <a:lnTo>
                  <a:pt x="1762594" y="1501254"/>
                </a:lnTo>
                <a:lnTo>
                  <a:pt x="1764461" y="1503121"/>
                </a:lnTo>
                <a:lnTo>
                  <a:pt x="1765579" y="1503578"/>
                </a:lnTo>
                <a:lnTo>
                  <a:pt x="1768208" y="1503578"/>
                </a:lnTo>
                <a:lnTo>
                  <a:pt x="1769325" y="1503121"/>
                </a:lnTo>
                <a:lnTo>
                  <a:pt x="1771192" y="1501254"/>
                </a:lnTo>
                <a:lnTo>
                  <a:pt x="1771650" y="1500136"/>
                </a:lnTo>
                <a:lnTo>
                  <a:pt x="1771650" y="1497507"/>
                </a:lnTo>
                <a:close/>
              </a:path>
              <a:path w="4867275" h="1503679">
                <a:moveTo>
                  <a:pt x="1771650" y="999490"/>
                </a:moveTo>
                <a:lnTo>
                  <a:pt x="1771192" y="998359"/>
                </a:lnTo>
                <a:lnTo>
                  <a:pt x="1769325" y="996505"/>
                </a:lnTo>
                <a:lnTo>
                  <a:pt x="1768208" y="996035"/>
                </a:lnTo>
                <a:lnTo>
                  <a:pt x="1765579" y="996035"/>
                </a:lnTo>
                <a:lnTo>
                  <a:pt x="1764461" y="996505"/>
                </a:lnTo>
                <a:lnTo>
                  <a:pt x="1762594" y="998359"/>
                </a:lnTo>
                <a:lnTo>
                  <a:pt x="1762125" y="999490"/>
                </a:lnTo>
                <a:lnTo>
                  <a:pt x="1762125" y="1002118"/>
                </a:lnTo>
                <a:lnTo>
                  <a:pt x="1762594" y="1003236"/>
                </a:lnTo>
                <a:lnTo>
                  <a:pt x="1764461" y="1005103"/>
                </a:lnTo>
                <a:lnTo>
                  <a:pt x="1765579" y="1005560"/>
                </a:lnTo>
                <a:lnTo>
                  <a:pt x="1768208" y="1005560"/>
                </a:lnTo>
                <a:lnTo>
                  <a:pt x="1769325" y="1005103"/>
                </a:lnTo>
                <a:lnTo>
                  <a:pt x="1771192" y="1003236"/>
                </a:lnTo>
                <a:lnTo>
                  <a:pt x="1771650" y="1002118"/>
                </a:lnTo>
                <a:lnTo>
                  <a:pt x="1771650" y="999490"/>
                </a:lnTo>
                <a:close/>
              </a:path>
              <a:path w="4867275" h="1503679">
                <a:moveTo>
                  <a:pt x="1771650" y="501459"/>
                </a:moveTo>
                <a:lnTo>
                  <a:pt x="1771192" y="500341"/>
                </a:lnTo>
                <a:lnTo>
                  <a:pt x="1769325" y="498487"/>
                </a:lnTo>
                <a:lnTo>
                  <a:pt x="1768208" y="498017"/>
                </a:lnTo>
                <a:lnTo>
                  <a:pt x="1765579" y="498017"/>
                </a:lnTo>
                <a:lnTo>
                  <a:pt x="1764461" y="498487"/>
                </a:lnTo>
                <a:lnTo>
                  <a:pt x="1762594" y="500341"/>
                </a:lnTo>
                <a:lnTo>
                  <a:pt x="1762125" y="501459"/>
                </a:lnTo>
                <a:lnTo>
                  <a:pt x="1762125" y="504088"/>
                </a:lnTo>
                <a:lnTo>
                  <a:pt x="1762594" y="505218"/>
                </a:lnTo>
                <a:lnTo>
                  <a:pt x="1764461" y="507072"/>
                </a:lnTo>
                <a:lnTo>
                  <a:pt x="1765579" y="507542"/>
                </a:lnTo>
                <a:lnTo>
                  <a:pt x="1768208" y="507542"/>
                </a:lnTo>
                <a:lnTo>
                  <a:pt x="1769325" y="507072"/>
                </a:lnTo>
                <a:lnTo>
                  <a:pt x="1771192" y="505218"/>
                </a:lnTo>
                <a:lnTo>
                  <a:pt x="1771650" y="504088"/>
                </a:lnTo>
                <a:lnTo>
                  <a:pt x="1771650" y="501459"/>
                </a:lnTo>
                <a:close/>
              </a:path>
              <a:path w="4867275" h="1503679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4867275" h="1503679">
                <a:moveTo>
                  <a:pt x="1819275" y="1497507"/>
                </a:moveTo>
                <a:lnTo>
                  <a:pt x="1818817" y="1496390"/>
                </a:lnTo>
                <a:lnTo>
                  <a:pt x="1816950" y="1494523"/>
                </a:lnTo>
                <a:lnTo>
                  <a:pt x="1815833" y="1494053"/>
                </a:lnTo>
                <a:lnTo>
                  <a:pt x="1813204" y="1494053"/>
                </a:lnTo>
                <a:lnTo>
                  <a:pt x="1812086" y="1494523"/>
                </a:lnTo>
                <a:lnTo>
                  <a:pt x="1810219" y="1496390"/>
                </a:lnTo>
                <a:lnTo>
                  <a:pt x="1809750" y="1497507"/>
                </a:lnTo>
                <a:lnTo>
                  <a:pt x="1809750" y="1500136"/>
                </a:lnTo>
                <a:lnTo>
                  <a:pt x="1810219" y="1501254"/>
                </a:lnTo>
                <a:lnTo>
                  <a:pt x="1812086" y="1503121"/>
                </a:lnTo>
                <a:lnTo>
                  <a:pt x="1813204" y="1503578"/>
                </a:lnTo>
                <a:lnTo>
                  <a:pt x="1815833" y="1503578"/>
                </a:lnTo>
                <a:lnTo>
                  <a:pt x="1816950" y="1503121"/>
                </a:lnTo>
                <a:lnTo>
                  <a:pt x="1818817" y="1501254"/>
                </a:lnTo>
                <a:lnTo>
                  <a:pt x="1819275" y="1500136"/>
                </a:lnTo>
                <a:lnTo>
                  <a:pt x="1819275" y="1497507"/>
                </a:lnTo>
                <a:close/>
              </a:path>
              <a:path w="4867275" h="1503679">
                <a:moveTo>
                  <a:pt x="1819275" y="999490"/>
                </a:moveTo>
                <a:lnTo>
                  <a:pt x="1818817" y="998359"/>
                </a:lnTo>
                <a:lnTo>
                  <a:pt x="1816950" y="996505"/>
                </a:lnTo>
                <a:lnTo>
                  <a:pt x="1815833" y="996035"/>
                </a:lnTo>
                <a:lnTo>
                  <a:pt x="1813204" y="996035"/>
                </a:lnTo>
                <a:lnTo>
                  <a:pt x="1812086" y="996505"/>
                </a:lnTo>
                <a:lnTo>
                  <a:pt x="1810219" y="998359"/>
                </a:lnTo>
                <a:lnTo>
                  <a:pt x="1809750" y="999490"/>
                </a:lnTo>
                <a:lnTo>
                  <a:pt x="1809750" y="1002118"/>
                </a:lnTo>
                <a:lnTo>
                  <a:pt x="1810219" y="1003236"/>
                </a:lnTo>
                <a:lnTo>
                  <a:pt x="1812086" y="1005103"/>
                </a:lnTo>
                <a:lnTo>
                  <a:pt x="1813204" y="1005560"/>
                </a:lnTo>
                <a:lnTo>
                  <a:pt x="1815833" y="1005560"/>
                </a:lnTo>
                <a:lnTo>
                  <a:pt x="1816950" y="1005103"/>
                </a:lnTo>
                <a:lnTo>
                  <a:pt x="1818817" y="1003236"/>
                </a:lnTo>
                <a:lnTo>
                  <a:pt x="1819275" y="1002118"/>
                </a:lnTo>
                <a:lnTo>
                  <a:pt x="1819275" y="999490"/>
                </a:lnTo>
                <a:close/>
              </a:path>
              <a:path w="4867275" h="1503679">
                <a:moveTo>
                  <a:pt x="1819275" y="501459"/>
                </a:moveTo>
                <a:lnTo>
                  <a:pt x="1818817" y="500341"/>
                </a:lnTo>
                <a:lnTo>
                  <a:pt x="1816950" y="498487"/>
                </a:lnTo>
                <a:lnTo>
                  <a:pt x="1815833" y="498017"/>
                </a:lnTo>
                <a:lnTo>
                  <a:pt x="1813204" y="498017"/>
                </a:lnTo>
                <a:lnTo>
                  <a:pt x="1812086" y="498487"/>
                </a:lnTo>
                <a:lnTo>
                  <a:pt x="1810219" y="500341"/>
                </a:lnTo>
                <a:lnTo>
                  <a:pt x="1809750" y="501459"/>
                </a:lnTo>
                <a:lnTo>
                  <a:pt x="1809750" y="504088"/>
                </a:lnTo>
                <a:lnTo>
                  <a:pt x="1810219" y="505218"/>
                </a:lnTo>
                <a:lnTo>
                  <a:pt x="1812086" y="507072"/>
                </a:lnTo>
                <a:lnTo>
                  <a:pt x="1813204" y="507542"/>
                </a:lnTo>
                <a:lnTo>
                  <a:pt x="1815833" y="507542"/>
                </a:lnTo>
                <a:lnTo>
                  <a:pt x="1816950" y="507072"/>
                </a:lnTo>
                <a:lnTo>
                  <a:pt x="1818817" y="505218"/>
                </a:lnTo>
                <a:lnTo>
                  <a:pt x="1819275" y="504088"/>
                </a:lnTo>
                <a:lnTo>
                  <a:pt x="1819275" y="501459"/>
                </a:lnTo>
                <a:close/>
              </a:path>
              <a:path w="4867275" h="1503679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4867275" h="1503679">
                <a:moveTo>
                  <a:pt x="1866900" y="1497507"/>
                </a:moveTo>
                <a:lnTo>
                  <a:pt x="1866442" y="1496390"/>
                </a:lnTo>
                <a:lnTo>
                  <a:pt x="1864575" y="1494523"/>
                </a:lnTo>
                <a:lnTo>
                  <a:pt x="1863458" y="1494053"/>
                </a:lnTo>
                <a:lnTo>
                  <a:pt x="1860829" y="1494053"/>
                </a:lnTo>
                <a:lnTo>
                  <a:pt x="1859711" y="1494523"/>
                </a:lnTo>
                <a:lnTo>
                  <a:pt x="1857844" y="1496390"/>
                </a:lnTo>
                <a:lnTo>
                  <a:pt x="1857375" y="1497507"/>
                </a:lnTo>
                <a:lnTo>
                  <a:pt x="1857375" y="1500136"/>
                </a:lnTo>
                <a:lnTo>
                  <a:pt x="1857844" y="1501254"/>
                </a:lnTo>
                <a:lnTo>
                  <a:pt x="1859711" y="1503121"/>
                </a:lnTo>
                <a:lnTo>
                  <a:pt x="1860829" y="1503578"/>
                </a:lnTo>
                <a:lnTo>
                  <a:pt x="1863458" y="1503578"/>
                </a:lnTo>
                <a:lnTo>
                  <a:pt x="1864575" y="1503121"/>
                </a:lnTo>
                <a:lnTo>
                  <a:pt x="1866442" y="1501254"/>
                </a:lnTo>
                <a:lnTo>
                  <a:pt x="1866900" y="1500136"/>
                </a:lnTo>
                <a:lnTo>
                  <a:pt x="1866900" y="1497507"/>
                </a:lnTo>
                <a:close/>
              </a:path>
              <a:path w="4867275" h="1503679">
                <a:moveTo>
                  <a:pt x="1866900" y="999490"/>
                </a:moveTo>
                <a:lnTo>
                  <a:pt x="1866442" y="998359"/>
                </a:lnTo>
                <a:lnTo>
                  <a:pt x="1864575" y="996505"/>
                </a:lnTo>
                <a:lnTo>
                  <a:pt x="1863458" y="996035"/>
                </a:lnTo>
                <a:lnTo>
                  <a:pt x="1860829" y="996035"/>
                </a:lnTo>
                <a:lnTo>
                  <a:pt x="1859711" y="996505"/>
                </a:lnTo>
                <a:lnTo>
                  <a:pt x="1857844" y="998359"/>
                </a:lnTo>
                <a:lnTo>
                  <a:pt x="1857375" y="999490"/>
                </a:lnTo>
                <a:lnTo>
                  <a:pt x="1857375" y="1002118"/>
                </a:lnTo>
                <a:lnTo>
                  <a:pt x="1857844" y="1003236"/>
                </a:lnTo>
                <a:lnTo>
                  <a:pt x="1859711" y="1005103"/>
                </a:lnTo>
                <a:lnTo>
                  <a:pt x="1860829" y="1005560"/>
                </a:lnTo>
                <a:lnTo>
                  <a:pt x="1863458" y="1005560"/>
                </a:lnTo>
                <a:lnTo>
                  <a:pt x="1864575" y="1005103"/>
                </a:lnTo>
                <a:lnTo>
                  <a:pt x="1866442" y="1003236"/>
                </a:lnTo>
                <a:lnTo>
                  <a:pt x="1866900" y="1002118"/>
                </a:lnTo>
                <a:lnTo>
                  <a:pt x="1866900" y="999490"/>
                </a:lnTo>
                <a:close/>
              </a:path>
              <a:path w="4867275" h="1503679">
                <a:moveTo>
                  <a:pt x="1866900" y="501459"/>
                </a:moveTo>
                <a:lnTo>
                  <a:pt x="1866442" y="500341"/>
                </a:lnTo>
                <a:lnTo>
                  <a:pt x="1864575" y="498487"/>
                </a:lnTo>
                <a:lnTo>
                  <a:pt x="1863458" y="498017"/>
                </a:lnTo>
                <a:lnTo>
                  <a:pt x="1860829" y="498017"/>
                </a:lnTo>
                <a:lnTo>
                  <a:pt x="1859711" y="498487"/>
                </a:lnTo>
                <a:lnTo>
                  <a:pt x="1857844" y="500341"/>
                </a:lnTo>
                <a:lnTo>
                  <a:pt x="1857375" y="501459"/>
                </a:lnTo>
                <a:lnTo>
                  <a:pt x="1857375" y="504088"/>
                </a:lnTo>
                <a:lnTo>
                  <a:pt x="1857844" y="505218"/>
                </a:lnTo>
                <a:lnTo>
                  <a:pt x="1859711" y="507072"/>
                </a:lnTo>
                <a:lnTo>
                  <a:pt x="1860829" y="507542"/>
                </a:lnTo>
                <a:lnTo>
                  <a:pt x="1863458" y="507542"/>
                </a:lnTo>
                <a:lnTo>
                  <a:pt x="1864575" y="507072"/>
                </a:lnTo>
                <a:lnTo>
                  <a:pt x="1866442" y="505218"/>
                </a:lnTo>
                <a:lnTo>
                  <a:pt x="1866900" y="504088"/>
                </a:lnTo>
                <a:lnTo>
                  <a:pt x="1866900" y="501459"/>
                </a:lnTo>
                <a:close/>
              </a:path>
              <a:path w="4867275" h="1503679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711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4867275" h="1503679">
                <a:moveTo>
                  <a:pt x="1914525" y="1497507"/>
                </a:moveTo>
                <a:lnTo>
                  <a:pt x="1914067" y="1496390"/>
                </a:lnTo>
                <a:lnTo>
                  <a:pt x="1912200" y="1494523"/>
                </a:lnTo>
                <a:lnTo>
                  <a:pt x="1911083" y="1494053"/>
                </a:lnTo>
                <a:lnTo>
                  <a:pt x="1908454" y="1494053"/>
                </a:lnTo>
                <a:lnTo>
                  <a:pt x="1907336" y="1494523"/>
                </a:lnTo>
                <a:lnTo>
                  <a:pt x="1905469" y="1496390"/>
                </a:lnTo>
                <a:lnTo>
                  <a:pt x="1905000" y="1497507"/>
                </a:lnTo>
                <a:lnTo>
                  <a:pt x="1905000" y="1500136"/>
                </a:lnTo>
                <a:lnTo>
                  <a:pt x="1905469" y="1501254"/>
                </a:lnTo>
                <a:lnTo>
                  <a:pt x="1907336" y="1503121"/>
                </a:lnTo>
                <a:lnTo>
                  <a:pt x="1908454" y="1503578"/>
                </a:lnTo>
                <a:lnTo>
                  <a:pt x="1911083" y="1503578"/>
                </a:lnTo>
                <a:lnTo>
                  <a:pt x="1912200" y="1503121"/>
                </a:lnTo>
                <a:lnTo>
                  <a:pt x="1914067" y="1501254"/>
                </a:lnTo>
                <a:lnTo>
                  <a:pt x="1914525" y="1500136"/>
                </a:lnTo>
                <a:lnTo>
                  <a:pt x="1914525" y="1497507"/>
                </a:lnTo>
                <a:close/>
              </a:path>
              <a:path w="4867275" h="1503679">
                <a:moveTo>
                  <a:pt x="1914525" y="999490"/>
                </a:moveTo>
                <a:lnTo>
                  <a:pt x="1914067" y="998359"/>
                </a:lnTo>
                <a:lnTo>
                  <a:pt x="1912200" y="996505"/>
                </a:lnTo>
                <a:lnTo>
                  <a:pt x="1911083" y="996035"/>
                </a:lnTo>
                <a:lnTo>
                  <a:pt x="1908454" y="996035"/>
                </a:lnTo>
                <a:lnTo>
                  <a:pt x="1907336" y="996505"/>
                </a:lnTo>
                <a:lnTo>
                  <a:pt x="1905469" y="998359"/>
                </a:lnTo>
                <a:lnTo>
                  <a:pt x="1905000" y="999490"/>
                </a:lnTo>
                <a:lnTo>
                  <a:pt x="1905000" y="1002118"/>
                </a:lnTo>
                <a:lnTo>
                  <a:pt x="1905469" y="1003236"/>
                </a:lnTo>
                <a:lnTo>
                  <a:pt x="1907336" y="1005103"/>
                </a:lnTo>
                <a:lnTo>
                  <a:pt x="1908454" y="1005560"/>
                </a:lnTo>
                <a:lnTo>
                  <a:pt x="1911083" y="1005560"/>
                </a:lnTo>
                <a:lnTo>
                  <a:pt x="1912200" y="1005103"/>
                </a:lnTo>
                <a:lnTo>
                  <a:pt x="1914067" y="1003236"/>
                </a:lnTo>
                <a:lnTo>
                  <a:pt x="1914525" y="1002118"/>
                </a:lnTo>
                <a:lnTo>
                  <a:pt x="1914525" y="999490"/>
                </a:lnTo>
                <a:close/>
              </a:path>
              <a:path w="4867275" h="1503679">
                <a:moveTo>
                  <a:pt x="1914525" y="501459"/>
                </a:moveTo>
                <a:lnTo>
                  <a:pt x="1914067" y="500341"/>
                </a:lnTo>
                <a:lnTo>
                  <a:pt x="1912200" y="498487"/>
                </a:lnTo>
                <a:lnTo>
                  <a:pt x="1911083" y="498017"/>
                </a:lnTo>
                <a:lnTo>
                  <a:pt x="1908454" y="498017"/>
                </a:lnTo>
                <a:lnTo>
                  <a:pt x="1907336" y="498487"/>
                </a:lnTo>
                <a:lnTo>
                  <a:pt x="1905469" y="500341"/>
                </a:lnTo>
                <a:lnTo>
                  <a:pt x="1905000" y="501459"/>
                </a:lnTo>
                <a:lnTo>
                  <a:pt x="1905000" y="504088"/>
                </a:lnTo>
                <a:lnTo>
                  <a:pt x="1905469" y="505218"/>
                </a:lnTo>
                <a:lnTo>
                  <a:pt x="1907336" y="507072"/>
                </a:lnTo>
                <a:lnTo>
                  <a:pt x="1908454" y="507542"/>
                </a:lnTo>
                <a:lnTo>
                  <a:pt x="1911083" y="507542"/>
                </a:lnTo>
                <a:lnTo>
                  <a:pt x="1912200" y="507072"/>
                </a:lnTo>
                <a:lnTo>
                  <a:pt x="1914067" y="505218"/>
                </a:lnTo>
                <a:lnTo>
                  <a:pt x="1914525" y="504088"/>
                </a:lnTo>
                <a:lnTo>
                  <a:pt x="1914525" y="501459"/>
                </a:lnTo>
                <a:close/>
              </a:path>
              <a:path w="4867275" h="1503679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4867275" h="1503679">
                <a:moveTo>
                  <a:pt x="1962150" y="1497507"/>
                </a:moveTo>
                <a:lnTo>
                  <a:pt x="1961692" y="1496390"/>
                </a:lnTo>
                <a:lnTo>
                  <a:pt x="1959825" y="1494523"/>
                </a:lnTo>
                <a:lnTo>
                  <a:pt x="1958708" y="1494053"/>
                </a:lnTo>
                <a:lnTo>
                  <a:pt x="1956079" y="1494053"/>
                </a:lnTo>
                <a:lnTo>
                  <a:pt x="1954961" y="1494523"/>
                </a:lnTo>
                <a:lnTo>
                  <a:pt x="1953094" y="1496390"/>
                </a:lnTo>
                <a:lnTo>
                  <a:pt x="1952625" y="1497507"/>
                </a:lnTo>
                <a:lnTo>
                  <a:pt x="1952625" y="1500136"/>
                </a:lnTo>
                <a:lnTo>
                  <a:pt x="1953094" y="1501254"/>
                </a:lnTo>
                <a:lnTo>
                  <a:pt x="1954961" y="1503121"/>
                </a:lnTo>
                <a:lnTo>
                  <a:pt x="1956079" y="1503578"/>
                </a:lnTo>
                <a:lnTo>
                  <a:pt x="1958708" y="1503578"/>
                </a:lnTo>
                <a:lnTo>
                  <a:pt x="1959825" y="1503121"/>
                </a:lnTo>
                <a:lnTo>
                  <a:pt x="1961692" y="1501254"/>
                </a:lnTo>
                <a:lnTo>
                  <a:pt x="1962150" y="1500136"/>
                </a:lnTo>
                <a:lnTo>
                  <a:pt x="1962150" y="1497507"/>
                </a:lnTo>
                <a:close/>
              </a:path>
              <a:path w="4867275" h="1503679">
                <a:moveTo>
                  <a:pt x="1962150" y="999490"/>
                </a:moveTo>
                <a:lnTo>
                  <a:pt x="1961692" y="998359"/>
                </a:lnTo>
                <a:lnTo>
                  <a:pt x="1959825" y="996505"/>
                </a:lnTo>
                <a:lnTo>
                  <a:pt x="1958708" y="996035"/>
                </a:lnTo>
                <a:lnTo>
                  <a:pt x="1956079" y="996035"/>
                </a:lnTo>
                <a:lnTo>
                  <a:pt x="1954961" y="996505"/>
                </a:lnTo>
                <a:lnTo>
                  <a:pt x="1953094" y="998359"/>
                </a:lnTo>
                <a:lnTo>
                  <a:pt x="1952625" y="999490"/>
                </a:lnTo>
                <a:lnTo>
                  <a:pt x="1952625" y="1002118"/>
                </a:lnTo>
                <a:lnTo>
                  <a:pt x="1953094" y="1003236"/>
                </a:lnTo>
                <a:lnTo>
                  <a:pt x="1954961" y="1005103"/>
                </a:lnTo>
                <a:lnTo>
                  <a:pt x="1956079" y="1005560"/>
                </a:lnTo>
                <a:lnTo>
                  <a:pt x="1958708" y="1005560"/>
                </a:lnTo>
                <a:lnTo>
                  <a:pt x="1959825" y="1005103"/>
                </a:lnTo>
                <a:lnTo>
                  <a:pt x="1961692" y="1003236"/>
                </a:lnTo>
                <a:lnTo>
                  <a:pt x="1962150" y="1002118"/>
                </a:lnTo>
                <a:lnTo>
                  <a:pt x="1962150" y="999490"/>
                </a:lnTo>
                <a:close/>
              </a:path>
              <a:path w="4867275" h="1503679">
                <a:moveTo>
                  <a:pt x="1962150" y="501459"/>
                </a:moveTo>
                <a:lnTo>
                  <a:pt x="1961692" y="500341"/>
                </a:lnTo>
                <a:lnTo>
                  <a:pt x="1959825" y="498487"/>
                </a:lnTo>
                <a:lnTo>
                  <a:pt x="1958708" y="498017"/>
                </a:lnTo>
                <a:lnTo>
                  <a:pt x="1956079" y="498017"/>
                </a:lnTo>
                <a:lnTo>
                  <a:pt x="1954961" y="498487"/>
                </a:lnTo>
                <a:lnTo>
                  <a:pt x="1953094" y="500341"/>
                </a:lnTo>
                <a:lnTo>
                  <a:pt x="1952625" y="501459"/>
                </a:lnTo>
                <a:lnTo>
                  <a:pt x="1952625" y="504088"/>
                </a:lnTo>
                <a:lnTo>
                  <a:pt x="1953094" y="505218"/>
                </a:lnTo>
                <a:lnTo>
                  <a:pt x="1954961" y="507072"/>
                </a:lnTo>
                <a:lnTo>
                  <a:pt x="1956079" y="507542"/>
                </a:lnTo>
                <a:lnTo>
                  <a:pt x="1958708" y="507542"/>
                </a:lnTo>
                <a:lnTo>
                  <a:pt x="1959825" y="507072"/>
                </a:lnTo>
                <a:lnTo>
                  <a:pt x="1961692" y="505218"/>
                </a:lnTo>
                <a:lnTo>
                  <a:pt x="1962150" y="504088"/>
                </a:lnTo>
                <a:lnTo>
                  <a:pt x="1962150" y="501459"/>
                </a:lnTo>
                <a:close/>
              </a:path>
              <a:path w="4867275" h="1503679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4867275" h="1503679">
                <a:moveTo>
                  <a:pt x="2009775" y="1497507"/>
                </a:moveTo>
                <a:lnTo>
                  <a:pt x="2009317" y="1496390"/>
                </a:lnTo>
                <a:lnTo>
                  <a:pt x="2007450" y="1494523"/>
                </a:lnTo>
                <a:lnTo>
                  <a:pt x="2006333" y="1494053"/>
                </a:lnTo>
                <a:lnTo>
                  <a:pt x="2003704" y="1494053"/>
                </a:lnTo>
                <a:lnTo>
                  <a:pt x="2002586" y="1494523"/>
                </a:lnTo>
                <a:lnTo>
                  <a:pt x="2000719" y="1496390"/>
                </a:lnTo>
                <a:lnTo>
                  <a:pt x="2000250" y="1497507"/>
                </a:lnTo>
                <a:lnTo>
                  <a:pt x="2000250" y="1500136"/>
                </a:lnTo>
                <a:lnTo>
                  <a:pt x="2000719" y="1501254"/>
                </a:lnTo>
                <a:lnTo>
                  <a:pt x="2002586" y="1503121"/>
                </a:lnTo>
                <a:lnTo>
                  <a:pt x="2003704" y="1503578"/>
                </a:lnTo>
                <a:lnTo>
                  <a:pt x="2006333" y="1503578"/>
                </a:lnTo>
                <a:lnTo>
                  <a:pt x="2007450" y="1503121"/>
                </a:lnTo>
                <a:lnTo>
                  <a:pt x="2009317" y="1501254"/>
                </a:lnTo>
                <a:lnTo>
                  <a:pt x="2009775" y="1500136"/>
                </a:lnTo>
                <a:lnTo>
                  <a:pt x="2009775" y="1497507"/>
                </a:lnTo>
                <a:close/>
              </a:path>
              <a:path w="4867275" h="1503679">
                <a:moveTo>
                  <a:pt x="2009775" y="999490"/>
                </a:moveTo>
                <a:lnTo>
                  <a:pt x="2009317" y="998359"/>
                </a:lnTo>
                <a:lnTo>
                  <a:pt x="2007450" y="996505"/>
                </a:lnTo>
                <a:lnTo>
                  <a:pt x="2006333" y="996035"/>
                </a:lnTo>
                <a:lnTo>
                  <a:pt x="2003704" y="996035"/>
                </a:lnTo>
                <a:lnTo>
                  <a:pt x="2002586" y="996505"/>
                </a:lnTo>
                <a:lnTo>
                  <a:pt x="2000719" y="998359"/>
                </a:lnTo>
                <a:lnTo>
                  <a:pt x="2000250" y="999490"/>
                </a:lnTo>
                <a:lnTo>
                  <a:pt x="2000250" y="1002118"/>
                </a:lnTo>
                <a:lnTo>
                  <a:pt x="2000719" y="1003236"/>
                </a:lnTo>
                <a:lnTo>
                  <a:pt x="2002586" y="1005103"/>
                </a:lnTo>
                <a:lnTo>
                  <a:pt x="2003704" y="1005560"/>
                </a:lnTo>
                <a:lnTo>
                  <a:pt x="2006333" y="1005560"/>
                </a:lnTo>
                <a:lnTo>
                  <a:pt x="2007450" y="1005103"/>
                </a:lnTo>
                <a:lnTo>
                  <a:pt x="2009317" y="1003236"/>
                </a:lnTo>
                <a:lnTo>
                  <a:pt x="2009775" y="1002118"/>
                </a:lnTo>
                <a:lnTo>
                  <a:pt x="2009775" y="999490"/>
                </a:lnTo>
                <a:close/>
              </a:path>
              <a:path w="4867275" h="1503679">
                <a:moveTo>
                  <a:pt x="2009775" y="501459"/>
                </a:moveTo>
                <a:lnTo>
                  <a:pt x="2009317" y="500341"/>
                </a:lnTo>
                <a:lnTo>
                  <a:pt x="2007450" y="498487"/>
                </a:lnTo>
                <a:lnTo>
                  <a:pt x="2006333" y="498017"/>
                </a:lnTo>
                <a:lnTo>
                  <a:pt x="2003704" y="498017"/>
                </a:lnTo>
                <a:lnTo>
                  <a:pt x="2002586" y="498487"/>
                </a:lnTo>
                <a:lnTo>
                  <a:pt x="2000719" y="500341"/>
                </a:lnTo>
                <a:lnTo>
                  <a:pt x="2000250" y="501459"/>
                </a:lnTo>
                <a:lnTo>
                  <a:pt x="2000250" y="504088"/>
                </a:lnTo>
                <a:lnTo>
                  <a:pt x="2000719" y="505218"/>
                </a:lnTo>
                <a:lnTo>
                  <a:pt x="2002586" y="507072"/>
                </a:lnTo>
                <a:lnTo>
                  <a:pt x="2003704" y="507542"/>
                </a:lnTo>
                <a:lnTo>
                  <a:pt x="2006333" y="507542"/>
                </a:lnTo>
                <a:lnTo>
                  <a:pt x="2007450" y="507072"/>
                </a:lnTo>
                <a:lnTo>
                  <a:pt x="2009317" y="505218"/>
                </a:lnTo>
                <a:lnTo>
                  <a:pt x="2009775" y="504088"/>
                </a:lnTo>
                <a:lnTo>
                  <a:pt x="2009775" y="501459"/>
                </a:lnTo>
                <a:close/>
              </a:path>
              <a:path w="4867275" h="1503679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4867275" h="1503679">
                <a:moveTo>
                  <a:pt x="2057400" y="1497507"/>
                </a:moveTo>
                <a:lnTo>
                  <a:pt x="2056942" y="1496390"/>
                </a:lnTo>
                <a:lnTo>
                  <a:pt x="2055075" y="1494523"/>
                </a:lnTo>
                <a:lnTo>
                  <a:pt x="2053958" y="1494053"/>
                </a:lnTo>
                <a:lnTo>
                  <a:pt x="2051329" y="1494053"/>
                </a:lnTo>
                <a:lnTo>
                  <a:pt x="2050211" y="1494523"/>
                </a:lnTo>
                <a:lnTo>
                  <a:pt x="2048344" y="1496390"/>
                </a:lnTo>
                <a:lnTo>
                  <a:pt x="2047875" y="1497507"/>
                </a:lnTo>
                <a:lnTo>
                  <a:pt x="2047875" y="1500136"/>
                </a:lnTo>
                <a:lnTo>
                  <a:pt x="2048344" y="1501254"/>
                </a:lnTo>
                <a:lnTo>
                  <a:pt x="2050211" y="1503121"/>
                </a:lnTo>
                <a:lnTo>
                  <a:pt x="2051329" y="1503578"/>
                </a:lnTo>
                <a:lnTo>
                  <a:pt x="2053958" y="1503578"/>
                </a:lnTo>
                <a:lnTo>
                  <a:pt x="2055075" y="1503121"/>
                </a:lnTo>
                <a:lnTo>
                  <a:pt x="2056942" y="1501254"/>
                </a:lnTo>
                <a:lnTo>
                  <a:pt x="2057400" y="1500136"/>
                </a:lnTo>
                <a:lnTo>
                  <a:pt x="2057400" y="1497507"/>
                </a:lnTo>
                <a:close/>
              </a:path>
              <a:path w="4867275" h="1503679">
                <a:moveTo>
                  <a:pt x="2057400" y="999490"/>
                </a:moveTo>
                <a:lnTo>
                  <a:pt x="2056942" y="998359"/>
                </a:lnTo>
                <a:lnTo>
                  <a:pt x="2055075" y="996505"/>
                </a:lnTo>
                <a:lnTo>
                  <a:pt x="2053958" y="996035"/>
                </a:lnTo>
                <a:lnTo>
                  <a:pt x="2051329" y="996035"/>
                </a:lnTo>
                <a:lnTo>
                  <a:pt x="2050211" y="996505"/>
                </a:lnTo>
                <a:lnTo>
                  <a:pt x="2048344" y="998359"/>
                </a:lnTo>
                <a:lnTo>
                  <a:pt x="2047875" y="999490"/>
                </a:lnTo>
                <a:lnTo>
                  <a:pt x="2047875" y="1002118"/>
                </a:lnTo>
                <a:lnTo>
                  <a:pt x="2048344" y="1003236"/>
                </a:lnTo>
                <a:lnTo>
                  <a:pt x="2050211" y="1005103"/>
                </a:lnTo>
                <a:lnTo>
                  <a:pt x="2051329" y="1005560"/>
                </a:lnTo>
                <a:lnTo>
                  <a:pt x="2053958" y="1005560"/>
                </a:lnTo>
                <a:lnTo>
                  <a:pt x="2055075" y="1005103"/>
                </a:lnTo>
                <a:lnTo>
                  <a:pt x="2056942" y="1003236"/>
                </a:lnTo>
                <a:lnTo>
                  <a:pt x="2057400" y="1002118"/>
                </a:lnTo>
                <a:lnTo>
                  <a:pt x="2057400" y="999490"/>
                </a:lnTo>
                <a:close/>
              </a:path>
              <a:path w="4867275" h="1503679">
                <a:moveTo>
                  <a:pt x="2057400" y="501459"/>
                </a:moveTo>
                <a:lnTo>
                  <a:pt x="2056942" y="500341"/>
                </a:lnTo>
                <a:lnTo>
                  <a:pt x="2055075" y="498487"/>
                </a:lnTo>
                <a:lnTo>
                  <a:pt x="2053958" y="498017"/>
                </a:lnTo>
                <a:lnTo>
                  <a:pt x="2051329" y="498017"/>
                </a:lnTo>
                <a:lnTo>
                  <a:pt x="2050211" y="498487"/>
                </a:lnTo>
                <a:lnTo>
                  <a:pt x="2048344" y="500341"/>
                </a:lnTo>
                <a:lnTo>
                  <a:pt x="2047875" y="501459"/>
                </a:lnTo>
                <a:lnTo>
                  <a:pt x="2047875" y="504088"/>
                </a:lnTo>
                <a:lnTo>
                  <a:pt x="2048344" y="505218"/>
                </a:lnTo>
                <a:lnTo>
                  <a:pt x="2050211" y="507072"/>
                </a:lnTo>
                <a:lnTo>
                  <a:pt x="2051329" y="507542"/>
                </a:lnTo>
                <a:lnTo>
                  <a:pt x="2053958" y="507542"/>
                </a:lnTo>
                <a:lnTo>
                  <a:pt x="2055075" y="507072"/>
                </a:lnTo>
                <a:lnTo>
                  <a:pt x="2056942" y="505218"/>
                </a:lnTo>
                <a:lnTo>
                  <a:pt x="2057400" y="504088"/>
                </a:lnTo>
                <a:lnTo>
                  <a:pt x="2057400" y="501459"/>
                </a:lnTo>
                <a:close/>
              </a:path>
              <a:path w="4867275" h="1503679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4867275" h="1503679">
                <a:moveTo>
                  <a:pt x="2105025" y="1497507"/>
                </a:moveTo>
                <a:lnTo>
                  <a:pt x="2104567" y="1496390"/>
                </a:lnTo>
                <a:lnTo>
                  <a:pt x="2102700" y="1494523"/>
                </a:lnTo>
                <a:lnTo>
                  <a:pt x="2101583" y="1494053"/>
                </a:lnTo>
                <a:lnTo>
                  <a:pt x="2098954" y="1494053"/>
                </a:lnTo>
                <a:lnTo>
                  <a:pt x="2097836" y="1494523"/>
                </a:lnTo>
                <a:lnTo>
                  <a:pt x="2095969" y="1496390"/>
                </a:lnTo>
                <a:lnTo>
                  <a:pt x="2095500" y="1497507"/>
                </a:lnTo>
                <a:lnTo>
                  <a:pt x="2095500" y="1500136"/>
                </a:lnTo>
                <a:lnTo>
                  <a:pt x="2095969" y="1501254"/>
                </a:lnTo>
                <a:lnTo>
                  <a:pt x="2097836" y="1503121"/>
                </a:lnTo>
                <a:lnTo>
                  <a:pt x="2098954" y="1503578"/>
                </a:lnTo>
                <a:lnTo>
                  <a:pt x="2101583" y="1503578"/>
                </a:lnTo>
                <a:lnTo>
                  <a:pt x="2102700" y="1503121"/>
                </a:lnTo>
                <a:lnTo>
                  <a:pt x="2104567" y="1501254"/>
                </a:lnTo>
                <a:lnTo>
                  <a:pt x="2105025" y="1500136"/>
                </a:lnTo>
                <a:lnTo>
                  <a:pt x="2105025" y="1497507"/>
                </a:lnTo>
                <a:close/>
              </a:path>
              <a:path w="4867275" h="1503679">
                <a:moveTo>
                  <a:pt x="2105025" y="999490"/>
                </a:moveTo>
                <a:lnTo>
                  <a:pt x="2104567" y="998359"/>
                </a:lnTo>
                <a:lnTo>
                  <a:pt x="2102700" y="996505"/>
                </a:lnTo>
                <a:lnTo>
                  <a:pt x="2101583" y="996035"/>
                </a:lnTo>
                <a:lnTo>
                  <a:pt x="2098954" y="996035"/>
                </a:lnTo>
                <a:lnTo>
                  <a:pt x="2097836" y="996505"/>
                </a:lnTo>
                <a:lnTo>
                  <a:pt x="2095969" y="998359"/>
                </a:lnTo>
                <a:lnTo>
                  <a:pt x="2095500" y="999490"/>
                </a:lnTo>
                <a:lnTo>
                  <a:pt x="2095500" y="1002118"/>
                </a:lnTo>
                <a:lnTo>
                  <a:pt x="2095969" y="1003236"/>
                </a:lnTo>
                <a:lnTo>
                  <a:pt x="2097836" y="1005103"/>
                </a:lnTo>
                <a:lnTo>
                  <a:pt x="2098954" y="1005560"/>
                </a:lnTo>
                <a:lnTo>
                  <a:pt x="2101583" y="1005560"/>
                </a:lnTo>
                <a:lnTo>
                  <a:pt x="2102700" y="1005103"/>
                </a:lnTo>
                <a:lnTo>
                  <a:pt x="2104567" y="1003236"/>
                </a:lnTo>
                <a:lnTo>
                  <a:pt x="2105025" y="1002118"/>
                </a:lnTo>
                <a:lnTo>
                  <a:pt x="2105025" y="999490"/>
                </a:lnTo>
                <a:close/>
              </a:path>
              <a:path w="4867275" h="1503679">
                <a:moveTo>
                  <a:pt x="2105025" y="501459"/>
                </a:moveTo>
                <a:lnTo>
                  <a:pt x="2104567" y="500341"/>
                </a:lnTo>
                <a:lnTo>
                  <a:pt x="2102700" y="498487"/>
                </a:lnTo>
                <a:lnTo>
                  <a:pt x="2101583" y="498017"/>
                </a:lnTo>
                <a:lnTo>
                  <a:pt x="2098954" y="498017"/>
                </a:lnTo>
                <a:lnTo>
                  <a:pt x="2097836" y="498487"/>
                </a:lnTo>
                <a:lnTo>
                  <a:pt x="2095969" y="500341"/>
                </a:lnTo>
                <a:lnTo>
                  <a:pt x="2095500" y="501459"/>
                </a:lnTo>
                <a:lnTo>
                  <a:pt x="2095500" y="504088"/>
                </a:lnTo>
                <a:lnTo>
                  <a:pt x="2095969" y="505218"/>
                </a:lnTo>
                <a:lnTo>
                  <a:pt x="2097836" y="507072"/>
                </a:lnTo>
                <a:lnTo>
                  <a:pt x="2098954" y="507542"/>
                </a:lnTo>
                <a:lnTo>
                  <a:pt x="2101583" y="507542"/>
                </a:lnTo>
                <a:lnTo>
                  <a:pt x="2102700" y="507072"/>
                </a:lnTo>
                <a:lnTo>
                  <a:pt x="2104567" y="505218"/>
                </a:lnTo>
                <a:lnTo>
                  <a:pt x="2105025" y="504088"/>
                </a:lnTo>
                <a:lnTo>
                  <a:pt x="2105025" y="501459"/>
                </a:lnTo>
                <a:close/>
              </a:path>
              <a:path w="4867275" h="1503679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4867275" h="1503679">
                <a:moveTo>
                  <a:pt x="2152650" y="1497507"/>
                </a:moveTo>
                <a:lnTo>
                  <a:pt x="2152192" y="1496390"/>
                </a:lnTo>
                <a:lnTo>
                  <a:pt x="2150326" y="1494523"/>
                </a:lnTo>
                <a:lnTo>
                  <a:pt x="2149208" y="1494053"/>
                </a:lnTo>
                <a:lnTo>
                  <a:pt x="2146579" y="1494053"/>
                </a:lnTo>
                <a:lnTo>
                  <a:pt x="2145461" y="1494523"/>
                </a:lnTo>
                <a:lnTo>
                  <a:pt x="2143595" y="1496390"/>
                </a:lnTo>
                <a:lnTo>
                  <a:pt x="2143125" y="1497507"/>
                </a:lnTo>
                <a:lnTo>
                  <a:pt x="2143125" y="1500136"/>
                </a:lnTo>
                <a:lnTo>
                  <a:pt x="2143595" y="1501254"/>
                </a:lnTo>
                <a:lnTo>
                  <a:pt x="2145461" y="1503121"/>
                </a:lnTo>
                <a:lnTo>
                  <a:pt x="2146579" y="1503578"/>
                </a:lnTo>
                <a:lnTo>
                  <a:pt x="2149208" y="1503578"/>
                </a:lnTo>
                <a:lnTo>
                  <a:pt x="2150326" y="1503121"/>
                </a:lnTo>
                <a:lnTo>
                  <a:pt x="2152192" y="1501254"/>
                </a:lnTo>
                <a:lnTo>
                  <a:pt x="2152650" y="1500136"/>
                </a:lnTo>
                <a:lnTo>
                  <a:pt x="2152650" y="1497507"/>
                </a:lnTo>
                <a:close/>
              </a:path>
              <a:path w="4867275" h="1503679">
                <a:moveTo>
                  <a:pt x="2152650" y="999490"/>
                </a:moveTo>
                <a:lnTo>
                  <a:pt x="2152192" y="998359"/>
                </a:lnTo>
                <a:lnTo>
                  <a:pt x="2150326" y="996505"/>
                </a:lnTo>
                <a:lnTo>
                  <a:pt x="2149208" y="996035"/>
                </a:lnTo>
                <a:lnTo>
                  <a:pt x="2146579" y="996035"/>
                </a:lnTo>
                <a:lnTo>
                  <a:pt x="2145461" y="996505"/>
                </a:lnTo>
                <a:lnTo>
                  <a:pt x="2143595" y="998359"/>
                </a:lnTo>
                <a:lnTo>
                  <a:pt x="2143125" y="999490"/>
                </a:lnTo>
                <a:lnTo>
                  <a:pt x="2143125" y="1002118"/>
                </a:lnTo>
                <a:lnTo>
                  <a:pt x="2143595" y="1003236"/>
                </a:lnTo>
                <a:lnTo>
                  <a:pt x="2145461" y="1005103"/>
                </a:lnTo>
                <a:lnTo>
                  <a:pt x="2146579" y="1005560"/>
                </a:lnTo>
                <a:lnTo>
                  <a:pt x="2149208" y="1005560"/>
                </a:lnTo>
                <a:lnTo>
                  <a:pt x="2150326" y="1005103"/>
                </a:lnTo>
                <a:lnTo>
                  <a:pt x="2152192" y="1003236"/>
                </a:lnTo>
                <a:lnTo>
                  <a:pt x="2152650" y="1002118"/>
                </a:lnTo>
                <a:lnTo>
                  <a:pt x="2152650" y="999490"/>
                </a:lnTo>
                <a:close/>
              </a:path>
              <a:path w="4867275" h="1503679">
                <a:moveTo>
                  <a:pt x="2152650" y="501459"/>
                </a:moveTo>
                <a:lnTo>
                  <a:pt x="2152192" y="500341"/>
                </a:lnTo>
                <a:lnTo>
                  <a:pt x="2150326" y="498487"/>
                </a:lnTo>
                <a:lnTo>
                  <a:pt x="2149208" y="498017"/>
                </a:lnTo>
                <a:lnTo>
                  <a:pt x="2146579" y="498017"/>
                </a:lnTo>
                <a:lnTo>
                  <a:pt x="2145461" y="498487"/>
                </a:lnTo>
                <a:lnTo>
                  <a:pt x="2143595" y="500341"/>
                </a:lnTo>
                <a:lnTo>
                  <a:pt x="2143125" y="501459"/>
                </a:lnTo>
                <a:lnTo>
                  <a:pt x="2143125" y="504088"/>
                </a:lnTo>
                <a:lnTo>
                  <a:pt x="2143595" y="505218"/>
                </a:lnTo>
                <a:lnTo>
                  <a:pt x="2145461" y="507072"/>
                </a:lnTo>
                <a:lnTo>
                  <a:pt x="2146579" y="507542"/>
                </a:lnTo>
                <a:lnTo>
                  <a:pt x="2149208" y="507542"/>
                </a:lnTo>
                <a:lnTo>
                  <a:pt x="2150326" y="507072"/>
                </a:lnTo>
                <a:lnTo>
                  <a:pt x="2152192" y="505218"/>
                </a:lnTo>
                <a:lnTo>
                  <a:pt x="2152650" y="504088"/>
                </a:lnTo>
                <a:lnTo>
                  <a:pt x="2152650" y="501459"/>
                </a:lnTo>
                <a:close/>
              </a:path>
              <a:path w="4867275" h="1503679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61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4867275" h="1503679">
                <a:moveTo>
                  <a:pt x="2200275" y="1497507"/>
                </a:moveTo>
                <a:lnTo>
                  <a:pt x="2199817" y="1496390"/>
                </a:lnTo>
                <a:lnTo>
                  <a:pt x="2197951" y="1494523"/>
                </a:lnTo>
                <a:lnTo>
                  <a:pt x="2196833" y="1494053"/>
                </a:lnTo>
                <a:lnTo>
                  <a:pt x="2194204" y="1494053"/>
                </a:lnTo>
                <a:lnTo>
                  <a:pt x="2193086" y="1494523"/>
                </a:lnTo>
                <a:lnTo>
                  <a:pt x="2191220" y="1496390"/>
                </a:lnTo>
                <a:lnTo>
                  <a:pt x="2190750" y="1497507"/>
                </a:lnTo>
                <a:lnTo>
                  <a:pt x="2190750" y="1500136"/>
                </a:lnTo>
                <a:lnTo>
                  <a:pt x="2191220" y="1501254"/>
                </a:lnTo>
                <a:lnTo>
                  <a:pt x="2193086" y="1503121"/>
                </a:lnTo>
                <a:lnTo>
                  <a:pt x="2194204" y="1503578"/>
                </a:lnTo>
                <a:lnTo>
                  <a:pt x="2196833" y="1503578"/>
                </a:lnTo>
                <a:lnTo>
                  <a:pt x="2197951" y="1503121"/>
                </a:lnTo>
                <a:lnTo>
                  <a:pt x="2199817" y="1501254"/>
                </a:lnTo>
                <a:lnTo>
                  <a:pt x="2200275" y="1500136"/>
                </a:lnTo>
                <a:lnTo>
                  <a:pt x="2200275" y="1497507"/>
                </a:lnTo>
                <a:close/>
              </a:path>
              <a:path w="4867275" h="1503679">
                <a:moveTo>
                  <a:pt x="2200275" y="999490"/>
                </a:moveTo>
                <a:lnTo>
                  <a:pt x="2199817" y="998359"/>
                </a:lnTo>
                <a:lnTo>
                  <a:pt x="2197951" y="996505"/>
                </a:lnTo>
                <a:lnTo>
                  <a:pt x="2196833" y="996035"/>
                </a:lnTo>
                <a:lnTo>
                  <a:pt x="2194204" y="996035"/>
                </a:lnTo>
                <a:lnTo>
                  <a:pt x="2193086" y="996505"/>
                </a:lnTo>
                <a:lnTo>
                  <a:pt x="2191220" y="998359"/>
                </a:lnTo>
                <a:lnTo>
                  <a:pt x="2190750" y="999490"/>
                </a:lnTo>
                <a:lnTo>
                  <a:pt x="2190750" y="1002118"/>
                </a:lnTo>
                <a:lnTo>
                  <a:pt x="2191220" y="1003236"/>
                </a:lnTo>
                <a:lnTo>
                  <a:pt x="2193086" y="1005103"/>
                </a:lnTo>
                <a:lnTo>
                  <a:pt x="2194204" y="1005560"/>
                </a:lnTo>
                <a:lnTo>
                  <a:pt x="2196833" y="1005560"/>
                </a:lnTo>
                <a:lnTo>
                  <a:pt x="2197951" y="1005103"/>
                </a:lnTo>
                <a:lnTo>
                  <a:pt x="2199817" y="1003236"/>
                </a:lnTo>
                <a:lnTo>
                  <a:pt x="2200275" y="1002118"/>
                </a:lnTo>
                <a:lnTo>
                  <a:pt x="2200275" y="999490"/>
                </a:lnTo>
                <a:close/>
              </a:path>
              <a:path w="4867275" h="1503679">
                <a:moveTo>
                  <a:pt x="2200275" y="501459"/>
                </a:moveTo>
                <a:lnTo>
                  <a:pt x="2199817" y="500341"/>
                </a:lnTo>
                <a:lnTo>
                  <a:pt x="2197951" y="498487"/>
                </a:lnTo>
                <a:lnTo>
                  <a:pt x="2196833" y="498017"/>
                </a:lnTo>
                <a:lnTo>
                  <a:pt x="2194204" y="498017"/>
                </a:lnTo>
                <a:lnTo>
                  <a:pt x="2193086" y="498487"/>
                </a:lnTo>
                <a:lnTo>
                  <a:pt x="2191220" y="500341"/>
                </a:lnTo>
                <a:lnTo>
                  <a:pt x="2190750" y="501459"/>
                </a:lnTo>
                <a:lnTo>
                  <a:pt x="2190750" y="504088"/>
                </a:lnTo>
                <a:lnTo>
                  <a:pt x="2191220" y="505218"/>
                </a:lnTo>
                <a:lnTo>
                  <a:pt x="2193086" y="507072"/>
                </a:lnTo>
                <a:lnTo>
                  <a:pt x="2194204" y="507542"/>
                </a:lnTo>
                <a:lnTo>
                  <a:pt x="2196833" y="507542"/>
                </a:lnTo>
                <a:lnTo>
                  <a:pt x="2197951" y="507072"/>
                </a:lnTo>
                <a:lnTo>
                  <a:pt x="2199817" y="505218"/>
                </a:lnTo>
                <a:lnTo>
                  <a:pt x="2200275" y="504088"/>
                </a:lnTo>
                <a:lnTo>
                  <a:pt x="2200275" y="501459"/>
                </a:lnTo>
                <a:close/>
              </a:path>
              <a:path w="4867275" h="1503679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4867275" h="1503679">
                <a:moveTo>
                  <a:pt x="2247900" y="1497507"/>
                </a:moveTo>
                <a:lnTo>
                  <a:pt x="2247442" y="1496390"/>
                </a:lnTo>
                <a:lnTo>
                  <a:pt x="2245576" y="1494523"/>
                </a:lnTo>
                <a:lnTo>
                  <a:pt x="2244458" y="1494053"/>
                </a:lnTo>
                <a:lnTo>
                  <a:pt x="2241829" y="1494053"/>
                </a:lnTo>
                <a:lnTo>
                  <a:pt x="2240711" y="1494523"/>
                </a:lnTo>
                <a:lnTo>
                  <a:pt x="2238845" y="1496390"/>
                </a:lnTo>
                <a:lnTo>
                  <a:pt x="2238375" y="1497507"/>
                </a:lnTo>
                <a:lnTo>
                  <a:pt x="2238375" y="1500136"/>
                </a:lnTo>
                <a:lnTo>
                  <a:pt x="2238845" y="1501254"/>
                </a:lnTo>
                <a:lnTo>
                  <a:pt x="2240711" y="1503121"/>
                </a:lnTo>
                <a:lnTo>
                  <a:pt x="2241829" y="1503578"/>
                </a:lnTo>
                <a:lnTo>
                  <a:pt x="2244458" y="1503578"/>
                </a:lnTo>
                <a:lnTo>
                  <a:pt x="2245576" y="1503121"/>
                </a:lnTo>
                <a:lnTo>
                  <a:pt x="2247442" y="1501254"/>
                </a:lnTo>
                <a:lnTo>
                  <a:pt x="2247900" y="1500136"/>
                </a:lnTo>
                <a:lnTo>
                  <a:pt x="2247900" y="1497507"/>
                </a:lnTo>
                <a:close/>
              </a:path>
              <a:path w="4867275" h="1503679">
                <a:moveTo>
                  <a:pt x="2247900" y="999490"/>
                </a:moveTo>
                <a:lnTo>
                  <a:pt x="2247442" y="998359"/>
                </a:lnTo>
                <a:lnTo>
                  <a:pt x="2245576" y="996505"/>
                </a:lnTo>
                <a:lnTo>
                  <a:pt x="2244458" y="996035"/>
                </a:lnTo>
                <a:lnTo>
                  <a:pt x="2241829" y="996035"/>
                </a:lnTo>
                <a:lnTo>
                  <a:pt x="2240711" y="996505"/>
                </a:lnTo>
                <a:lnTo>
                  <a:pt x="2238845" y="998359"/>
                </a:lnTo>
                <a:lnTo>
                  <a:pt x="2238375" y="999490"/>
                </a:lnTo>
                <a:lnTo>
                  <a:pt x="2238375" y="1002118"/>
                </a:lnTo>
                <a:lnTo>
                  <a:pt x="2238845" y="1003236"/>
                </a:lnTo>
                <a:lnTo>
                  <a:pt x="2240711" y="1005103"/>
                </a:lnTo>
                <a:lnTo>
                  <a:pt x="2241829" y="1005560"/>
                </a:lnTo>
                <a:lnTo>
                  <a:pt x="2244458" y="1005560"/>
                </a:lnTo>
                <a:lnTo>
                  <a:pt x="2245576" y="1005103"/>
                </a:lnTo>
                <a:lnTo>
                  <a:pt x="2247442" y="1003236"/>
                </a:lnTo>
                <a:lnTo>
                  <a:pt x="2247900" y="1002118"/>
                </a:lnTo>
                <a:lnTo>
                  <a:pt x="2247900" y="999490"/>
                </a:lnTo>
                <a:close/>
              </a:path>
              <a:path w="4867275" h="1503679">
                <a:moveTo>
                  <a:pt x="2247900" y="501459"/>
                </a:moveTo>
                <a:lnTo>
                  <a:pt x="2247442" y="500341"/>
                </a:lnTo>
                <a:lnTo>
                  <a:pt x="2245576" y="498487"/>
                </a:lnTo>
                <a:lnTo>
                  <a:pt x="2244458" y="498017"/>
                </a:lnTo>
                <a:lnTo>
                  <a:pt x="2241829" y="498017"/>
                </a:lnTo>
                <a:lnTo>
                  <a:pt x="2240711" y="498487"/>
                </a:lnTo>
                <a:lnTo>
                  <a:pt x="2238845" y="500341"/>
                </a:lnTo>
                <a:lnTo>
                  <a:pt x="2238375" y="501459"/>
                </a:lnTo>
                <a:lnTo>
                  <a:pt x="2238375" y="504088"/>
                </a:lnTo>
                <a:lnTo>
                  <a:pt x="2238845" y="505218"/>
                </a:lnTo>
                <a:lnTo>
                  <a:pt x="2240711" y="507072"/>
                </a:lnTo>
                <a:lnTo>
                  <a:pt x="2241829" y="507542"/>
                </a:lnTo>
                <a:lnTo>
                  <a:pt x="2244458" y="507542"/>
                </a:lnTo>
                <a:lnTo>
                  <a:pt x="2245576" y="507072"/>
                </a:lnTo>
                <a:lnTo>
                  <a:pt x="2247442" y="505218"/>
                </a:lnTo>
                <a:lnTo>
                  <a:pt x="2247900" y="504088"/>
                </a:lnTo>
                <a:lnTo>
                  <a:pt x="2247900" y="501459"/>
                </a:lnTo>
                <a:close/>
              </a:path>
              <a:path w="4867275" h="1503679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4867275" h="1503679">
                <a:moveTo>
                  <a:pt x="2295525" y="1497507"/>
                </a:moveTo>
                <a:lnTo>
                  <a:pt x="2295067" y="1496390"/>
                </a:lnTo>
                <a:lnTo>
                  <a:pt x="2293201" y="1494523"/>
                </a:lnTo>
                <a:lnTo>
                  <a:pt x="2292083" y="1494053"/>
                </a:lnTo>
                <a:lnTo>
                  <a:pt x="2289454" y="1494053"/>
                </a:lnTo>
                <a:lnTo>
                  <a:pt x="2288336" y="1494523"/>
                </a:lnTo>
                <a:lnTo>
                  <a:pt x="2286470" y="1496390"/>
                </a:lnTo>
                <a:lnTo>
                  <a:pt x="2286000" y="1497507"/>
                </a:lnTo>
                <a:lnTo>
                  <a:pt x="2286000" y="1500136"/>
                </a:lnTo>
                <a:lnTo>
                  <a:pt x="2286470" y="1501254"/>
                </a:lnTo>
                <a:lnTo>
                  <a:pt x="2288336" y="1503121"/>
                </a:lnTo>
                <a:lnTo>
                  <a:pt x="2289454" y="1503578"/>
                </a:lnTo>
                <a:lnTo>
                  <a:pt x="2292083" y="1503578"/>
                </a:lnTo>
                <a:lnTo>
                  <a:pt x="2293201" y="1503121"/>
                </a:lnTo>
                <a:lnTo>
                  <a:pt x="2295067" y="1501254"/>
                </a:lnTo>
                <a:lnTo>
                  <a:pt x="2295525" y="1500136"/>
                </a:lnTo>
                <a:lnTo>
                  <a:pt x="2295525" y="1497507"/>
                </a:lnTo>
                <a:close/>
              </a:path>
              <a:path w="4867275" h="1503679">
                <a:moveTo>
                  <a:pt x="2295525" y="999490"/>
                </a:moveTo>
                <a:lnTo>
                  <a:pt x="2295067" y="998359"/>
                </a:lnTo>
                <a:lnTo>
                  <a:pt x="2293201" y="996505"/>
                </a:lnTo>
                <a:lnTo>
                  <a:pt x="2292083" y="996035"/>
                </a:lnTo>
                <a:lnTo>
                  <a:pt x="2289454" y="996035"/>
                </a:lnTo>
                <a:lnTo>
                  <a:pt x="2288336" y="996505"/>
                </a:lnTo>
                <a:lnTo>
                  <a:pt x="2286470" y="998359"/>
                </a:lnTo>
                <a:lnTo>
                  <a:pt x="2286000" y="999490"/>
                </a:lnTo>
                <a:lnTo>
                  <a:pt x="2286000" y="1002118"/>
                </a:lnTo>
                <a:lnTo>
                  <a:pt x="2286470" y="1003236"/>
                </a:lnTo>
                <a:lnTo>
                  <a:pt x="2288336" y="1005103"/>
                </a:lnTo>
                <a:lnTo>
                  <a:pt x="2289454" y="1005560"/>
                </a:lnTo>
                <a:lnTo>
                  <a:pt x="2292083" y="1005560"/>
                </a:lnTo>
                <a:lnTo>
                  <a:pt x="2293201" y="1005103"/>
                </a:lnTo>
                <a:lnTo>
                  <a:pt x="2295067" y="1003236"/>
                </a:lnTo>
                <a:lnTo>
                  <a:pt x="2295525" y="1002118"/>
                </a:lnTo>
                <a:lnTo>
                  <a:pt x="2295525" y="999490"/>
                </a:lnTo>
                <a:close/>
              </a:path>
              <a:path w="4867275" h="1503679">
                <a:moveTo>
                  <a:pt x="2295525" y="501459"/>
                </a:moveTo>
                <a:lnTo>
                  <a:pt x="2295067" y="500341"/>
                </a:lnTo>
                <a:lnTo>
                  <a:pt x="2293201" y="498487"/>
                </a:lnTo>
                <a:lnTo>
                  <a:pt x="2292083" y="498017"/>
                </a:lnTo>
                <a:lnTo>
                  <a:pt x="2289454" y="498017"/>
                </a:lnTo>
                <a:lnTo>
                  <a:pt x="2288336" y="498487"/>
                </a:lnTo>
                <a:lnTo>
                  <a:pt x="2286470" y="500341"/>
                </a:lnTo>
                <a:lnTo>
                  <a:pt x="2286000" y="501459"/>
                </a:lnTo>
                <a:lnTo>
                  <a:pt x="2286000" y="504088"/>
                </a:lnTo>
                <a:lnTo>
                  <a:pt x="2286470" y="505218"/>
                </a:lnTo>
                <a:lnTo>
                  <a:pt x="2288336" y="507072"/>
                </a:lnTo>
                <a:lnTo>
                  <a:pt x="2289454" y="507542"/>
                </a:lnTo>
                <a:lnTo>
                  <a:pt x="2292083" y="507542"/>
                </a:lnTo>
                <a:lnTo>
                  <a:pt x="2293201" y="507072"/>
                </a:lnTo>
                <a:lnTo>
                  <a:pt x="2295067" y="505218"/>
                </a:lnTo>
                <a:lnTo>
                  <a:pt x="2295525" y="504088"/>
                </a:lnTo>
                <a:lnTo>
                  <a:pt x="2295525" y="501459"/>
                </a:lnTo>
                <a:close/>
              </a:path>
              <a:path w="4867275" h="1503679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36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4867275" h="1503679">
                <a:moveTo>
                  <a:pt x="2343150" y="1497507"/>
                </a:moveTo>
                <a:lnTo>
                  <a:pt x="2342692" y="1496390"/>
                </a:lnTo>
                <a:lnTo>
                  <a:pt x="2340826" y="1494523"/>
                </a:lnTo>
                <a:lnTo>
                  <a:pt x="2339708" y="1494053"/>
                </a:lnTo>
                <a:lnTo>
                  <a:pt x="2337079" y="1494053"/>
                </a:lnTo>
                <a:lnTo>
                  <a:pt x="2335961" y="1494523"/>
                </a:lnTo>
                <a:lnTo>
                  <a:pt x="2334095" y="1496390"/>
                </a:lnTo>
                <a:lnTo>
                  <a:pt x="2333625" y="1497507"/>
                </a:lnTo>
                <a:lnTo>
                  <a:pt x="2333625" y="1500136"/>
                </a:lnTo>
                <a:lnTo>
                  <a:pt x="2334095" y="1501254"/>
                </a:lnTo>
                <a:lnTo>
                  <a:pt x="2335961" y="1503121"/>
                </a:lnTo>
                <a:lnTo>
                  <a:pt x="2337079" y="1503578"/>
                </a:lnTo>
                <a:lnTo>
                  <a:pt x="2339708" y="1503578"/>
                </a:lnTo>
                <a:lnTo>
                  <a:pt x="2340826" y="1503121"/>
                </a:lnTo>
                <a:lnTo>
                  <a:pt x="2342692" y="1501254"/>
                </a:lnTo>
                <a:lnTo>
                  <a:pt x="2343150" y="1500136"/>
                </a:lnTo>
                <a:lnTo>
                  <a:pt x="2343150" y="1497507"/>
                </a:lnTo>
                <a:close/>
              </a:path>
              <a:path w="4867275" h="1503679">
                <a:moveTo>
                  <a:pt x="2343150" y="999490"/>
                </a:moveTo>
                <a:lnTo>
                  <a:pt x="2342692" y="998359"/>
                </a:lnTo>
                <a:lnTo>
                  <a:pt x="2340826" y="996505"/>
                </a:lnTo>
                <a:lnTo>
                  <a:pt x="2339708" y="996035"/>
                </a:lnTo>
                <a:lnTo>
                  <a:pt x="2337079" y="996035"/>
                </a:lnTo>
                <a:lnTo>
                  <a:pt x="2335961" y="996505"/>
                </a:lnTo>
                <a:lnTo>
                  <a:pt x="2334095" y="998359"/>
                </a:lnTo>
                <a:lnTo>
                  <a:pt x="2333625" y="999490"/>
                </a:lnTo>
                <a:lnTo>
                  <a:pt x="2333625" y="1002118"/>
                </a:lnTo>
                <a:lnTo>
                  <a:pt x="2334095" y="1003236"/>
                </a:lnTo>
                <a:lnTo>
                  <a:pt x="2335961" y="1005103"/>
                </a:lnTo>
                <a:lnTo>
                  <a:pt x="2337079" y="1005560"/>
                </a:lnTo>
                <a:lnTo>
                  <a:pt x="2339708" y="1005560"/>
                </a:lnTo>
                <a:lnTo>
                  <a:pt x="2340826" y="1005103"/>
                </a:lnTo>
                <a:lnTo>
                  <a:pt x="2342692" y="1003236"/>
                </a:lnTo>
                <a:lnTo>
                  <a:pt x="2343150" y="1002118"/>
                </a:lnTo>
                <a:lnTo>
                  <a:pt x="2343150" y="999490"/>
                </a:lnTo>
                <a:close/>
              </a:path>
              <a:path w="4867275" h="1503679">
                <a:moveTo>
                  <a:pt x="2343150" y="501459"/>
                </a:moveTo>
                <a:lnTo>
                  <a:pt x="2342692" y="500341"/>
                </a:lnTo>
                <a:lnTo>
                  <a:pt x="2340826" y="498487"/>
                </a:lnTo>
                <a:lnTo>
                  <a:pt x="2339708" y="498017"/>
                </a:lnTo>
                <a:lnTo>
                  <a:pt x="2337079" y="498017"/>
                </a:lnTo>
                <a:lnTo>
                  <a:pt x="2335961" y="498487"/>
                </a:lnTo>
                <a:lnTo>
                  <a:pt x="2334095" y="500341"/>
                </a:lnTo>
                <a:lnTo>
                  <a:pt x="2333625" y="501459"/>
                </a:lnTo>
                <a:lnTo>
                  <a:pt x="2333625" y="504088"/>
                </a:lnTo>
                <a:lnTo>
                  <a:pt x="2334095" y="505218"/>
                </a:lnTo>
                <a:lnTo>
                  <a:pt x="2335961" y="507072"/>
                </a:lnTo>
                <a:lnTo>
                  <a:pt x="2337079" y="507542"/>
                </a:lnTo>
                <a:lnTo>
                  <a:pt x="2339708" y="507542"/>
                </a:lnTo>
                <a:lnTo>
                  <a:pt x="2340826" y="507072"/>
                </a:lnTo>
                <a:lnTo>
                  <a:pt x="2342692" y="505218"/>
                </a:lnTo>
                <a:lnTo>
                  <a:pt x="2343150" y="504088"/>
                </a:lnTo>
                <a:lnTo>
                  <a:pt x="2343150" y="501459"/>
                </a:lnTo>
                <a:close/>
              </a:path>
              <a:path w="4867275" h="1503679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4867275" h="1503679">
                <a:moveTo>
                  <a:pt x="2390775" y="1497507"/>
                </a:moveTo>
                <a:lnTo>
                  <a:pt x="2390317" y="1496390"/>
                </a:lnTo>
                <a:lnTo>
                  <a:pt x="2388451" y="1494523"/>
                </a:lnTo>
                <a:lnTo>
                  <a:pt x="2387333" y="1494053"/>
                </a:lnTo>
                <a:lnTo>
                  <a:pt x="2384704" y="1494053"/>
                </a:lnTo>
                <a:lnTo>
                  <a:pt x="2383586" y="1494523"/>
                </a:lnTo>
                <a:lnTo>
                  <a:pt x="2381720" y="1496390"/>
                </a:lnTo>
                <a:lnTo>
                  <a:pt x="2381250" y="1497507"/>
                </a:lnTo>
                <a:lnTo>
                  <a:pt x="2381250" y="1500136"/>
                </a:lnTo>
                <a:lnTo>
                  <a:pt x="2381720" y="1501254"/>
                </a:lnTo>
                <a:lnTo>
                  <a:pt x="2383586" y="1503121"/>
                </a:lnTo>
                <a:lnTo>
                  <a:pt x="2384704" y="1503578"/>
                </a:lnTo>
                <a:lnTo>
                  <a:pt x="2387333" y="1503578"/>
                </a:lnTo>
                <a:lnTo>
                  <a:pt x="2388451" y="1503121"/>
                </a:lnTo>
                <a:lnTo>
                  <a:pt x="2390317" y="1501254"/>
                </a:lnTo>
                <a:lnTo>
                  <a:pt x="2390775" y="1500136"/>
                </a:lnTo>
                <a:lnTo>
                  <a:pt x="2390775" y="1497507"/>
                </a:lnTo>
                <a:close/>
              </a:path>
              <a:path w="4867275" h="1503679">
                <a:moveTo>
                  <a:pt x="2390775" y="999490"/>
                </a:moveTo>
                <a:lnTo>
                  <a:pt x="2390317" y="998359"/>
                </a:lnTo>
                <a:lnTo>
                  <a:pt x="2388451" y="996505"/>
                </a:lnTo>
                <a:lnTo>
                  <a:pt x="2387333" y="996035"/>
                </a:lnTo>
                <a:lnTo>
                  <a:pt x="2384704" y="996035"/>
                </a:lnTo>
                <a:lnTo>
                  <a:pt x="2383586" y="996505"/>
                </a:lnTo>
                <a:lnTo>
                  <a:pt x="2381720" y="998359"/>
                </a:lnTo>
                <a:lnTo>
                  <a:pt x="2381250" y="999490"/>
                </a:lnTo>
                <a:lnTo>
                  <a:pt x="2381250" y="1002118"/>
                </a:lnTo>
                <a:lnTo>
                  <a:pt x="2381720" y="1003236"/>
                </a:lnTo>
                <a:lnTo>
                  <a:pt x="2383586" y="1005103"/>
                </a:lnTo>
                <a:lnTo>
                  <a:pt x="2384704" y="1005560"/>
                </a:lnTo>
                <a:lnTo>
                  <a:pt x="2387333" y="1005560"/>
                </a:lnTo>
                <a:lnTo>
                  <a:pt x="2388451" y="1005103"/>
                </a:lnTo>
                <a:lnTo>
                  <a:pt x="2390317" y="1003236"/>
                </a:lnTo>
                <a:lnTo>
                  <a:pt x="2390775" y="1002118"/>
                </a:lnTo>
                <a:lnTo>
                  <a:pt x="2390775" y="999490"/>
                </a:lnTo>
                <a:close/>
              </a:path>
              <a:path w="4867275" h="1503679">
                <a:moveTo>
                  <a:pt x="2390775" y="501459"/>
                </a:moveTo>
                <a:lnTo>
                  <a:pt x="2390317" y="500341"/>
                </a:lnTo>
                <a:lnTo>
                  <a:pt x="2388451" y="498487"/>
                </a:lnTo>
                <a:lnTo>
                  <a:pt x="2387333" y="498017"/>
                </a:lnTo>
                <a:lnTo>
                  <a:pt x="2384704" y="498017"/>
                </a:lnTo>
                <a:lnTo>
                  <a:pt x="2383586" y="498487"/>
                </a:lnTo>
                <a:lnTo>
                  <a:pt x="2381720" y="500341"/>
                </a:lnTo>
                <a:lnTo>
                  <a:pt x="2381250" y="501459"/>
                </a:lnTo>
                <a:lnTo>
                  <a:pt x="2381250" y="504088"/>
                </a:lnTo>
                <a:lnTo>
                  <a:pt x="2381720" y="505218"/>
                </a:lnTo>
                <a:lnTo>
                  <a:pt x="2383586" y="507072"/>
                </a:lnTo>
                <a:lnTo>
                  <a:pt x="2384704" y="507542"/>
                </a:lnTo>
                <a:lnTo>
                  <a:pt x="2387333" y="507542"/>
                </a:lnTo>
                <a:lnTo>
                  <a:pt x="2388451" y="507072"/>
                </a:lnTo>
                <a:lnTo>
                  <a:pt x="2390317" y="505218"/>
                </a:lnTo>
                <a:lnTo>
                  <a:pt x="2390775" y="504088"/>
                </a:lnTo>
                <a:lnTo>
                  <a:pt x="2390775" y="501459"/>
                </a:lnTo>
                <a:close/>
              </a:path>
              <a:path w="4867275" h="1503679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4867275" h="1503679">
                <a:moveTo>
                  <a:pt x="2438400" y="1497507"/>
                </a:moveTo>
                <a:lnTo>
                  <a:pt x="2437942" y="1496390"/>
                </a:lnTo>
                <a:lnTo>
                  <a:pt x="2436076" y="1494523"/>
                </a:lnTo>
                <a:lnTo>
                  <a:pt x="2434958" y="1494053"/>
                </a:lnTo>
                <a:lnTo>
                  <a:pt x="2432329" y="1494053"/>
                </a:lnTo>
                <a:lnTo>
                  <a:pt x="2431211" y="1494523"/>
                </a:lnTo>
                <a:lnTo>
                  <a:pt x="2429345" y="1496390"/>
                </a:lnTo>
                <a:lnTo>
                  <a:pt x="2428875" y="1497507"/>
                </a:lnTo>
                <a:lnTo>
                  <a:pt x="2428875" y="1500136"/>
                </a:lnTo>
                <a:lnTo>
                  <a:pt x="2429345" y="1501254"/>
                </a:lnTo>
                <a:lnTo>
                  <a:pt x="2431211" y="1503121"/>
                </a:lnTo>
                <a:lnTo>
                  <a:pt x="2432329" y="1503578"/>
                </a:lnTo>
                <a:lnTo>
                  <a:pt x="2434958" y="1503578"/>
                </a:lnTo>
                <a:lnTo>
                  <a:pt x="2436076" y="1503121"/>
                </a:lnTo>
                <a:lnTo>
                  <a:pt x="2437942" y="1501254"/>
                </a:lnTo>
                <a:lnTo>
                  <a:pt x="2438400" y="1500136"/>
                </a:lnTo>
                <a:lnTo>
                  <a:pt x="2438400" y="1497507"/>
                </a:lnTo>
                <a:close/>
              </a:path>
              <a:path w="4867275" h="1503679">
                <a:moveTo>
                  <a:pt x="2438400" y="999490"/>
                </a:moveTo>
                <a:lnTo>
                  <a:pt x="2437942" y="998359"/>
                </a:lnTo>
                <a:lnTo>
                  <a:pt x="2436076" y="996505"/>
                </a:lnTo>
                <a:lnTo>
                  <a:pt x="2434958" y="996035"/>
                </a:lnTo>
                <a:lnTo>
                  <a:pt x="2432329" y="996035"/>
                </a:lnTo>
                <a:lnTo>
                  <a:pt x="2431211" y="996505"/>
                </a:lnTo>
                <a:lnTo>
                  <a:pt x="2429345" y="998359"/>
                </a:lnTo>
                <a:lnTo>
                  <a:pt x="2428875" y="999490"/>
                </a:lnTo>
                <a:lnTo>
                  <a:pt x="2428875" y="1002118"/>
                </a:lnTo>
                <a:lnTo>
                  <a:pt x="2429345" y="1003236"/>
                </a:lnTo>
                <a:lnTo>
                  <a:pt x="2431211" y="1005103"/>
                </a:lnTo>
                <a:lnTo>
                  <a:pt x="2432329" y="1005560"/>
                </a:lnTo>
                <a:lnTo>
                  <a:pt x="2434958" y="1005560"/>
                </a:lnTo>
                <a:lnTo>
                  <a:pt x="2436076" y="1005103"/>
                </a:lnTo>
                <a:lnTo>
                  <a:pt x="2437942" y="1003236"/>
                </a:lnTo>
                <a:lnTo>
                  <a:pt x="2438400" y="1002118"/>
                </a:lnTo>
                <a:lnTo>
                  <a:pt x="2438400" y="999490"/>
                </a:lnTo>
                <a:close/>
              </a:path>
              <a:path w="4867275" h="1503679">
                <a:moveTo>
                  <a:pt x="2438400" y="501459"/>
                </a:moveTo>
                <a:lnTo>
                  <a:pt x="2437942" y="500341"/>
                </a:lnTo>
                <a:lnTo>
                  <a:pt x="2436076" y="498487"/>
                </a:lnTo>
                <a:lnTo>
                  <a:pt x="2434958" y="498017"/>
                </a:lnTo>
                <a:lnTo>
                  <a:pt x="2432329" y="498017"/>
                </a:lnTo>
                <a:lnTo>
                  <a:pt x="2431211" y="498487"/>
                </a:lnTo>
                <a:lnTo>
                  <a:pt x="2429345" y="500341"/>
                </a:lnTo>
                <a:lnTo>
                  <a:pt x="2428875" y="501459"/>
                </a:lnTo>
                <a:lnTo>
                  <a:pt x="2428875" y="504088"/>
                </a:lnTo>
                <a:lnTo>
                  <a:pt x="2429345" y="505218"/>
                </a:lnTo>
                <a:lnTo>
                  <a:pt x="2431211" y="507072"/>
                </a:lnTo>
                <a:lnTo>
                  <a:pt x="2432329" y="507542"/>
                </a:lnTo>
                <a:lnTo>
                  <a:pt x="2434958" y="507542"/>
                </a:lnTo>
                <a:lnTo>
                  <a:pt x="2436076" y="507072"/>
                </a:lnTo>
                <a:lnTo>
                  <a:pt x="2437942" y="505218"/>
                </a:lnTo>
                <a:lnTo>
                  <a:pt x="2438400" y="504088"/>
                </a:lnTo>
                <a:lnTo>
                  <a:pt x="2438400" y="501459"/>
                </a:lnTo>
                <a:close/>
              </a:path>
              <a:path w="4867275" h="1503679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211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4867275" h="1503679">
                <a:moveTo>
                  <a:pt x="2486025" y="1497507"/>
                </a:moveTo>
                <a:lnTo>
                  <a:pt x="2485567" y="1496390"/>
                </a:lnTo>
                <a:lnTo>
                  <a:pt x="2483701" y="1494523"/>
                </a:lnTo>
                <a:lnTo>
                  <a:pt x="2482583" y="1494053"/>
                </a:lnTo>
                <a:lnTo>
                  <a:pt x="2479954" y="1494053"/>
                </a:lnTo>
                <a:lnTo>
                  <a:pt x="2478836" y="1494523"/>
                </a:lnTo>
                <a:lnTo>
                  <a:pt x="2476970" y="1496390"/>
                </a:lnTo>
                <a:lnTo>
                  <a:pt x="2476500" y="1497507"/>
                </a:lnTo>
                <a:lnTo>
                  <a:pt x="2476500" y="1500136"/>
                </a:lnTo>
                <a:lnTo>
                  <a:pt x="2476970" y="1501254"/>
                </a:lnTo>
                <a:lnTo>
                  <a:pt x="2478836" y="1503121"/>
                </a:lnTo>
                <a:lnTo>
                  <a:pt x="2479954" y="1503578"/>
                </a:lnTo>
                <a:lnTo>
                  <a:pt x="2482583" y="1503578"/>
                </a:lnTo>
                <a:lnTo>
                  <a:pt x="2483701" y="1503121"/>
                </a:lnTo>
                <a:lnTo>
                  <a:pt x="2485567" y="1501254"/>
                </a:lnTo>
                <a:lnTo>
                  <a:pt x="2486025" y="1500136"/>
                </a:lnTo>
                <a:lnTo>
                  <a:pt x="2486025" y="1497507"/>
                </a:lnTo>
                <a:close/>
              </a:path>
              <a:path w="4867275" h="1503679">
                <a:moveTo>
                  <a:pt x="2486025" y="999490"/>
                </a:moveTo>
                <a:lnTo>
                  <a:pt x="2485567" y="998359"/>
                </a:lnTo>
                <a:lnTo>
                  <a:pt x="2483701" y="996505"/>
                </a:lnTo>
                <a:lnTo>
                  <a:pt x="2482583" y="996035"/>
                </a:lnTo>
                <a:lnTo>
                  <a:pt x="2479954" y="996035"/>
                </a:lnTo>
                <a:lnTo>
                  <a:pt x="2478836" y="996505"/>
                </a:lnTo>
                <a:lnTo>
                  <a:pt x="2476970" y="998359"/>
                </a:lnTo>
                <a:lnTo>
                  <a:pt x="2476500" y="999490"/>
                </a:lnTo>
                <a:lnTo>
                  <a:pt x="2476500" y="1002118"/>
                </a:lnTo>
                <a:lnTo>
                  <a:pt x="2476970" y="1003236"/>
                </a:lnTo>
                <a:lnTo>
                  <a:pt x="2478836" y="1005103"/>
                </a:lnTo>
                <a:lnTo>
                  <a:pt x="2479954" y="1005560"/>
                </a:lnTo>
                <a:lnTo>
                  <a:pt x="2482583" y="1005560"/>
                </a:lnTo>
                <a:lnTo>
                  <a:pt x="2483701" y="1005103"/>
                </a:lnTo>
                <a:lnTo>
                  <a:pt x="2485567" y="1003236"/>
                </a:lnTo>
                <a:lnTo>
                  <a:pt x="2486025" y="1002118"/>
                </a:lnTo>
                <a:lnTo>
                  <a:pt x="2486025" y="999490"/>
                </a:lnTo>
                <a:close/>
              </a:path>
              <a:path w="4867275" h="1503679">
                <a:moveTo>
                  <a:pt x="2486025" y="501459"/>
                </a:moveTo>
                <a:lnTo>
                  <a:pt x="2485567" y="500341"/>
                </a:lnTo>
                <a:lnTo>
                  <a:pt x="2483701" y="498487"/>
                </a:lnTo>
                <a:lnTo>
                  <a:pt x="2482583" y="498017"/>
                </a:lnTo>
                <a:lnTo>
                  <a:pt x="2479954" y="498017"/>
                </a:lnTo>
                <a:lnTo>
                  <a:pt x="2478836" y="498487"/>
                </a:lnTo>
                <a:lnTo>
                  <a:pt x="2476970" y="500341"/>
                </a:lnTo>
                <a:lnTo>
                  <a:pt x="2476500" y="501459"/>
                </a:lnTo>
                <a:lnTo>
                  <a:pt x="2476500" y="504088"/>
                </a:lnTo>
                <a:lnTo>
                  <a:pt x="2476970" y="505218"/>
                </a:lnTo>
                <a:lnTo>
                  <a:pt x="2478836" y="507072"/>
                </a:lnTo>
                <a:lnTo>
                  <a:pt x="2479954" y="507542"/>
                </a:lnTo>
                <a:lnTo>
                  <a:pt x="2482583" y="507542"/>
                </a:lnTo>
                <a:lnTo>
                  <a:pt x="2483701" y="507072"/>
                </a:lnTo>
                <a:lnTo>
                  <a:pt x="2485567" y="505218"/>
                </a:lnTo>
                <a:lnTo>
                  <a:pt x="2486025" y="504088"/>
                </a:lnTo>
                <a:lnTo>
                  <a:pt x="2486025" y="501459"/>
                </a:lnTo>
                <a:close/>
              </a:path>
              <a:path w="4867275" h="1503679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36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4867275" h="1503679">
                <a:moveTo>
                  <a:pt x="2533650" y="1497507"/>
                </a:moveTo>
                <a:lnTo>
                  <a:pt x="2533192" y="1496390"/>
                </a:lnTo>
                <a:lnTo>
                  <a:pt x="2531326" y="1494523"/>
                </a:lnTo>
                <a:lnTo>
                  <a:pt x="2530208" y="1494053"/>
                </a:lnTo>
                <a:lnTo>
                  <a:pt x="2527579" y="1494053"/>
                </a:lnTo>
                <a:lnTo>
                  <a:pt x="2526461" y="1494523"/>
                </a:lnTo>
                <a:lnTo>
                  <a:pt x="2524595" y="1496390"/>
                </a:lnTo>
                <a:lnTo>
                  <a:pt x="2524125" y="1497507"/>
                </a:lnTo>
                <a:lnTo>
                  <a:pt x="2524125" y="1500136"/>
                </a:lnTo>
                <a:lnTo>
                  <a:pt x="2524595" y="1501254"/>
                </a:lnTo>
                <a:lnTo>
                  <a:pt x="2526461" y="1503121"/>
                </a:lnTo>
                <a:lnTo>
                  <a:pt x="2527579" y="1503578"/>
                </a:lnTo>
                <a:lnTo>
                  <a:pt x="2530208" y="1503578"/>
                </a:lnTo>
                <a:lnTo>
                  <a:pt x="2531326" y="1503121"/>
                </a:lnTo>
                <a:lnTo>
                  <a:pt x="2533192" y="1501254"/>
                </a:lnTo>
                <a:lnTo>
                  <a:pt x="2533650" y="1500136"/>
                </a:lnTo>
                <a:lnTo>
                  <a:pt x="2533650" y="1497507"/>
                </a:lnTo>
                <a:close/>
              </a:path>
              <a:path w="4867275" h="1503679">
                <a:moveTo>
                  <a:pt x="2533650" y="999490"/>
                </a:moveTo>
                <a:lnTo>
                  <a:pt x="2533192" y="998359"/>
                </a:lnTo>
                <a:lnTo>
                  <a:pt x="2531326" y="996505"/>
                </a:lnTo>
                <a:lnTo>
                  <a:pt x="2530208" y="996035"/>
                </a:lnTo>
                <a:lnTo>
                  <a:pt x="2527579" y="996035"/>
                </a:lnTo>
                <a:lnTo>
                  <a:pt x="2526461" y="996505"/>
                </a:lnTo>
                <a:lnTo>
                  <a:pt x="2524595" y="998359"/>
                </a:lnTo>
                <a:lnTo>
                  <a:pt x="2524125" y="999490"/>
                </a:lnTo>
                <a:lnTo>
                  <a:pt x="2524125" y="1002118"/>
                </a:lnTo>
                <a:lnTo>
                  <a:pt x="2524595" y="1003236"/>
                </a:lnTo>
                <a:lnTo>
                  <a:pt x="2526461" y="1005103"/>
                </a:lnTo>
                <a:lnTo>
                  <a:pt x="2527579" y="1005560"/>
                </a:lnTo>
                <a:lnTo>
                  <a:pt x="2530208" y="1005560"/>
                </a:lnTo>
                <a:lnTo>
                  <a:pt x="2531326" y="1005103"/>
                </a:lnTo>
                <a:lnTo>
                  <a:pt x="2533192" y="1003236"/>
                </a:lnTo>
                <a:lnTo>
                  <a:pt x="2533650" y="1002118"/>
                </a:lnTo>
                <a:lnTo>
                  <a:pt x="2533650" y="999490"/>
                </a:lnTo>
                <a:close/>
              </a:path>
              <a:path w="4867275" h="1503679">
                <a:moveTo>
                  <a:pt x="2533650" y="501459"/>
                </a:moveTo>
                <a:lnTo>
                  <a:pt x="2533192" y="500341"/>
                </a:lnTo>
                <a:lnTo>
                  <a:pt x="2531326" y="498487"/>
                </a:lnTo>
                <a:lnTo>
                  <a:pt x="2530208" y="498017"/>
                </a:lnTo>
                <a:lnTo>
                  <a:pt x="2527579" y="498017"/>
                </a:lnTo>
                <a:lnTo>
                  <a:pt x="2526461" y="498487"/>
                </a:lnTo>
                <a:lnTo>
                  <a:pt x="2524595" y="500341"/>
                </a:lnTo>
                <a:lnTo>
                  <a:pt x="2524125" y="501459"/>
                </a:lnTo>
                <a:lnTo>
                  <a:pt x="2524125" y="504088"/>
                </a:lnTo>
                <a:lnTo>
                  <a:pt x="2524595" y="505218"/>
                </a:lnTo>
                <a:lnTo>
                  <a:pt x="2526461" y="507072"/>
                </a:lnTo>
                <a:lnTo>
                  <a:pt x="2527579" y="507542"/>
                </a:lnTo>
                <a:lnTo>
                  <a:pt x="2530208" y="507542"/>
                </a:lnTo>
                <a:lnTo>
                  <a:pt x="2531326" y="507072"/>
                </a:lnTo>
                <a:lnTo>
                  <a:pt x="2533192" y="505218"/>
                </a:lnTo>
                <a:lnTo>
                  <a:pt x="2533650" y="504088"/>
                </a:lnTo>
                <a:lnTo>
                  <a:pt x="2533650" y="501459"/>
                </a:lnTo>
                <a:close/>
              </a:path>
              <a:path w="4867275" h="1503679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61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4867275" h="1503679">
                <a:moveTo>
                  <a:pt x="2581275" y="1497507"/>
                </a:moveTo>
                <a:lnTo>
                  <a:pt x="2580817" y="1496390"/>
                </a:lnTo>
                <a:lnTo>
                  <a:pt x="2578951" y="1494523"/>
                </a:lnTo>
                <a:lnTo>
                  <a:pt x="2577833" y="1494053"/>
                </a:lnTo>
                <a:lnTo>
                  <a:pt x="2575204" y="1494053"/>
                </a:lnTo>
                <a:lnTo>
                  <a:pt x="2574086" y="1494523"/>
                </a:lnTo>
                <a:lnTo>
                  <a:pt x="2572220" y="1496390"/>
                </a:lnTo>
                <a:lnTo>
                  <a:pt x="2571750" y="1497507"/>
                </a:lnTo>
                <a:lnTo>
                  <a:pt x="2571750" y="1500136"/>
                </a:lnTo>
                <a:lnTo>
                  <a:pt x="2572220" y="1501254"/>
                </a:lnTo>
                <a:lnTo>
                  <a:pt x="2574086" y="1503121"/>
                </a:lnTo>
                <a:lnTo>
                  <a:pt x="2575204" y="1503578"/>
                </a:lnTo>
                <a:lnTo>
                  <a:pt x="2577833" y="1503578"/>
                </a:lnTo>
                <a:lnTo>
                  <a:pt x="2578951" y="1503121"/>
                </a:lnTo>
                <a:lnTo>
                  <a:pt x="2580817" y="1501254"/>
                </a:lnTo>
                <a:lnTo>
                  <a:pt x="2581275" y="1500136"/>
                </a:lnTo>
                <a:lnTo>
                  <a:pt x="2581275" y="1497507"/>
                </a:lnTo>
                <a:close/>
              </a:path>
              <a:path w="4867275" h="1503679">
                <a:moveTo>
                  <a:pt x="2581275" y="999490"/>
                </a:moveTo>
                <a:lnTo>
                  <a:pt x="2580817" y="998359"/>
                </a:lnTo>
                <a:lnTo>
                  <a:pt x="2578951" y="996505"/>
                </a:lnTo>
                <a:lnTo>
                  <a:pt x="2577833" y="996035"/>
                </a:lnTo>
                <a:lnTo>
                  <a:pt x="2575204" y="996035"/>
                </a:lnTo>
                <a:lnTo>
                  <a:pt x="2574086" y="996505"/>
                </a:lnTo>
                <a:lnTo>
                  <a:pt x="2572220" y="998359"/>
                </a:lnTo>
                <a:lnTo>
                  <a:pt x="2571750" y="999490"/>
                </a:lnTo>
                <a:lnTo>
                  <a:pt x="2571750" y="1002118"/>
                </a:lnTo>
                <a:lnTo>
                  <a:pt x="2572220" y="1003236"/>
                </a:lnTo>
                <a:lnTo>
                  <a:pt x="2574086" y="1005103"/>
                </a:lnTo>
                <a:lnTo>
                  <a:pt x="2575204" y="1005560"/>
                </a:lnTo>
                <a:lnTo>
                  <a:pt x="2577833" y="1005560"/>
                </a:lnTo>
                <a:lnTo>
                  <a:pt x="2578951" y="1005103"/>
                </a:lnTo>
                <a:lnTo>
                  <a:pt x="2580817" y="1003236"/>
                </a:lnTo>
                <a:lnTo>
                  <a:pt x="2581275" y="1002118"/>
                </a:lnTo>
                <a:lnTo>
                  <a:pt x="2581275" y="999490"/>
                </a:lnTo>
                <a:close/>
              </a:path>
              <a:path w="4867275" h="1503679">
                <a:moveTo>
                  <a:pt x="2581275" y="501459"/>
                </a:moveTo>
                <a:lnTo>
                  <a:pt x="2580817" y="500341"/>
                </a:lnTo>
                <a:lnTo>
                  <a:pt x="2578951" y="498487"/>
                </a:lnTo>
                <a:lnTo>
                  <a:pt x="2577833" y="498017"/>
                </a:lnTo>
                <a:lnTo>
                  <a:pt x="2575204" y="498017"/>
                </a:lnTo>
                <a:lnTo>
                  <a:pt x="2574086" y="498487"/>
                </a:lnTo>
                <a:lnTo>
                  <a:pt x="2572220" y="500341"/>
                </a:lnTo>
                <a:lnTo>
                  <a:pt x="2571750" y="501459"/>
                </a:lnTo>
                <a:lnTo>
                  <a:pt x="2571750" y="504088"/>
                </a:lnTo>
                <a:lnTo>
                  <a:pt x="2572220" y="505218"/>
                </a:lnTo>
                <a:lnTo>
                  <a:pt x="2574086" y="507072"/>
                </a:lnTo>
                <a:lnTo>
                  <a:pt x="2575204" y="507542"/>
                </a:lnTo>
                <a:lnTo>
                  <a:pt x="2577833" y="507542"/>
                </a:lnTo>
                <a:lnTo>
                  <a:pt x="2578951" y="507072"/>
                </a:lnTo>
                <a:lnTo>
                  <a:pt x="2580817" y="505218"/>
                </a:lnTo>
                <a:lnTo>
                  <a:pt x="2581275" y="504088"/>
                </a:lnTo>
                <a:lnTo>
                  <a:pt x="2581275" y="501459"/>
                </a:lnTo>
                <a:close/>
              </a:path>
              <a:path w="4867275" h="1503679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86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4867275" h="1503679">
                <a:moveTo>
                  <a:pt x="2628900" y="1497507"/>
                </a:moveTo>
                <a:lnTo>
                  <a:pt x="2628442" y="1496390"/>
                </a:lnTo>
                <a:lnTo>
                  <a:pt x="2626576" y="1494523"/>
                </a:lnTo>
                <a:lnTo>
                  <a:pt x="2625458" y="1494053"/>
                </a:lnTo>
                <a:lnTo>
                  <a:pt x="2622829" y="1494053"/>
                </a:lnTo>
                <a:lnTo>
                  <a:pt x="2621711" y="1494523"/>
                </a:lnTo>
                <a:lnTo>
                  <a:pt x="2619845" y="1496390"/>
                </a:lnTo>
                <a:lnTo>
                  <a:pt x="2619375" y="1497507"/>
                </a:lnTo>
                <a:lnTo>
                  <a:pt x="2619375" y="1500136"/>
                </a:lnTo>
                <a:lnTo>
                  <a:pt x="2619845" y="1501254"/>
                </a:lnTo>
                <a:lnTo>
                  <a:pt x="2621711" y="1503121"/>
                </a:lnTo>
                <a:lnTo>
                  <a:pt x="2622829" y="1503578"/>
                </a:lnTo>
                <a:lnTo>
                  <a:pt x="2625458" y="1503578"/>
                </a:lnTo>
                <a:lnTo>
                  <a:pt x="2626576" y="1503121"/>
                </a:lnTo>
                <a:lnTo>
                  <a:pt x="2628442" y="1501254"/>
                </a:lnTo>
                <a:lnTo>
                  <a:pt x="2628900" y="1500136"/>
                </a:lnTo>
                <a:lnTo>
                  <a:pt x="2628900" y="1497507"/>
                </a:lnTo>
                <a:close/>
              </a:path>
              <a:path w="4867275" h="1503679">
                <a:moveTo>
                  <a:pt x="2628900" y="999490"/>
                </a:moveTo>
                <a:lnTo>
                  <a:pt x="2628442" y="998359"/>
                </a:lnTo>
                <a:lnTo>
                  <a:pt x="2626576" y="996505"/>
                </a:lnTo>
                <a:lnTo>
                  <a:pt x="2625458" y="996035"/>
                </a:lnTo>
                <a:lnTo>
                  <a:pt x="2622829" y="996035"/>
                </a:lnTo>
                <a:lnTo>
                  <a:pt x="2621711" y="996505"/>
                </a:lnTo>
                <a:lnTo>
                  <a:pt x="2619845" y="998359"/>
                </a:lnTo>
                <a:lnTo>
                  <a:pt x="2619375" y="999490"/>
                </a:lnTo>
                <a:lnTo>
                  <a:pt x="2619375" y="1002118"/>
                </a:lnTo>
                <a:lnTo>
                  <a:pt x="2619845" y="1003236"/>
                </a:lnTo>
                <a:lnTo>
                  <a:pt x="2621711" y="1005103"/>
                </a:lnTo>
                <a:lnTo>
                  <a:pt x="2622829" y="1005560"/>
                </a:lnTo>
                <a:lnTo>
                  <a:pt x="2625458" y="1005560"/>
                </a:lnTo>
                <a:lnTo>
                  <a:pt x="2626576" y="1005103"/>
                </a:lnTo>
                <a:lnTo>
                  <a:pt x="2628442" y="1003236"/>
                </a:lnTo>
                <a:lnTo>
                  <a:pt x="2628900" y="1002118"/>
                </a:lnTo>
                <a:lnTo>
                  <a:pt x="2628900" y="999490"/>
                </a:lnTo>
                <a:close/>
              </a:path>
              <a:path w="4867275" h="1503679">
                <a:moveTo>
                  <a:pt x="2628900" y="501459"/>
                </a:moveTo>
                <a:lnTo>
                  <a:pt x="2628442" y="500341"/>
                </a:lnTo>
                <a:lnTo>
                  <a:pt x="2626576" y="498487"/>
                </a:lnTo>
                <a:lnTo>
                  <a:pt x="2625458" y="498017"/>
                </a:lnTo>
                <a:lnTo>
                  <a:pt x="2622829" y="498017"/>
                </a:lnTo>
                <a:lnTo>
                  <a:pt x="2621711" y="498487"/>
                </a:lnTo>
                <a:lnTo>
                  <a:pt x="2619845" y="500341"/>
                </a:lnTo>
                <a:lnTo>
                  <a:pt x="2619375" y="501459"/>
                </a:lnTo>
                <a:lnTo>
                  <a:pt x="2619375" y="504088"/>
                </a:lnTo>
                <a:lnTo>
                  <a:pt x="2619845" y="505218"/>
                </a:lnTo>
                <a:lnTo>
                  <a:pt x="2621711" y="507072"/>
                </a:lnTo>
                <a:lnTo>
                  <a:pt x="2622829" y="507542"/>
                </a:lnTo>
                <a:lnTo>
                  <a:pt x="2625458" y="507542"/>
                </a:lnTo>
                <a:lnTo>
                  <a:pt x="2626576" y="507072"/>
                </a:lnTo>
                <a:lnTo>
                  <a:pt x="2628442" y="505218"/>
                </a:lnTo>
                <a:lnTo>
                  <a:pt x="2628900" y="504088"/>
                </a:lnTo>
                <a:lnTo>
                  <a:pt x="2628900" y="501459"/>
                </a:lnTo>
                <a:close/>
              </a:path>
              <a:path w="4867275" h="1503679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4867275" h="1503679">
                <a:moveTo>
                  <a:pt x="2676525" y="1497507"/>
                </a:moveTo>
                <a:lnTo>
                  <a:pt x="2676067" y="1496390"/>
                </a:lnTo>
                <a:lnTo>
                  <a:pt x="2674201" y="1494523"/>
                </a:lnTo>
                <a:lnTo>
                  <a:pt x="2673083" y="1494053"/>
                </a:lnTo>
                <a:lnTo>
                  <a:pt x="2670454" y="1494053"/>
                </a:lnTo>
                <a:lnTo>
                  <a:pt x="2669336" y="1494523"/>
                </a:lnTo>
                <a:lnTo>
                  <a:pt x="2667470" y="1496390"/>
                </a:lnTo>
                <a:lnTo>
                  <a:pt x="2667000" y="1497507"/>
                </a:lnTo>
                <a:lnTo>
                  <a:pt x="2667000" y="1500136"/>
                </a:lnTo>
                <a:lnTo>
                  <a:pt x="2667470" y="1501254"/>
                </a:lnTo>
                <a:lnTo>
                  <a:pt x="2669336" y="1503121"/>
                </a:lnTo>
                <a:lnTo>
                  <a:pt x="2670454" y="1503578"/>
                </a:lnTo>
                <a:lnTo>
                  <a:pt x="2673083" y="1503578"/>
                </a:lnTo>
                <a:lnTo>
                  <a:pt x="2674201" y="1503121"/>
                </a:lnTo>
                <a:lnTo>
                  <a:pt x="2676067" y="1501254"/>
                </a:lnTo>
                <a:lnTo>
                  <a:pt x="2676525" y="1500136"/>
                </a:lnTo>
                <a:lnTo>
                  <a:pt x="2676525" y="1497507"/>
                </a:lnTo>
                <a:close/>
              </a:path>
              <a:path w="4867275" h="1503679">
                <a:moveTo>
                  <a:pt x="2676525" y="999490"/>
                </a:moveTo>
                <a:lnTo>
                  <a:pt x="2676067" y="998359"/>
                </a:lnTo>
                <a:lnTo>
                  <a:pt x="2674201" y="996505"/>
                </a:lnTo>
                <a:lnTo>
                  <a:pt x="2673083" y="996035"/>
                </a:lnTo>
                <a:lnTo>
                  <a:pt x="2670454" y="996035"/>
                </a:lnTo>
                <a:lnTo>
                  <a:pt x="2669336" y="996505"/>
                </a:lnTo>
                <a:lnTo>
                  <a:pt x="2667470" y="998359"/>
                </a:lnTo>
                <a:lnTo>
                  <a:pt x="2667000" y="999490"/>
                </a:lnTo>
                <a:lnTo>
                  <a:pt x="2667000" y="1002118"/>
                </a:lnTo>
                <a:lnTo>
                  <a:pt x="2667470" y="1003236"/>
                </a:lnTo>
                <a:lnTo>
                  <a:pt x="2669336" y="1005103"/>
                </a:lnTo>
                <a:lnTo>
                  <a:pt x="2670454" y="1005560"/>
                </a:lnTo>
                <a:lnTo>
                  <a:pt x="2673083" y="1005560"/>
                </a:lnTo>
                <a:lnTo>
                  <a:pt x="2674201" y="1005103"/>
                </a:lnTo>
                <a:lnTo>
                  <a:pt x="2676067" y="1003236"/>
                </a:lnTo>
                <a:lnTo>
                  <a:pt x="2676525" y="1002118"/>
                </a:lnTo>
                <a:lnTo>
                  <a:pt x="2676525" y="999490"/>
                </a:lnTo>
                <a:close/>
              </a:path>
              <a:path w="4867275" h="1503679">
                <a:moveTo>
                  <a:pt x="2676525" y="501459"/>
                </a:moveTo>
                <a:lnTo>
                  <a:pt x="2676067" y="500341"/>
                </a:lnTo>
                <a:lnTo>
                  <a:pt x="2674201" y="498487"/>
                </a:lnTo>
                <a:lnTo>
                  <a:pt x="2673083" y="498017"/>
                </a:lnTo>
                <a:lnTo>
                  <a:pt x="2670454" y="498017"/>
                </a:lnTo>
                <a:lnTo>
                  <a:pt x="2669336" y="498487"/>
                </a:lnTo>
                <a:lnTo>
                  <a:pt x="2667470" y="500341"/>
                </a:lnTo>
                <a:lnTo>
                  <a:pt x="2667000" y="501459"/>
                </a:lnTo>
                <a:lnTo>
                  <a:pt x="2667000" y="504088"/>
                </a:lnTo>
                <a:lnTo>
                  <a:pt x="2667470" y="505218"/>
                </a:lnTo>
                <a:lnTo>
                  <a:pt x="2669336" y="507072"/>
                </a:lnTo>
                <a:lnTo>
                  <a:pt x="2670454" y="507542"/>
                </a:lnTo>
                <a:lnTo>
                  <a:pt x="2673083" y="507542"/>
                </a:lnTo>
                <a:lnTo>
                  <a:pt x="2674201" y="507072"/>
                </a:lnTo>
                <a:lnTo>
                  <a:pt x="2676067" y="505218"/>
                </a:lnTo>
                <a:lnTo>
                  <a:pt x="2676525" y="504088"/>
                </a:lnTo>
                <a:lnTo>
                  <a:pt x="2676525" y="501459"/>
                </a:lnTo>
                <a:close/>
              </a:path>
              <a:path w="4867275" h="1503679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36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4867275" h="1503679">
                <a:moveTo>
                  <a:pt x="2724150" y="1497507"/>
                </a:moveTo>
                <a:lnTo>
                  <a:pt x="2723692" y="1496390"/>
                </a:lnTo>
                <a:lnTo>
                  <a:pt x="2721826" y="1494523"/>
                </a:lnTo>
                <a:lnTo>
                  <a:pt x="2720708" y="1494053"/>
                </a:lnTo>
                <a:lnTo>
                  <a:pt x="2718079" y="1494053"/>
                </a:lnTo>
                <a:lnTo>
                  <a:pt x="2716961" y="1494523"/>
                </a:lnTo>
                <a:lnTo>
                  <a:pt x="2715095" y="1496390"/>
                </a:lnTo>
                <a:lnTo>
                  <a:pt x="2714625" y="1497507"/>
                </a:lnTo>
                <a:lnTo>
                  <a:pt x="2714625" y="1500136"/>
                </a:lnTo>
                <a:lnTo>
                  <a:pt x="2715095" y="1501254"/>
                </a:lnTo>
                <a:lnTo>
                  <a:pt x="2716961" y="1503121"/>
                </a:lnTo>
                <a:lnTo>
                  <a:pt x="2718079" y="1503578"/>
                </a:lnTo>
                <a:lnTo>
                  <a:pt x="2720708" y="1503578"/>
                </a:lnTo>
                <a:lnTo>
                  <a:pt x="2721826" y="1503121"/>
                </a:lnTo>
                <a:lnTo>
                  <a:pt x="2723692" y="1501254"/>
                </a:lnTo>
                <a:lnTo>
                  <a:pt x="2724150" y="1500136"/>
                </a:lnTo>
                <a:lnTo>
                  <a:pt x="2724150" y="1497507"/>
                </a:lnTo>
                <a:close/>
              </a:path>
              <a:path w="4867275" h="1503679">
                <a:moveTo>
                  <a:pt x="2724150" y="999490"/>
                </a:moveTo>
                <a:lnTo>
                  <a:pt x="2723692" y="998359"/>
                </a:lnTo>
                <a:lnTo>
                  <a:pt x="2721826" y="996505"/>
                </a:lnTo>
                <a:lnTo>
                  <a:pt x="2720708" y="996035"/>
                </a:lnTo>
                <a:lnTo>
                  <a:pt x="2718079" y="996035"/>
                </a:lnTo>
                <a:lnTo>
                  <a:pt x="2716961" y="996505"/>
                </a:lnTo>
                <a:lnTo>
                  <a:pt x="2715095" y="998359"/>
                </a:lnTo>
                <a:lnTo>
                  <a:pt x="2714625" y="999490"/>
                </a:lnTo>
                <a:lnTo>
                  <a:pt x="2714625" y="1002118"/>
                </a:lnTo>
                <a:lnTo>
                  <a:pt x="2715095" y="1003236"/>
                </a:lnTo>
                <a:lnTo>
                  <a:pt x="2716961" y="1005103"/>
                </a:lnTo>
                <a:lnTo>
                  <a:pt x="2718079" y="1005560"/>
                </a:lnTo>
                <a:lnTo>
                  <a:pt x="2720708" y="1005560"/>
                </a:lnTo>
                <a:lnTo>
                  <a:pt x="2721826" y="1005103"/>
                </a:lnTo>
                <a:lnTo>
                  <a:pt x="2723692" y="1003236"/>
                </a:lnTo>
                <a:lnTo>
                  <a:pt x="2724150" y="1002118"/>
                </a:lnTo>
                <a:lnTo>
                  <a:pt x="2724150" y="999490"/>
                </a:lnTo>
                <a:close/>
              </a:path>
              <a:path w="4867275" h="1503679">
                <a:moveTo>
                  <a:pt x="2724150" y="501459"/>
                </a:moveTo>
                <a:lnTo>
                  <a:pt x="2723692" y="500341"/>
                </a:lnTo>
                <a:lnTo>
                  <a:pt x="2721826" y="498487"/>
                </a:lnTo>
                <a:lnTo>
                  <a:pt x="2720708" y="498017"/>
                </a:lnTo>
                <a:lnTo>
                  <a:pt x="2718079" y="498017"/>
                </a:lnTo>
                <a:lnTo>
                  <a:pt x="2716961" y="498487"/>
                </a:lnTo>
                <a:lnTo>
                  <a:pt x="2715095" y="500341"/>
                </a:lnTo>
                <a:lnTo>
                  <a:pt x="2714625" y="501459"/>
                </a:lnTo>
                <a:lnTo>
                  <a:pt x="2714625" y="504088"/>
                </a:lnTo>
                <a:lnTo>
                  <a:pt x="2715095" y="505218"/>
                </a:lnTo>
                <a:lnTo>
                  <a:pt x="2716961" y="507072"/>
                </a:lnTo>
                <a:lnTo>
                  <a:pt x="2718079" y="507542"/>
                </a:lnTo>
                <a:lnTo>
                  <a:pt x="2720708" y="507542"/>
                </a:lnTo>
                <a:lnTo>
                  <a:pt x="2721826" y="507072"/>
                </a:lnTo>
                <a:lnTo>
                  <a:pt x="2723692" y="505218"/>
                </a:lnTo>
                <a:lnTo>
                  <a:pt x="2724150" y="504088"/>
                </a:lnTo>
                <a:lnTo>
                  <a:pt x="2724150" y="501459"/>
                </a:lnTo>
                <a:close/>
              </a:path>
              <a:path w="4867275" h="1503679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61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4867275" h="1503679">
                <a:moveTo>
                  <a:pt x="2771775" y="1497507"/>
                </a:moveTo>
                <a:lnTo>
                  <a:pt x="2771317" y="1496390"/>
                </a:lnTo>
                <a:lnTo>
                  <a:pt x="2769451" y="1494523"/>
                </a:lnTo>
                <a:lnTo>
                  <a:pt x="2768333" y="1494053"/>
                </a:lnTo>
                <a:lnTo>
                  <a:pt x="2765704" y="1494053"/>
                </a:lnTo>
                <a:lnTo>
                  <a:pt x="2764586" y="1494523"/>
                </a:lnTo>
                <a:lnTo>
                  <a:pt x="2762720" y="1496390"/>
                </a:lnTo>
                <a:lnTo>
                  <a:pt x="2762250" y="1497507"/>
                </a:lnTo>
                <a:lnTo>
                  <a:pt x="2762250" y="1500136"/>
                </a:lnTo>
                <a:lnTo>
                  <a:pt x="2762720" y="1501254"/>
                </a:lnTo>
                <a:lnTo>
                  <a:pt x="2764586" y="1503121"/>
                </a:lnTo>
                <a:lnTo>
                  <a:pt x="2765704" y="1503578"/>
                </a:lnTo>
                <a:lnTo>
                  <a:pt x="2768333" y="1503578"/>
                </a:lnTo>
                <a:lnTo>
                  <a:pt x="2769451" y="1503121"/>
                </a:lnTo>
                <a:lnTo>
                  <a:pt x="2771317" y="1501254"/>
                </a:lnTo>
                <a:lnTo>
                  <a:pt x="2771775" y="1500136"/>
                </a:lnTo>
                <a:lnTo>
                  <a:pt x="2771775" y="1497507"/>
                </a:lnTo>
                <a:close/>
              </a:path>
              <a:path w="4867275" h="1503679">
                <a:moveTo>
                  <a:pt x="2771775" y="999490"/>
                </a:moveTo>
                <a:lnTo>
                  <a:pt x="2771317" y="998359"/>
                </a:lnTo>
                <a:lnTo>
                  <a:pt x="2769451" y="996505"/>
                </a:lnTo>
                <a:lnTo>
                  <a:pt x="2768333" y="996035"/>
                </a:lnTo>
                <a:lnTo>
                  <a:pt x="2765704" y="996035"/>
                </a:lnTo>
                <a:lnTo>
                  <a:pt x="2764586" y="996505"/>
                </a:lnTo>
                <a:lnTo>
                  <a:pt x="2762720" y="998359"/>
                </a:lnTo>
                <a:lnTo>
                  <a:pt x="2762250" y="999490"/>
                </a:lnTo>
                <a:lnTo>
                  <a:pt x="2762250" y="1002118"/>
                </a:lnTo>
                <a:lnTo>
                  <a:pt x="2762720" y="1003236"/>
                </a:lnTo>
                <a:lnTo>
                  <a:pt x="2764586" y="1005103"/>
                </a:lnTo>
                <a:lnTo>
                  <a:pt x="2765704" y="1005560"/>
                </a:lnTo>
                <a:lnTo>
                  <a:pt x="2768333" y="1005560"/>
                </a:lnTo>
                <a:lnTo>
                  <a:pt x="2769451" y="1005103"/>
                </a:lnTo>
                <a:lnTo>
                  <a:pt x="2771317" y="1003236"/>
                </a:lnTo>
                <a:lnTo>
                  <a:pt x="2771775" y="1002118"/>
                </a:lnTo>
                <a:lnTo>
                  <a:pt x="2771775" y="999490"/>
                </a:lnTo>
                <a:close/>
              </a:path>
              <a:path w="4867275" h="1503679">
                <a:moveTo>
                  <a:pt x="2771775" y="501459"/>
                </a:moveTo>
                <a:lnTo>
                  <a:pt x="2771317" y="500341"/>
                </a:lnTo>
                <a:lnTo>
                  <a:pt x="2769451" y="498487"/>
                </a:lnTo>
                <a:lnTo>
                  <a:pt x="2768333" y="498017"/>
                </a:lnTo>
                <a:lnTo>
                  <a:pt x="2765704" y="498017"/>
                </a:lnTo>
                <a:lnTo>
                  <a:pt x="2764586" y="498487"/>
                </a:lnTo>
                <a:lnTo>
                  <a:pt x="2762720" y="500341"/>
                </a:lnTo>
                <a:lnTo>
                  <a:pt x="2762250" y="501459"/>
                </a:lnTo>
                <a:lnTo>
                  <a:pt x="2762250" y="504088"/>
                </a:lnTo>
                <a:lnTo>
                  <a:pt x="2762720" y="505218"/>
                </a:lnTo>
                <a:lnTo>
                  <a:pt x="2764586" y="507072"/>
                </a:lnTo>
                <a:lnTo>
                  <a:pt x="2765704" y="507542"/>
                </a:lnTo>
                <a:lnTo>
                  <a:pt x="2768333" y="507542"/>
                </a:lnTo>
                <a:lnTo>
                  <a:pt x="2769451" y="507072"/>
                </a:lnTo>
                <a:lnTo>
                  <a:pt x="2771317" y="505218"/>
                </a:lnTo>
                <a:lnTo>
                  <a:pt x="2771775" y="504088"/>
                </a:lnTo>
                <a:lnTo>
                  <a:pt x="2771775" y="501459"/>
                </a:lnTo>
                <a:close/>
              </a:path>
              <a:path w="4867275" h="1503679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86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4867275" h="1503679">
                <a:moveTo>
                  <a:pt x="2819400" y="1497507"/>
                </a:moveTo>
                <a:lnTo>
                  <a:pt x="2818942" y="1496390"/>
                </a:lnTo>
                <a:lnTo>
                  <a:pt x="2817076" y="1494523"/>
                </a:lnTo>
                <a:lnTo>
                  <a:pt x="2815958" y="1494053"/>
                </a:lnTo>
                <a:lnTo>
                  <a:pt x="2813329" y="1494053"/>
                </a:lnTo>
                <a:lnTo>
                  <a:pt x="2812211" y="1494523"/>
                </a:lnTo>
                <a:lnTo>
                  <a:pt x="2810345" y="1496390"/>
                </a:lnTo>
                <a:lnTo>
                  <a:pt x="2809875" y="1497507"/>
                </a:lnTo>
                <a:lnTo>
                  <a:pt x="2809875" y="1500136"/>
                </a:lnTo>
                <a:lnTo>
                  <a:pt x="2810345" y="1501254"/>
                </a:lnTo>
                <a:lnTo>
                  <a:pt x="2812211" y="1503121"/>
                </a:lnTo>
                <a:lnTo>
                  <a:pt x="2813329" y="1503578"/>
                </a:lnTo>
                <a:lnTo>
                  <a:pt x="2815958" y="1503578"/>
                </a:lnTo>
                <a:lnTo>
                  <a:pt x="2817076" y="1503121"/>
                </a:lnTo>
                <a:lnTo>
                  <a:pt x="2818942" y="1501254"/>
                </a:lnTo>
                <a:lnTo>
                  <a:pt x="2819400" y="1500136"/>
                </a:lnTo>
                <a:lnTo>
                  <a:pt x="2819400" y="1497507"/>
                </a:lnTo>
                <a:close/>
              </a:path>
              <a:path w="4867275" h="1503679">
                <a:moveTo>
                  <a:pt x="2819400" y="999490"/>
                </a:moveTo>
                <a:lnTo>
                  <a:pt x="2818942" y="998359"/>
                </a:lnTo>
                <a:lnTo>
                  <a:pt x="2817076" y="996505"/>
                </a:lnTo>
                <a:lnTo>
                  <a:pt x="2815958" y="996035"/>
                </a:lnTo>
                <a:lnTo>
                  <a:pt x="2813329" y="996035"/>
                </a:lnTo>
                <a:lnTo>
                  <a:pt x="2812211" y="996505"/>
                </a:lnTo>
                <a:lnTo>
                  <a:pt x="2810345" y="998359"/>
                </a:lnTo>
                <a:lnTo>
                  <a:pt x="2809875" y="999490"/>
                </a:lnTo>
                <a:lnTo>
                  <a:pt x="2809875" y="1002118"/>
                </a:lnTo>
                <a:lnTo>
                  <a:pt x="2810345" y="1003236"/>
                </a:lnTo>
                <a:lnTo>
                  <a:pt x="2812211" y="1005103"/>
                </a:lnTo>
                <a:lnTo>
                  <a:pt x="2813329" y="1005560"/>
                </a:lnTo>
                <a:lnTo>
                  <a:pt x="2815958" y="1005560"/>
                </a:lnTo>
                <a:lnTo>
                  <a:pt x="2817076" y="1005103"/>
                </a:lnTo>
                <a:lnTo>
                  <a:pt x="2818942" y="1003236"/>
                </a:lnTo>
                <a:lnTo>
                  <a:pt x="2819400" y="1002118"/>
                </a:lnTo>
                <a:lnTo>
                  <a:pt x="2819400" y="999490"/>
                </a:lnTo>
                <a:close/>
              </a:path>
              <a:path w="4867275" h="1503679">
                <a:moveTo>
                  <a:pt x="2819400" y="501459"/>
                </a:moveTo>
                <a:lnTo>
                  <a:pt x="2818942" y="500341"/>
                </a:lnTo>
                <a:lnTo>
                  <a:pt x="2817076" y="498487"/>
                </a:lnTo>
                <a:lnTo>
                  <a:pt x="2815958" y="498017"/>
                </a:lnTo>
                <a:lnTo>
                  <a:pt x="2813329" y="498017"/>
                </a:lnTo>
                <a:lnTo>
                  <a:pt x="2812211" y="498487"/>
                </a:lnTo>
                <a:lnTo>
                  <a:pt x="2810345" y="500341"/>
                </a:lnTo>
                <a:lnTo>
                  <a:pt x="2809875" y="501459"/>
                </a:lnTo>
                <a:lnTo>
                  <a:pt x="2809875" y="504088"/>
                </a:lnTo>
                <a:lnTo>
                  <a:pt x="2810345" y="505218"/>
                </a:lnTo>
                <a:lnTo>
                  <a:pt x="2812211" y="507072"/>
                </a:lnTo>
                <a:lnTo>
                  <a:pt x="2813329" y="507542"/>
                </a:lnTo>
                <a:lnTo>
                  <a:pt x="2815958" y="507542"/>
                </a:lnTo>
                <a:lnTo>
                  <a:pt x="2817076" y="507072"/>
                </a:lnTo>
                <a:lnTo>
                  <a:pt x="2818942" y="505218"/>
                </a:lnTo>
                <a:lnTo>
                  <a:pt x="2819400" y="504088"/>
                </a:lnTo>
                <a:lnTo>
                  <a:pt x="2819400" y="501459"/>
                </a:lnTo>
                <a:close/>
              </a:path>
              <a:path w="4867275" h="1503679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211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4867275" h="1503679">
                <a:moveTo>
                  <a:pt x="2867025" y="1497507"/>
                </a:moveTo>
                <a:lnTo>
                  <a:pt x="2866567" y="1496390"/>
                </a:lnTo>
                <a:lnTo>
                  <a:pt x="2864701" y="1494523"/>
                </a:lnTo>
                <a:lnTo>
                  <a:pt x="2863583" y="1494053"/>
                </a:lnTo>
                <a:lnTo>
                  <a:pt x="2860954" y="1494053"/>
                </a:lnTo>
                <a:lnTo>
                  <a:pt x="2859836" y="1494523"/>
                </a:lnTo>
                <a:lnTo>
                  <a:pt x="2857970" y="1496390"/>
                </a:lnTo>
                <a:lnTo>
                  <a:pt x="2857500" y="1497507"/>
                </a:lnTo>
                <a:lnTo>
                  <a:pt x="2857500" y="1500136"/>
                </a:lnTo>
                <a:lnTo>
                  <a:pt x="2857970" y="1501254"/>
                </a:lnTo>
                <a:lnTo>
                  <a:pt x="2859836" y="1503121"/>
                </a:lnTo>
                <a:lnTo>
                  <a:pt x="2860954" y="1503578"/>
                </a:lnTo>
                <a:lnTo>
                  <a:pt x="2863583" y="1503578"/>
                </a:lnTo>
                <a:lnTo>
                  <a:pt x="2864701" y="1503121"/>
                </a:lnTo>
                <a:lnTo>
                  <a:pt x="2866567" y="1501254"/>
                </a:lnTo>
                <a:lnTo>
                  <a:pt x="2867025" y="1500136"/>
                </a:lnTo>
                <a:lnTo>
                  <a:pt x="2867025" y="1497507"/>
                </a:lnTo>
                <a:close/>
              </a:path>
              <a:path w="4867275" h="1503679">
                <a:moveTo>
                  <a:pt x="2867025" y="999490"/>
                </a:moveTo>
                <a:lnTo>
                  <a:pt x="2866567" y="998359"/>
                </a:lnTo>
                <a:lnTo>
                  <a:pt x="2864701" y="996505"/>
                </a:lnTo>
                <a:lnTo>
                  <a:pt x="2863583" y="996035"/>
                </a:lnTo>
                <a:lnTo>
                  <a:pt x="2860954" y="996035"/>
                </a:lnTo>
                <a:lnTo>
                  <a:pt x="2859836" y="996505"/>
                </a:lnTo>
                <a:lnTo>
                  <a:pt x="2857970" y="998359"/>
                </a:lnTo>
                <a:lnTo>
                  <a:pt x="2857500" y="999490"/>
                </a:lnTo>
                <a:lnTo>
                  <a:pt x="2857500" y="1002118"/>
                </a:lnTo>
                <a:lnTo>
                  <a:pt x="2857970" y="1003236"/>
                </a:lnTo>
                <a:lnTo>
                  <a:pt x="2859836" y="1005103"/>
                </a:lnTo>
                <a:lnTo>
                  <a:pt x="2860954" y="1005560"/>
                </a:lnTo>
                <a:lnTo>
                  <a:pt x="2863583" y="1005560"/>
                </a:lnTo>
                <a:lnTo>
                  <a:pt x="2864701" y="1005103"/>
                </a:lnTo>
                <a:lnTo>
                  <a:pt x="2866567" y="1003236"/>
                </a:lnTo>
                <a:lnTo>
                  <a:pt x="2867025" y="1002118"/>
                </a:lnTo>
                <a:lnTo>
                  <a:pt x="2867025" y="999490"/>
                </a:lnTo>
                <a:close/>
              </a:path>
              <a:path w="4867275" h="1503679">
                <a:moveTo>
                  <a:pt x="2867025" y="501459"/>
                </a:moveTo>
                <a:lnTo>
                  <a:pt x="2866567" y="500341"/>
                </a:lnTo>
                <a:lnTo>
                  <a:pt x="2864701" y="498487"/>
                </a:lnTo>
                <a:lnTo>
                  <a:pt x="2863583" y="498017"/>
                </a:lnTo>
                <a:lnTo>
                  <a:pt x="2860954" y="498017"/>
                </a:lnTo>
                <a:lnTo>
                  <a:pt x="2859836" y="498487"/>
                </a:lnTo>
                <a:lnTo>
                  <a:pt x="2857970" y="500341"/>
                </a:lnTo>
                <a:lnTo>
                  <a:pt x="2857500" y="501459"/>
                </a:lnTo>
                <a:lnTo>
                  <a:pt x="2857500" y="504088"/>
                </a:lnTo>
                <a:lnTo>
                  <a:pt x="2857970" y="505218"/>
                </a:lnTo>
                <a:lnTo>
                  <a:pt x="2859836" y="507072"/>
                </a:lnTo>
                <a:lnTo>
                  <a:pt x="2860954" y="507542"/>
                </a:lnTo>
                <a:lnTo>
                  <a:pt x="2863583" y="507542"/>
                </a:lnTo>
                <a:lnTo>
                  <a:pt x="2864701" y="507072"/>
                </a:lnTo>
                <a:lnTo>
                  <a:pt x="2866567" y="505218"/>
                </a:lnTo>
                <a:lnTo>
                  <a:pt x="2867025" y="504088"/>
                </a:lnTo>
                <a:lnTo>
                  <a:pt x="2867025" y="501459"/>
                </a:lnTo>
                <a:close/>
              </a:path>
              <a:path w="4867275" h="1503679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36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4867275" h="1503679">
                <a:moveTo>
                  <a:pt x="2914650" y="1497507"/>
                </a:moveTo>
                <a:lnTo>
                  <a:pt x="2914192" y="1496390"/>
                </a:lnTo>
                <a:lnTo>
                  <a:pt x="2912326" y="1494523"/>
                </a:lnTo>
                <a:lnTo>
                  <a:pt x="2911208" y="1494053"/>
                </a:lnTo>
                <a:lnTo>
                  <a:pt x="2908579" y="1494053"/>
                </a:lnTo>
                <a:lnTo>
                  <a:pt x="2907461" y="1494523"/>
                </a:lnTo>
                <a:lnTo>
                  <a:pt x="2905595" y="1496390"/>
                </a:lnTo>
                <a:lnTo>
                  <a:pt x="2905125" y="1497507"/>
                </a:lnTo>
                <a:lnTo>
                  <a:pt x="2905125" y="1500136"/>
                </a:lnTo>
                <a:lnTo>
                  <a:pt x="2905595" y="1501254"/>
                </a:lnTo>
                <a:lnTo>
                  <a:pt x="2907461" y="1503121"/>
                </a:lnTo>
                <a:lnTo>
                  <a:pt x="2908579" y="1503578"/>
                </a:lnTo>
                <a:lnTo>
                  <a:pt x="2911208" y="1503578"/>
                </a:lnTo>
                <a:lnTo>
                  <a:pt x="2912326" y="1503121"/>
                </a:lnTo>
                <a:lnTo>
                  <a:pt x="2914192" y="1501254"/>
                </a:lnTo>
                <a:lnTo>
                  <a:pt x="2914650" y="1500136"/>
                </a:lnTo>
                <a:lnTo>
                  <a:pt x="2914650" y="1497507"/>
                </a:lnTo>
                <a:close/>
              </a:path>
              <a:path w="4867275" h="1503679">
                <a:moveTo>
                  <a:pt x="2914650" y="999490"/>
                </a:moveTo>
                <a:lnTo>
                  <a:pt x="2914192" y="998359"/>
                </a:lnTo>
                <a:lnTo>
                  <a:pt x="2912326" y="996505"/>
                </a:lnTo>
                <a:lnTo>
                  <a:pt x="2911208" y="996035"/>
                </a:lnTo>
                <a:lnTo>
                  <a:pt x="2908579" y="996035"/>
                </a:lnTo>
                <a:lnTo>
                  <a:pt x="2907461" y="996505"/>
                </a:lnTo>
                <a:lnTo>
                  <a:pt x="2905595" y="998359"/>
                </a:lnTo>
                <a:lnTo>
                  <a:pt x="2905125" y="999490"/>
                </a:lnTo>
                <a:lnTo>
                  <a:pt x="2905125" y="1002118"/>
                </a:lnTo>
                <a:lnTo>
                  <a:pt x="2905595" y="1003236"/>
                </a:lnTo>
                <a:lnTo>
                  <a:pt x="2907461" y="1005103"/>
                </a:lnTo>
                <a:lnTo>
                  <a:pt x="2908579" y="1005560"/>
                </a:lnTo>
                <a:lnTo>
                  <a:pt x="2911208" y="1005560"/>
                </a:lnTo>
                <a:lnTo>
                  <a:pt x="2912326" y="1005103"/>
                </a:lnTo>
                <a:lnTo>
                  <a:pt x="2914192" y="1003236"/>
                </a:lnTo>
                <a:lnTo>
                  <a:pt x="2914650" y="1002118"/>
                </a:lnTo>
                <a:lnTo>
                  <a:pt x="2914650" y="999490"/>
                </a:lnTo>
                <a:close/>
              </a:path>
              <a:path w="4867275" h="1503679">
                <a:moveTo>
                  <a:pt x="2914650" y="501459"/>
                </a:moveTo>
                <a:lnTo>
                  <a:pt x="2914192" y="500341"/>
                </a:lnTo>
                <a:lnTo>
                  <a:pt x="2912326" y="498487"/>
                </a:lnTo>
                <a:lnTo>
                  <a:pt x="2911208" y="498017"/>
                </a:lnTo>
                <a:lnTo>
                  <a:pt x="2908579" y="498017"/>
                </a:lnTo>
                <a:lnTo>
                  <a:pt x="2907461" y="498487"/>
                </a:lnTo>
                <a:lnTo>
                  <a:pt x="2905595" y="500341"/>
                </a:lnTo>
                <a:lnTo>
                  <a:pt x="2905125" y="501459"/>
                </a:lnTo>
                <a:lnTo>
                  <a:pt x="2905125" y="504088"/>
                </a:lnTo>
                <a:lnTo>
                  <a:pt x="2905595" y="505218"/>
                </a:lnTo>
                <a:lnTo>
                  <a:pt x="2907461" y="507072"/>
                </a:lnTo>
                <a:lnTo>
                  <a:pt x="2908579" y="507542"/>
                </a:lnTo>
                <a:lnTo>
                  <a:pt x="2911208" y="507542"/>
                </a:lnTo>
                <a:lnTo>
                  <a:pt x="2912326" y="507072"/>
                </a:lnTo>
                <a:lnTo>
                  <a:pt x="2914192" y="505218"/>
                </a:lnTo>
                <a:lnTo>
                  <a:pt x="2914650" y="504088"/>
                </a:lnTo>
                <a:lnTo>
                  <a:pt x="2914650" y="501459"/>
                </a:lnTo>
                <a:close/>
              </a:path>
              <a:path w="4867275" h="1503679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61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4867275" h="1503679">
                <a:moveTo>
                  <a:pt x="2962275" y="1497507"/>
                </a:moveTo>
                <a:lnTo>
                  <a:pt x="2961817" y="1496390"/>
                </a:lnTo>
                <a:lnTo>
                  <a:pt x="2959951" y="1494523"/>
                </a:lnTo>
                <a:lnTo>
                  <a:pt x="2958833" y="1494053"/>
                </a:lnTo>
                <a:lnTo>
                  <a:pt x="2956204" y="1494053"/>
                </a:lnTo>
                <a:lnTo>
                  <a:pt x="2955086" y="1494523"/>
                </a:lnTo>
                <a:lnTo>
                  <a:pt x="2953220" y="1496390"/>
                </a:lnTo>
                <a:lnTo>
                  <a:pt x="2952750" y="1497507"/>
                </a:lnTo>
                <a:lnTo>
                  <a:pt x="2952750" y="1500136"/>
                </a:lnTo>
                <a:lnTo>
                  <a:pt x="2953220" y="1501254"/>
                </a:lnTo>
                <a:lnTo>
                  <a:pt x="2955086" y="1503121"/>
                </a:lnTo>
                <a:lnTo>
                  <a:pt x="2956204" y="1503578"/>
                </a:lnTo>
                <a:lnTo>
                  <a:pt x="2958833" y="1503578"/>
                </a:lnTo>
                <a:lnTo>
                  <a:pt x="2959951" y="1503121"/>
                </a:lnTo>
                <a:lnTo>
                  <a:pt x="2961817" y="1501254"/>
                </a:lnTo>
                <a:lnTo>
                  <a:pt x="2962275" y="1500136"/>
                </a:lnTo>
                <a:lnTo>
                  <a:pt x="2962275" y="1497507"/>
                </a:lnTo>
                <a:close/>
              </a:path>
              <a:path w="4867275" h="1503679">
                <a:moveTo>
                  <a:pt x="2962275" y="999490"/>
                </a:moveTo>
                <a:lnTo>
                  <a:pt x="2961817" y="998359"/>
                </a:lnTo>
                <a:lnTo>
                  <a:pt x="2959951" y="996505"/>
                </a:lnTo>
                <a:lnTo>
                  <a:pt x="2958833" y="996035"/>
                </a:lnTo>
                <a:lnTo>
                  <a:pt x="2956204" y="996035"/>
                </a:lnTo>
                <a:lnTo>
                  <a:pt x="2955086" y="996505"/>
                </a:lnTo>
                <a:lnTo>
                  <a:pt x="2953220" y="998359"/>
                </a:lnTo>
                <a:lnTo>
                  <a:pt x="2952750" y="999490"/>
                </a:lnTo>
                <a:lnTo>
                  <a:pt x="2952750" y="1002118"/>
                </a:lnTo>
                <a:lnTo>
                  <a:pt x="2953220" y="1003236"/>
                </a:lnTo>
                <a:lnTo>
                  <a:pt x="2955086" y="1005103"/>
                </a:lnTo>
                <a:lnTo>
                  <a:pt x="2956204" y="1005560"/>
                </a:lnTo>
                <a:lnTo>
                  <a:pt x="2958833" y="1005560"/>
                </a:lnTo>
                <a:lnTo>
                  <a:pt x="2959951" y="1005103"/>
                </a:lnTo>
                <a:lnTo>
                  <a:pt x="2961817" y="1003236"/>
                </a:lnTo>
                <a:lnTo>
                  <a:pt x="2962275" y="1002118"/>
                </a:lnTo>
                <a:lnTo>
                  <a:pt x="2962275" y="999490"/>
                </a:lnTo>
                <a:close/>
              </a:path>
              <a:path w="4867275" h="1503679">
                <a:moveTo>
                  <a:pt x="2962275" y="501459"/>
                </a:moveTo>
                <a:lnTo>
                  <a:pt x="2961817" y="500341"/>
                </a:lnTo>
                <a:lnTo>
                  <a:pt x="2959951" y="498487"/>
                </a:lnTo>
                <a:lnTo>
                  <a:pt x="2958833" y="498017"/>
                </a:lnTo>
                <a:lnTo>
                  <a:pt x="2956204" y="498017"/>
                </a:lnTo>
                <a:lnTo>
                  <a:pt x="2955086" y="498487"/>
                </a:lnTo>
                <a:lnTo>
                  <a:pt x="2953220" y="500341"/>
                </a:lnTo>
                <a:lnTo>
                  <a:pt x="2952750" y="501459"/>
                </a:lnTo>
                <a:lnTo>
                  <a:pt x="2952750" y="504088"/>
                </a:lnTo>
                <a:lnTo>
                  <a:pt x="2953220" y="505218"/>
                </a:lnTo>
                <a:lnTo>
                  <a:pt x="2955086" y="507072"/>
                </a:lnTo>
                <a:lnTo>
                  <a:pt x="2956204" y="507542"/>
                </a:lnTo>
                <a:lnTo>
                  <a:pt x="2958833" y="507542"/>
                </a:lnTo>
                <a:lnTo>
                  <a:pt x="2959951" y="507072"/>
                </a:lnTo>
                <a:lnTo>
                  <a:pt x="2961817" y="505218"/>
                </a:lnTo>
                <a:lnTo>
                  <a:pt x="2962275" y="504088"/>
                </a:lnTo>
                <a:lnTo>
                  <a:pt x="2962275" y="501459"/>
                </a:lnTo>
                <a:close/>
              </a:path>
              <a:path w="4867275" h="1503679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86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4867275" h="1503679">
                <a:moveTo>
                  <a:pt x="3009900" y="1497507"/>
                </a:moveTo>
                <a:lnTo>
                  <a:pt x="3009442" y="1496390"/>
                </a:lnTo>
                <a:lnTo>
                  <a:pt x="3007576" y="1494523"/>
                </a:lnTo>
                <a:lnTo>
                  <a:pt x="3006458" y="1494053"/>
                </a:lnTo>
                <a:lnTo>
                  <a:pt x="3003829" y="1494053"/>
                </a:lnTo>
                <a:lnTo>
                  <a:pt x="3002711" y="1494523"/>
                </a:lnTo>
                <a:lnTo>
                  <a:pt x="3000845" y="1496390"/>
                </a:lnTo>
                <a:lnTo>
                  <a:pt x="3000375" y="1497507"/>
                </a:lnTo>
                <a:lnTo>
                  <a:pt x="3000375" y="1500136"/>
                </a:lnTo>
                <a:lnTo>
                  <a:pt x="3000845" y="1501254"/>
                </a:lnTo>
                <a:lnTo>
                  <a:pt x="3002711" y="1503121"/>
                </a:lnTo>
                <a:lnTo>
                  <a:pt x="3003829" y="1503578"/>
                </a:lnTo>
                <a:lnTo>
                  <a:pt x="3006458" y="1503578"/>
                </a:lnTo>
                <a:lnTo>
                  <a:pt x="3007576" y="1503121"/>
                </a:lnTo>
                <a:lnTo>
                  <a:pt x="3009442" y="1501254"/>
                </a:lnTo>
                <a:lnTo>
                  <a:pt x="3009900" y="1500136"/>
                </a:lnTo>
                <a:lnTo>
                  <a:pt x="3009900" y="1497507"/>
                </a:lnTo>
                <a:close/>
              </a:path>
              <a:path w="4867275" h="1503679">
                <a:moveTo>
                  <a:pt x="3009900" y="999490"/>
                </a:moveTo>
                <a:lnTo>
                  <a:pt x="3009442" y="998359"/>
                </a:lnTo>
                <a:lnTo>
                  <a:pt x="3007576" y="996505"/>
                </a:lnTo>
                <a:lnTo>
                  <a:pt x="3006458" y="996035"/>
                </a:lnTo>
                <a:lnTo>
                  <a:pt x="3003829" y="996035"/>
                </a:lnTo>
                <a:lnTo>
                  <a:pt x="3002711" y="996505"/>
                </a:lnTo>
                <a:lnTo>
                  <a:pt x="3000845" y="998359"/>
                </a:lnTo>
                <a:lnTo>
                  <a:pt x="3000375" y="999490"/>
                </a:lnTo>
                <a:lnTo>
                  <a:pt x="3000375" y="1002118"/>
                </a:lnTo>
                <a:lnTo>
                  <a:pt x="3000845" y="1003236"/>
                </a:lnTo>
                <a:lnTo>
                  <a:pt x="3002711" y="1005103"/>
                </a:lnTo>
                <a:lnTo>
                  <a:pt x="3003829" y="1005560"/>
                </a:lnTo>
                <a:lnTo>
                  <a:pt x="3006458" y="1005560"/>
                </a:lnTo>
                <a:lnTo>
                  <a:pt x="3007576" y="1005103"/>
                </a:lnTo>
                <a:lnTo>
                  <a:pt x="3009442" y="1003236"/>
                </a:lnTo>
                <a:lnTo>
                  <a:pt x="3009900" y="1002118"/>
                </a:lnTo>
                <a:lnTo>
                  <a:pt x="3009900" y="999490"/>
                </a:lnTo>
                <a:close/>
              </a:path>
              <a:path w="4867275" h="1503679">
                <a:moveTo>
                  <a:pt x="3009900" y="501459"/>
                </a:moveTo>
                <a:lnTo>
                  <a:pt x="3009442" y="500341"/>
                </a:lnTo>
                <a:lnTo>
                  <a:pt x="3007576" y="498487"/>
                </a:lnTo>
                <a:lnTo>
                  <a:pt x="3006458" y="498017"/>
                </a:lnTo>
                <a:lnTo>
                  <a:pt x="3003829" y="498017"/>
                </a:lnTo>
                <a:lnTo>
                  <a:pt x="3002711" y="498487"/>
                </a:lnTo>
                <a:lnTo>
                  <a:pt x="3000845" y="500341"/>
                </a:lnTo>
                <a:lnTo>
                  <a:pt x="3000375" y="501459"/>
                </a:lnTo>
                <a:lnTo>
                  <a:pt x="3000375" y="504088"/>
                </a:lnTo>
                <a:lnTo>
                  <a:pt x="3000845" y="505218"/>
                </a:lnTo>
                <a:lnTo>
                  <a:pt x="3002711" y="507072"/>
                </a:lnTo>
                <a:lnTo>
                  <a:pt x="3003829" y="507542"/>
                </a:lnTo>
                <a:lnTo>
                  <a:pt x="3006458" y="507542"/>
                </a:lnTo>
                <a:lnTo>
                  <a:pt x="3007576" y="507072"/>
                </a:lnTo>
                <a:lnTo>
                  <a:pt x="3009442" y="505218"/>
                </a:lnTo>
                <a:lnTo>
                  <a:pt x="3009900" y="504088"/>
                </a:lnTo>
                <a:lnTo>
                  <a:pt x="3009900" y="501459"/>
                </a:lnTo>
                <a:close/>
              </a:path>
              <a:path w="4867275" h="1503679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711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4867275" h="1503679">
                <a:moveTo>
                  <a:pt x="3057525" y="1497507"/>
                </a:moveTo>
                <a:lnTo>
                  <a:pt x="3057067" y="1496390"/>
                </a:lnTo>
                <a:lnTo>
                  <a:pt x="3055201" y="1494523"/>
                </a:lnTo>
                <a:lnTo>
                  <a:pt x="3054083" y="1494053"/>
                </a:lnTo>
                <a:lnTo>
                  <a:pt x="3051454" y="1494053"/>
                </a:lnTo>
                <a:lnTo>
                  <a:pt x="3050336" y="1494523"/>
                </a:lnTo>
                <a:lnTo>
                  <a:pt x="3048470" y="1496390"/>
                </a:lnTo>
                <a:lnTo>
                  <a:pt x="3048000" y="1497507"/>
                </a:lnTo>
                <a:lnTo>
                  <a:pt x="3048000" y="1500136"/>
                </a:lnTo>
                <a:lnTo>
                  <a:pt x="3048470" y="1501254"/>
                </a:lnTo>
                <a:lnTo>
                  <a:pt x="3050336" y="1503121"/>
                </a:lnTo>
                <a:lnTo>
                  <a:pt x="3051454" y="1503578"/>
                </a:lnTo>
                <a:lnTo>
                  <a:pt x="3054083" y="1503578"/>
                </a:lnTo>
                <a:lnTo>
                  <a:pt x="3055201" y="1503121"/>
                </a:lnTo>
                <a:lnTo>
                  <a:pt x="3057067" y="1501254"/>
                </a:lnTo>
                <a:lnTo>
                  <a:pt x="3057525" y="1500136"/>
                </a:lnTo>
                <a:lnTo>
                  <a:pt x="3057525" y="1497507"/>
                </a:lnTo>
                <a:close/>
              </a:path>
              <a:path w="4867275" h="1503679">
                <a:moveTo>
                  <a:pt x="3057525" y="999490"/>
                </a:moveTo>
                <a:lnTo>
                  <a:pt x="3057067" y="998359"/>
                </a:lnTo>
                <a:lnTo>
                  <a:pt x="3055201" y="996505"/>
                </a:lnTo>
                <a:lnTo>
                  <a:pt x="3054083" y="996035"/>
                </a:lnTo>
                <a:lnTo>
                  <a:pt x="3051454" y="996035"/>
                </a:lnTo>
                <a:lnTo>
                  <a:pt x="3050336" y="996505"/>
                </a:lnTo>
                <a:lnTo>
                  <a:pt x="3048470" y="998359"/>
                </a:lnTo>
                <a:lnTo>
                  <a:pt x="3048000" y="999490"/>
                </a:lnTo>
                <a:lnTo>
                  <a:pt x="3048000" y="1002118"/>
                </a:lnTo>
                <a:lnTo>
                  <a:pt x="3048470" y="1003236"/>
                </a:lnTo>
                <a:lnTo>
                  <a:pt x="3050336" y="1005103"/>
                </a:lnTo>
                <a:lnTo>
                  <a:pt x="3051454" y="1005560"/>
                </a:lnTo>
                <a:lnTo>
                  <a:pt x="3054083" y="1005560"/>
                </a:lnTo>
                <a:lnTo>
                  <a:pt x="3055201" y="1005103"/>
                </a:lnTo>
                <a:lnTo>
                  <a:pt x="3057067" y="1003236"/>
                </a:lnTo>
                <a:lnTo>
                  <a:pt x="3057525" y="1002118"/>
                </a:lnTo>
                <a:lnTo>
                  <a:pt x="3057525" y="999490"/>
                </a:lnTo>
                <a:close/>
              </a:path>
              <a:path w="4867275" h="1503679">
                <a:moveTo>
                  <a:pt x="3057525" y="501459"/>
                </a:moveTo>
                <a:lnTo>
                  <a:pt x="3057067" y="500341"/>
                </a:lnTo>
                <a:lnTo>
                  <a:pt x="3055201" y="498487"/>
                </a:lnTo>
                <a:lnTo>
                  <a:pt x="3054083" y="498017"/>
                </a:lnTo>
                <a:lnTo>
                  <a:pt x="3051454" y="498017"/>
                </a:lnTo>
                <a:lnTo>
                  <a:pt x="3050336" y="498487"/>
                </a:lnTo>
                <a:lnTo>
                  <a:pt x="3048470" y="500341"/>
                </a:lnTo>
                <a:lnTo>
                  <a:pt x="3048000" y="501459"/>
                </a:lnTo>
                <a:lnTo>
                  <a:pt x="3048000" y="504088"/>
                </a:lnTo>
                <a:lnTo>
                  <a:pt x="3048470" y="505218"/>
                </a:lnTo>
                <a:lnTo>
                  <a:pt x="3050336" y="507072"/>
                </a:lnTo>
                <a:lnTo>
                  <a:pt x="3051454" y="507542"/>
                </a:lnTo>
                <a:lnTo>
                  <a:pt x="3054083" y="507542"/>
                </a:lnTo>
                <a:lnTo>
                  <a:pt x="3055201" y="507072"/>
                </a:lnTo>
                <a:lnTo>
                  <a:pt x="3057067" y="505218"/>
                </a:lnTo>
                <a:lnTo>
                  <a:pt x="3057525" y="504088"/>
                </a:lnTo>
                <a:lnTo>
                  <a:pt x="3057525" y="501459"/>
                </a:lnTo>
                <a:close/>
              </a:path>
              <a:path w="4867275" h="1503679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36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4867275" h="1503679">
                <a:moveTo>
                  <a:pt x="3105150" y="1497507"/>
                </a:moveTo>
                <a:lnTo>
                  <a:pt x="3104692" y="1496390"/>
                </a:lnTo>
                <a:lnTo>
                  <a:pt x="3102826" y="1494523"/>
                </a:lnTo>
                <a:lnTo>
                  <a:pt x="3101708" y="1494053"/>
                </a:lnTo>
                <a:lnTo>
                  <a:pt x="3099079" y="1494053"/>
                </a:lnTo>
                <a:lnTo>
                  <a:pt x="3097961" y="1494523"/>
                </a:lnTo>
                <a:lnTo>
                  <a:pt x="3096095" y="1496390"/>
                </a:lnTo>
                <a:lnTo>
                  <a:pt x="3095625" y="1497507"/>
                </a:lnTo>
                <a:lnTo>
                  <a:pt x="3095625" y="1500136"/>
                </a:lnTo>
                <a:lnTo>
                  <a:pt x="3096095" y="1501254"/>
                </a:lnTo>
                <a:lnTo>
                  <a:pt x="3097961" y="1503121"/>
                </a:lnTo>
                <a:lnTo>
                  <a:pt x="3099079" y="1503578"/>
                </a:lnTo>
                <a:lnTo>
                  <a:pt x="3101708" y="1503578"/>
                </a:lnTo>
                <a:lnTo>
                  <a:pt x="3102826" y="1503121"/>
                </a:lnTo>
                <a:lnTo>
                  <a:pt x="3104692" y="1501254"/>
                </a:lnTo>
                <a:lnTo>
                  <a:pt x="3105150" y="1500136"/>
                </a:lnTo>
                <a:lnTo>
                  <a:pt x="3105150" y="1497507"/>
                </a:lnTo>
                <a:close/>
              </a:path>
              <a:path w="4867275" h="1503679">
                <a:moveTo>
                  <a:pt x="3105150" y="999490"/>
                </a:moveTo>
                <a:lnTo>
                  <a:pt x="3104692" y="998359"/>
                </a:lnTo>
                <a:lnTo>
                  <a:pt x="3102826" y="996505"/>
                </a:lnTo>
                <a:lnTo>
                  <a:pt x="3101708" y="996035"/>
                </a:lnTo>
                <a:lnTo>
                  <a:pt x="3099079" y="996035"/>
                </a:lnTo>
                <a:lnTo>
                  <a:pt x="3097961" y="996505"/>
                </a:lnTo>
                <a:lnTo>
                  <a:pt x="3096095" y="998359"/>
                </a:lnTo>
                <a:lnTo>
                  <a:pt x="3095625" y="999490"/>
                </a:lnTo>
                <a:lnTo>
                  <a:pt x="3095625" y="1002118"/>
                </a:lnTo>
                <a:lnTo>
                  <a:pt x="3096095" y="1003236"/>
                </a:lnTo>
                <a:lnTo>
                  <a:pt x="3097961" y="1005103"/>
                </a:lnTo>
                <a:lnTo>
                  <a:pt x="3099079" y="1005560"/>
                </a:lnTo>
                <a:lnTo>
                  <a:pt x="3101708" y="1005560"/>
                </a:lnTo>
                <a:lnTo>
                  <a:pt x="3102826" y="1005103"/>
                </a:lnTo>
                <a:lnTo>
                  <a:pt x="3104692" y="1003236"/>
                </a:lnTo>
                <a:lnTo>
                  <a:pt x="3105150" y="1002118"/>
                </a:lnTo>
                <a:lnTo>
                  <a:pt x="3105150" y="999490"/>
                </a:lnTo>
                <a:close/>
              </a:path>
              <a:path w="4867275" h="1503679">
                <a:moveTo>
                  <a:pt x="3105150" y="501459"/>
                </a:moveTo>
                <a:lnTo>
                  <a:pt x="3104692" y="500341"/>
                </a:lnTo>
                <a:lnTo>
                  <a:pt x="3102826" y="498487"/>
                </a:lnTo>
                <a:lnTo>
                  <a:pt x="3101708" y="498017"/>
                </a:lnTo>
                <a:lnTo>
                  <a:pt x="3099079" y="498017"/>
                </a:lnTo>
                <a:lnTo>
                  <a:pt x="3097961" y="498487"/>
                </a:lnTo>
                <a:lnTo>
                  <a:pt x="3096095" y="500341"/>
                </a:lnTo>
                <a:lnTo>
                  <a:pt x="3095625" y="501459"/>
                </a:lnTo>
                <a:lnTo>
                  <a:pt x="3095625" y="504088"/>
                </a:lnTo>
                <a:lnTo>
                  <a:pt x="3096095" y="505218"/>
                </a:lnTo>
                <a:lnTo>
                  <a:pt x="3097961" y="507072"/>
                </a:lnTo>
                <a:lnTo>
                  <a:pt x="3099079" y="507542"/>
                </a:lnTo>
                <a:lnTo>
                  <a:pt x="3101708" y="507542"/>
                </a:lnTo>
                <a:lnTo>
                  <a:pt x="3102826" y="507072"/>
                </a:lnTo>
                <a:lnTo>
                  <a:pt x="3104692" y="505218"/>
                </a:lnTo>
                <a:lnTo>
                  <a:pt x="3105150" y="504088"/>
                </a:lnTo>
                <a:lnTo>
                  <a:pt x="3105150" y="501459"/>
                </a:lnTo>
                <a:close/>
              </a:path>
              <a:path w="4867275" h="1503679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4867275" h="1503679">
                <a:moveTo>
                  <a:pt x="3152775" y="1497507"/>
                </a:moveTo>
                <a:lnTo>
                  <a:pt x="3152317" y="1496390"/>
                </a:lnTo>
                <a:lnTo>
                  <a:pt x="3150451" y="1494523"/>
                </a:lnTo>
                <a:lnTo>
                  <a:pt x="3149333" y="1494053"/>
                </a:lnTo>
                <a:lnTo>
                  <a:pt x="3146704" y="1494053"/>
                </a:lnTo>
                <a:lnTo>
                  <a:pt x="3145586" y="1494523"/>
                </a:lnTo>
                <a:lnTo>
                  <a:pt x="3143720" y="1496390"/>
                </a:lnTo>
                <a:lnTo>
                  <a:pt x="3143250" y="1497507"/>
                </a:lnTo>
                <a:lnTo>
                  <a:pt x="3143250" y="1500136"/>
                </a:lnTo>
                <a:lnTo>
                  <a:pt x="3143720" y="1501254"/>
                </a:lnTo>
                <a:lnTo>
                  <a:pt x="3145586" y="1503121"/>
                </a:lnTo>
                <a:lnTo>
                  <a:pt x="3146704" y="1503578"/>
                </a:lnTo>
                <a:lnTo>
                  <a:pt x="3149333" y="1503578"/>
                </a:lnTo>
                <a:lnTo>
                  <a:pt x="3150451" y="1503121"/>
                </a:lnTo>
                <a:lnTo>
                  <a:pt x="3152317" y="1501254"/>
                </a:lnTo>
                <a:lnTo>
                  <a:pt x="3152775" y="1500136"/>
                </a:lnTo>
                <a:lnTo>
                  <a:pt x="3152775" y="1497507"/>
                </a:lnTo>
                <a:close/>
              </a:path>
              <a:path w="4867275" h="1503679">
                <a:moveTo>
                  <a:pt x="3152775" y="999490"/>
                </a:moveTo>
                <a:lnTo>
                  <a:pt x="3152317" y="998359"/>
                </a:lnTo>
                <a:lnTo>
                  <a:pt x="3150451" y="996505"/>
                </a:lnTo>
                <a:lnTo>
                  <a:pt x="3149333" y="996035"/>
                </a:lnTo>
                <a:lnTo>
                  <a:pt x="3146704" y="996035"/>
                </a:lnTo>
                <a:lnTo>
                  <a:pt x="3145586" y="996505"/>
                </a:lnTo>
                <a:lnTo>
                  <a:pt x="3143720" y="998359"/>
                </a:lnTo>
                <a:lnTo>
                  <a:pt x="3143250" y="999490"/>
                </a:lnTo>
                <a:lnTo>
                  <a:pt x="3143250" y="1002118"/>
                </a:lnTo>
                <a:lnTo>
                  <a:pt x="3143720" y="1003236"/>
                </a:lnTo>
                <a:lnTo>
                  <a:pt x="3145586" y="1005103"/>
                </a:lnTo>
                <a:lnTo>
                  <a:pt x="3146704" y="1005560"/>
                </a:lnTo>
                <a:lnTo>
                  <a:pt x="3149333" y="1005560"/>
                </a:lnTo>
                <a:lnTo>
                  <a:pt x="3150451" y="1005103"/>
                </a:lnTo>
                <a:lnTo>
                  <a:pt x="3152317" y="1003236"/>
                </a:lnTo>
                <a:lnTo>
                  <a:pt x="3152775" y="1002118"/>
                </a:lnTo>
                <a:lnTo>
                  <a:pt x="3152775" y="999490"/>
                </a:lnTo>
                <a:close/>
              </a:path>
              <a:path w="4867275" h="1503679">
                <a:moveTo>
                  <a:pt x="3152775" y="501459"/>
                </a:moveTo>
                <a:lnTo>
                  <a:pt x="3152317" y="500341"/>
                </a:lnTo>
                <a:lnTo>
                  <a:pt x="3150451" y="498487"/>
                </a:lnTo>
                <a:lnTo>
                  <a:pt x="3149333" y="498017"/>
                </a:lnTo>
                <a:lnTo>
                  <a:pt x="3146704" y="498017"/>
                </a:lnTo>
                <a:lnTo>
                  <a:pt x="3145586" y="498487"/>
                </a:lnTo>
                <a:lnTo>
                  <a:pt x="3143720" y="500341"/>
                </a:lnTo>
                <a:lnTo>
                  <a:pt x="3143250" y="501459"/>
                </a:lnTo>
                <a:lnTo>
                  <a:pt x="3143250" y="504088"/>
                </a:lnTo>
                <a:lnTo>
                  <a:pt x="3143720" y="505218"/>
                </a:lnTo>
                <a:lnTo>
                  <a:pt x="3145586" y="507072"/>
                </a:lnTo>
                <a:lnTo>
                  <a:pt x="3146704" y="507542"/>
                </a:lnTo>
                <a:lnTo>
                  <a:pt x="3149333" y="507542"/>
                </a:lnTo>
                <a:lnTo>
                  <a:pt x="3150451" y="507072"/>
                </a:lnTo>
                <a:lnTo>
                  <a:pt x="3152317" y="505218"/>
                </a:lnTo>
                <a:lnTo>
                  <a:pt x="3152775" y="504088"/>
                </a:lnTo>
                <a:lnTo>
                  <a:pt x="3152775" y="501459"/>
                </a:lnTo>
                <a:close/>
              </a:path>
              <a:path w="4867275" h="1503679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86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4867275" h="1503679">
                <a:moveTo>
                  <a:pt x="3200400" y="1497507"/>
                </a:moveTo>
                <a:lnTo>
                  <a:pt x="3199942" y="1496390"/>
                </a:lnTo>
                <a:lnTo>
                  <a:pt x="3198076" y="1494523"/>
                </a:lnTo>
                <a:lnTo>
                  <a:pt x="3196958" y="1494053"/>
                </a:lnTo>
                <a:lnTo>
                  <a:pt x="3194329" y="1494053"/>
                </a:lnTo>
                <a:lnTo>
                  <a:pt x="3193211" y="1494523"/>
                </a:lnTo>
                <a:lnTo>
                  <a:pt x="3191345" y="1496390"/>
                </a:lnTo>
                <a:lnTo>
                  <a:pt x="3190875" y="1497507"/>
                </a:lnTo>
                <a:lnTo>
                  <a:pt x="3190875" y="1500136"/>
                </a:lnTo>
                <a:lnTo>
                  <a:pt x="3191345" y="1501254"/>
                </a:lnTo>
                <a:lnTo>
                  <a:pt x="3193211" y="1503121"/>
                </a:lnTo>
                <a:lnTo>
                  <a:pt x="3194329" y="1503578"/>
                </a:lnTo>
                <a:lnTo>
                  <a:pt x="3196958" y="1503578"/>
                </a:lnTo>
                <a:lnTo>
                  <a:pt x="3198076" y="1503121"/>
                </a:lnTo>
                <a:lnTo>
                  <a:pt x="3199942" y="1501254"/>
                </a:lnTo>
                <a:lnTo>
                  <a:pt x="3200400" y="1500136"/>
                </a:lnTo>
                <a:lnTo>
                  <a:pt x="3200400" y="1497507"/>
                </a:lnTo>
                <a:close/>
              </a:path>
              <a:path w="4867275" h="1503679">
                <a:moveTo>
                  <a:pt x="3200400" y="999490"/>
                </a:moveTo>
                <a:lnTo>
                  <a:pt x="3199942" y="998359"/>
                </a:lnTo>
                <a:lnTo>
                  <a:pt x="3198076" y="996505"/>
                </a:lnTo>
                <a:lnTo>
                  <a:pt x="3196958" y="996035"/>
                </a:lnTo>
                <a:lnTo>
                  <a:pt x="3194329" y="996035"/>
                </a:lnTo>
                <a:lnTo>
                  <a:pt x="3193211" y="996505"/>
                </a:lnTo>
                <a:lnTo>
                  <a:pt x="3191345" y="998359"/>
                </a:lnTo>
                <a:lnTo>
                  <a:pt x="3190875" y="999490"/>
                </a:lnTo>
                <a:lnTo>
                  <a:pt x="3190875" y="1002118"/>
                </a:lnTo>
                <a:lnTo>
                  <a:pt x="3191345" y="1003236"/>
                </a:lnTo>
                <a:lnTo>
                  <a:pt x="3193211" y="1005103"/>
                </a:lnTo>
                <a:lnTo>
                  <a:pt x="3194329" y="1005560"/>
                </a:lnTo>
                <a:lnTo>
                  <a:pt x="3196958" y="1005560"/>
                </a:lnTo>
                <a:lnTo>
                  <a:pt x="3198076" y="1005103"/>
                </a:lnTo>
                <a:lnTo>
                  <a:pt x="3199942" y="1003236"/>
                </a:lnTo>
                <a:lnTo>
                  <a:pt x="3200400" y="1002118"/>
                </a:lnTo>
                <a:lnTo>
                  <a:pt x="3200400" y="999490"/>
                </a:lnTo>
                <a:close/>
              </a:path>
              <a:path w="4867275" h="1503679">
                <a:moveTo>
                  <a:pt x="3200400" y="501459"/>
                </a:moveTo>
                <a:lnTo>
                  <a:pt x="3199942" y="500341"/>
                </a:lnTo>
                <a:lnTo>
                  <a:pt x="3198076" y="498487"/>
                </a:lnTo>
                <a:lnTo>
                  <a:pt x="3196958" y="498017"/>
                </a:lnTo>
                <a:lnTo>
                  <a:pt x="3194329" y="498017"/>
                </a:lnTo>
                <a:lnTo>
                  <a:pt x="3193211" y="498487"/>
                </a:lnTo>
                <a:lnTo>
                  <a:pt x="3191345" y="500341"/>
                </a:lnTo>
                <a:lnTo>
                  <a:pt x="3190875" y="501459"/>
                </a:lnTo>
                <a:lnTo>
                  <a:pt x="3190875" y="504088"/>
                </a:lnTo>
                <a:lnTo>
                  <a:pt x="3191345" y="505218"/>
                </a:lnTo>
                <a:lnTo>
                  <a:pt x="3193211" y="507072"/>
                </a:lnTo>
                <a:lnTo>
                  <a:pt x="3194329" y="507542"/>
                </a:lnTo>
                <a:lnTo>
                  <a:pt x="3196958" y="507542"/>
                </a:lnTo>
                <a:lnTo>
                  <a:pt x="3198076" y="507072"/>
                </a:lnTo>
                <a:lnTo>
                  <a:pt x="3199942" y="505218"/>
                </a:lnTo>
                <a:lnTo>
                  <a:pt x="3200400" y="504088"/>
                </a:lnTo>
                <a:lnTo>
                  <a:pt x="3200400" y="501459"/>
                </a:lnTo>
                <a:close/>
              </a:path>
              <a:path w="4867275" h="1503679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211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4867275" h="1503679">
                <a:moveTo>
                  <a:pt x="3248025" y="1497507"/>
                </a:moveTo>
                <a:lnTo>
                  <a:pt x="3247567" y="1496390"/>
                </a:lnTo>
                <a:lnTo>
                  <a:pt x="3245701" y="1494523"/>
                </a:lnTo>
                <a:lnTo>
                  <a:pt x="3244583" y="1494053"/>
                </a:lnTo>
                <a:lnTo>
                  <a:pt x="3241954" y="1494053"/>
                </a:lnTo>
                <a:lnTo>
                  <a:pt x="3240836" y="1494523"/>
                </a:lnTo>
                <a:lnTo>
                  <a:pt x="3238970" y="1496390"/>
                </a:lnTo>
                <a:lnTo>
                  <a:pt x="3238500" y="1497507"/>
                </a:lnTo>
                <a:lnTo>
                  <a:pt x="3238500" y="1500136"/>
                </a:lnTo>
                <a:lnTo>
                  <a:pt x="3238970" y="1501254"/>
                </a:lnTo>
                <a:lnTo>
                  <a:pt x="3240836" y="1503121"/>
                </a:lnTo>
                <a:lnTo>
                  <a:pt x="3241954" y="1503578"/>
                </a:lnTo>
                <a:lnTo>
                  <a:pt x="3244583" y="1503578"/>
                </a:lnTo>
                <a:lnTo>
                  <a:pt x="3245701" y="1503121"/>
                </a:lnTo>
                <a:lnTo>
                  <a:pt x="3247567" y="1501254"/>
                </a:lnTo>
                <a:lnTo>
                  <a:pt x="3248025" y="1500136"/>
                </a:lnTo>
                <a:lnTo>
                  <a:pt x="3248025" y="1497507"/>
                </a:lnTo>
                <a:close/>
              </a:path>
              <a:path w="4867275" h="1503679">
                <a:moveTo>
                  <a:pt x="3248025" y="999490"/>
                </a:moveTo>
                <a:lnTo>
                  <a:pt x="3247567" y="998359"/>
                </a:lnTo>
                <a:lnTo>
                  <a:pt x="3245701" y="996505"/>
                </a:lnTo>
                <a:lnTo>
                  <a:pt x="3244583" y="996035"/>
                </a:lnTo>
                <a:lnTo>
                  <a:pt x="3241954" y="996035"/>
                </a:lnTo>
                <a:lnTo>
                  <a:pt x="3240836" y="996505"/>
                </a:lnTo>
                <a:lnTo>
                  <a:pt x="3238970" y="998359"/>
                </a:lnTo>
                <a:lnTo>
                  <a:pt x="3238500" y="999490"/>
                </a:lnTo>
                <a:lnTo>
                  <a:pt x="3238500" y="1002118"/>
                </a:lnTo>
                <a:lnTo>
                  <a:pt x="3238970" y="1003236"/>
                </a:lnTo>
                <a:lnTo>
                  <a:pt x="3240836" y="1005103"/>
                </a:lnTo>
                <a:lnTo>
                  <a:pt x="3241954" y="1005560"/>
                </a:lnTo>
                <a:lnTo>
                  <a:pt x="3244583" y="1005560"/>
                </a:lnTo>
                <a:lnTo>
                  <a:pt x="3245701" y="1005103"/>
                </a:lnTo>
                <a:lnTo>
                  <a:pt x="3247567" y="1003236"/>
                </a:lnTo>
                <a:lnTo>
                  <a:pt x="3248025" y="1002118"/>
                </a:lnTo>
                <a:lnTo>
                  <a:pt x="3248025" y="999490"/>
                </a:lnTo>
                <a:close/>
              </a:path>
              <a:path w="4867275" h="1503679">
                <a:moveTo>
                  <a:pt x="3248025" y="501459"/>
                </a:moveTo>
                <a:lnTo>
                  <a:pt x="3247567" y="500341"/>
                </a:lnTo>
                <a:lnTo>
                  <a:pt x="3245701" y="498487"/>
                </a:lnTo>
                <a:lnTo>
                  <a:pt x="3244583" y="498017"/>
                </a:lnTo>
                <a:lnTo>
                  <a:pt x="3241954" y="498017"/>
                </a:lnTo>
                <a:lnTo>
                  <a:pt x="3240836" y="498487"/>
                </a:lnTo>
                <a:lnTo>
                  <a:pt x="3238970" y="500341"/>
                </a:lnTo>
                <a:lnTo>
                  <a:pt x="3238500" y="501459"/>
                </a:lnTo>
                <a:lnTo>
                  <a:pt x="3238500" y="504088"/>
                </a:lnTo>
                <a:lnTo>
                  <a:pt x="3238970" y="505218"/>
                </a:lnTo>
                <a:lnTo>
                  <a:pt x="3240836" y="507072"/>
                </a:lnTo>
                <a:lnTo>
                  <a:pt x="3241954" y="507542"/>
                </a:lnTo>
                <a:lnTo>
                  <a:pt x="3244583" y="507542"/>
                </a:lnTo>
                <a:lnTo>
                  <a:pt x="3245701" y="507072"/>
                </a:lnTo>
                <a:lnTo>
                  <a:pt x="3247567" y="505218"/>
                </a:lnTo>
                <a:lnTo>
                  <a:pt x="3248025" y="504088"/>
                </a:lnTo>
                <a:lnTo>
                  <a:pt x="3248025" y="501459"/>
                </a:lnTo>
                <a:close/>
              </a:path>
              <a:path w="4867275" h="1503679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36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  <a:path w="4867275" h="1503679">
                <a:moveTo>
                  <a:pt x="3295650" y="1497507"/>
                </a:moveTo>
                <a:lnTo>
                  <a:pt x="3295192" y="1496390"/>
                </a:lnTo>
                <a:lnTo>
                  <a:pt x="3293326" y="1494523"/>
                </a:lnTo>
                <a:lnTo>
                  <a:pt x="3292208" y="1494053"/>
                </a:lnTo>
                <a:lnTo>
                  <a:pt x="3289579" y="1494053"/>
                </a:lnTo>
                <a:lnTo>
                  <a:pt x="3288461" y="1494523"/>
                </a:lnTo>
                <a:lnTo>
                  <a:pt x="3286595" y="1496390"/>
                </a:lnTo>
                <a:lnTo>
                  <a:pt x="3286125" y="1497507"/>
                </a:lnTo>
                <a:lnTo>
                  <a:pt x="3286125" y="1500136"/>
                </a:lnTo>
                <a:lnTo>
                  <a:pt x="3286595" y="1501254"/>
                </a:lnTo>
                <a:lnTo>
                  <a:pt x="3288461" y="1503121"/>
                </a:lnTo>
                <a:lnTo>
                  <a:pt x="3289579" y="1503578"/>
                </a:lnTo>
                <a:lnTo>
                  <a:pt x="3292208" y="1503578"/>
                </a:lnTo>
                <a:lnTo>
                  <a:pt x="3293326" y="1503121"/>
                </a:lnTo>
                <a:lnTo>
                  <a:pt x="3295192" y="1501254"/>
                </a:lnTo>
                <a:lnTo>
                  <a:pt x="3295650" y="1500136"/>
                </a:lnTo>
                <a:lnTo>
                  <a:pt x="3295650" y="1497507"/>
                </a:lnTo>
                <a:close/>
              </a:path>
              <a:path w="4867275" h="1503679">
                <a:moveTo>
                  <a:pt x="3295650" y="999490"/>
                </a:moveTo>
                <a:lnTo>
                  <a:pt x="3295192" y="998359"/>
                </a:lnTo>
                <a:lnTo>
                  <a:pt x="3293326" y="996505"/>
                </a:lnTo>
                <a:lnTo>
                  <a:pt x="3292208" y="996035"/>
                </a:lnTo>
                <a:lnTo>
                  <a:pt x="3289579" y="996035"/>
                </a:lnTo>
                <a:lnTo>
                  <a:pt x="3288461" y="996505"/>
                </a:lnTo>
                <a:lnTo>
                  <a:pt x="3286595" y="998359"/>
                </a:lnTo>
                <a:lnTo>
                  <a:pt x="3286125" y="999490"/>
                </a:lnTo>
                <a:lnTo>
                  <a:pt x="3286125" y="1002118"/>
                </a:lnTo>
                <a:lnTo>
                  <a:pt x="3286595" y="1003236"/>
                </a:lnTo>
                <a:lnTo>
                  <a:pt x="3288461" y="1005103"/>
                </a:lnTo>
                <a:lnTo>
                  <a:pt x="3289579" y="1005560"/>
                </a:lnTo>
                <a:lnTo>
                  <a:pt x="3292208" y="1005560"/>
                </a:lnTo>
                <a:lnTo>
                  <a:pt x="3293326" y="1005103"/>
                </a:lnTo>
                <a:lnTo>
                  <a:pt x="3295192" y="1003236"/>
                </a:lnTo>
                <a:lnTo>
                  <a:pt x="3295650" y="1002118"/>
                </a:lnTo>
                <a:lnTo>
                  <a:pt x="3295650" y="999490"/>
                </a:lnTo>
                <a:close/>
              </a:path>
              <a:path w="4867275" h="1503679">
                <a:moveTo>
                  <a:pt x="3295650" y="501459"/>
                </a:moveTo>
                <a:lnTo>
                  <a:pt x="3295192" y="500341"/>
                </a:lnTo>
                <a:lnTo>
                  <a:pt x="3293326" y="498487"/>
                </a:lnTo>
                <a:lnTo>
                  <a:pt x="3292208" y="498017"/>
                </a:lnTo>
                <a:lnTo>
                  <a:pt x="3289579" y="498017"/>
                </a:lnTo>
                <a:lnTo>
                  <a:pt x="3288461" y="498487"/>
                </a:lnTo>
                <a:lnTo>
                  <a:pt x="3286595" y="500341"/>
                </a:lnTo>
                <a:lnTo>
                  <a:pt x="3286125" y="501459"/>
                </a:lnTo>
                <a:lnTo>
                  <a:pt x="3286125" y="504088"/>
                </a:lnTo>
                <a:lnTo>
                  <a:pt x="3286595" y="505218"/>
                </a:lnTo>
                <a:lnTo>
                  <a:pt x="3288461" y="507072"/>
                </a:lnTo>
                <a:lnTo>
                  <a:pt x="3289579" y="507542"/>
                </a:lnTo>
                <a:lnTo>
                  <a:pt x="3292208" y="507542"/>
                </a:lnTo>
                <a:lnTo>
                  <a:pt x="3293326" y="507072"/>
                </a:lnTo>
                <a:lnTo>
                  <a:pt x="3295192" y="505218"/>
                </a:lnTo>
                <a:lnTo>
                  <a:pt x="3295650" y="504088"/>
                </a:lnTo>
                <a:lnTo>
                  <a:pt x="3295650" y="501459"/>
                </a:lnTo>
                <a:close/>
              </a:path>
              <a:path w="4867275" h="1503679">
                <a:moveTo>
                  <a:pt x="3295650" y="3441"/>
                </a:moveTo>
                <a:lnTo>
                  <a:pt x="3295192" y="2324"/>
                </a:lnTo>
                <a:lnTo>
                  <a:pt x="3293326" y="457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57"/>
                </a:lnTo>
                <a:lnTo>
                  <a:pt x="3286595" y="2324"/>
                </a:lnTo>
                <a:lnTo>
                  <a:pt x="3286125" y="3441"/>
                </a:lnTo>
                <a:lnTo>
                  <a:pt x="3286125" y="6070"/>
                </a:lnTo>
                <a:lnTo>
                  <a:pt x="3286595" y="7200"/>
                </a:lnTo>
                <a:lnTo>
                  <a:pt x="3288461" y="9055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55"/>
                </a:lnTo>
                <a:lnTo>
                  <a:pt x="3295192" y="7200"/>
                </a:lnTo>
                <a:lnTo>
                  <a:pt x="3295650" y="6070"/>
                </a:lnTo>
                <a:lnTo>
                  <a:pt x="3295650" y="3441"/>
                </a:lnTo>
                <a:close/>
              </a:path>
              <a:path w="4867275" h="1503679">
                <a:moveTo>
                  <a:pt x="3343275" y="1497507"/>
                </a:moveTo>
                <a:lnTo>
                  <a:pt x="3342817" y="1496390"/>
                </a:lnTo>
                <a:lnTo>
                  <a:pt x="3340951" y="1494523"/>
                </a:lnTo>
                <a:lnTo>
                  <a:pt x="3339833" y="1494053"/>
                </a:lnTo>
                <a:lnTo>
                  <a:pt x="3337204" y="1494053"/>
                </a:lnTo>
                <a:lnTo>
                  <a:pt x="3336086" y="1494523"/>
                </a:lnTo>
                <a:lnTo>
                  <a:pt x="3334220" y="1496390"/>
                </a:lnTo>
                <a:lnTo>
                  <a:pt x="3333750" y="1497507"/>
                </a:lnTo>
                <a:lnTo>
                  <a:pt x="3333750" y="1500136"/>
                </a:lnTo>
                <a:lnTo>
                  <a:pt x="3334220" y="1501254"/>
                </a:lnTo>
                <a:lnTo>
                  <a:pt x="3336086" y="1503121"/>
                </a:lnTo>
                <a:lnTo>
                  <a:pt x="3337204" y="1503578"/>
                </a:lnTo>
                <a:lnTo>
                  <a:pt x="3339833" y="1503578"/>
                </a:lnTo>
                <a:lnTo>
                  <a:pt x="3340951" y="1503121"/>
                </a:lnTo>
                <a:lnTo>
                  <a:pt x="3342817" y="1501254"/>
                </a:lnTo>
                <a:lnTo>
                  <a:pt x="3343275" y="1500136"/>
                </a:lnTo>
                <a:lnTo>
                  <a:pt x="3343275" y="1497507"/>
                </a:lnTo>
                <a:close/>
              </a:path>
              <a:path w="4867275" h="1503679">
                <a:moveTo>
                  <a:pt x="3343275" y="999490"/>
                </a:moveTo>
                <a:lnTo>
                  <a:pt x="3342817" y="998359"/>
                </a:lnTo>
                <a:lnTo>
                  <a:pt x="3340951" y="996505"/>
                </a:lnTo>
                <a:lnTo>
                  <a:pt x="3339833" y="996035"/>
                </a:lnTo>
                <a:lnTo>
                  <a:pt x="3337204" y="996035"/>
                </a:lnTo>
                <a:lnTo>
                  <a:pt x="3336086" y="996505"/>
                </a:lnTo>
                <a:lnTo>
                  <a:pt x="3334220" y="998359"/>
                </a:lnTo>
                <a:lnTo>
                  <a:pt x="3333750" y="999490"/>
                </a:lnTo>
                <a:lnTo>
                  <a:pt x="3333750" y="1002118"/>
                </a:lnTo>
                <a:lnTo>
                  <a:pt x="3334220" y="1003236"/>
                </a:lnTo>
                <a:lnTo>
                  <a:pt x="3336086" y="1005103"/>
                </a:lnTo>
                <a:lnTo>
                  <a:pt x="3337204" y="1005560"/>
                </a:lnTo>
                <a:lnTo>
                  <a:pt x="3339833" y="1005560"/>
                </a:lnTo>
                <a:lnTo>
                  <a:pt x="3340951" y="1005103"/>
                </a:lnTo>
                <a:lnTo>
                  <a:pt x="3342817" y="1003236"/>
                </a:lnTo>
                <a:lnTo>
                  <a:pt x="3343275" y="1002118"/>
                </a:lnTo>
                <a:lnTo>
                  <a:pt x="3343275" y="999490"/>
                </a:lnTo>
                <a:close/>
              </a:path>
              <a:path w="4867275" h="1503679">
                <a:moveTo>
                  <a:pt x="3343275" y="501459"/>
                </a:moveTo>
                <a:lnTo>
                  <a:pt x="3342817" y="500341"/>
                </a:lnTo>
                <a:lnTo>
                  <a:pt x="3340951" y="498487"/>
                </a:lnTo>
                <a:lnTo>
                  <a:pt x="3339833" y="498017"/>
                </a:lnTo>
                <a:lnTo>
                  <a:pt x="3337204" y="498017"/>
                </a:lnTo>
                <a:lnTo>
                  <a:pt x="3336086" y="498487"/>
                </a:lnTo>
                <a:lnTo>
                  <a:pt x="3334220" y="500341"/>
                </a:lnTo>
                <a:lnTo>
                  <a:pt x="3333750" y="501459"/>
                </a:lnTo>
                <a:lnTo>
                  <a:pt x="3333750" y="504088"/>
                </a:lnTo>
                <a:lnTo>
                  <a:pt x="3334220" y="505218"/>
                </a:lnTo>
                <a:lnTo>
                  <a:pt x="3336086" y="507072"/>
                </a:lnTo>
                <a:lnTo>
                  <a:pt x="3337204" y="507542"/>
                </a:lnTo>
                <a:lnTo>
                  <a:pt x="3339833" y="507542"/>
                </a:lnTo>
                <a:lnTo>
                  <a:pt x="3340951" y="507072"/>
                </a:lnTo>
                <a:lnTo>
                  <a:pt x="3342817" y="505218"/>
                </a:lnTo>
                <a:lnTo>
                  <a:pt x="3343275" y="504088"/>
                </a:lnTo>
                <a:lnTo>
                  <a:pt x="3343275" y="501459"/>
                </a:lnTo>
                <a:close/>
              </a:path>
              <a:path w="4867275" h="1503679">
                <a:moveTo>
                  <a:pt x="3343275" y="3441"/>
                </a:moveTo>
                <a:lnTo>
                  <a:pt x="3342817" y="2324"/>
                </a:lnTo>
                <a:lnTo>
                  <a:pt x="3340951" y="457"/>
                </a:lnTo>
                <a:lnTo>
                  <a:pt x="3339833" y="0"/>
                </a:lnTo>
                <a:lnTo>
                  <a:pt x="3337204" y="0"/>
                </a:lnTo>
                <a:lnTo>
                  <a:pt x="3336086" y="457"/>
                </a:lnTo>
                <a:lnTo>
                  <a:pt x="3334220" y="2324"/>
                </a:lnTo>
                <a:lnTo>
                  <a:pt x="3333750" y="3441"/>
                </a:lnTo>
                <a:lnTo>
                  <a:pt x="3333750" y="6070"/>
                </a:lnTo>
                <a:lnTo>
                  <a:pt x="3334220" y="7200"/>
                </a:lnTo>
                <a:lnTo>
                  <a:pt x="3336086" y="9055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55"/>
                </a:lnTo>
                <a:lnTo>
                  <a:pt x="3342817" y="7200"/>
                </a:lnTo>
                <a:lnTo>
                  <a:pt x="3343275" y="6070"/>
                </a:lnTo>
                <a:lnTo>
                  <a:pt x="3343275" y="3441"/>
                </a:lnTo>
                <a:close/>
              </a:path>
              <a:path w="4867275" h="1503679">
                <a:moveTo>
                  <a:pt x="3390900" y="1497507"/>
                </a:moveTo>
                <a:lnTo>
                  <a:pt x="3390442" y="1496390"/>
                </a:lnTo>
                <a:lnTo>
                  <a:pt x="3388576" y="1494523"/>
                </a:lnTo>
                <a:lnTo>
                  <a:pt x="3387458" y="1494053"/>
                </a:lnTo>
                <a:lnTo>
                  <a:pt x="3384829" y="1494053"/>
                </a:lnTo>
                <a:lnTo>
                  <a:pt x="3383711" y="1494523"/>
                </a:lnTo>
                <a:lnTo>
                  <a:pt x="3381845" y="1496390"/>
                </a:lnTo>
                <a:lnTo>
                  <a:pt x="3381375" y="1497507"/>
                </a:lnTo>
                <a:lnTo>
                  <a:pt x="3381375" y="1500136"/>
                </a:lnTo>
                <a:lnTo>
                  <a:pt x="3381845" y="1501254"/>
                </a:lnTo>
                <a:lnTo>
                  <a:pt x="3383711" y="1503121"/>
                </a:lnTo>
                <a:lnTo>
                  <a:pt x="3384829" y="1503578"/>
                </a:lnTo>
                <a:lnTo>
                  <a:pt x="3387458" y="1503578"/>
                </a:lnTo>
                <a:lnTo>
                  <a:pt x="3388576" y="1503121"/>
                </a:lnTo>
                <a:lnTo>
                  <a:pt x="3390442" y="1501254"/>
                </a:lnTo>
                <a:lnTo>
                  <a:pt x="3390900" y="1500136"/>
                </a:lnTo>
                <a:lnTo>
                  <a:pt x="3390900" y="1497507"/>
                </a:lnTo>
                <a:close/>
              </a:path>
              <a:path w="4867275" h="1503679">
                <a:moveTo>
                  <a:pt x="3390900" y="999490"/>
                </a:moveTo>
                <a:lnTo>
                  <a:pt x="3390442" y="998359"/>
                </a:lnTo>
                <a:lnTo>
                  <a:pt x="3388576" y="996505"/>
                </a:lnTo>
                <a:lnTo>
                  <a:pt x="3387458" y="996035"/>
                </a:lnTo>
                <a:lnTo>
                  <a:pt x="3384829" y="996035"/>
                </a:lnTo>
                <a:lnTo>
                  <a:pt x="3383711" y="996505"/>
                </a:lnTo>
                <a:lnTo>
                  <a:pt x="3381845" y="998359"/>
                </a:lnTo>
                <a:lnTo>
                  <a:pt x="3381375" y="999490"/>
                </a:lnTo>
                <a:lnTo>
                  <a:pt x="3381375" y="1002118"/>
                </a:lnTo>
                <a:lnTo>
                  <a:pt x="3381845" y="1003236"/>
                </a:lnTo>
                <a:lnTo>
                  <a:pt x="3383711" y="1005103"/>
                </a:lnTo>
                <a:lnTo>
                  <a:pt x="3384829" y="1005560"/>
                </a:lnTo>
                <a:lnTo>
                  <a:pt x="3387458" y="1005560"/>
                </a:lnTo>
                <a:lnTo>
                  <a:pt x="3388576" y="1005103"/>
                </a:lnTo>
                <a:lnTo>
                  <a:pt x="3390442" y="1003236"/>
                </a:lnTo>
                <a:lnTo>
                  <a:pt x="3390900" y="1002118"/>
                </a:lnTo>
                <a:lnTo>
                  <a:pt x="3390900" y="999490"/>
                </a:lnTo>
                <a:close/>
              </a:path>
              <a:path w="4867275" h="1503679">
                <a:moveTo>
                  <a:pt x="3390900" y="501459"/>
                </a:moveTo>
                <a:lnTo>
                  <a:pt x="3390442" y="500341"/>
                </a:lnTo>
                <a:lnTo>
                  <a:pt x="3388576" y="498487"/>
                </a:lnTo>
                <a:lnTo>
                  <a:pt x="3387458" y="498017"/>
                </a:lnTo>
                <a:lnTo>
                  <a:pt x="3384829" y="498017"/>
                </a:lnTo>
                <a:lnTo>
                  <a:pt x="3383711" y="498487"/>
                </a:lnTo>
                <a:lnTo>
                  <a:pt x="3381845" y="500341"/>
                </a:lnTo>
                <a:lnTo>
                  <a:pt x="3381375" y="501459"/>
                </a:lnTo>
                <a:lnTo>
                  <a:pt x="3381375" y="504088"/>
                </a:lnTo>
                <a:lnTo>
                  <a:pt x="3381845" y="505218"/>
                </a:lnTo>
                <a:lnTo>
                  <a:pt x="3383711" y="507072"/>
                </a:lnTo>
                <a:lnTo>
                  <a:pt x="3384829" y="507542"/>
                </a:lnTo>
                <a:lnTo>
                  <a:pt x="3387458" y="507542"/>
                </a:lnTo>
                <a:lnTo>
                  <a:pt x="3388576" y="507072"/>
                </a:lnTo>
                <a:lnTo>
                  <a:pt x="3390442" y="505218"/>
                </a:lnTo>
                <a:lnTo>
                  <a:pt x="3390900" y="504088"/>
                </a:lnTo>
                <a:lnTo>
                  <a:pt x="3390900" y="501459"/>
                </a:lnTo>
                <a:close/>
              </a:path>
              <a:path w="4867275" h="1503679">
                <a:moveTo>
                  <a:pt x="3390900" y="3441"/>
                </a:moveTo>
                <a:lnTo>
                  <a:pt x="3390442" y="2324"/>
                </a:lnTo>
                <a:lnTo>
                  <a:pt x="3388576" y="457"/>
                </a:lnTo>
                <a:lnTo>
                  <a:pt x="3387458" y="0"/>
                </a:lnTo>
                <a:lnTo>
                  <a:pt x="3384829" y="0"/>
                </a:lnTo>
                <a:lnTo>
                  <a:pt x="3383711" y="457"/>
                </a:lnTo>
                <a:lnTo>
                  <a:pt x="3381845" y="2324"/>
                </a:lnTo>
                <a:lnTo>
                  <a:pt x="3381375" y="3441"/>
                </a:lnTo>
                <a:lnTo>
                  <a:pt x="3381375" y="6070"/>
                </a:lnTo>
                <a:lnTo>
                  <a:pt x="3381845" y="7200"/>
                </a:lnTo>
                <a:lnTo>
                  <a:pt x="3383711" y="9055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55"/>
                </a:lnTo>
                <a:lnTo>
                  <a:pt x="3390442" y="7200"/>
                </a:lnTo>
                <a:lnTo>
                  <a:pt x="3390900" y="6070"/>
                </a:lnTo>
                <a:lnTo>
                  <a:pt x="3390900" y="3441"/>
                </a:lnTo>
                <a:close/>
              </a:path>
              <a:path w="4867275" h="1503679">
                <a:moveTo>
                  <a:pt x="3438525" y="1497507"/>
                </a:moveTo>
                <a:lnTo>
                  <a:pt x="3438067" y="1496390"/>
                </a:lnTo>
                <a:lnTo>
                  <a:pt x="3436201" y="1494523"/>
                </a:lnTo>
                <a:lnTo>
                  <a:pt x="3435083" y="1494053"/>
                </a:lnTo>
                <a:lnTo>
                  <a:pt x="3432454" y="1494053"/>
                </a:lnTo>
                <a:lnTo>
                  <a:pt x="3431336" y="1494523"/>
                </a:lnTo>
                <a:lnTo>
                  <a:pt x="3429470" y="1496390"/>
                </a:lnTo>
                <a:lnTo>
                  <a:pt x="3429000" y="1497507"/>
                </a:lnTo>
                <a:lnTo>
                  <a:pt x="3429000" y="1500136"/>
                </a:lnTo>
                <a:lnTo>
                  <a:pt x="3429470" y="1501254"/>
                </a:lnTo>
                <a:lnTo>
                  <a:pt x="3431336" y="1503121"/>
                </a:lnTo>
                <a:lnTo>
                  <a:pt x="3432454" y="1503578"/>
                </a:lnTo>
                <a:lnTo>
                  <a:pt x="3435083" y="1503578"/>
                </a:lnTo>
                <a:lnTo>
                  <a:pt x="3436201" y="1503121"/>
                </a:lnTo>
                <a:lnTo>
                  <a:pt x="3438067" y="1501254"/>
                </a:lnTo>
                <a:lnTo>
                  <a:pt x="3438525" y="1500136"/>
                </a:lnTo>
                <a:lnTo>
                  <a:pt x="3438525" y="1497507"/>
                </a:lnTo>
                <a:close/>
              </a:path>
              <a:path w="4867275" h="1503679">
                <a:moveTo>
                  <a:pt x="3438525" y="999490"/>
                </a:moveTo>
                <a:lnTo>
                  <a:pt x="3438067" y="998359"/>
                </a:lnTo>
                <a:lnTo>
                  <a:pt x="3436201" y="996505"/>
                </a:lnTo>
                <a:lnTo>
                  <a:pt x="3435083" y="996035"/>
                </a:lnTo>
                <a:lnTo>
                  <a:pt x="3432454" y="996035"/>
                </a:lnTo>
                <a:lnTo>
                  <a:pt x="3431336" y="996505"/>
                </a:lnTo>
                <a:lnTo>
                  <a:pt x="3429470" y="998359"/>
                </a:lnTo>
                <a:lnTo>
                  <a:pt x="3429000" y="999490"/>
                </a:lnTo>
                <a:lnTo>
                  <a:pt x="3429000" y="1002118"/>
                </a:lnTo>
                <a:lnTo>
                  <a:pt x="3429470" y="1003236"/>
                </a:lnTo>
                <a:lnTo>
                  <a:pt x="3431336" y="1005103"/>
                </a:lnTo>
                <a:lnTo>
                  <a:pt x="3432454" y="1005560"/>
                </a:lnTo>
                <a:lnTo>
                  <a:pt x="3435083" y="1005560"/>
                </a:lnTo>
                <a:lnTo>
                  <a:pt x="3436201" y="1005103"/>
                </a:lnTo>
                <a:lnTo>
                  <a:pt x="3438067" y="1003236"/>
                </a:lnTo>
                <a:lnTo>
                  <a:pt x="3438525" y="1002118"/>
                </a:lnTo>
                <a:lnTo>
                  <a:pt x="3438525" y="999490"/>
                </a:lnTo>
                <a:close/>
              </a:path>
              <a:path w="4867275" h="1503679">
                <a:moveTo>
                  <a:pt x="3438525" y="501459"/>
                </a:moveTo>
                <a:lnTo>
                  <a:pt x="3438067" y="500341"/>
                </a:lnTo>
                <a:lnTo>
                  <a:pt x="3436201" y="498487"/>
                </a:lnTo>
                <a:lnTo>
                  <a:pt x="3435083" y="498017"/>
                </a:lnTo>
                <a:lnTo>
                  <a:pt x="3432454" y="498017"/>
                </a:lnTo>
                <a:lnTo>
                  <a:pt x="3431336" y="498487"/>
                </a:lnTo>
                <a:lnTo>
                  <a:pt x="3429470" y="500341"/>
                </a:lnTo>
                <a:lnTo>
                  <a:pt x="3429000" y="501459"/>
                </a:lnTo>
                <a:lnTo>
                  <a:pt x="3429000" y="504088"/>
                </a:lnTo>
                <a:lnTo>
                  <a:pt x="3429470" y="505218"/>
                </a:lnTo>
                <a:lnTo>
                  <a:pt x="3431336" y="507072"/>
                </a:lnTo>
                <a:lnTo>
                  <a:pt x="3432454" y="507542"/>
                </a:lnTo>
                <a:lnTo>
                  <a:pt x="3435083" y="507542"/>
                </a:lnTo>
                <a:lnTo>
                  <a:pt x="3436201" y="507072"/>
                </a:lnTo>
                <a:lnTo>
                  <a:pt x="3438067" y="505218"/>
                </a:lnTo>
                <a:lnTo>
                  <a:pt x="3438525" y="504088"/>
                </a:lnTo>
                <a:lnTo>
                  <a:pt x="3438525" y="501459"/>
                </a:lnTo>
                <a:close/>
              </a:path>
              <a:path w="4867275" h="1503679">
                <a:moveTo>
                  <a:pt x="3438525" y="3441"/>
                </a:moveTo>
                <a:lnTo>
                  <a:pt x="3438067" y="2324"/>
                </a:lnTo>
                <a:lnTo>
                  <a:pt x="3436201" y="457"/>
                </a:lnTo>
                <a:lnTo>
                  <a:pt x="3435083" y="0"/>
                </a:lnTo>
                <a:lnTo>
                  <a:pt x="3432454" y="0"/>
                </a:lnTo>
                <a:lnTo>
                  <a:pt x="3431336" y="457"/>
                </a:lnTo>
                <a:lnTo>
                  <a:pt x="3429470" y="2324"/>
                </a:lnTo>
                <a:lnTo>
                  <a:pt x="3429000" y="3441"/>
                </a:lnTo>
                <a:lnTo>
                  <a:pt x="3429000" y="6070"/>
                </a:lnTo>
                <a:lnTo>
                  <a:pt x="3429470" y="7200"/>
                </a:lnTo>
                <a:lnTo>
                  <a:pt x="3431336" y="9055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55"/>
                </a:lnTo>
                <a:lnTo>
                  <a:pt x="3438067" y="7200"/>
                </a:lnTo>
                <a:lnTo>
                  <a:pt x="3438525" y="6070"/>
                </a:lnTo>
                <a:lnTo>
                  <a:pt x="3438525" y="3441"/>
                </a:lnTo>
                <a:close/>
              </a:path>
              <a:path w="4867275" h="1503679">
                <a:moveTo>
                  <a:pt x="3486150" y="1497507"/>
                </a:moveTo>
                <a:lnTo>
                  <a:pt x="3485692" y="1496390"/>
                </a:lnTo>
                <a:lnTo>
                  <a:pt x="3483826" y="1494523"/>
                </a:lnTo>
                <a:lnTo>
                  <a:pt x="3482708" y="1494053"/>
                </a:lnTo>
                <a:lnTo>
                  <a:pt x="3480079" y="1494053"/>
                </a:lnTo>
                <a:lnTo>
                  <a:pt x="3478961" y="1494523"/>
                </a:lnTo>
                <a:lnTo>
                  <a:pt x="3477095" y="1496390"/>
                </a:lnTo>
                <a:lnTo>
                  <a:pt x="3476625" y="1497507"/>
                </a:lnTo>
                <a:lnTo>
                  <a:pt x="3476625" y="1500136"/>
                </a:lnTo>
                <a:lnTo>
                  <a:pt x="3477095" y="1501254"/>
                </a:lnTo>
                <a:lnTo>
                  <a:pt x="3478961" y="1503121"/>
                </a:lnTo>
                <a:lnTo>
                  <a:pt x="3480079" y="1503578"/>
                </a:lnTo>
                <a:lnTo>
                  <a:pt x="3482708" y="1503578"/>
                </a:lnTo>
                <a:lnTo>
                  <a:pt x="3483826" y="1503121"/>
                </a:lnTo>
                <a:lnTo>
                  <a:pt x="3485692" y="1501254"/>
                </a:lnTo>
                <a:lnTo>
                  <a:pt x="3486150" y="1500136"/>
                </a:lnTo>
                <a:lnTo>
                  <a:pt x="3486150" y="1497507"/>
                </a:lnTo>
                <a:close/>
              </a:path>
              <a:path w="4867275" h="1503679">
                <a:moveTo>
                  <a:pt x="3486150" y="999490"/>
                </a:moveTo>
                <a:lnTo>
                  <a:pt x="3485692" y="998359"/>
                </a:lnTo>
                <a:lnTo>
                  <a:pt x="3483826" y="996505"/>
                </a:lnTo>
                <a:lnTo>
                  <a:pt x="3482708" y="996035"/>
                </a:lnTo>
                <a:lnTo>
                  <a:pt x="3480079" y="996035"/>
                </a:lnTo>
                <a:lnTo>
                  <a:pt x="3478961" y="996505"/>
                </a:lnTo>
                <a:lnTo>
                  <a:pt x="3477095" y="998359"/>
                </a:lnTo>
                <a:lnTo>
                  <a:pt x="3476625" y="999490"/>
                </a:lnTo>
                <a:lnTo>
                  <a:pt x="3476625" y="1002118"/>
                </a:lnTo>
                <a:lnTo>
                  <a:pt x="3477095" y="1003236"/>
                </a:lnTo>
                <a:lnTo>
                  <a:pt x="3478961" y="1005103"/>
                </a:lnTo>
                <a:lnTo>
                  <a:pt x="3480079" y="1005560"/>
                </a:lnTo>
                <a:lnTo>
                  <a:pt x="3482708" y="1005560"/>
                </a:lnTo>
                <a:lnTo>
                  <a:pt x="3483826" y="1005103"/>
                </a:lnTo>
                <a:lnTo>
                  <a:pt x="3485692" y="1003236"/>
                </a:lnTo>
                <a:lnTo>
                  <a:pt x="3486150" y="1002118"/>
                </a:lnTo>
                <a:lnTo>
                  <a:pt x="3486150" y="999490"/>
                </a:lnTo>
                <a:close/>
              </a:path>
              <a:path w="4867275" h="1503679">
                <a:moveTo>
                  <a:pt x="3486150" y="501459"/>
                </a:moveTo>
                <a:lnTo>
                  <a:pt x="3485692" y="500341"/>
                </a:lnTo>
                <a:lnTo>
                  <a:pt x="3483826" y="498487"/>
                </a:lnTo>
                <a:lnTo>
                  <a:pt x="3482708" y="498017"/>
                </a:lnTo>
                <a:lnTo>
                  <a:pt x="3480079" y="498017"/>
                </a:lnTo>
                <a:lnTo>
                  <a:pt x="3478961" y="498487"/>
                </a:lnTo>
                <a:lnTo>
                  <a:pt x="3477095" y="500341"/>
                </a:lnTo>
                <a:lnTo>
                  <a:pt x="3476625" y="501459"/>
                </a:lnTo>
                <a:lnTo>
                  <a:pt x="3476625" y="504088"/>
                </a:lnTo>
                <a:lnTo>
                  <a:pt x="3477095" y="505218"/>
                </a:lnTo>
                <a:lnTo>
                  <a:pt x="3478961" y="507072"/>
                </a:lnTo>
                <a:lnTo>
                  <a:pt x="3480079" y="507542"/>
                </a:lnTo>
                <a:lnTo>
                  <a:pt x="3482708" y="507542"/>
                </a:lnTo>
                <a:lnTo>
                  <a:pt x="3483826" y="507072"/>
                </a:lnTo>
                <a:lnTo>
                  <a:pt x="3485692" y="505218"/>
                </a:lnTo>
                <a:lnTo>
                  <a:pt x="3486150" y="504088"/>
                </a:lnTo>
                <a:lnTo>
                  <a:pt x="3486150" y="501459"/>
                </a:lnTo>
                <a:close/>
              </a:path>
              <a:path w="4867275" h="1503679">
                <a:moveTo>
                  <a:pt x="3486150" y="3441"/>
                </a:moveTo>
                <a:lnTo>
                  <a:pt x="3485692" y="2324"/>
                </a:lnTo>
                <a:lnTo>
                  <a:pt x="3483826" y="457"/>
                </a:lnTo>
                <a:lnTo>
                  <a:pt x="3482708" y="0"/>
                </a:lnTo>
                <a:lnTo>
                  <a:pt x="3480079" y="0"/>
                </a:lnTo>
                <a:lnTo>
                  <a:pt x="3478961" y="457"/>
                </a:lnTo>
                <a:lnTo>
                  <a:pt x="3477095" y="2324"/>
                </a:lnTo>
                <a:lnTo>
                  <a:pt x="3476625" y="3441"/>
                </a:lnTo>
                <a:lnTo>
                  <a:pt x="3476625" y="6070"/>
                </a:lnTo>
                <a:lnTo>
                  <a:pt x="3477095" y="7200"/>
                </a:lnTo>
                <a:lnTo>
                  <a:pt x="3478961" y="9055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55"/>
                </a:lnTo>
                <a:lnTo>
                  <a:pt x="3485692" y="7200"/>
                </a:lnTo>
                <a:lnTo>
                  <a:pt x="3486150" y="6070"/>
                </a:lnTo>
                <a:lnTo>
                  <a:pt x="3486150" y="3441"/>
                </a:lnTo>
                <a:close/>
              </a:path>
              <a:path w="4867275" h="1503679">
                <a:moveTo>
                  <a:pt x="3533775" y="1497507"/>
                </a:moveTo>
                <a:lnTo>
                  <a:pt x="3533317" y="1496390"/>
                </a:lnTo>
                <a:lnTo>
                  <a:pt x="3531451" y="1494523"/>
                </a:lnTo>
                <a:lnTo>
                  <a:pt x="3530333" y="1494053"/>
                </a:lnTo>
                <a:lnTo>
                  <a:pt x="3527704" y="1494053"/>
                </a:lnTo>
                <a:lnTo>
                  <a:pt x="3526586" y="1494523"/>
                </a:lnTo>
                <a:lnTo>
                  <a:pt x="3524720" y="1496390"/>
                </a:lnTo>
                <a:lnTo>
                  <a:pt x="3524250" y="1497507"/>
                </a:lnTo>
                <a:lnTo>
                  <a:pt x="3524250" y="1500136"/>
                </a:lnTo>
                <a:lnTo>
                  <a:pt x="3524720" y="1501254"/>
                </a:lnTo>
                <a:lnTo>
                  <a:pt x="3526586" y="1503121"/>
                </a:lnTo>
                <a:lnTo>
                  <a:pt x="3527704" y="1503578"/>
                </a:lnTo>
                <a:lnTo>
                  <a:pt x="3530333" y="1503578"/>
                </a:lnTo>
                <a:lnTo>
                  <a:pt x="3531451" y="1503121"/>
                </a:lnTo>
                <a:lnTo>
                  <a:pt x="3533317" y="1501254"/>
                </a:lnTo>
                <a:lnTo>
                  <a:pt x="3533775" y="1500136"/>
                </a:lnTo>
                <a:lnTo>
                  <a:pt x="3533775" y="1497507"/>
                </a:lnTo>
                <a:close/>
              </a:path>
              <a:path w="4867275" h="1503679">
                <a:moveTo>
                  <a:pt x="3533775" y="999490"/>
                </a:moveTo>
                <a:lnTo>
                  <a:pt x="3533317" y="998359"/>
                </a:lnTo>
                <a:lnTo>
                  <a:pt x="3531451" y="996505"/>
                </a:lnTo>
                <a:lnTo>
                  <a:pt x="3530333" y="996035"/>
                </a:lnTo>
                <a:lnTo>
                  <a:pt x="3527704" y="996035"/>
                </a:lnTo>
                <a:lnTo>
                  <a:pt x="3526586" y="996505"/>
                </a:lnTo>
                <a:lnTo>
                  <a:pt x="3524720" y="998359"/>
                </a:lnTo>
                <a:lnTo>
                  <a:pt x="3524250" y="999490"/>
                </a:lnTo>
                <a:lnTo>
                  <a:pt x="3524250" y="1002118"/>
                </a:lnTo>
                <a:lnTo>
                  <a:pt x="3524720" y="1003236"/>
                </a:lnTo>
                <a:lnTo>
                  <a:pt x="3526586" y="1005103"/>
                </a:lnTo>
                <a:lnTo>
                  <a:pt x="3527704" y="1005560"/>
                </a:lnTo>
                <a:lnTo>
                  <a:pt x="3530333" y="1005560"/>
                </a:lnTo>
                <a:lnTo>
                  <a:pt x="3531451" y="1005103"/>
                </a:lnTo>
                <a:lnTo>
                  <a:pt x="3533317" y="1003236"/>
                </a:lnTo>
                <a:lnTo>
                  <a:pt x="3533775" y="1002118"/>
                </a:lnTo>
                <a:lnTo>
                  <a:pt x="3533775" y="999490"/>
                </a:lnTo>
                <a:close/>
              </a:path>
              <a:path w="4867275" h="1503679">
                <a:moveTo>
                  <a:pt x="3533775" y="501459"/>
                </a:moveTo>
                <a:lnTo>
                  <a:pt x="3533317" y="500341"/>
                </a:lnTo>
                <a:lnTo>
                  <a:pt x="3531451" y="498487"/>
                </a:lnTo>
                <a:lnTo>
                  <a:pt x="3530333" y="498017"/>
                </a:lnTo>
                <a:lnTo>
                  <a:pt x="3527704" y="498017"/>
                </a:lnTo>
                <a:lnTo>
                  <a:pt x="3526586" y="498487"/>
                </a:lnTo>
                <a:lnTo>
                  <a:pt x="3524720" y="500341"/>
                </a:lnTo>
                <a:lnTo>
                  <a:pt x="3524250" y="501459"/>
                </a:lnTo>
                <a:lnTo>
                  <a:pt x="3524250" y="504088"/>
                </a:lnTo>
                <a:lnTo>
                  <a:pt x="3524720" y="505218"/>
                </a:lnTo>
                <a:lnTo>
                  <a:pt x="3526586" y="507072"/>
                </a:lnTo>
                <a:lnTo>
                  <a:pt x="3527704" y="507542"/>
                </a:lnTo>
                <a:lnTo>
                  <a:pt x="3530333" y="507542"/>
                </a:lnTo>
                <a:lnTo>
                  <a:pt x="3531451" y="507072"/>
                </a:lnTo>
                <a:lnTo>
                  <a:pt x="3533317" y="505218"/>
                </a:lnTo>
                <a:lnTo>
                  <a:pt x="3533775" y="504088"/>
                </a:lnTo>
                <a:lnTo>
                  <a:pt x="3533775" y="501459"/>
                </a:lnTo>
                <a:close/>
              </a:path>
              <a:path w="4867275" h="1503679">
                <a:moveTo>
                  <a:pt x="3533775" y="3441"/>
                </a:moveTo>
                <a:lnTo>
                  <a:pt x="3533317" y="2324"/>
                </a:lnTo>
                <a:lnTo>
                  <a:pt x="3531451" y="457"/>
                </a:lnTo>
                <a:lnTo>
                  <a:pt x="3530333" y="0"/>
                </a:lnTo>
                <a:lnTo>
                  <a:pt x="3527704" y="0"/>
                </a:lnTo>
                <a:lnTo>
                  <a:pt x="3526586" y="457"/>
                </a:lnTo>
                <a:lnTo>
                  <a:pt x="3524720" y="2324"/>
                </a:lnTo>
                <a:lnTo>
                  <a:pt x="3524250" y="3441"/>
                </a:lnTo>
                <a:lnTo>
                  <a:pt x="3524250" y="6070"/>
                </a:lnTo>
                <a:lnTo>
                  <a:pt x="3524720" y="7200"/>
                </a:lnTo>
                <a:lnTo>
                  <a:pt x="3526586" y="9055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55"/>
                </a:lnTo>
                <a:lnTo>
                  <a:pt x="3533317" y="7200"/>
                </a:lnTo>
                <a:lnTo>
                  <a:pt x="3533775" y="6070"/>
                </a:lnTo>
                <a:lnTo>
                  <a:pt x="3533775" y="3441"/>
                </a:lnTo>
                <a:close/>
              </a:path>
              <a:path w="4867275" h="1503679">
                <a:moveTo>
                  <a:pt x="3581400" y="1497507"/>
                </a:moveTo>
                <a:lnTo>
                  <a:pt x="3580942" y="1496390"/>
                </a:lnTo>
                <a:lnTo>
                  <a:pt x="3579076" y="1494523"/>
                </a:lnTo>
                <a:lnTo>
                  <a:pt x="3577958" y="1494053"/>
                </a:lnTo>
                <a:lnTo>
                  <a:pt x="3575329" y="1494053"/>
                </a:lnTo>
                <a:lnTo>
                  <a:pt x="3574211" y="1494523"/>
                </a:lnTo>
                <a:lnTo>
                  <a:pt x="3572345" y="1496390"/>
                </a:lnTo>
                <a:lnTo>
                  <a:pt x="3571875" y="1497507"/>
                </a:lnTo>
                <a:lnTo>
                  <a:pt x="3571875" y="1500136"/>
                </a:lnTo>
                <a:lnTo>
                  <a:pt x="3572345" y="1501254"/>
                </a:lnTo>
                <a:lnTo>
                  <a:pt x="3574211" y="1503121"/>
                </a:lnTo>
                <a:lnTo>
                  <a:pt x="3575329" y="1503578"/>
                </a:lnTo>
                <a:lnTo>
                  <a:pt x="3577958" y="1503578"/>
                </a:lnTo>
                <a:lnTo>
                  <a:pt x="3579076" y="1503121"/>
                </a:lnTo>
                <a:lnTo>
                  <a:pt x="3580942" y="1501254"/>
                </a:lnTo>
                <a:lnTo>
                  <a:pt x="3581400" y="1500136"/>
                </a:lnTo>
                <a:lnTo>
                  <a:pt x="3581400" y="1497507"/>
                </a:lnTo>
                <a:close/>
              </a:path>
              <a:path w="4867275" h="1503679">
                <a:moveTo>
                  <a:pt x="3581400" y="999490"/>
                </a:moveTo>
                <a:lnTo>
                  <a:pt x="3580942" y="998359"/>
                </a:lnTo>
                <a:lnTo>
                  <a:pt x="3579076" y="996505"/>
                </a:lnTo>
                <a:lnTo>
                  <a:pt x="3577958" y="996035"/>
                </a:lnTo>
                <a:lnTo>
                  <a:pt x="3575329" y="996035"/>
                </a:lnTo>
                <a:lnTo>
                  <a:pt x="3574211" y="996505"/>
                </a:lnTo>
                <a:lnTo>
                  <a:pt x="3572345" y="998359"/>
                </a:lnTo>
                <a:lnTo>
                  <a:pt x="3571875" y="999490"/>
                </a:lnTo>
                <a:lnTo>
                  <a:pt x="3571875" y="1002118"/>
                </a:lnTo>
                <a:lnTo>
                  <a:pt x="3572345" y="1003236"/>
                </a:lnTo>
                <a:lnTo>
                  <a:pt x="3574211" y="1005103"/>
                </a:lnTo>
                <a:lnTo>
                  <a:pt x="3575329" y="1005560"/>
                </a:lnTo>
                <a:lnTo>
                  <a:pt x="3577958" y="1005560"/>
                </a:lnTo>
                <a:lnTo>
                  <a:pt x="3579076" y="1005103"/>
                </a:lnTo>
                <a:lnTo>
                  <a:pt x="3580942" y="1003236"/>
                </a:lnTo>
                <a:lnTo>
                  <a:pt x="3581400" y="1002118"/>
                </a:lnTo>
                <a:lnTo>
                  <a:pt x="3581400" y="999490"/>
                </a:lnTo>
                <a:close/>
              </a:path>
              <a:path w="4867275" h="1503679">
                <a:moveTo>
                  <a:pt x="3581400" y="501459"/>
                </a:moveTo>
                <a:lnTo>
                  <a:pt x="3580942" y="500341"/>
                </a:lnTo>
                <a:lnTo>
                  <a:pt x="3579076" y="498487"/>
                </a:lnTo>
                <a:lnTo>
                  <a:pt x="3577958" y="498017"/>
                </a:lnTo>
                <a:lnTo>
                  <a:pt x="3575329" y="498017"/>
                </a:lnTo>
                <a:lnTo>
                  <a:pt x="3574211" y="498487"/>
                </a:lnTo>
                <a:lnTo>
                  <a:pt x="3572345" y="500341"/>
                </a:lnTo>
                <a:lnTo>
                  <a:pt x="3571875" y="501459"/>
                </a:lnTo>
                <a:lnTo>
                  <a:pt x="3571875" y="504088"/>
                </a:lnTo>
                <a:lnTo>
                  <a:pt x="3572345" y="505218"/>
                </a:lnTo>
                <a:lnTo>
                  <a:pt x="3574211" y="507072"/>
                </a:lnTo>
                <a:lnTo>
                  <a:pt x="3575329" y="507542"/>
                </a:lnTo>
                <a:lnTo>
                  <a:pt x="3577958" y="507542"/>
                </a:lnTo>
                <a:lnTo>
                  <a:pt x="3579076" y="507072"/>
                </a:lnTo>
                <a:lnTo>
                  <a:pt x="3580942" y="505218"/>
                </a:lnTo>
                <a:lnTo>
                  <a:pt x="3581400" y="504088"/>
                </a:lnTo>
                <a:lnTo>
                  <a:pt x="3581400" y="501459"/>
                </a:lnTo>
                <a:close/>
              </a:path>
              <a:path w="4867275" h="1503679">
                <a:moveTo>
                  <a:pt x="3581400" y="3441"/>
                </a:moveTo>
                <a:lnTo>
                  <a:pt x="3580942" y="2324"/>
                </a:lnTo>
                <a:lnTo>
                  <a:pt x="3579076" y="457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57"/>
                </a:lnTo>
                <a:lnTo>
                  <a:pt x="3572345" y="2324"/>
                </a:lnTo>
                <a:lnTo>
                  <a:pt x="3571875" y="3441"/>
                </a:lnTo>
                <a:lnTo>
                  <a:pt x="3571875" y="6070"/>
                </a:lnTo>
                <a:lnTo>
                  <a:pt x="3572345" y="7200"/>
                </a:lnTo>
                <a:lnTo>
                  <a:pt x="3574211" y="9055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55"/>
                </a:lnTo>
                <a:lnTo>
                  <a:pt x="3580942" y="7200"/>
                </a:lnTo>
                <a:lnTo>
                  <a:pt x="3581400" y="6070"/>
                </a:lnTo>
                <a:lnTo>
                  <a:pt x="3581400" y="3441"/>
                </a:lnTo>
                <a:close/>
              </a:path>
              <a:path w="4867275" h="1503679">
                <a:moveTo>
                  <a:pt x="3629025" y="1497507"/>
                </a:moveTo>
                <a:lnTo>
                  <a:pt x="3628567" y="1496390"/>
                </a:lnTo>
                <a:lnTo>
                  <a:pt x="3626701" y="1494523"/>
                </a:lnTo>
                <a:lnTo>
                  <a:pt x="3625583" y="1494053"/>
                </a:lnTo>
                <a:lnTo>
                  <a:pt x="3622954" y="1494053"/>
                </a:lnTo>
                <a:lnTo>
                  <a:pt x="3621836" y="1494523"/>
                </a:lnTo>
                <a:lnTo>
                  <a:pt x="3619970" y="1496390"/>
                </a:lnTo>
                <a:lnTo>
                  <a:pt x="3619500" y="1497507"/>
                </a:lnTo>
                <a:lnTo>
                  <a:pt x="3619500" y="1500136"/>
                </a:lnTo>
                <a:lnTo>
                  <a:pt x="3619970" y="1501254"/>
                </a:lnTo>
                <a:lnTo>
                  <a:pt x="3621836" y="1503121"/>
                </a:lnTo>
                <a:lnTo>
                  <a:pt x="3622954" y="1503578"/>
                </a:lnTo>
                <a:lnTo>
                  <a:pt x="3625583" y="1503578"/>
                </a:lnTo>
                <a:lnTo>
                  <a:pt x="3626701" y="1503121"/>
                </a:lnTo>
                <a:lnTo>
                  <a:pt x="3628567" y="1501254"/>
                </a:lnTo>
                <a:lnTo>
                  <a:pt x="3629025" y="1500136"/>
                </a:lnTo>
                <a:lnTo>
                  <a:pt x="3629025" y="1497507"/>
                </a:lnTo>
                <a:close/>
              </a:path>
              <a:path w="4867275" h="1503679">
                <a:moveTo>
                  <a:pt x="3629025" y="999490"/>
                </a:moveTo>
                <a:lnTo>
                  <a:pt x="3628567" y="998359"/>
                </a:lnTo>
                <a:lnTo>
                  <a:pt x="3626701" y="996505"/>
                </a:lnTo>
                <a:lnTo>
                  <a:pt x="3625583" y="996035"/>
                </a:lnTo>
                <a:lnTo>
                  <a:pt x="3622954" y="996035"/>
                </a:lnTo>
                <a:lnTo>
                  <a:pt x="3621836" y="996505"/>
                </a:lnTo>
                <a:lnTo>
                  <a:pt x="3619970" y="998359"/>
                </a:lnTo>
                <a:lnTo>
                  <a:pt x="3619500" y="999490"/>
                </a:lnTo>
                <a:lnTo>
                  <a:pt x="3619500" y="1002118"/>
                </a:lnTo>
                <a:lnTo>
                  <a:pt x="3619970" y="1003236"/>
                </a:lnTo>
                <a:lnTo>
                  <a:pt x="3621836" y="1005103"/>
                </a:lnTo>
                <a:lnTo>
                  <a:pt x="3622954" y="1005560"/>
                </a:lnTo>
                <a:lnTo>
                  <a:pt x="3625583" y="1005560"/>
                </a:lnTo>
                <a:lnTo>
                  <a:pt x="3626701" y="1005103"/>
                </a:lnTo>
                <a:lnTo>
                  <a:pt x="3628567" y="1003236"/>
                </a:lnTo>
                <a:lnTo>
                  <a:pt x="3629025" y="1002118"/>
                </a:lnTo>
                <a:lnTo>
                  <a:pt x="3629025" y="999490"/>
                </a:lnTo>
                <a:close/>
              </a:path>
              <a:path w="4867275" h="1503679">
                <a:moveTo>
                  <a:pt x="3629025" y="501459"/>
                </a:moveTo>
                <a:lnTo>
                  <a:pt x="3628567" y="500341"/>
                </a:lnTo>
                <a:lnTo>
                  <a:pt x="3626701" y="498487"/>
                </a:lnTo>
                <a:lnTo>
                  <a:pt x="3625583" y="498017"/>
                </a:lnTo>
                <a:lnTo>
                  <a:pt x="3622954" y="498017"/>
                </a:lnTo>
                <a:lnTo>
                  <a:pt x="3621836" y="498487"/>
                </a:lnTo>
                <a:lnTo>
                  <a:pt x="3619970" y="500341"/>
                </a:lnTo>
                <a:lnTo>
                  <a:pt x="3619500" y="501459"/>
                </a:lnTo>
                <a:lnTo>
                  <a:pt x="3619500" y="504088"/>
                </a:lnTo>
                <a:lnTo>
                  <a:pt x="3619970" y="505218"/>
                </a:lnTo>
                <a:lnTo>
                  <a:pt x="3621836" y="507072"/>
                </a:lnTo>
                <a:lnTo>
                  <a:pt x="3622954" y="507542"/>
                </a:lnTo>
                <a:lnTo>
                  <a:pt x="3625583" y="507542"/>
                </a:lnTo>
                <a:lnTo>
                  <a:pt x="3626701" y="507072"/>
                </a:lnTo>
                <a:lnTo>
                  <a:pt x="3628567" y="505218"/>
                </a:lnTo>
                <a:lnTo>
                  <a:pt x="3629025" y="504088"/>
                </a:lnTo>
                <a:lnTo>
                  <a:pt x="3629025" y="501459"/>
                </a:lnTo>
                <a:close/>
              </a:path>
              <a:path w="4867275" h="1503679">
                <a:moveTo>
                  <a:pt x="3629025" y="3441"/>
                </a:moveTo>
                <a:lnTo>
                  <a:pt x="3628567" y="2324"/>
                </a:lnTo>
                <a:lnTo>
                  <a:pt x="3626701" y="457"/>
                </a:lnTo>
                <a:lnTo>
                  <a:pt x="3625583" y="0"/>
                </a:lnTo>
                <a:lnTo>
                  <a:pt x="3622954" y="0"/>
                </a:lnTo>
                <a:lnTo>
                  <a:pt x="3621836" y="457"/>
                </a:lnTo>
                <a:lnTo>
                  <a:pt x="3619970" y="2324"/>
                </a:lnTo>
                <a:lnTo>
                  <a:pt x="3619500" y="3441"/>
                </a:lnTo>
                <a:lnTo>
                  <a:pt x="3619500" y="6070"/>
                </a:lnTo>
                <a:lnTo>
                  <a:pt x="3619970" y="7200"/>
                </a:lnTo>
                <a:lnTo>
                  <a:pt x="3621836" y="9055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55"/>
                </a:lnTo>
                <a:lnTo>
                  <a:pt x="3628567" y="7200"/>
                </a:lnTo>
                <a:lnTo>
                  <a:pt x="3629025" y="6070"/>
                </a:lnTo>
                <a:lnTo>
                  <a:pt x="3629025" y="3441"/>
                </a:lnTo>
                <a:close/>
              </a:path>
              <a:path w="4867275" h="1503679">
                <a:moveTo>
                  <a:pt x="3676650" y="1497507"/>
                </a:moveTo>
                <a:lnTo>
                  <a:pt x="3676192" y="1496390"/>
                </a:lnTo>
                <a:lnTo>
                  <a:pt x="3674326" y="1494523"/>
                </a:lnTo>
                <a:lnTo>
                  <a:pt x="3673208" y="1494053"/>
                </a:lnTo>
                <a:lnTo>
                  <a:pt x="3670579" y="1494053"/>
                </a:lnTo>
                <a:lnTo>
                  <a:pt x="3669461" y="1494523"/>
                </a:lnTo>
                <a:lnTo>
                  <a:pt x="3667595" y="1496390"/>
                </a:lnTo>
                <a:lnTo>
                  <a:pt x="3667125" y="1497507"/>
                </a:lnTo>
                <a:lnTo>
                  <a:pt x="3667125" y="1500136"/>
                </a:lnTo>
                <a:lnTo>
                  <a:pt x="3667595" y="1501254"/>
                </a:lnTo>
                <a:lnTo>
                  <a:pt x="3669461" y="1503121"/>
                </a:lnTo>
                <a:lnTo>
                  <a:pt x="3670579" y="1503578"/>
                </a:lnTo>
                <a:lnTo>
                  <a:pt x="3673208" y="1503578"/>
                </a:lnTo>
                <a:lnTo>
                  <a:pt x="3674326" y="1503121"/>
                </a:lnTo>
                <a:lnTo>
                  <a:pt x="3676192" y="1501254"/>
                </a:lnTo>
                <a:lnTo>
                  <a:pt x="3676650" y="1500136"/>
                </a:lnTo>
                <a:lnTo>
                  <a:pt x="3676650" y="1497507"/>
                </a:lnTo>
                <a:close/>
              </a:path>
              <a:path w="4867275" h="1503679">
                <a:moveTo>
                  <a:pt x="3676650" y="999490"/>
                </a:moveTo>
                <a:lnTo>
                  <a:pt x="3676192" y="998359"/>
                </a:lnTo>
                <a:lnTo>
                  <a:pt x="3674326" y="996505"/>
                </a:lnTo>
                <a:lnTo>
                  <a:pt x="3673208" y="996035"/>
                </a:lnTo>
                <a:lnTo>
                  <a:pt x="3670579" y="996035"/>
                </a:lnTo>
                <a:lnTo>
                  <a:pt x="3669461" y="996505"/>
                </a:lnTo>
                <a:lnTo>
                  <a:pt x="3667595" y="998359"/>
                </a:lnTo>
                <a:lnTo>
                  <a:pt x="3667125" y="999490"/>
                </a:lnTo>
                <a:lnTo>
                  <a:pt x="3667125" y="1002118"/>
                </a:lnTo>
                <a:lnTo>
                  <a:pt x="3667595" y="1003236"/>
                </a:lnTo>
                <a:lnTo>
                  <a:pt x="3669461" y="1005103"/>
                </a:lnTo>
                <a:lnTo>
                  <a:pt x="3670579" y="1005560"/>
                </a:lnTo>
                <a:lnTo>
                  <a:pt x="3673208" y="1005560"/>
                </a:lnTo>
                <a:lnTo>
                  <a:pt x="3674326" y="1005103"/>
                </a:lnTo>
                <a:lnTo>
                  <a:pt x="3676192" y="1003236"/>
                </a:lnTo>
                <a:lnTo>
                  <a:pt x="3676650" y="1002118"/>
                </a:lnTo>
                <a:lnTo>
                  <a:pt x="3676650" y="999490"/>
                </a:lnTo>
                <a:close/>
              </a:path>
              <a:path w="4867275" h="1503679">
                <a:moveTo>
                  <a:pt x="3676650" y="501459"/>
                </a:moveTo>
                <a:lnTo>
                  <a:pt x="3676192" y="500341"/>
                </a:lnTo>
                <a:lnTo>
                  <a:pt x="3674326" y="498487"/>
                </a:lnTo>
                <a:lnTo>
                  <a:pt x="3673208" y="498017"/>
                </a:lnTo>
                <a:lnTo>
                  <a:pt x="3670579" y="498017"/>
                </a:lnTo>
                <a:lnTo>
                  <a:pt x="3669461" y="498487"/>
                </a:lnTo>
                <a:lnTo>
                  <a:pt x="3667595" y="500341"/>
                </a:lnTo>
                <a:lnTo>
                  <a:pt x="3667125" y="501459"/>
                </a:lnTo>
                <a:lnTo>
                  <a:pt x="3667125" y="504088"/>
                </a:lnTo>
                <a:lnTo>
                  <a:pt x="3667595" y="505218"/>
                </a:lnTo>
                <a:lnTo>
                  <a:pt x="3669461" y="507072"/>
                </a:lnTo>
                <a:lnTo>
                  <a:pt x="3670579" y="507542"/>
                </a:lnTo>
                <a:lnTo>
                  <a:pt x="3673208" y="507542"/>
                </a:lnTo>
                <a:lnTo>
                  <a:pt x="3674326" y="507072"/>
                </a:lnTo>
                <a:lnTo>
                  <a:pt x="3676192" y="505218"/>
                </a:lnTo>
                <a:lnTo>
                  <a:pt x="3676650" y="504088"/>
                </a:lnTo>
                <a:lnTo>
                  <a:pt x="3676650" y="501459"/>
                </a:lnTo>
                <a:close/>
              </a:path>
              <a:path w="4867275" h="1503679">
                <a:moveTo>
                  <a:pt x="3676650" y="3441"/>
                </a:moveTo>
                <a:lnTo>
                  <a:pt x="3676192" y="2324"/>
                </a:lnTo>
                <a:lnTo>
                  <a:pt x="3674326" y="457"/>
                </a:lnTo>
                <a:lnTo>
                  <a:pt x="3673208" y="0"/>
                </a:lnTo>
                <a:lnTo>
                  <a:pt x="3670579" y="0"/>
                </a:lnTo>
                <a:lnTo>
                  <a:pt x="3669461" y="457"/>
                </a:lnTo>
                <a:lnTo>
                  <a:pt x="3667595" y="2324"/>
                </a:lnTo>
                <a:lnTo>
                  <a:pt x="3667125" y="3441"/>
                </a:lnTo>
                <a:lnTo>
                  <a:pt x="3667125" y="6070"/>
                </a:lnTo>
                <a:lnTo>
                  <a:pt x="3667595" y="7200"/>
                </a:lnTo>
                <a:lnTo>
                  <a:pt x="3669461" y="9055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55"/>
                </a:lnTo>
                <a:lnTo>
                  <a:pt x="3676192" y="7200"/>
                </a:lnTo>
                <a:lnTo>
                  <a:pt x="3676650" y="6070"/>
                </a:lnTo>
                <a:lnTo>
                  <a:pt x="3676650" y="3441"/>
                </a:lnTo>
                <a:close/>
              </a:path>
              <a:path w="4867275" h="1503679">
                <a:moveTo>
                  <a:pt x="3724275" y="1497507"/>
                </a:moveTo>
                <a:lnTo>
                  <a:pt x="3723817" y="1496390"/>
                </a:lnTo>
                <a:lnTo>
                  <a:pt x="3721951" y="1494523"/>
                </a:lnTo>
                <a:lnTo>
                  <a:pt x="3720833" y="1494053"/>
                </a:lnTo>
                <a:lnTo>
                  <a:pt x="3718204" y="1494053"/>
                </a:lnTo>
                <a:lnTo>
                  <a:pt x="3717086" y="1494523"/>
                </a:lnTo>
                <a:lnTo>
                  <a:pt x="3715220" y="1496390"/>
                </a:lnTo>
                <a:lnTo>
                  <a:pt x="3714750" y="1497507"/>
                </a:lnTo>
                <a:lnTo>
                  <a:pt x="3714750" y="1500136"/>
                </a:lnTo>
                <a:lnTo>
                  <a:pt x="3715220" y="1501254"/>
                </a:lnTo>
                <a:lnTo>
                  <a:pt x="3717086" y="1503121"/>
                </a:lnTo>
                <a:lnTo>
                  <a:pt x="3718204" y="1503578"/>
                </a:lnTo>
                <a:lnTo>
                  <a:pt x="3720833" y="1503578"/>
                </a:lnTo>
                <a:lnTo>
                  <a:pt x="3721951" y="1503121"/>
                </a:lnTo>
                <a:lnTo>
                  <a:pt x="3723817" y="1501254"/>
                </a:lnTo>
                <a:lnTo>
                  <a:pt x="3724275" y="1500136"/>
                </a:lnTo>
                <a:lnTo>
                  <a:pt x="3724275" y="1497507"/>
                </a:lnTo>
                <a:close/>
              </a:path>
              <a:path w="4867275" h="1503679">
                <a:moveTo>
                  <a:pt x="3724275" y="999490"/>
                </a:moveTo>
                <a:lnTo>
                  <a:pt x="3723817" y="998359"/>
                </a:lnTo>
                <a:lnTo>
                  <a:pt x="3721951" y="996505"/>
                </a:lnTo>
                <a:lnTo>
                  <a:pt x="3720833" y="996035"/>
                </a:lnTo>
                <a:lnTo>
                  <a:pt x="3718204" y="996035"/>
                </a:lnTo>
                <a:lnTo>
                  <a:pt x="3717086" y="996505"/>
                </a:lnTo>
                <a:lnTo>
                  <a:pt x="3715220" y="998359"/>
                </a:lnTo>
                <a:lnTo>
                  <a:pt x="3714750" y="999490"/>
                </a:lnTo>
                <a:lnTo>
                  <a:pt x="3714750" y="1002118"/>
                </a:lnTo>
                <a:lnTo>
                  <a:pt x="3715220" y="1003236"/>
                </a:lnTo>
                <a:lnTo>
                  <a:pt x="3717086" y="1005103"/>
                </a:lnTo>
                <a:lnTo>
                  <a:pt x="3718204" y="1005560"/>
                </a:lnTo>
                <a:lnTo>
                  <a:pt x="3720833" y="1005560"/>
                </a:lnTo>
                <a:lnTo>
                  <a:pt x="3721951" y="1005103"/>
                </a:lnTo>
                <a:lnTo>
                  <a:pt x="3723817" y="1003236"/>
                </a:lnTo>
                <a:lnTo>
                  <a:pt x="3724275" y="1002118"/>
                </a:lnTo>
                <a:lnTo>
                  <a:pt x="3724275" y="999490"/>
                </a:lnTo>
                <a:close/>
              </a:path>
              <a:path w="4867275" h="1503679">
                <a:moveTo>
                  <a:pt x="3724275" y="501459"/>
                </a:moveTo>
                <a:lnTo>
                  <a:pt x="3723817" y="500341"/>
                </a:lnTo>
                <a:lnTo>
                  <a:pt x="3721951" y="498487"/>
                </a:lnTo>
                <a:lnTo>
                  <a:pt x="3720833" y="498017"/>
                </a:lnTo>
                <a:lnTo>
                  <a:pt x="3718204" y="498017"/>
                </a:lnTo>
                <a:lnTo>
                  <a:pt x="3717086" y="498487"/>
                </a:lnTo>
                <a:lnTo>
                  <a:pt x="3715220" y="500341"/>
                </a:lnTo>
                <a:lnTo>
                  <a:pt x="3714750" y="501459"/>
                </a:lnTo>
                <a:lnTo>
                  <a:pt x="3714750" y="504088"/>
                </a:lnTo>
                <a:lnTo>
                  <a:pt x="3715220" y="505218"/>
                </a:lnTo>
                <a:lnTo>
                  <a:pt x="3717086" y="507072"/>
                </a:lnTo>
                <a:lnTo>
                  <a:pt x="3718204" y="507542"/>
                </a:lnTo>
                <a:lnTo>
                  <a:pt x="3720833" y="507542"/>
                </a:lnTo>
                <a:lnTo>
                  <a:pt x="3721951" y="507072"/>
                </a:lnTo>
                <a:lnTo>
                  <a:pt x="3723817" y="505218"/>
                </a:lnTo>
                <a:lnTo>
                  <a:pt x="3724275" y="504088"/>
                </a:lnTo>
                <a:lnTo>
                  <a:pt x="3724275" y="501459"/>
                </a:lnTo>
                <a:close/>
              </a:path>
              <a:path w="4867275" h="1503679">
                <a:moveTo>
                  <a:pt x="3724275" y="3441"/>
                </a:moveTo>
                <a:lnTo>
                  <a:pt x="3723817" y="2324"/>
                </a:lnTo>
                <a:lnTo>
                  <a:pt x="3721951" y="457"/>
                </a:lnTo>
                <a:lnTo>
                  <a:pt x="3720833" y="0"/>
                </a:lnTo>
                <a:lnTo>
                  <a:pt x="3718204" y="0"/>
                </a:lnTo>
                <a:lnTo>
                  <a:pt x="3717086" y="457"/>
                </a:lnTo>
                <a:lnTo>
                  <a:pt x="3715220" y="2324"/>
                </a:lnTo>
                <a:lnTo>
                  <a:pt x="3714750" y="3441"/>
                </a:lnTo>
                <a:lnTo>
                  <a:pt x="3714750" y="6070"/>
                </a:lnTo>
                <a:lnTo>
                  <a:pt x="3715220" y="7200"/>
                </a:lnTo>
                <a:lnTo>
                  <a:pt x="3717086" y="9055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55"/>
                </a:lnTo>
                <a:lnTo>
                  <a:pt x="3723817" y="7200"/>
                </a:lnTo>
                <a:lnTo>
                  <a:pt x="3724275" y="6070"/>
                </a:lnTo>
                <a:lnTo>
                  <a:pt x="3724275" y="3441"/>
                </a:lnTo>
                <a:close/>
              </a:path>
              <a:path w="4867275" h="1503679">
                <a:moveTo>
                  <a:pt x="3771900" y="1497507"/>
                </a:moveTo>
                <a:lnTo>
                  <a:pt x="3771442" y="1496390"/>
                </a:lnTo>
                <a:lnTo>
                  <a:pt x="3769576" y="1494523"/>
                </a:lnTo>
                <a:lnTo>
                  <a:pt x="3768458" y="1494053"/>
                </a:lnTo>
                <a:lnTo>
                  <a:pt x="3765829" y="1494053"/>
                </a:lnTo>
                <a:lnTo>
                  <a:pt x="3764711" y="1494523"/>
                </a:lnTo>
                <a:lnTo>
                  <a:pt x="3762845" y="1496390"/>
                </a:lnTo>
                <a:lnTo>
                  <a:pt x="3762375" y="1497507"/>
                </a:lnTo>
                <a:lnTo>
                  <a:pt x="3762375" y="1500136"/>
                </a:lnTo>
                <a:lnTo>
                  <a:pt x="3762845" y="1501254"/>
                </a:lnTo>
                <a:lnTo>
                  <a:pt x="3764711" y="1503121"/>
                </a:lnTo>
                <a:lnTo>
                  <a:pt x="3765829" y="1503578"/>
                </a:lnTo>
                <a:lnTo>
                  <a:pt x="3768458" y="1503578"/>
                </a:lnTo>
                <a:lnTo>
                  <a:pt x="3769576" y="1503121"/>
                </a:lnTo>
                <a:lnTo>
                  <a:pt x="3771442" y="1501254"/>
                </a:lnTo>
                <a:lnTo>
                  <a:pt x="3771900" y="1500136"/>
                </a:lnTo>
                <a:lnTo>
                  <a:pt x="3771900" y="1497507"/>
                </a:lnTo>
                <a:close/>
              </a:path>
              <a:path w="4867275" h="1503679">
                <a:moveTo>
                  <a:pt x="3771900" y="999490"/>
                </a:moveTo>
                <a:lnTo>
                  <a:pt x="3771442" y="998359"/>
                </a:lnTo>
                <a:lnTo>
                  <a:pt x="3769576" y="996505"/>
                </a:lnTo>
                <a:lnTo>
                  <a:pt x="3768458" y="996035"/>
                </a:lnTo>
                <a:lnTo>
                  <a:pt x="3765829" y="996035"/>
                </a:lnTo>
                <a:lnTo>
                  <a:pt x="3764711" y="996505"/>
                </a:lnTo>
                <a:lnTo>
                  <a:pt x="3762845" y="998359"/>
                </a:lnTo>
                <a:lnTo>
                  <a:pt x="3762375" y="999490"/>
                </a:lnTo>
                <a:lnTo>
                  <a:pt x="3762375" y="1002118"/>
                </a:lnTo>
                <a:lnTo>
                  <a:pt x="3762845" y="1003236"/>
                </a:lnTo>
                <a:lnTo>
                  <a:pt x="3764711" y="1005103"/>
                </a:lnTo>
                <a:lnTo>
                  <a:pt x="3765829" y="1005560"/>
                </a:lnTo>
                <a:lnTo>
                  <a:pt x="3768458" y="1005560"/>
                </a:lnTo>
                <a:lnTo>
                  <a:pt x="3769576" y="1005103"/>
                </a:lnTo>
                <a:lnTo>
                  <a:pt x="3771442" y="1003236"/>
                </a:lnTo>
                <a:lnTo>
                  <a:pt x="3771900" y="1002118"/>
                </a:lnTo>
                <a:lnTo>
                  <a:pt x="3771900" y="999490"/>
                </a:lnTo>
                <a:close/>
              </a:path>
              <a:path w="4867275" h="1503679">
                <a:moveTo>
                  <a:pt x="3771900" y="501459"/>
                </a:moveTo>
                <a:lnTo>
                  <a:pt x="3771442" y="500341"/>
                </a:lnTo>
                <a:lnTo>
                  <a:pt x="3769576" y="498487"/>
                </a:lnTo>
                <a:lnTo>
                  <a:pt x="3768458" y="498017"/>
                </a:lnTo>
                <a:lnTo>
                  <a:pt x="3765829" y="498017"/>
                </a:lnTo>
                <a:lnTo>
                  <a:pt x="3764711" y="498487"/>
                </a:lnTo>
                <a:lnTo>
                  <a:pt x="3762845" y="500341"/>
                </a:lnTo>
                <a:lnTo>
                  <a:pt x="3762375" y="501459"/>
                </a:lnTo>
                <a:lnTo>
                  <a:pt x="3762375" y="504088"/>
                </a:lnTo>
                <a:lnTo>
                  <a:pt x="3762845" y="505218"/>
                </a:lnTo>
                <a:lnTo>
                  <a:pt x="3764711" y="507072"/>
                </a:lnTo>
                <a:lnTo>
                  <a:pt x="3765829" y="507542"/>
                </a:lnTo>
                <a:lnTo>
                  <a:pt x="3768458" y="507542"/>
                </a:lnTo>
                <a:lnTo>
                  <a:pt x="3769576" y="507072"/>
                </a:lnTo>
                <a:lnTo>
                  <a:pt x="3771442" y="505218"/>
                </a:lnTo>
                <a:lnTo>
                  <a:pt x="3771900" y="504088"/>
                </a:lnTo>
                <a:lnTo>
                  <a:pt x="3771900" y="501459"/>
                </a:lnTo>
                <a:close/>
              </a:path>
              <a:path w="4867275" h="1503679">
                <a:moveTo>
                  <a:pt x="3771900" y="3441"/>
                </a:moveTo>
                <a:lnTo>
                  <a:pt x="3771442" y="2324"/>
                </a:lnTo>
                <a:lnTo>
                  <a:pt x="3769576" y="457"/>
                </a:lnTo>
                <a:lnTo>
                  <a:pt x="3768458" y="0"/>
                </a:lnTo>
                <a:lnTo>
                  <a:pt x="3765829" y="0"/>
                </a:lnTo>
                <a:lnTo>
                  <a:pt x="3764711" y="457"/>
                </a:lnTo>
                <a:lnTo>
                  <a:pt x="3762845" y="2324"/>
                </a:lnTo>
                <a:lnTo>
                  <a:pt x="3762375" y="3441"/>
                </a:lnTo>
                <a:lnTo>
                  <a:pt x="3762375" y="6070"/>
                </a:lnTo>
                <a:lnTo>
                  <a:pt x="3762845" y="7200"/>
                </a:lnTo>
                <a:lnTo>
                  <a:pt x="3764711" y="9055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55"/>
                </a:lnTo>
                <a:lnTo>
                  <a:pt x="3771442" y="7200"/>
                </a:lnTo>
                <a:lnTo>
                  <a:pt x="3771900" y="6070"/>
                </a:lnTo>
                <a:lnTo>
                  <a:pt x="3771900" y="3441"/>
                </a:lnTo>
                <a:close/>
              </a:path>
              <a:path w="4867275" h="1503679">
                <a:moveTo>
                  <a:pt x="3819525" y="1497507"/>
                </a:moveTo>
                <a:lnTo>
                  <a:pt x="3819067" y="1496390"/>
                </a:lnTo>
                <a:lnTo>
                  <a:pt x="3817201" y="1494523"/>
                </a:lnTo>
                <a:lnTo>
                  <a:pt x="3816083" y="1494053"/>
                </a:lnTo>
                <a:lnTo>
                  <a:pt x="3813454" y="1494053"/>
                </a:lnTo>
                <a:lnTo>
                  <a:pt x="3812336" y="1494523"/>
                </a:lnTo>
                <a:lnTo>
                  <a:pt x="3810470" y="1496390"/>
                </a:lnTo>
                <a:lnTo>
                  <a:pt x="3810000" y="1497507"/>
                </a:lnTo>
                <a:lnTo>
                  <a:pt x="3810000" y="1500136"/>
                </a:lnTo>
                <a:lnTo>
                  <a:pt x="3810470" y="1501254"/>
                </a:lnTo>
                <a:lnTo>
                  <a:pt x="3812336" y="1503121"/>
                </a:lnTo>
                <a:lnTo>
                  <a:pt x="3813454" y="1503578"/>
                </a:lnTo>
                <a:lnTo>
                  <a:pt x="3816083" y="1503578"/>
                </a:lnTo>
                <a:lnTo>
                  <a:pt x="3817201" y="1503121"/>
                </a:lnTo>
                <a:lnTo>
                  <a:pt x="3819067" y="1501254"/>
                </a:lnTo>
                <a:lnTo>
                  <a:pt x="3819525" y="1500136"/>
                </a:lnTo>
                <a:lnTo>
                  <a:pt x="3819525" y="1497507"/>
                </a:lnTo>
                <a:close/>
              </a:path>
              <a:path w="4867275" h="1503679">
                <a:moveTo>
                  <a:pt x="3819525" y="999490"/>
                </a:moveTo>
                <a:lnTo>
                  <a:pt x="3819067" y="998359"/>
                </a:lnTo>
                <a:lnTo>
                  <a:pt x="3817201" y="996505"/>
                </a:lnTo>
                <a:lnTo>
                  <a:pt x="3816083" y="996035"/>
                </a:lnTo>
                <a:lnTo>
                  <a:pt x="3813454" y="996035"/>
                </a:lnTo>
                <a:lnTo>
                  <a:pt x="3812336" y="996505"/>
                </a:lnTo>
                <a:lnTo>
                  <a:pt x="3810470" y="998359"/>
                </a:lnTo>
                <a:lnTo>
                  <a:pt x="3810000" y="999490"/>
                </a:lnTo>
                <a:lnTo>
                  <a:pt x="3810000" y="1002118"/>
                </a:lnTo>
                <a:lnTo>
                  <a:pt x="3810470" y="1003236"/>
                </a:lnTo>
                <a:lnTo>
                  <a:pt x="3812336" y="1005103"/>
                </a:lnTo>
                <a:lnTo>
                  <a:pt x="3813454" y="1005560"/>
                </a:lnTo>
                <a:lnTo>
                  <a:pt x="3816083" y="1005560"/>
                </a:lnTo>
                <a:lnTo>
                  <a:pt x="3817201" y="1005103"/>
                </a:lnTo>
                <a:lnTo>
                  <a:pt x="3819067" y="1003236"/>
                </a:lnTo>
                <a:lnTo>
                  <a:pt x="3819525" y="1002118"/>
                </a:lnTo>
                <a:lnTo>
                  <a:pt x="3819525" y="999490"/>
                </a:lnTo>
                <a:close/>
              </a:path>
              <a:path w="4867275" h="1503679">
                <a:moveTo>
                  <a:pt x="3819525" y="501459"/>
                </a:moveTo>
                <a:lnTo>
                  <a:pt x="3819067" y="500341"/>
                </a:lnTo>
                <a:lnTo>
                  <a:pt x="3817201" y="498487"/>
                </a:lnTo>
                <a:lnTo>
                  <a:pt x="3816083" y="498017"/>
                </a:lnTo>
                <a:lnTo>
                  <a:pt x="3813454" y="498017"/>
                </a:lnTo>
                <a:lnTo>
                  <a:pt x="3812336" y="498487"/>
                </a:lnTo>
                <a:lnTo>
                  <a:pt x="3810470" y="500341"/>
                </a:lnTo>
                <a:lnTo>
                  <a:pt x="3810000" y="501459"/>
                </a:lnTo>
                <a:lnTo>
                  <a:pt x="3810000" y="504088"/>
                </a:lnTo>
                <a:lnTo>
                  <a:pt x="3810470" y="505218"/>
                </a:lnTo>
                <a:lnTo>
                  <a:pt x="3812336" y="507072"/>
                </a:lnTo>
                <a:lnTo>
                  <a:pt x="3813454" y="507542"/>
                </a:lnTo>
                <a:lnTo>
                  <a:pt x="3816083" y="507542"/>
                </a:lnTo>
                <a:lnTo>
                  <a:pt x="3817201" y="507072"/>
                </a:lnTo>
                <a:lnTo>
                  <a:pt x="3819067" y="505218"/>
                </a:lnTo>
                <a:lnTo>
                  <a:pt x="3819525" y="504088"/>
                </a:lnTo>
                <a:lnTo>
                  <a:pt x="3819525" y="501459"/>
                </a:lnTo>
                <a:close/>
              </a:path>
              <a:path w="4867275" h="1503679">
                <a:moveTo>
                  <a:pt x="3819525" y="3441"/>
                </a:moveTo>
                <a:lnTo>
                  <a:pt x="3819067" y="2324"/>
                </a:lnTo>
                <a:lnTo>
                  <a:pt x="3817201" y="457"/>
                </a:lnTo>
                <a:lnTo>
                  <a:pt x="3816083" y="0"/>
                </a:lnTo>
                <a:lnTo>
                  <a:pt x="3813454" y="0"/>
                </a:lnTo>
                <a:lnTo>
                  <a:pt x="3812336" y="457"/>
                </a:lnTo>
                <a:lnTo>
                  <a:pt x="3810470" y="2324"/>
                </a:lnTo>
                <a:lnTo>
                  <a:pt x="3810000" y="3441"/>
                </a:lnTo>
                <a:lnTo>
                  <a:pt x="3810000" y="6070"/>
                </a:lnTo>
                <a:lnTo>
                  <a:pt x="3810470" y="7200"/>
                </a:lnTo>
                <a:lnTo>
                  <a:pt x="3812336" y="9055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55"/>
                </a:lnTo>
                <a:lnTo>
                  <a:pt x="3819067" y="7200"/>
                </a:lnTo>
                <a:lnTo>
                  <a:pt x="3819525" y="6070"/>
                </a:lnTo>
                <a:lnTo>
                  <a:pt x="3819525" y="3441"/>
                </a:lnTo>
                <a:close/>
              </a:path>
              <a:path w="4867275" h="1503679">
                <a:moveTo>
                  <a:pt x="3867150" y="1497507"/>
                </a:moveTo>
                <a:lnTo>
                  <a:pt x="3866692" y="1496390"/>
                </a:lnTo>
                <a:lnTo>
                  <a:pt x="3864826" y="1494523"/>
                </a:lnTo>
                <a:lnTo>
                  <a:pt x="3863708" y="1494053"/>
                </a:lnTo>
                <a:lnTo>
                  <a:pt x="3861079" y="1494053"/>
                </a:lnTo>
                <a:lnTo>
                  <a:pt x="3859949" y="1494523"/>
                </a:lnTo>
                <a:lnTo>
                  <a:pt x="3858095" y="1496390"/>
                </a:lnTo>
                <a:lnTo>
                  <a:pt x="3857625" y="1497507"/>
                </a:lnTo>
                <a:lnTo>
                  <a:pt x="3857625" y="1500136"/>
                </a:lnTo>
                <a:lnTo>
                  <a:pt x="3858095" y="1501254"/>
                </a:lnTo>
                <a:lnTo>
                  <a:pt x="3859949" y="1503121"/>
                </a:lnTo>
                <a:lnTo>
                  <a:pt x="3861079" y="1503578"/>
                </a:lnTo>
                <a:lnTo>
                  <a:pt x="3863708" y="1503578"/>
                </a:lnTo>
                <a:lnTo>
                  <a:pt x="3864826" y="1503121"/>
                </a:lnTo>
                <a:lnTo>
                  <a:pt x="3866692" y="1501254"/>
                </a:lnTo>
                <a:lnTo>
                  <a:pt x="3867150" y="1500136"/>
                </a:lnTo>
                <a:lnTo>
                  <a:pt x="3867150" y="1497507"/>
                </a:lnTo>
                <a:close/>
              </a:path>
              <a:path w="4867275" h="1503679">
                <a:moveTo>
                  <a:pt x="3867150" y="999490"/>
                </a:moveTo>
                <a:lnTo>
                  <a:pt x="3866692" y="998359"/>
                </a:lnTo>
                <a:lnTo>
                  <a:pt x="3864826" y="996505"/>
                </a:lnTo>
                <a:lnTo>
                  <a:pt x="3863708" y="996035"/>
                </a:lnTo>
                <a:lnTo>
                  <a:pt x="3861079" y="996035"/>
                </a:lnTo>
                <a:lnTo>
                  <a:pt x="3859949" y="996505"/>
                </a:lnTo>
                <a:lnTo>
                  <a:pt x="3858095" y="998359"/>
                </a:lnTo>
                <a:lnTo>
                  <a:pt x="3857625" y="999490"/>
                </a:lnTo>
                <a:lnTo>
                  <a:pt x="3857625" y="1002118"/>
                </a:lnTo>
                <a:lnTo>
                  <a:pt x="3858095" y="1003236"/>
                </a:lnTo>
                <a:lnTo>
                  <a:pt x="3859949" y="1005103"/>
                </a:lnTo>
                <a:lnTo>
                  <a:pt x="3861079" y="1005560"/>
                </a:lnTo>
                <a:lnTo>
                  <a:pt x="3863708" y="1005560"/>
                </a:lnTo>
                <a:lnTo>
                  <a:pt x="3864826" y="1005103"/>
                </a:lnTo>
                <a:lnTo>
                  <a:pt x="3866692" y="1003236"/>
                </a:lnTo>
                <a:lnTo>
                  <a:pt x="3867150" y="1002118"/>
                </a:lnTo>
                <a:lnTo>
                  <a:pt x="3867150" y="999490"/>
                </a:lnTo>
                <a:close/>
              </a:path>
              <a:path w="4867275" h="1503679">
                <a:moveTo>
                  <a:pt x="3867150" y="501459"/>
                </a:moveTo>
                <a:lnTo>
                  <a:pt x="3866692" y="500341"/>
                </a:lnTo>
                <a:lnTo>
                  <a:pt x="3864826" y="498487"/>
                </a:lnTo>
                <a:lnTo>
                  <a:pt x="3863708" y="498017"/>
                </a:lnTo>
                <a:lnTo>
                  <a:pt x="3861079" y="498017"/>
                </a:lnTo>
                <a:lnTo>
                  <a:pt x="3859949" y="498487"/>
                </a:lnTo>
                <a:lnTo>
                  <a:pt x="3858095" y="500341"/>
                </a:lnTo>
                <a:lnTo>
                  <a:pt x="3857625" y="501459"/>
                </a:lnTo>
                <a:lnTo>
                  <a:pt x="3857625" y="504088"/>
                </a:lnTo>
                <a:lnTo>
                  <a:pt x="3858095" y="505218"/>
                </a:lnTo>
                <a:lnTo>
                  <a:pt x="3859949" y="507072"/>
                </a:lnTo>
                <a:lnTo>
                  <a:pt x="3861079" y="507542"/>
                </a:lnTo>
                <a:lnTo>
                  <a:pt x="3863708" y="507542"/>
                </a:lnTo>
                <a:lnTo>
                  <a:pt x="3864826" y="507072"/>
                </a:lnTo>
                <a:lnTo>
                  <a:pt x="3866692" y="505218"/>
                </a:lnTo>
                <a:lnTo>
                  <a:pt x="3867150" y="504088"/>
                </a:lnTo>
                <a:lnTo>
                  <a:pt x="3867150" y="501459"/>
                </a:lnTo>
                <a:close/>
              </a:path>
              <a:path w="4867275" h="1503679">
                <a:moveTo>
                  <a:pt x="3867150" y="3441"/>
                </a:moveTo>
                <a:lnTo>
                  <a:pt x="3866692" y="2324"/>
                </a:lnTo>
                <a:lnTo>
                  <a:pt x="3864826" y="457"/>
                </a:lnTo>
                <a:lnTo>
                  <a:pt x="3863708" y="0"/>
                </a:lnTo>
                <a:lnTo>
                  <a:pt x="3861079" y="0"/>
                </a:lnTo>
                <a:lnTo>
                  <a:pt x="3859949" y="457"/>
                </a:lnTo>
                <a:lnTo>
                  <a:pt x="3858095" y="2324"/>
                </a:lnTo>
                <a:lnTo>
                  <a:pt x="3857625" y="3441"/>
                </a:lnTo>
                <a:lnTo>
                  <a:pt x="3857625" y="6070"/>
                </a:lnTo>
                <a:lnTo>
                  <a:pt x="3858095" y="7200"/>
                </a:lnTo>
                <a:lnTo>
                  <a:pt x="3859949" y="9055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55"/>
                </a:lnTo>
                <a:lnTo>
                  <a:pt x="3866692" y="7200"/>
                </a:lnTo>
                <a:lnTo>
                  <a:pt x="3867150" y="6070"/>
                </a:lnTo>
                <a:lnTo>
                  <a:pt x="3867150" y="3441"/>
                </a:lnTo>
                <a:close/>
              </a:path>
              <a:path w="4867275" h="1503679">
                <a:moveTo>
                  <a:pt x="3914775" y="1497507"/>
                </a:moveTo>
                <a:lnTo>
                  <a:pt x="3914317" y="1496390"/>
                </a:lnTo>
                <a:lnTo>
                  <a:pt x="3912451" y="1494523"/>
                </a:lnTo>
                <a:lnTo>
                  <a:pt x="3911333" y="1494053"/>
                </a:lnTo>
                <a:lnTo>
                  <a:pt x="3908704" y="1494053"/>
                </a:lnTo>
                <a:lnTo>
                  <a:pt x="3907574" y="1494523"/>
                </a:lnTo>
                <a:lnTo>
                  <a:pt x="3905720" y="1496390"/>
                </a:lnTo>
                <a:lnTo>
                  <a:pt x="3905250" y="1497507"/>
                </a:lnTo>
                <a:lnTo>
                  <a:pt x="3905250" y="1500136"/>
                </a:lnTo>
                <a:lnTo>
                  <a:pt x="3905720" y="1501254"/>
                </a:lnTo>
                <a:lnTo>
                  <a:pt x="3907574" y="1503121"/>
                </a:lnTo>
                <a:lnTo>
                  <a:pt x="3908704" y="1503578"/>
                </a:lnTo>
                <a:lnTo>
                  <a:pt x="3911333" y="1503578"/>
                </a:lnTo>
                <a:lnTo>
                  <a:pt x="3912451" y="1503121"/>
                </a:lnTo>
                <a:lnTo>
                  <a:pt x="3914317" y="1501254"/>
                </a:lnTo>
                <a:lnTo>
                  <a:pt x="3914775" y="1500136"/>
                </a:lnTo>
                <a:lnTo>
                  <a:pt x="3914775" y="1497507"/>
                </a:lnTo>
                <a:close/>
              </a:path>
              <a:path w="4867275" h="1503679">
                <a:moveTo>
                  <a:pt x="3914775" y="999490"/>
                </a:moveTo>
                <a:lnTo>
                  <a:pt x="3914317" y="998359"/>
                </a:lnTo>
                <a:lnTo>
                  <a:pt x="3912451" y="996505"/>
                </a:lnTo>
                <a:lnTo>
                  <a:pt x="3911333" y="996035"/>
                </a:lnTo>
                <a:lnTo>
                  <a:pt x="3908704" y="996035"/>
                </a:lnTo>
                <a:lnTo>
                  <a:pt x="3907574" y="996505"/>
                </a:lnTo>
                <a:lnTo>
                  <a:pt x="3905720" y="998359"/>
                </a:lnTo>
                <a:lnTo>
                  <a:pt x="3905250" y="999490"/>
                </a:lnTo>
                <a:lnTo>
                  <a:pt x="3905250" y="1002118"/>
                </a:lnTo>
                <a:lnTo>
                  <a:pt x="3905720" y="1003236"/>
                </a:lnTo>
                <a:lnTo>
                  <a:pt x="3907574" y="1005103"/>
                </a:lnTo>
                <a:lnTo>
                  <a:pt x="3908704" y="1005560"/>
                </a:lnTo>
                <a:lnTo>
                  <a:pt x="3911333" y="1005560"/>
                </a:lnTo>
                <a:lnTo>
                  <a:pt x="3912451" y="1005103"/>
                </a:lnTo>
                <a:lnTo>
                  <a:pt x="3914317" y="1003236"/>
                </a:lnTo>
                <a:lnTo>
                  <a:pt x="3914775" y="1002118"/>
                </a:lnTo>
                <a:lnTo>
                  <a:pt x="3914775" y="999490"/>
                </a:lnTo>
                <a:close/>
              </a:path>
              <a:path w="4867275" h="1503679">
                <a:moveTo>
                  <a:pt x="3914775" y="501459"/>
                </a:moveTo>
                <a:lnTo>
                  <a:pt x="3914317" y="500341"/>
                </a:lnTo>
                <a:lnTo>
                  <a:pt x="3912451" y="498487"/>
                </a:lnTo>
                <a:lnTo>
                  <a:pt x="3911333" y="498017"/>
                </a:lnTo>
                <a:lnTo>
                  <a:pt x="3908704" y="498017"/>
                </a:lnTo>
                <a:lnTo>
                  <a:pt x="3907574" y="498487"/>
                </a:lnTo>
                <a:lnTo>
                  <a:pt x="3905720" y="500341"/>
                </a:lnTo>
                <a:lnTo>
                  <a:pt x="3905250" y="501459"/>
                </a:lnTo>
                <a:lnTo>
                  <a:pt x="3905250" y="504088"/>
                </a:lnTo>
                <a:lnTo>
                  <a:pt x="3905720" y="505218"/>
                </a:lnTo>
                <a:lnTo>
                  <a:pt x="3907574" y="507072"/>
                </a:lnTo>
                <a:lnTo>
                  <a:pt x="3908704" y="507542"/>
                </a:lnTo>
                <a:lnTo>
                  <a:pt x="3911333" y="507542"/>
                </a:lnTo>
                <a:lnTo>
                  <a:pt x="3912451" y="507072"/>
                </a:lnTo>
                <a:lnTo>
                  <a:pt x="3914317" y="505218"/>
                </a:lnTo>
                <a:lnTo>
                  <a:pt x="3914775" y="504088"/>
                </a:lnTo>
                <a:lnTo>
                  <a:pt x="3914775" y="501459"/>
                </a:lnTo>
                <a:close/>
              </a:path>
              <a:path w="4867275" h="1503679">
                <a:moveTo>
                  <a:pt x="3914775" y="3441"/>
                </a:moveTo>
                <a:lnTo>
                  <a:pt x="3914317" y="2324"/>
                </a:lnTo>
                <a:lnTo>
                  <a:pt x="3912451" y="457"/>
                </a:lnTo>
                <a:lnTo>
                  <a:pt x="3911333" y="0"/>
                </a:lnTo>
                <a:lnTo>
                  <a:pt x="3908704" y="0"/>
                </a:lnTo>
                <a:lnTo>
                  <a:pt x="3907574" y="457"/>
                </a:lnTo>
                <a:lnTo>
                  <a:pt x="3905720" y="2324"/>
                </a:lnTo>
                <a:lnTo>
                  <a:pt x="3905250" y="3441"/>
                </a:lnTo>
                <a:lnTo>
                  <a:pt x="3905250" y="6070"/>
                </a:lnTo>
                <a:lnTo>
                  <a:pt x="3905720" y="7200"/>
                </a:lnTo>
                <a:lnTo>
                  <a:pt x="3907574" y="9055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55"/>
                </a:lnTo>
                <a:lnTo>
                  <a:pt x="3914317" y="7200"/>
                </a:lnTo>
                <a:lnTo>
                  <a:pt x="3914775" y="6070"/>
                </a:lnTo>
                <a:lnTo>
                  <a:pt x="3914775" y="3441"/>
                </a:lnTo>
                <a:close/>
              </a:path>
              <a:path w="4867275" h="1503679">
                <a:moveTo>
                  <a:pt x="3962400" y="1497507"/>
                </a:moveTo>
                <a:lnTo>
                  <a:pt x="3961942" y="1496390"/>
                </a:lnTo>
                <a:lnTo>
                  <a:pt x="3960076" y="1494523"/>
                </a:lnTo>
                <a:lnTo>
                  <a:pt x="3958958" y="1494053"/>
                </a:lnTo>
                <a:lnTo>
                  <a:pt x="3956329" y="1494053"/>
                </a:lnTo>
                <a:lnTo>
                  <a:pt x="3955211" y="1494523"/>
                </a:lnTo>
                <a:lnTo>
                  <a:pt x="3953345" y="1496390"/>
                </a:lnTo>
                <a:lnTo>
                  <a:pt x="3952875" y="1497507"/>
                </a:lnTo>
                <a:lnTo>
                  <a:pt x="3952875" y="1500136"/>
                </a:lnTo>
                <a:lnTo>
                  <a:pt x="3953345" y="1501254"/>
                </a:lnTo>
                <a:lnTo>
                  <a:pt x="3955211" y="1503121"/>
                </a:lnTo>
                <a:lnTo>
                  <a:pt x="3956329" y="1503578"/>
                </a:lnTo>
                <a:lnTo>
                  <a:pt x="3958958" y="1503578"/>
                </a:lnTo>
                <a:lnTo>
                  <a:pt x="3960076" y="1503121"/>
                </a:lnTo>
                <a:lnTo>
                  <a:pt x="3961942" y="1501254"/>
                </a:lnTo>
                <a:lnTo>
                  <a:pt x="3962400" y="1500136"/>
                </a:lnTo>
                <a:lnTo>
                  <a:pt x="3962400" y="1497507"/>
                </a:lnTo>
                <a:close/>
              </a:path>
              <a:path w="4867275" h="1503679">
                <a:moveTo>
                  <a:pt x="3962400" y="999490"/>
                </a:moveTo>
                <a:lnTo>
                  <a:pt x="3961942" y="998359"/>
                </a:lnTo>
                <a:lnTo>
                  <a:pt x="3960076" y="996505"/>
                </a:lnTo>
                <a:lnTo>
                  <a:pt x="3958958" y="996035"/>
                </a:lnTo>
                <a:lnTo>
                  <a:pt x="3956329" y="996035"/>
                </a:lnTo>
                <a:lnTo>
                  <a:pt x="3955211" y="996505"/>
                </a:lnTo>
                <a:lnTo>
                  <a:pt x="3953345" y="998359"/>
                </a:lnTo>
                <a:lnTo>
                  <a:pt x="3952875" y="999490"/>
                </a:lnTo>
                <a:lnTo>
                  <a:pt x="3952875" y="1002118"/>
                </a:lnTo>
                <a:lnTo>
                  <a:pt x="3953345" y="1003236"/>
                </a:lnTo>
                <a:lnTo>
                  <a:pt x="3955211" y="1005103"/>
                </a:lnTo>
                <a:lnTo>
                  <a:pt x="3956329" y="1005560"/>
                </a:lnTo>
                <a:lnTo>
                  <a:pt x="3958958" y="1005560"/>
                </a:lnTo>
                <a:lnTo>
                  <a:pt x="3960076" y="1005103"/>
                </a:lnTo>
                <a:lnTo>
                  <a:pt x="3961942" y="1003236"/>
                </a:lnTo>
                <a:lnTo>
                  <a:pt x="3962400" y="1002118"/>
                </a:lnTo>
                <a:lnTo>
                  <a:pt x="3962400" y="999490"/>
                </a:lnTo>
                <a:close/>
              </a:path>
              <a:path w="4867275" h="1503679">
                <a:moveTo>
                  <a:pt x="3962400" y="501459"/>
                </a:moveTo>
                <a:lnTo>
                  <a:pt x="3961942" y="500341"/>
                </a:lnTo>
                <a:lnTo>
                  <a:pt x="3960076" y="498487"/>
                </a:lnTo>
                <a:lnTo>
                  <a:pt x="3958958" y="498017"/>
                </a:lnTo>
                <a:lnTo>
                  <a:pt x="3956329" y="498017"/>
                </a:lnTo>
                <a:lnTo>
                  <a:pt x="3955211" y="498487"/>
                </a:lnTo>
                <a:lnTo>
                  <a:pt x="3953345" y="500341"/>
                </a:lnTo>
                <a:lnTo>
                  <a:pt x="3952875" y="501459"/>
                </a:lnTo>
                <a:lnTo>
                  <a:pt x="3952875" y="504088"/>
                </a:lnTo>
                <a:lnTo>
                  <a:pt x="3953345" y="505218"/>
                </a:lnTo>
                <a:lnTo>
                  <a:pt x="3955211" y="507072"/>
                </a:lnTo>
                <a:lnTo>
                  <a:pt x="3956329" y="507542"/>
                </a:lnTo>
                <a:lnTo>
                  <a:pt x="3958958" y="507542"/>
                </a:lnTo>
                <a:lnTo>
                  <a:pt x="3960076" y="507072"/>
                </a:lnTo>
                <a:lnTo>
                  <a:pt x="3961942" y="505218"/>
                </a:lnTo>
                <a:lnTo>
                  <a:pt x="3962400" y="504088"/>
                </a:lnTo>
                <a:lnTo>
                  <a:pt x="3962400" y="501459"/>
                </a:lnTo>
                <a:close/>
              </a:path>
              <a:path w="4867275" h="1503679">
                <a:moveTo>
                  <a:pt x="3962400" y="3441"/>
                </a:moveTo>
                <a:lnTo>
                  <a:pt x="3961942" y="2324"/>
                </a:lnTo>
                <a:lnTo>
                  <a:pt x="3960076" y="457"/>
                </a:lnTo>
                <a:lnTo>
                  <a:pt x="3958958" y="0"/>
                </a:lnTo>
                <a:lnTo>
                  <a:pt x="3956329" y="0"/>
                </a:lnTo>
                <a:lnTo>
                  <a:pt x="3955211" y="457"/>
                </a:lnTo>
                <a:lnTo>
                  <a:pt x="3953345" y="2324"/>
                </a:lnTo>
                <a:lnTo>
                  <a:pt x="3952875" y="3441"/>
                </a:lnTo>
                <a:lnTo>
                  <a:pt x="3952875" y="6070"/>
                </a:lnTo>
                <a:lnTo>
                  <a:pt x="3953345" y="7200"/>
                </a:lnTo>
                <a:lnTo>
                  <a:pt x="3955211" y="9055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55"/>
                </a:lnTo>
                <a:lnTo>
                  <a:pt x="3961942" y="7200"/>
                </a:lnTo>
                <a:lnTo>
                  <a:pt x="3962400" y="6070"/>
                </a:lnTo>
                <a:lnTo>
                  <a:pt x="3962400" y="3441"/>
                </a:lnTo>
                <a:close/>
              </a:path>
              <a:path w="4867275" h="1503679">
                <a:moveTo>
                  <a:pt x="4010025" y="1497507"/>
                </a:moveTo>
                <a:lnTo>
                  <a:pt x="4009567" y="1496390"/>
                </a:lnTo>
                <a:lnTo>
                  <a:pt x="4007701" y="1494523"/>
                </a:lnTo>
                <a:lnTo>
                  <a:pt x="4006583" y="1494053"/>
                </a:lnTo>
                <a:lnTo>
                  <a:pt x="4003954" y="1494053"/>
                </a:lnTo>
                <a:lnTo>
                  <a:pt x="4002836" y="1494523"/>
                </a:lnTo>
                <a:lnTo>
                  <a:pt x="4000970" y="1496390"/>
                </a:lnTo>
                <a:lnTo>
                  <a:pt x="4000500" y="1497507"/>
                </a:lnTo>
                <a:lnTo>
                  <a:pt x="4000500" y="1500136"/>
                </a:lnTo>
                <a:lnTo>
                  <a:pt x="4000970" y="1501254"/>
                </a:lnTo>
                <a:lnTo>
                  <a:pt x="4002836" y="1503121"/>
                </a:lnTo>
                <a:lnTo>
                  <a:pt x="4003954" y="1503578"/>
                </a:lnTo>
                <a:lnTo>
                  <a:pt x="4006583" y="1503578"/>
                </a:lnTo>
                <a:lnTo>
                  <a:pt x="4007701" y="1503121"/>
                </a:lnTo>
                <a:lnTo>
                  <a:pt x="4009567" y="1501254"/>
                </a:lnTo>
                <a:lnTo>
                  <a:pt x="4010025" y="1500136"/>
                </a:lnTo>
                <a:lnTo>
                  <a:pt x="4010025" y="1497507"/>
                </a:lnTo>
                <a:close/>
              </a:path>
              <a:path w="4867275" h="1503679">
                <a:moveTo>
                  <a:pt x="4010025" y="999490"/>
                </a:moveTo>
                <a:lnTo>
                  <a:pt x="4009567" y="998359"/>
                </a:lnTo>
                <a:lnTo>
                  <a:pt x="4007701" y="996505"/>
                </a:lnTo>
                <a:lnTo>
                  <a:pt x="4006583" y="996035"/>
                </a:lnTo>
                <a:lnTo>
                  <a:pt x="4003954" y="996035"/>
                </a:lnTo>
                <a:lnTo>
                  <a:pt x="4002836" y="996505"/>
                </a:lnTo>
                <a:lnTo>
                  <a:pt x="4000970" y="998359"/>
                </a:lnTo>
                <a:lnTo>
                  <a:pt x="4000500" y="999490"/>
                </a:lnTo>
                <a:lnTo>
                  <a:pt x="4000500" y="1002118"/>
                </a:lnTo>
                <a:lnTo>
                  <a:pt x="4000970" y="1003236"/>
                </a:lnTo>
                <a:lnTo>
                  <a:pt x="4002836" y="1005103"/>
                </a:lnTo>
                <a:lnTo>
                  <a:pt x="4003954" y="1005560"/>
                </a:lnTo>
                <a:lnTo>
                  <a:pt x="4006583" y="1005560"/>
                </a:lnTo>
                <a:lnTo>
                  <a:pt x="4007701" y="1005103"/>
                </a:lnTo>
                <a:lnTo>
                  <a:pt x="4009567" y="1003236"/>
                </a:lnTo>
                <a:lnTo>
                  <a:pt x="4010025" y="1002118"/>
                </a:lnTo>
                <a:lnTo>
                  <a:pt x="4010025" y="999490"/>
                </a:lnTo>
                <a:close/>
              </a:path>
              <a:path w="4867275" h="1503679">
                <a:moveTo>
                  <a:pt x="4010025" y="501459"/>
                </a:moveTo>
                <a:lnTo>
                  <a:pt x="4009567" y="500341"/>
                </a:lnTo>
                <a:lnTo>
                  <a:pt x="4007701" y="498487"/>
                </a:lnTo>
                <a:lnTo>
                  <a:pt x="4006583" y="498017"/>
                </a:lnTo>
                <a:lnTo>
                  <a:pt x="4003954" y="498017"/>
                </a:lnTo>
                <a:lnTo>
                  <a:pt x="4002836" y="498487"/>
                </a:lnTo>
                <a:lnTo>
                  <a:pt x="4000970" y="500341"/>
                </a:lnTo>
                <a:lnTo>
                  <a:pt x="4000500" y="501459"/>
                </a:lnTo>
                <a:lnTo>
                  <a:pt x="4000500" y="504088"/>
                </a:lnTo>
                <a:lnTo>
                  <a:pt x="4000970" y="505218"/>
                </a:lnTo>
                <a:lnTo>
                  <a:pt x="4002836" y="507072"/>
                </a:lnTo>
                <a:lnTo>
                  <a:pt x="4003954" y="507542"/>
                </a:lnTo>
                <a:lnTo>
                  <a:pt x="4006583" y="507542"/>
                </a:lnTo>
                <a:lnTo>
                  <a:pt x="4007701" y="507072"/>
                </a:lnTo>
                <a:lnTo>
                  <a:pt x="4009567" y="505218"/>
                </a:lnTo>
                <a:lnTo>
                  <a:pt x="4010025" y="504088"/>
                </a:lnTo>
                <a:lnTo>
                  <a:pt x="4010025" y="501459"/>
                </a:lnTo>
                <a:close/>
              </a:path>
              <a:path w="4867275" h="1503679">
                <a:moveTo>
                  <a:pt x="4010025" y="3441"/>
                </a:moveTo>
                <a:lnTo>
                  <a:pt x="4009567" y="2324"/>
                </a:lnTo>
                <a:lnTo>
                  <a:pt x="4007701" y="457"/>
                </a:lnTo>
                <a:lnTo>
                  <a:pt x="4006583" y="0"/>
                </a:lnTo>
                <a:lnTo>
                  <a:pt x="4003954" y="0"/>
                </a:lnTo>
                <a:lnTo>
                  <a:pt x="4002836" y="457"/>
                </a:lnTo>
                <a:lnTo>
                  <a:pt x="4000970" y="2324"/>
                </a:lnTo>
                <a:lnTo>
                  <a:pt x="4000500" y="3441"/>
                </a:lnTo>
                <a:lnTo>
                  <a:pt x="4000500" y="6070"/>
                </a:lnTo>
                <a:lnTo>
                  <a:pt x="4000970" y="7200"/>
                </a:lnTo>
                <a:lnTo>
                  <a:pt x="4002836" y="9055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55"/>
                </a:lnTo>
                <a:lnTo>
                  <a:pt x="4009567" y="7200"/>
                </a:lnTo>
                <a:lnTo>
                  <a:pt x="4010025" y="6070"/>
                </a:lnTo>
                <a:lnTo>
                  <a:pt x="4010025" y="3441"/>
                </a:lnTo>
                <a:close/>
              </a:path>
              <a:path w="4867275" h="1503679">
                <a:moveTo>
                  <a:pt x="4057650" y="1497507"/>
                </a:moveTo>
                <a:lnTo>
                  <a:pt x="4057192" y="1496390"/>
                </a:lnTo>
                <a:lnTo>
                  <a:pt x="4055326" y="1494523"/>
                </a:lnTo>
                <a:lnTo>
                  <a:pt x="4054208" y="1494053"/>
                </a:lnTo>
                <a:lnTo>
                  <a:pt x="4051579" y="1494053"/>
                </a:lnTo>
                <a:lnTo>
                  <a:pt x="4050461" y="1494523"/>
                </a:lnTo>
                <a:lnTo>
                  <a:pt x="4048595" y="1496390"/>
                </a:lnTo>
                <a:lnTo>
                  <a:pt x="4048125" y="1497507"/>
                </a:lnTo>
                <a:lnTo>
                  <a:pt x="4048125" y="1500136"/>
                </a:lnTo>
                <a:lnTo>
                  <a:pt x="4048595" y="1501254"/>
                </a:lnTo>
                <a:lnTo>
                  <a:pt x="4050461" y="1503121"/>
                </a:lnTo>
                <a:lnTo>
                  <a:pt x="4051579" y="1503578"/>
                </a:lnTo>
                <a:lnTo>
                  <a:pt x="4054208" y="1503578"/>
                </a:lnTo>
                <a:lnTo>
                  <a:pt x="4055326" y="1503121"/>
                </a:lnTo>
                <a:lnTo>
                  <a:pt x="4057192" y="1501254"/>
                </a:lnTo>
                <a:lnTo>
                  <a:pt x="4057650" y="1500136"/>
                </a:lnTo>
                <a:lnTo>
                  <a:pt x="4057650" y="1497507"/>
                </a:lnTo>
                <a:close/>
              </a:path>
              <a:path w="4867275" h="1503679">
                <a:moveTo>
                  <a:pt x="4057650" y="999490"/>
                </a:moveTo>
                <a:lnTo>
                  <a:pt x="4057192" y="998359"/>
                </a:lnTo>
                <a:lnTo>
                  <a:pt x="4055326" y="996505"/>
                </a:lnTo>
                <a:lnTo>
                  <a:pt x="4054208" y="996035"/>
                </a:lnTo>
                <a:lnTo>
                  <a:pt x="4051579" y="996035"/>
                </a:lnTo>
                <a:lnTo>
                  <a:pt x="4050461" y="996505"/>
                </a:lnTo>
                <a:lnTo>
                  <a:pt x="4048595" y="998359"/>
                </a:lnTo>
                <a:lnTo>
                  <a:pt x="4048125" y="999490"/>
                </a:lnTo>
                <a:lnTo>
                  <a:pt x="4048125" y="1002118"/>
                </a:lnTo>
                <a:lnTo>
                  <a:pt x="4048595" y="1003236"/>
                </a:lnTo>
                <a:lnTo>
                  <a:pt x="4050461" y="1005103"/>
                </a:lnTo>
                <a:lnTo>
                  <a:pt x="4051579" y="1005560"/>
                </a:lnTo>
                <a:lnTo>
                  <a:pt x="4054208" y="1005560"/>
                </a:lnTo>
                <a:lnTo>
                  <a:pt x="4055326" y="1005103"/>
                </a:lnTo>
                <a:lnTo>
                  <a:pt x="4057192" y="1003236"/>
                </a:lnTo>
                <a:lnTo>
                  <a:pt x="4057650" y="1002118"/>
                </a:lnTo>
                <a:lnTo>
                  <a:pt x="4057650" y="999490"/>
                </a:lnTo>
                <a:close/>
              </a:path>
              <a:path w="4867275" h="1503679">
                <a:moveTo>
                  <a:pt x="4057650" y="501459"/>
                </a:moveTo>
                <a:lnTo>
                  <a:pt x="4057192" y="500341"/>
                </a:lnTo>
                <a:lnTo>
                  <a:pt x="4055326" y="498487"/>
                </a:lnTo>
                <a:lnTo>
                  <a:pt x="4054208" y="498017"/>
                </a:lnTo>
                <a:lnTo>
                  <a:pt x="4051579" y="498017"/>
                </a:lnTo>
                <a:lnTo>
                  <a:pt x="4050461" y="498487"/>
                </a:lnTo>
                <a:lnTo>
                  <a:pt x="4048595" y="500341"/>
                </a:lnTo>
                <a:lnTo>
                  <a:pt x="4048125" y="501459"/>
                </a:lnTo>
                <a:lnTo>
                  <a:pt x="4048125" y="504088"/>
                </a:lnTo>
                <a:lnTo>
                  <a:pt x="4048595" y="505218"/>
                </a:lnTo>
                <a:lnTo>
                  <a:pt x="4050461" y="507072"/>
                </a:lnTo>
                <a:lnTo>
                  <a:pt x="4051579" y="507542"/>
                </a:lnTo>
                <a:lnTo>
                  <a:pt x="4054208" y="507542"/>
                </a:lnTo>
                <a:lnTo>
                  <a:pt x="4055326" y="507072"/>
                </a:lnTo>
                <a:lnTo>
                  <a:pt x="4057192" y="505218"/>
                </a:lnTo>
                <a:lnTo>
                  <a:pt x="4057650" y="504088"/>
                </a:lnTo>
                <a:lnTo>
                  <a:pt x="4057650" y="501459"/>
                </a:lnTo>
                <a:close/>
              </a:path>
              <a:path w="4867275" h="1503679">
                <a:moveTo>
                  <a:pt x="4057650" y="3441"/>
                </a:moveTo>
                <a:lnTo>
                  <a:pt x="4057192" y="2324"/>
                </a:lnTo>
                <a:lnTo>
                  <a:pt x="4055326" y="457"/>
                </a:lnTo>
                <a:lnTo>
                  <a:pt x="4054208" y="0"/>
                </a:lnTo>
                <a:lnTo>
                  <a:pt x="4051579" y="0"/>
                </a:lnTo>
                <a:lnTo>
                  <a:pt x="4050461" y="457"/>
                </a:lnTo>
                <a:lnTo>
                  <a:pt x="4048595" y="2324"/>
                </a:lnTo>
                <a:lnTo>
                  <a:pt x="4048125" y="3441"/>
                </a:lnTo>
                <a:lnTo>
                  <a:pt x="4048125" y="6070"/>
                </a:lnTo>
                <a:lnTo>
                  <a:pt x="4048595" y="7200"/>
                </a:lnTo>
                <a:lnTo>
                  <a:pt x="4050461" y="9055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55"/>
                </a:lnTo>
                <a:lnTo>
                  <a:pt x="4057192" y="7200"/>
                </a:lnTo>
                <a:lnTo>
                  <a:pt x="4057650" y="6070"/>
                </a:lnTo>
                <a:lnTo>
                  <a:pt x="4057650" y="3441"/>
                </a:lnTo>
                <a:close/>
              </a:path>
              <a:path w="4867275" h="1503679">
                <a:moveTo>
                  <a:pt x="4105275" y="1497507"/>
                </a:moveTo>
                <a:lnTo>
                  <a:pt x="4104817" y="1496390"/>
                </a:lnTo>
                <a:lnTo>
                  <a:pt x="4102951" y="1494523"/>
                </a:lnTo>
                <a:lnTo>
                  <a:pt x="4101833" y="1494053"/>
                </a:lnTo>
                <a:lnTo>
                  <a:pt x="4099204" y="1494053"/>
                </a:lnTo>
                <a:lnTo>
                  <a:pt x="4098086" y="1494523"/>
                </a:lnTo>
                <a:lnTo>
                  <a:pt x="4096220" y="1496390"/>
                </a:lnTo>
                <a:lnTo>
                  <a:pt x="4095750" y="1497507"/>
                </a:lnTo>
                <a:lnTo>
                  <a:pt x="4095750" y="1500136"/>
                </a:lnTo>
                <a:lnTo>
                  <a:pt x="4096220" y="1501254"/>
                </a:lnTo>
                <a:lnTo>
                  <a:pt x="4098086" y="1503121"/>
                </a:lnTo>
                <a:lnTo>
                  <a:pt x="4099204" y="1503578"/>
                </a:lnTo>
                <a:lnTo>
                  <a:pt x="4101833" y="1503578"/>
                </a:lnTo>
                <a:lnTo>
                  <a:pt x="4102951" y="1503121"/>
                </a:lnTo>
                <a:lnTo>
                  <a:pt x="4104817" y="1501254"/>
                </a:lnTo>
                <a:lnTo>
                  <a:pt x="4105275" y="1500136"/>
                </a:lnTo>
                <a:lnTo>
                  <a:pt x="4105275" y="1497507"/>
                </a:lnTo>
                <a:close/>
              </a:path>
              <a:path w="4867275" h="1503679">
                <a:moveTo>
                  <a:pt x="4105275" y="999490"/>
                </a:moveTo>
                <a:lnTo>
                  <a:pt x="4104817" y="998359"/>
                </a:lnTo>
                <a:lnTo>
                  <a:pt x="4102951" y="996505"/>
                </a:lnTo>
                <a:lnTo>
                  <a:pt x="4101833" y="996035"/>
                </a:lnTo>
                <a:lnTo>
                  <a:pt x="4099204" y="996035"/>
                </a:lnTo>
                <a:lnTo>
                  <a:pt x="4098086" y="996505"/>
                </a:lnTo>
                <a:lnTo>
                  <a:pt x="4096220" y="998359"/>
                </a:lnTo>
                <a:lnTo>
                  <a:pt x="4095750" y="999490"/>
                </a:lnTo>
                <a:lnTo>
                  <a:pt x="4095750" y="1002118"/>
                </a:lnTo>
                <a:lnTo>
                  <a:pt x="4096220" y="1003236"/>
                </a:lnTo>
                <a:lnTo>
                  <a:pt x="4098086" y="1005103"/>
                </a:lnTo>
                <a:lnTo>
                  <a:pt x="4099204" y="1005560"/>
                </a:lnTo>
                <a:lnTo>
                  <a:pt x="4101833" y="1005560"/>
                </a:lnTo>
                <a:lnTo>
                  <a:pt x="4102951" y="1005103"/>
                </a:lnTo>
                <a:lnTo>
                  <a:pt x="4104817" y="1003236"/>
                </a:lnTo>
                <a:lnTo>
                  <a:pt x="4105275" y="1002118"/>
                </a:lnTo>
                <a:lnTo>
                  <a:pt x="4105275" y="999490"/>
                </a:lnTo>
                <a:close/>
              </a:path>
              <a:path w="4867275" h="1503679">
                <a:moveTo>
                  <a:pt x="4105275" y="501459"/>
                </a:moveTo>
                <a:lnTo>
                  <a:pt x="4104817" y="500341"/>
                </a:lnTo>
                <a:lnTo>
                  <a:pt x="4102951" y="498487"/>
                </a:lnTo>
                <a:lnTo>
                  <a:pt x="4101833" y="498017"/>
                </a:lnTo>
                <a:lnTo>
                  <a:pt x="4099204" y="498017"/>
                </a:lnTo>
                <a:lnTo>
                  <a:pt x="4098086" y="498487"/>
                </a:lnTo>
                <a:lnTo>
                  <a:pt x="4096220" y="500341"/>
                </a:lnTo>
                <a:lnTo>
                  <a:pt x="4095750" y="501459"/>
                </a:lnTo>
                <a:lnTo>
                  <a:pt x="4095750" y="504088"/>
                </a:lnTo>
                <a:lnTo>
                  <a:pt x="4096220" y="505218"/>
                </a:lnTo>
                <a:lnTo>
                  <a:pt x="4098086" y="507072"/>
                </a:lnTo>
                <a:lnTo>
                  <a:pt x="4099204" y="507542"/>
                </a:lnTo>
                <a:lnTo>
                  <a:pt x="4101833" y="507542"/>
                </a:lnTo>
                <a:lnTo>
                  <a:pt x="4102951" y="507072"/>
                </a:lnTo>
                <a:lnTo>
                  <a:pt x="4104817" y="505218"/>
                </a:lnTo>
                <a:lnTo>
                  <a:pt x="4105275" y="504088"/>
                </a:lnTo>
                <a:lnTo>
                  <a:pt x="4105275" y="501459"/>
                </a:lnTo>
                <a:close/>
              </a:path>
              <a:path w="4867275" h="1503679">
                <a:moveTo>
                  <a:pt x="4105275" y="3441"/>
                </a:moveTo>
                <a:lnTo>
                  <a:pt x="4104817" y="2324"/>
                </a:lnTo>
                <a:lnTo>
                  <a:pt x="4102951" y="457"/>
                </a:lnTo>
                <a:lnTo>
                  <a:pt x="4101833" y="0"/>
                </a:lnTo>
                <a:lnTo>
                  <a:pt x="4099204" y="0"/>
                </a:lnTo>
                <a:lnTo>
                  <a:pt x="4098086" y="457"/>
                </a:lnTo>
                <a:lnTo>
                  <a:pt x="4096220" y="2324"/>
                </a:lnTo>
                <a:lnTo>
                  <a:pt x="4095750" y="3441"/>
                </a:lnTo>
                <a:lnTo>
                  <a:pt x="4095750" y="6070"/>
                </a:lnTo>
                <a:lnTo>
                  <a:pt x="4096220" y="7200"/>
                </a:lnTo>
                <a:lnTo>
                  <a:pt x="4098086" y="9055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55"/>
                </a:lnTo>
                <a:lnTo>
                  <a:pt x="4104817" y="7200"/>
                </a:lnTo>
                <a:lnTo>
                  <a:pt x="4105275" y="6070"/>
                </a:lnTo>
                <a:lnTo>
                  <a:pt x="4105275" y="3441"/>
                </a:lnTo>
                <a:close/>
              </a:path>
              <a:path w="4867275" h="1503679">
                <a:moveTo>
                  <a:pt x="4152900" y="1497507"/>
                </a:moveTo>
                <a:lnTo>
                  <a:pt x="4152442" y="1496390"/>
                </a:lnTo>
                <a:lnTo>
                  <a:pt x="4150576" y="1494523"/>
                </a:lnTo>
                <a:lnTo>
                  <a:pt x="4149458" y="1494053"/>
                </a:lnTo>
                <a:lnTo>
                  <a:pt x="4146829" y="1494053"/>
                </a:lnTo>
                <a:lnTo>
                  <a:pt x="4145711" y="1494523"/>
                </a:lnTo>
                <a:lnTo>
                  <a:pt x="4143845" y="1496390"/>
                </a:lnTo>
                <a:lnTo>
                  <a:pt x="4143375" y="1497507"/>
                </a:lnTo>
                <a:lnTo>
                  <a:pt x="4143375" y="1500136"/>
                </a:lnTo>
                <a:lnTo>
                  <a:pt x="4143845" y="1501254"/>
                </a:lnTo>
                <a:lnTo>
                  <a:pt x="4145711" y="1503121"/>
                </a:lnTo>
                <a:lnTo>
                  <a:pt x="4146829" y="1503578"/>
                </a:lnTo>
                <a:lnTo>
                  <a:pt x="4149458" y="1503578"/>
                </a:lnTo>
                <a:lnTo>
                  <a:pt x="4150576" y="1503121"/>
                </a:lnTo>
                <a:lnTo>
                  <a:pt x="4152442" y="1501254"/>
                </a:lnTo>
                <a:lnTo>
                  <a:pt x="4152900" y="1500136"/>
                </a:lnTo>
                <a:lnTo>
                  <a:pt x="4152900" y="1497507"/>
                </a:lnTo>
                <a:close/>
              </a:path>
              <a:path w="4867275" h="1503679">
                <a:moveTo>
                  <a:pt x="4152900" y="999490"/>
                </a:moveTo>
                <a:lnTo>
                  <a:pt x="4152442" y="998359"/>
                </a:lnTo>
                <a:lnTo>
                  <a:pt x="4150576" y="996505"/>
                </a:lnTo>
                <a:lnTo>
                  <a:pt x="4149458" y="996035"/>
                </a:lnTo>
                <a:lnTo>
                  <a:pt x="4146829" y="996035"/>
                </a:lnTo>
                <a:lnTo>
                  <a:pt x="4145711" y="996505"/>
                </a:lnTo>
                <a:lnTo>
                  <a:pt x="4143845" y="998359"/>
                </a:lnTo>
                <a:lnTo>
                  <a:pt x="4143375" y="999490"/>
                </a:lnTo>
                <a:lnTo>
                  <a:pt x="4143375" y="1002118"/>
                </a:lnTo>
                <a:lnTo>
                  <a:pt x="4143845" y="1003236"/>
                </a:lnTo>
                <a:lnTo>
                  <a:pt x="4145711" y="1005103"/>
                </a:lnTo>
                <a:lnTo>
                  <a:pt x="4146829" y="1005560"/>
                </a:lnTo>
                <a:lnTo>
                  <a:pt x="4149458" y="1005560"/>
                </a:lnTo>
                <a:lnTo>
                  <a:pt x="4150576" y="1005103"/>
                </a:lnTo>
                <a:lnTo>
                  <a:pt x="4152442" y="1003236"/>
                </a:lnTo>
                <a:lnTo>
                  <a:pt x="4152900" y="1002118"/>
                </a:lnTo>
                <a:lnTo>
                  <a:pt x="4152900" y="999490"/>
                </a:lnTo>
                <a:close/>
              </a:path>
              <a:path w="4867275" h="1503679">
                <a:moveTo>
                  <a:pt x="4152900" y="501459"/>
                </a:moveTo>
                <a:lnTo>
                  <a:pt x="4152442" y="500341"/>
                </a:lnTo>
                <a:lnTo>
                  <a:pt x="4150576" y="498487"/>
                </a:lnTo>
                <a:lnTo>
                  <a:pt x="4149458" y="498017"/>
                </a:lnTo>
                <a:lnTo>
                  <a:pt x="4146829" y="498017"/>
                </a:lnTo>
                <a:lnTo>
                  <a:pt x="4145711" y="498487"/>
                </a:lnTo>
                <a:lnTo>
                  <a:pt x="4143845" y="500341"/>
                </a:lnTo>
                <a:lnTo>
                  <a:pt x="4143375" y="501459"/>
                </a:lnTo>
                <a:lnTo>
                  <a:pt x="4143375" y="504088"/>
                </a:lnTo>
                <a:lnTo>
                  <a:pt x="4143845" y="505218"/>
                </a:lnTo>
                <a:lnTo>
                  <a:pt x="4145711" y="507072"/>
                </a:lnTo>
                <a:lnTo>
                  <a:pt x="4146829" y="507542"/>
                </a:lnTo>
                <a:lnTo>
                  <a:pt x="4149458" y="507542"/>
                </a:lnTo>
                <a:lnTo>
                  <a:pt x="4150576" y="507072"/>
                </a:lnTo>
                <a:lnTo>
                  <a:pt x="4152442" y="505218"/>
                </a:lnTo>
                <a:lnTo>
                  <a:pt x="4152900" y="504088"/>
                </a:lnTo>
                <a:lnTo>
                  <a:pt x="4152900" y="501459"/>
                </a:lnTo>
                <a:close/>
              </a:path>
              <a:path w="4867275" h="1503679">
                <a:moveTo>
                  <a:pt x="4152900" y="3441"/>
                </a:moveTo>
                <a:lnTo>
                  <a:pt x="4152442" y="2324"/>
                </a:lnTo>
                <a:lnTo>
                  <a:pt x="4150576" y="457"/>
                </a:lnTo>
                <a:lnTo>
                  <a:pt x="4149458" y="0"/>
                </a:lnTo>
                <a:lnTo>
                  <a:pt x="4146829" y="0"/>
                </a:lnTo>
                <a:lnTo>
                  <a:pt x="4145711" y="457"/>
                </a:lnTo>
                <a:lnTo>
                  <a:pt x="4143845" y="2324"/>
                </a:lnTo>
                <a:lnTo>
                  <a:pt x="4143375" y="3441"/>
                </a:lnTo>
                <a:lnTo>
                  <a:pt x="4143375" y="6070"/>
                </a:lnTo>
                <a:lnTo>
                  <a:pt x="4143845" y="7200"/>
                </a:lnTo>
                <a:lnTo>
                  <a:pt x="4145711" y="9055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55"/>
                </a:lnTo>
                <a:lnTo>
                  <a:pt x="4152442" y="7200"/>
                </a:lnTo>
                <a:lnTo>
                  <a:pt x="4152900" y="6070"/>
                </a:lnTo>
                <a:lnTo>
                  <a:pt x="4152900" y="3441"/>
                </a:lnTo>
                <a:close/>
              </a:path>
              <a:path w="4867275" h="1503679">
                <a:moveTo>
                  <a:pt x="4200525" y="1497507"/>
                </a:moveTo>
                <a:lnTo>
                  <a:pt x="4200067" y="1496390"/>
                </a:lnTo>
                <a:lnTo>
                  <a:pt x="4198201" y="1494523"/>
                </a:lnTo>
                <a:lnTo>
                  <a:pt x="4197083" y="1494053"/>
                </a:lnTo>
                <a:lnTo>
                  <a:pt x="4194454" y="1494053"/>
                </a:lnTo>
                <a:lnTo>
                  <a:pt x="4193336" y="1494523"/>
                </a:lnTo>
                <a:lnTo>
                  <a:pt x="4191470" y="1496390"/>
                </a:lnTo>
                <a:lnTo>
                  <a:pt x="4191000" y="1497507"/>
                </a:lnTo>
                <a:lnTo>
                  <a:pt x="4191000" y="1500136"/>
                </a:lnTo>
                <a:lnTo>
                  <a:pt x="4191470" y="1501254"/>
                </a:lnTo>
                <a:lnTo>
                  <a:pt x="4193336" y="1503121"/>
                </a:lnTo>
                <a:lnTo>
                  <a:pt x="4194454" y="1503578"/>
                </a:lnTo>
                <a:lnTo>
                  <a:pt x="4197083" y="1503578"/>
                </a:lnTo>
                <a:lnTo>
                  <a:pt x="4198201" y="1503121"/>
                </a:lnTo>
                <a:lnTo>
                  <a:pt x="4200067" y="1501254"/>
                </a:lnTo>
                <a:lnTo>
                  <a:pt x="4200525" y="1500136"/>
                </a:lnTo>
                <a:lnTo>
                  <a:pt x="4200525" y="1497507"/>
                </a:lnTo>
                <a:close/>
              </a:path>
              <a:path w="4867275" h="1503679">
                <a:moveTo>
                  <a:pt x="4200525" y="999490"/>
                </a:moveTo>
                <a:lnTo>
                  <a:pt x="4200067" y="998359"/>
                </a:lnTo>
                <a:lnTo>
                  <a:pt x="4198201" y="996505"/>
                </a:lnTo>
                <a:lnTo>
                  <a:pt x="4197083" y="996035"/>
                </a:lnTo>
                <a:lnTo>
                  <a:pt x="4194454" y="996035"/>
                </a:lnTo>
                <a:lnTo>
                  <a:pt x="4193336" y="996505"/>
                </a:lnTo>
                <a:lnTo>
                  <a:pt x="4191470" y="998359"/>
                </a:lnTo>
                <a:lnTo>
                  <a:pt x="4191000" y="999490"/>
                </a:lnTo>
                <a:lnTo>
                  <a:pt x="4191000" y="1002118"/>
                </a:lnTo>
                <a:lnTo>
                  <a:pt x="4191470" y="1003236"/>
                </a:lnTo>
                <a:lnTo>
                  <a:pt x="4193336" y="1005103"/>
                </a:lnTo>
                <a:lnTo>
                  <a:pt x="4194454" y="1005560"/>
                </a:lnTo>
                <a:lnTo>
                  <a:pt x="4197083" y="1005560"/>
                </a:lnTo>
                <a:lnTo>
                  <a:pt x="4198201" y="1005103"/>
                </a:lnTo>
                <a:lnTo>
                  <a:pt x="4200067" y="1003236"/>
                </a:lnTo>
                <a:lnTo>
                  <a:pt x="4200525" y="1002118"/>
                </a:lnTo>
                <a:lnTo>
                  <a:pt x="4200525" y="999490"/>
                </a:lnTo>
                <a:close/>
              </a:path>
              <a:path w="4867275" h="1503679">
                <a:moveTo>
                  <a:pt x="4200525" y="501459"/>
                </a:moveTo>
                <a:lnTo>
                  <a:pt x="4200067" y="500341"/>
                </a:lnTo>
                <a:lnTo>
                  <a:pt x="4198201" y="498487"/>
                </a:lnTo>
                <a:lnTo>
                  <a:pt x="4197083" y="498017"/>
                </a:lnTo>
                <a:lnTo>
                  <a:pt x="4194454" y="498017"/>
                </a:lnTo>
                <a:lnTo>
                  <a:pt x="4193336" y="498487"/>
                </a:lnTo>
                <a:lnTo>
                  <a:pt x="4191470" y="500341"/>
                </a:lnTo>
                <a:lnTo>
                  <a:pt x="4191000" y="501459"/>
                </a:lnTo>
                <a:lnTo>
                  <a:pt x="4191000" y="504088"/>
                </a:lnTo>
                <a:lnTo>
                  <a:pt x="4191470" y="505218"/>
                </a:lnTo>
                <a:lnTo>
                  <a:pt x="4193336" y="507072"/>
                </a:lnTo>
                <a:lnTo>
                  <a:pt x="4194454" y="507542"/>
                </a:lnTo>
                <a:lnTo>
                  <a:pt x="4197083" y="507542"/>
                </a:lnTo>
                <a:lnTo>
                  <a:pt x="4198201" y="507072"/>
                </a:lnTo>
                <a:lnTo>
                  <a:pt x="4200067" y="505218"/>
                </a:lnTo>
                <a:lnTo>
                  <a:pt x="4200525" y="504088"/>
                </a:lnTo>
                <a:lnTo>
                  <a:pt x="4200525" y="501459"/>
                </a:lnTo>
                <a:close/>
              </a:path>
              <a:path w="4867275" h="1503679">
                <a:moveTo>
                  <a:pt x="4200525" y="3441"/>
                </a:moveTo>
                <a:lnTo>
                  <a:pt x="4200067" y="2324"/>
                </a:lnTo>
                <a:lnTo>
                  <a:pt x="4198201" y="457"/>
                </a:lnTo>
                <a:lnTo>
                  <a:pt x="4197083" y="0"/>
                </a:lnTo>
                <a:lnTo>
                  <a:pt x="4194454" y="0"/>
                </a:lnTo>
                <a:lnTo>
                  <a:pt x="4193336" y="457"/>
                </a:lnTo>
                <a:lnTo>
                  <a:pt x="4191470" y="2324"/>
                </a:lnTo>
                <a:lnTo>
                  <a:pt x="4191000" y="3441"/>
                </a:lnTo>
                <a:lnTo>
                  <a:pt x="4191000" y="6070"/>
                </a:lnTo>
                <a:lnTo>
                  <a:pt x="4191470" y="7200"/>
                </a:lnTo>
                <a:lnTo>
                  <a:pt x="4193336" y="9055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55"/>
                </a:lnTo>
                <a:lnTo>
                  <a:pt x="4200067" y="7200"/>
                </a:lnTo>
                <a:lnTo>
                  <a:pt x="4200525" y="6070"/>
                </a:lnTo>
                <a:lnTo>
                  <a:pt x="4200525" y="3441"/>
                </a:lnTo>
                <a:close/>
              </a:path>
              <a:path w="4867275" h="1503679">
                <a:moveTo>
                  <a:pt x="4248150" y="1497507"/>
                </a:moveTo>
                <a:lnTo>
                  <a:pt x="4247693" y="1496390"/>
                </a:lnTo>
                <a:lnTo>
                  <a:pt x="4245826" y="1494523"/>
                </a:lnTo>
                <a:lnTo>
                  <a:pt x="4244708" y="1494053"/>
                </a:lnTo>
                <a:lnTo>
                  <a:pt x="4242079" y="1494053"/>
                </a:lnTo>
                <a:lnTo>
                  <a:pt x="4240962" y="1494523"/>
                </a:lnTo>
                <a:lnTo>
                  <a:pt x="4239095" y="1496390"/>
                </a:lnTo>
                <a:lnTo>
                  <a:pt x="4238625" y="1497507"/>
                </a:lnTo>
                <a:lnTo>
                  <a:pt x="4238625" y="1500136"/>
                </a:lnTo>
                <a:lnTo>
                  <a:pt x="4239095" y="1501254"/>
                </a:lnTo>
                <a:lnTo>
                  <a:pt x="4240962" y="1503121"/>
                </a:lnTo>
                <a:lnTo>
                  <a:pt x="4242079" y="1503578"/>
                </a:lnTo>
                <a:lnTo>
                  <a:pt x="4244708" y="1503578"/>
                </a:lnTo>
                <a:lnTo>
                  <a:pt x="4245826" y="1503121"/>
                </a:lnTo>
                <a:lnTo>
                  <a:pt x="4247693" y="1501254"/>
                </a:lnTo>
                <a:lnTo>
                  <a:pt x="4248150" y="1500136"/>
                </a:lnTo>
                <a:lnTo>
                  <a:pt x="4248150" y="1497507"/>
                </a:lnTo>
                <a:close/>
              </a:path>
              <a:path w="4867275" h="1503679">
                <a:moveTo>
                  <a:pt x="4248150" y="999490"/>
                </a:moveTo>
                <a:lnTo>
                  <a:pt x="4247693" y="998359"/>
                </a:lnTo>
                <a:lnTo>
                  <a:pt x="4245826" y="996505"/>
                </a:lnTo>
                <a:lnTo>
                  <a:pt x="4244708" y="996035"/>
                </a:lnTo>
                <a:lnTo>
                  <a:pt x="4242079" y="996035"/>
                </a:lnTo>
                <a:lnTo>
                  <a:pt x="4240962" y="996505"/>
                </a:lnTo>
                <a:lnTo>
                  <a:pt x="4239095" y="998359"/>
                </a:lnTo>
                <a:lnTo>
                  <a:pt x="4238625" y="999490"/>
                </a:lnTo>
                <a:lnTo>
                  <a:pt x="4238625" y="1002118"/>
                </a:lnTo>
                <a:lnTo>
                  <a:pt x="4239095" y="1003236"/>
                </a:lnTo>
                <a:lnTo>
                  <a:pt x="4240962" y="1005103"/>
                </a:lnTo>
                <a:lnTo>
                  <a:pt x="4242079" y="1005560"/>
                </a:lnTo>
                <a:lnTo>
                  <a:pt x="4244708" y="1005560"/>
                </a:lnTo>
                <a:lnTo>
                  <a:pt x="4245826" y="1005103"/>
                </a:lnTo>
                <a:lnTo>
                  <a:pt x="4247693" y="1003236"/>
                </a:lnTo>
                <a:lnTo>
                  <a:pt x="4248150" y="1002118"/>
                </a:lnTo>
                <a:lnTo>
                  <a:pt x="4248150" y="999490"/>
                </a:lnTo>
                <a:close/>
              </a:path>
              <a:path w="4867275" h="1503679">
                <a:moveTo>
                  <a:pt x="4248150" y="501459"/>
                </a:moveTo>
                <a:lnTo>
                  <a:pt x="4247693" y="500341"/>
                </a:lnTo>
                <a:lnTo>
                  <a:pt x="4245826" y="498487"/>
                </a:lnTo>
                <a:lnTo>
                  <a:pt x="4244708" y="498017"/>
                </a:lnTo>
                <a:lnTo>
                  <a:pt x="4242079" y="498017"/>
                </a:lnTo>
                <a:lnTo>
                  <a:pt x="4240962" y="498487"/>
                </a:lnTo>
                <a:lnTo>
                  <a:pt x="4239095" y="500341"/>
                </a:lnTo>
                <a:lnTo>
                  <a:pt x="4238625" y="501459"/>
                </a:lnTo>
                <a:lnTo>
                  <a:pt x="4238625" y="504088"/>
                </a:lnTo>
                <a:lnTo>
                  <a:pt x="4239095" y="505218"/>
                </a:lnTo>
                <a:lnTo>
                  <a:pt x="4240962" y="507072"/>
                </a:lnTo>
                <a:lnTo>
                  <a:pt x="4242079" y="507542"/>
                </a:lnTo>
                <a:lnTo>
                  <a:pt x="4244708" y="507542"/>
                </a:lnTo>
                <a:lnTo>
                  <a:pt x="4245826" y="507072"/>
                </a:lnTo>
                <a:lnTo>
                  <a:pt x="4247693" y="505218"/>
                </a:lnTo>
                <a:lnTo>
                  <a:pt x="4248150" y="504088"/>
                </a:lnTo>
                <a:lnTo>
                  <a:pt x="4248150" y="501459"/>
                </a:lnTo>
                <a:close/>
              </a:path>
              <a:path w="4867275" h="1503679">
                <a:moveTo>
                  <a:pt x="4248150" y="3441"/>
                </a:moveTo>
                <a:lnTo>
                  <a:pt x="4247693" y="2324"/>
                </a:lnTo>
                <a:lnTo>
                  <a:pt x="4245826" y="457"/>
                </a:lnTo>
                <a:lnTo>
                  <a:pt x="4244708" y="0"/>
                </a:lnTo>
                <a:lnTo>
                  <a:pt x="4242079" y="0"/>
                </a:lnTo>
                <a:lnTo>
                  <a:pt x="4240962" y="457"/>
                </a:lnTo>
                <a:lnTo>
                  <a:pt x="4239095" y="2324"/>
                </a:lnTo>
                <a:lnTo>
                  <a:pt x="4238625" y="3441"/>
                </a:lnTo>
                <a:lnTo>
                  <a:pt x="4238625" y="6070"/>
                </a:lnTo>
                <a:lnTo>
                  <a:pt x="4239095" y="7200"/>
                </a:lnTo>
                <a:lnTo>
                  <a:pt x="4240962" y="9055"/>
                </a:lnTo>
                <a:lnTo>
                  <a:pt x="4242079" y="9525"/>
                </a:lnTo>
                <a:lnTo>
                  <a:pt x="4244708" y="9525"/>
                </a:lnTo>
                <a:lnTo>
                  <a:pt x="4245826" y="9055"/>
                </a:lnTo>
                <a:lnTo>
                  <a:pt x="4247693" y="7200"/>
                </a:lnTo>
                <a:lnTo>
                  <a:pt x="4248150" y="6070"/>
                </a:lnTo>
                <a:lnTo>
                  <a:pt x="4248150" y="3441"/>
                </a:lnTo>
                <a:close/>
              </a:path>
              <a:path w="4867275" h="1503679">
                <a:moveTo>
                  <a:pt x="4295775" y="1497507"/>
                </a:moveTo>
                <a:lnTo>
                  <a:pt x="4295318" y="1496390"/>
                </a:lnTo>
                <a:lnTo>
                  <a:pt x="4293451" y="1494523"/>
                </a:lnTo>
                <a:lnTo>
                  <a:pt x="4292333" y="1494053"/>
                </a:lnTo>
                <a:lnTo>
                  <a:pt x="4289704" y="1494053"/>
                </a:lnTo>
                <a:lnTo>
                  <a:pt x="4288587" y="1494523"/>
                </a:lnTo>
                <a:lnTo>
                  <a:pt x="4286720" y="1496390"/>
                </a:lnTo>
                <a:lnTo>
                  <a:pt x="4286250" y="1497507"/>
                </a:lnTo>
                <a:lnTo>
                  <a:pt x="4286250" y="1500136"/>
                </a:lnTo>
                <a:lnTo>
                  <a:pt x="4286720" y="1501254"/>
                </a:lnTo>
                <a:lnTo>
                  <a:pt x="4288587" y="1503121"/>
                </a:lnTo>
                <a:lnTo>
                  <a:pt x="4289704" y="1503578"/>
                </a:lnTo>
                <a:lnTo>
                  <a:pt x="4292333" y="1503578"/>
                </a:lnTo>
                <a:lnTo>
                  <a:pt x="4293451" y="1503121"/>
                </a:lnTo>
                <a:lnTo>
                  <a:pt x="4295318" y="1501254"/>
                </a:lnTo>
                <a:lnTo>
                  <a:pt x="4295775" y="1500136"/>
                </a:lnTo>
                <a:lnTo>
                  <a:pt x="4295775" y="1497507"/>
                </a:lnTo>
                <a:close/>
              </a:path>
              <a:path w="4867275" h="1503679">
                <a:moveTo>
                  <a:pt x="4295775" y="999490"/>
                </a:moveTo>
                <a:lnTo>
                  <a:pt x="4295318" y="998359"/>
                </a:lnTo>
                <a:lnTo>
                  <a:pt x="4293451" y="996505"/>
                </a:lnTo>
                <a:lnTo>
                  <a:pt x="4292333" y="996035"/>
                </a:lnTo>
                <a:lnTo>
                  <a:pt x="4289704" y="996035"/>
                </a:lnTo>
                <a:lnTo>
                  <a:pt x="4288587" y="996505"/>
                </a:lnTo>
                <a:lnTo>
                  <a:pt x="4286720" y="998359"/>
                </a:lnTo>
                <a:lnTo>
                  <a:pt x="4286250" y="999490"/>
                </a:lnTo>
                <a:lnTo>
                  <a:pt x="4286250" y="1002118"/>
                </a:lnTo>
                <a:lnTo>
                  <a:pt x="4286720" y="1003236"/>
                </a:lnTo>
                <a:lnTo>
                  <a:pt x="4288587" y="1005103"/>
                </a:lnTo>
                <a:lnTo>
                  <a:pt x="4289704" y="1005560"/>
                </a:lnTo>
                <a:lnTo>
                  <a:pt x="4292333" y="1005560"/>
                </a:lnTo>
                <a:lnTo>
                  <a:pt x="4293451" y="1005103"/>
                </a:lnTo>
                <a:lnTo>
                  <a:pt x="4295318" y="1003236"/>
                </a:lnTo>
                <a:lnTo>
                  <a:pt x="4295775" y="1002118"/>
                </a:lnTo>
                <a:lnTo>
                  <a:pt x="4295775" y="999490"/>
                </a:lnTo>
                <a:close/>
              </a:path>
              <a:path w="4867275" h="1503679">
                <a:moveTo>
                  <a:pt x="4295775" y="501459"/>
                </a:moveTo>
                <a:lnTo>
                  <a:pt x="4295318" y="500341"/>
                </a:lnTo>
                <a:lnTo>
                  <a:pt x="4293451" y="498487"/>
                </a:lnTo>
                <a:lnTo>
                  <a:pt x="4292333" y="498017"/>
                </a:lnTo>
                <a:lnTo>
                  <a:pt x="4289704" y="498017"/>
                </a:lnTo>
                <a:lnTo>
                  <a:pt x="4288587" y="498487"/>
                </a:lnTo>
                <a:lnTo>
                  <a:pt x="4286720" y="500341"/>
                </a:lnTo>
                <a:lnTo>
                  <a:pt x="4286250" y="501459"/>
                </a:lnTo>
                <a:lnTo>
                  <a:pt x="4286250" y="504088"/>
                </a:lnTo>
                <a:lnTo>
                  <a:pt x="4286720" y="505218"/>
                </a:lnTo>
                <a:lnTo>
                  <a:pt x="4288587" y="507072"/>
                </a:lnTo>
                <a:lnTo>
                  <a:pt x="4289704" y="507542"/>
                </a:lnTo>
                <a:lnTo>
                  <a:pt x="4292333" y="507542"/>
                </a:lnTo>
                <a:lnTo>
                  <a:pt x="4293451" y="507072"/>
                </a:lnTo>
                <a:lnTo>
                  <a:pt x="4295318" y="505218"/>
                </a:lnTo>
                <a:lnTo>
                  <a:pt x="4295775" y="504088"/>
                </a:lnTo>
                <a:lnTo>
                  <a:pt x="4295775" y="501459"/>
                </a:lnTo>
                <a:close/>
              </a:path>
              <a:path w="4867275" h="1503679">
                <a:moveTo>
                  <a:pt x="4295775" y="3441"/>
                </a:moveTo>
                <a:lnTo>
                  <a:pt x="4295318" y="2324"/>
                </a:lnTo>
                <a:lnTo>
                  <a:pt x="4293451" y="457"/>
                </a:lnTo>
                <a:lnTo>
                  <a:pt x="4292333" y="0"/>
                </a:lnTo>
                <a:lnTo>
                  <a:pt x="4289704" y="0"/>
                </a:lnTo>
                <a:lnTo>
                  <a:pt x="4288587" y="457"/>
                </a:lnTo>
                <a:lnTo>
                  <a:pt x="4286720" y="2324"/>
                </a:lnTo>
                <a:lnTo>
                  <a:pt x="4286250" y="3441"/>
                </a:lnTo>
                <a:lnTo>
                  <a:pt x="4286250" y="6070"/>
                </a:lnTo>
                <a:lnTo>
                  <a:pt x="4286720" y="7200"/>
                </a:lnTo>
                <a:lnTo>
                  <a:pt x="4288587" y="9055"/>
                </a:lnTo>
                <a:lnTo>
                  <a:pt x="4289704" y="9525"/>
                </a:lnTo>
                <a:lnTo>
                  <a:pt x="4292333" y="9525"/>
                </a:lnTo>
                <a:lnTo>
                  <a:pt x="4293451" y="9055"/>
                </a:lnTo>
                <a:lnTo>
                  <a:pt x="4295318" y="7200"/>
                </a:lnTo>
                <a:lnTo>
                  <a:pt x="4295775" y="6070"/>
                </a:lnTo>
                <a:lnTo>
                  <a:pt x="4295775" y="3441"/>
                </a:lnTo>
                <a:close/>
              </a:path>
              <a:path w="4867275" h="1503679">
                <a:moveTo>
                  <a:pt x="4343400" y="1497507"/>
                </a:moveTo>
                <a:lnTo>
                  <a:pt x="4342943" y="1496390"/>
                </a:lnTo>
                <a:lnTo>
                  <a:pt x="4341076" y="1494523"/>
                </a:lnTo>
                <a:lnTo>
                  <a:pt x="4339958" y="1494053"/>
                </a:lnTo>
                <a:lnTo>
                  <a:pt x="4337329" y="1494053"/>
                </a:lnTo>
                <a:lnTo>
                  <a:pt x="4336199" y="1494523"/>
                </a:lnTo>
                <a:lnTo>
                  <a:pt x="4334345" y="1496390"/>
                </a:lnTo>
                <a:lnTo>
                  <a:pt x="4333875" y="1497507"/>
                </a:lnTo>
                <a:lnTo>
                  <a:pt x="4333875" y="1500136"/>
                </a:lnTo>
                <a:lnTo>
                  <a:pt x="4334345" y="1501254"/>
                </a:lnTo>
                <a:lnTo>
                  <a:pt x="4336199" y="1503121"/>
                </a:lnTo>
                <a:lnTo>
                  <a:pt x="4337329" y="1503578"/>
                </a:lnTo>
                <a:lnTo>
                  <a:pt x="4339958" y="1503578"/>
                </a:lnTo>
                <a:lnTo>
                  <a:pt x="4341076" y="1503121"/>
                </a:lnTo>
                <a:lnTo>
                  <a:pt x="4342943" y="1501254"/>
                </a:lnTo>
                <a:lnTo>
                  <a:pt x="4343400" y="1500136"/>
                </a:lnTo>
                <a:lnTo>
                  <a:pt x="4343400" y="1497507"/>
                </a:lnTo>
                <a:close/>
              </a:path>
              <a:path w="4867275" h="1503679">
                <a:moveTo>
                  <a:pt x="4343400" y="999490"/>
                </a:moveTo>
                <a:lnTo>
                  <a:pt x="4342943" y="998359"/>
                </a:lnTo>
                <a:lnTo>
                  <a:pt x="4341076" y="996505"/>
                </a:lnTo>
                <a:lnTo>
                  <a:pt x="4339958" y="996035"/>
                </a:lnTo>
                <a:lnTo>
                  <a:pt x="4337329" y="996035"/>
                </a:lnTo>
                <a:lnTo>
                  <a:pt x="4336199" y="996505"/>
                </a:lnTo>
                <a:lnTo>
                  <a:pt x="4334345" y="998359"/>
                </a:lnTo>
                <a:lnTo>
                  <a:pt x="4333875" y="999490"/>
                </a:lnTo>
                <a:lnTo>
                  <a:pt x="4333875" y="1002118"/>
                </a:lnTo>
                <a:lnTo>
                  <a:pt x="4334345" y="1003236"/>
                </a:lnTo>
                <a:lnTo>
                  <a:pt x="4336199" y="1005103"/>
                </a:lnTo>
                <a:lnTo>
                  <a:pt x="4337329" y="1005560"/>
                </a:lnTo>
                <a:lnTo>
                  <a:pt x="4339958" y="1005560"/>
                </a:lnTo>
                <a:lnTo>
                  <a:pt x="4341076" y="1005103"/>
                </a:lnTo>
                <a:lnTo>
                  <a:pt x="4342943" y="1003236"/>
                </a:lnTo>
                <a:lnTo>
                  <a:pt x="4343400" y="1002118"/>
                </a:lnTo>
                <a:lnTo>
                  <a:pt x="4343400" y="999490"/>
                </a:lnTo>
                <a:close/>
              </a:path>
              <a:path w="4867275" h="1503679">
                <a:moveTo>
                  <a:pt x="4343400" y="501459"/>
                </a:moveTo>
                <a:lnTo>
                  <a:pt x="4342943" y="500341"/>
                </a:lnTo>
                <a:lnTo>
                  <a:pt x="4341076" y="498487"/>
                </a:lnTo>
                <a:lnTo>
                  <a:pt x="4339958" y="498017"/>
                </a:lnTo>
                <a:lnTo>
                  <a:pt x="4337329" y="498017"/>
                </a:lnTo>
                <a:lnTo>
                  <a:pt x="4336199" y="498487"/>
                </a:lnTo>
                <a:lnTo>
                  <a:pt x="4334345" y="500341"/>
                </a:lnTo>
                <a:lnTo>
                  <a:pt x="4333875" y="501459"/>
                </a:lnTo>
                <a:lnTo>
                  <a:pt x="4333875" y="504088"/>
                </a:lnTo>
                <a:lnTo>
                  <a:pt x="4334345" y="505218"/>
                </a:lnTo>
                <a:lnTo>
                  <a:pt x="4336199" y="507072"/>
                </a:lnTo>
                <a:lnTo>
                  <a:pt x="4337329" y="507542"/>
                </a:lnTo>
                <a:lnTo>
                  <a:pt x="4339958" y="507542"/>
                </a:lnTo>
                <a:lnTo>
                  <a:pt x="4341076" y="507072"/>
                </a:lnTo>
                <a:lnTo>
                  <a:pt x="4342943" y="505218"/>
                </a:lnTo>
                <a:lnTo>
                  <a:pt x="4343400" y="504088"/>
                </a:lnTo>
                <a:lnTo>
                  <a:pt x="4343400" y="501459"/>
                </a:lnTo>
                <a:close/>
              </a:path>
              <a:path w="4867275" h="1503679">
                <a:moveTo>
                  <a:pt x="4343400" y="3441"/>
                </a:moveTo>
                <a:lnTo>
                  <a:pt x="4342943" y="2324"/>
                </a:lnTo>
                <a:lnTo>
                  <a:pt x="4341076" y="457"/>
                </a:lnTo>
                <a:lnTo>
                  <a:pt x="4339958" y="0"/>
                </a:lnTo>
                <a:lnTo>
                  <a:pt x="4337329" y="0"/>
                </a:lnTo>
                <a:lnTo>
                  <a:pt x="4336199" y="457"/>
                </a:lnTo>
                <a:lnTo>
                  <a:pt x="4334345" y="2324"/>
                </a:lnTo>
                <a:lnTo>
                  <a:pt x="4333875" y="3441"/>
                </a:lnTo>
                <a:lnTo>
                  <a:pt x="4333875" y="6070"/>
                </a:lnTo>
                <a:lnTo>
                  <a:pt x="4334345" y="7200"/>
                </a:lnTo>
                <a:lnTo>
                  <a:pt x="4336199" y="9055"/>
                </a:lnTo>
                <a:lnTo>
                  <a:pt x="4337329" y="9525"/>
                </a:lnTo>
                <a:lnTo>
                  <a:pt x="4339958" y="9525"/>
                </a:lnTo>
                <a:lnTo>
                  <a:pt x="4341076" y="9055"/>
                </a:lnTo>
                <a:lnTo>
                  <a:pt x="4342943" y="7200"/>
                </a:lnTo>
                <a:lnTo>
                  <a:pt x="4343400" y="6070"/>
                </a:lnTo>
                <a:lnTo>
                  <a:pt x="4343400" y="3441"/>
                </a:lnTo>
                <a:close/>
              </a:path>
              <a:path w="4867275" h="1503679">
                <a:moveTo>
                  <a:pt x="4391025" y="1497507"/>
                </a:moveTo>
                <a:lnTo>
                  <a:pt x="4390568" y="1496390"/>
                </a:lnTo>
                <a:lnTo>
                  <a:pt x="4388701" y="1494523"/>
                </a:lnTo>
                <a:lnTo>
                  <a:pt x="4387583" y="1494053"/>
                </a:lnTo>
                <a:lnTo>
                  <a:pt x="4384954" y="1494053"/>
                </a:lnTo>
                <a:lnTo>
                  <a:pt x="4383824" y="1494523"/>
                </a:lnTo>
                <a:lnTo>
                  <a:pt x="4381970" y="1496390"/>
                </a:lnTo>
                <a:lnTo>
                  <a:pt x="4381500" y="1497507"/>
                </a:lnTo>
                <a:lnTo>
                  <a:pt x="4381500" y="1500136"/>
                </a:lnTo>
                <a:lnTo>
                  <a:pt x="4381970" y="1501254"/>
                </a:lnTo>
                <a:lnTo>
                  <a:pt x="4383824" y="1503121"/>
                </a:lnTo>
                <a:lnTo>
                  <a:pt x="4384954" y="1503578"/>
                </a:lnTo>
                <a:lnTo>
                  <a:pt x="4387583" y="1503578"/>
                </a:lnTo>
                <a:lnTo>
                  <a:pt x="4388701" y="1503121"/>
                </a:lnTo>
                <a:lnTo>
                  <a:pt x="4390568" y="1501254"/>
                </a:lnTo>
                <a:lnTo>
                  <a:pt x="4391025" y="1500136"/>
                </a:lnTo>
                <a:lnTo>
                  <a:pt x="4391025" y="1497507"/>
                </a:lnTo>
                <a:close/>
              </a:path>
              <a:path w="4867275" h="1503679">
                <a:moveTo>
                  <a:pt x="4391025" y="999490"/>
                </a:moveTo>
                <a:lnTo>
                  <a:pt x="4390568" y="998359"/>
                </a:lnTo>
                <a:lnTo>
                  <a:pt x="4388701" y="996505"/>
                </a:lnTo>
                <a:lnTo>
                  <a:pt x="4387583" y="996035"/>
                </a:lnTo>
                <a:lnTo>
                  <a:pt x="4384954" y="996035"/>
                </a:lnTo>
                <a:lnTo>
                  <a:pt x="4383824" y="996505"/>
                </a:lnTo>
                <a:lnTo>
                  <a:pt x="4381970" y="998359"/>
                </a:lnTo>
                <a:lnTo>
                  <a:pt x="4381500" y="999490"/>
                </a:lnTo>
                <a:lnTo>
                  <a:pt x="4381500" y="1002118"/>
                </a:lnTo>
                <a:lnTo>
                  <a:pt x="4381970" y="1003236"/>
                </a:lnTo>
                <a:lnTo>
                  <a:pt x="4383824" y="1005103"/>
                </a:lnTo>
                <a:lnTo>
                  <a:pt x="4384954" y="1005560"/>
                </a:lnTo>
                <a:lnTo>
                  <a:pt x="4387583" y="1005560"/>
                </a:lnTo>
                <a:lnTo>
                  <a:pt x="4388701" y="1005103"/>
                </a:lnTo>
                <a:lnTo>
                  <a:pt x="4390568" y="1003236"/>
                </a:lnTo>
                <a:lnTo>
                  <a:pt x="4391025" y="1002118"/>
                </a:lnTo>
                <a:lnTo>
                  <a:pt x="4391025" y="999490"/>
                </a:lnTo>
                <a:close/>
              </a:path>
              <a:path w="4867275" h="1503679">
                <a:moveTo>
                  <a:pt x="4391025" y="501459"/>
                </a:moveTo>
                <a:lnTo>
                  <a:pt x="4390568" y="500341"/>
                </a:lnTo>
                <a:lnTo>
                  <a:pt x="4388701" y="498487"/>
                </a:lnTo>
                <a:lnTo>
                  <a:pt x="4387583" y="498017"/>
                </a:lnTo>
                <a:lnTo>
                  <a:pt x="4384954" y="498017"/>
                </a:lnTo>
                <a:lnTo>
                  <a:pt x="4383824" y="498487"/>
                </a:lnTo>
                <a:lnTo>
                  <a:pt x="4381970" y="500341"/>
                </a:lnTo>
                <a:lnTo>
                  <a:pt x="4381500" y="501459"/>
                </a:lnTo>
                <a:lnTo>
                  <a:pt x="4381500" y="504088"/>
                </a:lnTo>
                <a:lnTo>
                  <a:pt x="4381970" y="505218"/>
                </a:lnTo>
                <a:lnTo>
                  <a:pt x="4383824" y="507072"/>
                </a:lnTo>
                <a:lnTo>
                  <a:pt x="4384954" y="507542"/>
                </a:lnTo>
                <a:lnTo>
                  <a:pt x="4387583" y="507542"/>
                </a:lnTo>
                <a:lnTo>
                  <a:pt x="4388701" y="507072"/>
                </a:lnTo>
                <a:lnTo>
                  <a:pt x="4390568" y="505218"/>
                </a:lnTo>
                <a:lnTo>
                  <a:pt x="4391025" y="504088"/>
                </a:lnTo>
                <a:lnTo>
                  <a:pt x="4391025" y="501459"/>
                </a:lnTo>
                <a:close/>
              </a:path>
              <a:path w="4867275" h="1503679">
                <a:moveTo>
                  <a:pt x="4391025" y="3441"/>
                </a:moveTo>
                <a:lnTo>
                  <a:pt x="4390568" y="2324"/>
                </a:lnTo>
                <a:lnTo>
                  <a:pt x="4388701" y="457"/>
                </a:lnTo>
                <a:lnTo>
                  <a:pt x="4387583" y="0"/>
                </a:lnTo>
                <a:lnTo>
                  <a:pt x="4384954" y="0"/>
                </a:lnTo>
                <a:lnTo>
                  <a:pt x="4383824" y="457"/>
                </a:lnTo>
                <a:lnTo>
                  <a:pt x="4381970" y="2324"/>
                </a:lnTo>
                <a:lnTo>
                  <a:pt x="4381500" y="3441"/>
                </a:lnTo>
                <a:lnTo>
                  <a:pt x="4381500" y="6070"/>
                </a:lnTo>
                <a:lnTo>
                  <a:pt x="4381970" y="7200"/>
                </a:lnTo>
                <a:lnTo>
                  <a:pt x="4383824" y="9055"/>
                </a:lnTo>
                <a:lnTo>
                  <a:pt x="4384954" y="9525"/>
                </a:lnTo>
                <a:lnTo>
                  <a:pt x="4387583" y="9525"/>
                </a:lnTo>
                <a:lnTo>
                  <a:pt x="4388701" y="9055"/>
                </a:lnTo>
                <a:lnTo>
                  <a:pt x="4390568" y="7200"/>
                </a:lnTo>
                <a:lnTo>
                  <a:pt x="4391025" y="6070"/>
                </a:lnTo>
                <a:lnTo>
                  <a:pt x="4391025" y="3441"/>
                </a:lnTo>
                <a:close/>
              </a:path>
              <a:path w="4867275" h="1503679">
                <a:moveTo>
                  <a:pt x="4438650" y="1497507"/>
                </a:moveTo>
                <a:lnTo>
                  <a:pt x="4438193" y="1496390"/>
                </a:lnTo>
                <a:lnTo>
                  <a:pt x="4436326" y="1494523"/>
                </a:lnTo>
                <a:lnTo>
                  <a:pt x="4435208" y="1494053"/>
                </a:lnTo>
                <a:lnTo>
                  <a:pt x="4432579" y="1494053"/>
                </a:lnTo>
                <a:lnTo>
                  <a:pt x="4431449" y="1494523"/>
                </a:lnTo>
                <a:lnTo>
                  <a:pt x="4429595" y="1496390"/>
                </a:lnTo>
                <a:lnTo>
                  <a:pt x="4429125" y="1497507"/>
                </a:lnTo>
                <a:lnTo>
                  <a:pt x="4429125" y="1500136"/>
                </a:lnTo>
                <a:lnTo>
                  <a:pt x="4429595" y="1501254"/>
                </a:lnTo>
                <a:lnTo>
                  <a:pt x="4431449" y="1503121"/>
                </a:lnTo>
                <a:lnTo>
                  <a:pt x="4432579" y="1503578"/>
                </a:lnTo>
                <a:lnTo>
                  <a:pt x="4435208" y="1503578"/>
                </a:lnTo>
                <a:lnTo>
                  <a:pt x="4436326" y="1503121"/>
                </a:lnTo>
                <a:lnTo>
                  <a:pt x="4438193" y="1501254"/>
                </a:lnTo>
                <a:lnTo>
                  <a:pt x="4438650" y="1500136"/>
                </a:lnTo>
                <a:lnTo>
                  <a:pt x="4438650" y="1497507"/>
                </a:lnTo>
                <a:close/>
              </a:path>
              <a:path w="4867275" h="1503679">
                <a:moveTo>
                  <a:pt x="4438650" y="999490"/>
                </a:moveTo>
                <a:lnTo>
                  <a:pt x="4438193" y="998359"/>
                </a:lnTo>
                <a:lnTo>
                  <a:pt x="4436326" y="996505"/>
                </a:lnTo>
                <a:lnTo>
                  <a:pt x="4435208" y="996035"/>
                </a:lnTo>
                <a:lnTo>
                  <a:pt x="4432579" y="996035"/>
                </a:lnTo>
                <a:lnTo>
                  <a:pt x="4431449" y="996505"/>
                </a:lnTo>
                <a:lnTo>
                  <a:pt x="4429595" y="998359"/>
                </a:lnTo>
                <a:lnTo>
                  <a:pt x="4429125" y="999490"/>
                </a:lnTo>
                <a:lnTo>
                  <a:pt x="4429125" y="1002118"/>
                </a:lnTo>
                <a:lnTo>
                  <a:pt x="4429595" y="1003236"/>
                </a:lnTo>
                <a:lnTo>
                  <a:pt x="4431449" y="1005103"/>
                </a:lnTo>
                <a:lnTo>
                  <a:pt x="4432579" y="1005560"/>
                </a:lnTo>
                <a:lnTo>
                  <a:pt x="4435208" y="1005560"/>
                </a:lnTo>
                <a:lnTo>
                  <a:pt x="4436326" y="1005103"/>
                </a:lnTo>
                <a:lnTo>
                  <a:pt x="4438193" y="1003236"/>
                </a:lnTo>
                <a:lnTo>
                  <a:pt x="4438650" y="1002118"/>
                </a:lnTo>
                <a:lnTo>
                  <a:pt x="4438650" y="999490"/>
                </a:lnTo>
                <a:close/>
              </a:path>
              <a:path w="4867275" h="1503679">
                <a:moveTo>
                  <a:pt x="4438650" y="501459"/>
                </a:moveTo>
                <a:lnTo>
                  <a:pt x="4438193" y="500341"/>
                </a:lnTo>
                <a:lnTo>
                  <a:pt x="4436326" y="498487"/>
                </a:lnTo>
                <a:lnTo>
                  <a:pt x="4435208" y="498017"/>
                </a:lnTo>
                <a:lnTo>
                  <a:pt x="4432579" y="498017"/>
                </a:lnTo>
                <a:lnTo>
                  <a:pt x="4431449" y="498487"/>
                </a:lnTo>
                <a:lnTo>
                  <a:pt x="4429595" y="500341"/>
                </a:lnTo>
                <a:lnTo>
                  <a:pt x="4429125" y="501459"/>
                </a:lnTo>
                <a:lnTo>
                  <a:pt x="4429125" y="504088"/>
                </a:lnTo>
                <a:lnTo>
                  <a:pt x="4429595" y="505218"/>
                </a:lnTo>
                <a:lnTo>
                  <a:pt x="4431449" y="507072"/>
                </a:lnTo>
                <a:lnTo>
                  <a:pt x="4432579" y="507542"/>
                </a:lnTo>
                <a:lnTo>
                  <a:pt x="4435208" y="507542"/>
                </a:lnTo>
                <a:lnTo>
                  <a:pt x="4436326" y="507072"/>
                </a:lnTo>
                <a:lnTo>
                  <a:pt x="4438193" y="505218"/>
                </a:lnTo>
                <a:lnTo>
                  <a:pt x="4438650" y="504088"/>
                </a:lnTo>
                <a:lnTo>
                  <a:pt x="4438650" y="501459"/>
                </a:lnTo>
                <a:close/>
              </a:path>
              <a:path w="4867275" h="1503679">
                <a:moveTo>
                  <a:pt x="4438650" y="3441"/>
                </a:moveTo>
                <a:lnTo>
                  <a:pt x="4438193" y="2324"/>
                </a:lnTo>
                <a:lnTo>
                  <a:pt x="4436326" y="457"/>
                </a:lnTo>
                <a:lnTo>
                  <a:pt x="4435208" y="0"/>
                </a:lnTo>
                <a:lnTo>
                  <a:pt x="4432579" y="0"/>
                </a:lnTo>
                <a:lnTo>
                  <a:pt x="4431449" y="457"/>
                </a:lnTo>
                <a:lnTo>
                  <a:pt x="4429595" y="2324"/>
                </a:lnTo>
                <a:lnTo>
                  <a:pt x="4429125" y="3441"/>
                </a:lnTo>
                <a:lnTo>
                  <a:pt x="4429125" y="6070"/>
                </a:lnTo>
                <a:lnTo>
                  <a:pt x="4429595" y="7200"/>
                </a:lnTo>
                <a:lnTo>
                  <a:pt x="4431449" y="9055"/>
                </a:lnTo>
                <a:lnTo>
                  <a:pt x="4432579" y="9525"/>
                </a:lnTo>
                <a:lnTo>
                  <a:pt x="4435208" y="9525"/>
                </a:lnTo>
                <a:lnTo>
                  <a:pt x="4436326" y="9055"/>
                </a:lnTo>
                <a:lnTo>
                  <a:pt x="4438193" y="7200"/>
                </a:lnTo>
                <a:lnTo>
                  <a:pt x="4438650" y="6070"/>
                </a:lnTo>
                <a:lnTo>
                  <a:pt x="4438650" y="3441"/>
                </a:lnTo>
                <a:close/>
              </a:path>
              <a:path w="4867275" h="1503679">
                <a:moveTo>
                  <a:pt x="4486275" y="1497507"/>
                </a:moveTo>
                <a:lnTo>
                  <a:pt x="4485818" y="1496390"/>
                </a:lnTo>
                <a:lnTo>
                  <a:pt x="4483951" y="1494523"/>
                </a:lnTo>
                <a:lnTo>
                  <a:pt x="4482833" y="1494053"/>
                </a:lnTo>
                <a:lnTo>
                  <a:pt x="4480204" y="1494053"/>
                </a:lnTo>
                <a:lnTo>
                  <a:pt x="4479087" y="1494523"/>
                </a:lnTo>
                <a:lnTo>
                  <a:pt x="4477220" y="1496390"/>
                </a:lnTo>
                <a:lnTo>
                  <a:pt x="4476750" y="1497507"/>
                </a:lnTo>
                <a:lnTo>
                  <a:pt x="4476750" y="1500136"/>
                </a:lnTo>
                <a:lnTo>
                  <a:pt x="4477220" y="1501254"/>
                </a:lnTo>
                <a:lnTo>
                  <a:pt x="4479087" y="1503121"/>
                </a:lnTo>
                <a:lnTo>
                  <a:pt x="4480204" y="1503578"/>
                </a:lnTo>
                <a:lnTo>
                  <a:pt x="4482833" y="1503578"/>
                </a:lnTo>
                <a:lnTo>
                  <a:pt x="4483951" y="1503121"/>
                </a:lnTo>
                <a:lnTo>
                  <a:pt x="4485818" y="1501254"/>
                </a:lnTo>
                <a:lnTo>
                  <a:pt x="4486275" y="1500136"/>
                </a:lnTo>
                <a:lnTo>
                  <a:pt x="4486275" y="1497507"/>
                </a:lnTo>
                <a:close/>
              </a:path>
              <a:path w="4867275" h="1503679">
                <a:moveTo>
                  <a:pt x="4486275" y="999490"/>
                </a:moveTo>
                <a:lnTo>
                  <a:pt x="4485818" y="998359"/>
                </a:lnTo>
                <a:lnTo>
                  <a:pt x="4483951" y="996505"/>
                </a:lnTo>
                <a:lnTo>
                  <a:pt x="4482833" y="996035"/>
                </a:lnTo>
                <a:lnTo>
                  <a:pt x="4480204" y="996035"/>
                </a:lnTo>
                <a:lnTo>
                  <a:pt x="4479087" y="996505"/>
                </a:lnTo>
                <a:lnTo>
                  <a:pt x="4477220" y="998359"/>
                </a:lnTo>
                <a:lnTo>
                  <a:pt x="4476750" y="999490"/>
                </a:lnTo>
                <a:lnTo>
                  <a:pt x="4476750" y="1002118"/>
                </a:lnTo>
                <a:lnTo>
                  <a:pt x="4477220" y="1003236"/>
                </a:lnTo>
                <a:lnTo>
                  <a:pt x="4479087" y="1005103"/>
                </a:lnTo>
                <a:lnTo>
                  <a:pt x="4480204" y="1005560"/>
                </a:lnTo>
                <a:lnTo>
                  <a:pt x="4482833" y="1005560"/>
                </a:lnTo>
                <a:lnTo>
                  <a:pt x="4483951" y="1005103"/>
                </a:lnTo>
                <a:lnTo>
                  <a:pt x="4485818" y="1003236"/>
                </a:lnTo>
                <a:lnTo>
                  <a:pt x="4486275" y="1002118"/>
                </a:lnTo>
                <a:lnTo>
                  <a:pt x="4486275" y="999490"/>
                </a:lnTo>
                <a:close/>
              </a:path>
              <a:path w="4867275" h="1503679">
                <a:moveTo>
                  <a:pt x="4486275" y="501459"/>
                </a:moveTo>
                <a:lnTo>
                  <a:pt x="4485818" y="500341"/>
                </a:lnTo>
                <a:lnTo>
                  <a:pt x="4483951" y="498487"/>
                </a:lnTo>
                <a:lnTo>
                  <a:pt x="4482833" y="498017"/>
                </a:lnTo>
                <a:lnTo>
                  <a:pt x="4480204" y="498017"/>
                </a:lnTo>
                <a:lnTo>
                  <a:pt x="4479087" y="498487"/>
                </a:lnTo>
                <a:lnTo>
                  <a:pt x="4477220" y="500341"/>
                </a:lnTo>
                <a:lnTo>
                  <a:pt x="4476750" y="501459"/>
                </a:lnTo>
                <a:lnTo>
                  <a:pt x="4476750" y="504088"/>
                </a:lnTo>
                <a:lnTo>
                  <a:pt x="4477220" y="505218"/>
                </a:lnTo>
                <a:lnTo>
                  <a:pt x="4479087" y="507072"/>
                </a:lnTo>
                <a:lnTo>
                  <a:pt x="4480204" y="507542"/>
                </a:lnTo>
                <a:lnTo>
                  <a:pt x="4482833" y="507542"/>
                </a:lnTo>
                <a:lnTo>
                  <a:pt x="4483951" y="507072"/>
                </a:lnTo>
                <a:lnTo>
                  <a:pt x="4485818" y="505218"/>
                </a:lnTo>
                <a:lnTo>
                  <a:pt x="4486275" y="504088"/>
                </a:lnTo>
                <a:lnTo>
                  <a:pt x="4486275" y="501459"/>
                </a:lnTo>
                <a:close/>
              </a:path>
              <a:path w="4867275" h="1503679">
                <a:moveTo>
                  <a:pt x="4486275" y="3441"/>
                </a:moveTo>
                <a:lnTo>
                  <a:pt x="4485818" y="2324"/>
                </a:lnTo>
                <a:lnTo>
                  <a:pt x="4483951" y="457"/>
                </a:lnTo>
                <a:lnTo>
                  <a:pt x="4482833" y="0"/>
                </a:lnTo>
                <a:lnTo>
                  <a:pt x="4480204" y="0"/>
                </a:lnTo>
                <a:lnTo>
                  <a:pt x="4479087" y="457"/>
                </a:lnTo>
                <a:lnTo>
                  <a:pt x="4477220" y="2324"/>
                </a:lnTo>
                <a:lnTo>
                  <a:pt x="4476750" y="3441"/>
                </a:lnTo>
                <a:lnTo>
                  <a:pt x="4476750" y="6070"/>
                </a:lnTo>
                <a:lnTo>
                  <a:pt x="4477220" y="7200"/>
                </a:lnTo>
                <a:lnTo>
                  <a:pt x="4479087" y="9055"/>
                </a:lnTo>
                <a:lnTo>
                  <a:pt x="4480204" y="9525"/>
                </a:lnTo>
                <a:lnTo>
                  <a:pt x="4482833" y="9525"/>
                </a:lnTo>
                <a:lnTo>
                  <a:pt x="4483951" y="9055"/>
                </a:lnTo>
                <a:lnTo>
                  <a:pt x="4485818" y="7200"/>
                </a:lnTo>
                <a:lnTo>
                  <a:pt x="4486275" y="6070"/>
                </a:lnTo>
                <a:lnTo>
                  <a:pt x="4486275" y="3441"/>
                </a:lnTo>
                <a:close/>
              </a:path>
              <a:path w="4867275" h="1503679">
                <a:moveTo>
                  <a:pt x="4533900" y="1497507"/>
                </a:moveTo>
                <a:lnTo>
                  <a:pt x="4533443" y="1496390"/>
                </a:lnTo>
                <a:lnTo>
                  <a:pt x="4531576" y="1494523"/>
                </a:lnTo>
                <a:lnTo>
                  <a:pt x="4530458" y="1494053"/>
                </a:lnTo>
                <a:lnTo>
                  <a:pt x="4527829" y="1494053"/>
                </a:lnTo>
                <a:lnTo>
                  <a:pt x="4526712" y="1494523"/>
                </a:lnTo>
                <a:lnTo>
                  <a:pt x="4524845" y="1496390"/>
                </a:lnTo>
                <a:lnTo>
                  <a:pt x="4524375" y="1497507"/>
                </a:lnTo>
                <a:lnTo>
                  <a:pt x="4524375" y="1500136"/>
                </a:lnTo>
                <a:lnTo>
                  <a:pt x="4524845" y="1501254"/>
                </a:lnTo>
                <a:lnTo>
                  <a:pt x="4526712" y="1503121"/>
                </a:lnTo>
                <a:lnTo>
                  <a:pt x="4527829" y="1503578"/>
                </a:lnTo>
                <a:lnTo>
                  <a:pt x="4530458" y="1503578"/>
                </a:lnTo>
                <a:lnTo>
                  <a:pt x="4531576" y="1503121"/>
                </a:lnTo>
                <a:lnTo>
                  <a:pt x="4533443" y="1501254"/>
                </a:lnTo>
                <a:lnTo>
                  <a:pt x="4533900" y="1500136"/>
                </a:lnTo>
                <a:lnTo>
                  <a:pt x="4533900" y="1497507"/>
                </a:lnTo>
                <a:close/>
              </a:path>
              <a:path w="4867275" h="1503679">
                <a:moveTo>
                  <a:pt x="4533900" y="999490"/>
                </a:moveTo>
                <a:lnTo>
                  <a:pt x="4533443" y="998359"/>
                </a:lnTo>
                <a:lnTo>
                  <a:pt x="4531576" y="996505"/>
                </a:lnTo>
                <a:lnTo>
                  <a:pt x="4530458" y="996035"/>
                </a:lnTo>
                <a:lnTo>
                  <a:pt x="4527829" y="996035"/>
                </a:lnTo>
                <a:lnTo>
                  <a:pt x="4526712" y="996505"/>
                </a:lnTo>
                <a:lnTo>
                  <a:pt x="4524845" y="998359"/>
                </a:lnTo>
                <a:lnTo>
                  <a:pt x="4524375" y="999490"/>
                </a:lnTo>
                <a:lnTo>
                  <a:pt x="4524375" y="1002118"/>
                </a:lnTo>
                <a:lnTo>
                  <a:pt x="4524845" y="1003236"/>
                </a:lnTo>
                <a:lnTo>
                  <a:pt x="4526712" y="1005103"/>
                </a:lnTo>
                <a:lnTo>
                  <a:pt x="4527829" y="1005560"/>
                </a:lnTo>
                <a:lnTo>
                  <a:pt x="4530458" y="1005560"/>
                </a:lnTo>
                <a:lnTo>
                  <a:pt x="4531576" y="1005103"/>
                </a:lnTo>
                <a:lnTo>
                  <a:pt x="4533443" y="1003236"/>
                </a:lnTo>
                <a:lnTo>
                  <a:pt x="4533900" y="1002118"/>
                </a:lnTo>
                <a:lnTo>
                  <a:pt x="4533900" y="999490"/>
                </a:lnTo>
                <a:close/>
              </a:path>
              <a:path w="4867275" h="1503679">
                <a:moveTo>
                  <a:pt x="4533900" y="501459"/>
                </a:moveTo>
                <a:lnTo>
                  <a:pt x="4533443" y="500341"/>
                </a:lnTo>
                <a:lnTo>
                  <a:pt x="4531576" y="498487"/>
                </a:lnTo>
                <a:lnTo>
                  <a:pt x="4530458" y="498017"/>
                </a:lnTo>
                <a:lnTo>
                  <a:pt x="4527829" y="498017"/>
                </a:lnTo>
                <a:lnTo>
                  <a:pt x="4526712" y="498487"/>
                </a:lnTo>
                <a:lnTo>
                  <a:pt x="4524845" y="500341"/>
                </a:lnTo>
                <a:lnTo>
                  <a:pt x="4524375" y="501459"/>
                </a:lnTo>
                <a:lnTo>
                  <a:pt x="4524375" y="504088"/>
                </a:lnTo>
                <a:lnTo>
                  <a:pt x="4524845" y="505218"/>
                </a:lnTo>
                <a:lnTo>
                  <a:pt x="4526712" y="507072"/>
                </a:lnTo>
                <a:lnTo>
                  <a:pt x="4527829" y="507542"/>
                </a:lnTo>
                <a:lnTo>
                  <a:pt x="4530458" y="507542"/>
                </a:lnTo>
                <a:lnTo>
                  <a:pt x="4531576" y="507072"/>
                </a:lnTo>
                <a:lnTo>
                  <a:pt x="4533443" y="505218"/>
                </a:lnTo>
                <a:lnTo>
                  <a:pt x="4533900" y="504088"/>
                </a:lnTo>
                <a:lnTo>
                  <a:pt x="4533900" y="501459"/>
                </a:lnTo>
                <a:close/>
              </a:path>
              <a:path w="4867275" h="1503679">
                <a:moveTo>
                  <a:pt x="4533900" y="3441"/>
                </a:moveTo>
                <a:lnTo>
                  <a:pt x="4533443" y="2324"/>
                </a:lnTo>
                <a:lnTo>
                  <a:pt x="4531576" y="457"/>
                </a:lnTo>
                <a:lnTo>
                  <a:pt x="4530458" y="0"/>
                </a:lnTo>
                <a:lnTo>
                  <a:pt x="4527829" y="0"/>
                </a:lnTo>
                <a:lnTo>
                  <a:pt x="4526712" y="457"/>
                </a:lnTo>
                <a:lnTo>
                  <a:pt x="4524845" y="2324"/>
                </a:lnTo>
                <a:lnTo>
                  <a:pt x="4524375" y="3441"/>
                </a:lnTo>
                <a:lnTo>
                  <a:pt x="4524375" y="6070"/>
                </a:lnTo>
                <a:lnTo>
                  <a:pt x="4524845" y="7200"/>
                </a:lnTo>
                <a:lnTo>
                  <a:pt x="4526712" y="9055"/>
                </a:lnTo>
                <a:lnTo>
                  <a:pt x="4527829" y="9525"/>
                </a:lnTo>
                <a:lnTo>
                  <a:pt x="4530458" y="9525"/>
                </a:lnTo>
                <a:lnTo>
                  <a:pt x="4531576" y="9055"/>
                </a:lnTo>
                <a:lnTo>
                  <a:pt x="4533443" y="7200"/>
                </a:lnTo>
                <a:lnTo>
                  <a:pt x="4533900" y="6070"/>
                </a:lnTo>
                <a:lnTo>
                  <a:pt x="4533900" y="3441"/>
                </a:lnTo>
                <a:close/>
              </a:path>
              <a:path w="4867275" h="1503679">
                <a:moveTo>
                  <a:pt x="4581525" y="1497507"/>
                </a:moveTo>
                <a:lnTo>
                  <a:pt x="4581068" y="1496390"/>
                </a:lnTo>
                <a:lnTo>
                  <a:pt x="4579201" y="1494523"/>
                </a:lnTo>
                <a:lnTo>
                  <a:pt x="4578083" y="1494053"/>
                </a:lnTo>
                <a:lnTo>
                  <a:pt x="4575454" y="1494053"/>
                </a:lnTo>
                <a:lnTo>
                  <a:pt x="4574337" y="1494523"/>
                </a:lnTo>
                <a:lnTo>
                  <a:pt x="4572470" y="1496390"/>
                </a:lnTo>
                <a:lnTo>
                  <a:pt x="4572000" y="1497507"/>
                </a:lnTo>
                <a:lnTo>
                  <a:pt x="4572000" y="1500136"/>
                </a:lnTo>
                <a:lnTo>
                  <a:pt x="4572470" y="1501254"/>
                </a:lnTo>
                <a:lnTo>
                  <a:pt x="4574337" y="1503121"/>
                </a:lnTo>
                <a:lnTo>
                  <a:pt x="4575454" y="1503578"/>
                </a:lnTo>
                <a:lnTo>
                  <a:pt x="4578083" y="1503578"/>
                </a:lnTo>
                <a:lnTo>
                  <a:pt x="4579201" y="1503121"/>
                </a:lnTo>
                <a:lnTo>
                  <a:pt x="4581068" y="1501254"/>
                </a:lnTo>
                <a:lnTo>
                  <a:pt x="4581525" y="1500136"/>
                </a:lnTo>
                <a:lnTo>
                  <a:pt x="4581525" y="1497507"/>
                </a:lnTo>
                <a:close/>
              </a:path>
              <a:path w="4867275" h="1503679">
                <a:moveTo>
                  <a:pt x="4581525" y="999490"/>
                </a:moveTo>
                <a:lnTo>
                  <a:pt x="4581068" y="998359"/>
                </a:lnTo>
                <a:lnTo>
                  <a:pt x="4579201" y="996505"/>
                </a:lnTo>
                <a:lnTo>
                  <a:pt x="4578083" y="996035"/>
                </a:lnTo>
                <a:lnTo>
                  <a:pt x="4575454" y="996035"/>
                </a:lnTo>
                <a:lnTo>
                  <a:pt x="4574337" y="996505"/>
                </a:lnTo>
                <a:lnTo>
                  <a:pt x="4572470" y="998359"/>
                </a:lnTo>
                <a:lnTo>
                  <a:pt x="4572000" y="999490"/>
                </a:lnTo>
                <a:lnTo>
                  <a:pt x="4572000" y="1002118"/>
                </a:lnTo>
                <a:lnTo>
                  <a:pt x="4572470" y="1003236"/>
                </a:lnTo>
                <a:lnTo>
                  <a:pt x="4574337" y="1005103"/>
                </a:lnTo>
                <a:lnTo>
                  <a:pt x="4575454" y="1005560"/>
                </a:lnTo>
                <a:lnTo>
                  <a:pt x="4578083" y="1005560"/>
                </a:lnTo>
                <a:lnTo>
                  <a:pt x="4579201" y="1005103"/>
                </a:lnTo>
                <a:lnTo>
                  <a:pt x="4581068" y="1003236"/>
                </a:lnTo>
                <a:lnTo>
                  <a:pt x="4581525" y="1002118"/>
                </a:lnTo>
                <a:lnTo>
                  <a:pt x="4581525" y="999490"/>
                </a:lnTo>
                <a:close/>
              </a:path>
              <a:path w="4867275" h="1503679">
                <a:moveTo>
                  <a:pt x="4581525" y="501459"/>
                </a:moveTo>
                <a:lnTo>
                  <a:pt x="4581068" y="500341"/>
                </a:lnTo>
                <a:lnTo>
                  <a:pt x="4579201" y="498487"/>
                </a:lnTo>
                <a:lnTo>
                  <a:pt x="4578083" y="498017"/>
                </a:lnTo>
                <a:lnTo>
                  <a:pt x="4575454" y="498017"/>
                </a:lnTo>
                <a:lnTo>
                  <a:pt x="4574337" y="498487"/>
                </a:lnTo>
                <a:lnTo>
                  <a:pt x="4572470" y="500341"/>
                </a:lnTo>
                <a:lnTo>
                  <a:pt x="4572000" y="501459"/>
                </a:lnTo>
                <a:lnTo>
                  <a:pt x="4572000" y="504088"/>
                </a:lnTo>
                <a:lnTo>
                  <a:pt x="4572470" y="505218"/>
                </a:lnTo>
                <a:lnTo>
                  <a:pt x="4574337" y="507072"/>
                </a:lnTo>
                <a:lnTo>
                  <a:pt x="4575454" y="507542"/>
                </a:lnTo>
                <a:lnTo>
                  <a:pt x="4578083" y="507542"/>
                </a:lnTo>
                <a:lnTo>
                  <a:pt x="4579201" y="507072"/>
                </a:lnTo>
                <a:lnTo>
                  <a:pt x="4581068" y="505218"/>
                </a:lnTo>
                <a:lnTo>
                  <a:pt x="4581525" y="504088"/>
                </a:lnTo>
                <a:lnTo>
                  <a:pt x="4581525" y="501459"/>
                </a:lnTo>
                <a:close/>
              </a:path>
              <a:path w="4867275" h="1503679">
                <a:moveTo>
                  <a:pt x="4581525" y="3441"/>
                </a:moveTo>
                <a:lnTo>
                  <a:pt x="4581068" y="2324"/>
                </a:lnTo>
                <a:lnTo>
                  <a:pt x="4579201" y="457"/>
                </a:lnTo>
                <a:lnTo>
                  <a:pt x="4578083" y="0"/>
                </a:lnTo>
                <a:lnTo>
                  <a:pt x="4575454" y="0"/>
                </a:lnTo>
                <a:lnTo>
                  <a:pt x="4574337" y="457"/>
                </a:lnTo>
                <a:lnTo>
                  <a:pt x="4572470" y="2324"/>
                </a:lnTo>
                <a:lnTo>
                  <a:pt x="4572000" y="3441"/>
                </a:lnTo>
                <a:lnTo>
                  <a:pt x="4572000" y="6070"/>
                </a:lnTo>
                <a:lnTo>
                  <a:pt x="4572470" y="7200"/>
                </a:lnTo>
                <a:lnTo>
                  <a:pt x="4574337" y="9055"/>
                </a:lnTo>
                <a:lnTo>
                  <a:pt x="4575454" y="9525"/>
                </a:lnTo>
                <a:lnTo>
                  <a:pt x="4578083" y="9525"/>
                </a:lnTo>
                <a:lnTo>
                  <a:pt x="4579201" y="9055"/>
                </a:lnTo>
                <a:lnTo>
                  <a:pt x="4581068" y="7200"/>
                </a:lnTo>
                <a:lnTo>
                  <a:pt x="4581525" y="6070"/>
                </a:lnTo>
                <a:lnTo>
                  <a:pt x="4581525" y="3441"/>
                </a:lnTo>
                <a:close/>
              </a:path>
              <a:path w="4867275" h="1503679">
                <a:moveTo>
                  <a:pt x="4629150" y="1497507"/>
                </a:moveTo>
                <a:lnTo>
                  <a:pt x="4628693" y="1496390"/>
                </a:lnTo>
                <a:lnTo>
                  <a:pt x="4626826" y="1494523"/>
                </a:lnTo>
                <a:lnTo>
                  <a:pt x="4625708" y="1494053"/>
                </a:lnTo>
                <a:lnTo>
                  <a:pt x="4623079" y="1494053"/>
                </a:lnTo>
                <a:lnTo>
                  <a:pt x="4621962" y="1494523"/>
                </a:lnTo>
                <a:lnTo>
                  <a:pt x="4620095" y="1496390"/>
                </a:lnTo>
                <a:lnTo>
                  <a:pt x="4619625" y="1497507"/>
                </a:lnTo>
                <a:lnTo>
                  <a:pt x="4619625" y="1500136"/>
                </a:lnTo>
                <a:lnTo>
                  <a:pt x="4620095" y="1501254"/>
                </a:lnTo>
                <a:lnTo>
                  <a:pt x="4621962" y="1503121"/>
                </a:lnTo>
                <a:lnTo>
                  <a:pt x="4623079" y="1503578"/>
                </a:lnTo>
                <a:lnTo>
                  <a:pt x="4625708" y="1503578"/>
                </a:lnTo>
                <a:lnTo>
                  <a:pt x="4626826" y="1503121"/>
                </a:lnTo>
                <a:lnTo>
                  <a:pt x="4628693" y="1501254"/>
                </a:lnTo>
                <a:lnTo>
                  <a:pt x="4629150" y="1500136"/>
                </a:lnTo>
                <a:lnTo>
                  <a:pt x="4629150" y="1497507"/>
                </a:lnTo>
                <a:close/>
              </a:path>
              <a:path w="4867275" h="1503679">
                <a:moveTo>
                  <a:pt x="4629150" y="999490"/>
                </a:moveTo>
                <a:lnTo>
                  <a:pt x="4628693" y="998359"/>
                </a:lnTo>
                <a:lnTo>
                  <a:pt x="4626826" y="996505"/>
                </a:lnTo>
                <a:lnTo>
                  <a:pt x="4625708" y="996035"/>
                </a:lnTo>
                <a:lnTo>
                  <a:pt x="4623079" y="996035"/>
                </a:lnTo>
                <a:lnTo>
                  <a:pt x="4621962" y="996505"/>
                </a:lnTo>
                <a:lnTo>
                  <a:pt x="4620095" y="998359"/>
                </a:lnTo>
                <a:lnTo>
                  <a:pt x="4619625" y="999490"/>
                </a:lnTo>
                <a:lnTo>
                  <a:pt x="4619625" y="1002118"/>
                </a:lnTo>
                <a:lnTo>
                  <a:pt x="4620095" y="1003236"/>
                </a:lnTo>
                <a:lnTo>
                  <a:pt x="4621962" y="1005103"/>
                </a:lnTo>
                <a:lnTo>
                  <a:pt x="4623079" y="1005560"/>
                </a:lnTo>
                <a:lnTo>
                  <a:pt x="4625708" y="1005560"/>
                </a:lnTo>
                <a:lnTo>
                  <a:pt x="4626826" y="1005103"/>
                </a:lnTo>
                <a:lnTo>
                  <a:pt x="4628693" y="1003236"/>
                </a:lnTo>
                <a:lnTo>
                  <a:pt x="4629150" y="1002118"/>
                </a:lnTo>
                <a:lnTo>
                  <a:pt x="4629150" y="999490"/>
                </a:lnTo>
                <a:close/>
              </a:path>
              <a:path w="4867275" h="1503679">
                <a:moveTo>
                  <a:pt x="4629150" y="501459"/>
                </a:moveTo>
                <a:lnTo>
                  <a:pt x="4628693" y="500341"/>
                </a:lnTo>
                <a:lnTo>
                  <a:pt x="4626826" y="498487"/>
                </a:lnTo>
                <a:lnTo>
                  <a:pt x="4625708" y="498017"/>
                </a:lnTo>
                <a:lnTo>
                  <a:pt x="4623079" y="498017"/>
                </a:lnTo>
                <a:lnTo>
                  <a:pt x="4621962" y="498487"/>
                </a:lnTo>
                <a:lnTo>
                  <a:pt x="4620095" y="500341"/>
                </a:lnTo>
                <a:lnTo>
                  <a:pt x="4619625" y="501459"/>
                </a:lnTo>
                <a:lnTo>
                  <a:pt x="4619625" y="504088"/>
                </a:lnTo>
                <a:lnTo>
                  <a:pt x="4620095" y="505218"/>
                </a:lnTo>
                <a:lnTo>
                  <a:pt x="4621962" y="507072"/>
                </a:lnTo>
                <a:lnTo>
                  <a:pt x="4623079" y="507542"/>
                </a:lnTo>
                <a:lnTo>
                  <a:pt x="4625708" y="507542"/>
                </a:lnTo>
                <a:lnTo>
                  <a:pt x="4626826" y="507072"/>
                </a:lnTo>
                <a:lnTo>
                  <a:pt x="4628693" y="505218"/>
                </a:lnTo>
                <a:lnTo>
                  <a:pt x="4629150" y="504088"/>
                </a:lnTo>
                <a:lnTo>
                  <a:pt x="4629150" y="501459"/>
                </a:lnTo>
                <a:close/>
              </a:path>
              <a:path w="4867275" h="1503679">
                <a:moveTo>
                  <a:pt x="4629150" y="3441"/>
                </a:moveTo>
                <a:lnTo>
                  <a:pt x="4628693" y="2324"/>
                </a:lnTo>
                <a:lnTo>
                  <a:pt x="4626826" y="457"/>
                </a:lnTo>
                <a:lnTo>
                  <a:pt x="4625708" y="0"/>
                </a:lnTo>
                <a:lnTo>
                  <a:pt x="4623079" y="0"/>
                </a:lnTo>
                <a:lnTo>
                  <a:pt x="4621962" y="457"/>
                </a:lnTo>
                <a:lnTo>
                  <a:pt x="4620095" y="2324"/>
                </a:lnTo>
                <a:lnTo>
                  <a:pt x="4619625" y="3441"/>
                </a:lnTo>
                <a:lnTo>
                  <a:pt x="4619625" y="6070"/>
                </a:lnTo>
                <a:lnTo>
                  <a:pt x="4620095" y="7200"/>
                </a:lnTo>
                <a:lnTo>
                  <a:pt x="4621962" y="9055"/>
                </a:lnTo>
                <a:lnTo>
                  <a:pt x="4623079" y="9525"/>
                </a:lnTo>
                <a:lnTo>
                  <a:pt x="4625708" y="9525"/>
                </a:lnTo>
                <a:lnTo>
                  <a:pt x="4626826" y="9055"/>
                </a:lnTo>
                <a:lnTo>
                  <a:pt x="4628693" y="7200"/>
                </a:lnTo>
                <a:lnTo>
                  <a:pt x="4629150" y="6070"/>
                </a:lnTo>
                <a:lnTo>
                  <a:pt x="4629150" y="3441"/>
                </a:lnTo>
                <a:close/>
              </a:path>
              <a:path w="4867275" h="1503679">
                <a:moveTo>
                  <a:pt x="4676775" y="1497507"/>
                </a:moveTo>
                <a:lnTo>
                  <a:pt x="4676318" y="1496390"/>
                </a:lnTo>
                <a:lnTo>
                  <a:pt x="4674451" y="1494523"/>
                </a:lnTo>
                <a:lnTo>
                  <a:pt x="4673333" y="1494053"/>
                </a:lnTo>
                <a:lnTo>
                  <a:pt x="4670704" y="1494053"/>
                </a:lnTo>
                <a:lnTo>
                  <a:pt x="4669587" y="1494523"/>
                </a:lnTo>
                <a:lnTo>
                  <a:pt x="4667720" y="1496390"/>
                </a:lnTo>
                <a:lnTo>
                  <a:pt x="4667250" y="1497507"/>
                </a:lnTo>
                <a:lnTo>
                  <a:pt x="4667250" y="1500136"/>
                </a:lnTo>
                <a:lnTo>
                  <a:pt x="4667720" y="1501254"/>
                </a:lnTo>
                <a:lnTo>
                  <a:pt x="4669587" y="1503121"/>
                </a:lnTo>
                <a:lnTo>
                  <a:pt x="4670704" y="1503578"/>
                </a:lnTo>
                <a:lnTo>
                  <a:pt x="4673333" y="1503578"/>
                </a:lnTo>
                <a:lnTo>
                  <a:pt x="4674451" y="1503121"/>
                </a:lnTo>
                <a:lnTo>
                  <a:pt x="4676318" y="1501254"/>
                </a:lnTo>
                <a:lnTo>
                  <a:pt x="4676775" y="1500136"/>
                </a:lnTo>
                <a:lnTo>
                  <a:pt x="4676775" y="1497507"/>
                </a:lnTo>
                <a:close/>
              </a:path>
              <a:path w="4867275" h="1503679">
                <a:moveTo>
                  <a:pt x="4676775" y="999490"/>
                </a:moveTo>
                <a:lnTo>
                  <a:pt x="4676318" y="998359"/>
                </a:lnTo>
                <a:lnTo>
                  <a:pt x="4674451" y="996505"/>
                </a:lnTo>
                <a:lnTo>
                  <a:pt x="4673333" y="996035"/>
                </a:lnTo>
                <a:lnTo>
                  <a:pt x="4670704" y="996035"/>
                </a:lnTo>
                <a:lnTo>
                  <a:pt x="4669587" y="996505"/>
                </a:lnTo>
                <a:lnTo>
                  <a:pt x="4667720" y="998359"/>
                </a:lnTo>
                <a:lnTo>
                  <a:pt x="4667250" y="999490"/>
                </a:lnTo>
                <a:lnTo>
                  <a:pt x="4667250" y="1002118"/>
                </a:lnTo>
                <a:lnTo>
                  <a:pt x="4667720" y="1003236"/>
                </a:lnTo>
                <a:lnTo>
                  <a:pt x="4669587" y="1005103"/>
                </a:lnTo>
                <a:lnTo>
                  <a:pt x="4670704" y="1005560"/>
                </a:lnTo>
                <a:lnTo>
                  <a:pt x="4673333" y="1005560"/>
                </a:lnTo>
                <a:lnTo>
                  <a:pt x="4674451" y="1005103"/>
                </a:lnTo>
                <a:lnTo>
                  <a:pt x="4676318" y="1003236"/>
                </a:lnTo>
                <a:lnTo>
                  <a:pt x="4676775" y="1002118"/>
                </a:lnTo>
                <a:lnTo>
                  <a:pt x="4676775" y="999490"/>
                </a:lnTo>
                <a:close/>
              </a:path>
              <a:path w="4867275" h="1503679">
                <a:moveTo>
                  <a:pt x="4676775" y="501459"/>
                </a:moveTo>
                <a:lnTo>
                  <a:pt x="4676318" y="500341"/>
                </a:lnTo>
                <a:lnTo>
                  <a:pt x="4674451" y="498487"/>
                </a:lnTo>
                <a:lnTo>
                  <a:pt x="4673333" y="498017"/>
                </a:lnTo>
                <a:lnTo>
                  <a:pt x="4670704" y="498017"/>
                </a:lnTo>
                <a:lnTo>
                  <a:pt x="4669587" y="498487"/>
                </a:lnTo>
                <a:lnTo>
                  <a:pt x="4667720" y="500341"/>
                </a:lnTo>
                <a:lnTo>
                  <a:pt x="4667250" y="501459"/>
                </a:lnTo>
                <a:lnTo>
                  <a:pt x="4667250" y="504088"/>
                </a:lnTo>
                <a:lnTo>
                  <a:pt x="4667720" y="505218"/>
                </a:lnTo>
                <a:lnTo>
                  <a:pt x="4669587" y="507072"/>
                </a:lnTo>
                <a:lnTo>
                  <a:pt x="4670704" y="507542"/>
                </a:lnTo>
                <a:lnTo>
                  <a:pt x="4673333" y="507542"/>
                </a:lnTo>
                <a:lnTo>
                  <a:pt x="4674451" y="507072"/>
                </a:lnTo>
                <a:lnTo>
                  <a:pt x="4676318" y="505218"/>
                </a:lnTo>
                <a:lnTo>
                  <a:pt x="4676775" y="504088"/>
                </a:lnTo>
                <a:lnTo>
                  <a:pt x="4676775" y="501459"/>
                </a:lnTo>
                <a:close/>
              </a:path>
              <a:path w="4867275" h="1503679">
                <a:moveTo>
                  <a:pt x="4676775" y="3441"/>
                </a:moveTo>
                <a:lnTo>
                  <a:pt x="4676318" y="2324"/>
                </a:lnTo>
                <a:lnTo>
                  <a:pt x="4674451" y="457"/>
                </a:lnTo>
                <a:lnTo>
                  <a:pt x="4673333" y="0"/>
                </a:lnTo>
                <a:lnTo>
                  <a:pt x="4670704" y="0"/>
                </a:lnTo>
                <a:lnTo>
                  <a:pt x="4669587" y="457"/>
                </a:lnTo>
                <a:lnTo>
                  <a:pt x="4667720" y="2324"/>
                </a:lnTo>
                <a:lnTo>
                  <a:pt x="4667250" y="3441"/>
                </a:lnTo>
                <a:lnTo>
                  <a:pt x="4667250" y="6070"/>
                </a:lnTo>
                <a:lnTo>
                  <a:pt x="4667720" y="7200"/>
                </a:lnTo>
                <a:lnTo>
                  <a:pt x="4669587" y="9055"/>
                </a:lnTo>
                <a:lnTo>
                  <a:pt x="4670704" y="9525"/>
                </a:lnTo>
                <a:lnTo>
                  <a:pt x="4673333" y="9525"/>
                </a:lnTo>
                <a:lnTo>
                  <a:pt x="4674451" y="9055"/>
                </a:lnTo>
                <a:lnTo>
                  <a:pt x="4676318" y="7200"/>
                </a:lnTo>
                <a:lnTo>
                  <a:pt x="4676775" y="6070"/>
                </a:lnTo>
                <a:lnTo>
                  <a:pt x="4676775" y="3441"/>
                </a:lnTo>
                <a:close/>
              </a:path>
              <a:path w="4867275" h="1503679">
                <a:moveTo>
                  <a:pt x="4724400" y="1497507"/>
                </a:moveTo>
                <a:lnTo>
                  <a:pt x="4723943" y="1496390"/>
                </a:lnTo>
                <a:lnTo>
                  <a:pt x="4722076" y="1494523"/>
                </a:lnTo>
                <a:lnTo>
                  <a:pt x="4720958" y="1494053"/>
                </a:lnTo>
                <a:lnTo>
                  <a:pt x="4718329" y="1494053"/>
                </a:lnTo>
                <a:lnTo>
                  <a:pt x="4717212" y="1494523"/>
                </a:lnTo>
                <a:lnTo>
                  <a:pt x="4715345" y="1496390"/>
                </a:lnTo>
                <a:lnTo>
                  <a:pt x="4714875" y="1497507"/>
                </a:lnTo>
                <a:lnTo>
                  <a:pt x="4714875" y="1500136"/>
                </a:lnTo>
                <a:lnTo>
                  <a:pt x="4715345" y="1501254"/>
                </a:lnTo>
                <a:lnTo>
                  <a:pt x="4717212" y="1503121"/>
                </a:lnTo>
                <a:lnTo>
                  <a:pt x="4718329" y="1503578"/>
                </a:lnTo>
                <a:lnTo>
                  <a:pt x="4720958" y="1503578"/>
                </a:lnTo>
                <a:lnTo>
                  <a:pt x="4722076" y="1503121"/>
                </a:lnTo>
                <a:lnTo>
                  <a:pt x="4723943" y="1501254"/>
                </a:lnTo>
                <a:lnTo>
                  <a:pt x="4724400" y="1500136"/>
                </a:lnTo>
                <a:lnTo>
                  <a:pt x="4724400" y="1497507"/>
                </a:lnTo>
                <a:close/>
              </a:path>
              <a:path w="4867275" h="1503679">
                <a:moveTo>
                  <a:pt x="4724400" y="999490"/>
                </a:moveTo>
                <a:lnTo>
                  <a:pt x="4723943" y="998359"/>
                </a:lnTo>
                <a:lnTo>
                  <a:pt x="4722076" y="996505"/>
                </a:lnTo>
                <a:lnTo>
                  <a:pt x="4720958" y="996035"/>
                </a:lnTo>
                <a:lnTo>
                  <a:pt x="4718329" y="996035"/>
                </a:lnTo>
                <a:lnTo>
                  <a:pt x="4717212" y="996505"/>
                </a:lnTo>
                <a:lnTo>
                  <a:pt x="4715345" y="998359"/>
                </a:lnTo>
                <a:lnTo>
                  <a:pt x="4714875" y="999490"/>
                </a:lnTo>
                <a:lnTo>
                  <a:pt x="4714875" y="1002118"/>
                </a:lnTo>
                <a:lnTo>
                  <a:pt x="4715345" y="1003236"/>
                </a:lnTo>
                <a:lnTo>
                  <a:pt x="4717212" y="1005103"/>
                </a:lnTo>
                <a:lnTo>
                  <a:pt x="4718329" y="1005560"/>
                </a:lnTo>
                <a:lnTo>
                  <a:pt x="4720958" y="1005560"/>
                </a:lnTo>
                <a:lnTo>
                  <a:pt x="4722076" y="1005103"/>
                </a:lnTo>
                <a:lnTo>
                  <a:pt x="4723943" y="1003236"/>
                </a:lnTo>
                <a:lnTo>
                  <a:pt x="4724400" y="1002118"/>
                </a:lnTo>
                <a:lnTo>
                  <a:pt x="4724400" y="999490"/>
                </a:lnTo>
                <a:close/>
              </a:path>
              <a:path w="4867275" h="1503679">
                <a:moveTo>
                  <a:pt x="4724400" y="501459"/>
                </a:moveTo>
                <a:lnTo>
                  <a:pt x="4723943" y="500341"/>
                </a:lnTo>
                <a:lnTo>
                  <a:pt x="4722076" y="498487"/>
                </a:lnTo>
                <a:lnTo>
                  <a:pt x="4720958" y="498017"/>
                </a:lnTo>
                <a:lnTo>
                  <a:pt x="4718329" y="498017"/>
                </a:lnTo>
                <a:lnTo>
                  <a:pt x="4717212" y="498487"/>
                </a:lnTo>
                <a:lnTo>
                  <a:pt x="4715345" y="500341"/>
                </a:lnTo>
                <a:lnTo>
                  <a:pt x="4714875" y="501459"/>
                </a:lnTo>
                <a:lnTo>
                  <a:pt x="4714875" y="504088"/>
                </a:lnTo>
                <a:lnTo>
                  <a:pt x="4715345" y="505218"/>
                </a:lnTo>
                <a:lnTo>
                  <a:pt x="4717212" y="507072"/>
                </a:lnTo>
                <a:lnTo>
                  <a:pt x="4718329" y="507542"/>
                </a:lnTo>
                <a:lnTo>
                  <a:pt x="4720958" y="507542"/>
                </a:lnTo>
                <a:lnTo>
                  <a:pt x="4722076" y="507072"/>
                </a:lnTo>
                <a:lnTo>
                  <a:pt x="4723943" y="505218"/>
                </a:lnTo>
                <a:lnTo>
                  <a:pt x="4724400" y="504088"/>
                </a:lnTo>
                <a:lnTo>
                  <a:pt x="4724400" y="501459"/>
                </a:lnTo>
                <a:close/>
              </a:path>
              <a:path w="4867275" h="1503679">
                <a:moveTo>
                  <a:pt x="4724400" y="3441"/>
                </a:moveTo>
                <a:lnTo>
                  <a:pt x="4723943" y="2324"/>
                </a:lnTo>
                <a:lnTo>
                  <a:pt x="4722076" y="457"/>
                </a:lnTo>
                <a:lnTo>
                  <a:pt x="4720958" y="0"/>
                </a:lnTo>
                <a:lnTo>
                  <a:pt x="4718329" y="0"/>
                </a:lnTo>
                <a:lnTo>
                  <a:pt x="4717212" y="457"/>
                </a:lnTo>
                <a:lnTo>
                  <a:pt x="4715345" y="2324"/>
                </a:lnTo>
                <a:lnTo>
                  <a:pt x="4714875" y="3441"/>
                </a:lnTo>
                <a:lnTo>
                  <a:pt x="4714875" y="6070"/>
                </a:lnTo>
                <a:lnTo>
                  <a:pt x="4715345" y="7200"/>
                </a:lnTo>
                <a:lnTo>
                  <a:pt x="4717212" y="9055"/>
                </a:lnTo>
                <a:lnTo>
                  <a:pt x="4718329" y="9525"/>
                </a:lnTo>
                <a:lnTo>
                  <a:pt x="4720958" y="9525"/>
                </a:lnTo>
                <a:lnTo>
                  <a:pt x="4722076" y="9055"/>
                </a:lnTo>
                <a:lnTo>
                  <a:pt x="4723943" y="7200"/>
                </a:lnTo>
                <a:lnTo>
                  <a:pt x="4724400" y="6070"/>
                </a:lnTo>
                <a:lnTo>
                  <a:pt x="4724400" y="3441"/>
                </a:lnTo>
                <a:close/>
              </a:path>
              <a:path w="4867275" h="1503679">
                <a:moveTo>
                  <a:pt x="4772025" y="1497507"/>
                </a:moveTo>
                <a:lnTo>
                  <a:pt x="4771568" y="1496390"/>
                </a:lnTo>
                <a:lnTo>
                  <a:pt x="4769701" y="1494523"/>
                </a:lnTo>
                <a:lnTo>
                  <a:pt x="4768583" y="1494053"/>
                </a:lnTo>
                <a:lnTo>
                  <a:pt x="4765954" y="1494053"/>
                </a:lnTo>
                <a:lnTo>
                  <a:pt x="4764837" y="1494523"/>
                </a:lnTo>
                <a:lnTo>
                  <a:pt x="4762970" y="1496390"/>
                </a:lnTo>
                <a:lnTo>
                  <a:pt x="4762500" y="1497507"/>
                </a:lnTo>
                <a:lnTo>
                  <a:pt x="4762500" y="1500136"/>
                </a:lnTo>
                <a:lnTo>
                  <a:pt x="4762970" y="1501254"/>
                </a:lnTo>
                <a:lnTo>
                  <a:pt x="4764837" y="1503121"/>
                </a:lnTo>
                <a:lnTo>
                  <a:pt x="4765954" y="1503578"/>
                </a:lnTo>
                <a:lnTo>
                  <a:pt x="4768583" y="1503578"/>
                </a:lnTo>
                <a:lnTo>
                  <a:pt x="4769701" y="1503121"/>
                </a:lnTo>
                <a:lnTo>
                  <a:pt x="4771568" y="1501254"/>
                </a:lnTo>
                <a:lnTo>
                  <a:pt x="4772025" y="1500136"/>
                </a:lnTo>
                <a:lnTo>
                  <a:pt x="4772025" y="1497507"/>
                </a:lnTo>
                <a:close/>
              </a:path>
              <a:path w="4867275" h="1503679">
                <a:moveTo>
                  <a:pt x="4772025" y="999490"/>
                </a:moveTo>
                <a:lnTo>
                  <a:pt x="4771568" y="998359"/>
                </a:lnTo>
                <a:lnTo>
                  <a:pt x="4769701" y="996505"/>
                </a:lnTo>
                <a:lnTo>
                  <a:pt x="4768583" y="996035"/>
                </a:lnTo>
                <a:lnTo>
                  <a:pt x="4765954" y="996035"/>
                </a:lnTo>
                <a:lnTo>
                  <a:pt x="4764837" y="996505"/>
                </a:lnTo>
                <a:lnTo>
                  <a:pt x="4762970" y="998359"/>
                </a:lnTo>
                <a:lnTo>
                  <a:pt x="4762500" y="999490"/>
                </a:lnTo>
                <a:lnTo>
                  <a:pt x="4762500" y="1002118"/>
                </a:lnTo>
                <a:lnTo>
                  <a:pt x="4762970" y="1003236"/>
                </a:lnTo>
                <a:lnTo>
                  <a:pt x="4764837" y="1005103"/>
                </a:lnTo>
                <a:lnTo>
                  <a:pt x="4765954" y="1005560"/>
                </a:lnTo>
                <a:lnTo>
                  <a:pt x="4768583" y="1005560"/>
                </a:lnTo>
                <a:lnTo>
                  <a:pt x="4769701" y="1005103"/>
                </a:lnTo>
                <a:lnTo>
                  <a:pt x="4771568" y="1003236"/>
                </a:lnTo>
                <a:lnTo>
                  <a:pt x="4772025" y="1002118"/>
                </a:lnTo>
                <a:lnTo>
                  <a:pt x="4772025" y="999490"/>
                </a:lnTo>
                <a:close/>
              </a:path>
              <a:path w="4867275" h="1503679">
                <a:moveTo>
                  <a:pt x="4772025" y="501459"/>
                </a:moveTo>
                <a:lnTo>
                  <a:pt x="4771568" y="500341"/>
                </a:lnTo>
                <a:lnTo>
                  <a:pt x="4769701" y="498487"/>
                </a:lnTo>
                <a:lnTo>
                  <a:pt x="4768583" y="498017"/>
                </a:lnTo>
                <a:lnTo>
                  <a:pt x="4765954" y="498017"/>
                </a:lnTo>
                <a:lnTo>
                  <a:pt x="4764837" y="498487"/>
                </a:lnTo>
                <a:lnTo>
                  <a:pt x="4762970" y="500341"/>
                </a:lnTo>
                <a:lnTo>
                  <a:pt x="4762500" y="501459"/>
                </a:lnTo>
                <a:lnTo>
                  <a:pt x="4762500" y="504088"/>
                </a:lnTo>
                <a:lnTo>
                  <a:pt x="4762970" y="505218"/>
                </a:lnTo>
                <a:lnTo>
                  <a:pt x="4764837" y="507072"/>
                </a:lnTo>
                <a:lnTo>
                  <a:pt x="4765954" y="507542"/>
                </a:lnTo>
                <a:lnTo>
                  <a:pt x="4768583" y="507542"/>
                </a:lnTo>
                <a:lnTo>
                  <a:pt x="4769701" y="507072"/>
                </a:lnTo>
                <a:lnTo>
                  <a:pt x="4771568" y="505218"/>
                </a:lnTo>
                <a:lnTo>
                  <a:pt x="4772025" y="504088"/>
                </a:lnTo>
                <a:lnTo>
                  <a:pt x="4772025" y="501459"/>
                </a:lnTo>
                <a:close/>
              </a:path>
              <a:path w="4867275" h="1503679">
                <a:moveTo>
                  <a:pt x="4772025" y="3441"/>
                </a:moveTo>
                <a:lnTo>
                  <a:pt x="4771568" y="2324"/>
                </a:lnTo>
                <a:lnTo>
                  <a:pt x="4769701" y="457"/>
                </a:lnTo>
                <a:lnTo>
                  <a:pt x="4768583" y="0"/>
                </a:lnTo>
                <a:lnTo>
                  <a:pt x="4765954" y="0"/>
                </a:lnTo>
                <a:lnTo>
                  <a:pt x="4764837" y="457"/>
                </a:lnTo>
                <a:lnTo>
                  <a:pt x="4762970" y="2324"/>
                </a:lnTo>
                <a:lnTo>
                  <a:pt x="4762500" y="3441"/>
                </a:lnTo>
                <a:lnTo>
                  <a:pt x="4762500" y="6070"/>
                </a:lnTo>
                <a:lnTo>
                  <a:pt x="4762970" y="7200"/>
                </a:lnTo>
                <a:lnTo>
                  <a:pt x="4764837" y="9055"/>
                </a:lnTo>
                <a:lnTo>
                  <a:pt x="4765954" y="9525"/>
                </a:lnTo>
                <a:lnTo>
                  <a:pt x="4768583" y="9525"/>
                </a:lnTo>
                <a:lnTo>
                  <a:pt x="4769701" y="9055"/>
                </a:lnTo>
                <a:lnTo>
                  <a:pt x="4771568" y="7200"/>
                </a:lnTo>
                <a:lnTo>
                  <a:pt x="4772025" y="6070"/>
                </a:lnTo>
                <a:lnTo>
                  <a:pt x="4772025" y="3441"/>
                </a:lnTo>
                <a:close/>
              </a:path>
              <a:path w="4867275" h="1503679">
                <a:moveTo>
                  <a:pt x="4819650" y="1497507"/>
                </a:moveTo>
                <a:lnTo>
                  <a:pt x="4819193" y="1496390"/>
                </a:lnTo>
                <a:lnTo>
                  <a:pt x="4817326" y="1494523"/>
                </a:lnTo>
                <a:lnTo>
                  <a:pt x="4816208" y="1494053"/>
                </a:lnTo>
                <a:lnTo>
                  <a:pt x="4813579" y="1494053"/>
                </a:lnTo>
                <a:lnTo>
                  <a:pt x="4812449" y="1494523"/>
                </a:lnTo>
                <a:lnTo>
                  <a:pt x="4810595" y="1496390"/>
                </a:lnTo>
                <a:lnTo>
                  <a:pt x="4810125" y="1497507"/>
                </a:lnTo>
                <a:lnTo>
                  <a:pt x="4810125" y="1500136"/>
                </a:lnTo>
                <a:lnTo>
                  <a:pt x="4810595" y="1501254"/>
                </a:lnTo>
                <a:lnTo>
                  <a:pt x="4812449" y="1503121"/>
                </a:lnTo>
                <a:lnTo>
                  <a:pt x="4813579" y="1503578"/>
                </a:lnTo>
                <a:lnTo>
                  <a:pt x="4816208" y="1503578"/>
                </a:lnTo>
                <a:lnTo>
                  <a:pt x="4817326" y="1503121"/>
                </a:lnTo>
                <a:lnTo>
                  <a:pt x="4819193" y="1501254"/>
                </a:lnTo>
                <a:lnTo>
                  <a:pt x="4819650" y="1500136"/>
                </a:lnTo>
                <a:lnTo>
                  <a:pt x="4819650" y="1497507"/>
                </a:lnTo>
                <a:close/>
              </a:path>
              <a:path w="4867275" h="1503679">
                <a:moveTo>
                  <a:pt x="4819650" y="999490"/>
                </a:moveTo>
                <a:lnTo>
                  <a:pt x="4819193" y="998359"/>
                </a:lnTo>
                <a:lnTo>
                  <a:pt x="4817326" y="996505"/>
                </a:lnTo>
                <a:lnTo>
                  <a:pt x="4816208" y="996035"/>
                </a:lnTo>
                <a:lnTo>
                  <a:pt x="4813579" y="996035"/>
                </a:lnTo>
                <a:lnTo>
                  <a:pt x="4812449" y="996505"/>
                </a:lnTo>
                <a:lnTo>
                  <a:pt x="4810595" y="998359"/>
                </a:lnTo>
                <a:lnTo>
                  <a:pt x="4810125" y="999490"/>
                </a:lnTo>
                <a:lnTo>
                  <a:pt x="4810125" y="1002118"/>
                </a:lnTo>
                <a:lnTo>
                  <a:pt x="4810595" y="1003236"/>
                </a:lnTo>
                <a:lnTo>
                  <a:pt x="4812449" y="1005103"/>
                </a:lnTo>
                <a:lnTo>
                  <a:pt x="4813579" y="1005560"/>
                </a:lnTo>
                <a:lnTo>
                  <a:pt x="4816208" y="1005560"/>
                </a:lnTo>
                <a:lnTo>
                  <a:pt x="4817326" y="1005103"/>
                </a:lnTo>
                <a:lnTo>
                  <a:pt x="4819193" y="1003236"/>
                </a:lnTo>
                <a:lnTo>
                  <a:pt x="4819650" y="1002118"/>
                </a:lnTo>
                <a:lnTo>
                  <a:pt x="4819650" y="999490"/>
                </a:lnTo>
                <a:close/>
              </a:path>
              <a:path w="4867275" h="1503679">
                <a:moveTo>
                  <a:pt x="4819650" y="501459"/>
                </a:moveTo>
                <a:lnTo>
                  <a:pt x="4819193" y="500341"/>
                </a:lnTo>
                <a:lnTo>
                  <a:pt x="4817326" y="498487"/>
                </a:lnTo>
                <a:lnTo>
                  <a:pt x="4816208" y="498017"/>
                </a:lnTo>
                <a:lnTo>
                  <a:pt x="4813579" y="498017"/>
                </a:lnTo>
                <a:lnTo>
                  <a:pt x="4812449" y="498487"/>
                </a:lnTo>
                <a:lnTo>
                  <a:pt x="4810595" y="500341"/>
                </a:lnTo>
                <a:lnTo>
                  <a:pt x="4810125" y="501459"/>
                </a:lnTo>
                <a:lnTo>
                  <a:pt x="4810125" y="504088"/>
                </a:lnTo>
                <a:lnTo>
                  <a:pt x="4810595" y="505218"/>
                </a:lnTo>
                <a:lnTo>
                  <a:pt x="4812449" y="507072"/>
                </a:lnTo>
                <a:lnTo>
                  <a:pt x="4813579" y="507542"/>
                </a:lnTo>
                <a:lnTo>
                  <a:pt x="4816208" y="507542"/>
                </a:lnTo>
                <a:lnTo>
                  <a:pt x="4817326" y="507072"/>
                </a:lnTo>
                <a:lnTo>
                  <a:pt x="4819193" y="505218"/>
                </a:lnTo>
                <a:lnTo>
                  <a:pt x="4819650" y="504088"/>
                </a:lnTo>
                <a:lnTo>
                  <a:pt x="4819650" y="501459"/>
                </a:lnTo>
                <a:close/>
              </a:path>
              <a:path w="4867275" h="1503679">
                <a:moveTo>
                  <a:pt x="4819650" y="3441"/>
                </a:moveTo>
                <a:lnTo>
                  <a:pt x="4819193" y="2324"/>
                </a:lnTo>
                <a:lnTo>
                  <a:pt x="4817326" y="457"/>
                </a:lnTo>
                <a:lnTo>
                  <a:pt x="4816208" y="0"/>
                </a:lnTo>
                <a:lnTo>
                  <a:pt x="4813579" y="0"/>
                </a:lnTo>
                <a:lnTo>
                  <a:pt x="4812449" y="457"/>
                </a:lnTo>
                <a:lnTo>
                  <a:pt x="4810595" y="2324"/>
                </a:lnTo>
                <a:lnTo>
                  <a:pt x="4810125" y="3441"/>
                </a:lnTo>
                <a:lnTo>
                  <a:pt x="4810125" y="6070"/>
                </a:lnTo>
                <a:lnTo>
                  <a:pt x="4810595" y="7200"/>
                </a:lnTo>
                <a:lnTo>
                  <a:pt x="4812449" y="9055"/>
                </a:lnTo>
                <a:lnTo>
                  <a:pt x="4813579" y="9525"/>
                </a:lnTo>
                <a:lnTo>
                  <a:pt x="4816208" y="9525"/>
                </a:lnTo>
                <a:lnTo>
                  <a:pt x="4817326" y="9055"/>
                </a:lnTo>
                <a:lnTo>
                  <a:pt x="4819193" y="7200"/>
                </a:lnTo>
                <a:lnTo>
                  <a:pt x="4819650" y="6070"/>
                </a:lnTo>
                <a:lnTo>
                  <a:pt x="4819650" y="3441"/>
                </a:lnTo>
                <a:close/>
              </a:path>
              <a:path w="4867275" h="1503679">
                <a:moveTo>
                  <a:pt x="4867275" y="1497507"/>
                </a:moveTo>
                <a:lnTo>
                  <a:pt x="4866818" y="1496390"/>
                </a:lnTo>
                <a:lnTo>
                  <a:pt x="4864951" y="1494523"/>
                </a:lnTo>
                <a:lnTo>
                  <a:pt x="4863833" y="1494053"/>
                </a:lnTo>
                <a:lnTo>
                  <a:pt x="4861204" y="1494053"/>
                </a:lnTo>
                <a:lnTo>
                  <a:pt x="4860074" y="1494523"/>
                </a:lnTo>
                <a:lnTo>
                  <a:pt x="4858220" y="1496390"/>
                </a:lnTo>
                <a:lnTo>
                  <a:pt x="4857750" y="1497507"/>
                </a:lnTo>
                <a:lnTo>
                  <a:pt x="4857750" y="1500136"/>
                </a:lnTo>
                <a:lnTo>
                  <a:pt x="4858220" y="1501254"/>
                </a:lnTo>
                <a:lnTo>
                  <a:pt x="4860074" y="1503121"/>
                </a:lnTo>
                <a:lnTo>
                  <a:pt x="4861204" y="1503578"/>
                </a:lnTo>
                <a:lnTo>
                  <a:pt x="4863833" y="1503578"/>
                </a:lnTo>
                <a:lnTo>
                  <a:pt x="4864951" y="1503121"/>
                </a:lnTo>
                <a:lnTo>
                  <a:pt x="4866818" y="1501254"/>
                </a:lnTo>
                <a:lnTo>
                  <a:pt x="4867275" y="1500136"/>
                </a:lnTo>
                <a:lnTo>
                  <a:pt x="4867275" y="1497507"/>
                </a:lnTo>
                <a:close/>
              </a:path>
              <a:path w="4867275" h="1503679">
                <a:moveTo>
                  <a:pt x="4867275" y="999490"/>
                </a:moveTo>
                <a:lnTo>
                  <a:pt x="4866818" y="998359"/>
                </a:lnTo>
                <a:lnTo>
                  <a:pt x="4864951" y="996505"/>
                </a:lnTo>
                <a:lnTo>
                  <a:pt x="4863833" y="996035"/>
                </a:lnTo>
                <a:lnTo>
                  <a:pt x="4861204" y="996035"/>
                </a:lnTo>
                <a:lnTo>
                  <a:pt x="4860074" y="996505"/>
                </a:lnTo>
                <a:lnTo>
                  <a:pt x="4858220" y="998359"/>
                </a:lnTo>
                <a:lnTo>
                  <a:pt x="4857750" y="999490"/>
                </a:lnTo>
                <a:lnTo>
                  <a:pt x="4857750" y="1002118"/>
                </a:lnTo>
                <a:lnTo>
                  <a:pt x="4858220" y="1003236"/>
                </a:lnTo>
                <a:lnTo>
                  <a:pt x="4860074" y="1005103"/>
                </a:lnTo>
                <a:lnTo>
                  <a:pt x="4861204" y="1005560"/>
                </a:lnTo>
                <a:lnTo>
                  <a:pt x="4863833" y="1005560"/>
                </a:lnTo>
                <a:lnTo>
                  <a:pt x="4864951" y="1005103"/>
                </a:lnTo>
                <a:lnTo>
                  <a:pt x="4866818" y="1003236"/>
                </a:lnTo>
                <a:lnTo>
                  <a:pt x="4867275" y="1002118"/>
                </a:lnTo>
                <a:lnTo>
                  <a:pt x="4867275" y="999490"/>
                </a:lnTo>
                <a:close/>
              </a:path>
              <a:path w="4867275" h="1503679">
                <a:moveTo>
                  <a:pt x="4867275" y="501459"/>
                </a:moveTo>
                <a:lnTo>
                  <a:pt x="4866818" y="500341"/>
                </a:lnTo>
                <a:lnTo>
                  <a:pt x="4864951" y="498487"/>
                </a:lnTo>
                <a:lnTo>
                  <a:pt x="4863833" y="498017"/>
                </a:lnTo>
                <a:lnTo>
                  <a:pt x="4861204" y="498017"/>
                </a:lnTo>
                <a:lnTo>
                  <a:pt x="4860074" y="498487"/>
                </a:lnTo>
                <a:lnTo>
                  <a:pt x="4858220" y="500341"/>
                </a:lnTo>
                <a:lnTo>
                  <a:pt x="4857750" y="501459"/>
                </a:lnTo>
                <a:lnTo>
                  <a:pt x="4857750" y="504088"/>
                </a:lnTo>
                <a:lnTo>
                  <a:pt x="4858220" y="505218"/>
                </a:lnTo>
                <a:lnTo>
                  <a:pt x="4860074" y="507072"/>
                </a:lnTo>
                <a:lnTo>
                  <a:pt x="4861204" y="507542"/>
                </a:lnTo>
                <a:lnTo>
                  <a:pt x="4863833" y="507542"/>
                </a:lnTo>
                <a:lnTo>
                  <a:pt x="4864951" y="507072"/>
                </a:lnTo>
                <a:lnTo>
                  <a:pt x="4866818" y="505218"/>
                </a:lnTo>
                <a:lnTo>
                  <a:pt x="4867275" y="504088"/>
                </a:lnTo>
                <a:lnTo>
                  <a:pt x="4867275" y="501459"/>
                </a:lnTo>
                <a:close/>
              </a:path>
              <a:path w="4867275" h="1503679">
                <a:moveTo>
                  <a:pt x="4867275" y="3441"/>
                </a:moveTo>
                <a:lnTo>
                  <a:pt x="4866818" y="2324"/>
                </a:lnTo>
                <a:lnTo>
                  <a:pt x="4864951" y="457"/>
                </a:lnTo>
                <a:lnTo>
                  <a:pt x="4863833" y="0"/>
                </a:lnTo>
                <a:lnTo>
                  <a:pt x="4861204" y="0"/>
                </a:lnTo>
                <a:lnTo>
                  <a:pt x="4860074" y="457"/>
                </a:lnTo>
                <a:lnTo>
                  <a:pt x="4858220" y="2324"/>
                </a:lnTo>
                <a:lnTo>
                  <a:pt x="4857750" y="3441"/>
                </a:lnTo>
                <a:lnTo>
                  <a:pt x="4857750" y="6070"/>
                </a:lnTo>
                <a:lnTo>
                  <a:pt x="4858220" y="7200"/>
                </a:lnTo>
                <a:lnTo>
                  <a:pt x="4860074" y="9055"/>
                </a:lnTo>
                <a:lnTo>
                  <a:pt x="4861204" y="9525"/>
                </a:lnTo>
                <a:lnTo>
                  <a:pt x="4863833" y="9525"/>
                </a:lnTo>
                <a:lnTo>
                  <a:pt x="4864951" y="9055"/>
                </a:lnTo>
                <a:lnTo>
                  <a:pt x="4866818" y="7200"/>
                </a:lnTo>
                <a:lnTo>
                  <a:pt x="4867275" y="6070"/>
                </a:lnTo>
                <a:lnTo>
                  <a:pt x="486727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9469" y="4333974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469" y="3835952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69" y="3337931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469" y="2839909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213" y="3284810"/>
            <a:ext cx="139700" cy="5270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spc="-60" dirty="0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sz="900" spc="-3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3333" y="4445000"/>
            <a:ext cx="1054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Sales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Representative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8264" y="4426039"/>
            <a:ext cx="1049655" cy="3378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Vice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President,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Sales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900" spc="-10" dirty="0">
                <a:solidFill>
                  <a:srgbClr val="252423"/>
                </a:solidFill>
                <a:latin typeface="Tahoma"/>
                <a:cs typeface="Tahoma"/>
              </a:rPr>
              <a:t>Title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0802" y="4445000"/>
            <a:ext cx="12490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Inside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Sales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Coordinator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39202" y="2856293"/>
            <a:ext cx="3730625" cy="1563370"/>
          </a:xfrm>
          <a:custGeom>
            <a:avLst/>
            <a:gdLst/>
            <a:ahLst/>
            <a:cxnLst/>
            <a:rect l="l" t="t" r="r" b="b"/>
            <a:pathLst>
              <a:path w="3730625" h="1563370">
                <a:moveTo>
                  <a:pt x="1025093" y="0"/>
                </a:moveTo>
                <a:lnTo>
                  <a:pt x="0" y="0"/>
                </a:lnTo>
                <a:lnTo>
                  <a:pt x="0" y="1563306"/>
                </a:lnTo>
                <a:lnTo>
                  <a:pt x="1025093" y="1563306"/>
                </a:lnTo>
                <a:lnTo>
                  <a:pt x="1025093" y="0"/>
                </a:lnTo>
                <a:close/>
              </a:path>
              <a:path w="3730625" h="1563370">
                <a:moveTo>
                  <a:pt x="2377643" y="1148613"/>
                </a:moveTo>
                <a:lnTo>
                  <a:pt x="1352550" y="1148613"/>
                </a:lnTo>
                <a:lnTo>
                  <a:pt x="1352550" y="1563306"/>
                </a:lnTo>
                <a:lnTo>
                  <a:pt x="2377643" y="1563306"/>
                </a:lnTo>
                <a:lnTo>
                  <a:pt x="2377643" y="1148613"/>
                </a:lnTo>
                <a:close/>
              </a:path>
              <a:path w="3730625" h="1563370">
                <a:moveTo>
                  <a:pt x="3730193" y="1247406"/>
                </a:moveTo>
                <a:lnTo>
                  <a:pt x="2705100" y="1247406"/>
                </a:lnTo>
                <a:lnTo>
                  <a:pt x="2705100" y="1563306"/>
                </a:lnTo>
                <a:lnTo>
                  <a:pt x="3730193" y="1563306"/>
                </a:lnTo>
                <a:lnTo>
                  <a:pt x="3730193" y="1247406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2919" y="5267325"/>
            <a:ext cx="5200650" cy="1447800"/>
          </a:xfrm>
          <a:custGeom>
            <a:avLst/>
            <a:gdLst/>
            <a:ahLst/>
            <a:cxnLst/>
            <a:rect l="l" t="t" r="r" b="b"/>
            <a:pathLst>
              <a:path w="5200650" h="1447800">
                <a:moveTo>
                  <a:pt x="9525" y="1441729"/>
                </a:moveTo>
                <a:lnTo>
                  <a:pt x="9067" y="1440611"/>
                </a:lnTo>
                <a:lnTo>
                  <a:pt x="7200" y="1438744"/>
                </a:lnTo>
                <a:lnTo>
                  <a:pt x="6083" y="1438275"/>
                </a:lnTo>
                <a:lnTo>
                  <a:pt x="3454" y="1438275"/>
                </a:lnTo>
                <a:lnTo>
                  <a:pt x="2336" y="1438744"/>
                </a:lnTo>
                <a:lnTo>
                  <a:pt x="469" y="1440611"/>
                </a:lnTo>
                <a:lnTo>
                  <a:pt x="0" y="1441729"/>
                </a:lnTo>
                <a:lnTo>
                  <a:pt x="0" y="1444358"/>
                </a:lnTo>
                <a:lnTo>
                  <a:pt x="469" y="1445475"/>
                </a:lnTo>
                <a:lnTo>
                  <a:pt x="2336" y="1447342"/>
                </a:lnTo>
                <a:lnTo>
                  <a:pt x="3454" y="1447800"/>
                </a:lnTo>
                <a:lnTo>
                  <a:pt x="6083" y="1447800"/>
                </a:lnTo>
                <a:lnTo>
                  <a:pt x="7200" y="1447342"/>
                </a:lnTo>
                <a:lnTo>
                  <a:pt x="9067" y="1445475"/>
                </a:lnTo>
                <a:lnTo>
                  <a:pt x="9525" y="1444358"/>
                </a:lnTo>
                <a:lnTo>
                  <a:pt x="9525" y="1441729"/>
                </a:lnTo>
                <a:close/>
              </a:path>
              <a:path w="5200650" h="1447800">
                <a:moveTo>
                  <a:pt x="9525" y="962304"/>
                </a:moveTo>
                <a:lnTo>
                  <a:pt x="9067" y="961186"/>
                </a:lnTo>
                <a:lnTo>
                  <a:pt x="7200" y="959319"/>
                </a:lnTo>
                <a:lnTo>
                  <a:pt x="6083" y="958850"/>
                </a:lnTo>
                <a:lnTo>
                  <a:pt x="3454" y="958850"/>
                </a:lnTo>
                <a:lnTo>
                  <a:pt x="2336" y="959319"/>
                </a:lnTo>
                <a:lnTo>
                  <a:pt x="469" y="961186"/>
                </a:lnTo>
                <a:lnTo>
                  <a:pt x="0" y="962304"/>
                </a:lnTo>
                <a:lnTo>
                  <a:pt x="0" y="964933"/>
                </a:lnTo>
                <a:lnTo>
                  <a:pt x="469" y="966050"/>
                </a:lnTo>
                <a:lnTo>
                  <a:pt x="2336" y="967917"/>
                </a:lnTo>
                <a:lnTo>
                  <a:pt x="3454" y="968375"/>
                </a:lnTo>
                <a:lnTo>
                  <a:pt x="6083" y="968375"/>
                </a:lnTo>
                <a:lnTo>
                  <a:pt x="7200" y="967917"/>
                </a:lnTo>
                <a:lnTo>
                  <a:pt x="9067" y="966050"/>
                </a:lnTo>
                <a:lnTo>
                  <a:pt x="9525" y="964933"/>
                </a:lnTo>
                <a:lnTo>
                  <a:pt x="9525" y="962304"/>
                </a:lnTo>
                <a:close/>
              </a:path>
              <a:path w="5200650" h="1447800">
                <a:moveTo>
                  <a:pt x="9525" y="482879"/>
                </a:moveTo>
                <a:lnTo>
                  <a:pt x="9067" y="481761"/>
                </a:lnTo>
                <a:lnTo>
                  <a:pt x="7200" y="479894"/>
                </a:lnTo>
                <a:lnTo>
                  <a:pt x="6083" y="479425"/>
                </a:lnTo>
                <a:lnTo>
                  <a:pt x="3454" y="479425"/>
                </a:lnTo>
                <a:lnTo>
                  <a:pt x="2336" y="479894"/>
                </a:lnTo>
                <a:lnTo>
                  <a:pt x="469" y="481761"/>
                </a:lnTo>
                <a:lnTo>
                  <a:pt x="0" y="482879"/>
                </a:lnTo>
                <a:lnTo>
                  <a:pt x="0" y="485508"/>
                </a:lnTo>
                <a:lnTo>
                  <a:pt x="469" y="486625"/>
                </a:lnTo>
                <a:lnTo>
                  <a:pt x="2336" y="488492"/>
                </a:lnTo>
                <a:lnTo>
                  <a:pt x="3454" y="488950"/>
                </a:lnTo>
                <a:lnTo>
                  <a:pt x="6083" y="488950"/>
                </a:lnTo>
                <a:lnTo>
                  <a:pt x="7200" y="488492"/>
                </a:lnTo>
                <a:lnTo>
                  <a:pt x="9067" y="486625"/>
                </a:lnTo>
                <a:lnTo>
                  <a:pt x="9525" y="485508"/>
                </a:lnTo>
                <a:lnTo>
                  <a:pt x="9525" y="482879"/>
                </a:lnTo>
                <a:close/>
              </a:path>
              <a:path w="5200650" h="1447800">
                <a:moveTo>
                  <a:pt x="9525" y="3454"/>
                </a:moveTo>
                <a:lnTo>
                  <a:pt x="9067" y="2336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5200650" h="1447800">
                <a:moveTo>
                  <a:pt x="57150" y="1441729"/>
                </a:moveTo>
                <a:lnTo>
                  <a:pt x="56692" y="1440611"/>
                </a:lnTo>
                <a:lnTo>
                  <a:pt x="54825" y="1438744"/>
                </a:lnTo>
                <a:lnTo>
                  <a:pt x="53708" y="1438275"/>
                </a:lnTo>
                <a:lnTo>
                  <a:pt x="51079" y="1438275"/>
                </a:lnTo>
                <a:lnTo>
                  <a:pt x="49961" y="1438744"/>
                </a:lnTo>
                <a:lnTo>
                  <a:pt x="48094" y="1440611"/>
                </a:lnTo>
                <a:lnTo>
                  <a:pt x="47625" y="1441729"/>
                </a:lnTo>
                <a:lnTo>
                  <a:pt x="47625" y="1444358"/>
                </a:lnTo>
                <a:lnTo>
                  <a:pt x="48094" y="1445475"/>
                </a:lnTo>
                <a:lnTo>
                  <a:pt x="49961" y="1447342"/>
                </a:lnTo>
                <a:lnTo>
                  <a:pt x="51079" y="1447800"/>
                </a:lnTo>
                <a:lnTo>
                  <a:pt x="53708" y="1447800"/>
                </a:lnTo>
                <a:lnTo>
                  <a:pt x="54825" y="1447342"/>
                </a:lnTo>
                <a:lnTo>
                  <a:pt x="56692" y="1445475"/>
                </a:lnTo>
                <a:lnTo>
                  <a:pt x="57150" y="1444358"/>
                </a:lnTo>
                <a:lnTo>
                  <a:pt x="57150" y="1441729"/>
                </a:lnTo>
                <a:close/>
              </a:path>
              <a:path w="5200650" h="1447800">
                <a:moveTo>
                  <a:pt x="57150" y="962304"/>
                </a:moveTo>
                <a:lnTo>
                  <a:pt x="56692" y="961186"/>
                </a:lnTo>
                <a:lnTo>
                  <a:pt x="54825" y="959319"/>
                </a:lnTo>
                <a:lnTo>
                  <a:pt x="53708" y="958850"/>
                </a:lnTo>
                <a:lnTo>
                  <a:pt x="51079" y="958850"/>
                </a:lnTo>
                <a:lnTo>
                  <a:pt x="49961" y="959319"/>
                </a:lnTo>
                <a:lnTo>
                  <a:pt x="48094" y="961186"/>
                </a:lnTo>
                <a:lnTo>
                  <a:pt x="47625" y="962304"/>
                </a:lnTo>
                <a:lnTo>
                  <a:pt x="47625" y="964933"/>
                </a:lnTo>
                <a:lnTo>
                  <a:pt x="48094" y="966050"/>
                </a:lnTo>
                <a:lnTo>
                  <a:pt x="49961" y="967917"/>
                </a:lnTo>
                <a:lnTo>
                  <a:pt x="51079" y="968375"/>
                </a:lnTo>
                <a:lnTo>
                  <a:pt x="53708" y="968375"/>
                </a:lnTo>
                <a:lnTo>
                  <a:pt x="54825" y="967917"/>
                </a:lnTo>
                <a:lnTo>
                  <a:pt x="56692" y="966050"/>
                </a:lnTo>
                <a:lnTo>
                  <a:pt x="57150" y="964933"/>
                </a:lnTo>
                <a:lnTo>
                  <a:pt x="57150" y="962304"/>
                </a:lnTo>
                <a:close/>
              </a:path>
              <a:path w="5200650" h="1447800">
                <a:moveTo>
                  <a:pt x="57150" y="482879"/>
                </a:moveTo>
                <a:lnTo>
                  <a:pt x="56692" y="481761"/>
                </a:lnTo>
                <a:lnTo>
                  <a:pt x="54825" y="479894"/>
                </a:lnTo>
                <a:lnTo>
                  <a:pt x="53708" y="479425"/>
                </a:lnTo>
                <a:lnTo>
                  <a:pt x="51079" y="479425"/>
                </a:lnTo>
                <a:lnTo>
                  <a:pt x="49961" y="479894"/>
                </a:lnTo>
                <a:lnTo>
                  <a:pt x="48094" y="481761"/>
                </a:lnTo>
                <a:lnTo>
                  <a:pt x="47625" y="482879"/>
                </a:lnTo>
                <a:lnTo>
                  <a:pt x="47625" y="485508"/>
                </a:lnTo>
                <a:lnTo>
                  <a:pt x="48094" y="486625"/>
                </a:lnTo>
                <a:lnTo>
                  <a:pt x="49961" y="488492"/>
                </a:lnTo>
                <a:lnTo>
                  <a:pt x="51079" y="488950"/>
                </a:lnTo>
                <a:lnTo>
                  <a:pt x="53708" y="488950"/>
                </a:lnTo>
                <a:lnTo>
                  <a:pt x="54825" y="488492"/>
                </a:lnTo>
                <a:lnTo>
                  <a:pt x="56692" y="486625"/>
                </a:lnTo>
                <a:lnTo>
                  <a:pt x="57150" y="485508"/>
                </a:lnTo>
                <a:lnTo>
                  <a:pt x="57150" y="482879"/>
                </a:lnTo>
                <a:close/>
              </a:path>
              <a:path w="5200650" h="1447800">
                <a:moveTo>
                  <a:pt x="57150" y="3454"/>
                </a:moveTo>
                <a:lnTo>
                  <a:pt x="56692" y="2336"/>
                </a:lnTo>
                <a:lnTo>
                  <a:pt x="54825" y="469"/>
                </a:lnTo>
                <a:lnTo>
                  <a:pt x="53708" y="0"/>
                </a:lnTo>
                <a:lnTo>
                  <a:pt x="51079" y="0"/>
                </a:lnTo>
                <a:lnTo>
                  <a:pt x="49961" y="469"/>
                </a:lnTo>
                <a:lnTo>
                  <a:pt x="48094" y="2336"/>
                </a:lnTo>
                <a:lnTo>
                  <a:pt x="47625" y="3454"/>
                </a:lnTo>
                <a:lnTo>
                  <a:pt x="47625" y="6083"/>
                </a:lnTo>
                <a:lnTo>
                  <a:pt x="48094" y="7200"/>
                </a:lnTo>
                <a:lnTo>
                  <a:pt x="49961" y="9067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67"/>
                </a:lnTo>
                <a:lnTo>
                  <a:pt x="56692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5200650" h="1447800">
                <a:moveTo>
                  <a:pt x="104775" y="1441729"/>
                </a:moveTo>
                <a:lnTo>
                  <a:pt x="104317" y="1440611"/>
                </a:lnTo>
                <a:lnTo>
                  <a:pt x="102450" y="1438744"/>
                </a:lnTo>
                <a:lnTo>
                  <a:pt x="101333" y="1438275"/>
                </a:lnTo>
                <a:lnTo>
                  <a:pt x="98704" y="1438275"/>
                </a:lnTo>
                <a:lnTo>
                  <a:pt x="97586" y="1438744"/>
                </a:lnTo>
                <a:lnTo>
                  <a:pt x="95719" y="1440611"/>
                </a:lnTo>
                <a:lnTo>
                  <a:pt x="95250" y="1441729"/>
                </a:lnTo>
                <a:lnTo>
                  <a:pt x="95250" y="1444358"/>
                </a:lnTo>
                <a:lnTo>
                  <a:pt x="95719" y="1445475"/>
                </a:lnTo>
                <a:lnTo>
                  <a:pt x="97586" y="1447342"/>
                </a:lnTo>
                <a:lnTo>
                  <a:pt x="98704" y="1447800"/>
                </a:lnTo>
                <a:lnTo>
                  <a:pt x="101333" y="1447800"/>
                </a:lnTo>
                <a:lnTo>
                  <a:pt x="102450" y="1447342"/>
                </a:lnTo>
                <a:lnTo>
                  <a:pt x="104317" y="1445475"/>
                </a:lnTo>
                <a:lnTo>
                  <a:pt x="104775" y="1444358"/>
                </a:lnTo>
                <a:lnTo>
                  <a:pt x="104775" y="1441729"/>
                </a:lnTo>
                <a:close/>
              </a:path>
              <a:path w="5200650" h="1447800">
                <a:moveTo>
                  <a:pt x="104775" y="962304"/>
                </a:moveTo>
                <a:lnTo>
                  <a:pt x="104317" y="961186"/>
                </a:lnTo>
                <a:lnTo>
                  <a:pt x="102450" y="959319"/>
                </a:lnTo>
                <a:lnTo>
                  <a:pt x="101333" y="958850"/>
                </a:lnTo>
                <a:lnTo>
                  <a:pt x="98704" y="958850"/>
                </a:lnTo>
                <a:lnTo>
                  <a:pt x="97586" y="959319"/>
                </a:lnTo>
                <a:lnTo>
                  <a:pt x="95719" y="961186"/>
                </a:lnTo>
                <a:lnTo>
                  <a:pt x="95250" y="962304"/>
                </a:lnTo>
                <a:lnTo>
                  <a:pt x="95250" y="964933"/>
                </a:lnTo>
                <a:lnTo>
                  <a:pt x="95719" y="966050"/>
                </a:lnTo>
                <a:lnTo>
                  <a:pt x="97586" y="967917"/>
                </a:lnTo>
                <a:lnTo>
                  <a:pt x="98704" y="968375"/>
                </a:lnTo>
                <a:lnTo>
                  <a:pt x="101333" y="968375"/>
                </a:lnTo>
                <a:lnTo>
                  <a:pt x="102450" y="967917"/>
                </a:lnTo>
                <a:lnTo>
                  <a:pt x="104317" y="966050"/>
                </a:lnTo>
                <a:lnTo>
                  <a:pt x="104775" y="964933"/>
                </a:lnTo>
                <a:lnTo>
                  <a:pt x="104775" y="962304"/>
                </a:lnTo>
                <a:close/>
              </a:path>
              <a:path w="5200650" h="1447800">
                <a:moveTo>
                  <a:pt x="104775" y="482879"/>
                </a:moveTo>
                <a:lnTo>
                  <a:pt x="104317" y="481761"/>
                </a:lnTo>
                <a:lnTo>
                  <a:pt x="102450" y="479894"/>
                </a:lnTo>
                <a:lnTo>
                  <a:pt x="101333" y="479425"/>
                </a:lnTo>
                <a:lnTo>
                  <a:pt x="98704" y="479425"/>
                </a:lnTo>
                <a:lnTo>
                  <a:pt x="97586" y="479894"/>
                </a:lnTo>
                <a:lnTo>
                  <a:pt x="95719" y="481761"/>
                </a:lnTo>
                <a:lnTo>
                  <a:pt x="95250" y="482879"/>
                </a:lnTo>
                <a:lnTo>
                  <a:pt x="95250" y="485508"/>
                </a:lnTo>
                <a:lnTo>
                  <a:pt x="95719" y="486625"/>
                </a:lnTo>
                <a:lnTo>
                  <a:pt x="97586" y="488492"/>
                </a:lnTo>
                <a:lnTo>
                  <a:pt x="98704" y="488950"/>
                </a:lnTo>
                <a:lnTo>
                  <a:pt x="101333" y="488950"/>
                </a:lnTo>
                <a:lnTo>
                  <a:pt x="102450" y="488492"/>
                </a:lnTo>
                <a:lnTo>
                  <a:pt x="104317" y="486625"/>
                </a:lnTo>
                <a:lnTo>
                  <a:pt x="104775" y="485508"/>
                </a:lnTo>
                <a:lnTo>
                  <a:pt x="104775" y="482879"/>
                </a:lnTo>
                <a:close/>
              </a:path>
              <a:path w="5200650" h="1447800">
                <a:moveTo>
                  <a:pt x="104775" y="3454"/>
                </a:moveTo>
                <a:lnTo>
                  <a:pt x="104317" y="2336"/>
                </a:lnTo>
                <a:lnTo>
                  <a:pt x="102450" y="469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69"/>
                </a:lnTo>
                <a:lnTo>
                  <a:pt x="95719" y="2336"/>
                </a:lnTo>
                <a:lnTo>
                  <a:pt x="95250" y="3454"/>
                </a:lnTo>
                <a:lnTo>
                  <a:pt x="95250" y="6083"/>
                </a:lnTo>
                <a:lnTo>
                  <a:pt x="95719" y="7200"/>
                </a:lnTo>
                <a:lnTo>
                  <a:pt x="97586" y="9067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67"/>
                </a:lnTo>
                <a:lnTo>
                  <a:pt x="104317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5200650" h="1447800">
                <a:moveTo>
                  <a:pt x="152400" y="1441729"/>
                </a:moveTo>
                <a:lnTo>
                  <a:pt x="151942" y="1440611"/>
                </a:lnTo>
                <a:lnTo>
                  <a:pt x="150075" y="1438744"/>
                </a:lnTo>
                <a:lnTo>
                  <a:pt x="148958" y="1438275"/>
                </a:lnTo>
                <a:lnTo>
                  <a:pt x="146329" y="1438275"/>
                </a:lnTo>
                <a:lnTo>
                  <a:pt x="145211" y="1438744"/>
                </a:lnTo>
                <a:lnTo>
                  <a:pt x="143344" y="1440611"/>
                </a:lnTo>
                <a:lnTo>
                  <a:pt x="142875" y="1441729"/>
                </a:lnTo>
                <a:lnTo>
                  <a:pt x="142875" y="1444358"/>
                </a:lnTo>
                <a:lnTo>
                  <a:pt x="143344" y="1445475"/>
                </a:lnTo>
                <a:lnTo>
                  <a:pt x="145211" y="1447342"/>
                </a:lnTo>
                <a:lnTo>
                  <a:pt x="146329" y="1447800"/>
                </a:lnTo>
                <a:lnTo>
                  <a:pt x="148958" y="1447800"/>
                </a:lnTo>
                <a:lnTo>
                  <a:pt x="150075" y="1447342"/>
                </a:lnTo>
                <a:lnTo>
                  <a:pt x="151942" y="1445475"/>
                </a:lnTo>
                <a:lnTo>
                  <a:pt x="152400" y="1444358"/>
                </a:lnTo>
                <a:lnTo>
                  <a:pt x="152400" y="1441729"/>
                </a:lnTo>
                <a:close/>
              </a:path>
              <a:path w="5200650" h="1447800">
                <a:moveTo>
                  <a:pt x="152400" y="962304"/>
                </a:moveTo>
                <a:lnTo>
                  <a:pt x="151942" y="961186"/>
                </a:lnTo>
                <a:lnTo>
                  <a:pt x="150075" y="959319"/>
                </a:lnTo>
                <a:lnTo>
                  <a:pt x="148958" y="958850"/>
                </a:lnTo>
                <a:lnTo>
                  <a:pt x="146329" y="958850"/>
                </a:lnTo>
                <a:lnTo>
                  <a:pt x="145211" y="959319"/>
                </a:lnTo>
                <a:lnTo>
                  <a:pt x="143344" y="961186"/>
                </a:lnTo>
                <a:lnTo>
                  <a:pt x="142875" y="962304"/>
                </a:lnTo>
                <a:lnTo>
                  <a:pt x="142875" y="964933"/>
                </a:lnTo>
                <a:lnTo>
                  <a:pt x="143344" y="966050"/>
                </a:lnTo>
                <a:lnTo>
                  <a:pt x="145211" y="967917"/>
                </a:lnTo>
                <a:lnTo>
                  <a:pt x="146329" y="968375"/>
                </a:lnTo>
                <a:lnTo>
                  <a:pt x="148958" y="968375"/>
                </a:lnTo>
                <a:lnTo>
                  <a:pt x="150075" y="967917"/>
                </a:lnTo>
                <a:lnTo>
                  <a:pt x="151942" y="966050"/>
                </a:lnTo>
                <a:lnTo>
                  <a:pt x="152400" y="964933"/>
                </a:lnTo>
                <a:lnTo>
                  <a:pt x="152400" y="962304"/>
                </a:lnTo>
                <a:close/>
              </a:path>
              <a:path w="5200650" h="1447800">
                <a:moveTo>
                  <a:pt x="152400" y="482879"/>
                </a:moveTo>
                <a:lnTo>
                  <a:pt x="151942" y="481761"/>
                </a:lnTo>
                <a:lnTo>
                  <a:pt x="150075" y="479894"/>
                </a:lnTo>
                <a:lnTo>
                  <a:pt x="148958" y="479425"/>
                </a:lnTo>
                <a:lnTo>
                  <a:pt x="146329" y="479425"/>
                </a:lnTo>
                <a:lnTo>
                  <a:pt x="145211" y="479894"/>
                </a:lnTo>
                <a:lnTo>
                  <a:pt x="143344" y="481761"/>
                </a:lnTo>
                <a:lnTo>
                  <a:pt x="142875" y="482879"/>
                </a:lnTo>
                <a:lnTo>
                  <a:pt x="142875" y="485508"/>
                </a:lnTo>
                <a:lnTo>
                  <a:pt x="143344" y="486625"/>
                </a:lnTo>
                <a:lnTo>
                  <a:pt x="145211" y="488492"/>
                </a:lnTo>
                <a:lnTo>
                  <a:pt x="146329" y="488950"/>
                </a:lnTo>
                <a:lnTo>
                  <a:pt x="148958" y="488950"/>
                </a:lnTo>
                <a:lnTo>
                  <a:pt x="150075" y="488492"/>
                </a:lnTo>
                <a:lnTo>
                  <a:pt x="151942" y="486625"/>
                </a:lnTo>
                <a:lnTo>
                  <a:pt x="152400" y="485508"/>
                </a:lnTo>
                <a:lnTo>
                  <a:pt x="152400" y="482879"/>
                </a:lnTo>
                <a:close/>
              </a:path>
              <a:path w="5200650" h="1447800">
                <a:moveTo>
                  <a:pt x="152400" y="3454"/>
                </a:moveTo>
                <a:lnTo>
                  <a:pt x="151942" y="2336"/>
                </a:lnTo>
                <a:lnTo>
                  <a:pt x="150075" y="469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69"/>
                </a:lnTo>
                <a:lnTo>
                  <a:pt x="143344" y="2336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44" y="7200"/>
                </a:lnTo>
                <a:lnTo>
                  <a:pt x="145211" y="9067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67"/>
                </a:lnTo>
                <a:lnTo>
                  <a:pt x="151942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5200650" h="1447800">
                <a:moveTo>
                  <a:pt x="200025" y="1441729"/>
                </a:moveTo>
                <a:lnTo>
                  <a:pt x="199567" y="1440611"/>
                </a:lnTo>
                <a:lnTo>
                  <a:pt x="197700" y="1438744"/>
                </a:lnTo>
                <a:lnTo>
                  <a:pt x="196583" y="1438275"/>
                </a:lnTo>
                <a:lnTo>
                  <a:pt x="193954" y="1438275"/>
                </a:lnTo>
                <a:lnTo>
                  <a:pt x="192836" y="1438744"/>
                </a:lnTo>
                <a:lnTo>
                  <a:pt x="190969" y="1440611"/>
                </a:lnTo>
                <a:lnTo>
                  <a:pt x="190500" y="1441729"/>
                </a:lnTo>
                <a:lnTo>
                  <a:pt x="190500" y="1444358"/>
                </a:lnTo>
                <a:lnTo>
                  <a:pt x="190969" y="1445475"/>
                </a:lnTo>
                <a:lnTo>
                  <a:pt x="192836" y="1447342"/>
                </a:lnTo>
                <a:lnTo>
                  <a:pt x="193954" y="1447800"/>
                </a:lnTo>
                <a:lnTo>
                  <a:pt x="196583" y="1447800"/>
                </a:lnTo>
                <a:lnTo>
                  <a:pt x="197700" y="1447342"/>
                </a:lnTo>
                <a:lnTo>
                  <a:pt x="199567" y="1445475"/>
                </a:lnTo>
                <a:lnTo>
                  <a:pt x="200025" y="1444358"/>
                </a:lnTo>
                <a:lnTo>
                  <a:pt x="200025" y="1441729"/>
                </a:lnTo>
                <a:close/>
              </a:path>
              <a:path w="5200650" h="1447800">
                <a:moveTo>
                  <a:pt x="200025" y="962304"/>
                </a:moveTo>
                <a:lnTo>
                  <a:pt x="199567" y="961186"/>
                </a:lnTo>
                <a:lnTo>
                  <a:pt x="197700" y="959319"/>
                </a:lnTo>
                <a:lnTo>
                  <a:pt x="196583" y="958850"/>
                </a:lnTo>
                <a:lnTo>
                  <a:pt x="193954" y="958850"/>
                </a:lnTo>
                <a:lnTo>
                  <a:pt x="192836" y="959319"/>
                </a:lnTo>
                <a:lnTo>
                  <a:pt x="190969" y="961186"/>
                </a:lnTo>
                <a:lnTo>
                  <a:pt x="190500" y="962304"/>
                </a:lnTo>
                <a:lnTo>
                  <a:pt x="190500" y="964933"/>
                </a:lnTo>
                <a:lnTo>
                  <a:pt x="190969" y="966050"/>
                </a:lnTo>
                <a:lnTo>
                  <a:pt x="192836" y="967917"/>
                </a:lnTo>
                <a:lnTo>
                  <a:pt x="193954" y="968375"/>
                </a:lnTo>
                <a:lnTo>
                  <a:pt x="196583" y="968375"/>
                </a:lnTo>
                <a:lnTo>
                  <a:pt x="197700" y="967917"/>
                </a:lnTo>
                <a:lnTo>
                  <a:pt x="199567" y="966050"/>
                </a:lnTo>
                <a:lnTo>
                  <a:pt x="200025" y="964933"/>
                </a:lnTo>
                <a:lnTo>
                  <a:pt x="200025" y="962304"/>
                </a:lnTo>
                <a:close/>
              </a:path>
              <a:path w="5200650" h="1447800">
                <a:moveTo>
                  <a:pt x="200025" y="482879"/>
                </a:moveTo>
                <a:lnTo>
                  <a:pt x="199567" y="481761"/>
                </a:lnTo>
                <a:lnTo>
                  <a:pt x="197700" y="479894"/>
                </a:lnTo>
                <a:lnTo>
                  <a:pt x="196583" y="479425"/>
                </a:lnTo>
                <a:lnTo>
                  <a:pt x="193954" y="479425"/>
                </a:lnTo>
                <a:lnTo>
                  <a:pt x="192836" y="479894"/>
                </a:lnTo>
                <a:lnTo>
                  <a:pt x="190969" y="481761"/>
                </a:lnTo>
                <a:lnTo>
                  <a:pt x="190500" y="482879"/>
                </a:lnTo>
                <a:lnTo>
                  <a:pt x="190500" y="485508"/>
                </a:lnTo>
                <a:lnTo>
                  <a:pt x="190969" y="486625"/>
                </a:lnTo>
                <a:lnTo>
                  <a:pt x="192836" y="488492"/>
                </a:lnTo>
                <a:lnTo>
                  <a:pt x="193954" y="488950"/>
                </a:lnTo>
                <a:lnTo>
                  <a:pt x="196583" y="488950"/>
                </a:lnTo>
                <a:lnTo>
                  <a:pt x="197700" y="488492"/>
                </a:lnTo>
                <a:lnTo>
                  <a:pt x="199567" y="486625"/>
                </a:lnTo>
                <a:lnTo>
                  <a:pt x="200025" y="485508"/>
                </a:lnTo>
                <a:lnTo>
                  <a:pt x="200025" y="482879"/>
                </a:lnTo>
                <a:close/>
              </a:path>
              <a:path w="5200650" h="1447800">
                <a:moveTo>
                  <a:pt x="200025" y="3454"/>
                </a:moveTo>
                <a:lnTo>
                  <a:pt x="199567" y="2336"/>
                </a:lnTo>
                <a:lnTo>
                  <a:pt x="197700" y="469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69"/>
                </a:lnTo>
                <a:lnTo>
                  <a:pt x="190969" y="2336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69" y="7200"/>
                </a:lnTo>
                <a:lnTo>
                  <a:pt x="192836" y="9067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67"/>
                </a:lnTo>
                <a:lnTo>
                  <a:pt x="199567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5200650" h="1447800">
                <a:moveTo>
                  <a:pt x="247650" y="1441729"/>
                </a:moveTo>
                <a:lnTo>
                  <a:pt x="247192" y="1440611"/>
                </a:lnTo>
                <a:lnTo>
                  <a:pt x="245325" y="1438744"/>
                </a:lnTo>
                <a:lnTo>
                  <a:pt x="244208" y="1438275"/>
                </a:lnTo>
                <a:lnTo>
                  <a:pt x="241579" y="1438275"/>
                </a:lnTo>
                <a:lnTo>
                  <a:pt x="240461" y="1438744"/>
                </a:lnTo>
                <a:lnTo>
                  <a:pt x="238594" y="1440611"/>
                </a:lnTo>
                <a:lnTo>
                  <a:pt x="238125" y="1441729"/>
                </a:lnTo>
                <a:lnTo>
                  <a:pt x="238125" y="1444358"/>
                </a:lnTo>
                <a:lnTo>
                  <a:pt x="238594" y="1445475"/>
                </a:lnTo>
                <a:lnTo>
                  <a:pt x="240461" y="1447342"/>
                </a:lnTo>
                <a:lnTo>
                  <a:pt x="241579" y="1447800"/>
                </a:lnTo>
                <a:lnTo>
                  <a:pt x="244208" y="1447800"/>
                </a:lnTo>
                <a:lnTo>
                  <a:pt x="245325" y="1447342"/>
                </a:lnTo>
                <a:lnTo>
                  <a:pt x="247192" y="1445475"/>
                </a:lnTo>
                <a:lnTo>
                  <a:pt x="247650" y="1444358"/>
                </a:lnTo>
                <a:lnTo>
                  <a:pt x="247650" y="1441729"/>
                </a:lnTo>
                <a:close/>
              </a:path>
              <a:path w="5200650" h="1447800">
                <a:moveTo>
                  <a:pt x="247650" y="962304"/>
                </a:moveTo>
                <a:lnTo>
                  <a:pt x="247192" y="961186"/>
                </a:lnTo>
                <a:lnTo>
                  <a:pt x="245325" y="959319"/>
                </a:lnTo>
                <a:lnTo>
                  <a:pt x="244208" y="958850"/>
                </a:lnTo>
                <a:lnTo>
                  <a:pt x="241579" y="958850"/>
                </a:lnTo>
                <a:lnTo>
                  <a:pt x="240461" y="959319"/>
                </a:lnTo>
                <a:lnTo>
                  <a:pt x="238594" y="961186"/>
                </a:lnTo>
                <a:lnTo>
                  <a:pt x="238125" y="962304"/>
                </a:lnTo>
                <a:lnTo>
                  <a:pt x="238125" y="964933"/>
                </a:lnTo>
                <a:lnTo>
                  <a:pt x="238594" y="966050"/>
                </a:lnTo>
                <a:lnTo>
                  <a:pt x="240461" y="967917"/>
                </a:lnTo>
                <a:lnTo>
                  <a:pt x="241579" y="968375"/>
                </a:lnTo>
                <a:lnTo>
                  <a:pt x="244208" y="968375"/>
                </a:lnTo>
                <a:lnTo>
                  <a:pt x="245325" y="967917"/>
                </a:lnTo>
                <a:lnTo>
                  <a:pt x="247192" y="966050"/>
                </a:lnTo>
                <a:lnTo>
                  <a:pt x="247650" y="964933"/>
                </a:lnTo>
                <a:lnTo>
                  <a:pt x="247650" y="962304"/>
                </a:lnTo>
                <a:close/>
              </a:path>
              <a:path w="5200650" h="1447800">
                <a:moveTo>
                  <a:pt x="247650" y="482879"/>
                </a:moveTo>
                <a:lnTo>
                  <a:pt x="247192" y="481761"/>
                </a:lnTo>
                <a:lnTo>
                  <a:pt x="245325" y="479894"/>
                </a:lnTo>
                <a:lnTo>
                  <a:pt x="244208" y="479425"/>
                </a:lnTo>
                <a:lnTo>
                  <a:pt x="241579" y="479425"/>
                </a:lnTo>
                <a:lnTo>
                  <a:pt x="240461" y="479894"/>
                </a:lnTo>
                <a:lnTo>
                  <a:pt x="238594" y="481761"/>
                </a:lnTo>
                <a:lnTo>
                  <a:pt x="238125" y="482879"/>
                </a:lnTo>
                <a:lnTo>
                  <a:pt x="238125" y="485508"/>
                </a:lnTo>
                <a:lnTo>
                  <a:pt x="238594" y="486625"/>
                </a:lnTo>
                <a:lnTo>
                  <a:pt x="240461" y="488492"/>
                </a:lnTo>
                <a:lnTo>
                  <a:pt x="241579" y="488950"/>
                </a:lnTo>
                <a:lnTo>
                  <a:pt x="244208" y="488950"/>
                </a:lnTo>
                <a:lnTo>
                  <a:pt x="245325" y="488492"/>
                </a:lnTo>
                <a:lnTo>
                  <a:pt x="247192" y="486625"/>
                </a:lnTo>
                <a:lnTo>
                  <a:pt x="247650" y="485508"/>
                </a:lnTo>
                <a:lnTo>
                  <a:pt x="247650" y="482879"/>
                </a:lnTo>
                <a:close/>
              </a:path>
              <a:path w="5200650" h="1447800">
                <a:moveTo>
                  <a:pt x="247650" y="3454"/>
                </a:moveTo>
                <a:lnTo>
                  <a:pt x="247192" y="2336"/>
                </a:lnTo>
                <a:lnTo>
                  <a:pt x="245325" y="469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69"/>
                </a:lnTo>
                <a:lnTo>
                  <a:pt x="238594" y="2336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94" y="7200"/>
                </a:lnTo>
                <a:lnTo>
                  <a:pt x="240461" y="9067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67"/>
                </a:lnTo>
                <a:lnTo>
                  <a:pt x="247192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5200650" h="1447800">
                <a:moveTo>
                  <a:pt x="295275" y="1441729"/>
                </a:moveTo>
                <a:lnTo>
                  <a:pt x="294817" y="1440611"/>
                </a:lnTo>
                <a:lnTo>
                  <a:pt x="292950" y="1438744"/>
                </a:lnTo>
                <a:lnTo>
                  <a:pt x="291833" y="1438275"/>
                </a:lnTo>
                <a:lnTo>
                  <a:pt x="289204" y="1438275"/>
                </a:lnTo>
                <a:lnTo>
                  <a:pt x="288086" y="1438744"/>
                </a:lnTo>
                <a:lnTo>
                  <a:pt x="286219" y="1440611"/>
                </a:lnTo>
                <a:lnTo>
                  <a:pt x="285750" y="1441729"/>
                </a:lnTo>
                <a:lnTo>
                  <a:pt x="285750" y="1444358"/>
                </a:lnTo>
                <a:lnTo>
                  <a:pt x="286219" y="1445475"/>
                </a:lnTo>
                <a:lnTo>
                  <a:pt x="288086" y="1447342"/>
                </a:lnTo>
                <a:lnTo>
                  <a:pt x="289204" y="1447800"/>
                </a:lnTo>
                <a:lnTo>
                  <a:pt x="291833" y="1447800"/>
                </a:lnTo>
                <a:lnTo>
                  <a:pt x="292950" y="1447342"/>
                </a:lnTo>
                <a:lnTo>
                  <a:pt x="294817" y="1445475"/>
                </a:lnTo>
                <a:lnTo>
                  <a:pt x="295275" y="1444358"/>
                </a:lnTo>
                <a:lnTo>
                  <a:pt x="295275" y="1441729"/>
                </a:lnTo>
                <a:close/>
              </a:path>
              <a:path w="5200650" h="1447800">
                <a:moveTo>
                  <a:pt x="295275" y="962304"/>
                </a:moveTo>
                <a:lnTo>
                  <a:pt x="294817" y="961186"/>
                </a:lnTo>
                <a:lnTo>
                  <a:pt x="292950" y="959319"/>
                </a:lnTo>
                <a:lnTo>
                  <a:pt x="291833" y="958850"/>
                </a:lnTo>
                <a:lnTo>
                  <a:pt x="289204" y="958850"/>
                </a:lnTo>
                <a:lnTo>
                  <a:pt x="288086" y="959319"/>
                </a:lnTo>
                <a:lnTo>
                  <a:pt x="286219" y="961186"/>
                </a:lnTo>
                <a:lnTo>
                  <a:pt x="285750" y="962304"/>
                </a:lnTo>
                <a:lnTo>
                  <a:pt x="285750" y="964933"/>
                </a:lnTo>
                <a:lnTo>
                  <a:pt x="286219" y="966050"/>
                </a:lnTo>
                <a:lnTo>
                  <a:pt x="288086" y="967917"/>
                </a:lnTo>
                <a:lnTo>
                  <a:pt x="289204" y="968375"/>
                </a:lnTo>
                <a:lnTo>
                  <a:pt x="291833" y="968375"/>
                </a:lnTo>
                <a:lnTo>
                  <a:pt x="292950" y="967917"/>
                </a:lnTo>
                <a:lnTo>
                  <a:pt x="294817" y="966050"/>
                </a:lnTo>
                <a:lnTo>
                  <a:pt x="295275" y="964933"/>
                </a:lnTo>
                <a:lnTo>
                  <a:pt x="295275" y="962304"/>
                </a:lnTo>
                <a:close/>
              </a:path>
              <a:path w="5200650" h="1447800">
                <a:moveTo>
                  <a:pt x="295275" y="482879"/>
                </a:moveTo>
                <a:lnTo>
                  <a:pt x="294817" y="481761"/>
                </a:lnTo>
                <a:lnTo>
                  <a:pt x="292950" y="479894"/>
                </a:lnTo>
                <a:lnTo>
                  <a:pt x="291833" y="479425"/>
                </a:lnTo>
                <a:lnTo>
                  <a:pt x="289204" y="479425"/>
                </a:lnTo>
                <a:lnTo>
                  <a:pt x="288086" y="479894"/>
                </a:lnTo>
                <a:lnTo>
                  <a:pt x="286219" y="481761"/>
                </a:lnTo>
                <a:lnTo>
                  <a:pt x="285750" y="482879"/>
                </a:lnTo>
                <a:lnTo>
                  <a:pt x="285750" y="485508"/>
                </a:lnTo>
                <a:lnTo>
                  <a:pt x="286219" y="486625"/>
                </a:lnTo>
                <a:lnTo>
                  <a:pt x="288086" y="488492"/>
                </a:lnTo>
                <a:lnTo>
                  <a:pt x="289204" y="488950"/>
                </a:lnTo>
                <a:lnTo>
                  <a:pt x="291833" y="488950"/>
                </a:lnTo>
                <a:lnTo>
                  <a:pt x="292950" y="488492"/>
                </a:lnTo>
                <a:lnTo>
                  <a:pt x="294817" y="486625"/>
                </a:lnTo>
                <a:lnTo>
                  <a:pt x="295275" y="485508"/>
                </a:lnTo>
                <a:lnTo>
                  <a:pt x="295275" y="482879"/>
                </a:lnTo>
                <a:close/>
              </a:path>
              <a:path w="5200650" h="1447800">
                <a:moveTo>
                  <a:pt x="295275" y="3454"/>
                </a:moveTo>
                <a:lnTo>
                  <a:pt x="294817" y="2336"/>
                </a:lnTo>
                <a:lnTo>
                  <a:pt x="292950" y="469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69"/>
                </a:lnTo>
                <a:lnTo>
                  <a:pt x="286219" y="2336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19" y="7200"/>
                </a:lnTo>
                <a:lnTo>
                  <a:pt x="288086" y="9067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67"/>
                </a:lnTo>
                <a:lnTo>
                  <a:pt x="294817" y="7200"/>
                </a:lnTo>
                <a:lnTo>
                  <a:pt x="295275" y="6083"/>
                </a:lnTo>
                <a:lnTo>
                  <a:pt x="295275" y="3454"/>
                </a:lnTo>
                <a:close/>
              </a:path>
              <a:path w="5200650" h="1447800">
                <a:moveTo>
                  <a:pt x="342900" y="1441729"/>
                </a:moveTo>
                <a:lnTo>
                  <a:pt x="342442" y="1440611"/>
                </a:lnTo>
                <a:lnTo>
                  <a:pt x="340575" y="1438744"/>
                </a:lnTo>
                <a:lnTo>
                  <a:pt x="339458" y="1438275"/>
                </a:lnTo>
                <a:lnTo>
                  <a:pt x="336829" y="1438275"/>
                </a:lnTo>
                <a:lnTo>
                  <a:pt x="335711" y="1438744"/>
                </a:lnTo>
                <a:lnTo>
                  <a:pt x="333844" y="1440611"/>
                </a:lnTo>
                <a:lnTo>
                  <a:pt x="333375" y="1441729"/>
                </a:lnTo>
                <a:lnTo>
                  <a:pt x="333375" y="1444358"/>
                </a:lnTo>
                <a:lnTo>
                  <a:pt x="333844" y="1445475"/>
                </a:lnTo>
                <a:lnTo>
                  <a:pt x="335711" y="1447342"/>
                </a:lnTo>
                <a:lnTo>
                  <a:pt x="336829" y="1447800"/>
                </a:lnTo>
                <a:lnTo>
                  <a:pt x="339458" y="1447800"/>
                </a:lnTo>
                <a:lnTo>
                  <a:pt x="340575" y="1447342"/>
                </a:lnTo>
                <a:lnTo>
                  <a:pt x="342442" y="1445475"/>
                </a:lnTo>
                <a:lnTo>
                  <a:pt x="342900" y="1444358"/>
                </a:lnTo>
                <a:lnTo>
                  <a:pt x="342900" y="1441729"/>
                </a:lnTo>
                <a:close/>
              </a:path>
              <a:path w="5200650" h="1447800">
                <a:moveTo>
                  <a:pt x="342900" y="962304"/>
                </a:moveTo>
                <a:lnTo>
                  <a:pt x="342442" y="961186"/>
                </a:lnTo>
                <a:lnTo>
                  <a:pt x="340575" y="959319"/>
                </a:lnTo>
                <a:lnTo>
                  <a:pt x="339458" y="958850"/>
                </a:lnTo>
                <a:lnTo>
                  <a:pt x="336829" y="958850"/>
                </a:lnTo>
                <a:lnTo>
                  <a:pt x="335711" y="959319"/>
                </a:lnTo>
                <a:lnTo>
                  <a:pt x="333844" y="961186"/>
                </a:lnTo>
                <a:lnTo>
                  <a:pt x="333375" y="962304"/>
                </a:lnTo>
                <a:lnTo>
                  <a:pt x="333375" y="964933"/>
                </a:lnTo>
                <a:lnTo>
                  <a:pt x="333844" y="966050"/>
                </a:lnTo>
                <a:lnTo>
                  <a:pt x="335711" y="967917"/>
                </a:lnTo>
                <a:lnTo>
                  <a:pt x="336829" y="968375"/>
                </a:lnTo>
                <a:lnTo>
                  <a:pt x="339458" y="968375"/>
                </a:lnTo>
                <a:lnTo>
                  <a:pt x="340575" y="967917"/>
                </a:lnTo>
                <a:lnTo>
                  <a:pt x="342442" y="966050"/>
                </a:lnTo>
                <a:lnTo>
                  <a:pt x="342900" y="964933"/>
                </a:lnTo>
                <a:lnTo>
                  <a:pt x="342900" y="962304"/>
                </a:lnTo>
                <a:close/>
              </a:path>
              <a:path w="5200650" h="1447800">
                <a:moveTo>
                  <a:pt x="342900" y="482879"/>
                </a:moveTo>
                <a:lnTo>
                  <a:pt x="342442" y="481761"/>
                </a:lnTo>
                <a:lnTo>
                  <a:pt x="340575" y="479894"/>
                </a:lnTo>
                <a:lnTo>
                  <a:pt x="339458" y="479425"/>
                </a:lnTo>
                <a:lnTo>
                  <a:pt x="336829" y="479425"/>
                </a:lnTo>
                <a:lnTo>
                  <a:pt x="335711" y="479894"/>
                </a:lnTo>
                <a:lnTo>
                  <a:pt x="333844" y="481761"/>
                </a:lnTo>
                <a:lnTo>
                  <a:pt x="333375" y="482879"/>
                </a:lnTo>
                <a:lnTo>
                  <a:pt x="333375" y="485508"/>
                </a:lnTo>
                <a:lnTo>
                  <a:pt x="333844" y="486625"/>
                </a:lnTo>
                <a:lnTo>
                  <a:pt x="335711" y="488492"/>
                </a:lnTo>
                <a:lnTo>
                  <a:pt x="336829" y="488950"/>
                </a:lnTo>
                <a:lnTo>
                  <a:pt x="339458" y="488950"/>
                </a:lnTo>
                <a:lnTo>
                  <a:pt x="340575" y="488492"/>
                </a:lnTo>
                <a:lnTo>
                  <a:pt x="342442" y="486625"/>
                </a:lnTo>
                <a:lnTo>
                  <a:pt x="342900" y="485508"/>
                </a:lnTo>
                <a:lnTo>
                  <a:pt x="342900" y="482879"/>
                </a:lnTo>
                <a:close/>
              </a:path>
              <a:path w="5200650" h="1447800">
                <a:moveTo>
                  <a:pt x="342900" y="3454"/>
                </a:moveTo>
                <a:lnTo>
                  <a:pt x="342442" y="2336"/>
                </a:lnTo>
                <a:lnTo>
                  <a:pt x="340575" y="469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69"/>
                </a:lnTo>
                <a:lnTo>
                  <a:pt x="333844" y="2336"/>
                </a:lnTo>
                <a:lnTo>
                  <a:pt x="333375" y="3454"/>
                </a:lnTo>
                <a:lnTo>
                  <a:pt x="333375" y="6083"/>
                </a:lnTo>
                <a:lnTo>
                  <a:pt x="333844" y="7200"/>
                </a:lnTo>
                <a:lnTo>
                  <a:pt x="335711" y="9067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67"/>
                </a:lnTo>
                <a:lnTo>
                  <a:pt x="342442" y="7200"/>
                </a:lnTo>
                <a:lnTo>
                  <a:pt x="342900" y="6083"/>
                </a:lnTo>
                <a:lnTo>
                  <a:pt x="342900" y="3454"/>
                </a:lnTo>
                <a:close/>
              </a:path>
              <a:path w="5200650" h="1447800">
                <a:moveTo>
                  <a:pt x="390525" y="1441729"/>
                </a:moveTo>
                <a:lnTo>
                  <a:pt x="390067" y="1440611"/>
                </a:lnTo>
                <a:lnTo>
                  <a:pt x="388200" y="1438744"/>
                </a:lnTo>
                <a:lnTo>
                  <a:pt x="387083" y="1438275"/>
                </a:lnTo>
                <a:lnTo>
                  <a:pt x="384454" y="1438275"/>
                </a:lnTo>
                <a:lnTo>
                  <a:pt x="383336" y="1438744"/>
                </a:lnTo>
                <a:lnTo>
                  <a:pt x="381469" y="1440611"/>
                </a:lnTo>
                <a:lnTo>
                  <a:pt x="381000" y="1441729"/>
                </a:lnTo>
                <a:lnTo>
                  <a:pt x="381000" y="1444358"/>
                </a:lnTo>
                <a:lnTo>
                  <a:pt x="381469" y="1445475"/>
                </a:lnTo>
                <a:lnTo>
                  <a:pt x="383336" y="1447342"/>
                </a:lnTo>
                <a:lnTo>
                  <a:pt x="384454" y="1447800"/>
                </a:lnTo>
                <a:lnTo>
                  <a:pt x="387083" y="1447800"/>
                </a:lnTo>
                <a:lnTo>
                  <a:pt x="388200" y="1447342"/>
                </a:lnTo>
                <a:lnTo>
                  <a:pt x="390067" y="1445475"/>
                </a:lnTo>
                <a:lnTo>
                  <a:pt x="390525" y="1444358"/>
                </a:lnTo>
                <a:lnTo>
                  <a:pt x="390525" y="1441729"/>
                </a:lnTo>
                <a:close/>
              </a:path>
              <a:path w="5200650" h="1447800">
                <a:moveTo>
                  <a:pt x="390525" y="962304"/>
                </a:moveTo>
                <a:lnTo>
                  <a:pt x="390067" y="961186"/>
                </a:lnTo>
                <a:lnTo>
                  <a:pt x="388200" y="959319"/>
                </a:lnTo>
                <a:lnTo>
                  <a:pt x="387083" y="958850"/>
                </a:lnTo>
                <a:lnTo>
                  <a:pt x="384454" y="958850"/>
                </a:lnTo>
                <a:lnTo>
                  <a:pt x="383336" y="959319"/>
                </a:lnTo>
                <a:lnTo>
                  <a:pt x="381469" y="961186"/>
                </a:lnTo>
                <a:lnTo>
                  <a:pt x="381000" y="962304"/>
                </a:lnTo>
                <a:lnTo>
                  <a:pt x="381000" y="964933"/>
                </a:lnTo>
                <a:lnTo>
                  <a:pt x="381469" y="966050"/>
                </a:lnTo>
                <a:lnTo>
                  <a:pt x="383336" y="967917"/>
                </a:lnTo>
                <a:lnTo>
                  <a:pt x="384454" y="968375"/>
                </a:lnTo>
                <a:lnTo>
                  <a:pt x="387083" y="968375"/>
                </a:lnTo>
                <a:lnTo>
                  <a:pt x="388200" y="967917"/>
                </a:lnTo>
                <a:lnTo>
                  <a:pt x="390067" y="966050"/>
                </a:lnTo>
                <a:lnTo>
                  <a:pt x="390525" y="964933"/>
                </a:lnTo>
                <a:lnTo>
                  <a:pt x="390525" y="962304"/>
                </a:lnTo>
                <a:close/>
              </a:path>
              <a:path w="5200650" h="1447800">
                <a:moveTo>
                  <a:pt x="390525" y="482879"/>
                </a:moveTo>
                <a:lnTo>
                  <a:pt x="390067" y="481761"/>
                </a:lnTo>
                <a:lnTo>
                  <a:pt x="388200" y="479894"/>
                </a:lnTo>
                <a:lnTo>
                  <a:pt x="387083" y="479425"/>
                </a:lnTo>
                <a:lnTo>
                  <a:pt x="384454" y="479425"/>
                </a:lnTo>
                <a:lnTo>
                  <a:pt x="383336" y="479894"/>
                </a:lnTo>
                <a:lnTo>
                  <a:pt x="381469" y="481761"/>
                </a:lnTo>
                <a:lnTo>
                  <a:pt x="381000" y="482879"/>
                </a:lnTo>
                <a:lnTo>
                  <a:pt x="381000" y="485508"/>
                </a:lnTo>
                <a:lnTo>
                  <a:pt x="381469" y="486625"/>
                </a:lnTo>
                <a:lnTo>
                  <a:pt x="383336" y="488492"/>
                </a:lnTo>
                <a:lnTo>
                  <a:pt x="384454" y="488950"/>
                </a:lnTo>
                <a:lnTo>
                  <a:pt x="387083" y="488950"/>
                </a:lnTo>
                <a:lnTo>
                  <a:pt x="388200" y="488492"/>
                </a:lnTo>
                <a:lnTo>
                  <a:pt x="390067" y="486625"/>
                </a:lnTo>
                <a:lnTo>
                  <a:pt x="390525" y="485508"/>
                </a:lnTo>
                <a:lnTo>
                  <a:pt x="390525" y="482879"/>
                </a:lnTo>
                <a:close/>
              </a:path>
              <a:path w="5200650" h="1447800">
                <a:moveTo>
                  <a:pt x="390525" y="3454"/>
                </a:moveTo>
                <a:lnTo>
                  <a:pt x="390067" y="2336"/>
                </a:lnTo>
                <a:lnTo>
                  <a:pt x="388200" y="469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69"/>
                </a:lnTo>
                <a:lnTo>
                  <a:pt x="381469" y="2336"/>
                </a:lnTo>
                <a:lnTo>
                  <a:pt x="381000" y="3454"/>
                </a:lnTo>
                <a:lnTo>
                  <a:pt x="381000" y="6083"/>
                </a:lnTo>
                <a:lnTo>
                  <a:pt x="381469" y="7200"/>
                </a:lnTo>
                <a:lnTo>
                  <a:pt x="383336" y="9067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67"/>
                </a:lnTo>
                <a:lnTo>
                  <a:pt x="390067" y="7200"/>
                </a:lnTo>
                <a:lnTo>
                  <a:pt x="390525" y="6083"/>
                </a:lnTo>
                <a:lnTo>
                  <a:pt x="390525" y="3454"/>
                </a:lnTo>
                <a:close/>
              </a:path>
              <a:path w="5200650" h="1447800">
                <a:moveTo>
                  <a:pt x="438150" y="1441729"/>
                </a:moveTo>
                <a:lnTo>
                  <a:pt x="437692" y="1440611"/>
                </a:lnTo>
                <a:lnTo>
                  <a:pt x="435825" y="1438744"/>
                </a:lnTo>
                <a:lnTo>
                  <a:pt x="434708" y="1438275"/>
                </a:lnTo>
                <a:lnTo>
                  <a:pt x="432079" y="1438275"/>
                </a:lnTo>
                <a:lnTo>
                  <a:pt x="430961" y="1438744"/>
                </a:lnTo>
                <a:lnTo>
                  <a:pt x="429094" y="1440611"/>
                </a:lnTo>
                <a:lnTo>
                  <a:pt x="428625" y="1441729"/>
                </a:lnTo>
                <a:lnTo>
                  <a:pt x="428625" y="1444358"/>
                </a:lnTo>
                <a:lnTo>
                  <a:pt x="429094" y="1445475"/>
                </a:lnTo>
                <a:lnTo>
                  <a:pt x="430961" y="1447342"/>
                </a:lnTo>
                <a:lnTo>
                  <a:pt x="432079" y="1447800"/>
                </a:lnTo>
                <a:lnTo>
                  <a:pt x="434708" y="1447800"/>
                </a:lnTo>
                <a:lnTo>
                  <a:pt x="435825" y="1447342"/>
                </a:lnTo>
                <a:lnTo>
                  <a:pt x="437692" y="1445475"/>
                </a:lnTo>
                <a:lnTo>
                  <a:pt x="438150" y="1444358"/>
                </a:lnTo>
                <a:lnTo>
                  <a:pt x="438150" y="1441729"/>
                </a:lnTo>
                <a:close/>
              </a:path>
              <a:path w="5200650" h="1447800">
                <a:moveTo>
                  <a:pt x="438150" y="962304"/>
                </a:moveTo>
                <a:lnTo>
                  <a:pt x="437692" y="961186"/>
                </a:lnTo>
                <a:lnTo>
                  <a:pt x="435825" y="959319"/>
                </a:lnTo>
                <a:lnTo>
                  <a:pt x="434708" y="958850"/>
                </a:lnTo>
                <a:lnTo>
                  <a:pt x="432079" y="958850"/>
                </a:lnTo>
                <a:lnTo>
                  <a:pt x="430961" y="959319"/>
                </a:lnTo>
                <a:lnTo>
                  <a:pt x="429094" y="961186"/>
                </a:lnTo>
                <a:lnTo>
                  <a:pt x="428625" y="962304"/>
                </a:lnTo>
                <a:lnTo>
                  <a:pt x="428625" y="964933"/>
                </a:lnTo>
                <a:lnTo>
                  <a:pt x="429094" y="966050"/>
                </a:lnTo>
                <a:lnTo>
                  <a:pt x="430961" y="967917"/>
                </a:lnTo>
                <a:lnTo>
                  <a:pt x="432079" y="968375"/>
                </a:lnTo>
                <a:lnTo>
                  <a:pt x="434708" y="968375"/>
                </a:lnTo>
                <a:lnTo>
                  <a:pt x="435825" y="967917"/>
                </a:lnTo>
                <a:lnTo>
                  <a:pt x="437692" y="966050"/>
                </a:lnTo>
                <a:lnTo>
                  <a:pt x="438150" y="964933"/>
                </a:lnTo>
                <a:lnTo>
                  <a:pt x="438150" y="962304"/>
                </a:lnTo>
                <a:close/>
              </a:path>
              <a:path w="5200650" h="1447800">
                <a:moveTo>
                  <a:pt x="438150" y="482879"/>
                </a:moveTo>
                <a:lnTo>
                  <a:pt x="437692" y="481761"/>
                </a:lnTo>
                <a:lnTo>
                  <a:pt x="435825" y="479894"/>
                </a:lnTo>
                <a:lnTo>
                  <a:pt x="434708" y="479425"/>
                </a:lnTo>
                <a:lnTo>
                  <a:pt x="432079" y="479425"/>
                </a:lnTo>
                <a:lnTo>
                  <a:pt x="430961" y="479894"/>
                </a:lnTo>
                <a:lnTo>
                  <a:pt x="429094" y="481761"/>
                </a:lnTo>
                <a:lnTo>
                  <a:pt x="428625" y="482879"/>
                </a:lnTo>
                <a:lnTo>
                  <a:pt x="428625" y="485508"/>
                </a:lnTo>
                <a:lnTo>
                  <a:pt x="429094" y="486625"/>
                </a:lnTo>
                <a:lnTo>
                  <a:pt x="430961" y="488492"/>
                </a:lnTo>
                <a:lnTo>
                  <a:pt x="432079" y="488950"/>
                </a:lnTo>
                <a:lnTo>
                  <a:pt x="434708" y="488950"/>
                </a:lnTo>
                <a:lnTo>
                  <a:pt x="435825" y="488492"/>
                </a:lnTo>
                <a:lnTo>
                  <a:pt x="437692" y="486625"/>
                </a:lnTo>
                <a:lnTo>
                  <a:pt x="438150" y="485508"/>
                </a:lnTo>
                <a:lnTo>
                  <a:pt x="438150" y="482879"/>
                </a:lnTo>
                <a:close/>
              </a:path>
              <a:path w="5200650" h="1447800">
                <a:moveTo>
                  <a:pt x="438150" y="3454"/>
                </a:moveTo>
                <a:lnTo>
                  <a:pt x="437692" y="2336"/>
                </a:lnTo>
                <a:lnTo>
                  <a:pt x="435825" y="469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69"/>
                </a:lnTo>
                <a:lnTo>
                  <a:pt x="429094" y="2336"/>
                </a:lnTo>
                <a:lnTo>
                  <a:pt x="428625" y="3454"/>
                </a:lnTo>
                <a:lnTo>
                  <a:pt x="428625" y="6083"/>
                </a:lnTo>
                <a:lnTo>
                  <a:pt x="429094" y="7200"/>
                </a:lnTo>
                <a:lnTo>
                  <a:pt x="430961" y="9067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67"/>
                </a:lnTo>
                <a:lnTo>
                  <a:pt x="437692" y="7200"/>
                </a:lnTo>
                <a:lnTo>
                  <a:pt x="438150" y="6083"/>
                </a:lnTo>
                <a:lnTo>
                  <a:pt x="438150" y="3454"/>
                </a:lnTo>
                <a:close/>
              </a:path>
              <a:path w="5200650" h="1447800">
                <a:moveTo>
                  <a:pt x="485775" y="1441729"/>
                </a:moveTo>
                <a:lnTo>
                  <a:pt x="485317" y="1440611"/>
                </a:lnTo>
                <a:lnTo>
                  <a:pt x="483450" y="1438744"/>
                </a:lnTo>
                <a:lnTo>
                  <a:pt x="482333" y="1438275"/>
                </a:lnTo>
                <a:lnTo>
                  <a:pt x="479704" y="1438275"/>
                </a:lnTo>
                <a:lnTo>
                  <a:pt x="478586" y="1438744"/>
                </a:lnTo>
                <a:lnTo>
                  <a:pt x="476719" y="1440611"/>
                </a:lnTo>
                <a:lnTo>
                  <a:pt x="476250" y="1441729"/>
                </a:lnTo>
                <a:lnTo>
                  <a:pt x="476250" y="1444358"/>
                </a:lnTo>
                <a:lnTo>
                  <a:pt x="476719" y="1445475"/>
                </a:lnTo>
                <a:lnTo>
                  <a:pt x="478586" y="1447342"/>
                </a:lnTo>
                <a:lnTo>
                  <a:pt x="479704" y="1447800"/>
                </a:lnTo>
                <a:lnTo>
                  <a:pt x="482333" y="1447800"/>
                </a:lnTo>
                <a:lnTo>
                  <a:pt x="483450" y="1447342"/>
                </a:lnTo>
                <a:lnTo>
                  <a:pt x="485317" y="1445475"/>
                </a:lnTo>
                <a:lnTo>
                  <a:pt x="485775" y="1444358"/>
                </a:lnTo>
                <a:lnTo>
                  <a:pt x="485775" y="1441729"/>
                </a:lnTo>
                <a:close/>
              </a:path>
              <a:path w="5200650" h="1447800">
                <a:moveTo>
                  <a:pt x="485775" y="962304"/>
                </a:moveTo>
                <a:lnTo>
                  <a:pt x="485317" y="961186"/>
                </a:lnTo>
                <a:lnTo>
                  <a:pt x="483450" y="959319"/>
                </a:lnTo>
                <a:lnTo>
                  <a:pt x="482333" y="958850"/>
                </a:lnTo>
                <a:lnTo>
                  <a:pt x="479704" y="958850"/>
                </a:lnTo>
                <a:lnTo>
                  <a:pt x="478586" y="959319"/>
                </a:lnTo>
                <a:lnTo>
                  <a:pt x="476719" y="961186"/>
                </a:lnTo>
                <a:lnTo>
                  <a:pt x="476250" y="962304"/>
                </a:lnTo>
                <a:lnTo>
                  <a:pt x="476250" y="964933"/>
                </a:lnTo>
                <a:lnTo>
                  <a:pt x="476719" y="966050"/>
                </a:lnTo>
                <a:lnTo>
                  <a:pt x="478586" y="967917"/>
                </a:lnTo>
                <a:lnTo>
                  <a:pt x="479704" y="968375"/>
                </a:lnTo>
                <a:lnTo>
                  <a:pt x="482333" y="968375"/>
                </a:lnTo>
                <a:lnTo>
                  <a:pt x="483450" y="967917"/>
                </a:lnTo>
                <a:lnTo>
                  <a:pt x="485317" y="966050"/>
                </a:lnTo>
                <a:lnTo>
                  <a:pt x="485775" y="964933"/>
                </a:lnTo>
                <a:lnTo>
                  <a:pt x="485775" y="962304"/>
                </a:lnTo>
                <a:close/>
              </a:path>
              <a:path w="5200650" h="1447800">
                <a:moveTo>
                  <a:pt x="485775" y="482879"/>
                </a:moveTo>
                <a:lnTo>
                  <a:pt x="485317" y="481761"/>
                </a:lnTo>
                <a:lnTo>
                  <a:pt x="483450" y="479894"/>
                </a:lnTo>
                <a:lnTo>
                  <a:pt x="482333" y="479425"/>
                </a:lnTo>
                <a:lnTo>
                  <a:pt x="479704" y="479425"/>
                </a:lnTo>
                <a:lnTo>
                  <a:pt x="478586" y="479894"/>
                </a:lnTo>
                <a:lnTo>
                  <a:pt x="476719" y="481761"/>
                </a:lnTo>
                <a:lnTo>
                  <a:pt x="476250" y="482879"/>
                </a:lnTo>
                <a:lnTo>
                  <a:pt x="476250" y="485508"/>
                </a:lnTo>
                <a:lnTo>
                  <a:pt x="476719" y="486625"/>
                </a:lnTo>
                <a:lnTo>
                  <a:pt x="478586" y="488492"/>
                </a:lnTo>
                <a:lnTo>
                  <a:pt x="479704" y="488950"/>
                </a:lnTo>
                <a:lnTo>
                  <a:pt x="482333" y="488950"/>
                </a:lnTo>
                <a:lnTo>
                  <a:pt x="483450" y="488492"/>
                </a:lnTo>
                <a:lnTo>
                  <a:pt x="485317" y="486625"/>
                </a:lnTo>
                <a:lnTo>
                  <a:pt x="485775" y="485508"/>
                </a:lnTo>
                <a:lnTo>
                  <a:pt x="485775" y="482879"/>
                </a:lnTo>
                <a:close/>
              </a:path>
              <a:path w="5200650" h="1447800">
                <a:moveTo>
                  <a:pt x="485775" y="3454"/>
                </a:moveTo>
                <a:lnTo>
                  <a:pt x="485317" y="2336"/>
                </a:lnTo>
                <a:lnTo>
                  <a:pt x="483450" y="469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69"/>
                </a:lnTo>
                <a:lnTo>
                  <a:pt x="476719" y="2336"/>
                </a:lnTo>
                <a:lnTo>
                  <a:pt x="476250" y="3454"/>
                </a:lnTo>
                <a:lnTo>
                  <a:pt x="476250" y="6083"/>
                </a:lnTo>
                <a:lnTo>
                  <a:pt x="476719" y="7200"/>
                </a:lnTo>
                <a:lnTo>
                  <a:pt x="478586" y="9067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67"/>
                </a:lnTo>
                <a:lnTo>
                  <a:pt x="485317" y="7200"/>
                </a:lnTo>
                <a:lnTo>
                  <a:pt x="485775" y="6083"/>
                </a:lnTo>
                <a:lnTo>
                  <a:pt x="485775" y="3454"/>
                </a:lnTo>
                <a:close/>
              </a:path>
              <a:path w="5200650" h="1447800">
                <a:moveTo>
                  <a:pt x="533400" y="1441729"/>
                </a:moveTo>
                <a:lnTo>
                  <a:pt x="532942" y="1440611"/>
                </a:lnTo>
                <a:lnTo>
                  <a:pt x="531075" y="1438744"/>
                </a:lnTo>
                <a:lnTo>
                  <a:pt x="529958" y="1438275"/>
                </a:lnTo>
                <a:lnTo>
                  <a:pt x="527329" y="1438275"/>
                </a:lnTo>
                <a:lnTo>
                  <a:pt x="526211" y="1438744"/>
                </a:lnTo>
                <a:lnTo>
                  <a:pt x="524344" y="1440611"/>
                </a:lnTo>
                <a:lnTo>
                  <a:pt x="523875" y="1441729"/>
                </a:lnTo>
                <a:lnTo>
                  <a:pt x="523875" y="1444358"/>
                </a:lnTo>
                <a:lnTo>
                  <a:pt x="524344" y="1445475"/>
                </a:lnTo>
                <a:lnTo>
                  <a:pt x="526211" y="1447342"/>
                </a:lnTo>
                <a:lnTo>
                  <a:pt x="527329" y="1447800"/>
                </a:lnTo>
                <a:lnTo>
                  <a:pt x="529958" y="1447800"/>
                </a:lnTo>
                <a:lnTo>
                  <a:pt x="531075" y="1447342"/>
                </a:lnTo>
                <a:lnTo>
                  <a:pt x="532942" y="1445475"/>
                </a:lnTo>
                <a:lnTo>
                  <a:pt x="533400" y="1444358"/>
                </a:lnTo>
                <a:lnTo>
                  <a:pt x="533400" y="1441729"/>
                </a:lnTo>
                <a:close/>
              </a:path>
              <a:path w="5200650" h="1447800">
                <a:moveTo>
                  <a:pt x="533400" y="962304"/>
                </a:moveTo>
                <a:lnTo>
                  <a:pt x="532942" y="961186"/>
                </a:lnTo>
                <a:lnTo>
                  <a:pt x="531075" y="959319"/>
                </a:lnTo>
                <a:lnTo>
                  <a:pt x="529958" y="958850"/>
                </a:lnTo>
                <a:lnTo>
                  <a:pt x="527329" y="958850"/>
                </a:lnTo>
                <a:lnTo>
                  <a:pt x="526211" y="959319"/>
                </a:lnTo>
                <a:lnTo>
                  <a:pt x="524344" y="961186"/>
                </a:lnTo>
                <a:lnTo>
                  <a:pt x="523875" y="962304"/>
                </a:lnTo>
                <a:lnTo>
                  <a:pt x="523875" y="964933"/>
                </a:lnTo>
                <a:lnTo>
                  <a:pt x="524344" y="966050"/>
                </a:lnTo>
                <a:lnTo>
                  <a:pt x="526211" y="967917"/>
                </a:lnTo>
                <a:lnTo>
                  <a:pt x="527329" y="968375"/>
                </a:lnTo>
                <a:lnTo>
                  <a:pt x="529958" y="968375"/>
                </a:lnTo>
                <a:lnTo>
                  <a:pt x="531075" y="967917"/>
                </a:lnTo>
                <a:lnTo>
                  <a:pt x="532942" y="966050"/>
                </a:lnTo>
                <a:lnTo>
                  <a:pt x="533400" y="964933"/>
                </a:lnTo>
                <a:lnTo>
                  <a:pt x="533400" y="962304"/>
                </a:lnTo>
                <a:close/>
              </a:path>
              <a:path w="5200650" h="1447800">
                <a:moveTo>
                  <a:pt x="533400" y="482879"/>
                </a:moveTo>
                <a:lnTo>
                  <a:pt x="532942" y="481761"/>
                </a:lnTo>
                <a:lnTo>
                  <a:pt x="531075" y="479894"/>
                </a:lnTo>
                <a:lnTo>
                  <a:pt x="529958" y="479425"/>
                </a:lnTo>
                <a:lnTo>
                  <a:pt x="527329" y="479425"/>
                </a:lnTo>
                <a:lnTo>
                  <a:pt x="526211" y="479894"/>
                </a:lnTo>
                <a:lnTo>
                  <a:pt x="524344" y="481761"/>
                </a:lnTo>
                <a:lnTo>
                  <a:pt x="523875" y="482879"/>
                </a:lnTo>
                <a:lnTo>
                  <a:pt x="523875" y="485508"/>
                </a:lnTo>
                <a:lnTo>
                  <a:pt x="524344" y="486625"/>
                </a:lnTo>
                <a:lnTo>
                  <a:pt x="526211" y="488492"/>
                </a:lnTo>
                <a:lnTo>
                  <a:pt x="527329" y="488950"/>
                </a:lnTo>
                <a:lnTo>
                  <a:pt x="529958" y="488950"/>
                </a:lnTo>
                <a:lnTo>
                  <a:pt x="531075" y="488492"/>
                </a:lnTo>
                <a:lnTo>
                  <a:pt x="532942" y="486625"/>
                </a:lnTo>
                <a:lnTo>
                  <a:pt x="533400" y="485508"/>
                </a:lnTo>
                <a:lnTo>
                  <a:pt x="533400" y="482879"/>
                </a:lnTo>
                <a:close/>
              </a:path>
              <a:path w="5200650" h="1447800">
                <a:moveTo>
                  <a:pt x="533400" y="3454"/>
                </a:moveTo>
                <a:lnTo>
                  <a:pt x="532942" y="2336"/>
                </a:lnTo>
                <a:lnTo>
                  <a:pt x="531075" y="469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69"/>
                </a:lnTo>
                <a:lnTo>
                  <a:pt x="524344" y="2336"/>
                </a:lnTo>
                <a:lnTo>
                  <a:pt x="523875" y="3454"/>
                </a:lnTo>
                <a:lnTo>
                  <a:pt x="523875" y="6083"/>
                </a:lnTo>
                <a:lnTo>
                  <a:pt x="524344" y="7200"/>
                </a:lnTo>
                <a:lnTo>
                  <a:pt x="526211" y="9067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67"/>
                </a:lnTo>
                <a:lnTo>
                  <a:pt x="532942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5200650" h="1447800">
                <a:moveTo>
                  <a:pt x="581025" y="1441729"/>
                </a:moveTo>
                <a:lnTo>
                  <a:pt x="580567" y="1440611"/>
                </a:lnTo>
                <a:lnTo>
                  <a:pt x="578700" y="1438744"/>
                </a:lnTo>
                <a:lnTo>
                  <a:pt x="577583" y="1438275"/>
                </a:lnTo>
                <a:lnTo>
                  <a:pt x="574954" y="1438275"/>
                </a:lnTo>
                <a:lnTo>
                  <a:pt x="573836" y="1438744"/>
                </a:lnTo>
                <a:lnTo>
                  <a:pt x="571969" y="1440611"/>
                </a:lnTo>
                <a:lnTo>
                  <a:pt x="571500" y="1441729"/>
                </a:lnTo>
                <a:lnTo>
                  <a:pt x="571500" y="1444358"/>
                </a:lnTo>
                <a:lnTo>
                  <a:pt x="571969" y="1445475"/>
                </a:lnTo>
                <a:lnTo>
                  <a:pt x="573836" y="1447342"/>
                </a:lnTo>
                <a:lnTo>
                  <a:pt x="574954" y="1447800"/>
                </a:lnTo>
                <a:lnTo>
                  <a:pt x="577583" y="1447800"/>
                </a:lnTo>
                <a:lnTo>
                  <a:pt x="578700" y="1447342"/>
                </a:lnTo>
                <a:lnTo>
                  <a:pt x="580567" y="1445475"/>
                </a:lnTo>
                <a:lnTo>
                  <a:pt x="581025" y="1444358"/>
                </a:lnTo>
                <a:lnTo>
                  <a:pt x="581025" y="1441729"/>
                </a:lnTo>
                <a:close/>
              </a:path>
              <a:path w="5200650" h="1447800">
                <a:moveTo>
                  <a:pt x="581025" y="962304"/>
                </a:moveTo>
                <a:lnTo>
                  <a:pt x="580567" y="961186"/>
                </a:lnTo>
                <a:lnTo>
                  <a:pt x="578700" y="959319"/>
                </a:lnTo>
                <a:lnTo>
                  <a:pt x="577583" y="958850"/>
                </a:lnTo>
                <a:lnTo>
                  <a:pt x="574954" y="958850"/>
                </a:lnTo>
                <a:lnTo>
                  <a:pt x="573836" y="959319"/>
                </a:lnTo>
                <a:lnTo>
                  <a:pt x="571969" y="961186"/>
                </a:lnTo>
                <a:lnTo>
                  <a:pt x="571500" y="962304"/>
                </a:lnTo>
                <a:lnTo>
                  <a:pt x="571500" y="964933"/>
                </a:lnTo>
                <a:lnTo>
                  <a:pt x="571969" y="966050"/>
                </a:lnTo>
                <a:lnTo>
                  <a:pt x="573836" y="967917"/>
                </a:lnTo>
                <a:lnTo>
                  <a:pt x="574954" y="968375"/>
                </a:lnTo>
                <a:lnTo>
                  <a:pt x="577583" y="968375"/>
                </a:lnTo>
                <a:lnTo>
                  <a:pt x="578700" y="967917"/>
                </a:lnTo>
                <a:lnTo>
                  <a:pt x="580567" y="966050"/>
                </a:lnTo>
                <a:lnTo>
                  <a:pt x="581025" y="964933"/>
                </a:lnTo>
                <a:lnTo>
                  <a:pt x="581025" y="962304"/>
                </a:lnTo>
                <a:close/>
              </a:path>
              <a:path w="5200650" h="1447800">
                <a:moveTo>
                  <a:pt x="581025" y="482879"/>
                </a:moveTo>
                <a:lnTo>
                  <a:pt x="580567" y="481761"/>
                </a:lnTo>
                <a:lnTo>
                  <a:pt x="578700" y="479894"/>
                </a:lnTo>
                <a:lnTo>
                  <a:pt x="577583" y="479425"/>
                </a:lnTo>
                <a:lnTo>
                  <a:pt x="574954" y="479425"/>
                </a:lnTo>
                <a:lnTo>
                  <a:pt x="573836" y="479894"/>
                </a:lnTo>
                <a:lnTo>
                  <a:pt x="571969" y="481761"/>
                </a:lnTo>
                <a:lnTo>
                  <a:pt x="571500" y="482879"/>
                </a:lnTo>
                <a:lnTo>
                  <a:pt x="571500" y="485508"/>
                </a:lnTo>
                <a:lnTo>
                  <a:pt x="571969" y="486625"/>
                </a:lnTo>
                <a:lnTo>
                  <a:pt x="573836" y="488492"/>
                </a:lnTo>
                <a:lnTo>
                  <a:pt x="574954" y="488950"/>
                </a:lnTo>
                <a:lnTo>
                  <a:pt x="577583" y="488950"/>
                </a:lnTo>
                <a:lnTo>
                  <a:pt x="578700" y="488492"/>
                </a:lnTo>
                <a:lnTo>
                  <a:pt x="580567" y="486625"/>
                </a:lnTo>
                <a:lnTo>
                  <a:pt x="581025" y="485508"/>
                </a:lnTo>
                <a:lnTo>
                  <a:pt x="581025" y="482879"/>
                </a:lnTo>
                <a:close/>
              </a:path>
              <a:path w="5200650" h="1447800">
                <a:moveTo>
                  <a:pt x="581025" y="3454"/>
                </a:moveTo>
                <a:lnTo>
                  <a:pt x="580567" y="2336"/>
                </a:lnTo>
                <a:lnTo>
                  <a:pt x="578700" y="469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69"/>
                </a:lnTo>
                <a:lnTo>
                  <a:pt x="571969" y="2336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69" y="7200"/>
                </a:lnTo>
                <a:lnTo>
                  <a:pt x="573836" y="9067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67"/>
                </a:lnTo>
                <a:lnTo>
                  <a:pt x="580567" y="7200"/>
                </a:lnTo>
                <a:lnTo>
                  <a:pt x="581025" y="6083"/>
                </a:lnTo>
                <a:lnTo>
                  <a:pt x="581025" y="3454"/>
                </a:lnTo>
                <a:close/>
              </a:path>
              <a:path w="5200650" h="1447800">
                <a:moveTo>
                  <a:pt x="628650" y="1441729"/>
                </a:moveTo>
                <a:lnTo>
                  <a:pt x="628192" y="1440611"/>
                </a:lnTo>
                <a:lnTo>
                  <a:pt x="626325" y="1438744"/>
                </a:lnTo>
                <a:lnTo>
                  <a:pt x="625208" y="1438275"/>
                </a:lnTo>
                <a:lnTo>
                  <a:pt x="622579" y="1438275"/>
                </a:lnTo>
                <a:lnTo>
                  <a:pt x="621461" y="1438744"/>
                </a:lnTo>
                <a:lnTo>
                  <a:pt x="619594" y="1440611"/>
                </a:lnTo>
                <a:lnTo>
                  <a:pt x="619125" y="1441729"/>
                </a:lnTo>
                <a:lnTo>
                  <a:pt x="619125" y="1444358"/>
                </a:lnTo>
                <a:lnTo>
                  <a:pt x="619594" y="1445475"/>
                </a:lnTo>
                <a:lnTo>
                  <a:pt x="621461" y="1447342"/>
                </a:lnTo>
                <a:lnTo>
                  <a:pt x="622579" y="1447800"/>
                </a:lnTo>
                <a:lnTo>
                  <a:pt x="625208" y="1447800"/>
                </a:lnTo>
                <a:lnTo>
                  <a:pt x="626325" y="1447342"/>
                </a:lnTo>
                <a:lnTo>
                  <a:pt x="628192" y="1445475"/>
                </a:lnTo>
                <a:lnTo>
                  <a:pt x="628650" y="1444358"/>
                </a:lnTo>
                <a:lnTo>
                  <a:pt x="628650" y="1441729"/>
                </a:lnTo>
                <a:close/>
              </a:path>
              <a:path w="5200650" h="1447800">
                <a:moveTo>
                  <a:pt x="628650" y="962304"/>
                </a:moveTo>
                <a:lnTo>
                  <a:pt x="628192" y="961186"/>
                </a:lnTo>
                <a:lnTo>
                  <a:pt x="626325" y="959319"/>
                </a:lnTo>
                <a:lnTo>
                  <a:pt x="625208" y="958850"/>
                </a:lnTo>
                <a:lnTo>
                  <a:pt x="622579" y="958850"/>
                </a:lnTo>
                <a:lnTo>
                  <a:pt x="621461" y="959319"/>
                </a:lnTo>
                <a:lnTo>
                  <a:pt x="619594" y="961186"/>
                </a:lnTo>
                <a:lnTo>
                  <a:pt x="619125" y="962304"/>
                </a:lnTo>
                <a:lnTo>
                  <a:pt x="619125" y="964933"/>
                </a:lnTo>
                <a:lnTo>
                  <a:pt x="619594" y="966050"/>
                </a:lnTo>
                <a:lnTo>
                  <a:pt x="621461" y="967917"/>
                </a:lnTo>
                <a:lnTo>
                  <a:pt x="622579" y="968375"/>
                </a:lnTo>
                <a:lnTo>
                  <a:pt x="625208" y="968375"/>
                </a:lnTo>
                <a:lnTo>
                  <a:pt x="626325" y="967917"/>
                </a:lnTo>
                <a:lnTo>
                  <a:pt x="628192" y="966050"/>
                </a:lnTo>
                <a:lnTo>
                  <a:pt x="628650" y="964933"/>
                </a:lnTo>
                <a:lnTo>
                  <a:pt x="628650" y="962304"/>
                </a:lnTo>
                <a:close/>
              </a:path>
              <a:path w="5200650" h="1447800">
                <a:moveTo>
                  <a:pt x="628650" y="482879"/>
                </a:moveTo>
                <a:lnTo>
                  <a:pt x="628192" y="481761"/>
                </a:lnTo>
                <a:lnTo>
                  <a:pt x="626325" y="479894"/>
                </a:lnTo>
                <a:lnTo>
                  <a:pt x="625208" y="479425"/>
                </a:lnTo>
                <a:lnTo>
                  <a:pt x="622579" y="479425"/>
                </a:lnTo>
                <a:lnTo>
                  <a:pt x="621461" y="479894"/>
                </a:lnTo>
                <a:lnTo>
                  <a:pt x="619594" y="481761"/>
                </a:lnTo>
                <a:lnTo>
                  <a:pt x="619125" y="482879"/>
                </a:lnTo>
                <a:lnTo>
                  <a:pt x="619125" y="485508"/>
                </a:lnTo>
                <a:lnTo>
                  <a:pt x="619594" y="486625"/>
                </a:lnTo>
                <a:lnTo>
                  <a:pt x="621461" y="488492"/>
                </a:lnTo>
                <a:lnTo>
                  <a:pt x="622579" y="488950"/>
                </a:lnTo>
                <a:lnTo>
                  <a:pt x="625208" y="488950"/>
                </a:lnTo>
                <a:lnTo>
                  <a:pt x="626325" y="488492"/>
                </a:lnTo>
                <a:lnTo>
                  <a:pt x="628192" y="486625"/>
                </a:lnTo>
                <a:lnTo>
                  <a:pt x="628650" y="485508"/>
                </a:lnTo>
                <a:lnTo>
                  <a:pt x="628650" y="482879"/>
                </a:lnTo>
                <a:close/>
              </a:path>
              <a:path w="5200650" h="1447800">
                <a:moveTo>
                  <a:pt x="628650" y="3454"/>
                </a:moveTo>
                <a:lnTo>
                  <a:pt x="628192" y="2336"/>
                </a:lnTo>
                <a:lnTo>
                  <a:pt x="626325" y="469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69"/>
                </a:lnTo>
                <a:lnTo>
                  <a:pt x="619594" y="2336"/>
                </a:lnTo>
                <a:lnTo>
                  <a:pt x="619125" y="3454"/>
                </a:lnTo>
                <a:lnTo>
                  <a:pt x="619125" y="6083"/>
                </a:lnTo>
                <a:lnTo>
                  <a:pt x="619594" y="7200"/>
                </a:lnTo>
                <a:lnTo>
                  <a:pt x="621461" y="9067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67"/>
                </a:lnTo>
                <a:lnTo>
                  <a:pt x="628192" y="7200"/>
                </a:lnTo>
                <a:lnTo>
                  <a:pt x="628650" y="6083"/>
                </a:lnTo>
                <a:lnTo>
                  <a:pt x="628650" y="3454"/>
                </a:lnTo>
                <a:close/>
              </a:path>
              <a:path w="5200650" h="1447800">
                <a:moveTo>
                  <a:pt x="676275" y="1441729"/>
                </a:moveTo>
                <a:lnTo>
                  <a:pt x="675817" y="1440611"/>
                </a:lnTo>
                <a:lnTo>
                  <a:pt x="673950" y="1438744"/>
                </a:lnTo>
                <a:lnTo>
                  <a:pt x="672833" y="1438275"/>
                </a:lnTo>
                <a:lnTo>
                  <a:pt x="670204" y="1438275"/>
                </a:lnTo>
                <a:lnTo>
                  <a:pt x="669086" y="1438744"/>
                </a:lnTo>
                <a:lnTo>
                  <a:pt x="667219" y="1440611"/>
                </a:lnTo>
                <a:lnTo>
                  <a:pt x="666750" y="1441729"/>
                </a:lnTo>
                <a:lnTo>
                  <a:pt x="666750" y="1444358"/>
                </a:lnTo>
                <a:lnTo>
                  <a:pt x="667219" y="1445475"/>
                </a:lnTo>
                <a:lnTo>
                  <a:pt x="669086" y="1447342"/>
                </a:lnTo>
                <a:lnTo>
                  <a:pt x="670204" y="1447800"/>
                </a:lnTo>
                <a:lnTo>
                  <a:pt x="672833" y="1447800"/>
                </a:lnTo>
                <a:lnTo>
                  <a:pt x="673950" y="1447342"/>
                </a:lnTo>
                <a:lnTo>
                  <a:pt x="675817" y="1445475"/>
                </a:lnTo>
                <a:lnTo>
                  <a:pt x="676275" y="1444358"/>
                </a:lnTo>
                <a:lnTo>
                  <a:pt x="676275" y="1441729"/>
                </a:lnTo>
                <a:close/>
              </a:path>
              <a:path w="5200650" h="1447800">
                <a:moveTo>
                  <a:pt x="676275" y="962304"/>
                </a:moveTo>
                <a:lnTo>
                  <a:pt x="675817" y="961186"/>
                </a:lnTo>
                <a:lnTo>
                  <a:pt x="673950" y="959319"/>
                </a:lnTo>
                <a:lnTo>
                  <a:pt x="672833" y="958850"/>
                </a:lnTo>
                <a:lnTo>
                  <a:pt x="670204" y="958850"/>
                </a:lnTo>
                <a:lnTo>
                  <a:pt x="669086" y="959319"/>
                </a:lnTo>
                <a:lnTo>
                  <a:pt x="667219" y="961186"/>
                </a:lnTo>
                <a:lnTo>
                  <a:pt x="666750" y="962304"/>
                </a:lnTo>
                <a:lnTo>
                  <a:pt x="666750" y="964933"/>
                </a:lnTo>
                <a:lnTo>
                  <a:pt x="667219" y="966050"/>
                </a:lnTo>
                <a:lnTo>
                  <a:pt x="669086" y="967917"/>
                </a:lnTo>
                <a:lnTo>
                  <a:pt x="670204" y="968375"/>
                </a:lnTo>
                <a:lnTo>
                  <a:pt x="672833" y="968375"/>
                </a:lnTo>
                <a:lnTo>
                  <a:pt x="673950" y="967917"/>
                </a:lnTo>
                <a:lnTo>
                  <a:pt x="675817" y="966050"/>
                </a:lnTo>
                <a:lnTo>
                  <a:pt x="676275" y="964933"/>
                </a:lnTo>
                <a:lnTo>
                  <a:pt x="676275" y="962304"/>
                </a:lnTo>
                <a:close/>
              </a:path>
              <a:path w="5200650" h="1447800">
                <a:moveTo>
                  <a:pt x="676275" y="482879"/>
                </a:moveTo>
                <a:lnTo>
                  <a:pt x="675817" y="481761"/>
                </a:lnTo>
                <a:lnTo>
                  <a:pt x="673950" y="479894"/>
                </a:lnTo>
                <a:lnTo>
                  <a:pt x="672833" y="479425"/>
                </a:lnTo>
                <a:lnTo>
                  <a:pt x="670204" y="479425"/>
                </a:lnTo>
                <a:lnTo>
                  <a:pt x="669086" y="479894"/>
                </a:lnTo>
                <a:lnTo>
                  <a:pt x="667219" y="481761"/>
                </a:lnTo>
                <a:lnTo>
                  <a:pt x="666750" y="482879"/>
                </a:lnTo>
                <a:lnTo>
                  <a:pt x="666750" y="485508"/>
                </a:lnTo>
                <a:lnTo>
                  <a:pt x="667219" y="486625"/>
                </a:lnTo>
                <a:lnTo>
                  <a:pt x="669086" y="488492"/>
                </a:lnTo>
                <a:lnTo>
                  <a:pt x="670204" y="488950"/>
                </a:lnTo>
                <a:lnTo>
                  <a:pt x="672833" y="488950"/>
                </a:lnTo>
                <a:lnTo>
                  <a:pt x="673950" y="488492"/>
                </a:lnTo>
                <a:lnTo>
                  <a:pt x="675817" y="486625"/>
                </a:lnTo>
                <a:lnTo>
                  <a:pt x="676275" y="485508"/>
                </a:lnTo>
                <a:lnTo>
                  <a:pt x="676275" y="482879"/>
                </a:lnTo>
                <a:close/>
              </a:path>
              <a:path w="5200650" h="1447800">
                <a:moveTo>
                  <a:pt x="676275" y="3454"/>
                </a:moveTo>
                <a:lnTo>
                  <a:pt x="675817" y="2336"/>
                </a:lnTo>
                <a:lnTo>
                  <a:pt x="673950" y="469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69"/>
                </a:lnTo>
                <a:lnTo>
                  <a:pt x="667219" y="2336"/>
                </a:lnTo>
                <a:lnTo>
                  <a:pt x="666750" y="3454"/>
                </a:lnTo>
                <a:lnTo>
                  <a:pt x="666750" y="6083"/>
                </a:lnTo>
                <a:lnTo>
                  <a:pt x="667219" y="7200"/>
                </a:lnTo>
                <a:lnTo>
                  <a:pt x="669086" y="9067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67"/>
                </a:lnTo>
                <a:lnTo>
                  <a:pt x="675817" y="7200"/>
                </a:lnTo>
                <a:lnTo>
                  <a:pt x="676275" y="6083"/>
                </a:lnTo>
                <a:lnTo>
                  <a:pt x="676275" y="3454"/>
                </a:lnTo>
                <a:close/>
              </a:path>
              <a:path w="5200650" h="1447800">
                <a:moveTo>
                  <a:pt x="723900" y="1441729"/>
                </a:moveTo>
                <a:lnTo>
                  <a:pt x="723442" y="1440611"/>
                </a:lnTo>
                <a:lnTo>
                  <a:pt x="721575" y="1438744"/>
                </a:lnTo>
                <a:lnTo>
                  <a:pt x="720458" y="1438275"/>
                </a:lnTo>
                <a:lnTo>
                  <a:pt x="717829" y="1438275"/>
                </a:lnTo>
                <a:lnTo>
                  <a:pt x="716711" y="1438744"/>
                </a:lnTo>
                <a:lnTo>
                  <a:pt x="714844" y="1440611"/>
                </a:lnTo>
                <a:lnTo>
                  <a:pt x="714375" y="1441729"/>
                </a:lnTo>
                <a:lnTo>
                  <a:pt x="714375" y="1444358"/>
                </a:lnTo>
                <a:lnTo>
                  <a:pt x="714844" y="1445475"/>
                </a:lnTo>
                <a:lnTo>
                  <a:pt x="716711" y="1447342"/>
                </a:lnTo>
                <a:lnTo>
                  <a:pt x="717829" y="1447800"/>
                </a:lnTo>
                <a:lnTo>
                  <a:pt x="720458" y="1447800"/>
                </a:lnTo>
                <a:lnTo>
                  <a:pt x="721575" y="1447342"/>
                </a:lnTo>
                <a:lnTo>
                  <a:pt x="723442" y="1445475"/>
                </a:lnTo>
                <a:lnTo>
                  <a:pt x="723900" y="1444358"/>
                </a:lnTo>
                <a:lnTo>
                  <a:pt x="723900" y="1441729"/>
                </a:lnTo>
                <a:close/>
              </a:path>
              <a:path w="5200650" h="1447800">
                <a:moveTo>
                  <a:pt x="723900" y="962304"/>
                </a:moveTo>
                <a:lnTo>
                  <a:pt x="723442" y="961186"/>
                </a:lnTo>
                <a:lnTo>
                  <a:pt x="721575" y="959319"/>
                </a:lnTo>
                <a:lnTo>
                  <a:pt x="720458" y="958850"/>
                </a:lnTo>
                <a:lnTo>
                  <a:pt x="717829" y="958850"/>
                </a:lnTo>
                <a:lnTo>
                  <a:pt x="716711" y="959319"/>
                </a:lnTo>
                <a:lnTo>
                  <a:pt x="714844" y="961186"/>
                </a:lnTo>
                <a:lnTo>
                  <a:pt x="714375" y="962304"/>
                </a:lnTo>
                <a:lnTo>
                  <a:pt x="714375" y="964933"/>
                </a:lnTo>
                <a:lnTo>
                  <a:pt x="714844" y="966050"/>
                </a:lnTo>
                <a:lnTo>
                  <a:pt x="716711" y="967917"/>
                </a:lnTo>
                <a:lnTo>
                  <a:pt x="717829" y="968375"/>
                </a:lnTo>
                <a:lnTo>
                  <a:pt x="720458" y="968375"/>
                </a:lnTo>
                <a:lnTo>
                  <a:pt x="721575" y="967917"/>
                </a:lnTo>
                <a:lnTo>
                  <a:pt x="723442" y="966050"/>
                </a:lnTo>
                <a:lnTo>
                  <a:pt x="723900" y="964933"/>
                </a:lnTo>
                <a:lnTo>
                  <a:pt x="723900" y="962304"/>
                </a:lnTo>
                <a:close/>
              </a:path>
              <a:path w="5200650" h="1447800">
                <a:moveTo>
                  <a:pt x="723900" y="482879"/>
                </a:moveTo>
                <a:lnTo>
                  <a:pt x="723442" y="481761"/>
                </a:lnTo>
                <a:lnTo>
                  <a:pt x="721575" y="479894"/>
                </a:lnTo>
                <a:lnTo>
                  <a:pt x="720458" y="479425"/>
                </a:lnTo>
                <a:lnTo>
                  <a:pt x="717829" y="479425"/>
                </a:lnTo>
                <a:lnTo>
                  <a:pt x="716711" y="479894"/>
                </a:lnTo>
                <a:lnTo>
                  <a:pt x="714844" y="481761"/>
                </a:lnTo>
                <a:lnTo>
                  <a:pt x="714375" y="482879"/>
                </a:lnTo>
                <a:lnTo>
                  <a:pt x="714375" y="485508"/>
                </a:lnTo>
                <a:lnTo>
                  <a:pt x="714844" y="486625"/>
                </a:lnTo>
                <a:lnTo>
                  <a:pt x="716711" y="488492"/>
                </a:lnTo>
                <a:lnTo>
                  <a:pt x="717829" y="488950"/>
                </a:lnTo>
                <a:lnTo>
                  <a:pt x="720458" y="488950"/>
                </a:lnTo>
                <a:lnTo>
                  <a:pt x="721575" y="488492"/>
                </a:lnTo>
                <a:lnTo>
                  <a:pt x="723442" y="486625"/>
                </a:lnTo>
                <a:lnTo>
                  <a:pt x="723900" y="485508"/>
                </a:lnTo>
                <a:lnTo>
                  <a:pt x="723900" y="482879"/>
                </a:lnTo>
                <a:close/>
              </a:path>
              <a:path w="5200650" h="1447800">
                <a:moveTo>
                  <a:pt x="723900" y="3454"/>
                </a:moveTo>
                <a:lnTo>
                  <a:pt x="723442" y="2336"/>
                </a:lnTo>
                <a:lnTo>
                  <a:pt x="721575" y="469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69"/>
                </a:lnTo>
                <a:lnTo>
                  <a:pt x="714844" y="2336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44" y="7200"/>
                </a:lnTo>
                <a:lnTo>
                  <a:pt x="716711" y="9067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67"/>
                </a:lnTo>
                <a:lnTo>
                  <a:pt x="723442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5200650" h="1447800">
                <a:moveTo>
                  <a:pt x="771525" y="1441729"/>
                </a:moveTo>
                <a:lnTo>
                  <a:pt x="771067" y="1440611"/>
                </a:lnTo>
                <a:lnTo>
                  <a:pt x="769200" y="1438744"/>
                </a:lnTo>
                <a:lnTo>
                  <a:pt x="768083" y="1438275"/>
                </a:lnTo>
                <a:lnTo>
                  <a:pt x="765454" y="1438275"/>
                </a:lnTo>
                <a:lnTo>
                  <a:pt x="764336" y="1438744"/>
                </a:lnTo>
                <a:lnTo>
                  <a:pt x="762469" y="1440611"/>
                </a:lnTo>
                <a:lnTo>
                  <a:pt x="762000" y="1441729"/>
                </a:lnTo>
                <a:lnTo>
                  <a:pt x="762000" y="1444358"/>
                </a:lnTo>
                <a:lnTo>
                  <a:pt x="762469" y="1445475"/>
                </a:lnTo>
                <a:lnTo>
                  <a:pt x="764336" y="1447342"/>
                </a:lnTo>
                <a:lnTo>
                  <a:pt x="765454" y="1447800"/>
                </a:lnTo>
                <a:lnTo>
                  <a:pt x="768083" y="1447800"/>
                </a:lnTo>
                <a:lnTo>
                  <a:pt x="769200" y="1447342"/>
                </a:lnTo>
                <a:lnTo>
                  <a:pt x="771067" y="1445475"/>
                </a:lnTo>
                <a:lnTo>
                  <a:pt x="771525" y="1444358"/>
                </a:lnTo>
                <a:lnTo>
                  <a:pt x="771525" y="1441729"/>
                </a:lnTo>
                <a:close/>
              </a:path>
              <a:path w="5200650" h="1447800">
                <a:moveTo>
                  <a:pt x="771525" y="962304"/>
                </a:moveTo>
                <a:lnTo>
                  <a:pt x="771067" y="961186"/>
                </a:lnTo>
                <a:lnTo>
                  <a:pt x="769200" y="959319"/>
                </a:lnTo>
                <a:lnTo>
                  <a:pt x="768083" y="958850"/>
                </a:lnTo>
                <a:lnTo>
                  <a:pt x="765454" y="958850"/>
                </a:lnTo>
                <a:lnTo>
                  <a:pt x="764336" y="959319"/>
                </a:lnTo>
                <a:lnTo>
                  <a:pt x="762469" y="961186"/>
                </a:lnTo>
                <a:lnTo>
                  <a:pt x="762000" y="962304"/>
                </a:lnTo>
                <a:lnTo>
                  <a:pt x="762000" y="964933"/>
                </a:lnTo>
                <a:lnTo>
                  <a:pt x="762469" y="966050"/>
                </a:lnTo>
                <a:lnTo>
                  <a:pt x="764336" y="967917"/>
                </a:lnTo>
                <a:lnTo>
                  <a:pt x="765454" y="968375"/>
                </a:lnTo>
                <a:lnTo>
                  <a:pt x="768083" y="968375"/>
                </a:lnTo>
                <a:lnTo>
                  <a:pt x="769200" y="967917"/>
                </a:lnTo>
                <a:lnTo>
                  <a:pt x="771067" y="966050"/>
                </a:lnTo>
                <a:lnTo>
                  <a:pt x="771525" y="964933"/>
                </a:lnTo>
                <a:lnTo>
                  <a:pt x="771525" y="962304"/>
                </a:lnTo>
                <a:close/>
              </a:path>
              <a:path w="5200650" h="1447800">
                <a:moveTo>
                  <a:pt x="771525" y="482879"/>
                </a:moveTo>
                <a:lnTo>
                  <a:pt x="771067" y="481761"/>
                </a:lnTo>
                <a:lnTo>
                  <a:pt x="769200" y="479894"/>
                </a:lnTo>
                <a:lnTo>
                  <a:pt x="768083" y="479425"/>
                </a:lnTo>
                <a:lnTo>
                  <a:pt x="765454" y="479425"/>
                </a:lnTo>
                <a:lnTo>
                  <a:pt x="764336" y="479894"/>
                </a:lnTo>
                <a:lnTo>
                  <a:pt x="762469" y="481761"/>
                </a:lnTo>
                <a:lnTo>
                  <a:pt x="762000" y="482879"/>
                </a:lnTo>
                <a:lnTo>
                  <a:pt x="762000" y="485508"/>
                </a:lnTo>
                <a:lnTo>
                  <a:pt x="762469" y="486625"/>
                </a:lnTo>
                <a:lnTo>
                  <a:pt x="764336" y="488492"/>
                </a:lnTo>
                <a:lnTo>
                  <a:pt x="765454" y="488950"/>
                </a:lnTo>
                <a:lnTo>
                  <a:pt x="768083" y="488950"/>
                </a:lnTo>
                <a:lnTo>
                  <a:pt x="769200" y="488492"/>
                </a:lnTo>
                <a:lnTo>
                  <a:pt x="771067" y="486625"/>
                </a:lnTo>
                <a:lnTo>
                  <a:pt x="771525" y="485508"/>
                </a:lnTo>
                <a:lnTo>
                  <a:pt x="771525" y="482879"/>
                </a:lnTo>
                <a:close/>
              </a:path>
              <a:path w="5200650" h="1447800">
                <a:moveTo>
                  <a:pt x="771525" y="3454"/>
                </a:moveTo>
                <a:lnTo>
                  <a:pt x="771067" y="2336"/>
                </a:lnTo>
                <a:lnTo>
                  <a:pt x="769200" y="469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69"/>
                </a:lnTo>
                <a:lnTo>
                  <a:pt x="762469" y="2336"/>
                </a:lnTo>
                <a:lnTo>
                  <a:pt x="762000" y="3454"/>
                </a:lnTo>
                <a:lnTo>
                  <a:pt x="762000" y="6083"/>
                </a:lnTo>
                <a:lnTo>
                  <a:pt x="762469" y="7200"/>
                </a:lnTo>
                <a:lnTo>
                  <a:pt x="764336" y="9067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67"/>
                </a:lnTo>
                <a:lnTo>
                  <a:pt x="771067" y="7200"/>
                </a:lnTo>
                <a:lnTo>
                  <a:pt x="771525" y="6083"/>
                </a:lnTo>
                <a:lnTo>
                  <a:pt x="771525" y="3454"/>
                </a:lnTo>
                <a:close/>
              </a:path>
              <a:path w="5200650" h="1447800">
                <a:moveTo>
                  <a:pt x="819150" y="1441729"/>
                </a:moveTo>
                <a:lnTo>
                  <a:pt x="818692" y="1440611"/>
                </a:lnTo>
                <a:lnTo>
                  <a:pt x="816825" y="1438744"/>
                </a:lnTo>
                <a:lnTo>
                  <a:pt x="815708" y="1438275"/>
                </a:lnTo>
                <a:lnTo>
                  <a:pt x="813079" y="1438275"/>
                </a:lnTo>
                <a:lnTo>
                  <a:pt x="811961" y="1438744"/>
                </a:lnTo>
                <a:lnTo>
                  <a:pt x="810094" y="1440611"/>
                </a:lnTo>
                <a:lnTo>
                  <a:pt x="809625" y="1441729"/>
                </a:lnTo>
                <a:lnTo>
                  <a:pt x="809625" y="1444358"/>
                </a:lnTo>
                <a:lnTo>
                  <a:pt x="810094" y="1445475"/>
                </a:lnTo>
                <a:lnTo>
                  <a:pt x="811961" y="1447342"/>
                </a:lnTo>
                <a:lnTo>
                  <a:pt x="813079" y="1447800"/>
                </a:lnTo>
                <a:lnTo>
                  <a:pt x="815708" y="1447800"/>
                </a:lnTo>
                <a:lnTo>
                  <a:pt x="816825" y="1447342"/>
                </a:lnTo>
                <a:lnTo>
                  <a:pt x="818692" y="1445475"/>
                </a:lnTo>
                <a:lnTo>
                  <a:pt x="819150" y="1444358"/>
                </a:lnTo>
                <a:lnTo>
                  <a:pt x="819150" y="1441729"/>
                </a:lnTo>
                <a:close/>
              </a:path>
              <a:path w="5200650" h="1447800">
                <a:moveTo>
                  <a:pt x="819150" y="962304"/>
                </a:moveTo>
                <a:lnTo>
                  <a:pt x="818692" y="961186"/>
                </a:lnTo>
                <a:lnTo>
                  <a:pt x="816825" y="959319"/>
                </a:lnTo>
                <a:lnTo>
                  <a:pt x="815708" y="958850"/>
                </a:lnTo>
                <a:lnTo>
                  <a:pt x="813079" y="958850"/>
                </a:lnTo>
                <a:lnTo>
                  <a:pt x="811961" y="959319"/>
                </a:lnTo>
                <a:lnTo>
                  <a:pt x="810094" y="961186"/>
                </a:lnTo>
                <a:lnTo>
                  <a:pt x="809625" y="962304"/>
                </a:lnTo>
                <a:lnTo>
                  <a:pt x="809625" y="964933"/>
                </a:lnTo>
                <a:lnTo>
                  <a:pt x="810094" y="966050"/>
                </a:lnTo>
                <a:lnTo>
                  <a:pt x="811961" y="967917"/>
                </a:lnTo>
                <a:lnTo>
                  <a:pt x="813079" y="968375"/>
                </a:lnTo>
                <a:lnTo>
                  <a:pt x="815708" y="968375"/>
                </a:lnTo>
                <a:lnTo>
                  <a:pt x="816825" y="967917"/>
                </a:lnTo>
                <a:lnTo>
                  <a:pt x="818692" y="966050"/>
                </a:lnTo>
                <a:lnTo>
                  <a:pt x="819150" y="964933"/>
                </a:lnTo>
                <a:lnTo>
                  <a:pt x="819150" y="962304"/>
                </a:lnTo>
                <a:close/>
              </a:path>
              <a:path w="5200650" h="1447800">
                <a:moveTo>
                  <a:pt x="819150" y="482879"/>
                </a:moveTo>
                <a:lnTo>
                  <a:pt x="818692" y="481761"/>
                </a:lnTo>
                <a:lnTo>
                  <a:pt x="816825" y="479894"/>
                </a:lnTo>
                <a:lnTo>
                  <a:pt x="815708" y="479425"/>
                </a:lnTo>
                <a:lnTo>
                  <a:pt x="813079" y="479425"/>
                </a:lnTo>
                <a:lnTo>
                  <a:pt x="811961" y="479894"/>
                </a:lnTo>
                <a:lnTo>
                  <a:pt x="810094" y="481761"/>
                </a:lnTo>
                <a:lnTo>
                  <a:pt x="809625" y="482879"/>
                </a:lnTo>
                <a:lnTo>
                  <a:pt x="809625" y="485508"/>
                </a:lnTo>
                <a:lnTo>
                  <a:pt x="810094" y="486625"/>
                </a:lnTo>
                <a:lnTo>
                  <a:pt x="811961" y="488492"/>
                </a:lnTo>
                <a:lnTo>
                  <a:pt x="813079" y="488950"/>
                </a:lnTo>
                <a:lnTo>
                  <a:pt x="815708" y="488950"/>
                </a:lnTo>
                <a:lnTo>
                  <a:pt x="816825" y="488492"/>
                </a:lnTo>
                <a:lnTo>
                  <a:pt x="818692" y="486625"/>
                </a:lnTo>
                <a:lnTo>
                  <a:pt x="819150" y="485508"/>
                </a:lnTo>
                <a:lnTo>
                  <a:pt x="819150" y="482879"/>
                </a:lnTo>
                <a:close/>
              </a:path>
              <a:path w="5200650" h="1447800">
                <a:moveTo>
                  <a:pt x="819150" y="3454"/>
                </a:moveTo>
                <a:lnTo>
                  <a:pt x="818692" y="2336"/>
                </a:lnTo>
                <a:lnTo>
                  <a:pt x="816825" y="469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69"/>
                </a:lnTo>
                <a:lnTo>
                  <a:pt x="810094" y="2336"/>
                </a:lnTo>
                <a:lnTo>
                  <a:pt x="809625" y="3454"/>
                </a:lnTo>
                <a:lnTo>
                  <a:pt x="809625" y="6083"/>
                </a:lnTo>
                <a:lnTo>
                  <a:pt x="810094" y="7200"/>
                </a:lnTo>
                <a:lnTo>
                  <a:pt x="811961" y="9067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67"/>
                </a:lnTo>
                <a:lnTo>
                  <a:pt x="818692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5200650" h="1447800">
                <a:moveTo>
                  <a:pt x="866775" y="1441729"/>
                </a:moveTo>
                <a:lnTo>
                  <a:pt x="866317" y="1440611"/>
                </a:lnTo>
                <a:lnTo>
                  <a:pt x="864450" y="1438744"/>
                </a:lnTo>
                <a:lnTo>
                  <a:pt x="863333" y="1438275"/>
                </a:lnTo>
                <a:lnTo>
                  <a:pt x="860704" y="1438275"/>
                </a:lnTo>
                <a:lnTo>
                  <a:pt x="859586" y="1438744"/>
                </a:lnTo>
                <a:lnTo>
                  <a:pt x="857719" y="1440611"/>
                </a:lnTo>
                <a:lnTo>
                  <a:pt x="857250" y="1441729"/>
                </a:lnTo>
                <a:lnTo>
                  <a:pt x="857250" y="1444358"/>
                </a:lnTo>
                <a:lnTo>
                  <a:pt x="857719" y="1445475"/>
                </a:lnTo>
                <a:lnTo>
                  <a:pt x="859586" y="1447342"/>
                </a:lnTo>
                <a:lnTo>
                  <a:pt x="860704" y="1447800"/>
                </a:lnTo>
                <a:lnTo>
                  <a:pt x="863333" y="1447800"/>
                </a:lnTo>
                <a:lnTo>
                  <a:pt x="864450" y="1447342"/>
                </a:lnTo>
                <a:lnTo>
                  <a:pt x="866317" y="1445475"/>
                </a:lnTo>
                <a:lnTo>
                  <a:pt x="866775" y="1444358"/>
                </a:lnTo>
                <a:lnTo>
                  <a:pt x="866775" y="1441729"/>
                </a:lnTo>
                <a:close/>
              </a:path>
              <a:path w="5200650" h="1447800">
                <a:moveTo>
                  <a:pt x="866775" y="962304"/>
                </a:moveTo>
                <a:lnTo>
                  <a:pt x="866317" y="961186"/>
                </a:lnTo>
                <a:lnTo>
                  <a:pt x="864450" y="959319"/>
                </a:lnTo>
                <a:lnTo>
                  <a:pt x="863333" y="958850"/>
                </a:lnTo>
                <a:lnTo>
                  <a:pt x="860704" y="958850"/>
                </a:lnTo>
                <a:lnTo>
                  <a:pt x="859586" y="959319"/>
                </a:lnTo>
                <a:lnTo>
                  <a:pt x="857719" y="961186"/>
                </a:lnTo>
                <a:lnTo>
                  <a:pt x="857250" y="962304"/>
                </a:lnTo>
                <a:lnTo>
                  <a:pt x="857250" y="964933"/>
                </a:lnTo>
                <a:lnTo>
                  <a:pt x="857719" y="966050"/>
                </a:lnTo>
                <a:lnTo>
                  <a:pt x="859586" y="967917"/>
                </a:lnTo>
                <a:lnTo>
                  <a:pt x="860704" y="968375"/>
                </a:lnTo>
                <a:lnTo>
                  <a:pt x="863333" y="968375"/>
                </a:lnTo>
                <a:lnTo>
                  <a:pt x="864450" y="967917"/>
                </a:lnTo>
                <a:lnTo>
                  <a:pt x="866317" y="966050"/>
                </a:lnTo>
                <a:lnTo>
                  <a:pt x="866775" y="964933"/>
                </a:lnTo>
                <a:lnTo>
                  <a:pt x="866775" y="962304"/>
                </a:lnTo>
                <a:close/>
              </a:path>
              <a:path w="5200650" h="1447800">
                <a:moveTo>
                  <a:pt x="866775" y="482879"/>
                </a:moveTo>
                <a:lnTo>
                  <a:pt x="866317" y="481761"/>
                </a:lnTo>
                <a:lnTo>
                  <a:pt x="864450" y="479894"/>
                </a:lnTo>
                <a:lnTo>
                  <a:pt x="863333" y="479425"/>
                </a:lnTo>
                <a:lnTo>
                  <a:pt x="860704" y="479425"/>
                </a:lnTo>
                <a:lnTo>
                  <a:pt x="859586" y="479894"/>
                </a:lnTo>
                <a:lnTo>
                  <a:pt x="857719" y="481761"/>
                </a:lnTo>
                <a:lnTo>
                  <a:pt x="857250" y="482879"/>
                </a:lnTo>
                <a:lnTo>
                  <a:pt x="857250" y="485508"/>
                </a:lnTo>
                <a:lnTo>
                  <a:pt x="857719" y="486625"/>
                </a:lnTo>
                <a:lnTo>
                  <a:pt x="859586" y="488492"/>
                </a:lnTo>
                <a:lnTo>
                  <a:pt x="860704" y="488950"/>
                </a:lnTo>
                <a:lnTo>
                  <a:pt x="863333" y="488950"/>
                </a:lnTo>
                <a:lnTo>
                  <a:pt x="864450" y="488492"/>
                </a:lnTo>
                <a:lnTo>
                  <a:pt x="866317" y="486625"/>
                </a:lnTo>
                <a:lnTo>
                  <a:pt x="866775" y="485508"/>
                </a:lnTo>
                <a:lnTo>
                  <a:pt x="866775" y="482879"/>
                </a:lnTo>
                <a:close/>
              </a:path>
              <a:path w="5200650" h="1447800">
                <a:moveTo>
                  <a:pt x="866775" y="3454"/>
                </a:moveTo>
                <a:lnTo>
                  <a:pt x="866317" y="2336"/>
                </a:lnTo>
                <a:lnTo>
                  <a:pt x="864450" y="469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69"/>
                </a:lnTo>
                <a:lnTo>
                  <a:pt x="857719" y="2336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19" y="7200"/>
                </a:lnTo>
                <a:lnTo>
                  <a:pt x="859586" y="9067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67"/>
                </a:lnTo>
                <a:lnTo>
                  <a:pt x="866317" y="7200"/>
                </a:lnTo>
                <a:lnTo>
                  <a:pt x="866775" y="6083"/>
                </a:lnTo>
                <a:lnTo>
                  <a:pt x="866775" y="3454"/>
                </a:lnTo>
                <a:close/>
              </a:path>
              <a:path w="5200650" h="1447800">
                <a:moveTo>
                  <a:pt x="914400" y="1441729"/>
                </a:moveTo>
                <a:lnTo>
                  <a:pt x="913942" y="1440611"/>
                </a:lnTo>
                <a:lnTo>
                  <a:pt x="912075" y="1438744"/>
                </a:lnTo>
                <a:lnTo>
                  <a:pt x="910958" y="1438275"/>
                </a:lnTo>
                <a:lnTo>
                  <a:pt x="908329" y="1438275"/>
                </a:lnTo>
                <a:lnTo>
                  <a:pt x="907211" y="1438744"/>
                </a:lnTo>
                <a:lnTo>
                  <a:pt x="905344" y="1440611"/>
                </a:lnTo>
                <a:lnTo>
                  <a:pt x="904875" y="1441729"/>
                </a:lnTo>
                <a:lnTo>
                  <a:pt x="904875" y="1444358"/>
                </a:lnTo>
                <a:lnTo>
                  <a:pt x="905344" y="1445475"/>
                </a:lnTo>
                <a:lnTo>
                  <a:pt x="907211" y="1447342"/>
                </a:lnTo>
                <a:lnTo>
                  <a:pt x="908329" y="1447800"/>
                </a:lnTo>
                <a:lnTo>
                  <a:pt x="910958" y="1447800"/>
                </a:lnTo>
                <a:lnTo>
                  <a:pt x="912075" y="1447342"/>
                </a:lnTo>
                <a:lnTo>
                  <a:pt x="913942" y="1445475"/>
                </a:lnTo>
                <a:lnTo>
                  <a:pt x="914400" y="1444358"/>
                </a:lnTo>
                <a:lnTo>
                  <a:pt x="914400" y="1441729"/>
                </a:lnTo>
                <a:close/>
              </a:path>
              <a:path w="5200650" h="1447800">
                <a:moveTo>
                  <a:pt x="914400" y="962304"/>
                </a:moveTo>
                <a:lnTo>
                  <a:pt x="913942" y="961186"/>
                </a:lnTo>
                <a:lnTo>
                  <a:pt x="912075" y="959319"/>
                </a:lnTo>
                <a:lnTo>
                  <a:pt x="910958" y="958850"/>
                </a:lnTo>
                <a:lnTo>
                  <a:pt x="908329" y="958850"/>
                </a:lnTo>
                <a:lnTo>
                  <a:pt x="907211" y="959319"/>
                </a:lnTo>
                <a:lnTo>
                  <a:pt x="905344" y="961186"/>
                </a:lnTo>
                <a:lnTo>
                  <a:pt x="904875" y="962304"/>
                </a:lnTo>
                <a:lnTo>
                  <a:pt x="904875" y="964933"/>
                </a:lnTo>
                <a:lnTo>
                  <a:pt x="905344" y="966050"/>
                </a:lnTo>
                <a:lnTo>
                  <a:pt x="907211" y="967917"/>
                </a:lnTo>
                <a:lnTo>
                  <a:pt x="908329" y="968375"/>
                </a:lnTo>
                <a:lnTo>
                  <a:pt x="910958" y="968375"/>
                </a:lnTo>
                <a:lnTo>
                  <a:pt x="912075" y="967917"/>
                </a:lnTo>
                <a:lnTo>
                  <a:pt x="913942" y="966050"/>
                </a:lnTo>
                <a:lnTo>
                  <a:pt x="914400" y="964933"/>
                </a:lnTo>
                <a:lnTo>
                  <a:pt x="914400" y="962304"/>
                </a:lnTo>
                <a:close/>
              </a:path>
              <a:path w="5200650" h="1447800">
                <a:moveTo>
                  <a:pt x="914400" y="482879"/>
                </a:moveTo>
                <a:lnTo>
                  <a:pt x="913942" y="481761"/>
                </a:lnTo>
                <a:lnTo>
                  <a:pt x="912075" y="479894"/>
                </a:lnTo>
                <a:lnTo>
                  <a:pt x="910958" y="479425"/>
                </a:lnTo>
                <a:lnTo>
                  <a:pt x="908329" y="479425"/>
                </a:lnTo>
                <a:lnTo>
                  <a:pt x="907211" y="479894"/>
                </a:lnTo>
                <a:lnTo>
                  <a:pt x="905344" y="481761"/>
                </a:lnTo>
                <a:lnTo>
                  <a:pt x="904875" y="482879"/>
                </a:lnTo>
                <a:lnTo>
                  <a:pt x="904875" y="485508"/>
                </a:lnTo>
                <a:lnTo>
                  <a:pt x="905344" y="486625"/>
                </a:lnTo>
                <a:lnTo>
                  <a:pt x="907211" y="488492"/>
                </a:lnTo>
                <a:lnTo>
                  <a:pt x="908329" y="488950"/>
                </a:lnTo>
                <a:lnTo>
                  <a:pt x="910958" y="488950"/>
                </a:lnTo>
                <a:lnTo>
                  <a:pt x="912075" y="488492"/>
                </a:lnTo>
                <a:lnTo>
                  <a:pt x="913942" y="486625"/>
                </a:lnTo>
                <a:lnTo>
                  <a:pt x="914400" y="485508"/>
                </a:lnTo>
                <a:lnTo>
                  <a:pt x="914400" y="482879"/>
                </a:lnTo>
                <a:close/>
              </a:path>
              <a:path w="5200650" h="1447800">
                <a:moveTo>
                  <a:pt x="914400" y="3454"/>
                </a:moveTo>
                <a:lnTo>
                  <a:pt x="913942" y="2336"/>
                </a:lnTo>
                <a:lnTo>
                  <a:pt x="912075" y="469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69"/>
                </a:lnTo>
                <a:lnTo>
                  <a:pt x="905344" y="2336"/>
                </a:lnTo>
                <a:lnTo>
                  <a:pt x="904875" y="3454"/>
                </a:lnTo>
                <a:lnTo>
                  <a:pt x="904875" y="6083"/>
                </a:lnTo>
                <a:lnTo>
                  <a:pt x="905344" y="7200"/>
                </a:lnTo>
                <a:lnTo>
                  <a:pt x="907211" y="9067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67"/>
                </a:lnTo>
                <a:lnTo>
                  <a:pt x="913942" y="7200"/>
                </a:lnTo>
                <a:lnTo>
                  <a:pt x="914400" y="6083"/>
                </a:lnTo>
                <a:lnTo>
                  <a:pt x="914400" y="3454"/>
                </a:lnTo>
                <a:close/>
              </a:path>
              <a:path w="5200650" h="1447800">
                <a:moveTo>
                  <a:pt x="962025" y="1441729"/>
                </a:moveTo>
                <a:lnTo>
                  <a:pt x="961567" y="1440611"/>
                </a:lnTo>
                <a:lnTo>
                  <a:pt x="959700" y="1438744"/>
                </a:lnTo>
                <a:lnTo>
                  <a:pt x="958583" y="1438275"/>
                </a:lnTo>
                <a:lnTo>
                  <a:pt x="955954" y="1438275"/>
                </a:lnTo>
                <a:lnTo>
                  <a:pt x="954836" y="1438744"/>
                </a:lnTo>
                <a:lnTo>
                  <a:pt x="952969" y="1440611"/>
                </a:lnTo>
                <a:lnTo>
                  <a:pt x="952512" y="1441729"/>
                </a:lnTo>
                <a:lnTo>
                  <a:pt x="952512" y="1444358"/>
                </a:lnTo>
                <a:lnTo>
                  <a:pt x="952969" y="1445475"/>
                </a:lnTo>
                <a:lnTo>
                  <a:pt x="954836" y="1447342"/>
                </a:lnTo>
                <a:lnTo>
                  <a:pt x="955954" y="1447800"/>
                </a:lnTo>
                <a:lnTo>
                  <a:pt x="958583" y="1447800"/>
                </a:lnTo>
                <a:lnTo>
                  <a:pt x="959700" y="1447342"/>
                </a:lnTo>
                <a:lnTo>
                  <a:pt x="961567" y="1445475"/>
                </a:lnTo>
                <a:lnTo>
                  <a:pt x="962025" y="1444358"/>
                </a:lnTo>
                <a:lnTo>
                  <a:pt x="962025" y="1441729"/>
                </a:lnTo>
                <a:close/>
              </a:path>
              <a:path w="5200650" h="1447800">
                <a:moveTo>
                  <a:pt x="962025" y="962304"/>
                </a:moveTo>
                <a:lnTo>
                  <a:pt x="961567" y="961186"/>
                </a:lnTo>
                <a:lnTo>
                  <a:pt x="959700" y="959319"/>
                </a:lnTo>
                <a:lnTo>
                  <a:pt x="958583" y="958850"/>
                </a:lnTo>
                <a:lnTo>
                  <a:pt x="955954" y="958850"/>
                </a:lnTo>
                <a:lnTo>
                  <a:pt x="954836" y="959319"/>
                </a:lnTo>
                <a:lnTo>
                  <a:pt x="952969" y="961186"/>
                </a:lnTo>
                <a:lnTo>
                  <a:pt x="952512" y="962304"/>
                </a:lnTo>
                <a:lnTo>
                  <a:pt x="952512" y="964933"/>
                </a:lnTo>
                <a:lnTo>
                  <a:pt x="952969" y="966050"/>
                </a:lnTo>
                <a:lnTo>
                  <a:pt x="954836" y="967917"/>
                </a:lnTo>
                <a:lnTo>
                  <a:pt x="955954" y="968375"/>
                </a:lnTo>
                <a:lnTo>
                  <a:pt x="958583" y="968375"/>
                </a:lnTo>
                <a:lnTo>
                  <a:pt x="959700" y="967917"/>
                </a:lnTo>
                <a:lnTo>
                  <a:pt x="961567" y="966050"/>
                </a:lnTo>
                <a:lnTo>
                  <a:pt x="962025" y="964933"/>
                </a:lnTo>
                <a:lnTo>
                  <a:pt x="962025" y="962304"/>
                </a:lnTo>
                <a:close/>
              </a:path>
              <a:path w="5200650" h="1447800">
                <a:moveTo>
                  <a:pt x="962025" y="482879"/>
                </a:moveTo>
                <a:lnTo>
                  <a:pt x="961567" y="481761"/>
                </a:lnTo>
                <a:lnTo>
                  <a:pt x="959700" y="479894"/>
                </a:lnTo>
                <a:lnTo>
                  <a:pt x="958583" y="479425"/>
                </a:lnTo>
                <a:lnTo>
                  <a:pt x="955954" y="479425"/>
                </a:lnTo>
                <a:lnTo>
                  <a:pt x="954836" y="479894"/>
                </a:lnTo>
                <a:lnTo>
                  <a:pt x="952969" y="481761"/>
                </a:lnTo>
                <a:lnTo>
                  <a:pt x="952512" y="482879"/>
                </a:lnTo>
                <a:lnTo>
                  <a:pt x="952512" y="485508"/>
                </a:lnTo>
                <a:lnTo>
                  <a:pt x="952969" y="486625"/>
                </a:lnTo>
                <a:lnTo>
                  <a:pt x="954836" y="488492"/>
                </a:lnTo>
                <a:lnTo>
                  <a:pt x="955954" y="488950"/>
                </a:lnTo>
                <a:lnTo>
                  <a:pt x="958583" y="488950"/>
                </a:lnTo>
                <a:lnTo>
                  <a:pt x="959700" y="488492"/>
                </a:lnTo>
                <a:lnTo>
                  <a:pt x="961567" y="486625"/>
                </a:lnTo>
                <a:lnTo>
                  <a:pt x="962025" y="485508"/>
                </a:lnTo>
                <a:lnTo>
                  <a:pt x="962025" y="482879"/>
                </a:lnTo>
                <a:close/>
              </a:path>
              <a:path w="5200650" h="1447800">
                <a:moveTo>
                  <a:pt x="962025" y="3454"/>
                </a:moveTo>
                <a:lnTo>
                  <a:pt x="961567" y="2336"/>
                </a:lnTo>
                <a:lnTo>
                  <a:pt x="959700" y="469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69"/>
                </a:lnTo>
                <a:lnTo>
                  <a:pt x="952969" y="2336"/>
                </a:lnTo>
                <a:lnTo>
                  <a:pt x="952512" y="3454"/>
                </a:lnTo>
                <a:lnTo>
                  <a:pt x="952512" y="6083"/>
                </a:lnTo>
                <a:lnTo>
                  <a:pt x="952969" y="7200"/>
                </a:lnTo>
                <a:lnTo>
                  <a:pt x="954836" y="9067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67"/>
                </a:lnTo>
                <a:lnTo>
                  <a:pt x="961567" y="7200"/>
                </a:lnTo>
                <a:lnTo>
                  <a:pt x="962025" y="6083"/>
                </a:lnTo>
                <a:lnTo>
                  <a:pt x="962025" y="3454"/>
                </a:lnTo>
                <a:close/>
              </a:path>
              <a:path w="5200650" h="1447800">
                <a:moveTo>
                  <a:pt x="1009650" y="1441729"/>
                </a:moveTo>
                <a:lnTo>
                  <a:pt x="1009192" y="1440611"/>
                </a:lnTo>
                <a:lnTo>
                  <a:pt x="1007325" y="1438744"/>
                </a:lnTo>
                <a:lnTo>
                  <a:pt x="1006208" y="1438275"/>
                </a:lnTo>
                <a:lnTo>
                  <a:pt x="1003579" y="1438275"/>
                </a:lnTo>
                <a:lnTo>
                  <a:pt x="1002461" y="1438744"/>
                </a:lnTo>
                <a:lnTo>
                  <a:pt x="1000594" y="1440611"/>
                </a:lnTo>
                <a:lnTo>
                  <a:pt x="1000125" y="1441729"/>
                </a:lnTo>
                <a:lnTo>
                  <a:pt x="1000125" y="1444358"/>
                </a:lnTo>
                <a:lnTo>
                  <a:pt x="1000594" y="1445475"/>
                </a:lnTo>
                <a:lnTo>
                  <a:pt x="1002461" y="1447342"/>
                </a:lnTo>
                <a:lnTo>
                  <a:pt x="1003579" y="1447800"/>
                </a:lnTo>
                <a:lnTo>
                  <a:pt x="1006208" y="1447800"/>
                </a:lnTo>
                <a:lnTo>
                  <a:pt x="1007325" y="1447342"/>
                </a:lnTo>
                <a:lnTo>
                  <a:pt x="1009192" y="1445475"/>
                </a:lnTo>
                <a:lnTo>
                  <a:pt x="1009650" y="1444358"/>
                </a:lnTo>
                <a:lnTo>
                  <a:pt x="1009650" y="1441729"/>
                </a:lnTo>
                <a:close/>
              </a:path>
              <a:path w="5200650" h="1447800">
                <a:moveTo>
                  <a:pt x="1009650" y="962304"/>
                </a:moveTo>
                <a:lnTo>
                  <a:pt x="1009192" y="961186"/>
                </a:lnTo>
                <a:lnTo>
                  <a:pt x="1007325" y="959319"/>
                </a:lnTo>
                <a:lnTo>
                  <a:pt x="1006208" y="958850"/>
                </a:lnTo>
                <a:lnTo>
                  <a:pt x="1003579" y="958850"/>
                </a:lnTo>
                <a:lnTo>
                  <a:pt x="1002461" y="959319"/>
                </a:lnTo>
                <a:lnTo>
                  <a:pt x="1000594" y="961186"/>
                </a:lnTo>
                <a:lnTo>
                  <a:pt x="1000125" y="962304"/>
                </a:lnTo>
                <a:lnTo>
                  <a:pt x="1000125" y="964933"/>
                </a:lnTo>
                <a:lnTo>
                  <a:pt x="1000594" y="966050"/>
                </a:lnTo>
                <a:lnTo>
                  <a:pt x="1002461" y="967917"/>
                </a:lnTo>
                <a:lnTo>
                  <a:pt x="1003579" y="968375"/>
                </a:lnTo>
                <a:lnTo>
                  <a:pt x="1006208" y="968375"/>
                </a:lnTo>
                <a:lnTo>
                  <a:pt x="1007325" y="967917"/>
                </a:lnTo>
                <a:lnTo>
                  <a:pt x="1009192" y="966050"/>
                </a:lnTo>
                <a:lnTo>
                  <a:pt x="1009650" y="964933"/>
                </a:lnTo>
                <a:lnTo>
                  <a:pt x="1009650" y="962304"/>
                </a:lnTo>
                <a:close/>
              </a:path>
              <a:path w="5200650" h="1447800">
                <a:moveTo>
                  <a:pt x="1009650" y="482879"/>
                </a:moveTo>
                <a:lnTo>
                  <a:pt x="1009192" y="481761"/>
                </a:lnTo>
                <a:lnTo>
                  <a:pt x="1007325" y="479894"/>
                </a:lnTo>
                <a:lnTo>
                  <a:pt x="1006208" y="479425"/>
                </a:lnTo>
                <a:lnTo>
                  <a:pt x="1003579" y="479425"/>
                </a:lnTo>
                <a:lnTo>
                  <a:pt x="1002461" y="479894"/>
                </a:lnTo>
                <a:lnTo>
                  <a:pt x="1000594" y="481761"/>
                </a:lnTo>
                <a:lnTo>
                  <a:pt x="1000125" y="482879"/>
                </a:lnTo>
                <a:lnTo>
                  <a:pt x="1000125" y="485508"/>
                </a:lnTo>
                <a:lnTo>
                  <a:pt x="1000594" y="486625"/>
                </a:lnTo>
                <a:lnTo>
                  <a:pt x="1002461" y="488492"/>
                </a:lnTo>
                <a:lnTo>
                  <a:pt x="1003579" y="488950"/>
                </a:lnTo>
                <a:lnTo>
                  <a:pt x="1006208" y="488950"/>
                </a:lnTo>
                <a:lnTo>
                  <a:pt x="1007325" y="488492"/>
                </a:lnTo>
                <a:lnTo>
                  <a:pt x="1009192" y="486625"/>
                </a:lnTo>
                <a:lnTo>
                  <a:pt x="1009650" y="485508"/>
                </a:lnTo>
                <a:lnTo>
                  <a:pt x="1009650" y="482879"/>
                </a:lnTo>
                <a:close/>
              </a:path>
              <a:path w="5200650" h="1447800">
                <a:moveTo>
                  <a:pt x="1009650" y="3454"/>
                </a:moveTo>
                <a:lnTo>
                  <a:pt x="1009192" y="2336"/>
                </a:lnTo>
                <a:lnTo>
                  <a:pt x="1007325" y="469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69"/>
                </a:lnTo>
                <a:lnTo>
                  <a:pt x="1000594" y="2336"/>
                </a:lnTo>
                <a:lnTo>
                  <a:pt x="1000125" y="3454"/>
                </a:lnTo>
                <a:lnTo>
                  <a:pt x="1000125" y="6083"/>
                </a:lnTo>
                <a:lnTo>
                  <a:pt x="1000594" y="7200"/>
                </a:lnTo>
                <a:lnTo>
                  <a:pt x="1002461" y="9067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67"/>
                </a:lnTo>
                <a:lnTo>
                  <a:pt x="1009192" y="7200"/>
                </a:lnTo>
                <a:lnTo>
                  <a:pt x="1009650" y="6083"/>
                </a:lnTo>
                <a:lnTo>
                  <a:pt x="1009650" y="3454"/>
                </a:lnTo>
                <a:close/>
              </a:path>
              <a:path w="5200650" h="1447800">
                <a:moveTo>
                  <a:pt x="1057275" y="1441729"/>
                </a:moveTo>
                <a:lnTo>
                  <a:pt x="1056817" y="1440611"/>
                </a:lnTo>
                <a:lnTo>
                  <a:pt x="1054950" y="1438744"/>
                </a:lnTo>
                <a:lnTo>
                  <a:pt x="1053833" y="1438275"/>
                </a:lnTo>
                <a:lnTo>
                  <a:pt x="1051204" y="1438275"/>
                </a:lnTo>
                <a:lnTo>
                  <a:pt x="1050086" y="1438744"/>
                </a:lnTo>
                <a:lnTo>
                  <a:pt x="1048219" y="1440611"/>
                </a:lnTo>
                <a:lnTo>
                  <a:pt x="1047750" y="1441729"/>
                </a:lnTo>
                <a:lnTo>
                  <a:pt x="1047750" y="1444358"/>
                </a:lnTo>
                <a:lnTo>
                  <a:pt x="1048219" y="1445475"/>
                </a:lnTo>
                <a:lnTo>
                  <a:pt x="1050086" y="1447342"/>
                </a:lnTo>
                <a:lnTo>
                  <a:pt x="1051204" y="1447800"/>
                </a:lnTo>
                <a:lnTo>
                  <a:pt x="1053833" y="1447800"/>
                </a:lnTo>
                <a:lnTo>
                  <a:pt x="1054950" y="1447342"/>
                </a:lnTo>
                <a:lnTo>
                  <a:pt x="1056817" y="1445475"/>
                </a:lnTo>
                <a:lnTo>
                  <a:pt x="1057275" y="1444358"/>
                </a:lnTo>
                <a:lnTo>
                  <a:pt x="1057275" y="1441729"/>
                </a:lnTo>
                <a:close/>
              </a:path>
              <a:path w="5200650" h="1447800">
                <a:moveTo>
                  <a:pt x="1057275" y="962304"/>
                </a:moveTo>
                <a:lnTo>
                  <a:pt x="1056817" y="961186"/>
                </a:lnTo>
                <a:lnTo>
                  <a:pt x="1054950" y="959319"/>
                </a:lnTo>
                <a:lnTo>
                  <a:pt x="1053833" y="958850"/>
                </a:lnTo>
                <a:lnTo>
                  <a:pt x="1051204" y="958850"/>
                </a:lnTo>
                <a:lnTo>
                  <a:pt x="1050086" y="959319"/>
                </a:lnTo>
                <a:lnTo>
                  <a:pt x="1048219" y="961186"/>
                </a:lnTo>
                <a:lnTo>
                  <a:pt x="1047750" y="962304"/>
                </a:lnTo>
                <a:lnTo>
                  <a:pt x="1047750" y="964933"/>
                </a:lnTo>
                <a:lnTo>
                  <a:pt x="1048219" y="966050"/>
                </a:lnTo>
                <a:lnTo>
                  <a:pt x="1050086" y="967917"/>
                </a:lnTo>
                <a:lnTo>
                  <a:pt x="1051204" y="968375"/>
                </a:lnTo>
                <a:lnTo>
                  <a:pt x="1053833" y="968375"/>
                </a:lnTo>
                <a:lnTo>
                  <a:pt x="1054950" y="967917"/>
                </a:lnTo>
                <a:lnTo>
                  <a:pt x="1056817" y="966050"/>
                </a:lnTo>
                <a:lnTo>
                  <a:pt x="1057275" y="964933"/>
                </a:lnTo>
                <a:lnTo>
                  <a:pt x="1057275" y="962304"/>
                </a:lnTo>
                <a:close/>
              </a:path>
              <a:path w="5200650" h="1447800">
                <a:moveTo>
                  <a:pt x="1057275" y="482879"/>
                </a:moveTo>
                <a:lnTo>
                  <a:pt x="1056817" y="481761"/>
                </a:lnTo>
                <a:lnTo>
                  <a:pt x="1054950" y="479894"/>
                </a:lnTo>
                <a:lnTo>
                  <a:pt x="1053833" y="479425"/>
                </a:lnTo>
                <a:lnTo>
                  <a:pt x="1051204" y="479425"/>
                </a:lnTo>
                <a:lnTo>
                  <a:pt x="1050086" y="479894"/>
                </a:lnTo>
                <a:lnTo>
                  <a:pt x="1048219" y="481761"/>
                </a:lnTo>
                <a:lnTo>
                  <a:pt x="1047750" y="482879"/>
                </a:lnTo>
                <a:lnTo>
                  <a:pt x="1047750" y="485508"/>
                </a:lnTo>
                <a:lnTo>
                  <a:pt x="1048219" y="486625"/>
                </a:lnTo>
                <a:lnTo>
                  <a:pt x="1050086" y="488492"/>
                </a:lnTo>
                <a:lnTo>
                  <a:pt x="1051204" y="488950"/>
                </a:lnTo>
                <a:lnTo>
                  <a:pt x="1053833" y="488950"/>
                </a:lnTo>
                <a:lnTo>
                  <a:pt x="1054950" y="488492"/>
                </a:lnTo>
                <a:lnTo>
                  <a:pt x="1056817" y="486625"/>
                </a:lnTo>
                <a:lnTo>
                  <a:pt x="1057275" y="485508"/>
                </a:lnTo>
                <a:lnTo>
                  <a:pt x="1057275" y="482879"/>
                </a:lnTo>
                <a:close/>
              </a:path>
              <a:path w="5200650" h="1447800">
                <a:moveTo>
                  <a:pt x="1057275" y="3454"/>
                </a:moveTo>
                <a:lnTo>
                  <a:pt x="1056817" y="2336"/>
                </a:lnTo>
                <a:lnTo>
                  <a:pt x="1054950" y="469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69"/>
                </a:lnTo>
                <a:lnTo>
                  <a:pt x="1048219" y="2336"/>
                </a:lnTo>
                <a:lnTo>
                  <a:pt x="1047750" y="3454"/>
                </a:lnTo>
                <a:lnTo>
                  <a:pt x="1047750" y="6083"/>
                </a:lnTo>
                <a:lnTo>
                  <a:pt x="1048219" y="7200"/>
                </a:lnTo>
                <a:lnTo>
                  <a:pt x="1050086" y="9067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67"/>
                </a:lnTo>
                <a:lnTo>
                  <a:pt x="1056817" y="7200"/>
                </a:lnTo>
                <a:lnTo>
                  <a:pt x="1057275" y="6083"/>
                </a:lnTo>
                <a:lnTo>
                  <a:pt x="1057275" y="3454"/>
                </a:lnTo>
                <a:close/>
              </a:path>
              <a:path w="5200650" h="1447800">
                <a:moveTo>
                  <a:pt x="1104900" y="1441729"/>
                </a:moveTo>
                <a:lnTo>
                  <a:pt x="1104442" y="1440611"/>
                </a:lnTo>
                <a:lnTo>
                  <a:pt x="1102575" y="1438744"/>
                </a:lnTo>
                <a:lnTo>
                  <a:pt x="1101458" y="1438275"/>
                </a:lnTo>
                <a:lnTo>
                  <a:pt x="1098829" y="1438275"/>
                </a:lnTo>
                <a:lnTo>
                  <a:pt x="1097711" y="1438744"/>
                </a:lnTo>
                <a:lnTo>
                  <a:pt x="1095844" y="1440611"/>
                </a:lnTo>
                <a:lnTo>
                  <a:pt x="1095375" y="1441729"/>
                </a:lnTo>
                <a:lnTo>
                  <a:pt x="1095375" y="1444358"/>
                </a:lnTo>
                <a:lnTo>
                  <a:pt x="1095844" y="1445475"/>
                </a:lnTo>
                <a:lnTo>
                  <a:pt x="1097711" y="1447342"/>
                </a:lnTo>
                <a:lnTo>
                  <a:pt x="1098829" y="1447800"/>
                </a:lnTo>
                <a:lnTo>
                  <a:pt x="1101458" y="1447800"/>
                </a:lnTo>
                <a:lnTo>
                  <a:pt x="1102575" y="1447342"/>
                </a:lnTo>
                <a:lnTo>
                  <a:pt x="1104442" y="1445475"/>
                </a:lnTo>
                <a:lnTo>
                  <a:pt x="1104900" y="1444358"/>
                </a:lnTo>
                <a:lnTo>
                  <a:pt x="1104900" y="1441729"/>
                </a:lnTo>
                <a:close/>
              </a:path>
              <a:path w="5200650" h="1447800">
                <a:moveTo>
                  <a:pt x="1104900" y="962304"/>
                </a:moveTo>
                <a:lnTo>
                  <a:pt x="1104442" y="961186"/>
                </a:lnTo>
                <a:lnTo>
                  <a:pt x="1102575" y="959319"/>
                </a:lnTo>
                <a:lnTo>
                  <a:pt x="1101458" y="958850"/>
                </a:lnTo>
                <a:lnTo>
                  <a:pt x="1098829" y="958850"/>
                </a:lnTo>
                <a:lnTo>
                  <a:pt x="1097711" y="959319"/>
                </a:lnTo>
                <a:lnTo>
                  <a:pt x="1095844" y="961186"/>
                </a:lnTo>
                <a:lnTo>
                  <a:pt x="1095375" y="962304"/>
                </a:lnTo>
                <a:lnTo>
                  <a:pt x="1095375" y="964933"/>
                </a:lnTo>
                <a:lnTo>
                  <a:pt x="1095844" y="966050"/>
                </a:lnTo>
                <a:lnTo>
                  <a:pt x="1097711" y="967917"/>
                </a:lnTo>
                <a:lnTo>
                  <a:pt x="1098829" y="968375"/>
                </a:lnTo>
                <a:lnTo>
                  <a:pt x="1101458" y="968375"/>
                </a:lnTo>
                <a:lnTo>
                  <a:pt x="1102575" y="967917"/>
                </a:lnTo>
                <a:lnTo>
                  <a:pt x="1104442" y="966050"/>
                </a:lnTo>
                <a:lnTo>
                  <a:pt x="1104900" y="964933"/>
                </a:lnTo>
                <a:lnTo>
                  <a:pt x="1104900" y="962304"/>
                </a:lnTo>
                <a:close/>
              </a:path>
              <a:path w="5200650" h="1447800">
                <a:moveTo>
                  <a:pt x="1104900" y="482879"/>
                </a:moveTo>
                <a:lnTo>
                  <a:pt x="1104442" y="481761"/>
                </a:lnTo>
                <a:lnTo>
                  <a:pt x="1102575" y="479894"/>
                </a:lnTo>
                <a:lnTo>
                  <a:pt x="1101458" y="479425"/>
                </a:lnTo>
                <a:lnTo>
                  <a:pt x="1098829" y="479425"/>
                </a:lnTo>
                <a:lnTo>
                  <a:pt x="1097711" y="479894"/>
                </a:lnTo>
                <a:lnTo>
                  <a:pt x="1095844" y="481761"/>
                </a:lnTo>
                <a:lnTo>
                  <a:pt x="1095375" y="482879"/>
                </a:lnTo>
                <a:lnTo>
                  <a:pt x="1095375" y="485508"/>
                </a:lnTo>
                <a:lnTo>
                  <a:pt x="1095844" y="486625"/>
                </a:lnTo>
                <a:lnTo>
                  <a:pt x="1097711" y="488492"/>
                </a:lnTo>
                <a:lnTo>
                  <a:pt x="1098829" y="488950"/>
                </a:lnTo>
                <a:lnTo>
                  <a:pt x="1101458" y="488950"/>
                </a:lnTo>
                <a:lnTo>
                  <a:pt x="1102575" y="488492"/>
                </a:lnTo>
                <a:lnTo>
                  <a:pt x="1104442" y="486625"/>
                </a:lnTo>
                <a:lnTo>
                  <a:pt x="1104900" y="485508"/>
                </a:lnTo>
                <a:lnTo>
                  <a:pt x="1104900" y="482879"/>
                </a:lnTo>
                <a:close/>
              </a:path>
              <a:path w="5200650" h="1447800">
                <a:moveTo>
                  <a:pt x="1104900" y="3454"/>
                </a:moveTo>
                <a:lnTo>
                  <a:pt x="1104442" y="2336"/>
                </a:lnTo>
                <a:lnTo>
                  <a:pt x="1102575" y="469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69"/>
                </a:lnTo>
                <a:lnTo>
                  <a:pt x="1095844" y="2336"/>
                </a:lnTo>
                <a:lnTo>
                  <a:pt x="1095375" y="3454"/>
                </a:lnTo>
                <a:lnTo>
                  <a:pt x="1095375" y="6083"/>
                </a:lnTo>
                <a:lnTo>
                  <a:pt x="1095844" y="7200"/>
                </a:lnTo>
                <a:lnTo>
                  <a:pt x="1097711" y="9067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67"/>
                </a:lnTo>
                <a:lnTo>
                  <a:pt x="1104442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5200650" h="1447800">
                <a:moveTo>
                  <a:pt x="1152525" y="1441729"/>
                </a:moveTo>
                <a:lnTo>
                  <a:pt x="1152067" y="1440611"/>
                </a:lnTo>
                <a:lnTo>
                  <a:pt x="1150200" y="1438744"/>
                </a:lnTo>
                <a:lnTo>
                  <a:pt x="1149083" y="1438275"/>
                </a:lnTo>
                <a:lnTo>
                  <a:pt x="1146454" y="1438275"/>
                </a:lnTo>
                <a:lnTo>
                  <a:pt x="1145336" y="1438744"/>
                </a:lnTo>
                <a:lnTo>
                  <a:pt x="1143469" y="1440611"/>
                </a:lnTo>
                <a:lnTo>
                  <a:pt x="1143000" y="1441729"/>
                </a:lnTo>
                <a:lnTo>
                  <a:pt x="1143000" y="1444358"/>
                </a:lnTo>
                <a:lnTo>
                  <a:pt x="1143469" y="1445475"/>
                </a:lnTo>
                <a:lnTo>
                  <a:pt x="1145336" y="1447342"/>
                </a:lnTo>
                <a:lnTo>
                  <a:pt x="1146454" y="1447800"/>
                </a:lnTo>
                <a:lnTo>
                  <a:pt x="1149083" y="1447800"/>
                </a:lnTo>
                <a:lnTo>
                  <a:pt x="1150200" y="1447342"/>
                </a:lnTo>
                <a:lnTo>
                  <a:pt x="1152067" y="1445475"/>
                </a:lnTo>
                <a:lnTo>
                  <a:pt x="1152525" y="1444358"/>
                </a:lnTo>
                <a:lnTo>
                  <a:pt x="1152525" y="1441729"/>
                </a:lnTo>
                <a:close/>
              </a:path>
              <a:path w="5200650" h="1447800">
                <a:moveTo>
                  <a:pt x="1152525" y="962304"/>
                </a:moveTo>
                <a:lnTo>
                  <a:pt x="1152067" y="961186"/>
                </a:lnTo>
                <a:lnTo>
                  <a:pt x="1150200" y="959319"/>
                </a:lnTo>
                <a:lnTo>
                  <a:pt x="1149083" y="958850"/>
                </a:lnTo>
                <a:lnTo>
                  <a:pt x="1146454" y="958850"/>
                </a:lnTo>
                <a:lnTo>
                  <a:pt x="1145336" y="959319"/>
                </a:lnTo>
                <a:lnTo>
                  <a:pt x="1143469" y="961186"/>
                </a:lnTo>
                <a:lnTo>
                  <a:pt x="1143000" y="962304"/>
                </a:lnTo>
                <a:lnTo>
                  <a:pt x="1143000" y="964933"/>
                </a:lnTo>
                <a:lnTo>
                  <a:pt x="1143469" y="966050"/>
                </a:lnTo>
                <a:lnTo>
                  <a:pt x="1145336" y="967917"/>
                </a:lnTo>
                <a:lnTo>
                  <a:pt x="1146454" y="968375"/>
                </a:lnTo>
                <a:lnTo>
                  <a:pt x="1149083" y="968375"/>
                </a:lnTo>
                <a:lnTo>
                  <a:pt x="1150200" y="967917"/>
                </a:lnTo>
                <a:lnTo>
                  <a:pt x="1152067" y="966050"/>
                </a:lnTo>
                <a:lnTo>
                  <a:pt x="1152525" y="964933"/>
                </a:lnTo>
                <a:lnTo>
                  <a:pt x="1152525" y="962304"/>
                </a:lnTo>
                <a:close/>
              </a:path>
              <a:path w="5200650" h="1447800">
                <a:moveTo>
                  <a:pt x="1152525" y="482879"/>
                </a:moveTo>
                <a:lnTo>
                  <a:pt x="1152067" y="481761"/>
                </a:lnTo>
                <a:lnTo>
                  <a:pt x="1150200" y="479894"/>
                </a:lnTo>
                <a:lnTo>
                  <a:pt x="1149083" y="479425"/>
                </a:lnTo>
                <a:lnTo>
                  <a:pt x="1146454" y="479425"/>
                </a:lnTo>
                <a:lnTo>
                  <a:pt x="1145336" y="479894"/>
                </a:lnTo>
                <a:lnTo>
                  <a:pt x="1143469" y="481761"/>
                </a:lnTo>
                <a:lnTo>
                  <a:pt x="1143000" y="482879"/>
                </a:lnTo>
                <a:lnTo>
                  <a:pt x="1143000" y="485508"/>
                </a:lnTo>
                <a:lnTo>
                  <a:pt x="1143469" y="486625"/>
                </a:lnTo>
                <a:lnTo>
                  <a:pt x="1145336" y="488492"/>
                </a:lnTo>
                <a:lnTo>
                  <a:pt x="1146454" y="488950"/>
                </a:lnTo>
                <a:lnTo>
                  <a:pt x="1149083" y="488950"/>
                </a:lnTo>
                <a:lnTo>
                  <a:pt x="1150200" y="488492"/>
                </a:lnTo>
                <a:lnTo>
                  <a:pt x="1152067" y="486625"/>
                </a:lnTo>
                <a:lnTo>
                  <a:pt x="1152525" y="485508"/>
                </a:lnTo>
                <a:lnTo>
                  <a:pt x="1152525" y="482879"/>
                </a:lnTo>
                <a:close/>
              </a:path>
              <a:path w="5200650" h="1447800">
                <a:moveTo>
                  <a:pt x="1152525" y="3454"/>
                </a:moveTo>
                <a:lnTo>
                  <a:pt x="1152067" y="2336"/>
                </a:lnTo>
                <a:lnTo>
                  <a:pt x="1150200" y="469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69"/>
                </a:lnTo>
                <a:lnTo>
                  <a:pt x="1143469" y="2336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69" y="7200"/>
                </a:lnTo>
                <a:lnTo>
                  <a:pt x="1145336" y="9067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67"/>
                </a:lnTo>
                <a:lnTo>
                  <a:pt x="1152067" y="7200"/>
                </a:lnTo>
                <a:lnTo>
                  <a:pt x="1152525" y="6083"/>
                </a:lnTo>
                <a:lnTo>
                  <a:pt x="1152525" y="3454"/>
                </a:lnTo>
                <a:close/>
              </a:path>
              <a:path w="5200650" h="1447800">
                <a:moveTo>
                  <a:pt x="1200150" y="1441729"/>
                </a:moveTo>
                <a:lnTo>
                  <a:pt x="1199692" y="1440611"/>
                </a:lnTo>
                <a:lnTo>
                  <a:pt x="1197825" y="1438744"/>
                </a:lnTo>
                <a:lnTo>
                  <a:pt x="1196708" y="1438275"/>
                </a:lnTo>
                <a:lnTo>
                  <a:pt x="1194079" y="1438275"/>
                </a:lnTo>
                <a:lnTo>
                  <a:pt x="1192961" y="1438744"/>
                </a:lnTo>
                <a:lnTo>
                  <a:pt x="1191094" y="1440611"/>
                </a:lnTo>
                <a:lnTo>
                  <a:pt x="1190625" y="1441729"/>
                </a:lnTo>
                <a:lnTo>
                  <a:pt x="1190625" y="1444358"/>
                </a:lnTo>
                <a:lnTo>
                  <a:pt x="1191094" y="1445475"/>
                </a:lnTo>
                <a:lnTo>
                  <a:pt x="1192961" y="1447342"/>
                </a:lnTo>
                <a:lnTo>
                  <a:pt x="1194079" y="1447800"/>
                </a:lnTo>
                <a:lnTo>
                  <a:pt x="1196708" y="1447800"/>
                </a:lnTo>
                <a:lnTo>
                  <a:pt x="1197825" y="1447342"/>
                </a:lnTo>
                <a:lnTo>
                  <a:pt x="1199692" y="1445475"/>
                </a:lnTo>
                <a:lnTo>
                  <a:pt x="1200150" y="1444358"/>
                </a:lnTo>
                <a:lnTo>
                  <a:pt x="1200150" y="1441729"/>
                </a:lnTo>
                <a:close/>
              </a:path>
              <a:path w="5200650" h="1447800">
                <a:moveTo>
                  <a:pt x="1200150" y="962304"/>
                </a:moveTo>
                <a:lnTo>
                  <a:pt x="1199692" y="961186"/>
                </a:lnTo>
                <a:lnTo>
                  <a:pt x="1197825" y="959319"/>
                </a:lnTo>
                <a:lnTo>
                  <a:pt x="1196708" y="958850"/>
                </a:lnTo>
                <a:lnTo>
                  <a:pt x="1194079" y="958850"/>
                </a:lnTo>
                <a:lnTo>
                  <a:pt x="1192961" y="959319"/>
                </a:lnTo>
                <a:lnTo>
                  <a:pt x="1191094" y="961186"/>
                </a:lnTo>
                <a:lnTo>
                  <a:pt x="1190625" y="962304"/>
                </a:lnTo>
                <a:lnTo>
                  <a:pt x="1190625" y="964933"/>
                </a:lnTo>
                <a:lnTo>
                  <a:pt x="1191094" y="966050"/>
                </a:lnTo>
                <a:lnTo>
                  <a:pt x="1192961" y="967917"/>
                </a:lnTo>
                <a:lnTo>
                  <a:pt x="1194079" y="968375"/>
                </a:lnTo>
                <a:lnTo>
                  <a:pt x="1196708" y="968375"/>
                </a:lnTo>
                <a:lnTo>
                  <a:pt x="1197825" y="967917"/>
                </a:lnTo>
                <a:lnTo>
                  <a:pt x="1199692" y="966050"/>
                </a:lnTo>
                <a:lnTo>
                  <a:pt x="1200150" y="964933"/>
                </a:lnTo>
                <a:lnTo>
                  <a:pt x="1200150" y="962304"/>
                </a:lnTo>
                <a:close/>
              </a:path>
              <a:path w="5200650" h="1447800">
                <a:moveTo>
                  <a:pt x="1200150" y="482879"/>
                </a:moveTo>
                <a:lnTo>
                  <a:pt x="1199692" y="481761"/>
                </a:lnTo>
                <a:lnTo>
                  <a:pt x="1197825" y="479894"/>
                </a:lnTo>
                <a:lnTo>
                  <a:pt x="1196708" y="479425"/>
                </a:lnTo>
                <a:lnTo>
                  <a:pt x="1194079" y="479425"/>
                </a:lnTo>
                <a:lnTo>
                  <a:pt x="1192961" y="479894"/>
                </a:lnTo>
                <a:lnTo>
                  <a:pt x="1191094" y="481761"/>
                </a:lnTo>
                <a:lnTo>
                  <a:pt x="1190625" y="482879"/>
                </a:lnTo>
                <a:lnTo>
                  <a:pt x="1190625" y="485508"/>
                </a:lnTo>
                <a:lnTo>
                  <a:pt x="1191094" y="486625"/>
                </a:lnTo>
                <a:lnTo>
                  <a:pt x="1192961" y="488492"/>
                </a:lnTo>
                <a:lnTo>
                  <a:pt x="1194079" y="488950"/>
                </a:lnTo>
                <a:lnTo>
                  <a:pt x="1196708" y="488950"/>
                </a:lnTo>
                <a:lnTo>
                  <a:pt x="1197825" y="488492"/>
                </a:lnTo>
                <a:lnTo>
                  <a:pt x="1199692" y="486625"/>
                </a:lnTo>
                <a:lnTo>
                  <a:pt x="1200150" y="485508"/>
                </a:lnTo>
                <a:lnTo>
                  <a:pt x="1200150" y="482879"/>
                </a:lnTo>
                <a:close/>
              </a:path>
              <a:path w="5200650" h="1447800">
                <a:moveTo>
                  <a:pt x="1200150" y="3454"/>
                </a:moveTo>
                <a:lnTo>
                  <a:pt x="1199692" y="2336"/>
                </a:lnTo>
                <a:lnTo>
                  <a:pt x="1197825" y="469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69"/>
                </a:lnTo>
                <a:lnTo>
                  <a:pt x="1191094" y="2336"/>
                </a:lnTo>
                <a:lnTo>
                  <a:pt x="1190625" y="3454"/>
                </a:lnTo>
                <a:lnTo>
                  <a:pt x="1190625" y="6083"/>
                </a:lnTo>
                <a:lnTo>
                  <a:pt x="1191094" y="7200"/>
                </a:lnTo>
                <a:lnTo>
                  <a:pt x="1192961" y="9067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67"/>
                </a:lnTo>
                <a:lnTo>
                  <a:pt x="1199692" y="7200"/>
                </a:lnTo>
                <a:lnTo>
                  <a:pt x="1200150" y="6083"/>
                </a:lnTo>
                <a:lnTo>
                  <a:pt x="1200150" y="3454"/>
                </a:lnTo>
                <a:close/>
              </a:path>
              <a:path w="5200650" h="1447800">
                <a:moveTo>
                  <a:pt x="1247775" y="1441729"/>
                </a:moveTo>
                <a:lnTo>
                  <a:pt x="1247317" y="1440611"/>
                </a:lnTo>
                <a:lnTo>
                  <a:pt x="1245450" y="1438744"/>
                </a:lnTo>
                <a:lnTo>
                  <a:pt x="1244333" y="1438275"/>
                </a:lnTo>
                <a:lnTo>
                  <a:pt x="1241704" y="1438275"/>
                </a:lnTo>
                <a:lnTo>
                  <a:pt x="1240586" y="1438744"/>
                </a:lnTo>
                <a:lnTo>
                  <a:pt x="1238719" y="1440611"/>
                </a:lnTo>
                <a:lnTo>
                  <a:pt x="1238250" y="1441729"/>
                </a:lnTo>
                <a:lnTo>
                  <a:pt x="1238250" y="1444358"/>
                </a:lnTo>
                <a:lnTo>
                  <a:pt x="1238719" y="1445475"/>
                </a:lnTo>
                <a:lnTo>
                  <a:pt x="1240586" y="1447342"/>
                </a:lnTo>
                <a:lnTo>
                  <a:pt x="1241704" y="1447800"/>
                </a:lnTo>
                <a:lnTo>
                  <a:pt x="1244333" y="1447800"/>
                </a:lnTo>
                <a:lnTo>
                  <a:pt x="1245450" y="1447342"/>
                </a:lnTo>
                <a:lnTo>
                  <a:pt x="1247317" y="1445475"/>
                </a:lnTo>
                <a:lnTo>
                  <a:pt x="1247775" y="1444358"/>
                </a:lnTo>
                <a:lnTo>
                  <a:pt x="1247775" y="1441729"/>
                </a:lnTo>
                <a:close/>
              </a:path>
              <a:path w="5200650" h="1447800">
                <a:moveTo>
                  <a:pt x="1247775" y="962304"/>
                </a:moveTo>
                <a:lnTo>
                  <a:pt x="1247317" y="961186"/>
                </a:lnTo>
                <a:lnTo>
                  <a:pt x="1245450" y="959319"/>
                </a:lnTo>
                <a:lnTo>
                  <a:pt x="1244333" y="958850"/>
                </a:lnTo>
                <a:lnTo>
                  <a:pt x="1241704" y="958850"/>
                </a:lnTo>
                <a:lnTo>
                  <a:pt x="1240586" y="959319"/>
                </a:lnTo>
                <a:lnTo>
                  <a:pt x="1238719" y="961186"/>
                </a:lnTo>
                <a:lnTo>
                  <a:pt x="1238250" y="962304"/>
                </a:lnTo>
                <a:lnTo>
                  <a:pt x="1238250" y="964933"/>
                </a:lnTo>
                <a:lnTo>
                  <a:pt x="1238719" y="966050"/>
                </a:lnTo>
                <a:lnTo>
                  <a:pt x="1240586" y="967917"/>
                </a:lnTo>
                <a:lnTo>
                  <a:pt x="1241704" y="968375"/>
                </a:lnTo>
                <a:lnTo>
                  <a:pt x="1244333" y="968375"/>
                </a:lnTo>
                <a:lnTo>
                  <a:pt x="1245450" y="967917"/>
                </a:lnTo>
                <a:lnTo>
                  <a:pt x="1247317" y="966050"/>
                </a:lnTo>
                <a:lnTo>
                  <a:pt x="1247775" y="964933"/>
                </a:lnTo>
                <a:lnTo>
                  <a:pt x="1247775" y="962304"/>
                </a:lnTo>
                <a:close/>
              </a:path>
              <a:path w="5200650" h="1447800">
                <a:moveTo>
                  <a:pt x="1247775" y="482879"/>
                </a:moveTo>
                <a:lnTo>
                  <a:pt x="1247317" y="481761"/>
                </a:lnTo>
                <a:lnTo>
                  <a:pt x="1245450" y="479894"/>
                </a:lnTo>
                <a:lnTo>
                  <a:pt x="1244333" y="479425"/>
                </a:lnTo>
                <a:lnTo>
                  <a:pt x="1241704" y="479425"/>
                </a:lnTo>
                <a:lnTo>
                  <a:pt x="1240586" y="479894"/>
                </a:lnTo>
                <a:lnTo>
                  <a:pt x="1238719" y="481761"/>
                </a:lnTo>
                <a:lnTo>
                  <a:pt x="1238250" y="482879"/>
                </a:lnTo>
                <a:lnTo>
                  <a:pt x="1238250" y="485508"/>
                </a:lnTo>
                <a:lnTo>
                  <a:pt x="1238719" y="486625"/>
                </a:lnTo>
                <a:lnTo>
                  <a:pt x="1240586" y="488492"/>
                </a:lnTo>
                <a:lnTo>
                  <a:pt x="1241704" y="488950"/>
                </a:lnTo>
                <a:lnTo>
                  <a:pt x="1244333" y="488950"/>
                </a:lnTo>
                <a:lnTo>
                  <a:pt x="1245450" y="488492"/>
                </a:lnTo>
                <a:lnTo>
                  <a:pt x="1247317" y="486625"/>
                </a:lnTo>
                <a:lnTo>
                  <a:pt x="1247775" y="485508"/>
                </a:lnTo>
                <a:lnTo>
                  <a:pt x="1247775" y="482879"/>
                </a:lnTo>
                <a:close/>
              </a:path>
              <a:path w="5200650" h="1447800">
                <a:moveTo>
                  <a:pt x="1247775" y="3454"/>
                </a:moveTo>
                <a:lnTo>
                  <a:pt x="1247317" y="2336"/>
                </a:lnTo>
                <a:lnTo>
                  <a:pt x="1245450" y="469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69"/>
                </a:lnTo>
                <a:lnTo>
                  <a:pt x="1238719" y="2336"/>
                </a:lnTo>
                <a:lnTo>
                  <a:pt x="1238250" y="3454"/>
                </a:lnTo>
                <a:lnTo>
                  <a:pt x="1238250" y="6083"/>
                </a:lnTo>
                <a:lnTo>
                  <a:pt x="1238719" y="7200"/>
                </a:lnTo>
                <a:lnTo>
                  <a:pt x="1240586" y="9067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67"/>
                </a:lnTo>
                <a:lnTo>
                  <a:pt x="1247317" y="7200"/>
                </a:lnTo>
                <a:lnTo>
                  <a:pt x="1247775" y="6083"/>
                </a:lnTo>
                <a:lnTo>
                  <a:pt x="1247775" y="3454"/>
                </a:lnTo>
                <a:close/>
              </a:path>
              <a:path w="5200650" h="1447800">
                <a:moveTo>
                  <a:pt x="1295400" y="1441729"/>
                </a:moveTo>
                <a:lnTo>
                  <a:pt x="1294942" y="1440611"/>
                </a:lnTo>
                <a:lnTo>
                  <a:pt x="1293075" y="1438744"/>
                </a:lnTo>
                <a:lnTo>
                  <a:pt x="1291958" y="1438275"/>
                </a:lnTo>
                <a:lnTo>
                  <a:pt x="1289329" y="1438275"/>
                </a:lnTo>
                <a:lnTo>
                  <a:pt x="1288211" y="1438744"/>
                </a:lnTo>
                <a:lnTo>
                  <a:pt x="1286344" y="1440611"/>
                </a:lnTo>
                <a:lnTo>
                  <a:pt x="1285875" y="1441729"/>
                </a:lnTo>
                <a:lnTo>
                  <a:pt x="1285875" y="1444358"/>
                </a:lnTo>
                <a:lnTo>
                  <a:pt x="1286344" y="1445475"/>
                </a:lnTo>
                <a:lnTo>
                  <a:pt x="1288211" y="1447342"/>
                </a:lnTo>
                <a:lnTo>
                  <a:pt x="1289329" y="1447800"/>
                </a:lnTo>
                <a:lnTo>
                  <a:pt x="1291958" y="1447800"/>
                </a:lnTo>
                <a:lnTo>
                  <a:pt x="1293075" y="1447342"/>
                </a:lnTo>
                <a:lnTo>
                  <a:pt x="1294942" y="1445475"/>
                </a:lnTo>
                <a:lnTo>
                  <a:pt x="1295400" y="1444358"/>
                </a:lnTo>
                <a:lnTo>
                  <a:pt x="1295400" y="1441729"/>
                </a:lnTo>
                <a:close/>
              </a:path>
              <a:path w="5200650" h="1447800">
                <a:moveTo>
                  <a:pt x="1295400" y="962304"/>
                </a:moveTo>
                <a:lnTo>
                  <a:pt x="1294942" y="961186"/>
                </a:lnTo>
                <a:lnTo>
                  <a:pt x="1293075" y="959319"/>
                </a:lnTo>
                <a:lnTo>
                  <a:pt x="1291958" y="958850"/>
                </a:lnTo>
                <a:lnTo>
                  <a:pt x="1289329" y="958850"/>
                </a:lnTo>
                <a:lnTo>
                  <a:pt x="1288211" y="959319"/>
                </a:lnTo>
                <a:lnTo>
                  <a:pt x="1286344" y="961186"/>
                </a:lnTo>
                <a:lnTo>
                  <a:pt x="1285875" y="962304"/>
                </a:lnTo>
                <a:lnTo>
                  <a:pt x="1285875" y="964933"/>
                </a:lnTo>
                <a:lnTo>
                  <a:pt x="1286344" y="966050"/>
                </a:lnTo>
                <a:lnTo>
                  <a:pt x="1288211" y="967917"/>
                </a:lnTo>
                <a:lnTo>
                  <a:pt x="1289329" y="968375"/>
                </a:lnTo>
                <a:lnTo>
                  <a:pt x="1291958" y="968375"/>
                </a:lnTo>
                <a:lnTo>
                  <a:pt x="1293075" y="967917"/>
                </a:lnTo>
                <a:lnTo>
                  <a:pt x="1294942" y="966050"/>
                </a:lnTo>
                <a:lnTo>
                  <a:pt x="1295400" y="964933"/>
                </a:lnTo>
                <a:lnTo>
                  <a:pt x="1295400" y="962304"/>
                </a:lnTo>
                <a:close/>
              </a:path>
              <a:path w="5200650" h="1447800">
                <a:moveTo>
                  <a:pt x="1295400" y="482879"/>
                </a:moveTo>
                <a:lnTo>
                  <a:pt x="1294942" y="481761"/>
                </a:lnTo>
                <a:lnTo>
                  <a:pt x="1293075" y="479894"/>
                </a:lnTo>
                <a:lnTo>
                  <a:pt x="1291958" y="479425"/>
                </a:lnTo>
                <a:lnTo>
                  <a:pt x="1289329" y="479425"/>
                </a:lnTo>
                <a:lnTo>
                  <a:pt x="1288211" y="479894"/>
                </a:lnTo>
                <a:lnTo>
                  <a:pt x="1286344" y="481761"/>
                </a:lnTo>
                <a:lnTo>
                  <a:pt x="1285875" y="482879"/>
                </a:lnTo>
                <a:lnTo>
                  <a:pt x="1285875" y="485508"/>
                </a:lnTo>
                <a:lnTo>
                  <a:pt x="1286344" y="486625"/>
                </a:lnTo>
                <a:lnTo>
                  <a:pt x="1288211" y="488492"/>
                </a:lnTo>
                <a:lnTo>
                  <a:pt x="1289329" y="488950"/>
                </a:lnTo>
                <a:lnTo>
                  <a:pt x="1291958" y="488950"/>
                </a:lnTo>
                <a:lnTo>
                  <a:pt x="1293075" y="488492"/>
                </a:lnTo>
                <a:lnTo>
                  <a:pt x="1294942" y="486625"/>
                </a:lnTo>
                <a:lnTo>
                  <a:pt x="1295400" y="485508"/>
                </a:lnTo>
                <a:lnTo>
                  <a:pt x="1295400" y="482879"/>
                </a:lnTo>
                <a:close/>
              </a:path>
              <a:path w="5200650" h="1447800">
                <a:moveTo>
                  <a:pt x="1295400" y="3454"/>
                </a:moveTo>
                <a:lnTo>
                  <a:pt x="1294942" y="2336"/>
                </a:lnTo>
                <a:lnTo>
                  <a:pt x="1293075" y="469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69"/>
                </a:lnTo>
                <a:lnTo>
                  <a:pt x="1286344" y="2336"/>
                </a:lnTo>
                <a:lnTo>
                  <a:pt x="1285875" y="3454"/>
                </a:lnTo>
                <a:lnTo>
                  <a:pt x="1285875" y="6083"/>
                </a:lnTo>
                <a:lnTo>
                  <a:pt x="1286344" y="7200"/>
                </a:lnTo>
                <a:lnTo>
                  <a:pt x="1288211" y="9067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67"/>
                </a:lnTo>
                <a:lnTo>
                  <a:pt x="1294942" y="7200"/>
                </a:lnTo>
                <a:lnTo>
                  <a:pt x="1295400" y="6083"/>
                </a:lnTo>
                <a:lnTo>
                  <a:pt x="1295400" y="3454"/>
                </a:lnTo>
                <a:close/>
              </a:path>
              <a:path w="5200650" h="1447800">
                <a:moveTo>
                  <a:pt x="1343025" y="1441729"/>
                </a:moveTo>
                <a:lnTo>
                  <a:pt x="1342567" y="1440611"/>
                </a:lnTo>
                <a:lnTo>
                  <a:pt x="1340700" y="1438744"/>
                </a:lnTo>
                <a:lnTo>
                  <a:pt x="1339583" y="1438275"/>
                </a:lnTo>
                <a:lnTo>
                  <a:pt x="1336954" y="1438275"/>
                </a:lnTo>
                <a:lnTo>
                  <a:pt x="1335836" y="1438744"/>
                </a:lnTo>
                <a:lnTo>
                  <a:pt x="1333969" y="1440611"/>
                </a:lnTo>
                <a:lnTo>
                  <a:pt x="1333500" y="1441729"/>
                </a:lnTo>
                <a:lnTo>
                  <a:pt x="1333500" y="1444358"/>
                </a:lnTo>
                <a:lnTo>
                  <a:pt x="1333969" y="1445475"/>
                </a:lnTo>
                <a:lnTo>
                  <a:pt x="1335836" y="1447342"/>
                </a:lnTo>
                <a:lnTo>
                  <a:pt x="1336954" y="1447800"/>
                </a:lnTo>
                <a:lnTo>
                  <a:pt x="1339583" y="1447800"/>
                </a:lnTo>
                <a:lnTo>
                  <a:pt x="1340700" y="1447342"/>
                </a:lnTo>
                <a:lnTo>
                  <a:pt x="1342567" y="1445475"/>
                </a:lnTo>
                <a:lnTo>
                  <a:pt x="1343025" y="1444358"/>
                </a:lnTo>
                <a:lnTo>
                  <a:pt x="1343025" y="1441729"/>
                </a:lnTo>
                <a:close/>
              </a:path>
              <a:path w="5200650" h="1447800">
                <a:moveTo>
                  <a:pt x="1343025" y="962304"/>
                </a:moveTo>
                <a:lnTo>
                  <a:pt x="1342567" y="961186"/>
                </a:lnTo>
                <a:lnTo>
                  <a:pt x="1340700" y="959319"/>
                </a:lnTo>
                <a:lnTo>
                  <a:pt x="1339583" y="958850"/>
                </a:lnTo>
                <a:lnTo>
                  <a:pt x="1336954" y="958850"/>
                </a:lnTo>
                <a:lnTo>
                  <a:pt x="1335836" y="959319"/>
                </a:lnTo>
                <a:lnTo>
                  <a:pt x="1333969" y="961186"/>
                </a:lnTo>
                <a:lnTo>
                  <a:pt x="1333500" y="962304"/>
                </a:lnTo>
                <a:lnTo>
                  <a:pt x="1333500" y="964933"/>
                </a:lnTo>
                <a:lnTo>
                  <a:pt x="1333969" y="966050"/>
                </a:lnTo>
                <a:lnTo>
                  <a:pt x="1335836" y="967917"/>
                </a:lnTo>
                <a:lnTo>
                  <a:pt x="1336954" y="968375"/>
                </a:lnTo>
                <a:lnTo>
                  <a:pt x="1339583" y="968375"/>
                </a:lnTo>
                <a:lnTo>
                  <a:pt x="1340700" y="967917"/>
                </a:lnTo>
                <a:lnTo>
                  <a:pt x="1342567" y="966050"/>
                </a:lnTo>
                <a:lnTo>
                  <a:pt x="1343025" y="964933"/>
                </a:lnTo>
                <a:lnTo>
                  <a:pt x="1343025" y="962304"/>
                </a:lnTo>
                <a:close/>
              </a:path>
              <a:path w="5200650" h="1447800">
                <a:moveTo>
                  <a:pt x="1343025" y="482879"/>
                </a:moveTo>
                <a:lnTo>
                  <a:pt x="1342567" y="481761"/>
                </a:lnTo>
                <a:lnTo>
                  <a:pt x="1340700" y="479894"/>
                </a:lnTo>
                <a:lnTo>
                  <a:pt x="1339583" y="479425"/>
                </a:lnTo>
                <a:lnTo>
                  <a:pt x="1336954" y="479425"/>
                </a:lnTo>
                <a:lnTo>
                  <a:pt x="1335836" y="479894"/>
                </a:lnTo>
                <a:lnTo>
                  <a:pt x="1333969" y="481761"/>
                </a:lnTo>
                <a:lnTo>
                  <a:pt x="1333500" y="482879"/>
                </a:lnTo>
                <a:lnTo>
                  <a:pt x="1333500" y="485508"/>
                </a:lnTo>
                <a:lnTo>
                  <a:pt x="1333969" y="486625"/>
                </a:lnTo>
                <a:lnTo>
                  <a:pt x="1335836" y="488492"/>
                </a:lnTo>
                <a:lnTo>
                  <a:pt x="1336954" y="488950"/>
                </a:lnTo>
                <a:lnTo>
                  <a:pt x="1339583" y="488950"/>
                </a:lnTo>
                <a:lnTo>
                  <a:pt x="1340700" y="488492"/>
                </a:lnTo>
                <a:lnTo>
                  <a:pt x="1342567" y="486625"/>
                </a:lnTo>
                <a:lnTo>
                  <a:pt x="1343025" y="485508"/>
                </a:lnTo>
                <a:lnTo>
                  <a:pt x="1343025" y="482879"/>
                </a:lnTo>
                <a:close/>
              </a:path>
              <a:path w="5200650" h="1447800">
                <a:moveTo>
                  <a:pt x="1343025" y="3454"/>
                </a:moveTo>
                <a:lnTo>
                  <a:pt x="1342567" y="2336"/>
                </a:lnTo>
                <a:lnTo>
                  <a:pt x="1340700" y="469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69"/>
                </a:lnTo>
                <a:lnTo>
                  <a:pt x="1333969" y="2336"/>
                </a:lnTo>
                <a:lnTo>
                  <a:pt x="1333500" y="3454"/>
                </a:lnTo>
                <a:lnTo>
                  <a:pt x="1333500" y="6083"/>
                </a:lnTo>
                <a:lnTo>
                  <a:pt x="1333969" y="7200"/>
                </a:lnTo>
                <a:lnTo>
                  <a:pt x="1335836" y="9067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67"/>
                </a:lnTo>
                <a:lnTo>
                  <a:pt x="1342567" y="7200"/>
                </a:lnTo>
                <a:lnTo>
                  <a:pt x="1343025" y="6083"/>
                </a:lnTo>
                <a:lnTo>
                  <a:pt x="1343025" y="3454"/>
                </a:lnTo>
                <a:close/>
              </a:path>
              <a:path w="5200650" h="1447800">
                <a:moveTo>
                  <a:pt x="1390650" y="1441729"/>
                </a:moveTo>
                <a:lnTo>
                  <a:pt x="1390192" y="1440611"/>
                </a:lnTo>
                <a:lnTo>
                  <a:pt x="1388325" y="1438744"/>
                </a:lnTo>
                <a:lnTo>
                  <a:pt x="1387208" y="1438275"/>
                </a:lnTo>
                <a:lnTo>
                  <a:pt x="1384579" y="1438275"/>
                </a:lnTo>
                <a:lnTo>
                  <a:pt x="1383461" y="1438744"/>
                </a:lnTo>
                <a:lnTo>
                  <a:pt x="1381594" y="1440611"/>
                </a:lnTo>
                <a:lnTo>
                  <a:pt x="1381125" y="1441729"/>
                </a:lnTo>
                <a:lnTo>
                  <a:pt x="1381125" y="1444358"/>
                </a:lnTo>
                <a:lnTo>
                  <a:pt x="1381594" y="1445475"/>
                </a:lnTo>
                <a:lnTo>
                  <a:pt x="1383461" y="1447342"/>
                </a:lnTo>
                <a:lnTo>
                  <a:pt x="1384579" y="1447800"/>
                </a:lnTo>
                <a:lnTo>
                  <a:pt x="1387208" y="1447800"/>
                </a:lnTo>
                <a:lnTo>
                  <a:pt x="1388325" y="1447342"/>
                </a:lnTo>
                <a:lnTo>
                  <a:pt x="1390192" y="1445475"/>
                </a:lnTo>
                <a:lnTo>
                  <a:pt x="1390650" y="1444358"/>
                </a:lnTo>
                <a:lnTo>
                  <a:pt x="1390650" y="1441729"/>
                </a:lnTo>
                <a:close/>
              </a:path>
              <a:path w="5200650" h="1447800">
                <a:moveTo>
                  <a:pt x="1390650" y="962304"/>
                </a:moveTo>
                <a:lnTo>
                  <a:pt x="1390192" y="961186"/>
                </a:lnTo>
                <a:lnTo>
                  <a:pt x="1388325" y="959319"/>
                </a:lnTo>
                <a:lnTo>
                  <a:pt x="1387208" y="958850"/>
                </a:lnTo>
                <a:lnTo>
                  <a:pt x="1384579" y="958850"/>
                </a:lnTo>
                <a:lnTo>
                  <a:pt x="1383461" y="959319"/>
                </a:lnTo>
                <a:lnTo>
                  <a:pt x="1381594" y="961186"/>
                </a:lnTo>
                <a:lnTo>
                  <a:pt x="1381125" y="962304"/>
                </a:lnTo>
                <a:lnTo>
                  <a:pt x="1381125" y="964933"/>
                </a:lnTo>
                <a:lnTo>
                  <a:pt x="1381594" y="966050"/>
                </a:lnTo>
                <a:lnTo>
                  <a:pt x="1383461" y="967917"/>
                </a:lnTo>
                <a:lnTo>
                  <a:pt x="1384579" y="968375"/>
                </a:lnTo>
                <a:lnTo>
                  <a:pt x="1387208" y="968375"/>
                </a:lnTo>
                <a:lnTo>
                  <a:pt x="1388325" y="967917"/>
                </a:lnTo>
                <a:lnTo>
                  <a:pt x="1390192" y="966050"/>
                </a:lnTo>
                <a:lnTo>
                  <a:pt x="1390650" y="964933"/>
                </a:lnTo>
                <a:lnTo>
                  <a:pt x="1390650" y="962304"/>
                </a:lnTo>
                <a:close/>
              </a:path>
              <a:path w="5200650" h="1447800">
                <a:moveTo>
                  <a:pt x="1390650" y="482879"/>
                </a:moveTo>
                <a:lnTo>
                  <a:pt x="1390192" y="481761"/>
                </a:lnTo>
                <a:lnTo>
                  <a:pt x="1388325" y="479894"/>
                </a:lnTo>
                <a:lnTo>
                  <a:pt x="1387208" y="479425"/>
                </a:lnTo>
                <a:lnTo>
                  <a:pt x="1384579" y="479425"/>
                </a:lnTo>
                <a:lnTo>
                  <a:pt x="1383461" y="479894"/>
                </a:lnTo>
                <a:lnTo>
                  <a:pt x="1381594" y="481761"/>
                </a:lnTo>
                <a:lnTo>
                  <a:pt x="1381125" y="482879"/>
                </a:lnTo>
                <a:lnTo>
                  <a:pt x="1381125" y="485508"/>
                </a:lnTo>
                <a:lnTo>
                  <a:pt x="1381594" y="486625"/>
                </a:lnTo>
                <a:lnTo>
                  <a:pt x="1383461" y="488492"/>
                </a:lnTo>
                <a:lnTo>
                  <a:pt x="1384579" y="488950"/>
                </a:lnTo>
                <a:lnTo>
                  <a:pt x="1387208" y="488950"/>
                </a:lnTo>
                <a:lnTo>
                  <a:pt x="1388325" y="488492"/>
                </a:lnTo>
                <a:lnTo>
                  <a:pt x="1390192" y="486625"/>
                </a:lnTo>
                <a:lnTo>
                  <a:pt x="1390650" y="485508"/>
                </a:lnTo>
                <a:lnTo>
                  <a:pt x="1390650" y="482879"/>
                </a:lnTo>
                <a:close/>
              </a:path>
              <a:path w="5200650" h="1447800">
                <a:moveTo>
                  <a:pt x="1390650" y="3454"/>
                </a:moveTo>
                <a:lnTo>
                  <a:pt x="1390192" y="2336"/>
                </a:lnTo>
                <a:lnTo>
                  <a:pt x="1388325" y="469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69"/>
                </a:lnTo>
                <a:lnTo>
                  <a:pt x="1381594" y="2336"/>
                </a:lnTo>
                <a:lnTo>
                  <a:pt x="1381125" y="3454"/>
                </a:lnTo>
                <a:lnTo>
                  <a:pt x="1381125" y="6083"/>
                </a:lnTo>
                <a:lnTo>
                  <a:pt x="1381594" y="7200"/>
                </a:lnTo>
                <a:lnTo>
                  <a:pt x="1383461" y="9067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67"/>
                </a:lnTo>
                <a:lnTo>
                  <a:pt x="1390192" y="7200"/>
                </a:lnTo>
                <a:lnTo>
                  <a:pt x="1390650" y="6083"/>
                </a:lnTo>
                <a:lnTo>
                  <a:pt x="1390650" y="3454"/>
                </a:lnTo>
                <a:close/>
              </a:path>
              <a:path w="5200650" h="1447800">
                <a:moveTo>
                  <a:pt x="1438275" y="1441729"/>
                </a:moveTo>
                <a:lnTo>
                  <a:pt x="1437817" y="1440611"/>
                </a:lnTo>
                <a:lnTo>
                  <a:pt x="1435950" y="1438744"/>
                </a:lnTo>
                <a:lnTo>
                  <a:pt x="1434833" y="1438275"/>
                </a:lnTo>
                <a:lnTo>
                  <a:pt x="1432204" y="1438275"/>
                </a:lnTo>
                <a:lnTo>
                  <a:pt x="1431086" y="1438744"/>
                </a:lnTo>
                <a:lnTo>
                  <a:pt x="1429219" y="1440611"/>
                </a:lnTo>
                <a:lnTo>
                  <a:pt x="1428750" y="1441729"/>
                </a:lnTo>
                <a:lnTo>
                  <a:pt x="1428750" y="1444358"/>
                </a:lnTo>
                <a:lnTo>
                  <a:pt x="1429219" y="1445475"/>
                </a:lnTo>
                <a:lnTo>
                  <a:pt x="1431086" y="1447342"/>
                </a:lnTo>
                <a:lnTo>
                  <a:pt x="1432204" y="1447800"/>
                </a:lnTo>
                <a:lnTo>
                  <a:pt x="1434833" y="1447800"/>
                </a:lnTo>
                <a:lnTo>
                  <a:pt x="1435950" y="1447342"/>
                </a:lnTo>
                <a:lnTo>
                  <a:pt x="1437817" y="1445475"/>
                </a:lnTo>
                <a:lnTo>
                  <a:pt x="1438275" y="1444358"/>
                </a:lnTo>
                <a:lnTo>
                  <a:pt x="1438275" y="1441729"/>
                </a:lnTo>
                <a:close/>
              </a:path>
              <a:path w="5200650" h="1447800">
                <a:moveTo>
                  <a:pt x="1438275" y="962304"/>
                </a:moveTo>
                <a:lnTo>
                  <a:pt x="1437817" y="961186"/>
                </a:lnTo>
                <a:lnTo>
                  <a:pt x="1435950" y="959319"/>
                </a:lnTo>
                <a:lnTo>
                  <a:pt x="1434833" y="958850"/>
                </a:lnTo>
                <a:lnTo>
                  <a:pt x="1432204" y="958850"/>
                </a:lnTo>
                <a:lnTo>
                  <a:pt x="1431086" y="959319"/>
                </a:lnTo>
                <a:lnTo>
                  <a:pt x="1429219" y="961186"/>
                </a:lnTo>
                <a:lnTo>
                  <a:pt x="1428750" y="962304"/>
                </a:lnTo>
                <a:lnTo>
                  <a:pt x="1428750" y="964933"/>
                </a:lnTo>
                <a:lnTo>
                  <a:pt x="1429219" y="966050"/>
                </a:lnTo>
                <a:lnTo>
                  <a:pt x="1431086" y="967917"/>
                </a:lnTo>
                <a:lnTo>
                  <a:pt x="1432204" y="968375"/>
                </a:lnTo>
                <a:lnTo>
                  <a:pt x="1434833" y="968375"/>
                </a:lnTo>
                <a:lnTo>
                  <a:pt x="1435950" y="967917"/>
                </a:lnTo>
                <a:lnTo>
                  <a:pt x="1437817" y="966050"/>
                </a:lnTo>
                <a:lnTo>
                  <a:pt x="1438275" y="964933"/>
                </a:lnTo>
                <a:lnTo>
                  <a:pt x="1438275" y="962304"/>
                </a:lnTo>
                <a:close/>
              </a:path>
              <a:path w="5200650" h="1447800">
                <a:moveTo>
                  <a:pt x="1438275" y="482879"/>
                </a:moveTo>
                <a:lnTo>
                  <a:pt x="1437817" y="481761"/>
                </a:lnTo>
                <a:lnTo>
                  <a:pt x="1435950" y="479894"/>
                </a:lnTo>
                <a:lnTo>
                  <a:pt x="1434833" y="479425"/>
                </a:lnTo>
                <a:lnTo>
                  <a:pt x="1432204" y="479425"/>
                </a:lnTo>
                <a:lnTo>
                  <a:pt x="1431086" y="479894"/>
                </a:lnTo>
                <a:lnTo>
                  <a:pt x="1429219" y="481761"/>
                </a:lnTo>
                <a:lnTo>
                  <a:pt x="1428750" y="482879"/>
                </a:lnTo>
                <a:lnTo>
                  <a:pt x="1428750" y="485508"/>
                </a:lnTo>
                <a:lnTo>
                  <a:pt x="1429219" y="486625"/>
                </a:lnTo>
                <a:lnTo>
                  <a:pt x="1431086" y="488492"/>
                </a:lnTo>
                <a:lnTo>
                  <a:pt x="1432204" y="488950"/>
                </a:lnTo>
                <a:lnTo>
                  <a:pt x="1434833" y="488950"/>
                </a:lnTo>
                <a:lnTo>
                  <a:pt x="1435950" y="488492"/>
                </a:lnTo>
                <a:lnTo>
                  <a:pt x="1437817" y="486625"/>
                </a:lnTo>
                <a:lnTo>
                  <a:pt x="1438275" y="485508"/>
                </a:lnTo>
                <a:lnTo>
                  <a:pt x="1438275" y="482879"/>
                </a:lnTo>
                <a:close/>
              </a:path>
              <a:path w="5200650" h="1447800">
                <a:moveTo>
                  <a:pt x="1438275" y="3454"/>
                </a:moveTo>
                <a:lnTo>
                  <a:pt x="1437817" y="2336"/>
                </a:lnTo>
                <a:lnTo>
                  <a:pt x="1435950" y="469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69"/>
                </a:lnTo>
                <a:lnTo>
                  <a:pt x="1429219" y="2336"/>
                </a:lnTo>
                <a:lnTo>
                  <a:pt x="1428750" y="3454"/>
                </a:lnTo>
                <a:lnTo>
                  <a:pt x="1428750" y="6083"/>
                </a:lnTo>
                <a:lnTo>
                  <a:pt x="1429219" y="7200"/>
                </a:lnTo>
                <a:lnTo>
                  <a:pt x="1431086" y="9067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67"/>
                </a:lnTo>
                <a:lnTo>
                  <a:pt x="1437817" y="7200"/>
                </a:lnTo>
                <a:lnTo>
                  <a:pt x="1438275" y="6083"/>
                </a:lnTo>
                <a:lnTo>
                  <a:pt x="1438275" y="3454"/>
                </a:lnTo>
                <a:close/>
              </a:path>
              <a:path w="5200650" h="1447800">
                <a:moveTo>
                  <a:pt x="1485900" y="1441729"/>
                </a:moveTo>
                <a:lnTo>
                  <a:pt x="1485442" y="1440611"/>
                </a:lnTo>
                <a:lnTo>
                  <a:pt x="1483575" y="1438744"/>
                </a:lnTo>
                <a:lnTo>
                  <a:pt x="1482458" y="1438275"/>
                </a:lnTo>
                <a:lnTo>
                  <a:pt x="1479829" y="1438275"/>
                </a:lnTo>
                <a:lnTo>
                  <a:pt x="1478711" y="1438744"/>
                </a:lnTo>
                <a:lnTo>
                  <a:pt x="1476844" y="1440611"/>
                </a:lnTo>
                <a:lnTo>
                  <a:pt x="1476375" y="1441729"/>
                </a:lnTo>
                <a:lnTo>
                  <a:pt x="1476375" y="1444358"/>
                </a:lnTo>
                <a:lnTo>
                  <a:pt x="1476844" y="1445475"/>
                </a:lnTo>
                <a:lnTo>
                  <a:pt x="1478711" y="1447342"/>
                </a:lnTo>
                <a:lnTo>
                  <a:pt x="1479829" y="1447800"/>
                </a:lnTo>
                <a:lnTo>
                  <a:pt x="1482458" y="1447800"/>
                </a:lnTo>
                <a:lnTo>
                  <a:pt x="1483575" y="1447342"/>
                </a:lnTo>
                <a:lnTo>
                  <a:pt x="1485442" y="1445475"/>
                </a:lnTo>
                <a:lnTo>
                  <a:pt x="1485900" y="1444358"/>
                </a:lnTo>
                <a:lnTo>
                  <a:pt x="1485900" y="1441729"/>
                </a:lnTo>
                <a:close/>
              </a:path>
              <a:path w="5200650" h="1447800">
                <a:moveTo>
                  <a:pt x="1485900" y="962304"/>
                </a:moveTo>
                <a:lnTo>
                  <a:pt x="1485442" y="961186"/>
                </a:lnTo>
                <a:lnTo>
                  <a:pt x="1483575" y="959319"/>
                </a:lnTo>
                <a:lnTo>
                  <a:pt x="1482458" y="958850"/>
                </a:lnTo>
                <a:lnTo>
                  <a:pt x="1479829" y="958850"/>
                </a:lnTo>
                <a:lnTo>
                  <a:pt x="1478711" y="959319"/>
                </a:lnTo>
                <a:lnTo>
                  <a:pt x="1476844" y="961186"/>
                </a:lnTo>
                <a:lnTo>
                  <a:pt x="1476375" y="962304"/>
                </a:lnTo>
                <a:lnTo>
                  <a:pt x="1476375" y="964933"/>
                </a:lnTo>
                <a:lnTo>
                  <a:pt x="1476844" y="966050"/>
                </a:lnTo>
                <a:lnTo>
                  <a:pt x="1478711" y="967917"/>
                </a:lnTo>
                <a:lnTo>
                  <a:pt x="1479829" y="968375"/>
                </a:lnTo>
                <a:lnTo>
                  <a:pt x="1482458" y="968375"/>
                </a:lnTo>
                <a:lnTo>
                  <a:pt x="1483575" y="967917"/>
                </a:lnTo>
                <a:lnTo>
                  <a:pt x="1485442" y="966050"/>
                </a:lnTo>
                <a:lnTo>
                  <a:pt x="1485900" y="964933"/>
                </a:lnTo>
                <a:lnTo>
                  <a:pt x="1485900" y="962304"/>
                </a:lnTo>
                <a:close/>
              </a:path>
              <a:path w="5200650" h="1447800">
                <a:moveTo>
                  <a:pt x="1485900" y="482879"/>
                </a:moveTo>
                <a:lnTo>
                  <a:pt x="1485442" y="481761"/>
                </a:lnTo>
                <a:lnTo>
                  <a:pt x="1483575" y="479894"/>
                </a:lnTo>
                <a:lnTo>
                  <a:pt x="1482458" y="479425"/>
                </a:lnTo>
                <a:lnTo>
                  <a:pt x="1479829" y="479425"/>
                </a:lnTo>
                <a:lnTo>
                  <a:pt x="1478711" y="479894"/>
                </a:lnTo>
                <a:lnTo>
                  <a:pt x="1476844" y="481761"/>
                </a:lnTo>
                <a:lnTo>
                  <a:pt x="1476375" y="482879"/>
                </a:lnTo>
                <a:lnTo>
                  <a:pt x="1476375" y="485508"/>
                </a:lnTo>
                <a:lnTo>
                  <a:pt x="1476844" y="486625"/>
                </a:lnTo>
                <a:lnTo>
                  <a:pt x="1478711" y="488492"/>
                </a:lnTo>
                <a:lnTo>
                  <a:pt x="1479829" y="488950"/>
                </a:lnTo>
                <a:lnTo>
                  <a:pt x="1482458" y="488950"/>
                </a:lnTo>
                <a:lnTo>
                  <a:pt x="1483575" y="488492"/>
                </a:lnTo>
                <a:lnTo>
                  <a:pt x="1485442" y="486625"/>
                </a:lnTo>
                <a:lnTo>
                  <a:pt x="1485900" y="485508"/>
                </a:lnTo>
                <a:lnTo>
                  <a:pt x="1485900" y="482879"/>
                </a:lnTo>
                <a:close/>
              </a:path>
              <a:path w="5200650" h="1447800">
                <a:moveTo>
                  <a:pt x="1485900" y="3454"/>
                </a:moveTo>
                <a:lnTo>
                  <a:pt x="1485442" y="2336"/>
                </a:lnTo>
                <a:lnTo>
                  <a:pt x="1483575" y="469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69"/>
                </a:lnTo>
                <a:lnTo>
                  <a:pt x="1476844" y="2336"/>
                </a:lnTo>
                <a:lnTo>
                  <a:pt x="1476375" y="3454"/>
                </a:lnTo>
                <a:lnTo>
                  <a:pt x="1476375" y="6083"/>
                </a:lnTo>
                <a:lnTo>
                  <a:pt x="1476844" y="7200"/>
                </a:lnTo>
                <a:lnTo>
                  <a:pt x="1478711" y="9067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67"/>
                </a:lnTo>
                <a:lnTo>
                  <a:pt x="1485442" y="7200"/>
                </a:lnTo>
                <a:lnTo>
                  <a:pt x="1485900" y="6083"/>
                </a:lnTo>
                <a:lnTo>
                  <a:pt x="1485900" y="3454"/>
                </a:lnTo>
                <a:close/>
              </a:path>
              <a:path w="5200650" h="1447800">
                <a:moveTo>
                  <a:pt x="1533525" y="1441729"/>
                </a:moveTo>
                <a:lnTo>
                  <a:pt x="1533067" y="1440611"/>
                </a:lnTo>
                <a:lnTo>
                  <a:pt x="1531200" y="1438744"/>
                </a:lnTo>
                <a:lnTo>
                  <a:pt x="1530083" y="1438275"/>
                </a:lnTo>
                <a:lnTo>
                  <a:pt x="1527454" y="1438275"/>
                </a:lnTo>
                <a:lnTo>
                  <a:pt x="1526336" y="1438744"/>
                </a:lnTo>
                <a:lnTo>
                  <a:pt x="1524469" y="1440611"/>
                </a:lnTo>
                <a:lnTo>
                  <a:pt x="1524000" y="1441729"/>
                </a:lnTo>
                <a:lnTo>
                  <a:pt x="1524000" y="1444358"/>
                </a:lnTo>
                <a:lnTo>
                  <a:pt x="1524469" y="1445475"/>
                </a:lnTo>
                <a:lnTo>
                  <a:pt x="1526336" y="1447342"/>
                </a:lnTo>
                <a:lnTo>
                  <a:pt x="1527454" y="1447800"/>
                </a:lnTo>
                <a:lnTo>
                  <a:pt x="1530083" y="1447800"/>
                </a:lnTo>
                <a:lnTo>
                  <a:pt x="1531200" y="1447342"/>
                </a:lnTo>
                <a:lnTo>
                  <a:pt x="1533067" y="1445475"/>
                </a:lnTo>
                <a:lnTo>
                  <a:pt x="1533525" y="1444358"/>
                </a:lnTo>
                <a:lnTo>
                  <a:pt x="1533525" y="1441729"/>
                </a:lnTo>
                <a:close/>
              </a:path>
              <a:path w="5200650" h="1447800">
                <a:moveTo>
                  <a:pt x="1533525" y="962304"/>
                </a:moveTo>
                <a:lnTo>
                  <a:pt x="1533067" y="961186"/>
                </a:lnTo>
                <a:lnTo>
                  <a:pt x="1531200" y="959319"/>
                </a:lnTo>
                <a:lnTo>
                  <a:pt x="1530083" y="958850"/>
                </a:lnTo>
                <a:lnTo>
                  <a:pt x="1527454" y="958850"/>
                </a:lnTo>
                <a:lnTo>
                  <a:pt x="1526336" y="959319"/>
                </a:lnTo>
                <a:lnTo>
                  <a:pt x="1524469" y="961186"/>
                </a:lnTo>
                <a:lnTo>
                  <a:pt x="1524000" y="962304"/>
                </a:lnTo>
                <a:lnTo>
                  <a:pt x="1524000" y="964933"/>
                </a:lnTo>
                <a:lnTo>
                  <a:pt x="1524469" y="966050"/>
                </a:lnTo>
                <a:lnTo>
                  <a:pt x="1526336" y="967917"/>
                </a:lnTo>
                <a:lnTo>
                  <a:pt x="1527454" y="968375"/>
                </a:lnTo>
                <a:lnTo>
                  <a:pt x="1530083" y="968375"/>
                </a:lnTo>
                <a:lnTo>
                  <a:pt x="1531200" y="967917"/>
                </a:lnTo>
                <a:lnTo>
                  <a:pt x="1533067" y="966050"/>
                </a:lnTo>
                <a:lnTo>
                  <a:pt x="1533525" y="964933"/>
                </a:lnTo>
                <a:lnTo>
                  <a:pt x="1533525" y="962304"/>
                </a:lnTo>
                <a:close/>
              </a:path>
              <a:path w="5200650" h="1447800">
                <a:moveTo>
                  <a:pt x="1533525" y="482879"/>
                </a:moveTo>
                <a:lnTo>
                  <a:pt x="1533067" y="481761"/>
                </a:lnTo>
                <a:lnTo>
                  <a:pt x="1531200" y="479894"/>
                </a:lnTo>
                <a:lnTo>
                  <a:pt x="1530083" y="479425"/>
                </a:lnTo>
                <a:lnTo>
                  <a:pt x="1527454" y="479425"/>
                </a:lnTo>
                <a:lnTo>
                  <a:pt x="1526336" y="479894"/>
                </a:lnTo>
                <a:lnTo>
                  <a:pt x="1524469" y="481761"/>
                </a:lnTo>
                <a:lnTo>
                  <a:pt x="1524000" y="482879"/>
                </a:lnTo>
                <a:lnTo>
                  <a:pt x="1524000" y="485508"/>
                </a:lnTo>
                <a:lnTo>
                  <a:pt x="1524469" y="486625"/>
                </a:lnTo>
                <a:lnTo>
                  <a:pt x="1526336" y="488492"/>
                </a:lnTo>
                <a:lnTo>
                  <a:pt x="1527454" y="488950"/>
                </a:lnTo>
                <a:lnTo>
                  <a:pt x="1530083" y="488950"/>
                </a:lnTo>
                <a:lnTo>
                  <a:pt x="1531200" y="488492"/>
                </a:lnTo>
                <a:lnTo>
                  <a:pt x="1533067" y="486625"/>
                </a:lnTo>
                <a:lnTo>
                  <a:pt x="1533525" y="485508"/>
                </a:lnTo>
                <a:lnTo>
                  <a:pt x="1533525" y="482879"/>
                </a:lnTo>
                <a:close/>
              </a:path>
              <a:path w="5200650" h="1447800">
                <a:moveTo>
                  <a:pt x="1533525" y="3454"/>
                </a:moveTo>
                <a:lnTo>
                  <a:pt x="1533067" y="2336"/>
                </a:lnTo>
                <a:lnTo>
                  <a:pt x="1531200" y="469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69"/>
                </a:lnTo>
                <a:lnTo>
                  <a:pt x="1524469" y="2336"/>
                </a:lnTo>
                <a:lnTo>
                  <a:pt x="1524000" y="3454"/>
                </a:lnTo>
                <a:lnTo>
                  <a:pt x="1524000" y="6083"/>
                </a:lnTo>
                <a:lnTo>
                  <a:pt x="1524469" y="7200"/>
                </a:lnTo>
                <a:lnTo>
                  <a:pt x="1526336" y="9067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67"/>
                </a:lnTo>
                <a:lnTo>
                  <a:pt x="1533067" y="7200"/>
                </a:lnTo>
                <a:lnTo>
                  <a:pt x="1533525" y="6083"/>
                </a:lnTo>
                <a:lnTo>
                  <a:pt x="1533525" y="3454"/>
                </a:lnTo>
                <a:close/>
              </a:path>
              <a:path w="5200650" h="1447800">
                <a:moveTo>
                  <a:pt x="1581150" y="1441729"/>
                </a:moveTo>
                <a:lnTo>
                  <a:pt x="1580692" y="1440611"/>
                </a:lnTo>
                <a:lnTo>
                  <a:pt x="1578825" y="1438744"/>
                </a:lnTo>
                <a:lnTo>
                  <a:pt x="1577708" y="1438275"/>
                </a:lnTo>
                <a:lnTo>
                  <a:pt x="1575079" y="1438275"/>
                </a:lnTo>
                <a:lnTo>
                  <a:pt x="1573961" y="1438744"/>
                </a:lnTo>
                <a:lnTo>
                  <a:pt x="1572094" y="1440611"/>
                </a:lnTo>
                <a:lnTo>
                  <a:pt x="1571625" y="1441729"/>
                </a:lnTo>
                <a:lnTo>
                  <a:pt x="1571625" y="1444358"/>
                </a:lnTo>
                <a:lnTo>
                  <a:pt x="1572094" y="1445475"/>
                </a:lnTo>
                <a:lnTo>
                  <a:pt x="1573961" y="1447342"/>
                </a:lnTo>
                <a:lnTo>
                  <a:pt x="1575079" y="1447800"/>
                </a:lnTo>
                <a:lnTo>
                  <a:pt x="1577708" y="1447800"/>
                </a:lnTo>
                <a:lnTo>
                  <a:pt x="1578825" y="1447342"/>
                </a:lnTo>
                <a:lnTo>
                  <a:pt x="1580692" y="1445475"/>
                </a:lnTo>
                <a:lnTo>
                  <a:pt x="1581150" y="1444358"/>
                </a:lnTo>
                <a:lnTo>
                  <a:pt x="1581150" y="1441729"/>
                </a:lnTo>
                <a:close/>
              </a:path>
              <a:path w="5200650" h="1447800">
                <a:moveTo>
                  <a:pt x="1581150" y="962304"/>
                </a:moveTo>
                <a:lnTo>
                  <a:pt x="1580692" y="961186"/>
                </a:lnTo>
                <a:lnTo>
                  <a:pt x="1578825" y="959319"/>
                </a:lnTo>
                <a:lnTo>
                  <a:pt x="1577708" y="958850"/>
                </a:lnTo>
                <a:lnTo>
                  <a:pt x="1575079" y="958850"/>
                </a:lnTo>
                <a:lnTo>
                  <a:pt x="1573961" y="959319"/>
                </a:lnTo>
                <a:lnTo>
                  <a:pt x="1572094" y="961186"/>
                </a:lnTo>
                <a:lnTo>
                  <a:pt x="1571625" y="962304"/>
                </a:lnTo>
                <a:lnTo>
                  <a:pt x="1571625" y="964933"/>
                </a:lnTo>
                <a:lnTo>
                  <a:pt x="1572094" y="966050"/>
                </a:lnTo>
                <a:lnTo>
                  <a:pt x="1573961" y="967917"/>
                </a:lnTo>
                <a:lnTo>
                  <a:pt x="1575079" y="968375"/>
                </a:lnTo>
                <a:lnTo>
                  <a:pt x="1577708" y="968375"/>
                </a:lnTo>
                <a:lnTo>
                  <a:pt x="1578825" y="967917"/>
                </a:lnTo>
                <a:lnTo>
                  <a:pt x="1580692" y="966050"/>
                </a:lnTo>
                <a:lnTo>
                  <a:pt x="1581150" y="964933"/>
                </a:lnTo>
                <a:lnTo>
                  <a:pt x="1581150" y="962304"/>
                </a:lnTo>
                <a:close/>
              </a:path>
              <a:path w="5200650" h="1447800">
                <a:moveTo>
                  <a:pt x="1581150" y="482879"/>
                </a:moveTo>
                <a:lnTo>
                  <a:pt x="1580692" y="481761"/>
                </a:lnTo>
                <a:lnTo>
                  <a:pt x="1578825" y="479894"/>
                </a:lnTo>
                <a:lnTo>
                  <a:pt x="1577708" y="479425"/>
                </a:lnTo>
                <a:lnTo>
                  <a:pt x="1575079" y="479425"/>
                </a:lnTo>
                <a:lnTo>
                  <a:pt x="1573961" y="479894"/>
                </a:lnTo>
                <a:lnTo>
                  <a:pt x="1572094" y="481761"/>
                </a:lnTo>
                <a:lnTo>
                  <a:pt x="1571625" y="482879"/>
                </a:lnTo>
                <a:lnTo>
                  <a:pt x="1571625" y="485508"/>
                </a:lnTo>
                <a:lnTo>
                  <a:pt x="1572094" y="486625"/>
                </a:lnTo>
                <a:lnTo>
                  <a:pt x="1573961" y="488492"/>
                </a:lnTo>
                <a:lnTo>
                  <a:pt x="1575079" y="488950"/>
                </a:lnTo>
                <a:lnTo>
                  <a:pt x="1577708" y="488950"/>
                </a:lnTo>
                <a:lnTo>
                  <a:pt x="1578825" y="488492"/>
                </a:lnTo>
                <a:lnTo>
                  <a:pt x="1580692" y="486625"/>
                </a:lnTo>
                <a:lnTo>
                  <a:pt x="1581150" y="485508"/>
                </a:lnTo>
                <a:lnTo>
                  <a:pt x="1581150" y="482879"/>
                </a:lnTo>
                <a:close/>
              </a:path>
              <a:path w="5200650" h="1447800">
                <a:moveTo>
                  <a:pt x="1581150" y="3454"/>
                </a:moveTo>
                <a:lnTo>
                  <a:pt x="1580692" y="2336"/>
                </a:lnTo>
                <a:lnTo>
                  <a:pt x="1578825" y="469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69"/>
                </a:lnTo>
                <a:lnTo>
                  <a:pt x="1572094" y="2336"/>
                </a:lnTo>
                <a:lnTo>
                  <a:pt x="1571625" y="3454"/>
                </a:lnTo>
                <a:lnTo>
                  <a:pt x="1571625" y="6083"/>
                </a:lnTo>
                <a:lnTo>
                  <a:pt x="1572094" y="7200"/>
                </a:lnTo>
                <a:lnTo>
                  <a:pt x="1573961" y="9067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67"/>
                </a:lnTo>
                <a:lnTo>
                  <a:pt x="1580692" y="7200"/>
                </a:lnTo>
                <a:lnTo>
                  <a:pt x="1581150" y="6083"/>
                </a:lnTo>
                <a:lnTo>
                  <a:pt x="1581150" y="3454"/>
                </a:lnTo>
                <a:close/>
              </a:path>
              <a:path w="5200650" h="1447800">
                <a:moveTo>
                  <a:pt x="1628775" y="1441729"/>
                </a:moveTo>
                <a:lnTo>
                  <a:pt x="1628317" y="1440611"/>
                </a:lnTo>
                <a:lnTo>
                  <a:pt x="1626450" y="1438744"/>
                </a:lnTo>
                <a:lnTo>
                  <a:pt x="1625333" y="1438275"/>
                </a:lnTo>
                <a:lnTo>
                  <a:pt x="1622704" y="1438275"/>
                </a:lnTo>
                <a:lnTo>
                  <a:pt x="1621586" y="1438744"/>
                </a:lnTo>
                <a:lnTo>
                  <a:pt x="1619719" y="1440611"/>
                </a:lnTo>
                <a:lnTo>
                  <a:pt x="1619250" y="1441729"/>
                </a:lnTo>
                <a:lnTo>
                  <a:pt x="1619250" y="1444358"/>
                </a:lnTo>
                <a:lnTo>
                  <a:pt x="1619719" y="1445475"/>
                </a:lnTo>
                <a:lnTo>
                  <a:pt x="1621586" y="1447342"/>
                </a:lnTo>
                <a:lnTo>
                  <a:pt x="1622704" y="1447800"/>
                </a:lnTo>
                <a:lnTo>
                  <a:pt x="1625333" y="1447800"/>
                </a:lnTo>
                <a:lnTo>
                  <a:pt x="1626450" y="1447342"/>
                </a:lnTo>
                <a:lnTo>
                  <a:pt x="1628317" y="1445475"/>
                </a:lnTo>
                <a:lnTo>
                  <a:pt x="1628775" y="1444358"/>
                </a:lnTo>
                <a:lnTo>
                  <a:pt x="1628775" y="1441729"/>
                </a:lnTo>
                <a:close/>
              </a:path>
              <a:path w="5200650" h="1447800">
                <a:moveTo>
                  <a:pt x="1628775" y="962304"/>
                </a:moveTo>
                <a:lnTo>
                  <a:pt x="1628317" y="961186"/>
                </a:lnTo>
                <a:lnTo>
                  <a:pt x="1626450" y="959319"/>
                </a:lnTo>
                <a:lnTo>
                  <a:pt x="1625333" y="958850"/>
                </a:lnTo>
                <a:lnTo>
                  <a:pt x="1622704" y="958850"/>
                </a:lnTo>
                <a:lnTo>
                  <a:pt x="1621586" y="959319"/>
                </a:lnTo>
                <a:lnTo>
                  <a:pt x="1619719" y="961186"/>
                </a:lnTo>
                <a:lnTo>
                  <a:pt x="1619250" y="962304"/>
                </a:lnTo>
                <a:lnTo>
                  <a:pt x="1619250" y="964933"/>
                </a:lnTo>
                <a:lnTo>
                  <a:pt x="1619719" y="966050"/>
                </a:lnTo>
                <a:lnTo>
                  <a:pt x="1621586" y="967917"/>
                </a:lnTo>
                <a:lnTo>
                  <a:pt x="1622704" y="968375"/>
                </a:lnTo>
                <a:lnTo>
                  <a:pt x="1625333" y="968375"/>
                </a:lnTo>
                <a:lnTo>
                  <a:pt x="1626450" y="967917"/>
                </a:lnTo>
                <a:lnTo>
                  <a:pt x="1628317" y="966050"/>
                </a:lnTo>
                <a:lnTo>
                  <a:pt x="1628775" y="964933"/>
                </a:lnTo>
                <a:lnTo>
                  <a:pt x="1628775" y="962304"/>
                </a:lnTo>
                <a:close/>
              </a:path>
              <a:path w="5200650" h="1447800">
                <a:moveTo>
                  <a:pt x="1628775" y="482879"/>
                </a:moveTo>
                <a:lnTo>
                  <a:pt x="1628317" y="481761"/>
                </a:lnTo>
                <a:lnTo>
                  <a:pt x="1626450" y="479894"/>
                </a:lnTo>
                <a:lnTo>
                  <a:pt x="1625333" y="479425"/>
                </a:lnTo>
                <a:lnTo>
                  <a:pt x="1622704" y="479425"/>
                </a:lnTo>
                <a:lnTo>
                  <a:pt x="1621586" y="479894"/>
                </a:lnTo>
                <a:lnTo>
                  <a:pt x="1619719" y="481761"/>
                </a:lnTo>
                <a:lnTo>
                  <a:pt x="1619250" y="482879"/>
                </a:lnTo>
                <a:lnTo>
                  <a:pt x="1619250" y="485508"/>
                </a:lnTo>
                <a:lnTo>
                  <a:pt x="1619719" y="486625"/>
                </a:lnTo>
                <a:lnTo>
                  <a:pt x="1621586" y="488492"/>
                </a:lnTo>
                <a:lnTo>
                  <a:pt x="1622704" y="488950"/>
                </a:lnTo>
                <a:lnTo>
                  <a:pt x="1625333" y="488950"/>
                </a:lnTo>
                <a:lnTo>
                  <a:pt x="1626450" y="488492"/>
                </a:lnTo>
                <a:lnTo>
                  <a:pt x="1628317" y="486625"/>
                </a:lnTo>
                <a:lnTo>
                  <a:pt x="1628775" y="485508"/>
                </a:lnTo>
                <a:lnTo>
                  <a:pt x="1628775" y="482879"/>
                </a:lnTo>
                <a:close/>
              </a:path>
              <a:path w="5200650" h="1447800">
                <a:moveTo>
                  <a:pt x="1628775" y="3454"/>
                </a:moveTo>
                <a:lnTo>
                  <a:pt x="1628317" y="2336"/>
                </a:lnTo>
                <a:lnTo>
                  <a:pt x="1626450" y="469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69"/>
                </a:lnTo>
                <a:lnTo>
                  <a:pt x="1619719" y="2336"/>
                </a:lnTo>
                <a:lnTo>
                  <a:pt x="1619250" y="3454"/>
                </a:lnTo>
                <a:lnTo>
                  <a:pt x="1619250" y="6083"/>
                </a:lnTo>
                <a:lnTo>
                  <a:pt x="1619719" y="7200"/>
                </a:lnTo>
                <a:lnTo>
                  <a:pt x="1621586" y="9067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67"/>
                </a:lnTo>
                <a:lnTo>
                  <a:pt x="1628317" y="7200"/>
                </a:lnTo>
                <a:lnTo>
                  <a:pt x="1628775" y="6083"/>
                </a:lnTo>
                <a:lnTo>
                  <a:pt x="1628775" y="3454"/>
                </a:lnTo>
                <a:close/>
              </a:path>
              <a:path w="5200650" h="1447800">
                <a:moveTo>
                  <a:pt x="1676400" y="1441729"/>
                </a:moveTo>
                <a:lnTo>
                  <a:pt x="1675942" y="1440611"/>
                </a:lnTo>
                <a:lnTo>
                  <a:pt x="1674075" y="1438744"/>
                </a:lnTo>
                <a:lnTo>
                  <a:pt x="1672958" y="1438275"/>
                </a:lnTo>
                <a:lnTo>
                  <a:pt x="1670329" y="1438275"/>
                </a:lnTo>
                <a:lnTo>
                  <a:pt x="1669211" y="1438744"/>
                </a:lnTo>
                <a:lnTo>
                  <a:pt x="1667344" y="1440611"/>
                </a:lnTo>
                <a:lnTo>
                  <a:pt x="1666875" y="1441729"/>
                </a:lnTo>
                <a:lnTo>
                  <a:pt x="1666875" y="1444358"/>
                </a:lnTo>
                <a:lnTo>
                  <a:pt x="1667344" y="1445475"/>
                </a:lnTo>
                <a:lnTo>
                  <a:pt x="1669211" y="1447342"/>
                </a:lnTo>
                <a:lnTo>
                  <a:pt x="1670329" y="1447800"/>
                </a:lnTo>
                <a:lnTo>
                  <a:pt x="1672958" y="1447800"/>
                </a:lnTo>
                <a:lnTo>
                  <a:pt x="1674075" y="1447342"/>
                </a:lnTo>
                <a:lnTo>
                  <a:pt x="1675942" y="1445475"/>
                </a:lnTo>
                <a:lnTo>
                  <a:pt x="1676400" y="1444358"/>
                </a:lnTo>
                <a:lnTo>
                  <a:pt x="1676400" y="1441729"/>
                </a:lnTo>
                <a:close/>
              </a:path>
              <a:path w="5200650" h="1447800">
                <a:moveTo>
                  <a:pt x="1676400" y="962304"/>
                </a:moveTo>
                <a:lnTo>
                  <a:pt x="1675942" y="961186"/>
                </a:lnTo>
                <a:lnTo>
                  <a:pt x="1674075" y="959319"/>
                </a:lnTo>
                <a:lnTo>
                  <a:pt x="1672958" y="958850"/>
                </a:lnTo>
                <a:lnTo>
                  <a:pt x="1670329" y="958850"/>
                </a:lnTo>
                <a:lnTo>
                  <a:pt x="1669211" y="959319"/>
                </a:lnTo>
                <a:lnTo>
                  <a:pt x="1667344" y="961186"/>
                </a:lnTo>
                <a:lnTo>
                  <a:pt x="1666875" y="962304"/>
                </a:lnTo>
                <a:lnTo>
                  <a:pt x="1666875" y="964933"/>
                </a:lnTo>
                <a:lnTo>
                  <a:pt x="1667344" y="966050"/>
                </a:lnTo>
                <a:lnTo>
                  <a:pt x="1669211" y="967917"/>
                </a:lnTo>
                <a:lnTo>
                  <a:pt x="1670329" y="968375"/>
                </a:lnTo>
                <a:lnTo>
                  <a:pt x="1672958" y="968375"/>
                </a:lnTo>
                <a:lnTo>
                  <a:pt x="1674075" y="967917"/>
                </a:lnTo>
                <a:lnTo>
                  <a:pt x="1675942" y="966050"/>
                </a:lnTo>
                <a:lnTo>
                  <a:pt x="1676400" y="964933"/>
                </a:lnTo>
                <a:lnTo>
                  <a:pt x="1676400" y="962304"/>
                </a:lnTo>
                <a:close/>
              </a:path>
              <a:path w="5200650" h="1447800">
                <a:moveTo>
                  <a:pt x="1676400" y="482879"/>
                </a:moveTo>
                <a:lnTo>
                  <a:pt x="1675942" y="481761"/>
                </a:lnTo>
                <a:lnTo>
                  <a:pt x="1674075" y="479894"/>
                </a:lnTo>
                <a:lnTo>
                  <a:pt x="1672958" y="479425"/>
                </a:lnTo>
                <a:lnTo>
                  <a:pt x="1670329" y="479425"/>
                </a:lnTo>
                <a:lnTo>
                  <a:pt x="1669211" y="479894"/>
                </a:lnTo>
                <a:lnTo>
                  <a:pt x="1667344" y="481761"/>
                </a:lnTo>
                <a:lnTo>
                  <a:pt x="1666875" y="482879"/>
                </a:lnTo>
                <a:lnTo>
                  <a:pt x="1666875" y="485508"/>
                </a:lnTo>
                <a:lnTo>
                  <a:pt x="1667344" y="486625"/>
                </a:lnTo>
                <a:lnTo>
                  <a:pt x="1669211" y="488492"/>
                </a:lnTo>
                <a:lnTo>
                  <a:pt x="1670329" y="488950"/>
                </a:lnTo>
                <a:lnTo>
                  <a:pt x="1672958" y="488950"/>
                </a:lnTo>
                <a:lnTo>
                  <a:pt x="1674075" y="488492"/>
                </a:lnTo>
                <a:lnTo>
                  <a:pt x="1675942" y="486625"/>
                </a:lnTo>
                <a:lnTo>
                  <a:pt x="1676400" y="485508"/>
                </a:lnTo>
                <a:lnTo>
                  <a:pt x="1676400" y="482879"/>
                </a:lnTo>
                <a:close/>
              </a:path>
              <a:path w="5200650" h="1447800">
                <a:moveTo>
                  <a:pt x="1676400" y="3454"/>
                </a:moveTo>
                <a:lnTo>
                  <a:pt x="1675942" y="2336"/>
                </a:lnTo>
                <a:lnTo>
                  <a:pt x="1674075" y="469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69"/>
                </a:lnTo>
                <a:lnTo>
                  <a:pt x="1667344" y="2336"/>
                </a:lnTo>
                <a:lnTo>
                  <a:pt x="1666875" y="3454"/>
                </a:lnTo>
                <a:lnTo>
                  <a:pt x="1666875" y="6083"/>
                </a:lnTo>
                <a:lnTo>
                  <a:pt x="1667344" y="7200"/>
                </a:lnTo>
                <a:lnTo>
                  <a:pt x="1669211" y="9067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67"/>
                </a:lnTo>
                <a:lnTo>
                  <a:pt x="1675942" y="7200"/>
                </a:lnTo>
                <a:lnTo>
                  <a:pt x="1676400" y="6083"/>
                </a:lnTo>
                <a:lnTo>
                  <a:pt x="1676400" y="3454"/>
                </a:lnTo>
                <a:close/>
              </a:path>
              <a:path w="5200650" h="1447800">
                <a:moveTo>
                  <a:pt x="1724025" y="1441729"/>
                </a:moveTo>
                <a:lnTo>
                  <a:pt x="1723567" y="1440611"/>
                </a:lnTo>
                <a:lnTo>
                  <a:pt x="1721700" y="1438744"/>
                </a:lnTo>
                <a:lnTo>
                  <a:pt x="1720583" y="1438275"/>
                </a:lnTo>
                <a:lnTo>
                  <a:pt x="1717954" y="1438275"/>
                </a:lnTo>
                <a:lnTo>
                  <a:pt x="1716836" y="1438744"/>
                </a:lnTo>
                <a:lnTo>
                  <a:pt x="1714969" y="1440611"/>
                </a:lnTo>
                <a:lnTo>
                  <a:pt x="1714500" y="1441729"/>
                </a:lnTo>
                <a:lnTo>
                  <a:pt x="1714500" y="1444358"/>
                </a:lnTo>
                <a:lnTo>
                  <a:pt x="1714969" y="1445475"/>
                </a:lnTo>
                <a:lnTo>
                  <a:pt x="1716836" y="1447342"/>
                </a:lnTo>
                <a:lnTo>
                  <a:pt x="1717954" y="1447800"/>
                </a:lnTo>
                <a:lnTo>
                  <a:pt x="1720583" y="1447800"/>
                </a:lnTo>
                <a:lnTo>
                  <a:pt x="1721700" y="1447342"/>
                </a:lnTo>
                <a:lnTo>
                  <a:pt x="1723567" y="1445475"/>
                </a:lnTo>
                <a:lnTo>
                  <a:pt x="1724025" y="1444358"/>
                </a:lnTo>
                <a:lnTo>
                  <a:pt x="1724025" y="1441729"/>
                </a:lnTo>
                <a:close/>
              </a:path>
              <a:path w="5200650" h="1447800">
                <a:moveTo>
                  <a:pt x="1724025" y="962304"/>
                </a:moveTo>
                <a:lnTo>
                  <a:pt x="1723567" y="961186"/>
                </a:lnTo>
                <a:lnTo>
                  <a:pt x="1721700" y="959319"/>
                </a:lnTo>
                <a:lnTo>
                  <a:pt x="1720583" y="958850"/>
                </a:lnTo>
                <a:lnTo>
                  <a:pt x="1717954" y="958850"/>
                </a:lnTo>
                <a:lnTo>
                  <a:pt x="1716836" y="959319"/>
                </a:lnTo>
                <a:lnTo>
                  <a:pt x="1714969" y="961186"/>
                </a:lnTo>
                <a:lnTo>
                  <a:pt x="1714500" y="962304"/>
                </a:lnTo>
                <a:lnTo>
                  <a:pt x="1714500" y="964933"/>
                </a:lnTo>
                <a:lnTo>
                  <a:pt x="1714969" y="966050"/>
                </a:lnTo>
                <a:lnTo>
                  <a:pt x="1716836" y="967917"/>
                </a:lnTo>
                <a:lnTo>
                  <a:pt x="1717954" y="968375"/>
                </a:lnTo>
                <a:lnTo>
                  <a:pt x="1720583" y="968375"/>
                </a:lnTo>
                <a:lnTo>
                  <a:pt x="1721700" y="967917"/>
                </a:lnTo>
                <a:lnTo>
                  <a:pt x="1723567" y="966050"/>
                </a:lnTo>
                <a:lnTo>
                  <a:pt x="1724025" y="964933"/>
                </a:lnTo>
                <a:lnTo>
                  <a:pt x="1724025" y="962304"/>
                </a:lnTo>
                <a:close/>
              </a:path>
              <a:path w="5200650" h="1447800">
                <a:moveTo>
                  <a:pt x="1724025" y="482879"/>
                </a:moveTo>
                <a:lnTo>
                  <a:pt x="1723567" y="481761"/>
                </a:lnTo>
                <a:lnTo>
                  <a:pt x="1721700" y="479894"/>
                </a:lnTo>
                <a:lnTo>
                  <a:pt x="1720583" y="479425"/>
                </a:lnTo>
                <a:lnTo>
                  <a:pt x="1717954" y="479425"/>
                </a:lnTo>
                <a:lnTo>
                  <a:pt x="1716836" y="479894"/>
                </a:lnTo>
                <a:lnTo>
                  <a:pt x="1714969" y="481761"/>
                </a:lnTo>
                <a:lnTo>
                  <a:pt x="1714500" y="482879"/>
                </a:lnTo>
                <a:lnTo>
                  <a:pt x="1714500" y="485508"/>
                </a:lnTo>
                <a:lnTo>
                  <a:pt x="1714969" y="486625"/>
                </a:lnTo>
                <a:lnTo>
                  <a:pt x="1716836" y="488492"/>
                </a:lnTo>
                <a:lnTo>
                  <a:pt x="1717954" y="488950"/>
                </a:lnTo>
                <a:lnTo>
                  <a:pt x="1720583" y="488950"/>
                </a:lnTo>
                <a:lnTo>
                  <a:pt x="1721700" y="488492"/>
                </a:lnTo>
                <a:lnTo>
                  <a:pt x="1723567" y="486625"/>
                </a:lnTo>
                <a:lnTo>
                  <a:pt x="1724025" y="485508"/>
                </a:lnTo>
                <a:lnTo>
                  <a:pt x="1724025" y="482879"/>
                </a:lnTo>
                <a:close/>
              </a:path>
              <a:path w="5200650" h="1447800">
                <a:moveTo>
                  <a:pt x="1724025" y="3454"/>
                </a:moveTo>
                <a:lnTo>
                  <a:pt x="1723567" y="2336"/>
                </a:lnTo>
                <a:lnTo>
                  <a:pt x="1721700" y="469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69"/>
                </a:lnTo>
                <a:lnTo>
                  <a:pt x="1714969" y="2336"/>
                </a:lnTo>
                <a:lnTo>
                  <a:pt x="1714500" y="3454"/>
                </a:lnTo>
                <a:lnTo>
                  <a:pt x="1714500" y="6083"/>
                </a:lnTo>
                <a:lnTo>
                  <a:pt x="1714969" y="7200"/>
                </a:lnTo>
                <a:lnTo>
                  <a:pt x="1716836" y="9067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67"/>
                </a:lnTo>
                <a:lnTo>
                  <a:pt x="1723567" y="7200"/>
                </a:lnTo>
                <a:lnTo>
                  <a:pt x="1724025" y="6083"/>
                </a:lnTo>
                <a:lnTo>
                  <a:pt x="1724025" y="3454"/>
                </a:lnTo>
                <a:close/>
              </a:path>
              <a:path w="5200650" h="1447800">
                <a:moveTo>
                  <a:pt x="1771650" y="1441729"/>
                </a:moveTo>
                <a:lnTo>
                  <a:pt x="1771192" y="1440611"/>
                </a:lnTo>
                <a:lnTo>
                  <a:pt x="1769325" y="1438744"/>
                </a:lnTo>
                <a:lnTo>
                  <a:pt x="1768208" y="1438275"/>
                </a:lnTo>
                <a:lnTo>
                  <a:pt x="1765579" y="1438275"/>
                </a:lnTo>
                <a:lnTo>
                  <a:pt x="1764461" y="1438744"/>
                </a:lnTo>
                <a:lnTo>
                  <a:pt x="1762594" y="1440611"/>
                </a:lnTo>
                <a:lnTo>
                  <a:pt x="1762125" y="1441729"/>
                </a:lnTo>
                <a:lnTo>
                  <a:pt x="1762125" y="1444358"/>
                </a:lnTo>
                <a:lnTo>
                  <a:pt x="1762594" y="1445475"/>
                </a:lnTo>
                <a:lnTo>
                  <a:pt x="1764461" y="1447342"/>
                </a:lnTo>
                <a:lnTo>
                  <a:pt x="1765579" y="1447800"/>
                </a:lnTo>
                <a:lnTo>
                  <a:pt x="1768208" y="1447800"/>
                </a:lnTo>
                <a:lnTo>
                  <a:pt x="1769325" y="1447342"/>
                </a:lnTo>
                <a:lnTo>
                  <a:pt x="1771192" y="1445475"/>
                </a:lnTo>
                <a:lnTo>
                  <a:pt x="1771650" y="1444358"/>
                </a:lnTo>
                <a:lnTo>
                  <a:pt x="1771650" y="1441729"/>
                </a:lnTo>
                <a:close/>
              </a:path>
              <a:path w="5200650" h="1447800">
                <a:moveTo>
                  <a:pt x="1771650" y="962304"/>
                </a:moveTo>
                <a:lnTo>
                  <a:pt x="1771192" y="961186"/>
                </a:lnTo>
                <a:lnTo>
                  <a:pt x="1769325" y="959319"/>
                </a:lnTo>
                <a:lnTo>
                  <a:pt x="1768208" y="958850"/>
                </a:lnTo>
                <a:lnTo>
                  <a:pt x="1765579" y="958850"/>
                </a:lnTo>
                <a:lnTo>
                  <a:pt x="1764461" y="959319"/>
                </a:lnTo>
                <a:lnTo>
                  <a:pt x="1762594" y="961186"/>
                </a:lnTo>
                <a:lnTo>
                  <a:pt x="1762125" y="962304"/>
                </a:lnTo>
                <a:lnTo>
                  <a:pt x="1762125" y="964933"/>
                </a:lnTo>
                <a:lnTo>
                  <a:pt x="1762594" y="966050"/>
                </a:lnTo>
                <a:lnTo>
                  <a:pt x="1764461" y="967917"/>
                </a:lnTo>
                <a:lnTo>
                  <a:pt x="1765579" y="968375"/>
                </a:lnTo>
                <a:lnTo>
                  <a:pt x="1768208" y="968375"/>
                </a:lnTo>
                <a:lnTo>
                  <a:pt x="1769325" y="967917"/>
                </a:lnTo>
                <a:lnTo>
                  <a:pt x="1771192" y="966050"/>
                </a:lnTo>
                <a:lnTo>
                  <a:pt x="1771650" y="964933"/>
                </a:lnTo>
                <a:lnTo>
                  <a:pt x="1771650" y="962304"/>
                </a:lnTo>
                <a:close/>
              </a:path>
              <a:path w="5200650" h="1447800">
                <a:moveTo>
                  <a:pt x="1771650" y="482879"/>
                </a:moveTo>
                <a:lnTo>
                  <a:pt x="1771192" y="481761"/>
                </a:lnTo>
                <a:lnTo>
                  <a:pt x="1769325" y="479894"/>
                </a:lnTo>
                <a:lnTo>
                  <a:pt x="1768208" y="479425"/>
                </a:lnTo>
                <a:lnTo>
                  <a:pt x="1765579" y="479425"/>
                </a:lnTo>
                <a:lnTo>
                  <a:pt x="1764461" y="479894"/>
                </a:lnTo>
                <a:lnTo>
                  <a:pt x="1762594" y="481761"/>
                </a:lnTo>
                <a:lnTo>
                  <a:pt x="1762125" y="482879"/>
                </a:lnTo>
                <a:lnTo>
                  <a:pt x="1762125" y="485508"/>
                </a:lnTo>
                <a:lnTo>
                  <a:pt x="1762594" y="486625"/>
                </a:lnTo>
                <a:lnTo>
                  <a:pt x="1764461" y="488492"/>
                </a:lnTo>
                <a:lnTo>
                  <a:pt x="1765579" y="488950"/>
                </a:lnTo>
                <a:lnTo>
                  <a:pt x="1768208" y="488950"/>
                </a:lnTo>
                <a:lnTo>
                  <a:pt x="1769325" y="488492"/>
                </a:lnTo>
                <a:lnTo>
                  <a:pt x="1771192" y="486625"/>
                </a:lnTo>
                <a:lnTo>
                  <a:pt x="1771650" y="485508"/>
                </a:lnTo>
                <a:lnTo>
                  <a:pt x="1771650" y="482879"/>
                </a:lnTo>
                <a:close/>
              </a:path>
              <a:path w="5200650" h="1447800">
                <a:moveTo>
                  <a:pt x="1771650" y="3454"/>
                </a:moveTo>
                <a:lnTo>
                  <a:pt x="1771192" y="2336"/>
                </a:lnTo>
                <a:lnTo>
                  <a:pt x="1769325" y="469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69"/>
                </a:lnTo>
                <a:lnTo>
                  <a:pt x="1762594" y="2336"/>
                </a:lnTo>
                <a:lnTo>
                  <a:pt x="1762125" y="3454"/>
                </a:lnTo>
                <a:lnTo>
                  <a:pt x="1762125" y="6083"/>
                </a:lnTo>
                <a:lnTo>
                  <a:pt x="1762594" y="7200"/>
                </a:lnTo>
                <a:lnTo>
                  <a:pt x="1764461" y="9067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67"/>
                </a:lnTo>
                <a:lnTo>
                  <a:pt x="1771192" y="7200"/>
                </a:lnTo>
                <a:lnTo>
                  <a:pt x="1771650" y="6083"/>
                </a:lnTo>
                <a:lnTo>
                  <a:pt x="1771650" y="3454"/>
                </a:lnTo>
                <a:close/>
              </a:path>
              <a:path w="5200650" h="1447800">
                <a:moveTo>
                  <a:pt x="1819275" y="1441729"/>
                </a:moveTo>
                <a:lnTo>
                  <a:pt x="1818817" y="1440611"/>
                </a:lnTo>
                <a:lnTo>
                  <a:pt x="1816950" y="1438744"/>
                </a:lnTo>
                <a:lnTo>
                  <a:pt x="1815833" y="1438275"/>
                </a:lnTo>
                <a:lnTo>
                  <a:pt x="1813204" y="1438275"/>
                </a:lnTo>
                <a:lnTo>
                  <a:pt x="1812086" y="1438744"/>
                </a:lnTo>
                <a:lnTo>
                  <a:pt x="1810219" y="1440611"/>
                </a:lnTo>
                <a:lnTo>
                  <a:pt x="1809750" y="1441729"/>
                </a:lnTo>
                <a:lnTo>
                  <a:pt x="1809750" y="1444358"/>
                </a:lnTo>
                <a:lnTo>
                  <a:pt x="1810219" y="1445475"/>
                </a:lnTo>
                <a:lnTo>
                  <a:pt x="1812086" y="1447342"/>
                </a:lnTo>
                <a:lnTo>
                  <a:pt x="1813204" y="1447800"/>
                </a:lnTo>
                <a:lnTo>
                  <a:pt x="1815833" y="1447800"/>
                </a:lnTo>
                <a:lnTo>
                  <a:pt x="1816950" y="1447342"/>
                </a:lnTo>
                <a:lnTo>
                  <a:pt x="1818817" y="1445475"/>
                </a:lnTo>
                <a:lnTo>
                  <a:pt x="1819275" y="1444358"/>
                </a:lnTo>
                <a:lnTo>
                  <a:pt x="1819275" y="1441729"/>
                </a:lnTo>
                <a:close/>
              </a:path>
              <a:path w="5200650" h="1447800">
                <a:moveTo>
                  <a:pt x="1819275" y="962304"/>
                </a:moveTo>
                <a:lnTo>
                  <a:pt x="1818817" y="961186"/>
                </a:lnTo>
                <a:lnTo>
                  <a:pt x="1816950" y="959319"/>
                </a:lnTo>
                <a:lnTo>
                  <a:pt x="1815833" y="958850"/>
                </a:lnTo>
                <a:lnTo>
                  <a:pt x="1813204" y="958850"/>
                </a:lnTo>
                <a:lnTo>
                  <a:pt x="1812086" y="959319"/>
                </a:lnTo>
                <a:lnTo>
                  <a:pt x="1810219" y="961186"/>
                </a:lnTo>
                <a:lnTo>
                  <a:pt x="1809750" y="962304"/>
                </a:lnTo>
                <a:lnTo>
                  <a:pt x="1809750" y="964933"/>
                </a:lnTo>
                <a:lnTo>
                  <a:pt x="1810219" y="966050"/>
                </a:lnTo>
                <a:lnTo>
                  <a:pt x="1812086" y="967917"/>
                </a:lnTo>
                <a:lnTo>
                  <a:pt x="1813204" y="968375"/>
                </a:lnTo>
                <a:lnTo>
                  <a:pt x="1815833" y="968375"/>
                </a:lnTo>
                <a:lnTo>
                  <a:pt x="1816950" y="967917"/>
                </a:lnTo>
                <a:lnTo>
                  <a:pt x="1818817" y="966050"/>
                </a:lnTo>
                <a:lnTo>
                  <a:pt x="1819275" y="964933"/>
                </a:lnTo>
                <a:lnTo>
                  <a:pt x="1819275" y="962304"/>
                </a:lnTo>
                <a:close/>
              </a:path>
              <a:path w="5200650" h="1447800">
                <a:moveTo>
                  <a:pt x="1819275" y="482879"/>
                </a:moveTo>
                <a:lnTo>
                  <a:pt x="1818817" y="481761"/>
                </a:lnTo>
                <a:lnTo>
                  <a:pt x="1816950" y="479894"/>
                </a:lnTo>
                <a:lnTo>
                  <a:pt x="1815833" y="479425"/>
                </a:lnTo>
                <a:lnTo>
                  <a:pt x="1813204" y="479425"/>
                </a:lnTo>
                <a:lnTo>
                  <a:pt x="1812086" y="479894"/>
                </a:lnTo>
                <a:lnTo>
                  <a:pt x="1810219" y="481761"/>
                </a:lnTo>
                <a:lnTo>
                  <a:pt x="1809750" y="482879"/>
                </a:lnTo>
                <a:lnTo>
                  <a:pt x="1809750" y="485508"/>
                </a:lnTo>
                <a:lnTo>
                  <a:pt x="1810219" y="486625"/>
                </a:lnTo>
                <a:lnTo>
                  <a:pt x="1812086" y="488492"/>
                </a:lnTo>
                <a:lnTo>
                  <a:pt x="1813204" y="488950"/>
                </a:lnTo>
                <a:lnTo>
                  <a:pt x="1815833" y="488950"/>
                </a:lnTo>
                <a:lnTo>
                  <a:pt x="1816950" y="488492"/>
                </a:lnTo>
                <a:lnTo>
                  <a:pt x="1818817" y="486625"/>
                </a:lnTo>
                <a:lnTo>
                  <a:pt x="1819275" y="485508"/>
                </a:lnTo>
                <a:lnTo>
                  <a:pt x="1819275" y="482879"/>
                </a:lnTo>
                <a:close/>
              </a:path>
              <a:path w="5200650" h="1447800">
                <a:moveTo>
                  <a:pt x="1819275" y="3454"/>
                </a:moveTo>
                <a:lnTo>
                  <a:pt x="1818817" y="2336"/>
                </a:lnTo>
                <a:lnTo>
                  <a:pt x="1816950" y="469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69"/>
                </a:lnTo>
                <a:lnTo>
                  <a:pt x="1810219" y="2336"/>
                </a:lnTo>
                <a:lnTo>
                  <a:pt x="1809750" y="3454"/>
                </a:lnTo>
                <a:lnTo>
                  <a:pt x="1809750" y="6083"/>
                </a:lnTo>
                <a:lnTo>
                  <a:pt x="1810219" y="7200"/>
                </a:lnTo>
                <a:lnTo>
                  <a:pt x="1812086" y="9067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67"/>
                </a:lnTo>
                <a:lnTo>
                  <a:pt x="1818817" y="7200"/>
                </a:lnTo>
                <a:lnTo>
                  <a:pt x="1819275" y="6083"/>
                </a:lnTo>
                <a:lnTo>
                  <a:pt x="1819275" y="3454"/>
                </a:lnTo>
                <a:close/>
              </a:path>
              <a:path w="5200650" h="1447800">
                <a:moveTo>
                  <a:pt x="1866900" y="1441729"/>
                </a:moveTo>
                <a:lnTo>
                  <a:pt x="1866442" y="1440611"/>
                </a:lnTo>
                <a:lnTo>
                  <a:pt x="1864575" y="1438744"/>
                </a:lnTo>
                <a:lnTo>
                  <a:pt x="1863458" y="1438275"/>
                </a:lnTo>
                <a:lnTo>
                  <a:pt x="1860829" y="1438275"/>
                </a:lnTo>
                <a:lnTo>
                  <a:pt x="1859711" y="1438744"/>
                </a:lnTo>
                <a:lnTo>
                  <a:pt x="1857844" y="1440611"/>
                </a:lnTo>
                <a:lnTo>
                  <a:pt x="1857375" y="1441729"/>
                </a:lnTo>
                <a:lnTo>
                  <a:pt x="1857375" y="1444358"/>
                </a:lnTo>
                <a:lnTo>
                  <a:pt x="1857844" y="1445475"/>
                </a:lnTo>
                <a:lnTo>
                  <a:pt x="1859711" y="1447342"/>
                </a:lnTo>
                <a:lnTo>
                  <a:pt x="1860829" y="1447800"/>
                </a:lnTo>
                <a:lnTo>
                  <a:pt x="1863458" y="1447800"/>
                </a:lnTo>
                <a:lnTo>
                  <a:pt x="1864575" y="1447342"/>
                </a:lnTo>
                <a:lnTo>
                  <a:pt x="1866442" y="1445475"/>
                </a:lnTo>
                <a:lnTo>
                  <a:pt x="1866900" y="1444358"/>
                </a:lnTo>
                <a:lnTo>
                  <a:pt x="1866900" y="1441729"/>
                </a:lnTo>
                <a:close/>
              </a:path>
              <a:path w="5200650" h="1447800">
                <a:moveTo>
                  <a:pt x="1866900" y="962304"/>
                </a:moveTo>
                <a:lnTo>
                  <a:pt x="1866442" y="961186"/>
                </a:lnTo>
                <a:lnTo>
                  <a:pt x="1864575" y="959319"/>
                </a:lnTo>
                <a:lnTo>
                  <a:pt x="1863458" y="958850"/>
                </a:lnTo>
                <a:lnTo>
                  <a:pt x="1860829" y="958850"/>
                </a:lnTo>
                <a:lnTo>
                  <a:pt x="1859711" y="959319"/>
                </a:lnTo>
                <a:lnTo>
                  <a:pt x="1857844" y="961186"/>
                </a:lnTo>
                <a:lnTo>
                  <a:pt x="1857375" y="962304"/>
                </a:lnTo>
                <a:lnTo>
                  <a:pt x="1857375" y="964933"/>
                </a:lnTo>
                <a:lnTo>
                  <a:pt x="1857844" y="966050"/>
                </a:lnTo>
                <a:lnTo>
                  <a:pt x="1859711" y="967917"/>
                </a:lnTo>
                <a:lnTo>
                  <a:pt x="1860829" y="968375"/>
                </a:lnTo>
                <a:lnTo>
                  <a:pt x="1863458" y="968375"/>
                </a:lnTo>
                <a:lnTo>
                  <a:pt x="1864575" y="967917"/>
                </a:lnTo>
                <a:lnTo>
                  <a:pt x="1866442" y="966050"/>
                </a:lnTo>
                <a:lnTo>
                  <a:pt x="1866900" y="964933"/>
                </a:lnTo>
                <a:lnTo>
                  <a:pt x="1866900" y="962304"/>
                </a:lnTo>
                <a:close/>
              </a:path>
              <a:path w="5200650" h="1447800">
                <a:moveTo>
                  <a:pt x="1866900" y="482879"/>
                </a:moveTo>
                <a:lnTo>
                  <a:pt x="1866442" y="481761"/>
                </a:lnTo>
                <a:lnTo>
                  <a:pt x="1864575" y="479894"/>
                </a:lnTo>
                <a:lnTo>
                  <a:pt x="1863458" y="479425"/>
                </a:lnTo>
                <a:lnTo>
                  <a:pt x="1860829" y="479425"/>
                </a:lnTo>
                <a:lnTo>
                  <a:pt x="1859711" y="479894"/>
                </a:lnTo>
                <a:lnTo>
                  <a:pt x="1857844" y="481761"/>
                </a:lnTo>
                <a:lnTo>
                  <a:pt x="1857375" y="482879"/>
                </a:lnTo>
                <a:lnTo>
                  <a:pt x="1857375" y="485508"/>
                </a:lnTo>
                <a:lnTo>
                  <a:pt x="1857844" y="486625"/>
                </a:lnTo>
                <a:lnTo>
                  <a:pt x="1859711" y="488492"/>
                </a:lnTo>
                <a:lnTo>
                  <a:pt x="1860829" y="488950"/>
                </a:lnTo>
                <a:lnTo>
                  <a:pt x="1863458" y="488950"/>
                </a:lnTo>
                <a:lnTo>
                  <a:pt x="1864575" y="488492"/>
                </a:lnTo>
                <a:lnTo>
                  <a:pt x="1866442" y="486625"/>
                </a:lnTo>
                <a:lnTo>
                  <a:pt x="1866900" y="485508"/>
                </a:lnTo>
                <a:lnTo>
                  <a:pt x="1866900" y="482879"/>
                </a:lnTo>
                <a:close/>
              </a:path>
              <a:path w="5200650" h="1447800">
                <a:moveTo>
                  <a:pt x="1866900" y="3454"/>
                </a:moveTo>
                <a:lnTo>
                  <a:pt x="1866442" y="2336"/>
                </a:lnTo>
                <a:lnTo>
                  <a:pt x="1864575" y="469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69"/>
                </a:lnTo>
                <a:lnTo>
                  <a:pt x="1857844" y="2336"/>
                </a:lnTo>
                <a:lnTo>
                  <a:pt x="1857375" y="3454"/>
                </a:lnTo>
                <a:lnTo>
                  <a:pt x="1857375" y="6083"/>
                </a:lnTo>
                <a:lnTo>
                  <a:pt x="1857844" y="7200"/>
                </a:lnTo>
                <a:lnTo>
                  <a:pt x="1859711" y="9067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67"/>
                </a:lnTo>
                <a:lnTo>
                  <a:pt x="1866442" y="7200"/>
                </a:lnTo>
                <a:lnTo>
                  <a:pt x="1866900" y="6083"/>
                </a:lnTo>
                <a:lnTo>
                  <a:pt x="1866900" y="3454"/>
                </a:lnTo>
                <a:close/>
              </a:path>
              <a:path w="5200650" h="1447800">
                <a:moveTo>
                  <a:pt x="1914525" y="1441729"/>
                </a:moveTo>
                <a:lnTo>
                  <a:pt x="1914067" y="1440611"/>
                </a:lnTo>
                <a:lnTo>
                  <a:pt x="1912200" y="1438744"/>
                </a:lnTo>
                <a:lnTo>
                  <a:pt x="1911083" y="1438275"/>
                </a:lnTo>
                <a:lnTo>
                  <a:pt x="1908454" y="1438275"/>
                </a:lnTo>
                <a:lnTo>
                  <a:pt x="1907336" y="1438744"/>
                </a:lnTo>
                <a:lnTo>
                  <a:pt x="1905469" y="1440611"/>
                </a:lnTo>
                <a:lnTo>
                  <a:pt x="1905000" y="1441729"/>
                </a:lnTo>
                <a:lnTo>
                  <a:pt x="1905000" y="1444358"/>
                </a:lnTo>
                <a:lnTo>
                  <a:pt x="1905469" y="1445475"/>
                </a:lnTo>
                <a:lnTo>
                  <a:pt x="1907336" y="1447342"/>
                </a:lnTo>
                <a:lnTo>
                  <a:pt x="1908454" y="1447800"/>
                </a:lnTo>
                <a:lnTo>
                  <a:pt x="1911083" y="1447800"/>
                </a:lnTo>
                <a:lnTo>
                  <a:pt x="1912200" y="1447342"/>
                </a:lnTo>
                <a:lnTo>
                  <a:pt x="1914067" y="1445475"/>
                </a:lnTo>
                <a:lnTo>
                  <a:pt x="1914525" y="1444358"/>
                </a:lnTo>
                <a:lnTo>
                  <a:pt x="1914525" y="1441729"/>
                </a:lnTo>
                <a:close/>
              </a:path>
              <a:path w="5200650" h="1447800">
                <a:moveTo>
                  <a:pt x="1914525" y="962304"/>
                </a:moveTo>
                <a:lnTo>
                  <a:pt x="1914067" y="961186"/>
                </a:lnTo>
                <a:lnTo>
                  <a:pt x="1912200" y="959319"/>
                </a:lnTo>
                <a:lnTo>
                  <a:pt x="1911083" y="958850"/>
                </a:lnTo>
                <a:lnTo>
                  <a:pt x="1908454" y="958850"/>
                </a:lnTo>
                <a:lnTo>
                  <a:pt x="1907336" y="959319"/>
                </a:lnTo>
                <a:lnTo>
                  <a:pt x="1905469" y="961186"/>
                </a:lnTo>
                <a:lnTo>
                  <a:pt x="1905000" y="962304"/>
                </a:lnTo>
                <a:lnTo>
                  <a:pt x="1905000" y="964933"/>
                </a:lnTo>
                <a:lnTo>
                  <a:pt x="1905469" y="966050"/>
                </a:lnTo>
                <a:lnTo>
                  <a:pt x="1907336" y="967917"/>
                </a:lnTo>
                <a:lnTo>
                  <a:pt x="1908454" y="968375"/>
                </a:lnTo>
                <a:lnTo>
                  <a:pt x="1911083" y="968375"/>
                </a:lnTo>
                <a:lnTo>
                  <a:pt x="1912200" y="967917"/>
                </a:lnTo>
                <a:lnTo>
                  <a:pt x="1914067" y="966050"/>
                </a:lnTo>
                <a:lnTo>
                  <a:pt x="1914525" y="964933"/>
                </a:lnTo>
                <a:lnTo>
                  <a:pt x="1914525" y="962304"/>
                </a:lnTo>
                <a:close/>
              </a:path>
              <a:path w="5200650" h="1447800">
                <a:moveTo>
                  <a:pt x="1914525" y="482879"/>
                </a:moveTo>
                <a:lnTo>
                  <a:pt x="1914067" y="481761"/>
                </a:lnTo>
                <a:lnTo>
                  <a:pt x="1912200" y="479894"/>
                </a:lnTo>
                <a:lnTo>
                  <a:pt x="1911083" y="479425"/>
                </a:lnTo>
                <a:lnTo>
                  <a:pt x="1908454" y="479425"/>
                </a:lnTo>
                <a:lnTo>
                  <a:pt x="1907336" y="479894"/>
                </a:lnTo>
                <a:lnTo>
                  <a:pt x="1905469" y="481761"/>
                </a:lnTo>
                <a:lnTo>
                  <a:pt x="1905000" y="482879"/>
                </a:lnTo>
                <a:lnTo>
                  <a:pt x="1905000" y="485508"/>
                </a:lnTo>
                <a:lnTo>
                  <a:pt x="1905469" y="486625"/>
                </a:lnTo>
                <a:lnTo>
                  <a:pt x="1907336" y="488492"/>
                </a:lnTo>
                <a:lnTo>
                  <a:pt x="1908454" y="488950"/>
                </a:lnTo>
                <a:lnTo>
                  <a:pt x="1911083" y="488950"/>
                </a:lnTo>
                <a:lnTo>
                  <a:pt x="1912200" y="488492"/>
                </a:lnTo>
                <a:lnTo>
                  <a:pt x="1914067" y="486625"/>
                </a:lnTo>
                <a:lnTo>
                  <a:pt x="1914525" y="485508"/>
                </a:lnTo>
                <a:lnTo>
                  <a:pt x="1914525" y="482879"/>
                </a:lnTo>
                <a:close/>
              </a:path>
              <a:path w="5200650" h="1447800">
                <a:moveTo>
                  <a:pt x="1914525" y="3454"/>
                </a:moveTo>
                <a:lnTo>
                  <a:pt x="1914067" y="2336"/>
                </a:lnTo>
                <a:lnTo>
                  <a:pt x="1912200" y="469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69"/>
                </a:lnTo>
                <a:lnTo>
                  <a:pt x="1905469" y="2336"/>
                </a:lnTo>
                <a:lnTo>
                  <a:pt x="1905000" y="3454"/>
                </a:lnTo>
                <a:lnTo>
                  <a:pt x="1905000" y="6083"/>
                </a:lnTo>
                <a:lnTo>
                  <a:pt x="1905469" y="7200"/>
                </a:lnTo>
                <a:lnTo>
                  <a:pt x="1907336" y="9067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67"/>
                </a:lnTo>
                <a:lnTo>
                  <a:pt x="1914067" y="7200"/>
                </a:lnTo>
                <a:lnTo>
                  <a:pt x="1914525" y="6083"/>
                </a:lnTo>
                <a:lnTo>
                  <a:pt x="1914525" y="3454"/>
                </a:lnTo>
                <a:close/>
              </a:path>
              <a:path w="5200650" h="1447800">
                <a:moveTo>
                  <a:pt x="1962150" y="1441729"/>
                </a:moveTo>
                <a:lnTo>
                  <a:pt x="1961692" y="1440611"/>
                </a:lnTo>
                <a:lnTo>
                  <a:pt x="1959825" y="1438744"/>
                </a:lnTo>
                <a:lnTo>
                  <a:pt x="1958708" y="1438275"/>
                </a:lnTo>
                <a:lnTo>
                  <a:pt x="1956079" y="1438275"/>
                </a:lnTo>
                <a:lnTo>
                  <a:pt x="1954961" y="1438744"/>
                </a:lnTo>
                <a:lnTo>
                  <a:pt x="1953094" y="1440611"/>
                </a:lnTo>
                <a:lnTo>
                  <a:pt x="1952625" y="1441729"/>
                </a:lnTo>
                <a:lnTo>
                  <a:pt x="1952625" y="1444358"/>
                </a:lnTo>
                <a:lnTo>
                  <a:pt x="1953094" y="1445475"/>
                </a:lnTo>
                <a:lnTo>
                  <a:pt x="1954961" y="1447342"/>
                </a:lnTo>
                <a:lnTo>
                  <a:pt x="1956079" y="1447800"/>
                </a:lnTo>
                <a:lnTo>
                  <a:pt x="1958708" y="1447800"/>
                </a:lnTo>
                <a:lnTo>
                  <a:pt x="1959825" y="1447342"/>
                </a:lnTo>
                <a:lnTo>
                  <a:pt x="1961692" y="1445475"/>
                </a:lnTo>
                <a:lnTo>
                  <a:pt x="1962150" y="1444358"/>
                </a:lnTo>
                <a:lnTo>
                  <a:pt x="1962150" y="1441729"/>
                </a:lnTo>
                <a:close/>
              </a:path>
              <a:path w="5200650" h="1447800">
                <a:moveTo>
                  <a:pt x="1962150" y="962304"/>
                </a:moveTo>
                <a:lnTo>
                  <a:pt x="1961692" y="961186"/>
                </a:lnTo>
                <a:lnTo>
                  <a:pt x="1959825" y="959319"/>
                </a:lnTo>
                <a:lnTo>
                  <a:pt x="1958708" y="958850"/>
                </a:lnTo>
                <a:lnTo>
                  <a:pt x="1956079" y="958850"/>
                </a:lnTo>
                <a:lnTo>
                  <a:pt x="1954961" y="959319"/>
                </a:lnTo>
                <a:lnTo>
                  <a:pt x="1953094" y="961186"/>
                </a:lnTo>
                <a:lnTo>
                  <a:pt x="1952625" y="962304"/>
                </a:lnTo>
                <a:lnTo>
                  <a:pt x="1952625" y="964933"/>
                </a:lnTo>
                <a:lnTo>
                  <a:pt x="1953094" y="966050"/>
                </a:lnTo>
                <a:lnTo>
                  <a:pt x="1954961" y="967917"/>
                </a:lnTo>
                <a:lnTo>
                  <a:pt x="1956079" y="968375"/>
                </a:lnTo>
                <a:lnTo>
                  <a:pt x="1958708" y="968375"/>
                </a:lnTo>
                <a:lnTo>
                  <a:pt x="1959825" y="967917"/>
                </a:lnTo>
                <a:lnTo>
                  <a:pt x="1961692" y="966050"/>
                </a:lnTo>
                <a:lnTo>
                  <a:pt x="1962150" y="964933"/>
                </a:lnTo>
                <a:lnTo>
                  <a:pt x="1962150" y="962304"/>
                </a:lnTo>
                <a:close/>
              </a:path>
              <a:path w="5200650" h="1447800">
                <a:moveTo>
                  <a:pt x="1962150" y="482879"/>
                </a:moveTo>
                <a:lnTo>
                  <a:pt x="1961692" y="481761"/>
                </a:lnTo>
                <a:lnTo>
                  <a:pt x="1959825" y="479894"/>
                </a:lnTo>
                <a:lnTo>
                  <a:pt x="1958708" y="479425"/>
                </a:lnTo>
                <a:lnTo>
                  <a:pt x="1956079" y="479425"/>
                </a:lnTo>
                <a:lnTo>
                  <a:pt x="1954961" y="479894"/>
                </a:lnTo>
                <a:lnTo>
                  <a:pt x="1953094" y="481761"/>
                </a:lnTo>
                <a:lnTo>
                  <a:pt x="1952625" y="482879"/>
                </a:lnTo>
                <a:lnTo>
                  <a:pt x="1952625" y="485508"/>
                </a:lnTo>
                <a:lnTo>
                  <a:pt x="1953094" y="486625"/>
                </a:lnTo>
                <a:lnTo>
                  <a:pt x="1954961" y="488492"/>
                </a:lnTo>
                <a:lnTo>
                  <a:pt x="1956079" y="488950"/>
                </a:lnTo>
                <a:lnTo>
                  <a:pt x="1958708" y="488950"/>
                </a:lnTo>
                <a:lnTo>
                  <a:pt x="1959825" y="488492"/>
                </a:lnTo>
                <a:lnTo>
                  <a:pt x="1961692" y="486625"/>
                </a:lnTo>
                <a:lnTo>
                  <a:pt x="1962150" y="485508"/>
                </a:lnTo>
                <a:lnTo>
                  <a:pt x="1962150" y="482879"/>
                </a:lnTo>
                <a:close/>
              </a:path>
              <a:path w="5200650" h="1447800">
                <a:moveTo>
                  <a:pt x="1962150" y="3454"/>
                </a:moveTo>
                <a:lnTo>
                  <a:pt x="1961692" y="2336"/>
                </a:lnTo>
                <a:lnTo>
                  <a:pt x="1959825" y="469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69"/>
                </a:lnTo>
                <a:lnTo>
                  <a:pt x="1953094" y="2336"/>
                </a:lnTo>
                <a:lnTo>
                  <a:pt x="1952625" y="3454"/>
                </a:lnTo>
                <a:lnTo>
                  <a:pt x="1952625" y="6083"/>
                </a:lnTo>
                <a:lnTo>
                  <a:pt x="1953094" y="7200"/>
                </a:lnTo>
                <a:lnTo>
                  <a:pt x="1954961" y="9067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67"/>
                </a:lnTo>
                <a:lnTo>
                  <a:pt x="1961692" y="7200"/>
                </a:lnTo>
                <a:lnTo>
                  <a:pt x="1962150" y="6083"/>
                </a:lnTo>
                <a:lnTo>
                  <a:pt x="1962150" y="3454"/>
                </a:lnTo>
                <a:close/>
              </a:path>
              <a:path w="5200650" h="1447800">
                <a:moveTo>
                  <a:pt x="2009775" y="1441729"/>
                </a:moveTo>
                <a:lnTo>
                  <a:pt x="2009317" y="1440611"/>
                </a:lnTo>
                <a:lnTo>
                  <a:pt x="2007450" y="1438744"/>
                </a:lnTo>
                <a:lnTo>
                  <a:pt x="2006333" y="1438275"/>
                </a:lnTo>
                <a:lnTo>
                  <a:pt x="2003704" y="1438275"/>
                </a:lnTo>
                <a:lnTo>
                  <a:pt x="2002586" y="1438744"/>
                </a:lnTo>
                <a:lnTo>
                  <a:pt x="2000719" y="1440611"/>
                </a:lnTo>
                <a:lnTo>
                  <a:pt x="2000250" y="1441729"/>
                </a:lnTo>
                <a:lnTo>
                  <a:pt x="2000250" y="1444358"/>
                </a:lnTo>
                <a:lnTo>
                  <a:pt x="2000719" y="1445475"/>
                </a:lnTo>
                <a:lnTo>
                  <a:pt x="2002586" y="1447342"/>
                </a:lnTo>
                <a:lnTo>
                  <a:pt x="2003704" y="1447800"/>
                </a:lnTo>
                <a:lnTo>
                  <a:pt x="2006333" y="1447800"/>
                </a:lnTo>
                <a:lnTo>
                  <a:pt x="2007450" y="1447342"/>
                </a:lnTo>
                <a:lnTo>
                  <a:pt x="2009317" y="1445475"/>
                </a:lnTo>
                <a:lnTo>
                  <a:pt x="2009775" y="1444358"/>
                </a:lnTo>
                <a:lnTo>
                  <a:pt x="2009775" y="1441729"/>
                </a:lnTo>
                <a:close/>
              </a:path>
              <a:path w="5200650" h="1447800">
                <a:moveTo>
                  <a:pt x="2009775" y="962304"/>
                </a:moveTo>
                <a:lnTo>
                  <a:pt x="2009317" y="961186"/>
                </a:lnTo>
                <a:lnTo>
                  <a:pt x="2007450" y="959319"/>
                </a:lnTo>
                <a:lnTo>
                  <a:pt x="2006333" y="958850"/>
                </a:lnTo>
                <a:lnTo>
                  <a:pt x="2003704" y="958850"/>
                </a:lnTo>
                <a:lnTo>
                  <a:pt x="2002586" y="959319"/>
                </a:lnTo>
                <a:lnTo>
                  <a:pt x="2000719" y="961186"/>
                </a:lnTo>
                <a:lnTo>
                  <a:pt x="2000250" y="962304"/>
                </a:lnTo>
                <a:lnTo>
                  <a:pt x="2000250" y="964933"/>
                </a:lnTo>
                <a:lnTo>
                  <a:pt x="2000719" y="966050"/>
                </a:lnTo>
                <a:lnTo>
                  <a:pt x="2002586" y="967917"/>
                </a:lnTo>
                <a:lnTo>
                  <a:pt x="2003704" y="968375"/>
                </a:lnTo>
                <a:lnTo>
                  <a:pt x="2006333" y="968375"/>
                </a:lnTo>
                <a:lnTo>
                  <a:pt x="2007450" y="967917"/>
                </a:lnTo>
                <a:lnTo>
                  <a:pt x="2009317" y="966050"/>
                </a:lnTo>
                <a:lnTo>
                  <a:pt x="2009775" y="964933"/>
                </a:lnTo>
                <a:lnTo>
                  <a:pt x="2009775" y="962304"/>
                </a:lnTo>
                <a:close/>
              </a:path>
              <a:path w="5200650" h="1447800">
                <a:moveTo>
                  <a:pt x="2009775" y="482879"/>
                </a:moveTo>
                <a:lnTo>
                  <a:pt x="2009317" y="481761"/>
                </a:lnTo>
                <a:lnTo>
                  <a:pt x="2007450" y="479894"/>
                </a:lnTo>
                <a:lnTo>
                  <a:pt x="2006333" y="479425"/>
                </a:lnTo>
                <a:lnTo>
                  <a:pt x="2003704" y="479425"/>
                </a:lnTo>
                <a:lnTo>
                  <a:pt x="2002586" y="479894"/>
                </a:lnTo>
                <a:lnTo>
                  <a:pt x="2000719" y="481761"/>
                </a:lnTo>
                <a:lnTo>
                  <a:pt x="2000250" y="482879"/>
                </a:lnTo>
                <a:lnTo>
                  <a:pt x="2000250" y="485508"/>
                </a:lnTo>
                <a:lnTo>
                  <a:pt x="2000719" y="486625"/>
                </a:lnTo>
                <a:lnTo>
                  <a:pt x="2002586" y="488492"/>
                </a:lnTo>
                <a:lnTo>
                  <a:pt x="2003704" y="488950"/>
                </a:lnTo>
                <a:lnTo>
                  <a:pt x="2006333" y="488950"/>
                </a:lnTo>
                <a:lnTo>
                  <a:pt x="2007450" y="488492"/>
                </a:lnTo>
                <a:lnTo>
                  <a:pt x="2009317" y="486625"/>
                </a:lnTo>
                <a:lnTo>
                  <a:pt x="2009775" y="485508"/>
                </a:lnTo>
                <a:lnTo>
                  <a:pt x="2009775" y="482879"/>
                </a:lnTo>
                <a:close/>
              </a:path>
              <a:path w="5200650" h="1447800">
                <a:moveTo>
                  <a:pt x="2009775" y="3454"/>
                </a:moveTo>
                <a:lnTo>
                  <a:pt x="2009317" y="2336"/>
                </a:lnTo>
                <a:lnTo>
                  <a:pt x="2007450" y="469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69"/>
                </a:lnTo>
                <a:lnTo>
                  <a:pt x="2000719" y="2336"/>
                </a:lnTo>
                <a:lnTo>
                  <a:pt x="2000250" y="3454"/>
                </a:lnTo>
                <a:lnTo>
                  <a:pt x="2000250" y="6083"/>
                </a:lnTo>
                <a:lnTo>
                  <a:pt x="2000719" y="7200"/>
                </a:lnTo>
                <a:lnTo>
                  <a:pt x="2002586" y="9067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67"/>
                </a:lnTo>
                <a:lnTo>
                  <a:pt x="2009317" y="7200"/>
                </a:lnTo>
                <a:lnTo>
                  <a:pt x="2009775" y="6083"/>
                </a:lnTo>
                <a:lnTo>
                  <a:pt x="2009775" y="3454"/>
                </a:lnTo>
                <a:close/>
              </a:path>
              <a:path w="5200650" h="1447800">
                <a:moveTo>
                  <a:pt x="2057400" y="1441729"/>
                </a:moveTo>
                <a:lnTo>
                  <a:pt x="2056942" y="1440611"/>
                </a:lnTo>
                <a:lnTo>
                  <a:pt x="2055075" y="1438744"/>
                </a:lnTo>
                <a:lnTo>
                  <a:pt x="2053958" y="1438275"/>
                </a:lnTo>
                <a:lnTo>
                  <a:pt x="2051329" y="1438275"/>
                </a:lnTo>
                <a:lnTo>
                  <a:pt x="2050211" y="1438744"/>
                </a:lnTo>
                <a:lnTo>
                  <a:pt x="2048344" y="1440611"/>
                </a:lnTo>
                <a:lnTo>
                  <a:pt x="2047875" y="1441729"/>
                </a:lnTo>
                <a:lnTo>
                  <a:pt x="2047875" y="1444358"/>
                </a:lnTo>
                <a:lnTo>
                  <a:pt x="2048344" y="1445475"/>
                </a:lnTo>
                <a:lnTo>
                  <a:pt x="2050211" y="1447342"/>
                </a:lnTo>
                <a:lnTo>
                  <a:pt x="2051329" y="1447800"/>
                </a:lnTo>
                <a:lnTo>
                  <a:pt x="2053958" y="1447800"/>
                </a:lnTo>
                <a:lnTo>
                  <a:pt x="2055075" y="1447342"/>
                </a:lnTo>
                <a:lnTo>
                  <a:pt x="2056942" y="1445475"/>
                </a:lnTo>
                <a:lnTo>
                  <a:pt x="2057400" y="1444358"/>
                </a:lnTo>
                <a:lnTo>
                  <a:pt x="2057400" y="1441729"/>
                </a:lnTo>
                <a:close/>
              </a:path>
              <a:path w="5200650" h="1447800">
                <a:moveTo>
                  <a:pt x="2057400" y="962304"/>
                </a:moveTo>
                <a:lnTo>
                  <a:pt x="2056942" y="961186"/>
                </a:lnTo>
                <a:lnTo>
                  <a:pt x="2055075" y="959319"/>
                </a:lnTo>
                <a:lnTo>
                  <a:pt x="2053958" y="958850"/>
                </a:lnTo>
                <a:lnTo>
                  <a:pt x="2051329" y="958850"/>
                </a:lnTo>
                <a:lnTo>
                  <a:pt x="2050211" y="959319"/>
                </a:lnTo>
                <a:lnTo>
                  <a:pt x="2048344" y="961186"/>
                </a:lnTo>
                <a:lnTo>
                  <a:pt x="2047875" y="962304"/>
                </a:lnTo>
                <a:lnTo>
                  <a:pt x="2047875" y="964933"/>
                </a:lnTo>
                <a:lnTo>
                  <a:pt x="2048344" y="966050"/>
                </a:lnTo>
                <a:lnTo>
                  <a:pt x="2050211" y="967917"/>
                </a:lnTo>
                <a:lnTo>
                  <a:pt x="2051329" y="968375"/>
                </a:lnTo>
                <a:lnTo>
                  <a:pt x="2053958" y="968375"/>
                </a:lnTo>
                <a:lnTo>
                  <a:pt x="2055075" y="967917"/>
                </a:lnTo>
                <a:lnTo>
                  <a:pt x="2056942" y="966050"/>
                </a:lnTo>
                <a:lnTo>
                  <a:pt x="2057400" y="964933"/>
                </a:lnTo>
                <a:lnTo>
                  <a:pt x="2057400" y="962304"/>
                </a:lnTo>
                <a:close/>
              </a:path>
              <a:path w="5200650" h="1447800">
                <a:moveTo>
                  <a:pt x="2057400" y="482879"/>
                </a:moveTo>
                <a:lnTo>
                  <a:pt x="2056942" y="481761"/>
                </a:lnTo>
                <a:lnTo>
                  <a:pt x="2055075" y="479894"/>
                </a:lnTo>
                <a:lnTo>
                  <a:pt x="2053958" y="479425"/>
                </a:lnTo>
                <a:lnTo>
                  <a:pt x="2051329" y="479425"/>
                </a:lnTo>
                <a:lnTo>
                  <a:pt x="2050211" y="479894"/>
                </a:lnTo>
                <a:lnTo>
                  <a:pt x="2048344" y="481761"/>
                </a:lnTo>
                <a:lnTo>
                  <a:pt x="2047875" y="482879"/>
                </a:lnTo>
                <a:lnTo>
                  <a:pt x="2047875" y="485508"/>
                </a:lnTo>
                <a:lnTo>
                  <a:pt x="2048344" y="486625"/>
                </a:lnTo>
                <a:lnTo>
                  <a:pt x="2050211" y="488492"/>
                </a:lnTo>
                <a:lnTo>
                  <a:pt x="2051329" y="488950"/>
                </a:lnTo>
                <a:lnTo>
                  <a:pt x="2053958" y="488950"/>
                </a:lnTo>
                <a:lnTo>
                  <a:pt x="2055075" y="488492"/>
                </a:lnTo>
                <a:lnTo>
                  <a:pt x="2056942" y="486625"/>
                </a:lnTo>
                <a:lnTo>
                  <a:pt x="2057400" y="485508"/>
                </a:lnTo>
                <a:lnTo>
                  <a:pt x="2057400" y="482879"/>
                </a:lnTo>
                <a:close/>
              </a:path>
              <a:path w="5200650" h="1447800">
                <a:moveTo>
                  <a:pt x="2057400" y="3454"/>
                </a:moveTo>
                <a:lnTo>
                  <a:pt x="2056942" y="2336"/>
                </a:lnTo>
                <a:lnTo>
                  <a:pt x="2055075" y="469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69"/>
                </a:lnTo>
                <a:lnTo>
                  <a:pt x="2048344" y="2336"/>
                </a:lnTo>
                <a:lnTo>
                  <a:pt x="2047875" y="3454"/>
                </a:lnTo>
                <a:lnTo>
                  <a:pt x="2047875" y="6083"/>
                </a:lnTo>
                <a:lnTo>
                  <a:pt x="2048344" y="7200"/>
                </a:lnTo>
                <a:lnTo>
                  <a:pt x="2050211" y="9067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67"/>
                </a:lnTo>
                <a:lnTo>
                  <a:pt x="2056942" y="7200"/>
                </a:lnTo>
                <a:lnTo>
                  <a:pt x="2057400" y="6083"/>
                </a:lnTo>
                <a:lnTo>
                  <a:pt x="2057400" y="3454"/>
                </a:lnTo>
                <a:close/>
              </a:path>
              <a:path w="5200650" h="1447800">
                <a:moveTo>
                  <a:pt x="2105025" y="1441729"/>
                </a:moveTo>
                <a:lnTo>
                  <a:pt x="2104567" y="1440611"/>
                </a:lnTo>
                <a:lnTo>
                  <a:pt x="2102700" y="1438744"/>
                </a:lnTo>
                <a:lnTo>
                  <a:pt x="2101583" y="1438275"/>
                </a:lnTo>
                <a:lnTo>
                  <a:pt x="2098954" y="1438275"/>
                </a:lnTo>
                <a:lnTo>
                  <a:pt x="2097836" y="1438744"/>
                </a:lnTo>
                <a:lnTo>
                  <a:pt x="2095969" y="1440611"/>
                </a:lnTo>
                <a:lnTo>
                  <a:pt x="2095500" y="1441729"/>
                </a:lnTo>
                <a:lnTo>
                  <a:pt x="2095500" y="1444358"/>
                </a:lnTo>
                <a:lnTo>
                  <a:pt x="2095969" y="1445475"/>
                </a:lnTo>
                <a:lnTo>
                  <a:pt x="2097836" y="1447342"/>
                </a:lnTo>
                <a:lnTo>
                  <a:pt x="2098954" y="1447800"/>
                </a:lnTo>
                <a:lnTo>
                  <a:pt x="2101583" y="1447800"/>
                </a:lnTo>
                <a:lnTo>
                  <a:pt x="2102700" y="1447342"/>
                </a:lnTo>
                <a:lnTo>
                  <a:pt x="2104567" y="1445475"/>
                </a:lnTo>
                <a:lnTo>
                  <a:pt x="2105025" y="1444358"/>
                </a:lnTo>
                <a:lnTo>
                  <a:pt x="2105025" y="1441729"/>
                </a:lnTo>
                <a:close/>
              </a:path>
              <a:path w="5200650" h="1447800">
                <a:moveTo>
                  <a:pt x="2105025" y="962304"/>
                </a:moveTo>
                <a:lnTo>
                  <a:pt x="2104567" y="961186"/>
                </a:lnTo>
                <a:lnTo>
                  <a:pt x="2102700" y="959319"/>
                </a:lnTo>
                <a:lnTo>
                  <a:pt x="2101583" y="958850"/>
                </a:lnTo>
                <a:lnTo>
                  <a:pt x="2098954" y="958850"/>
                </a:lnTo>
                <a:lnTo>
                  <a:pt x="2097836" y="959319"/>
                </a:lnTo>
                <a:lnTo>
                  <a:pt x="2095969" y="961186"/>
                </a:lnTo>
                <a:lnTo>
                  <a:pt x="2095500" y="962304"/>
                </a:lnTo>
                <a:lnTo>
                  <a:pt x="2095500" y="964933"/>
                </a:lnTo>
                <a:lnTo>
                  <a:pt x="2095969" y="966050"/>
                </a:lnTo>
                <a:lnTo>
                  <a:pt x="2097836" y="967917"/>
                </a:lnTo>
                <a:lnTo>
                  <a:pt x="2098954" y="968375"/>
                </a:lnTo>
                <a:lnTo>
                  <a:pt x="2101583" y="968375"/>
                </a:lnTo>
                <a:lnTo>
                  <a:pt x="2102700" y="967917"/>
                </a:lnTo>
                <a:lnTo>
                  <a:pt x="2104567" y="966050"/>
                </a:lnTo>
                <a:lnTo>
                  <a:pt x="2105025" y="964933"/>
                </a:lnTo>
                <a:lnTo>
                  <a:pt x="2105025" y="962304"/>
                </a:lnTo>
                <a:close/>
              </a:path>
              <a:path w="5200650" h="1447800">
                <a:moveTo>
                  <a:pt x="2105025" y="482879"/>
                </a:moveTo>
                <a:lnTo>
                  <a:pt x="2104567" y="481761"/>
                </a:lnTo>
                <a:lnTo>
                  <a:pt x="2102700" y="479894"/>
                </a:lnTo>
                <a:lnTo>
                  <a:pt x="2101583" y="479425"/>
                </a:lnTo>
                <a:lnTo>
                  <a:pt x="2098954" y="479425"/>
                </a:lnTo>
                <a:lnTo>
                  <a:pt x="2097836" y="479894"/>
                </a:lnTo>
                <a:lnTo>
                  <a:pt x="2095969" y="481761"/>
                </a:lnTo>
                <a:lnTo>
                  <a:pt x="2095500" y="482879"/>
                </a:lnTo>
                <a:lnTo>
                  <a:pt x="2095500" y="485508"/>
                </a:lnTo>
                <a:lnTo>
                  <a:pt x="2095969" y="486625"/>
                </a:lnTo>
                <a:lnTo>
                  <a:pt x="2097836" y="488492"/>
                </a:lnTo>
                <a:lnTo>
                  <a:pt x="2098954" y="488950"/>
                </a:lnTo>
                <a:lnTo>
                  <a:pt x="2101583" y="488950"/>
                </a:lnTo>
                <a:lnTo>
                  <a:pt x="2102700" y="488492"/>
                </a:lnTo>
                <a:lnTo>
                  <a:pt x="2104567" y="486625"/>
                </a:lnTo>
                <a:lnTo>
                  <a:pt x="2105025" y="485508"/>
                </a:lnTo>
                <a:lnTo>
                  <a:pt x="2105025" y="482879"/>
                </a:lnTo>
                <a:close/>
              </a:path>
              <a:path w="5200650" h="1447800">
                <a:moveTo>
                  <a:pt x="2105025" y="3454"/>
                </a:moveTo>
                <a:lnTo>
                  <a:pt x="2104567" y="2336"/>
                </a:lnTo>
                <a:lnTo>
                  <a:pt x="2102700" y="469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69"/>
                </a:lnTo>
                <a:lnTo>
                  <a:pt x="2095969" y="2336"/>
                </a:lnTo>
                <a:lnTo>
                  <a:pt x="2095500" y="3454"/>
                </a:lnTo>
                <a:lnTo>
                  <a:pt x="2095500" y="6083"/>
                </a:lnTo>
                <a:lnTo>
                  <a:pt x="2095969" y="7200"/>
                </a:lnTo>
                <a:lnTo>
                  <a:pt x="2097836" y="9067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67"/>
                </a:lnTo>
                <a:lnTo>
                  <a:pt x="2104567" y="7200"/>
                </a:lnTo>
                <a:lnTo>
                  <a:pt x="2105025" y="6083"/>
                </a:lnTo>
                <a:lnTo>
                  <a:pt x="2105025" y="3454"/>
                </a:lnTo>
                <a:close/>
              </a:path>
              <a:path w="5200650" h="1447800">
                <a:moveTo>
                  <a:pt x="2152650" y="1441729"/>
                </a:moveTo>
                <a:lnTo>
                  <a:pt x="2152192" y="1440611"/>
                </a:lnTo>
                <a:lnTo>
                  <a:pt x="2150326" y="1438744"/>
                </a:lnTo>
                <a:lnTo>
                  <a:pt x="2149208" y="1438275"/>
                </a:lnTo>
                <a:lnTo>
                  <a:pt x="2146579" y="1438275"/>
                </a:lnTo>
                <a:lnTo>
                  <a:pt x="2145461" y="1438744"/>
                </a:lnTo>
                <a:lnTo>
                  <a:pt x="2143595" y="1440611"/>
                </a:lnTo>
                <a:lnTo>
                  <a:pt x="2143125" y="1441729"/>
                </a:lnTo>
                <a:lnTo>
                  <a:pt x="2143125" y="1444358"/>
                </a:lnTo>
                <a:lnTo>
                  <a:pt x="2143595" y="1445475"/>
                </a:lnTo>
                <a:lnTo>
                  <a:pt x="2145461" y="1447342"/>
                </a:lnTo>
                <a:lnTo>
                  <a:pt x="2146579" y="1447800"/>
                </a:lnTo>
                <a:lnTo>
                  <a:pt x="2149208" y="1447800"/>
                </a:lnTo>
                <a:lnTo>
                  <a:pt x="2150326" y="1447342"/>
                </a:lnTo>
                <a:lnTo>
                  <a:pt x="2152192" y="1445475"/>
                </a:lnTo>
                <a:lnTo>
                  <a:pt x="2152650" y="1444358"/>
                </a:lnTo>
                <a:lnTo>
                  <a:pt x="2152650" y="1441729"/>
                </a:lnTo>
                <a:close/>
              </a:path>
              <a:path w="5200650" h="1447800">
                <a:moveTo>
                  <a:pt x="2152650" y="962304"/>
                </a:moveTo>
                <a:lnTo>
                  <a:pt x="2152192" y="961186"/>
                </a:lnTo>
                <a:lnTo>
                  <a:pt x="2150326" y="959319"/>
                </a:lnTo>
                <a:lnTo>
                  <a:pt x="2149208" y="958850"/>
                </a:lnTo>
                <a:lnTo>
                  <a:pt x="2146579" y="958850"/>
                </a:lnTo>
                <a:lnTo>
                  <a:pt x="2145461" y="959319"/>
                </a:lnTo>
                <a:lnTo>
                  <a:pt x="2143595" y="961186"/>
                </a:lnTo>
                <a:lnTo>
                  <a:pt x="2143125" y="962304"/>
                </a:lnTo>
                <a:lnTo>
                  <a:pt x="2143125" y="964933"/>
                </a:lnTo>
                <a:lnTo>
                  <a:pt x="2143595" y="966050"/>
                </a:lnTo>
                <a:lnTo>
                  <a:pt x="2145461" y="967917"/>
                </a:lnTo>
                <a:lnTo>
                  <a:pt x="2146579" y="968375"/>
                </a:lnTo>
                <a:lnTo>
                  <a:pt x="2149208" y="968375"/>
                </a:lnTo>
                <a:lnTo>
                  <a:pt x="2150326" y="967917"/>
                </a:lnTo>
                <a:lnTo>
                  <a:pt x="2152192" y="966050"/>
                </a:lnTo>
                <a:lnTo>
                  <a:pt x="2152650" y="964933"/>
                </a:lnTo>
                <a:lnTo>
                  <a:pt x="2152650" y="962304"/>
                </a:lnTo>
                <a:close/>
              </a:path>
              <a:path w="5200650" h="1447800">
                <a:moveTo>
                  <a:pt x="2152650" y="482879"/>
                </a:moveTo>
                <a:lnTo>
                  <a:pt x="2152192" y="481761"/>
                </a:lnTo>
                <a:lnTo>
                  <a:pt x="2150326" y="479894"/>
                </a:lnTo>
                <a:lnTo>
                  <a:pt x="2149208" y="479425"/>
                </a:lnTo>
                <a:lnTo>
                  <a:pt x="2146579" y="479425"/>
                </a:lnTo>
                <a:lnTo>
                  <a:pt x="2145461" y="479894"/>
                </a:lnTo>
                <a:lnTo>
                  <a:pt x="2143595" y="481761"/>
                </a:lnTo>
                <a:lnTo>
                  <a:pt x="2143125" y="482879"/>
                </a:lnTo>
                <a:lnTo>
                  <a:pt x="2143125" y="485508"/>
                </a:lnTo>
                <a:lnTo>
                  <a:pt x="2143595" y="486625"/>
                </a:lnTo>
                <a:lnTo>
                  <a:pt x="2145461" y="488492"/>
                </a:lnTo>
                <a:lnTo>
                  <a:pt x="2146579" y="488950"/>
                </a:lnTo>
                <a:lnTo>
                  <a:pt x="2149208" y="488950"/>
                </a:lnTo>
                <a:lnTo>
                  <a:pt x="2150326" y="488492"/>
                </a:lnTo>
                <a:lnTo>
                  <a:pt x="2152192" y="486625"/>
                </a:lnTo>
                <a:lnTo>
                  <a:pt x="2152650" y="485508"/>
                </a:lnTo>
                <a:lnTo>
                  <a:pt x="2152650" y="482879"/>
                </a:lnTo>
                <a:close/>
              </a:path>
              <a:path w="5200650" h="1447800">
                <a:moveTo>
                  <a:pt x="2152650" y="3454"/>
                </a:moveTo>
                <a:lnTo>
                  <a:pt x="2152192" y="2336"/>
                </a:lnTo>
                <a:lnTo>
                  <a:pt x="2150326" y="469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69"/>
                </a:lnTo>
                <a:lnTo>
                  <a:pt x="2143595" y="2336"/>
                </a:lnTo>
                <a:lnTo>
                  <a:pt x="2143125" y="3454"/>
                </a:lnTo>
                <a:lnTo>
                  <a:pt x="2143125" y="6083"/>
                </a:lnTo>
                <a:lnTo>
                  <a:pt x="2143595" y="7200"/>
                </a:lnTo>
                <a:lnTo>
                  <a:pt x="2145461" y="9067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67"/>
                </a:lnTo>
                <a:lnTo>
                  <a:pt x="2152192" y="7200"/>
                </a:lnTo>
                <a:lnTo>
                  <a:pt x="2152650" y="6083"/>
                </a:lnTo>
                <a:lnTo>
                  <a:pt x="2152650" y="3454"/>
                </a:lnTo>
                <a:close/>
              </a:path>
              <a:path w="5200650" h="1447800">
                <a:moveTo>
                  <a:pt x="2200275" y="1441729"/>
                </a:moveTo>
                <a:lnTo>
                  <a:pt x="2199817" y="1440611"/>
                </a:lnTo>
                <a:lnTo>
                  <a:pt x="2197951" y="1438744"/>
                </a:lnTo>
                <a:lnTo>
                  <a:pt x="2196833" y="1438275"/>
                </a:lnTo>
                <a:lnTo>
                  <a:pt x="2194204" y="1438275"/>
                </a:lnTo>
                <a:lnTo>
                  <a:pt x="2193086" y="1438744"/>
                </a:lnTo>
                <a:lnTo>
                  <a:pt x="2191220" y="1440611"/>
                </a:lnTo>
                <a:lnTo>
                  <a:pt x="2190750" y="1441729"/>
                </a:lnTo>
                <a:lnTo>
                  <a:pt x="2190750" y="1444358"/>
                </a:lnTo>
                <a:lnTo>
                  <a:pt x="2191220" y="1445475"/>
                </a:lnTo>
                <a:lnTo>
                  <a:pt x="2193086" y="1447342"/>
                </a:lnTo>
                <a:lnTo>
                  <a:pt x="2194204" y="1447800"/>
                </a:lnTo>
                <a:lnTo>
                  <a:pt x="2196833" y="1447800"/>
                </a:lnTo>
                <a:lnTo>
                  <a:pt x="2197951" y="1447342"/>
                </a:lnTo>
                <a:lnTo>
                  <a:pt x="2199817" y="1445475"/>
                </a:lnTo>
                <a:lnTo>
                  <a:pt x="2200275" y="1444358"/>
                </a:lnTo>
                <a:lnTo>
                  <a:pt x="2200275" y="1441729"/>
                </a:lnTo>
                <a:close/>
              </a:path>
              <a:path w="5200650" h="1447800">
                <a:moveTo>
                  <a:pt x="2200275" y="962304"/>
                </a:moveTo>
                <a:lnTo>
                  <a:pt x="2199817" y="961186"/>
                </a:lnTo>
                <a:lnTo>
                  <a:pt x="2197951" y="959319"/>
                </a:lnTo>
                <a:lnTo>
                  <a:pt x="2196833" y="958850"/>
                </a:lnTo>
                <a:lnTo>
                  <a:pt x="2194204" y="958850"/>
                </a:lnTo>
                <a:lnTo>
                  <a:pt x="2193086" y="959319"/>
                </a:lnTo>
                <a:lnTo>
                  <a:pt x="2191220" y="961186"/>
                </a:lnTo>
                <a:lnTo>
                  <a:pt x="2190750" y="962304"/>
                </a:lnTo>
                <a:lnTo>
                  <a:pt x="2190750" y="964933"/>
                </a:lnTo>
                <a:lnTo>
                  <a:pt x="2191220" y="966050"/>
                </a:lnTo>
                <a:lnTo>
                  <a:pt x="2193086" y="967917"/>
                </a:lnTo>
                <a:lnTo>
                  <a:pt x="2194204" y="968375"/>
                </a:lnTo>
                <a:lnTo>
                  <a:pt x="2196833" y="968375"/>
                </a:lnTo>
                <a:lnTo>
                  <a:pt x="2197951" y="967917"/>
                </a:lnTo>
                <a:lnTo>
                  <a:pt x="2199817" y="966050"/>
                </a:lnTo>
                <a:lnTo>
                  <a:pt x="2200275" y="964933"/>
                </a:lnTo>
                <a:lnTo>
                  <a:pt x="2200275" y="962304"/>
                </a:lnTo>
                <a:close/>
              </a:path>
              <a:path w="5200650" h="1447800">
                <a:moveTo>
                  <a:pt x="2200275" y="482879"/>
                </a:moveTo>
                <a:lnTo>
                  <a:pt x="2199817" y="481761"/>
                </a:lnTo>
                <a:lnTo>
                  <a:pt x="2197951" y="479894"/>
                </a:lnTo>
                <a:lnTo>
                  <a:pt x="2196833" y="479425"/>
                </a:lnTo>
                <a:lnTo>
                  <a:pt x="2194204" y="479425"/>
                </a:lnTo>
                <a:lnTo>
                  <a:pt x="2193086" y="479894"/>
                </a:lnTo>
                <a:lnTo>
                  <a:pt x="2191220" y="481761"/>
                </a:lnTo>
                <a:lnTo>
                  <a:pt x="2190750" y="482879"/>
                </a:lnTo>
                <a:lnTo>
                  <a:pt x="2190750" y="485508"/>
                </a:lnTo>
                <a:lnTo>
                  <a:pt x="2191220" y="486625"/>
                </a:lnTo>
                <a:lnTo>
                  <a:pt x="2193086" y="488492"/>
                </a:lnTo>
                <a:lnTo>
                  <a:pt x="2194204" y="488950"/>
                </a:lnTo>
                <a:lnTo>
                  <a:pt x="2196833" y="488950"/>
                </a:lnTo>
                <a:lnTo>
                  <a:pt x="2197951" y="488492"/>
                </a:lnTo>
                <a:lnTo>
                  <a:pt x="2199817" y="486625"/>
                </a:lnTo>
                <a:lnTo>
                  <a:pt x="2200275" y="485508"/>
                </a:lnTo>
                <a:lnTo>
                  <a:pt x="2200275" y="482879"/>
                </a:lnTo>
                <a:close/>
              </a:path>
              <a:path w="5200650" h="1447800">
                <a:moveTo>
                  <a:pt x="2200275" y="3454"/>
                </a:moveTo>
                <a:lnTo>
                  <a:pt x="2199817" y="2336"/>
                </a:lnTo>
                <a:lnTo>
                  <a:pt x="2197951" y="469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69"/>
                </a:lnTo>
                <a:lnTo>
                  <a:pt x="2191220" y="2336"/>
                </a:lnTo>
                <a:lnTo>
                  <a:pt x="2190750" y="3454"/>
                </a:lnTo>
                <a:lnTo>
                  <a:pt x="2190750" y="6083"/>
                </a:lnTo>
                <a:lnTo>
                  <a:pt x="2191220" y="7200"/>
                </a:lnTo>
                <a:lnTo>
                  <a:pt x="2193086" y="9067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67"/>
                </a:lnTo>
                <a:lnTo>
                  <a:pt x="2199817" y="7200"/>
                </a:lnTo>
                <a:lnTo>
                  <a:pt x="2200275" y="6083"/>
                </a:lnTo>
                <a:lnTo>
                  <a:pt x="2200275" y="3454"/>
                </a:lnTo>
                <a:close/>
              </a:path>
              <a:path w="5200650" h="1447800">
                <a:moveTo>
                  <a:pt x="2247900" y="1441729"/>
                </a:moveTo>
                <a:lnTo>
                  <a:pt x="2247442" y="1440611"/>
                </a:lnTo>
                <a:lnTo>
                  <a:pt x="2245576" y="1438744"/>
                </a:lnTo>
                <a:lnTo>
                  <a:pt x="2244458" y="1438275"/>
                </a:lnTo>
                <a:lnTo>
                  <a:pt x="2241829" y="1438275"/>
                </a:lnTo>
                <a:lnTo>
                  <a:pt x="2240711" y="1438744"/>
                </a:lnTo>
                <a:lnTo>
                  <a:pt x="2238845" y="1440611"/>
                </a:lnTo>
                <a:lnTo>
                  <a:pt x="2238375" y="1441729"/>
                </a:lnTo>
                <a:lnTo>
                  <a:pt x="2238375" y="1444358"/>
                </a:lnTo>
                <a:lnTo>
                  <a:pt x="2238845" y="1445475"/>
                </a:lnTo>
                <a:lnTo>
                  <a:pt x="2240711" y="1447342"/>
                </a:lnTo>
                <a:lnTo>
                  <a:pt x="2241829" y="1447800"/>
                </a:lnTo>
                <a:lnTo>
                  <a:pt x="2244458" y="1447800"/>
                </a:lnTo>
                <a:lnTo>
                  <a:pt x="2245576" y="1447342"/>
                </a:lnTo>
                <a:lnTo>
                  <a:pt x="2247442" y="1445475"/>
                </a:lnTo>
                <a:lnTo>
                  <a:pt x="2247900" y="1444358"/>
                </a:lnTo>
                <a:lnTo>
                  <a:pt x="2247900" y="1441729"/>
                </a:lnTo>
                <a:close/>
              </a:path>
              <a:path w="5200650" h="1447800">
                <a:moveTo>
                  <a:pt x="2247900" y="962304"/>
                </a:moveTo>
                <a:lnTo>
                  <a:pt x="2247442" y="961186"/>
                </a:lnTo>
                <a:lnTo>
                  <a:pt x="2245576" y="959319"/>
                </a:lnTo>
                <a:lnTo>
                  <a:pt x="2244458" y="958850"/>
                </a:lnTo>
                <a:lnTo>
                  <a:pt x="2241829" y="958850"/>
                </a:lnTo>
                <a:lnTo>
                  <a:pt x="2240711" y="959319"/>
                </a:lnTo>
                <a:lnTo>
                  <a:pt x="2238845" y="961186"/>
                </a:lnTo>
                <a:lnTo>
                  <a:pt x="2238375" y="962304"/>
                </a:lnTo>
                <a:lnTo>
                  <a:pt x="2238375" y="964933"/>
                </a:lnTo>
                <a:lnTo>
                  <a:pt x="2238845" y="966050"/>
                </a:lnTo>
                <a:lnTo>
                  <a:pt x="2240711" y="967917"/>
                </a:lnTo>
                <a:lnTo>
                  <a:pt x="2241829" y="968375"/>
                </a:lnTo>
                <a:lnTo>
                  <a:pt x="2244458" y="968375"/>
                </a:lnTo>
                <a:lnTo>
                  <a:pt x="2245576" y="967917"/>
                </a:lnTo>
                <a:lnTo>
                  <a:pt x="2247442" y="966050"/>
                </a:lnTo>
                <a:lnTo>
                  <a:pt x="2247900" y="964933"/>
                </a:lnTo>
                <a:lnTo>
                  <a:pt x="2247900" y="962304"/>
                </a:lnTo>
                <a:close/>
              </a:path>
              <a:path w="5200650" h="1447800">
                <a:moveTo>
                  <a:pt x="2247900" y="482879"/>
                </a:moveTo>
                <a:lnTo>
                  <a:pt x="2247442" y="481761"/>
                </a:lnTo>
                <a:lnTo>
                  <a:pt x="2245576" y="479894"/>
                </a:lnTo>
                <a:lnTo>
                  <a:pt x="2244458" y="479425"/>
                </a:lnTo>
                <a:lnTo>
                  <a:pt x="2241829" y="479425"/>
                </a:lnTo>
                <a:lnTo>
                  <a:pt x="2240711" y="479894"/>
                </a:lnTo>
                <a:lnTo>
                  <a:pt x="2238845" y="481761"/>
                </a:lnTo>
                <a:lnTo>
                  <a:pt x="2238375" y="482879"/>
                </a:lnTo>
                <a:lnTo>
                  <a:pt x="2238375" y="485508"/>
                </a:lnTo>
                <a:lnTo>
                  <a:pt x="2238845" y="486625"/>
                </a:lnTo>
                <a:lnTo>
                  <a:pt x="2240711" y="488492"/>
                </a:lnTo>
                <a:lnTo>
                  <a:pt x="2241829" y="488950"/>
                </a:lnTo>
                <a:lnTo>
                  <a:pt x="2244458" y="488950"/>
                </a:lnTo>
                <a:lnTo>
                  <a:pt x="2245576" y="488492"/>
                </a:lnTo>
                <a:lnTo>
                  <a:pt x="2247442" y="486625"/>
                </a:lnTo>
                <a:lnTo>
                  <a:pt x="2247900" y="485508"/>
                </a:lnTo>
                <a:lnTo>
                  <a:pt x="2247900" y="482879"/>
                </a:lnTo>
                <a:close/>
              </a:path>
              <a:path w="5200650" h="1447800">
                <a:moveTo>
                  <a:pt x="2247900" y="3454"/>
                </a:moveTo>
                <a:lnTo>
                  <a:pt x="2247442" y="2336"/>
                </a:lnTo>
                <a:lnTo>
                  <a:pt x="2245576" y="469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69"/>
                </a:lnTo>
                <a:lnTo>
                  <a:pt x="2238845" y="2336"/>
                </a:lnTo>
                <a:lnTo>
                  <a:pt x="2238375" y="3454"/>
                </a:lnTo>
                <a:lnTo>
                  <a:pt x="2238375" y="6083"/>
                </a:lnTo>
                <a:lnTo>
                  <a:pt x="2238845" y="7200"/>
                </a:lnTo>
                <a:lnTo>
                  <a:pt x="2240711" y="9067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67"/>
                </a:lnTo>
                <a:lnTo>
                  <a:pt x="2247442" y="7200"/>
                </a:lnTo>
                <a:lnTo>
                  <a:pt x="2247900" y="6083"/>
                </a:lnTo>
                <a:lnTo>
                  <a:pt x="2247900" y="3454"/>
                </a:lnTo>
                <a:close/>
              </a:path>
              <a:path w="5200650" h="1447800">
                <a:moveTo>
                  <a:pt x="2295525" y="1441729"/>
                </a:moveTo>
                <a:lnTo>
                  <a:pt x="2295067" y="1440611"/>
                </a:lnTo>
                <a:lnTo>
                  <a:pt x="2293201" y="1438744"/>
                </a:lnTo>
                <a:lnTo>
                  <a:pt x="2292083" y="1438275"/>
                </a:lnTo>
                <a:lnTo>
                  <a:pt x="2289454" y="1438275"/>
                </a:lnTo>
                <a:lnTo>
                  <a:pt x="2288336" y="1438744"/>
                </a:lnTo>
                <a:lnTo>
                  <a:pt x="2286470" y="1440611"/>
                </a:lnTo>
                <a:lnTo>
                  <a:pt x="2286000" y="1441729"/>
                </a:lnTo>
                <a:lnTo>
                  <a:pt x="2286000" y="1444358"/>
                </a:lnTo>
                <a:lnTo>
                  <a:pt x="2286470" y="1445475"/>
                </a:lnTo>
                <a:lnTo>
                  <a:pt x="2288336" y="1447342"/>
                </a:lnTo>
                <a:lnTo>
                  <a:pt x="2289454" y="1447800"/>
                </a:lnTo>
                <a:lnTo>
                  <a:pt x="2292083" y="1447800"/>
                </a:lnTo>
                <a:lnTo>
                  <a:pt x="2293201" y="1447342"/>
                </a:lnTo>
                <a:lnTo>
                  <a:pt x="2295067" y="1445475"/>
                </a:lnTo>
                <a:lnTo>
                  <a:pt x="2295525" y="1444358"/>
                </a:lnTo>
                <a:lnTo>
                  <a:pt x="2295525" y="1441729"/>
                </a:lnTo>
                <a:close/>
              </a:path>
              <a:path w="5200650" h="1447800">
                <a:moveTo>
                  <a:pt x="2295525" y="962304"/>
                </a:moveTo>
                <a:lnTo>
                  <a:pt x="2295067" y="961186"/>
                </a:lnTo>
                <a:lnTo>
                  <a:pt x="2293201" y="959319"/>
                </a:lnTo>
                <a:lnTo>
                  <a:pt x="2292083" y="958850"/>
                </a:lnTo>
                <a:lnTo>
                  <a:pt x="2289454" y="958850"/>
                </a:lnTo>
                <a:lnTo>
                  <a:pt x="2288336" y="959319"/>
                </a:lnTo>
                <a:lnTo>
                  <a:pt x="2286470" y="961186"/>
                </a:lnTo>
                <a:lnTo>
                  <a:pt x="2286000" y="962304"/>
                </a:lnTo>
                <a:lnTo>
                  <a:pt x="2286000" y="964933"/>
                </a:lnTo>
                <a:lnTo>
                  <a:pt x="2286470" y="966050"/>
                </a:lnTo>
                <a:lnTo>
                  <a:pt x="2288336" y="967917"/>
                </a:lnTo>
                <a:lnTo>
                  <a:pt x="2289454" y="968375"/>
                </a:lnTo>
                <a:lnTo>
                  <a:pt x="2292083" y="968375"/>
                </a:lnTo>
                <a:lnTo>
                  <a:pt x="2293201" y="967917"/>
                </a:lnTo>
                <a:lnTo>
                  <a:pt x="2295067" y="966050"/>
                </a:lnTo>
                <a:lnTo>
                  <a:pt x="2295525" y="964933"/>
                </a:lnTo>
                <a:lnTo>
                  <a:pt x="2295525" y="962304"/>
                </a:lnTo>
                <a:close/>
              </a:path>
              <a:path w="5200650" h="1447800">
                <a:moveTo>
                  <a:pt x="2295525" y="482879"/>
                </a:moveTo>
                <a:lnTo>
                  <a:pt x="2295067" y="481761"/>
                </a:lnTo>
                <a:lnTo>
                  <a:pt x="2293201" y="479894"/>
                </a:lnTo>
                <a:lnTo>
                  <a:pt x="2292083" y="479425"/>
                </a:lnTo>
                <a:lnTo>
                  <a:pt x="2289454" y="479425"/>
                </a:lnTo>
                <a:lnTo>
                  <a:pt x="2288336" y="479894"/>
                </a:lnTo>
                <a:lnTo>
                  <a:pt x="2286470" y="481761"/>
                </a:lnTo>
                <a:lnTo>
                  <a:pt x="2286000" y="482879"/>
                </a:lnTo>
                <a:lnTo>
                  <a:pt x="2286000" y="485508"/>
                </a:lnTo>
                <a:lnTo>
                  <a:pt x="2286470" y="486625"/>
                </a:lnTo>
                <a:lnTo>
                  <a:pt x="2288336" y="488492"/>
                </a:lnTo>
                <a:lnTo>
                  <a:pt x="2289454" y="488950"/>
                </a:lnTo>
                <a:lnTo>
                  <a:pt x="2292083" y="488950"/>
                </a:lnTo>
                <a:lnTo>
                  <a:pt x="2293201" y="488492"/>
                </a:lnTo>
                <a:lnTo>
                  <a:pt x="2295067" y="486625"/>
                </a:lnTo>
                <a:lnTo>
                  <a:pt x="2295525" y="485508"/>
                </a:lnTo>
                <a:lnTo>
                  <a:pt x="2295525" y="482879"/>
                </a:lnTo>
                <a:close/>
              </a:path>
              <a:path w="5200650" h="1447800">
                <a:moveTo>
                  <a:pt x="2295525" y="3454"/>
                </a:moveTo>
                <a:lnTo>
                  <a:pt x="2295067" y="2336"/>
                </a:lnTo>
                <a:lnTo>
                  <a:pt x="2293201" y="469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69"/>
                </a:lnTo>
                <a:lnTo>
                  <a:pt x="2286470" y="2336"/>
                </a:lnTo>
                <a:lnTo>
                  <a:pt x="2286000" y="3454"/>
                </a:lnTo>
                <a:lnTo>
                  <a:pt x="2286000" y="6083"/>
                </a:lnTo>
                <a:lnTo>
                  <a:pt x="2286470" y="7200"/>
                </a:lnTo>
                <a:lnTo>
                  <a:pt x="2288336" y="9067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67"/>
                </a:lnTo>
                <a:lnTo>
                  <a:pt x="2295067" y="7200"/>
                </a:lnTo>
                <a:lnTo>
                  <a:pt x="2295525" y="6083"/>
                </a:lnTo>
                <a:lnTo>
                  <a:pt x="2295525" y="3454"/>
                </a:lnTo>
                <a:close/>
              </a:path>
              <a:path w="5200650" h="1447800">
                <a:moveTo>
                  <a:pt x="2343150" y="1441729"/>
                </a:moveTo>
                <a:lnTo>
                  <a:pt x="2342692" y="1440611"/>
                </a:lnTo>
                <a:lnTo>
                  <a:pt x="2340826" y="1438744"/>
                </a:lnTo>
                <a:lnTo>
                  <a:pt x="2339708" y="1438275"/>
                </a:lnTo>
                <a:lnTo>
                  <a:pt x="2337079" y="1438275"/>
                </a:lnTo>
                <a:lnTo>
                  <a:pt x="2335961" y="1438744"/>
                </a:lnTo>
                <a:lnTo>
                  <a:pt x="2334095" y="1440611"/>
                </a:lnTo>
                <a:lnTo>
                  <a:pt x="2333625" y="1441729"/>
                </a:lnTo>
                <a:lnTo>
                  <a:pt x="2333625" y="1444358"/>
                </a:lnTo>
                <a:lnTo>
                  <a:pt x="2334095" y="1445475"/>
                </a:lnTo>
                <a:lnTo>
                  <a:pt x="2335961" y="1447342"/>
                </a:lnTo>
                <a:lnTo>
                  <a:pt x="2337079" y="1447800"/>
                </a:lnTo>
                <a:lnTo>
                  <a:pt x="2339708" y="1447800"/>
                </a:lnTo>
                <a:lnTo>
                  <a:pt x="2340826" y="1447342"/>
                </a:lnTo>
                <a:lnTo>
                  <a:pt x="2342692" y="1445475"/>
                </a:lnTo>
                <a:lnTo>
                  <a:pt x="2343150" y="1444358"/>
                </a:lnTo>
                <a:lnTo>
                  <a:pt x="2343150" y="1441729"/>
                </a:lnTo>
                <a:close/>
              </a:path>
              <a:path w="5200650" h="1447800">
                <a:moveTo>
                  <a:pt x="2343150" y="962304"/>
                </a:moveTo>
                <a:lnTo>
                  <a:pt x="2342692" y="961186"/>
                </a:lnTo>
                <a:lnTo>
                  <a:pt x="2340826" y="959319"/>
                </a:lnTo>
                <a:lnTo>
                  <a:pt x="2339708" y="958850"/>
                </a:lnTo>
                <a:lnTo>
                  <a:pt x="2337079" y="958850"/>
                </a:lnTo>
                <a:lnTo>
                  <a:pt x="2335961" y="959319"/>
                </a:lnTo>
                <a:lnTo>
                  <a:pt x="2334095" y="961186"/>
                </a:lnTo>
                <a:lnTo>
                  <a:pt x="2333625" y="962304"/>
                </a:lnTo>
                <a:lnTo>
                  <a:pt x="2333625" y="964933"/>
                </a:lnTo>
                <a:lnTo>
                  <a:pt x="2334095" y="966050"/>
                </a:lnTo>
                <a:lnTo>
                  <a:pt x="2335961" y="967917"/>
                </a:lnTo>
                <a:lnTo>
                  <a:pt x="2337079" y="968375"/>
                </a:lnTo>
                <a:lnTo>
                  <a:pt x="2339708" y="968375"/>
                </a:lnTo>
                <a:lnTo>
                  <a:pt x="2340826" y="967917"/>
                </a:lnTo>
                <a:lnTo>
                  <a:pt x="2342692" y="966050"/>
                </a:lnTo>
                <a:lnTo>
                  <a:pt x="2343150" y="964933"/>
                </a:lnTo>
                <a:lnTo>
                  <a:pt x="2343150" y="962304"/>
                </a:lnTo>
                <a:close/>
              </a:path>
              <a:path w="5200650" h="1447800">
                <a:moveTo>
                  <a:pt x="2343150" y="482879"/>
                </a:moveTo>
                <a:lnTo>
                  <a:pt x="2342692" y="481761"/>
                </a:lnTo>
                <a:lnTo>
                  <a:pt x="2340826" y="479894"/>
                </a:lnTo>
                <a:lnTo>
                  <a:pt x="2339708" y="479425"/>
                </a:lnTo>
                <a:lnTo>
                  <a:pt x="2337079" y="479425"/>
                </a:lnTo>
                <a:lnTo>
                  <a:pt x="2335961" y="479894"/>
                </a:lnTo>
                <a:lnTo>
                  <a:pt x="2334095" y="481761"/>
                </a:lnTo>
                <a:lnTo>
                  <a:pt x="2333625" y="482879"/>
                </a:lnTo>
                <a:lnTo>
                  <a:pt x="2333625" y="485508"/>
                </a:lnTo>
                <a:lnTo>
                  <a:pt x="2334095" y="486625"/>
                </a:lnTo>
                <a:lnTo>
                  <a:pt x="2335961" y="488492"/>
                </a:lnTo>
                <a:lnTo>
                  <a:pt x="2337079" y="488950"/>
                </a:lnTo>
                <a:lnTo>
                  <a:pt x="2339708" y="488950"/>
                </a:lnTo>
                <a:lnTo>
                  <a:pt x="2340826" y="488492"/>
                </a:lnTo>
                <a:lnTo>
                  <a:pt x="2342692" y="486625"/>
                </a:lnTo>
                <a:lnTo>
                  <a:pt x="2343150" y="485508"/>
                </a:lnTo>
                <a:lnTo>
                  <a:pt x="2343150" y="482879"/>
                </a:lnTo>
                <a:close/>
              </a:path>
              <a:path w="5200650" h="1447800">
                <a:moveTo>
                  <a:pt x="2343150" y="3454"/>
                </a:moveTo>
                <a:lnTo>
                  <a:pt x="2342692" y="2336"/>
                </a:lnTo>
                <a:lnTo>
                  <a:pt x="2340826" y="469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69"/>
                </a:lnTo>
                <a:lnTo>
                  <a:pt x="2334095" y="2336"/>
                </a:lnTo>
                <a:lnTo>
                  <a:pt x="2333625" y="3454"/>
                </a:lnTo>
                <a:lnTo>
                  <a:pt x="2333625" y="6083"/>
                </a:lnTo>
                <a:lnTo>
                  <a:pt x="2334095" y="7200"/>
                </a:lnTo>
                <a:lnTo>
                  <a:pt x="2335961" y="9067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67"/>
                </a:lnTo>
                <a:lnTo>
                  <a:pt x="2342692" y="7200"/>
                </a:lnTo>
                <a:lnTo>
                  <a:pt x="2343150" y="6083"/>
                </a:lnTo>
                <a:lnTo>
                  <a:pt x="2343150" y="3454"/>
                </a:lnTo>
                <a:close/>
              </a:path>
              <a:path w="5200650" h="1447800">
                <a:moveTo>
                  <a:pt x="2390775" y="1441729"/>
                </a:moveTo>
                <a:lnTo>
                  <a:pt x="2390317" y="1440611"/>
                </a:lnTo>
                <a:lnTo>
                  <a:pt x="2388451" y="1438744"/>
                </a:lnTo>
                <a:lnTo>
                  <a:pt x="2387333" y="1438275"/>
                </a:lnTo>
                <a:lnTo>
                  <a:pt x="2384704" y="1438275"/>
                </a:lnTo>
                <a:lnTo>
                  <a:pt x="2383586" y="1438744"/>
                </a:lnTo>
                <a:lnTo>
                  <a:pt x="2381720" y="1440611"/>
                </a:lnTo>
                <a:lnTo>
                  <a:pt x="2381250" y="1441729"/>
                </a:lnTo>
                <a:lnTo>
                  <a:pt x="2381250" y="1444358"/>
                </a:lnTo>
                <a:lnTo>
                  <a:pt x="2381720" y="1445475"/>
                </a:lnTo>
                <a:lnTo>
                  <a:pt x="2383586" y="1447342"/>
                </a:lnTo>
                <a:lnTo>
                  <a:pt x="2384704" y="1447800"/>
                </a:lnTo>
                <a:lnTo>
                  <a:pt x="2387333" y="1447800"/>
                </a:lnTo>
                <a:lnTo>
                  <a:pt x="2388451" y="1447342"/>
                </a:lnTo>
                <a:lnTo>
                  <a:pt x="2390317" y="1445475"/>
                </a:lnTo>
                <a:lnTo>
                  <a:pt x="2390775" y="1444358"/>
                </a:lnTo>
                <a:lnTo>
                  <a:pt x="2390775" y="1441729"/>
                </a:lnTo>
                <a:close/>
              </a:path>
              <a:path w="5200650" h="1447800">
                <a:moveTo>
                  <a:pt x="2390775" y="962304"/>
                </a:moveTo>
                <a:lnTo>
                  <a:pt x="2390317" y="961186"/>
                </a:lnTo>
                <a:lnTo>
                  <a:pt x="2388451" y="959319"/>
                </a:lnTo>
                <a:lnTo>
                  <a:pt x="2387333" y="958850"/>
                </a:lnTo>
                <a:lnTo>
                  <a:pt x="2384704" y="958850"/>
                </a:lnTo>
                <a:lnTo>
                  <a:pt x="2383586" y="959319"/>
                </a:lnTo>
                <a:lnTo>
                  <a:pt x="2381720" y="961186"/>
                </a:lnTo>
                <a:lnTo>
                  <a:pt x="2381250" y="962304"/>
                </a:lnTo>
                <a:lnTo>
                  <a:pt x="2381250" y="964933"/>
                </a:lnTo>
                <a:lnTo>
                  <a:pt x="2381720" y="966050"/>
                </a:lnTo>
                <a:lnTo>
                  <a:pt x="2383586" y="967917"/>
                </a:lnTo>
                <a:lnTo>
                  <a:pt x="2384704" y="968375"/>
                </a:lnTo>
                <a:lnTo>
                  <a:pt x="2387333" y="968375"/>
                </a:lnTo>
                <a:lnTo>
                  <a:pt x="2388451" y="967917"/>
                </a:lnTo>
                <a:lnTo>
                  <a:pt x="2390317" y="966050"/>
                </a:lnTo>
                <a:lnTo>
                  <a:pt x="2390775" y="964933"/>
                </a:lnTo>
                <a:lnTo>
                  <a:pt x="2390775" y="962304"/>
                </a:lnTo>
                <a:close/>
              </a:path>
              <a:path w="5200650" h="1447800">
                <a:moveTo>
                  <a:pt x="2390775" y="482879"/>
                </a:moveTo>
                <a:lnTo>
                  <a:pt x="2390317" y="481761"/>
                </a:lnTo>
                <a:lnTo>
                  <a:pt x="2388451" y="479894"/>
                </a:lnTo>
                <a:lnTo>
                  <a:pt x="2387333" y="479425"/>
                </a:lnTo>
                <a:lnTo>
                  <a:pt x="2384704" y="479425"/>
                </a:lnTo>
                <a:lnTo>
                  <a:pt x="2383586" y="479894"/>
                </a:lnTo>
                <a:lnTo>
                  <a:pt x="2381720" y="481761"/>
                </a:lnTo>
                <a:lnTo>
                  <a:pt x="2381250" y="482879"/>
                </a:lnTo>
                <a:lnTo>
                  <a:pt x="2381250" y="485508"/>
                </a:lnTo>
                <a:lnTo>
                  <a:pt x="2381720" y="486625"/>
                </a:lnTo>
                <a:lnTo>
                  <a:pt x="2383586" y="488492"/>
                </a:lnTo>
                <a:lnTo>
                  <a:pt x="2384704" y="488950"/>
                </a:lnTo>
                <a:lnTo>
                  <a:pt x="2387333" y="488950"/>
                </a:lnTo>
                <a:lnTo>
                  <a:pt x="2388451" y="488492"/>
                </a:lnTo>
                <a:lnTo>
                  <a:pt x="2390317" y="486625"/>
                </a:lnTo>
                <a:lnTo>
                  <a:pt x="2390775" y="485508"/>
                </a:lnTo>
                <a:lnTo>
                  <a:pt x="2390775" y="482879"/>
                </a:lnTo>
                <a:close/>
              </a:path>
              <a:path w="5200650" h="1447800">
                <a:moveTo>
                  <a:pt x="2390775" y="3454"/>
                </a:moveTo>
                <a:lnTo>
                  <a:pt x="2390317" y="2336"/>
                </a:lnTo>
                <a:lnTo>
                  <a:pt x="2388451" y="469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69"/>
                </a:lnTo>
                <a:lnTo>
                  <a:pt x="2381720" y="2336"/>
                </a:lnTo>
                <a:lnTo>
                  <a:pt x="2381250" y="3454"/>
                </a:lnTo>
                <a:lnTo>
                  <a:pt x="2381250" y="6083"/>
                </a:lnTo>
                <a:lnTo>
                  <a:pt x="2381720" y="7200"/>
                </a:lnTo>
                <a:lnTo>
                  <a:pt x="2383586" y="9067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67"/>
                </a:lnTo>
                <a:lnTo>
                  <a:pt x="2390317" y="7200"/>
                </a:lnTo>
                <a:lnTo>
                  <a:pt x="2390775" y="6083"/>
                </a:lnTo>
                <a:lnTo>
                  <a:pt x="2390775" y="3454"/>
                </a:lnTo>
                <a:close/>
              </a:path>
              <a:path w="5200650" h="1447800">
                <a:moveTo>
                  <a:pt x="2438400" y="1441729"/>
                </a:moveTo>
                <a:lnTo>
                  <a:pt x="2437942" y="1440611"/>
                </a:lnTo>
                <a:lnTo>
                  <a:pt x="2436076" y="1438744"/>
                </a:lnTo>
                <a:lnTo>
                  <a:pt x="2434958" y="1438275"/>
                </a:lnTo>
                <a:lnTo>
                  <a:pt x="2432329" y="1438275"/>
                </a:lnTo>
                <a:lnTo>
                  <a:pt x="2431211" y="1438744"/>
                </a:lnTo>
                <a:lnTo>
                  <a:pt x="2429345" y="1440611"/>
                </a:lnTo>
                <a:lnTo>
                  <a:pt x="2428875" y="1441729"/>
                </a:lnTo>
                <a:lnTo>
                  <a:pt x="2428875" y="1444358"/>
                </a:lnTo>
                <a:lnTo>
                  <a:pt x="2429345" y="1445475"/>
                </a:lnTo>
                <a:lnTo>
                  <a:pt x="2431211" y="1447342"/>
                </a:lnTo>
                <a:lnTo>
                  <a:pt x="2432329" y="1447800"/>
                </a:lnTo>
                <a:lnTo>
                  <a:pt x="2434958" y="1447800"/>
                </a:lnTo>
                <a:lnTo>
                  <a:pt x="2436076" y="1447342"/>
                </a:lnTo>
                <a:lnTo>
                  <a:pt x="2437942" y="1445475"/>
                </a:lnTo>
                <a:lnTo>
                  <a:pt x="2438400" y="1444358"/>
                </a:lnTo>
                <a:lnTo>
                  <a:pt x="2438400" y="1441729"/>
                </a:lnTo>
                <a:close/>
              </a:path>
              <a:path w="5200650" h="1447800">
                <a:moveTo>
                  <a:pt x="2438400" y="962304"/>
                </a:moveTo>
                <a:lnTo>
                  <a:pt x="2437942" y="961186"/>
                </a:lnTo>
                <a:lnTo>
                  <a:pt x="2436076" y="959319"/>
                </a:lnTo>
                <a:lnTo>
                  <a:pt x="2434958" y="958850"/>
                </a:lnTo>
                <a:lnTo>
                  <a:pt x="2432329" y="958850"/>
                </a:lnTo>
                <a:lnTo>
                  <a:pt x="2431211" y="959319"/>
                </a:lnTo>
                <a:lnTo>
                  <a:pt x="2429345" y="961186"/>
                </a:lnTo>
                <a:lnTo>
                  <a:pt x="2428875" y="962304"/>
                </a:lnTo>
                <a:lnTo>
                  <a:pt x="2428875" y="964933"/>
                </a:lnTo>
                <a:lnTo>
                  <a:pt x="2429345" y="966050"/>
                </a:lnTo>
                <a:lnTo>
                  <a:pt x="2431211" y="967917"/>
                </a:lnTo>
                <a:lnTo>
                  <a:pt x="2432329" y="968375"/>
                </a:lnTo>
                <a:lnTo>
                  <a:pt x="2434958" y="968375"/>
                </a:lnTo>
                <a:lnTo>
                  <a:pt x="2436076" y="967917"/>
                </a:lnTo>
                <a:lnTo>
                  <a:pt x="2437942" y="966050"/>
                </a:lnTo>
                <a:lnTo>
                  <a:pt x="2438400" y="964933"/>
                </a:lnTo>
                <a:lnTo>
                  <a:pt x="2438400" y="962304"/>
                </a:lnTo>
                <a:close/>
              </a:path>
              <a:path w="5200650" h="1447800">
                <a:moveTo>
                  <a:pt x="2438400" y="482879"/>
                </a:moveTo>
                <a:lnTo>
                  <a:pt x="2437942" y="481761"/>
                </a:lnTo>
                <a:lnTo>
                  <a:pt x="2436076" y="479894"/>
                </a:lnTo>
                <a:lnTo>
                  <a:pt x="2434958" y="479425"/>
                </a:lnTo>
                <a:lnTo>
                  <a:pt x="2432329" y="479425"/>
                </a:lnTo>
                <a:lnTo>
                  <a:pt x="2431211" y="479894"/>
                </a:lnTo>
                <a:lnTo>
                  <a:pt x="2429345" y="481761"/>
                </a:lnTo>
                <a:lnTo>
                  <a:pt x="2428875" y="482879"/>
                </a:lnTo>
                <a:lnTo>
                  <a:pt x="2428875" y="485508"/>
                </a:lnTo>
                <a:lnTo>
                  <a:pt x="2429345" y="486625"/>
                </a:lnTo>
                <a:lnTo>
                  <a:pt x="2431211" y="488492"/>
                </a:lnTo>
                <a:lnTo>
                  <a:pt x="2432329" y="488950"/>
                </a:lnTo>
                <a:lnTo>
                  <a:pt x="2434958" y="488950"/>
                </a:lnTo>
                <a:lnTo>
                  <a:pt x="2436076" y="488492"/>
                </a:lnTo>
                <a:lnTo>
                  <a:pt x="2437942" y="486625"/>
                </a:lnTo>
                <a:lnTo>
                  <a:pt x="2438400" y="485508"/>
                </a:lnTo>
                <a:lnTo>
                  <a:pt x="2438400" y="482879"/>
                </a:lnTo>
                <a:close/>
              </a:path>
              <a:path w="5200650" h="1447800">
                <a:moveTo>
                  <a:pt x="2438400" y="3454"/>
                </a:moveTo>
                <a:lnTo>
                  <a:pt x="2437942" y="2336"/>
                </a:lnTo>
                <a:lnTo>
                  <a:pt x="2436076" y="469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69"/>
                </a:lnTo>
                <a:lnTo>
                  <a:pt x="2429345" y="2336"/>
                </a:lnTo>
                <a:lnTo>
                  <a:pt x="2428875" y="3454"/>
                </a:lnTo>
                <a:lnTo>
                  <a:pt x="2428875" y="6083"/>
                </a:lnTo>
                <a:lnTo>
                  <a:pt x="2429345" y="7200"/>
                </a:lnTo>
                <a:lnTo>
                  <a:pt x="2431211" y="9067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67"/>
                </a:lnTo>
                <a:lnTo>
                  <a:pt x="2437942" y="7200"/>
                </a:lnTo>
                <a:lnTo>
                  <a:pt x="2438400" y="6083"/>
                </a:lnTo>
                <a:lnTo>
                  <a:pt x="2438400" y="3454"/>
                </a:lnTo>
                <a:close/>
              </a:path>
              <a:path w="5200650" h="1447800">
                <a:moveTo>
                  <a:pt x="2486025" y="1441729"/>
                </a:moveTo>
                <a:lnTo>
                  <a:pt x="2485567" y="1440611"/>
                </a:lnTo>
                <a:lnTo>
                  <a:pt x="2483701" y="1438744"/>
                </a:lnTo>
                <a:lnTo>
                  <a:pt x="2482583" y="1438275"/>
                </a:lnTo>
                <a:lnTo>
                  <a:pt x="2479954" y="1438275"/>
                </a:lnTo>
                <a:lnTo>
                  <a:pt x="2478836" y="1438744"/>
                </a:lnTo>
                <a:lnTo>
                  <a:pt x="2476970" y="1440611"/>
                </a:lnTo>
                <a:lnTo>
                  <a:pt x="2476500" y="1441729"/>
                </a:lnTo>
                <a:lnTo>
                  <a:pt x="2476500" y="1444358"/>
                </a:lnTo>
                <a:lnTo>
                  <a:pt x="2476970" y="1445475"/>
                </a:lnTo>
                <a:lnTo>
                  <a:pt x="2478836" y="1447342"/>
                </a:lnTo>
                <a:lnTo>
                  <a:pt x="2479954" y="1447800"/>
                </a:lnTo>
                <a:lnTo>
                  <a:pt x="2482583" y="1447800"/>
                </a:lnTo>
                <a:lnTo>
                  <a:pt x="2483701" y="1447342"/>
                </a:lnTo>
                <a:lnTo>
                  <a:pt x="2485567" y="1445475"/>
                </a:lnTo>
                <a:lnTo>
                  <a:pt x="2486025" y="1444358"/>
                </a:lnTo>
                <a:lnTo>
                  <a:pt x="2486025" y="1441729"/>
                </a:lnTo>
                <a:close/>
              </a:path>
              <a:path w="5200650" h="1447800">
                <a:moveTo>
                  <a:pt x="2486025" y="962304"/>
                </a:moveTo>
                <a:lnTo>
                  <a:pt x="2485567" y="961186"/>
                </a:lnTo>
                <a:lnTo>
                  <a:pt x="2483701" y="959319"/>
                </a:lnTo>
                <a:lnTo>
                  <a:pt x="2482583" y="958850"/>
                </a:lnTo>
                <a:lnTo>
                  <a:pt x="2479954" y="958850"/>
                </a:lnTo>
                <a:lnTo>
                  <a:pt x="2478836" y="959319"/>
                </a:lnTo>
                <a:lnTo>
                  <a:pt x="2476970" y="961186"/>
                </a:lnTo>
                <a:lnTo>
                  <a:pt x="2476500" y="962304"/>
                </a:lnTo>
                <a:lnTo>
                  <a:pt x="2476500" y="964933"/>
                </a:lnTo>
                <a:lnTo>
                  <a:pt x="2476970" y="966050"/>
                </a:lnTo>
                <a:lnTo>
                  <a:pt x="2478836" y="967917"/>
                </a:lnTo>
                <a:lnTo>
                  <a:pt x="2479954" y="968375"/>
                </a:lnTo>
                <a:lnTo>
                  <a:pt x="2482583" y="968375"/>
                </a:lnTo>
                <a:lnTo>
                  <a:pt x="2483701" y="967917"/>
                </a:lnTo>
                <a:lnTo>
                  <a:pt x="2485567" y="966050"/>
                </a:lnTo>
                <a:lnTo>
                  <a:pt x="2486025" y="964933"/>
                </a:lnTo>
                <a:lnTo>
                  <a:pt x="2486025" y="962304"/>
                </a:lnTo>
                <a:close/>
              </a:path>
              <a:path w="5200650" h="1447800">
                <a:moveTo>
                  <a:pt x="2486025" y="482879"/>
                </a:moveTo>
                <a:lnTo>
                  <a:pt x="2485567" y="481761"/>
                </a:lnTo>
                <a:lnTo>
                  <a:pt x="2483701" y="479894"/>
                </a:lnTo>
                <a:lnTo>
                  <a:pt x="2482583" y="479425"/>
                </a:lnTo>
                <a:lnTo>
                  <a:pt x="2479954" y="479425"/>
                </a:lnTo>
                <a:lnTo>
                  <a:pt x="2478836" y="479894"/>
                </a:lnTo>
                <a:lnTo>
                  <a:pt x="2476970" y="481761"/>
                </a:lnTo>
                <a:lnTo>
                  <a:pt x="2476500" y="482879"/>
                </a:lnTo>
                <a:lnTo>
                  <a:pt x="2476500" y="485508"/>
                </a:lnTo>
                <a:lnTo>
                  <a:pt x="2476970" y="486625"/>
                </a:lnTo>
                <a:lnTo>
                  <a:pt x="2478836" y="488492"/>
                </a:lnTo>
                <a:lnTo>
                  <a:pt x="2479954" y="488950"/>
                </a:lnTo>
                <a:lnTo>
                  <a:pt x="2482583" y="488950"/>
                </a:lnTo>
                <a:lnTo>
                  <a:pt x="2483701" y="488492"/>
                </a:lnTo>
                <a:lnTo>
                  <a:pt x="2485567" y="486625"/>
                </a:lnTo>
                <a:lnTo>
                  <a:pt x="2486025" y="485508"/>
                </a:lnTo>
                <a:lnTo>
                  <a:pt x="2486025" y="482879"/>
                </a:lnTo>
                <a:close/>
              </a:path>
              <a:path w="5200650" h="1447800">
                <a:moveTo>
                  <a:pt x="2486025" y="3454"/>
                </a:moveTo>
                <a:lnTo>
                  <a:pt x="2485567" y="2336"/>
                </a:lnTo>
                <a:lnTo>
                  <a:pt x="2483701" y="469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69"/>
                </a:lnTo>
                <a:lnTo>
                  <a:pt x="2476970" y="2336"/>
                </a:lnTo>
                <a:lnTo>
                  <a:pt x="2476500" y="3454"/>
                </a:lnTo>
                <a:lnTo>
                  <a:pt x="2476500" y="6083"/>
                </a:lnTo>
                <a:lnTo>
                  <a:pt x="2476970" y="7200"/>
                </a:lnTo>
                <a:lnTo>
                  <a:pt x="2478836" y="9067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67"/>
                </a:lnTo>
                <a:lnTo>
                  <a:pt x="2485567" y="7200"/>
                </a:lnTo>
                <a:lnTo>
                  <a:pt x="2486025" y="6083"/>
                </a:lnTo>
                <a:lnTo>
                  <a:pt x="2486025" y="3454"/>
                </a:lnTo>
                <a:close/>
              </a:path>
              <a:path w="5200650" h="1447800">
                <a:moveTo>
                  <a:pt x="2533650" y="1441729"/>
                </a:moveTo>
                <a:lnTo>
                  <a:pt x="2533192" y="1440611"/>
                </a:lnTo>
                <a:lnTo>
                  <a:pt x="2531326" y="1438744"/>
                </a:lnTo>
                <a:lnTo>
                  <a:pt x="2530208" y="1438275"/>
                </a:lnTo>
                <a:lnTo>
                  <a:pt x="2527579" y="1438275"/>
                </a:lnTo>
                <a:lnTo>
                  <a:pt x="2526461" y="1438744"/>
                </a:lnTo>
                <a:lnTo>
                  <a:pt x="2524595" y="1440611"/>
                </a:lnTo>
                <a:lnTo>
                  <a:pt x="2524125" y="1441729"/>
                </a:lnTo>
                <a:lnTo>
                  <a:pt x="2524125" y="1444358"/>
                </a:lnTo>
                <a:lnTo>
                  <a:pt x="2524595" y="1445475"/>
                </a:lnTo>
                <a:lnTo>
                  <a:pt x="2526461" y="1447342"/>
                </a:lnTo>
                <a:lnTo>
                  <a:pt x="2527579" y="1447800"/>
                </a:lnTo>
                <a:lnTo>
                  <a:pt x="2530208" y="1447800"/>
                </a:lnTo>
                <a:lnTo>
                  <a:pt x="2531326" y="1447342"/>
                </a:lnTo>
                <a:lnTo>
                  <a:pt x="2533192" y="1445475"/>
                </a:lnTo>
                <a:lnTo>
                  <a:pt x="2533650" y="1444358"/>
                </a:lnTo>
                <a:lnTo>
                  <a:pt x="2533650" y="1441729"/>
                </a:lnTo>
                <a:close/>
              </a:path>
              <a:path w="5200650" h="1447800">
                <a:moveTo>
                  <a:pt x="2533650" y="962304"/>
                </a:moveTo>
                <a:lnTo>
                  <a:pt x="2533192" y="961186"/>
                </a:lnTo>
                <a:lnTo>
                  <a:pt x="2531326" y="959319"/>
                </a:lnTo>
                <a:lnTo>
                  <a:pt x="2530208" y="958850"/>
                </a:lnTo>
                <a:lnTo>
                  <a:pt x="2527579" y="958850"/>
                </a:lnTo>
                <a:lnTo>
                  <a:pt x="2526461" y="959319"/>
                </a:lnTo>
                <a:lnTo>
                  <a:pt x="2524595" y="961186"/>
                </a:lnTo>
                <a:lnTo>
                  <a:pt x="2524125" y="962304"/>
                </a:lnTo>
                <a:lnTo>
                  <a:pt x="2524125" y="964933"/>
                </a:lnTo>
                <a:lnTo>
                  <a:pt x="2524595" y="966050"/>
                </a:lnTo>
                <a:lnTo>
                  <a:pt x="2526461" y="967917"/>
                </a:lnTo>
                <a:lnTo>
                  <a:pt x="2527579" y="968375"/>
                </a:lnTo>
                <a:lnTo>
                  <a:pt x="2530208" y="968375"/>
                </a:lnTo>
                <a:lnTo>
                  <a:pt x="2531326" y="967917"/>
                </a:lnTo>
                <a:lnTo>
                  <a:pt x="2533192" y="966050"/>
                </a:lnTo>
                <a:lnTo>
                  <a:pt x="2533650" y="964933"/>
                </a:lnTo>
                <a:lnTo>
                  <a:pt x="2533650" y="962304"/>
                </a:lnTo>
                <a:close/>
              </a:path>
              <a:path w="5200650" h="1447800">
                <a:moveTo>
                  <a:pt x="2533650" y="482879"/>
                </a:moveTo>
                <a:lnTo>
                  <a:pt x="2533192" y="481761"/>
                </a:lnTo>
                <a:lnTo>
                  <a:pt x="2531326" y="479894"/>
                </a:lnTo>
                <a:lnTo>
                  <a:pt x="2530208" y="479425"/>
                </a:lnTo>
                <a:lnTo>
                  <a:pt x="2527579" y="479425"/>
                </a:lnTo>
                <a:lnTo>
                  <a:pt x="2526461" y="479894"/>
                </a:lnTo>
                <a:lnTo>
                  <a:pt x="2524595" y="481761"/>
                </a:lnTo>
                <a:lnTo>
                  <a:pt x="2524125" y="482879"/>
                </a:lnTo>
                <a:lnTo>
                  <a:pt x="2524125" y="485508"/>
                </a:lnTo>
                <a:lnTo>
                  <a:pt x="2524595" y="486625"/>
                </a:lnTo>
                <a:lnTo>
                  <a:pt x="2526461" y="488492"/>
                </a:lnTo>
                <a:lnTo>
                  <a:pt x="2527579" y="488950"/>
                </a:lnTo>
                <a:lnTo>
                  <a:pt x="2530208" y="488950"/>
                </a:lnTo>
                <a:lnTo>
                  <a:pt x="2531326" y="488492"/>
                </a:lnTo>
                <a:lnTo>
                  <a:pt x="2533192" y="486625"/>
                </a:lnTo>
                <a:lnTo>
                  <a:pt x="2533650" y="485508"/>
                </a:lnTo>
                <a:lnTo>
                  <a:pt x="2533650" y="482879"/>
                </a:lnTo>
                <a:close/>
              </a:path>
              <a:path w="5200650" h="1447800">
                <a:moveTo>
                  <a:pt x="2533650" y="3454"/>
                </a:moveTo>
                <a:lnTo>
                  <a:pt x="2533192" y="2336"/>
                </a:lnTo>
                <a:lnTo>
                  <a:pt x="2531326" y="469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69"/>
                </a:lnTo>
                <a:lnTo>
                  <a:pt x="2524595" y="2336"/>
                </a:lnTo>
                <a:lnTo>
                  <a:pt x="2524125" y="3454"/>
                </a:lnTo>
                <a:lnTo>
                  <a:pt x="2524125" y="6083"/>
                </a:lnTo>
                <a:lnTo>
                  <a:pt x="2524595" y="7200"/>
                </a:lnTo>
                <a:lnTo>
                  <a:pt x="2526461" y="9067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67"/>
                </a:lnTo>
                <a:lnTo>
                  <a:pt x="2533192" y="7200"/>
                </a:lnTo>
                <a:lnTo>
                  <a:pt x="2533650" y="6083"/>
                </a:lnTo>
                <a:lnTo>
                  <a:pt x="2533650" y="3454"/>
                </a:lnTo>
                <a:close/>
              </a:path>
              <a:path w="5200650" h="1447800">
                <a:moveTo>
                  <a:pt x="2581275" y="1441729"/>
                </a:moveTo>
                <a:lnTo>
                  <a:pt x="2580817" y="1440611"/>
                </a:lnTo>
                <a:lnTo>
                  <a:pt x="2578951" y="1438744"/>
                </a:lnTo>
                <a:lnTo>
                  <a:pt x="2577833" y="1438275"/>
                </a:lnTo>
                <a:lnTo>
                  <a:pt x="2575204" y="1438275"/>
                </a:lnTo>
                <a:lnTo>
                  <a:pt x="2574086" y="1438744"/>
                </a:lnTo>
                <a:lnTo>
                  <a:pt x="2572220" y="1440611"/>
                </a:lnTo>
                <a:lnTo>
                  <a:pt x="2571750" y="1441729"/>
                </a:lnTo>
                <a:lnTo>
                  <a:pt x="2571750" y="1444358"/>
                </a:lnTo>
                <a:lnTo>
                  <a:pt x="2572220" y="1445475"/>
                </a:lnTo>
                <a:lnTo>
                  <a:pt x="2574086" y="1447342"/>
                </a:lnTo>
                <a:lnTo>
                  <a:pt x="2575204" y="1447800"/>
                </a:lnTo>
                <a:lnTo>
                  <a:pt x="2577833" y="1447800"/>
                </a:lnTo>
                <a:lnTo>
                  <a:pt x="2578951" y="1447342"/>
                </a:lnTo>
                <a:lnTo>
                  <a:pt x="2580817" y="1445475"/>
                </a:lnTo>
                <a:lnTo>
                  <a:pt x="2581275" y="1444358"/>
                </a:lnTo>
                <a:lnTo>
                  <a:pt x="2581275" y="1441729"/>
                </a:lnTo>
                <a:close/>
              </a:path>
              <a:path w="5200650" h="1447800">
                <a:moveTo>
                  <a:pt x="2581275" y="962304"/>
                </a:moveTo>
                <a:lnTo>
                  <a:pt x="2580817" y="961186"/>
                </a:lnTo>
                <a:lnTo>
                  <a:pt x="2578951" y="959319"/>
                </a:lnTo>
                <a:lnTo>
                  <a:pt x="2577833" y="958850"/>
                </a:lnTo>
                <a:lnTo>
                  <a:pt x="2575204" y="958850"/>
                </a:lnTo>
                <a:lnTo>
                  <a:pt x="2574086" y="959319"/>
                </a:lnTo>
                <a:lnTo>
                  <a:pt x="2572220" y="961186"/>
                </a:lnTo>
                <a:lnTo>
                  <a:pt x="2571750" y="962304"/>
                </a:lnTo>
                <a:lnTo>
                  <a:pt x="2571750" y="964933"/>
                </a:lnTo>
                <a:lnTo>
                  <a:pt x="2572220" y="966050"/>
                </a:lnTo>
                <a:lnTo>
                  <a:pt x="2574086" y="967917"/>
                </a:lnTo>
                <a:lnTo>
                  <a:pt x="2575204" y="968375"/>
                </a:lnTo>
                <a:lnTo>
                  <a:pt x="2577833" y="968375"/>
                </a:lnTo>
                <a:lnTo>
                  <a:pt x="2578951" y="967917"/>
                </a:lnTo>
                <a:lnTo>
                  <a:pt x="2580817" y="966050"/>
                </a:lnTo>
                <a:lnTo>
                  <a:pt x="2581275" y="964933"/>
                </a:lnTo>
                <a:lnTo>
                  <a:pt x="2581275" y="962304"/>
                </a:lnTo>
                <a:close/>
              </a:path>
              <a:path w="5200650" h="1447800">
                <a:moveTo>
                  <a:pt x="2581275" y="482879"/>
                </a:moveTo>
                <a:lnTo>
                  <a:pt x="2580817" y="481761"/>
                </a:lnTo>
                <a:lnTo>
                  <a:pt x="2578951" y="479894"/>
                </a:lnTo>
                <a:lnTo>
                  <a:pt x="2577833" y="479425"/>
                </a:lnTo>
                <a:lnTo>
                  <a:pt x="2575204" y="479425"/>
                </a:lnTo>
                <a:lnTo>
                  <a:pt x="2574086" y="479894"/>
                </a:lnTo>
                <a:lnTo>
                  <a:pt x="2572220" y="481761"/>
                </a:lnTo>
                <a:lnTo>
                  <a:pt x="2571750" y="482879"/>
                </a:lnTo>
                <a:lnTo>
                  <a:pt x="2571750" y="485508"/>
                </a:lnTo>
                <a:lnTo>
                  <a:pt x="2572220" y="486625"/>
                </a:lnTo>
                <a:lnTo>
                  <a:pt x="2574086" y="488492"/>
                </a:lnTo>
                <a:lnTo>
                  <a:pt x="2575204" y="488950"/>
                </a:lnTo>
                <a:lnTo>
                  <a:pt x="2577833" y="488950"/>
                </a:lnTo>
                <a:lnTo>
                  <a:pt x="2578951" y="488492"/>
                </a:lnTo>
                <a:lnTo>
                  <a:pt x="2580817" y="486625"/>
                </a:lnTo>
                <a:lnTo>
                  <a:pt x="2581275" y="485508"/>
                </a:lnTo>
                <a:lnTo>
                  <a:pt x="2581275" y="482879"/>
                </a:lnTo>
                <a:close/>
              </a:path>
              <a:path w="5200650" h="1447800">
                <a:moveTo>
                  <a:pt x="2581275" y="3454"/>
                </a:moveTo>
                <a:lnTo>
                  <a:pt x="2580817" y="2336"/>
                </a:lnTo>
                <a:lnTo>
                  <a:pt x="2578951" y="469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69"/>
                </a:lnTo>
                <a:lnTo>
                  <a:pt x="2572220" y="2336"/>
                </a:lnTo>
                <a:lnTo>
                  <a:pt x="2571750" y="3454"/>
                </a:lnTo>
                <a:lnTo>
                  <a:pt x="2571750" y="6083"/>
                </a:lnTo>
                <a:lnTo>
                  <a:pt x="2572220" y="7200"/>
                </a:lnTo>
                <a:lnTo>
                  <a:pt x="2574086" y="9067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67"/>
                </a:lnTo>
                <a:lnTo>
                  <a:pt x="2580817" y="7200"/>
                </a:lnTo>
                <a:lnTo>
                  <a:pt x="2581275" y="6083"/>
                </a:lnTo>
                <a:lnTo>
                  <a:pt x="2581275" y="3454"/>
                </a:lnTo>
                <a:close/>
              </a:path>
              <a:path w="5200650" h="1447800">
                <a:moveTo>
                  <a:pt x="2628900" y="1441729"/>
                </a:moveTo>
                <a:lnTo>
                  <a:pt x="2628442" y="1440611"/>
                </a:lnTo>
                <a:lnTo>
                  <a:pt x="2626576" y="1438744"/>
                </a:lnTo>
                <a:lnTo>
                  <a:pt x="2625458" y="1438275"/>
                </a:lnTo>
                <a:lnTo>
                  <a:pt x="2622829" y="1438275"/>
                </a:lnTo>
                <a:lnTo>
                  <a:pt x="2621711" y="1438744"/>
                </a:lnTo>
                <a:lnTo>
                  <a:pt x="2619845" y="1440611"/>
                </a:lnTo>
                <a:lnTo>
                  <a:pt x="2619375" y="1441729"/>
                </a:lnTo>
                <a:lnTo>
                  <a:pt x="2619375" y="1444358"/>
                </a:lnTo>
                <a:lnTo>
                  <a:pt x="2619845" y="1445475"/>
                </a:lnTo>
                <a:lnTo>
                  <a:pt x="2621711" y="1447342"/>
                </a:lnTo>
                <a:lnTo>
                  <a:pt x="2622829" y="1447800"/>
                </a:lnTo>
                <a:lnTo>
                  <a:pt x="2625458" y="1447800"/>
                </a:lnTo>
                <a:lnTo>
                  <a:pt x="2626576" y="1447342"/>
                </a:lnTo>
                <a:lnTo>
                  <a:pt x="2628442" y="1445475"/>
                </a:lnTo>
                <a:lnTo>
                  <a:pt x="2628900" y="1444358"/>
                </a:lnTo>
                <a:lnTo>
                  <a:pt x="2628900" y="1441729"/>
                </a:lnTo>
                <a:close/>
              </a:path>
              <a:path w="5200650" h="1447800">
                <a:moveTo>
                  <a:pt x="2628900" y="962304"/>
                </a:moveTo>
                <a:lnTo>
                  <a:pt x="2628442" y="961186"/>
                </a:lnTo>
                <a:lnTo>
                  <a:pt x="2626576" y="959319"/>
                </a:lnTo>
                <a:lnTo>
                  <a:pt x="2625458" y="958850"/>
                </a:lnTo>
                <a:lnTo>
                  <a:pt x="2622829" y="958850"/>
                </a:lnTo>
                <a:lnTo>
                  <a:pt x="2621711" y="959319"/>
                </a:lnTo>
                <a:lnTo>
                  <a:pt x="2619845" y="961186"/>
                </a:lnTo>
                <a:lnTo>
                  <a:pt x="2619375" y="962304"/>
                </a:lnTo>
                <a:lnTo>
                  <a:pt x="2619375" y="964933"/>
                </a:lnTo>
                <a:lnTo>
                  <a:pt x="2619845" y="966050"/>
                </a:lnTo>
                <a:lnTo>
                  <a:pt x="2621711" y="967917"/>
                </a:lnTo>
                <a:lnTo>
                  <a:pt x="2622829" y="968375"/>
                </a:lnTo>
                <a:lnTo>
                  <a:pt x="2625458" y="968375"/>
                </a:lnTo>
                <a:lnTo>
                  <a:pt x="2626576" y="967917"/>
                </a:lnTo>
                <a:lnTo>
                  <a:pt x="2628442" y="966050"/>
                </a:lnTo>
                <a:lnTo>
                  <a:pt x="2628900" y="964933"/>
                </a:lnTo>
                <a:lnTo>
                  <a:pt x="2628900" y="962304"/>
                </a:lnTo>
                <a:close/>
              </a:path>
              <a:path w="5200650" h="1447800">
                <a:moveTo>
                  <a:pt x="2628900" y="482879"/>
                </a:moveTo>
                <a:lnTo>
                  <a:pt x="2628442" y="481761"/>
                </a:lnTo>
                <a:lnTo>
                  <a:pt x="2626576" y="479894"/>
                </a:lnTo>
                <a:lnTo>
                  <a:pt x="2625458" y="479425"/>
                </a:lnTo>
                <a:lnTo>
                  <a:pt x="2622829" y="479425"/>
                </a:lnTo>
                <a:lnTo>
                  <a:pt x="2621711" y="479894"/>
                </a:lnTo>
                <a:lnTo>
                  <a:pt x="2619845" y="481761"/>
                </a:lnTo>
                <a:lnTo>
                  <a:pt x="2619375" y="482879"/>
                </a:lnTo>
                <a:lnTo>
                  <a:pt x="2619375" y="485508"/>
                </a:lnTo>
                <a:lnTo>
                  <a:pt x="2619845" y="486625"/>
                </a:lnTo>
                <a:lnTo>
                  <a:pt x="2621711" y="488492"/>
                </a:lnTo>
                <a:lnTo>
                  <a:pt x="2622829" y="488950"/>
                </a:lnTo>
                <a:lnTo>
                  <a:pt x="2625458" y="488950"/>
                </a:lnTo>
                <a:lnTo>
                  <a:pt x="2626576" y="488492"/>
                </a:lnTo>
                <a:lnTo>
                  <a:pt x="2628442" y="486625"/>
                </a:lnTo>
                <a:lnTo>
                  <a:pt x="2628900" y="485508"/>
                </a:lnTo>
                <a:lnTo>
                  <a:pt x="2628900" y="482879"/>
                </a:lnTo>
                <a:close/>
              </a:path>
              <a:path w="5200650" h="1447800">
                <a:moveTo>
                  <a:pt x="2628900" y="3454"/>
                </a:moveTo>
                <a:lnTo>
                  <a:pt x="2628442" y="2336"/>
                </a:lnTo>
                <a:lnTo>
                  <a:pt x="2626576" y="469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69"/>
                </a:lnTo>
                <a:lnTo>
                  <a:pt x="2619845" y="2336"/>
                </a:lnTo>
                <a:lnTo>
                  <a:pt x="2619375" y="3454"/>
                </a:lnTo>
                <a:lnTo>
                  <a:pt x="2619375" y="6083"/>
                </a:lnTo>
                <a:lnTo>
                  <a:pt x="2619845" y="7200"/>
                </a:lnTo>
                <a:lnTo>
                  <a:pt x="2621711" y="9067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67"/>
                </a:lnTo>
                <a:lnTo>
                  <a:pt x="2628442" y="7200"/>
                </a:lnTo>
                <a:lnTo>
                  <a:pt x="2628900" y="6083"/>
                </a:lnTo>
                <a:lnTo>
                  <a:pt x="2628900" y="3454"/>
                </a:lnTo>
                <a:close/>
              </a:path>
              <a:path w="5200650" h="1447800">
                <a:moveTo>
                  <a:pt x="2676525" y="1441729"/>
                </a:moveTo>
                <a:lnTo>
                  <a:pt x="2676067" y="1440611"/>
                </a:lnTo>
                <a:lnTo>
                  <a:pt x="2674201" y="1438744"/>
                </a:lnTo>
                <a:lnTo>
                  <a:pt x="2673083" y="1438275"/>
                </a:lnTo>
                <a:lnTo>
                  <a:pt x="2670454" y="1438275"/>
                </a:lnTo>
                <a:lnTo>
                  <a:pt x="2669336" y="1438744"/>
                </a:lnTo>
                <a:lnTo>
                  <a:pt x="2667470" y="1440611"/>
                </a:lnTo>
                <a:lnTo>
                  <a:pt x="2667000" y="1441729"/>
                </a:lnTo>
                <a:lnTo>
                  <a:pt x="2667000" y="1444358"/>
                </a:lnTo>
                <a:lnTo>
                  <a:pt x="2667470" y="1445475"/>
                </a:lnTo>
                <a:lnTo>
                  <a:pt x="2669336" y="1447342"/>
                </a:lnTo>
                <a:lnTo>
                  <a:pt x="2670454" y="1447800"/>
                </a:lnTo>
                <a:lnTo>
                  <a:pt x="2673083" y="1447800"/>
                </a:lnTo>
                <a:lnTo>
                  <a:pt x="2674201" y="1447342"/>
                </a:lnTo>
                <a:lnTo>
                  <a:pt x="2676067" y="1445475"/>
                </a:lnTo>
                <a:lnTo>
                  <a:pt x="2676525" y="1444358"/>
                </a:lnTo>
                <a:lnTo>
                  <a:pt x="2676525" y="1441729"/>
                </a:lnTo>
                <a:close/>
              </a:path>
              <a:path w="5200650" h="1447800">
                <a:moveTo>
                  <a:pt x="2676525" y="962304"/>
                </a:moveTo>
                <a:lnTo>
                  <a:pt x="2676067" y="961186"/>
                </a:lnTo>
                <a:lnTo>
                  <a:pt x="2674201" y="959319"/>
                </a:lnTo>
                <a:lnTo>
                  <a:pt x="2673083" y="958850"/>
                </a:lnTo>
                <a:lnTo>
                  <a:pt x="2670454" y="958850"/>
                </a:lnTo>
                <a:lnTo>
                  <a:pt x="2669336" y="959319"/>
                </a:lnTo>
                <a:lnTo>
                  <a:pt x="2667470" y="961186"/>
                </a:lnTo>
                <a:lnTo>
                  <a:pt x="2667000" y="962304"/>
                </a:lnTo>
                <a:lnTo>
                  <a:pt x="2667000" y="964933"/>
                </a:lnTo>
                <a:lnTo>
                  <a:pt x="2667470" y="966050"/>
                </a:lnTo>
                <a:lnTo>
                  <a:pt x="2669336" y="967917"/>
                </a:lnTo>
                <a:lnTo>
                  <a:pt x="2670454" y="968375"/>
                </a:lnTo>
                <a:lnTo>
                  <a:pt x="2673083" y="968375"/>
                </a:lnTo>
                <a:lnTo>
                  <a:pt x="2674201" y="967917"/>
                </a:lnTo>
                <a:lnTo>
                  <a:pt x="2676067" y="966050"/>
                </a:lnTo>
                <a:lnTo>
                  <a:pt x="2676525" y="964933"/>
                </a:lnTo>
                <a:lnTo>
                  <a:pt x="2676525" y="962304"/>
                </a:lnTo>
                <a:close/>
              </a:path>
              <a:path w="5200650" h="1447800">
                <a:moveTo>
                  <a:pt x="2676525" y="482879"/>
                </a:moveTo>
                <a:lnTo>
                  <a:pt x="2676067" y="481761"/>
                </a:lnTo>
                <a:lnTo>
                  <a:pt x="2674201" y="479894"/>
                </a:lnTo>
                <a:lnTo>
                  <a:pt x="2673083" y="479425"/>
                </a:lnTo>
                <a:lnTo>
                  <a:pt x="2670454" y="479425"/>
                </a:lnTo>
                <a:lnTo>
                  <a:pt x="2669336" y="479894"/>
                </a:lnTo>
                <a:lnTo>
                  <a:pt x="2667470" y="481761"/>
                </a:lnTo>
                <a:lnTo>
                  <a:pt x="2667000" y="482879"/>
                </a:lnTo>
                <a:lnTo>
                  <a:pt x="2667000" y="485508"/>
                </a:lnTo>
                <a:lnTo>
                  <a:pt x="2667470" y="486625"/>
                </a:lnTo>
                <a:lnTo>
                  <a:pt x="2669336" y="488492"/>
                </a:lnTo>
                <a:lnTo>
                  <a:pt x="2670454" y="488950"/>
                </a:lnTo>
                <a:lnTo>
                  <a:pt x="2673083" y="488950"/>
                </a:lnTo>
                <a:lnTo>
                  <a:pt x="2674201" y="488492"/>
                </a:lnTo>
                <a:lnTo>
                  <a:pt x="2676067" y="486625"/>
                </a:lnTo>
                <a:lnTo>
                  <a:pt x="2676525" y="485508"/>
                </a:lnTo>
                <a:lnTo>
                  <a:pt x="2676525" y="482879"/>
                </a:lnTo>
                <a:close/>
              </a:path>
              <a:path w="5200650" h="1447800">
                <a:moveTo>
                  <a:pt x="2676525" y="3454"/>
                </a:moveTo>
                <a:lnTo>
                  <a:pt x="2676067" y="2336"/>
                </a:lnTo>
                <a:lnTo>
                  <a:pt x="2674201" y="469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69"/>
                </a:lnTo>
                <a:lnTo>
                  <a:pt x="2667470" y="2336"/>
                </a:lnTo>
                <a:lnTo>
                  <a:pt x="2667000" y="3454"/>
                </a:lnTo>
                <a:lnTo>
                  <a:pt x="2667000" y="6083"/>
                </a:lnTo>
                <a:lnTo>
                  <a:pt x="2667470" y="7200"/>
                </a:lnTo>
                <a:lnTo>
                  <a:pt x="2669336" y="9067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67"/>
                </a:lnTo>
                <a:lnTo>
                  <a:pt x="2676067" y="7200"/>
                </a:lnTo>
                <a:lnTo>
                  <a:pt x="2676525" y="6083"/>
                </a:lnTo>
                <a:lnTo>
                  <a:pt x="2676525" y="3454"/>
                </a:lnTo>
                <a:close/>
              </a:path>
              <a:path w="5200650" h="1447800">
                <a:moveTo>
                  <a:pt x="2724150" y="1441729"/>
                </a:moveTo>
                <a:lnTo>
                  <a:pt x="2723692" y="1440611"/>
                </a:lnTo>
                <a:lnTo>
                  <a:pt x="2721826" y="1438744"/>
                </a:lnTo>
                <a:lnTo>
                  <a:pt x="2720708" y="1438275"/>
                </a:lnTo>
                <a:lnTo>
                  <a:pt x="2718079" y="1438275"/>
                </a:lnTo>
                <a:lnTo>
                  <a:pt x="2716961" y="1438744"/>
                </a:lnTo>
                <a:lnTo>
                  <a:pt x="2715095" y="1440611"/>
                </a:lnTo>
                <a:lnTo>
                  <a:pt x="2714625" y="1441729"/>
                </a:lnTo>
                <a:lnTo>
                  <a:pt x="2714625" y="1444358"/>
                </a:lnTo>
                <a:lnTo>
                  <a:pt x="2715095" y="1445475"/>
                </a:lnTo>
                <a:lnTo>
                  <a:pt x="2716961" y="1447342"/>
                </a:lnTo>
                <a:lnTo>
                  <a:pt x="2718079" y="1447800"/>
                </a:lnTo>
                <a:lnTo>
                  <a:pt x="2720708" y="1447800"/>
                </a:lnTo>
                <a:lnTo>
                  <a:pt x="2721826" y="1447342"/>
                </a:lnTo>
                <a:lnTo>
                  <a:pt x="2723692" y="1445475"/>
                </a:lnTo>
                <a:lnTo>
                  <a:pt x="2724150" y="1444358"/>
                </a:lnTo>
                <a:lnTo>
                  <a:pt x="2724150" y="1441729"/>
                </a:lnTo>
                <a:close/>
              </a:path>
              <a:path w="5200650" h="1447800">
                <a:moveTo>
                  <a:pt x="2724150" y="962304"/>
                </a:moveTo>
                <a:lnTo>
                  <a:pt x="2723692" y="961186"/>
                </a:lnTo>
                <a:lnTo>
                  <a:pt x="2721826" y="959319"/>
                </a:lnTo>
                <a:lnTo>
                  <a:pt x="2720708" y="958850"/>
                </a:lnTo>
                <a:lnTo>
                  <a:pt x="2718079" y="958850"/>
                </a:lnTo>
                <a:lnTo>
                  <a:pt x="2716961" y="959319"/>
                </a:lnTo>
                <a:lnTo>
                  <a:pt x="2715095" y="961186"/>
                </a:lnTo>
                <a:lnTo>
                  <a:pt x="2714625" y="962304"/>
                </a:lnTo>
                <a:lnTo>
                  <a:pt x="2714625" y="964933"/>
                </a:lnTo>
                <a:lnTo>
                  <a:pt x="2715095" y="966050"/>
                </a:lnTo>
                <a:lnTo>
                  <a:pt x="2716961" y="967917"/>
                </a:lnTo>
                <a:lnTo>
                  <a:pt x="2718079" y="968375"/>
                </a:lnTo>
                <a:lnTo>
                  <a:pt x="2720708" y="968375"/>
                </a:lnTo>
                <a:lnTo>
                  <a:pt x="2721826" y="967917"/>
                </a:lnTo>
                <a:lnTo>
                  <a:pt x="2723692" y="966050"/>
                </a:lnTo>
                <a:lnTo>
                  <a:pt x="2724150" y="964933"/>
                </a:lnTo>
                <a:lnTo>
                  <a:pt x="2724150" y="962304"/>
                </a:lnTo>
                <a:close/>
              </a:path>
              <a:path w="5200650" h="1447800">
                <a:moveTo>
                  <a:pt x="2724150" y="482879"/>
                </a:moveTo>
                <a:lnTo>
                  <a:pt x="2723692" y="481761"/>
                </a:lnTo>
                <a:lnTo>
                  <a:pt x="2721826" y="479894"/>
                </a:lnTo>
                <a:lnTo>
                  <a:pt x="2720708" y="479425"/>
                </a:lnTo>
                <a:lnTo>
                  <a:pt x="2718079" y="479425"/>
                </a:lnTo>
                <a:lnTo>
                  <a:pt x="2716961" y="479894"/>
                </a:lnTo>
                <a:lnTo>
                  <a:pt x="2715095" y="481761"/>
                </a:lnTo>
                <a:lnTo>
                  <a:pt x="2714625" y="482879"/>
                </a:lnTo>
                <a:lnTo>
                  <a:pt x="2714625" y="485508"/>
                </a:lnTo>
                <a:lnTo>
                  <a:pt x="2715095" y="486625"/>
                </a:lnTo>
                <a:lnTo>
                  <a:pt x="2716961" y="488492"/>
                </a:lnTo>
                <a:lnTo>
                  <a:pt x="2718079" y="488950"/>
                </a:lnTo>
                <a:lnTo>
                  <a:pt x="2720708" y="488950"/>
                </a:lnTo>
                <a:lnTo>
                  <a:pt x="2721826" y="488492"/>
                </a:lnTo>
                <a:lnTo>
                  <a:pt x="2723692" y="486625"/>
                </a:lnTo>
                <a:lnTo>
                  <a:pt x="2724150" y="485508"/>
                </a:lnTo>
                <a:lnTo>
                  <a:pt x="2724150" y="482879"/>
                </a:lnTo>
                <a:close/>
              </a:path>
              <a:path w="5200650" h="1447800">
                <a:moveTo>
                  <a:pt x="2724150" y="3454"/>
                </a:moveTo>
                <a:lnTo>
                  <a:pt x="2723692" y="2336"/>
                </a:lnTo>
                <a:lnTo>
                  <a:pt x="2721826" y="469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69"/>
                </a:lnTo>
                <a:lnTo>
                  <a:pt x="2715095" y="2336"/>
                </a:lnTo>
                <a:lnTo>
                  <a:pt x="2714625" y="3454"/>
                </a:lnTo>
                <a:lnTo>
                  <a:pt x="2714625" y="6083"/>
                </a:lnTo>
                <a:lnTo>
                  <a:pt x="2715095" y="7200"/>
                </a:lnTo>
                <a:lnTo>
                  <a:pt x="2716961" y="9067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67"/>
                </a:lnTo>
                <a:lnTo>
                  <a:pt x="2723692" y="7200"/>
                </a:lnTo>
                <a:lnTo>
                  <a:pt x="2724150" y="6083"/>
                </a:lnTo>
                <a:lnTo>
                  <a:pt x="2724150" y="3454"/>
                </a:lnTo>
                <a:close/>
              </a:path>
              <a:path w="5200650" h="1447800">
                <a:moveTo>
                  <a:pt x="2771775" y="1441729"/>
                </a:moveTo>
                <a:lnTo>
                  <a:pt x="2771317" y="1440611"/>
                </a:lnTo>
                <a:lnTo>
                  <a:pt x="2769451" y="1438744"/>
                </a:lnTo>
                <a:lnTo>
                  <a:pt x="2768333" y="1438275"/>
                </a:lnTo>
                <a:lnTo>
                  <a:pt x="2765704" y="1438275"/>
                </a:lnTo>
                <a:lnTo>
                  <a:pt x="2764586" y="1438744"/>
                </a:lnTo>
                <a:lnTo>
                  <a:pt x="2762720" y="1440611"/>
                </a:lnTo>
                <a:lnTo>
                  <a:pt x="2762250" y="1441729"/>
                </a:lnTo>
                <a:lnTo>
                  <a:pt x="2762250" y="1444358"/>
                </a:lnTo>
                <a:lnTo>
                  <a:pt x="2762720" y="1445475"/>
                </a:lnTo>
                <a:lnTo>
                  <a:pt x="2764586" y="1447342"/>
                </a:lnTo>
                <a:lnTo>
                  <a:pt x="2765704" y="1447800"/>
                </a:lnTo>
                <a:lnTo>
                  <a:pt x="2768333" y="1447800"/>
                </a:lnTo>
                <a:lnTo>
                  <a:pt x="2769451" y="1447342"/>
                </a:lnTo>
                <a:lnTo>
                  <a:pt x="2771317" y="1445475"/>
                </a:lnTo>
                <a:lnTo>
                  <a:pt x="2771775" y="1444358"/>
                </a:lnTo>
                <a:lnTo>
                  <a:pt x="2771775" y="1441729"/>
                </a:lnTo>
                <a:close/>
              </a:path>
              <a:path w="5200650" h="1447800">
                <a:moveTo>
                  <a:pt x="2771775" y="962304"/>
                </a:moveTo>
                <a:lnTo>
                  <a:pt x="2771317" y="961186"/>
                </a:lnTo>
                <a:lnTo>
                  <a:pt x="2769451" y="959319"/>
                </a:lnTo>
                <a:lnTo>
                  <a:pt x="2768333" y="958850"/>
                </a:lnTo>
                <a:lnTo>
                  <a:pt x="2765704" y="958850"/>
                </a:lnTo>
                <a:lnTo>
                  <a:pt x="2764586" y="959319"/>
                </a:lnTo>
                <a:lnTo>
                  <a:pt x="2762720" y="961186"/>
                </a:lnTo>
                <a:lnTo>
                  <a:pt x="2762250" y="962304"/>
                </a:lnTo>
                <a:lnTo>
                  <a:pt x="2762250" y="964933"/>
                </a:lnTo>
                <a:lnTo>
                  <a:pt x="2762720" y="966050"/>
                </a:lnTo>
                <a:lnTo>
                  <a:pt x="2764586" y="967917"/>
                </a:lnTo>
                <a:lnTo>
                  <a:pt x="2765704" y="968375"/>
                </a:lnTo>
                <a:lnTo>
                  <a:pt x="2768333" y="968375"/>
                </a:lnTo>
                <a:lnTo>
                  <a:pt x="2769451" y="967917"/>
                </a:lnTo>
                <a:lnTo>
                  <a:pt x="2771317" y="966050"/>
                </a:lnTo>
                <a:lnTo>
                  <a:pt x="2771775" y="964933"/>
                </a:lnTo>
                <a:lnTo>
                  <a:pt x="2771775" y="962304"/>
                </a:lnTo>
                <a:close/>
              </a:path>
              <a:path w="5200650" h="1447800">
                <a:moveTo>
                  <a:pt x="2771775" y="482879"/>
                </a:moveTo>
                <a:lnTo>
                  <a:pt x="2771317" y="481761"/>
                </a:lnTo>
                <a:lnTo>
                  <a:pt x="2769451" y="479894"/>
                </a:lnTo>
                <a:lnTo>
                  <a:pt x="2768333" y="479425"/>
                </a:lnTo>
                <a:lnTo>
                  <a:pt x="2765704" y="479425"/>
                </a:lnTo>
                <a:lnTo>
                  <a:pt x="2764586" y="479894"/>
                </a:lnTo>
                <a:lnTo>
                  <a:pt x="2762720" y="481761"/>
                </a:lnTo>
                <a:lnTo>
                  <a:pt x="2762250" y="482879"/>
                </a:lnTo>
                <a:lnTo>
                  <a:pt x="2762250" y="485508"/>
                </a:lnTo>
                <a:lnTo>
                  <a:pt x="2762720" y="486625"/>
                </a:lnTo>
                <a:lnTo>
                  <a:pt x="2764586" y="488492"/>
                </a:lnTo>
                <a:lnTo>
                  <a:pt x="2765704" y="488950"/>
                </a:lnTo>
                <a:lnTo>
                  <a:pt x="2768333" y="488950"/>
                </a:lnTo>
                <a:lnTo>
                  <a:pt x="2769451" y="488492"/>
                </a:lnTo>
                <a:lnTo>
                  <a:pt x="2771317" y="486625"/>
                </a:lnTo>
                <a:lnTo>
                  <a:pt x="2771775" y="485508"/>
                </a:lnTo>
                <a:lnTo>
                  <a:pt x="2771775" y="482879"/>
                </a:lnTo>
                <a:close/>
              </a:path>
              <a:path w="5200650" h="1447800">
                <a:moveTo>
                  <a:pt x="2771775" y="3454"/>
                </a:moveTo>
                <a:lnTo>
                  <a:pt x="2771317" y="2336"/>
                </a:lnTo>
                <a:lnTo>
                  <a:pt x="2769451" y="469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69"/>
                </a:lnTo>
                <a:lnTo>
                  <a:pt x="2762720" y="2336"/>
                </a:lnTo>
                <a:lnTo>
                  <a:pt x="2762250" y="3454"/>
                </a:lnTo>
                <a:lnTo>
                  <a:pt x="2762250" y="6083"/>
                </a:lnTo>
                <a:lnTo>
                  <a:pt x="2762720" y="7200"/>
                </a:lnTo>
                <a:lnTo>
                  <a:pt x="2764586" y="9067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67"/>
                </a:lnTo>
                <a:lnTo>
                  <a:pt x="2771317" y="7200"/>
                </a:lnTo>
                <a:lnTo>
                  <a:pt x="2771775" y="6083"/>
                </a:lnTo>
                <a:lnTo>
                  <a:pt x="2771775" y="3454"/>
                </a:lnTo>
                <a:close/>
              </a:path>
              <a:path w="5200650" h="1447800">
                <a:moveTo>
                  <a:pt x="2819400" y="1441729"/>
                </a:moveTo>
                <a:lnTo>
                  <a:pt x="2818942" y="1440611"/>
                </a:lnTo>
                <a:lnTo>
                  <a:pt x="2817076" y="1438744"/>
                </a:lnTo>
                <a:lnTo>
                  <a:pt x="2815958" y="1438275"/>
                </a:lnTo>
                <a:lnTo>
                  <a:pt x="2813329" y="1438275"/>
                </a:lnTo>
                <a:lnTo>
                  <a:pt x="2812211" y="1438744"/>
                </a:lnTo>
                <a:lnTo>
                  <a:pt x="2810345" y="1440611"/>
                </a:lnTo>
                <a:lnTo>
                  <a:pt x="2809875" y="1441729"/>
                </a:lnTo>
                <a:lnTo>
                  <a:pt x="2809875" y="1444358"/>
                </a:lnTo>
                <a:lnTo>
                  <a:pt x="2810345" y="1445475"/>
                </a:lnTo>
                <a:lnTo>
                  <a:pt x="2812211" y="1447342"/>
                </a:lnTo>
                <a:lnTo>
                  <a:pt x="2813329" y="1447800"/>
                </a:lnTo>
                <a:lnTo>
                  <a:pt x="2815958" y="1447800"/>
                </a:lnTo>
                <a:lnTo>
                  <a:pt x="2817076" y="1447342"/>
                </a:lnTo>
                <a:lnTo>
                  <a:pt x="2818942" y="1445475"/>
                </a:lnTo>
                <a:lnTo>
                  <a:pt x="2819400" y="1444358"/>
                </a:lnTo>
                <a:lnTo>
                  <a:pt x="2819400" y="1441729"/>
                </a:lnTo>
                <a:close/>
              </a:path>
              <a:path w="5200650" h="1447800">
                <a:moveTo>
                  <a:pt x="2819400" y="962304"/>
                </a:moveTo>
                <a:lnTo>
                  <a:pt x="2818942" y="961186"/>
                </a:lnTo>
                <a:lnTo>
                  <a:pt x="2817076" y="959319"/>
                </a:lnTo>
                <a:lnTo>
                  <a:pt x="2815958" y="958850"/>
                </a:lnTo>
                <a:lnTo>
                  <a:pt x="2813329" y="958850"/>
                </a:lnTo>
                <a:lnTo>
                  <a:pt x="2812211" y="959319"/>
                </a:lnTo>
                <a:lnTo>
                  <a:pt x="2810345" y="961186"/>
                </a:lnTo>
                <a:lnTo>
                  <a:pt x="2809875" y="962304"/>
                </a:lnTo>
                <a:lnTo>
                  <a:pt x="2809875" y="964933"/>
                </a:lnTo>
                <a:lnTo>
                  <a:pt x="2810345" y="966050"/>
                </a:lnTo>
                <a:lnTo>
                  <a:pt x="2812211" y="967917"/>
                </a:lnTo>
                <a:lnTo>
                  <a:pt x="2813329" y="968375"/>
                </a:lnTo>
                <a:lnTo>
                  <a:pt x="2815958" y="968375"/>
                </a:lnTo>
                <a:lnTo>
                  <a:pt x="2817076" y="967917"/>
                </a:lnTo>
                <a:lnTo>
                  <a:pt x="2818942" y="966050"/>
                </a:lnTo>
                <a:lnTo>
                  <a:pt x="2819400" y="964933"/>
                </a:lnTo>
                <a:lnTo>
                  <a:pt x="2819400" y="962304"/>
                </a:lnTo>
                <a:close/>
              </a:path>
              <a:path w="5200650" h="1447800">
                <a:moveTo>
                  <a:pt x="2819400" y="482879"/>
                </a:moveTo>
                <a:lnTo>
                  <a:pt x="2818942" y="481761"/>
                </a:lnTo>
                <a:lnTo>
                  <a:pt x="2817076" y="479894"/>
                </a:lnTo>
                <a:lnTo>
                  <a:pt x="2815958" y="479425"/>
                </a:lnTo>
                <a:lnTo>
                  <a:pt x="2813329" y="479425"/>
                </a:lnTo>
                <a:lnTo>
                  <a:pt x="2812211" y="479894"/>
                </a:lnTo>
                <a:lnTo>
                  <a:pt x="2810345" y="481761"/>
                </a:lnTo>
                <a:lnTo>
                  <a:pt x="2809875" y="482879"/>
                </a:lnTo>
                <a:lnTo>
                  <a:pt x="2809875" y="485508"/>
                </a:lnTo>
                <a:lnTo>
                  <a:pt x="2810345" y="486625"/>
                </a:lnTo>
                <a:lnTo>
                  <a:pt x="2812211" y="488492"/>
                </a:lnTo>
                <a:lnTo>
                  <a:pt x="2813329" y="488950"/>
                </a:lnTo>
                <a:lnTo>
                  <a:pt x="2815958" y="488950"/>
                </a:lnTo>
                <a:lnTo>
                  <a:pt x="2817076" y="488492"/>
                </a:lnTo>
                <a:lnTo>
                  <a:pt x="2818942" y="486625"/>
                </a:lnTo>
                <a:lnTo>
                  <a:pt x="2819400" y="485508"/>
                </a:lnTo>
                <a:lnTo>
                  <a:pt x="2819400" y="482879"/>
                </a:lnTo>
                <a:close/>
              </a:path>
              <a:path w="5200650" h="1447800">
                <a:moveTo>
                  <a:pt x="2819400" y="3454"/>
                </a:moveTo>
                <a:lnTo>
                  <a:pt x="2818942" y="2336"/>
                </a:lnTo>
                <a:lnTo>
                  <a:pt x="2817076" y="469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69"/>
                </a:lnTo>
                <a:lnTo>
                  <a:pt x="2810345" y="2336"/>
                </a:lnTo>
                <a:lnTo>
                  <a:pt x="2809875" y="3454"/>
                </a:lnTo>
                <a:lnTo>
                  <a:pt x="2809875" y="6083"/>
                </a:lnTo>
                <a:lnTo>
                  <a:pt x="2810345" y="7200"/>
                </a:lnTo>
                <a:lnTo>
                  <a:pt x="2812211" y="9067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67"/>
                </a:lnTo>
                <a:lnTo>
                  <a:pt x="2818942" y="7200"/>
                </a:lnTo>
                <a:lnTo>
                  <a:pt x="2819400" y="6083"/>
                </a:lnTo>
                <a:lnTo>
                  <a:pt x="2819400" y="3454"/>
                </a:lnTo>
                <a:close/>
              </a:path>
              <a:path w="5200650" h="1447800">
                <a:moveTo>
                  <a:pt x="2867025" y="1441729"/>
                </a:moveTo>
                <a:lnTo>
                  <a:pt x="2866567" y="1440611"/>
                </a:lnTo>
                <a:lnTo>
                  <a:pt x="2864701" y="1438744"/>
                </a:lnTo>
                <a:lnTo>
                  <a:pt x="2863583" y="1438275"/>
                </a:lnTo>
                <a:lnTo>
                  <a:pt x="2860954" y="1438275"/>
                </a:lnTo>
                <a:lnTo>
                  <a:pt x="2859836" y="1438744"/>
                </a:lnTo>
                <a:lnTo>
                  <a:pt x="2857970" y="1440611"/>
                </a:lnTo>
                <a:lnTo>
                  <a:pt x="2857500" y="1441729"/>
                </a:lnTo>
                <a:lnTo>
                  <a:pt x="2857500" y="1444358"/>
                </a:lnTo>
                <a:lnTo>
                  <a:pt x="2857970" y="1445475"/>
                </a:lnTo>
                <a:lnTo>
                  <a:pt x="2859836" y="1447342"/>
                </a:lnTo>
                <a:lnTo>
                  <a:pt x="2860954" y="1447800"/>
                </a:lnTo>
                <a:lnTo>
                  <a:pt x="2863583" y="1447800"/>
                </a:lnTo>
                <a:lnTo>
                  <a:pt x="2864701" y="1447342"/>
                </a:lnTo>
                <a:lnTo>
                  <a:pt x="2866567" y="1445475"/>
                </a:lnTo>
                <a:lnTo>
                  <a:pt x="2867025" y="1444358"/>
                </a:lnTo>
                <a:lnTo>
                  <a:pt x="2867025" y="1441729"/>
                </a:lnTo>
                <a:close/>
              </a:path>
              <a:path w="5200650" h="1447800">
                <a:moveTo>
                  <a:pt x="2867025" y="962304"/>
                </a:moveTo>
                <a:lnTo>
                  <a:pt x="2866567" y="961186"/>
                </a:lnTo>
                <a:lnTo>
                  <a:pt x="2864701" y="959319"/>
                </a:lnTo>
                <a:lnTo>
                  <a:pt x="2863583" y="958850"/>
                </a:lnTo>
                <a:lnTo>
                  <a:pt x="2860954" y="958850"/>
                </a:lnTo>
                <a:lnTo>
                  <a:pt x="2859836" y="959319"/>
                </a:lnTo>
                <a:lnTo>
                  <a:pt x="2857970" y="961186"/>
                </a:lnTo>
                <a:lnTo>
                  <a:pt x="2857500" y="962304"/>
                </a:lnTo>
                <a:lnTo>
                  <a:pt x="2857500" y="964933"/>
                </a:lnTo>
                <a:lnTo>
                  <a:pt x="2857970" y="966050"/>
                </a:lnTo>
                <a:lnTo>
                  <a:pt x="2859836" y="967917"/>
                </a:lnTo>
                <a:lnTo>
                  <a:pt x="2860954" y="968375"/>
                </a:lnTo>
                <a:lnTo>
                  <a:pt x="2863583" y="968375"/>
                </a:lnTo>
                <a:lnTo>
                  <a:pt x="2864701" y="967917"/>
                </a:lnTo>
                <a:lnTo>
                  <a:pt x="2866567" y="966050"/>
                </a:lnTo>
                <a:lnTo>
                  <a:pt x="2867025" y="964933"/>
                </a:lnTo>
                <a:lnTo>
                  <a:pt x="2867025" y="962304"/>
                </a:lnTo>
                <a:close/>
              </a:path>
              <a:path w="5200650" h="1447800">
                <a:moveTo>
                  <a:pt x="2867025" y="482879"/>
                </a:moveTo>
                <a:lnTo>
                  <a:pt x="2866567" y="481761"/>
                </a:lnTo>
                <a:lnTo>
                  <a:pt x="2864701" y="479894"/>
                </a:lnTo>
                <a:lnTo>
                  <a:pt x="2863583" y="479425"/>
                </a:lnTo>
                <a:lnTo>
                  <a:pt x="2860954" y="479425"/>
                </a:lnTo>
                <a:lnTo>
                  <a:pt x="2859836" y="479894"/>
                </a:lnTo>
                <a:lnTo>
                  <a:pt x="2857970" y="481761"/>
                </a:lnTo>
                <a:lnTo>
                  <a:pt x="2857500" y="482879"/>
                </a:lnTo>
                <a:lnTo>
                  <a:pt x="2857500" y="485508"/>
                </a:lnTo>
                <a:lnTo>
                  <a:pt x="2857970" y="486625"/>
                </a:lnTo>
                <a:lnTo>
                  <a:pt x="2859836" y="488492"/>
                </a:lnTo>
                <a:lnTo>
                  <a:pt x="2860954" y="488950"/>
                </a:lnTo>
                <a:lnTo>
                  <a:pt x="2863583" y="488950"/>
                </a:lnTo>
                <a:lnTo>
                  <a:pt x="2864701" y="488492"/>
                </a:lnTo>
                <a:lnTo>
                  <a:pt x="2866567" y="486625"/>
                </a:lnTo>
                <a:lnTo>
                  <a:pt x="2867025" y="485508"/>
                </a:lnTo>
                <a:lnTo>
                  <a:pt x="2867025" y="482879"/>
                </a:lnTo>
                <a:close/>
              </a:path>
              <a:path w="5200650" h="1447800">
                <a:moveTo>
                  <a:pt x="2867025" y="3454"/>
                </a:moveTo>
                <a:lnTo>
                  <a:pt x="2866567" y="2336"/>
                </a:lnTo>
                <a:lnTo>
                  <a:pt x="2864701" y="469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69"/>
                </a:lnTo>
                <a:lnTo>
                  <a:pt x="2857970" y="2336"/>
                </a:lnTo>
                <a:lnTo>
                  <a:pt x="2857500" y="3454"/>
                </a:lnTo>
                <a:lnTo>
                  <a:pt x="2857500" y="6083"/>
                </a:lnTo>
                <a:lnTo>
                  <a:pt x="2857970" y="7200"/>
                </a:lnTo>
                <a:lnTo>
                  <a:pt x="2859836" y="9067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67"/>
                </a:lnTo>
                <a:lnTo>
                  <a:pt x="2866567" y="7200"/>
                </a:lnTo>
                <a:lnTo>
                  <a:pt x="2867025" y="6083"/>
                </a:lnTo>
                <a:lnTo>
                  <a:pt x="2867025" y="3454"/>
                </a:lnTo>
                <a:close/>
              </a:path>
              <a:path w="5200650" h="1447800">
                <a:moveTo>
                  <a:pt x="2914650" y="1441729"/>
                </a:moveTo>
                <a:lnTo>
                  <a:pt x="2914192" y="1440611"/>
                </a:lnTo>
                <a:lnTo>
                  <a:pt x="2912326" y="1438744"/>
                </a:lnTo>
                <a:lnTo>
                  <a:pt x="2911208" y="1438275"/>
                </a:lnTo>
                <a:lnTo>
                  <a:pt x="2908579" y="1438275"/>
                </a:lnTo>
                <a:lnTo>
                  <a:pt x="2907461" y="1438744"/>
                </a:lnTo>
                <a:lnTo>
                  <a:pt x="2905595" y="1440611"/>
                </a:lnTo>
                <a:lnTo>
                  <a:pt x="2905125" y="1441729"/>
                </a:lnTo>
                <a:lnTo>
                  <a:pt x="2905125" y="1444358"/>
                </a:lnTo>
                <a:lnTo>
                  <a:pt x="2905595" y="1445475"/>
                </a:lnTo>
                <a:lnTo>
                  <a:pt x="2907461" y="1447342"/>
                </a:lnTo>
                <a:lnTo>
                  <a:pt x="2908579" y="1447800"/>
                </a:lnTo>
                <a:lnTo>
                  <a:pt x="2911208" y="1447800"/>
                </a:lnTo>
                <a:lnTo>
                  <a:pt x="2912326" y="1447342"/>
                </a:lnTo>
                <a:lnTo>
                  <a:pt x="2914192" y="1445475"/>
                </a:lnTo>
                <a:lnTo>
                  <a:pt x="2914650" y="1444358"/>
                </a:lnTo>
                <a:lnTo>
                  <a:pt x="2914650" y="1441729"/>
                </a:lnTo>
                <a:close/>
              </a:path>
              <a:path w="5200650" h="1447800">
                <a:moveTo>
                  <a:pt x="2914650" y="962304"/>
                </a:moveTo>
                <a:lnTo>
                  <a:pt x="2914192" y="961186"/>
                </a:lnTo>
                <a:lnTo>
                  <a:pt x="2912326" y="959319"/>
                </a:lnTo>
                <a:lnTo>
                  <a:pt x="2911208" y="958850"/>
                </a:lnTo>
                <a:lnTo>
                  <a:pt x="2908579" y="958850"/>
                </a:lnTo>
                <a:lnTo>
                  <a:pt x="2907461" y="959319"/>
                </a:lnTo>
                <a:lnTo>
                  <a:pt x="2905595" y="961186"/>
                </a:lnTo>
                <a:lnTo>
                  <a:pt x="2905125" y="962304"/>
                </a:lnTo>
                <a:lnTo>
                  <a:pt x="2905125" y="964933"/>
                </a:lnTo>
                <a:lnTo>
                  <a:pt x="2905595" y="966050"/>
                </a:lnTo>
                <a:lnTo>
                  <a:pt x="2907461" y="967917"/>
                </a:lnTo>
                <a:lnTo>
                  <a:pt x="2908579" y="968375"/>
                </a:lnTo>
                <a:lnTo>
                  <a:pt x="2911208" y="968375"/>
                </a:lnTo>
                <a:lnTo>
                  <a:pt x="2912326" y="967917"/>
                </a:lnTo>
                <a:lnTo>
                  <a:pt x="2914192" y="966050"/>
                </a:lnTo>
                <a:lnTo>
                  <a:pt x="2914650" y="964933"/>
                </a:lnTo>
                <a:lnTo>
                  <a:pt x="2914650" y="962304"/>
                </a:lnTo>
                <a:close/>
              </a:path>
              <a:path w="5200650" h="1447800">
                <a:moveTo>
                  <a:pt x="2914650" y="482879"/>
                </a:moveTo>
                <a:lnTo>
                  <a:pt x="2914192" y="481761"/>
                </a:lnTo>
                <a:lnTo>
                  <a:pt x="2912326" y="479894"/>
                </a:lnTo>
                <a:lnTo>
                  <a:pt x="2911208" y="479425"/>
                </a:lnTo>
                <a:lnTo>
                  <a:pt x="2908579" y="479425"/>
                </a:lnTo>
                <a:lnTo>
                  <a:pt x="2907461" y="479894"/>
                </a:lnTo>
                <a:lnTo>
                  <a:pt x="2905595" y="481761"/>
                </a:lnTo>
                <a:lnTo>
                  <a:pt x="2905125" y="482879"/>
                </a:lnTo>
                <a:lnTo>
                  <a:pt x="2905125" y="485508"/>
                </a:lnTo>
                <a:lnTo>
                  <a:pt x="2905595" y="486625"/>
                </a:lnTo>
                <a:lnTo>
                  <a:pt x="2907461" y="488492"/>
                </a:lnTo>
                <a:lnTo>
                  <a:pt x="2908579" y="488950"/>
                </a:lnTo>
                <a:lnTo>
                  <a:pt x="2911208" y="488950"/>
                </a:lnTo>
                <a:lnTo>
                  <a:pt x="2912326" y="488492"/>
                </a:lnTo>
                <a:lnTo>
                  <a:pt x="2914192" y="486625"/>
                </a:lnTo>
                <a:lnTo>
                  <a:pt x="2914650" y="485508"/>
                </a:lnTo>
                <a:lnTo>
                  <a:pt x="2914650" y="482879"/>
                </a:lnTo>
                <a:close/>
              </a:path>
              <a:path w="5200650" h="1447800">
                <a:moveTo>
                  <a:pt x="2914650" y="3454"/>
                </a:moveTo>
                <a:lnTo>
                  <a:pt x="2914192" y="2336"/>
                </a:lnTo>
                <a:lnTo>
                  <a:pt x="2912326" y="469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69"/>
                </a:lnTo>
                <a:lnTo>
                  <a:pt x="2905595" y="2336"/>
                </a:lnTo>
                <a:lnTo>
                  <a:pt x="2905125" y="3454"/>
                </a:lnTo>
                <a:lnTo>
                  <a:pt x="2905125" y="6083"/>
                </a:lnTo>
                <a:lnTo>
                  <a:pt x="2905595" y="7200"/>
                </a:lnTo>
                <a:lnTo>
                  <a:pt x="2907461" y="9067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67"/>
                </a:lnTo>
                <a:lnTo>
                  <a:pt x="2914192" y="7200"/>
                </a:lnTo>
                <a:lnTo>
                  <a:pt x="2914650" y="6083"/>
                </a:lnTo>
                <a:lnTo>
                  <a:pt x="2914650" y="3454"/>
                </a:lnTo>
                <a:close/>
              </a:path>
              <a:path w="5200650" h="1447800">
                <a:moveTo>
                  <a:pt x="2962275" y="1441729"/>
                </a:moveTo>
                <a:lnTo>
                  <a:pt x="2961817" y="1440611"/>
                </a:lnTo>
                <a:lnTo>
                  <a:pt x="2959951" y="1438744"/>
                </a:lnTo>
                <a:lnTo>
                  <a:pt x="2958833" y="1438275"/>
                </a:lnTo>
                <a:lnTo>
                  <a:pt x="2956204" y="1438275"/>
                </a:lnTo>
                <a:lnTo>
                  <a:pt x="2955086" y="1438744"/>
                </a:lnTo>
                <a:lnTo>
                  <a:pt x="2953220" y="1440611"/>
                </a:lnTo>
                <a:lnTo>
                  <a:pt x="2952750" y="1441729"/>
                </a:lnTo>
                <a:lnTo>
                  <a:pt x="2952750" y="1444358"/>
                </a:lnTo>
                <a:lnTo>
                  <a:pt x="2953220" y="1445475"/>
                </a:lnTo>
                <a:lnTo>
                  <a:pt x="2955086" y="1447342"/>
                </a:lnTo>
                <a:lnTo>
                  <a:pt x="2956204" y="1447800"/>
                </a:lnTo>
                <a:lnTo>
                  <a:pt x="2958833" y="1447800"/>
                </a:lnTo>
                <a:lnTo>
                  <a:pt x="2959951" y="1447342"/>
                </a:lnTo>
                <a:lnTo>
                  <a:pt x="2961817" y="1445475"/>
                </a:lnTo>
                <a:lnTo>
                  <a:pt x="2962275" y="1444358"/>
                </a:lnTo>
                <a:lnTo>
                  <a:pt x="2962275" y="1441729"/>
                </a:lnTo>
                <a:close/>
              </a:path>
              <a:path w="5200650" h="1447800">
                <a:moveTo>
                  <a:pt x="2962275" y="962304"/>
                </a:moveTo>
                <a:lnTo>
                  <a:pt x="2961817" y="961186"/>
                </a:lnTo>
                <a:lnTo>
                  <a:pt x="2959951" y="959319"/>
                </a:lnTo>
                <a:lnTo>
                  <a:pt x="2958833" y="958850"/>
                </a:lnTo>
                <a:lnTo>
                  <a:pt x="2956204" y="958850"/>
                </a:lnTo>
                <a:lnTo>
                  <a:pt x="2955086" y="959319"/>
                </a:lnTo>
                <a:lnTo>
                  <a:pt x="2953220" y="961186"/>
                </a:lnTo>
                <a:lnTo>
                  <a:pt x="2952750" y="962304"/>
                </a:lnTo>
                <a:lnTo>
                  <a:pt x="2952750" y="964933"/>
                </a:lnTo>
                <a:lnTo>
                  <a:pt x="2953220" y="966050"/>
                </a:lnTo>
                <a:lnTo>
                  <a:pt x="2955086" y="967917"/>
                </a:lnTo>
                <a:lnTo>
                  <a:pt x="2956204" y="968375"/>
                </a:lnTo>
                <a:lnTo>
                  <a:pt x="2958833" y="968375"/>
                </a:lnTo>
                <a:lnTo>
                  <a:pt x="2959951" y="967917"/>
                </a:lnTo>
                <a:lnTo>
                  <a:pt x="2961817" y="966050"/>
                </a:lnTo>
                <a:lnTo>
                  <a:pt x="2962275" y="964933"/>
                </a:lnTo>
                <a:lnTo>
                  <a:pt x="2962275" y="962304"/>
                </a:lnTo>
                <a:close/>
              </a:path>
              <a:path w="5200650" h="1447800">
                <a:moveTo>
                  <a:pt x="2962275" y="482879"/>
                </a:moveTo>
                <a:lnTo>
                  <a:pt x="2961817" y="481761"/>
                </a:lnTo>
                <a:lnTo>
                  <a:pt x="2959951" y="479894"/>
                </a:lnTo>
                <a:lnTo>
                  <a:pt x="2958833" y="479425"/>
                </a:lnTo>
                <a:lnTo>
                  <a:pt x="2956204" y="479425"/>
                </a:lnTo>
                <a:lnTo>
                  <a:pt x="2955086" y="479894"/>
                </a:lnTo>
                <a:lnTo>
                  <a:pt x="2953220" y="481761"/>
                </a:lnTo>
                <a:lnTo>
                  <a:pt x="2952750" y="482879"/>
                </a:lnTo>
                <a:lnTo>
                  <a:pt x="2952750" y="485508"/>
                </a:lnTo>
                <a:lnTo>
                  <a:pt x="2953220" y="486625"/>
                </a:lnTo>
                <a:lnTo>
                  <a:pt x="2955086" y="488492"/>
                </a:lnTo>
                <a:lnTo>
                  <a:pt x="2956204" y="488950"/>
                </a:lnTo>
                <a:lnTo>
                  <a:pt x="2958833" y="488950"/>
                </a:lnTo>
                <a:lnTo>
                  <a:pt x="2959951" y="488492"/>
                </a:lnTo>
                <a:lnTo>
                  <a:pt x="2961817" y="486625"/>
                </a:lnTo>
                <a:lnTo>
                  <a:pt x="2962275" y="485508"/>
                </a:lnTo>
                <a:lnTo>
                  <a:pt x="2962275" y="482879"/>
                </a:lnTo>
                <a:close/>
              </a:path>
              <a:path w="5200650" h="1447800">
                <a:moveTo>
                  <a:pt x="2962275" y="3454"/>
                </a:moveTo>
                <a:lnTo>
                  <a:pt x="2961817" y="2336"/>
                </a:lnTo>
                <a:lnTo>
                  <a:pt x="2959951" y="469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69"/>
                </a:lnTo>
                <a:lnTo>
                  <a:pt x="2953220" y="2336"/>
                </a:lnTo>
                <a:lnTo>
                  <a:pt x="2952750" y="3454"/>
                </a:lnTo>
                <a:lnTo>
                  <a:pt x="2952750" y="6083"/>
                </a:lnTo>
                <a:lnTo>
                  <a:pt x="2953220" y="7200"/>
                </a:lnTo>
                <a:lnTo>
                  <a:pt x="2955086" y="9067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67"/>
                </a:lnTo>
                <a:lnTo>
                  <a:pt x="2961817" y="7200"/>
                </a:lnTo>
                <a:lnTo>
                  <a:pt x="2962275" y="6083"/>
                </a:lnTo>
                <a:lnTo>
                  <a:pt x="2962275" y="3454"/>
                </a:lnTo>
                <a:close/>
              </a:path>
              <a:path w="5200650" h="1447800">
                <a:moveTo>
                  <a:pt x="3009900" y="1441729"/>
                </a:moveTo>
                <a:lnTo>
                  <a:pt x="3009442" y="1440611"/>
                </a:lnTo>
                <a:lnTo>
                  <a:pt x="3007576" y="1438744"/>
                </a:lnTo>
                <a:lnTo>
                  <a:pt x="3006458" y="1438275"/>
                </a:lnTo>
                <a:lnTo>
                  <a:pt x="3003829" y="1438275"/>
                </a:lnTo>
                <a:lnTo>
                  <a:pt x="3002711" y="1438744"/>
                </a:lnTo>
                <a:lnTo>
                  <a:pt x="3000845" y="1440611"/>
                </a:lnTo>
                <a:lnTo>
                  <a:pt x="3000375" y="1441729"/>
                </a:lnTo>
                <a:lnTo>
                  <a:pt x="3000375" y="1444358"/>
                </a:lnTo>
                <a:lnTo>
                  <a:pt x="3000845" y="1445475"/>
                </a:lnTo>
                <a:lnTo>
                  <a:pt x="3002711" y="1447342"/>
                </a:lnTo>
                <a:lnTo>
                  <a:pt x="3003829" y="1447800"/>
                </a:lnTo>
                <a:lnTo>
                  <a:pt x="3006458" y="1447800"/>
                </a:lnTo>
                <a:lnTo>
                  <a:pt x="3007576" y="1447342"/>
                </a:lnTo>
                <a:lnTo>
                  <a:pt x="3009442" y="1445475"/>
                </a:lnTo>
                <a:lnTo>
                  <a:pt x="3009900" y="1444358"/>
                </a:lnTo>
                <a:lnTo>
                  <a:pt x="3009900" y="1441729"/>
                </a:lnTo>
                <a:close/>
              </a:path>
              <a:path w="5200650" h="1447800">
                <a:moveTo>
                  <a:pt x="3009900" y="962304"/>
                </a:moveTo>
                <a:lnTo>
                  <a:pt x="3009442" y="961186"/>
                </a:lnTo>
                <a:lnTo>
                  <a:pt x="3007576" y="959319"/>
                </a:lnTo>
                <a:lnTo>
                  <a:pt x="3006458" y="958850"/>
                </a:lnTo>
                <a:lnTo>
                  <a:pt x="3003829" y="958850"/>
                </a:lnTo>
                <a:lnTo>
                  <a:pt x="3002711" y="959319"/>
                </a:lnTo>
                <a:lnTo>
                  <a:pt x="3000845" y="961186"/>
                </a:lnTo>
                <a:lnTo>
                  <a:pt x="3000375" y="962304"/>
                </a:lnTo>
                <a:lnTo>
                  <a:pt x="3000375" y="964933"/>
                </a:lnTo>
                <a:lnTo>
                  <a:pt x="3000845" y="966050"/>
                </a:lnTo>
                <a:lnTo>
                  <a:pt x="3002711" y="967917"/>
                </a:lnTo>
                <a:lnTo>
                  <a:pt x="3003829" y="968375"/>
                </a:lnTo>
                <a:lnTo>
                  <a:pt x="3006458" y="968375"/>
                </a:lnTo>
                <a:lnTo>
                  <a:pt x="3007576" y="967917"/>
                </a:lnTo>
                <a:lnTo>
                  <a:pt x="3009442" y="966050"/>
                </a:lnTo>
                <a:lnTo>
                  <a:pt x="3009900" y="964933"/>
                </a:lnTo>
                <a:lnTo>
                  <a:pt x="3009900" y="962304"/>
                </a:lnTo>
                <a:close/>
              </a:path>
              <a:path w="5200650" h="1447800">
                <a:moveTo>
                  <a:pt x="3009900" y="482879"/>
                </a:moveTo>
                <a:lnTo>
                  <a:pt x="3009442" y="481761"/>
                </a:lnTo>
                <a:lnTo>
                  <a:pt x="3007576" y="479894"/>
                </a:lnTo>
                <a:lnTo>
                  <a:pt x="3006458" y="479425"/>
                </a:lnTo>
                <a:lnTo>
                  <a:pt x="3003829" y="479425"/>
                </a:lnTo>
                <a:lnTo>
                  <a:pt x="3002711" y="479894"/>
                </a:lnTo>
                <a:lnTo>
                  <a:pt x="3000845" y="481761"/>
                </a:lnTo>
                <a:lnTo>
                  <a:pt x="3000375" y="482879"/>
                </a:lnTo>
                <a:lnTo>
                  <a:pt x="3000375" y="485508"/>
                </a:lnTo>
                <a:lnTo>
                  <a:pt x="3000845" y="486625"/>
                </a:lnTo>
                <a:lnTo>
                  <a:pt x="3002711" y="488492"/>
                </a:lnTo>
                <a:lnTo>
                  <a:pt x="3003829" y="488950"/>
                </a:lnTo>
                <a:lnTo>
                  <a:pt x="3006458" y="488950"/>
                </a:lnTo>
                <a:lnTo>
                  <a:pt x="3007576" y="488492"/>
                </a:lnTo>
                <a:lnTo>
                  <a:pt x="3009442" y="486625"/>
                </a:lnTo>
                <a:lnTo>
                  <a:pt x="3009900" y="485508"/>
                </a:lnTo>
                <a:lnTo>
                  <a:pt x="3009900" y="482879"/>
                </a:lnTo>
                <a:close/>
              </a:path>
              <a:path w="5200650" h="1447800">
                <a:moveTo>
                  <a:pt x="3009900" y="3454"/>
                </a:moveTo>
                <a:lnTo>
                  <a:pt x="3009442" y="2336"/>
                </a:lnTo>
                <a:lnTo>
                  <a:pt x="3007576" y="469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69"/>
                </a:lnTo>
                <a:lnTo>
                  <a:pt x="3000845" y="2336"/>
                </a:lnTo>
                <a:lnTo>
                  <a:pt x="3000375" y="3454"/>
                </a:lnTo>
                <a:lnTo>
                  <a:pt x="3000375" y="6083"/>
                </a:lnTo>
                <a:lnTo>
                  <a:pt x="3000845" y="7200"/>
                </a:lnTo>
                <a:lnTo>
                  <a:pt x="3002711" y="9067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67"/>
                </a:lnTo>
                <a:lnTo>
                  <a:pt x="3009442" y="7200"/>
                </a:lnTo>
                <a:lnTo>
                  <a:pt x="3009900" y="6083"/>
                </a:lnTo>
                <a:lnTo>
                  <a:pt x="3009900" y="3454"/>
                </a:lnTo>
                <a:close/>
              </a:path>
              <a:path w="5200650" h="1447800">
                <a:moveTo>
                  <a:pt x="3057525" y="1441729"/>
                </a:moveTo>
                <a:lnTo>
                  <a:pt x="3057067" y="1440611"/>
                </a:lnTo>
                <a:lnTo>
                  <a:pt x="3055201" y="1438744"/>
                </a:lnTo>
                <a:lnTo>
                  <a:pt x="3054083" y="1438275"/>
                </a:lnTo>
                <a:lnTo>
                  <a:pt x="3051454" y="1438275"/>
                </a:lnTo>
                <a:lnTo>
                  <a:pt x="3050336" y="1438744"/>
                </a:lnTo>
                <a:lnTo>
                  <a:pt x="3048470" y="1440611"/>
                </a:lnTo>
                <a:lnTo>
                  <a:pt x="3048000" y="1441729"/>
                </a:lnTo>
                <a:lnTo>
                  <a:pt x="3048000" y="1444358"/>
                </a:lnTo>
                <a:lnTo>
                  <a:pt x="3048470" y="1445475"/>
                </a:lnTo>
                <a:lnTo>
                  <a:pt x="3050336" y="1447342"/>
                </a:lnTo>
                <a:lnTo>
                  <a:pt x="3051454" y="1447800"/>
                </a:lnTo>
                <a:lnTo>
                  <a:pt x="3054083" y="1447800"/>
                </a:lnTo>
                <a:lnTo>
                  <a:pt x="3055201" y="1447342"/>
                </a:lnTo>
                <a:lnTo>
                  <a:pt x="3057067" y="1445475"/>
                </a:lnTo>
                <a:lnTo>
                  <a:pt x="3057525" y="1444358"/>
                </a:lnTo>
                <a:lnTo>
                  <a:pt x="3057525" y="1441729"/>
                </a:lnTo>
                <a:close/>
              </a:path>
              <a:path w="5200650" h="1447800">
                <a:moveTo>
                  <a:pt x="3057525" y="962304"/>
                </a:moveTo>
                <a:lnTo>
                  <a:pt x="3057067" y="961186"/>
                </a:lnTo>
                <a:lnTo>
                  <a:pt x="3055201" y="959319"/>
                </a:lnTo>
                <a:lnTo>
                  <a:pt x="3054083" y="958850"/>
                </a:lnTo>
                <a:lnTo>
                  <a:pt x="3051454" y="958850"/>
                </a:lnTo>
                <a:lnTo>
                  <a:pt x="3050336" y="959319"/>
                </a:lnTo>
                <a:lnTo>
                  <a:pt x="3048470" y="961186"/>
                </a:lnTo>
                <a:lnTo>
                  <a:pt x="3048000" y="962304"/>
                </a:lnTo>
                <a:lnTo>
                  <a:pt x="3048000" y="964933"/>
                </a:lnTo>
                <a:lnTo>
                  <a:pt x="3048470" y="966050"/>
                </a:lnTo>
                <a:lnTo>
                  <a:pt x="3050336" y="967917"/>
                </a:lnTo>
                <a:lnTo>
                  <a:pt x="3051454" y="968375"/>
                </a:lnTo>
                <a:lnTo>
                  <a:pt x="3054083" y="968375"/>
                </a:lnTo>
                <a:lnTo>
                  <a:pt x="3055201" y="967917"/>
                </a:lnTo>
                <a:lnTo>
                  <a:pt x="3057067" y="966050"/>
                </a:lnTo>
                <a:lnTo>
                  <a:pt x="3057525" y="964933"/>
                </a:lnTo>
                <a:lnTo>
                  <a:pt x="3057525" y="962304"/>
                </a:lnTo>
                <a:close/>
              </a:path>
              <a:path w="5200650" h="1447800">
                <a:moveTo>
                  <a:pt x="3057525" y="482879"/>
                </a:moveTo>
                <a:lnTo>
                  <a:pt x="3057067" y="481761"/>
                </a:lnTo>
                <a:lnTo>
                  <a:pt x="3055201" y="479894"/>
                </a:lnTo>
                <a:lnTo>
                  <a:pt x="3054083" y="479425"/>
                </a:lnTo>
                <a:lnTo>
                  <a:pt x="3051454" y="479425"/>
                </a:lnTo>
                <a:lnTo>
                  <a:pt x="3050336" y="479894"/>
                </a:lnTo>
                <a:lnTo>
                  <a:pt x="3048470" y="481761"/>
                </a:lnTo>
                <a:lnTo>
                  <a:pt x="3048000" y="482879"/>
                </a:lnTo>
                <a:lnTo>
                  <a:pt x="3048000" y="485508"/>
                </a:lnTo>
                <a:lnTo>
                  <a:pt x="3048470" y="486625"/>
                </a:lnTo>
                <a:lnTo>
                  <a:pt x="3050336" y="488492"/>
                </a:lnTo>
                <a:lnTo>
                  <a:pt x="3051454" y="488950"/>
                </a:lnTo>
                <a:lnTo>
                  <a:pt x="3054083" y="488950"/>
                </a:lnTo>
                <a:lnTo>
                  <a:pt x="3055201" y="488492"/>
                </a:lnTo>
                <a:lnTo>
                  <a:pt x="3057067" y="486625"/>
                </a:lnTo>
                <a:lnTo>
                  <a:pt x="3057525" y="485508"/>
                </a:lnTo>
                <a:lnTo>
                  <a:pt x="3057525" y="482879"/>
                </a:lnTo>
                <a:close/>
              </a:path>
              <a:path w="5200650" h="1447800">
                <a:moveTo>
                  <a:pt x="3057525" y="3454"/>
                </a:moveTo>
                <a:lnTo>
                  <a:pt x="3057067" y="2336"/>
                </a:lnTo>
                <a:lnTo>
                  <a:pt x="3055201" y="469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69"/>
                </a:lnTo>
                <a:lnTo>
                  <a:pt x="3048470" y="2336"/>
                </a:lnTo>
                <a:lnTo>
                  <a:pt x="3048000" y="3454"/>
                </a:lnTo>
                <a:lnTo>
                  <a:pt x="3048000" y="6083"/>
                </a:lnTo>
                <a:lnTo>
                  <a:pt x="3048470" y="7200"/>
                </a:lnTo>
                <a:lnTo>
                  <a:pt x="3050336" y="9067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67"/>
                </a:lnTo>
                <a:lnTo>
                  <a:pt x="3057067" y="7200"/>
                </a:lnTo>
                <a:lnTo>
                  <a:pt x="3057525" y="6083"/>
                </a:lnTo>
                <a:lnTo>
                  <a:pt x="3057525" y="3454"/>
                </a:lnTo>
                <a:close/>
              </a:path>
              <a:path w="5200650" h="1447800">
                <a:moveTo>
                  <a:pt x="3105150" y="1441729"/>
                </a:moveTo>
                <a:lnTo>
                  <a:pt x="3104692" y="1440611"/>
                </a:lnTo>
                <a:lnTo>
                  <a:pt x="3102826" y="1438744"/>
                </a:lnTo>
                <a:lnTo>
                  <a:pt x="3101708" y="1438275"/>
                </a:lnTo>
                <a:lnTo>
                  <a:pt x="3099079" y="1438275"/>
                </a:lnTo>
                <a:lnTo>
                  <a:pt x="3097961" y="1438744"/>
                </a:lnTo>
                <a:lnTo>
                  <a:pt x="3096095" y="1440611"/>
                </a:lnTo>
                <a:lnTo>
                  <a:pt x="3095625" y="1441729"/>
                </a:lnTo>
                <a:lnTo>
                  <a:pt x="3095625" y="1444358"/>
                </a:lnTo>
                <a:lnTo>
                  <a:pt x="3096095" y="1445475"/>
                </a:lnTo>
                <a:lnTo>
                  <a:pt x="3097961" y="1447342"/>
                </a:lnTo>
                <a:lnTo>
                  <a:pt x="3099079" y="1447800"/>
                </a:lnTo>
                <a:lnTo>
                  <a:pt x="3101708" y="1447800"/>
                </a:lnTo>
                <a:lnTo>
                  <a:pt x="3102826" y="1447342"/>
                </a:lnTo>
                <a:lnTo>
                  <a:pt x="3104692" y="1445475"/>
                </a:lnTo>
                <a:lnTo>
                  <a:pt x="3105150" y="1444358"/>
                </a:lnTo>
                <a:lnTo>
                  <a:pt x="3105150" y="1441729"/>
                </a:lnTo>
                <a:close/>
              </a:path>
              <a:path w="5200650" h="1447800">
                <a:moveTo>
                  <a:pt x="3105150" y="962304"/>
                </a:moveTo>
                <a:lnTo>
                  <a:pt x="3104692" y="961186"/>
                </a:lnTo>
                <a:lnTo>
                  <a:pt x="3102826" y="959319"/>
                </a:lnTo>
                <a:lnTo>
                  <a:pt x="3101708" y="958850"/>
                </a:lnTo>
                <a:lnTo>
                  <a:pt x="3099079" y="958850"/>
                </a:lnTo>
                <a:lnTo>
                  <a:pt x="3097961" y="959319"/>
                </a:lnTo>
                <a:lnTo>
                  <a:pt x="3096095" y="961186"/>
                </a:lnTo>
                <a:lnTo>
                  <a:pt x="3095625" y="962304"/>
                </a:lnTo>
                <a:lnTo>
                  <a:pt x="3095625" y="964933"/>
                </a:lnTo>
                <a:lnTo>
                  <a:pt x="3096095" y="966050"/>
                </a:lnTo>
                <a:lnTo>
                  <a:pt x="3097961" y="967917"/>
                </a:lnTo>
                <a:lnTo>
                  <a:pt x="3099079" y="968375"/>
                </a:lnTo>
                <a:lnTo>
                  <a:pt x="3101708" y="968375"/>
                </a:lnTo>
                <a:lnTo>
                  <a:pt x="3102826" y="967917"/>
                </a:lnTo>
                <a:lnTo>
                  <a:pt x="3104692" y="966050"/>
                </a:lnTo>
                <a:lnTo>
                  <a:pt x="3105150" y="964933"/>
                </a:lnTo>
                <a:lnTo>
                  <a:pt x="3105150" y="962304"/>
                </a:lnTo>
                <a:close/>
              </a:path>
              <a:path w="5200650" h="1447800">
                <a:moveTo>
                  <a:pt x="3105150" y="482879"/>
                </a:moveTo>
                <a:lnTo>
                  <a:pt x="3104692" y="481761"/>
                </a:lnTo>
                <a:lnTo>
                  <a:pt x="3102826" y="479894"/>
                </a:lnTo>
                <a:lnTo>
                  <a:pt x="3101708" y="479425"/>
                </a:lnTo>
                <a:lnTo>
                  <a:pt x="3099079" y="479425"/>
                </a:lnTo>
                <a:lnTo>
                  <a:pt x="3097961" y="479894"/>
                </a:lnTo>
                <a:lnTo>
                  <a:pt x="3096095" y="481761"/>
                </a:lnTo>
                <a:lnTo>
                  <a:pt x="3095625" y="482879"/>
                </a:lnTo>
                <a:lnTo>
                  <a:pt x="3095625" y="485508"/>
                </a:lnTo>
                <a:lnTo>
                  <a:pt x="3096095" y="486625"/>
                </a:lnTo>
                <a:lnTo>
                  <a:pt x="3097961" y="488492"/>
                </a:lnTo>
                <a:lnTo>
                  <a:pt x="3099079" y="488950"/>
                </a:lnTo>
                <a:lnTo>
                  <a:pt x="3101708" y="488950"/>
                </a:lnTo>
                <a:lnTo>
                  <a:pt x="3102826" y="488492"/>
                </a:lnTo>
                <a:lnTo>
                  <a:pt x="3104692" y="486625"/>
                </a:lnTo>
                <a:lnTo>
                  <a:pt x="3105150" y="485508"/>
                </a:lnTo>
                <a:lnTo>
                  <a:pt x="3105150" y="482879"/>
                </a:lnTo>
                <a:close/>
              </a:path>
              <a:path w="5200650" h="1447800">
                <a:moveTo>
                  <a:pt x="3105150" y="3454"/>
                </a:moveTo>
                <a:lnTo>
                  <a:pt x="3104692" y="2336"/>
                </a:lnTo>
                <a:lnTo>
                  <a:pt x="3102826" y="469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69"/>
                </a:lnTo>
                <a:lnTo>
                  <a:pt x="3096095" y="2336"/>
                </a:lnTo>
                <a:lnTo>
                  <a:pt x="3095625" y="3454"/>
                </a:lnTo>
                <a:lnTo>
                  <a:pt x="3095625" y="6083"/>
                </a:lnTo>
                <a:lnTo>
                  <a:pt x="3096095" y="7200"/>
                </a:lnTo>
                <a:lnTo>
                  <a:pt x="3097961" y="9067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67"/>
                </a:lnTo>
                <a:lnTo>
                  <a:pt x="3104692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5200650" h="1447800">
                <a:moveTo>
                  <a:pt x="3152775" y="1441729"/>
                </a:moveTo>
                <a:lnTo>
                  <a:pt x="3152317" y="1440611"/>
                </a:lnTo>
                <a:lnTo>
                  <a:pt x="3150451" y="1438744"/>
                </a:lnTo>
                <a:lnTo>
                  <a:pt x="3149333" y="1438275"/>
                </a:lnTo>
                <a:lnTo>
                  <a:pt x="3146704" y="1438275"/>
                </a:lnTo>
                <a:lnTo>
                  <a:pt x="3145586" y="1438744"/>
                </a:lnTo>
                <a:lnTo>
                  <a:pt x="3143720" y="1440611"/>
                </a:lnTo>
                <a:lnTo>
                  <a:pt x="3143250" y="1441729"/>
                </a:lnTo>
                <a:lnTo>
                  <a:pt x="3143250" y="1444358"/>
                </a:lnTo>
                <a:lnTo>
                  <a:pt x="3143720" y="1445475"/>
                </a:lnTo>
                <a:lnTo>
                  <a:pt x="3145586" y="1447342"/>
                </a:lnTo>
                <a:lnTo>
                  <a:pt x="3146704" y="1447800"/>
                </a:lnTo>
                <a:lnTo>
                  <a:pt x="3149333" y="1447800"/>
                </a:lnTo>
                <a:lnTo>
                  <a:pt x="3150451" y="1447342"/>
                </a:lnTo>
                <a:lnTo>
                  <a:pt x="3152317" y="1445475"/>
                </a:lnTo>
                <a:lnTo>
                  <a:pt x="3152775" y="1444358"/>
                </a:lnTo>
                <a:lnTo>
                  <a:pt x="3152775" y="1441729"/>
                </a:lnTo>
                <a:close/>
              </a:path>
              <a:path w="5200650" h="1447800">
                <a:moveTo>
                  <a:pt x="3152775" y="962304"/>
                </a:moveTo>
                <a:lnTo>
                  <a:pt x="3152317" y="961186"/>
                </a:lnTo>
                <a:lnTo>
                  <a:pt x="3150451" y="959319"/>
                </a:lnTo>
                <a:lnTo>
                  <a:pt x="3149333" y="958850"/>
                </a:lnTo>
                <a:lnTo>
                  <a:pt x="3146704" y="958850"/>
                </a:lnTo>
                <a:lnTo>
                  <a:pt x="3145586" y="959319"/>
                </a:lnTo>
                <a:lnTo>
                  <a:pt x="3143720" y="961186"/>
                </a:lnTo>
                <a:lnTo>
                  <a:pt x="3143250" y="962304"/>
                </a:lnTo>
                <a:lnTo>
                  <a:pt x="3143250" y="964933"/>
                </a:lnTo>
                <a:lnTo>
                  <a:pt x="3143720" y="966050"/>
                </a:lnTo>
                <a:lnTo>
                  <a:pt x="3145586" y="967917"/>
                </a:lnTo>
                <a:lnTo>
                  <a:pt x="3146704" y="968375"/>
                </a:lnTo>
                <a:lnTo>
                  <a:pt x="3149333" y="968375"/>
                </a:lnTo>
                <a:lnTo>
                  <a:pt x="3150451" y="967917"/>
                </a:lnTo>
                <a:lnTo>
                  <a:pt x="3152317" y="966050"/>
                </a:lnTo>
                <a:lnTo>
                  <a:pt x="3152775" y="964933"/>
                </a:lnTo>
                <a:lnTo>
                  <a:pt x="3152775" y="962304"/>
                </a:lnTo>
                <a:close/>
              </a:path>
              <a:path w="5200650" h="1447800">
                <a:moveTo>
                  <a:pt x="3152775" y="482879"/>
                </a:moveTo>
                <a:lnTo>
                  <a:pt x="3152317" y="481761"/>
                </a:lnTo>
                <a:lnTo>
                  <a:pt x="3150451" y="479894"/>
                </a:lnTo>
                <a:lnTo>
                  <a:pt x="3149333" y="479425"/>
                </a:lnTo>
                <a:lnTo>
                  <a:pt x="3146704" y="479425"/>
                </a:lnTo>
                <a:lnTo>
                  <a:pt x="3145586" y="479894"/>
                </a:lnTo>
                <a:lnTo>
                  <a:pt x="3143720" y="481761"/>
                </a:lnTo>
                <a:lnTo>
                  <a:pt x="3143250" y="482879"/>
                </a:lnTo>
                <a:lnTo>
                  <a:pt x="3143250" y="485508"/>
                </a:lnTo>
                <a:lnTo>
                  <a:pt x="3143720" y="486625"/>
                </a:lnTo>
                <a:lnTo>
                  <a:pt x="3145586" y="488492"/>
                </a:lnTo>
                <a:lnTo>
                  <a:pt x="3146704" y="488950"/>
                </a:lnTo>
                <a:lnTo>
                  <a:pt x="3149333" y="488950"/>
                </a:lnTo>
                <a:lnTo>
                  <a:pt x="3150451" y="488492"/>
                </a:lnTo>
                <a:lnTo>
                  <a:pt x="3152317" y="486625"/>
                </a:lnTo>
                <a:lnTo>
                  <a:pt x="3152775" y="485508"/>
                </a:lnTo>
                <a:lnTo>
                  <a:pt x="3152775" y="482879"/>
                </a:lnTo>
                <a:close/>
              </a:path>
              <a:path w="5200650" h="1447800">
                <a:moveTo>
                  <a:pt x="3152775" y="3454"/>
                </a:moveTo>
                <a:lnTo>
                  <a:pt x="3152317" y="2336"/>
                </a:lnTo>
                <a:lnTo>
                  <a:pt x="3150451" y="469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69"/>
                </a:lnTo>
                <a:lnTo>
                  <a:pt x="3143720" y="2336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20" y="7200"/>
                </a:lnTo>
                <a:lnTo>
                  <a:pt x="3145586" y="9067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67"/>
                </a:lnTo>
                <a:lnTo>
                  <a:pt x="3152317" y="7200"/>
                </a:lnTo>
                <a:lnTo>
                  <a:pt x="3152775" y="6083"/>
                </a:lnTo>
                <a:lnTo>
                  <a:pt x="3152775" y="3454"/>
                </a:lnTo>
                <a:close/>
              </a:path>
              <a:path w="5200650" h="1447800">
                <a:moveTo>
                  <a:pt x="3200400" y="1441729"/>
                </a:moveTo>
                <a:lnTo>
                  <a:pt x="3199942" y="1440611"/>
                </a:lnTo>
                <a:lnTo>
                  <a:pt x="3198076" y="1438744"/>
                </a:lnTo>
                <a:lnTo>
                  <a:pt x="3196958" y="1438275"/>
                </a:lnTo>
                <a:lnTo>
                  <a:pt x="3194329" y="1438275"/>
                </a:lnTo>
                <a:lnTo>
                  <a:pt x="3193211" y="1438744"/>
                </a:lnTo>
                <a:lnTo>
                  <a:pt x="3191345" y="1440611"/>
                </a:lnTo>
                <a:lnTo>
                  <a:pt x="3190875" y="1441729"/>
                </a:lnTo>
                <a:lnTo>
                  <a:pt x="3190875" y="1444358"/>
                </a:lnTo>
                <a:lnTo>
                  <a:pt x="3191345" y="1445475"/>
                </a:lnTo>
                <a:lnTo>
                  <a:pt x="3193211" y="1447342"/>
                </a:lnTo>
                <a:lnTo>
                  <a:pt x="3194329" y="1447800"/>
                </a:lnTo>
                <a:lnTo>
                  <a:pt x="3196958" y="1447800"/>
                </a:lnTo>
                <a:lnTo>
                  <a:pt x="3198076" y="1447342"/>
                </a:lnTo>
                <a:lnTo>
                  <a:pt x="3199942" y="1445475"/>
                </a:lnTo>
                <a:lnTo>
                  <a:pt x="3200400" y="1444358"/>
                </a:lnTo>
                <a:lnTo>
                  <a:pt x="3200400" y="1441729"/>
                </a:lnTo>
                <a:close/>
              </a:path>
              <a:path w="5200650" h="1447800">
                <a:moveTo>
                  <a:pt x="3200400" y="962304"/>
                </a:moveTo>
                <a:lnTo>
                  <a:pt x="3199942" y="961186"/>
                </a:lnTo>
                <a:lnTo>
                  <a:pt x="3198076" y="959319"/>
                </a:lnTo>
                <a:lnTo>
                  <a:pt x="3196958" y="958850"/>
                </a:lnTo>
                <a:lnTo>
                  <a:pt x="3194329" y="958850"/>
                </a:lnTo>
                <a:lnTo>
                  <a:pt x="3193211" y="959319"/>
                </a:lnTo>
                <a:lnTo>
                  <a:pt x="3191345" y="961186"/>
                </a:lnTo>
                <a:lnTo>
                  <a:pt x="3190875" y="962304"/>
                </a:lnTo>
                <a:lnTo>
                  <a:pt x="3190875" y="964933"/>
                </a:lnTo>
                <a:lnTo>
                  <a:pt x="3191345" y="966050"/>
                </a:lnTo>
                <a:lnTo>
                  <a:pt x="3193211" y="967917"/>
                </a:lnTo>
                <a:lnTo>
                  <a:pt x="3194329" y="968375"/>
                </a:lnTo>
                <a:lnTo>
                  <a:pt x="3196958" y="968375"/>
                </a:lnTo>
                <a:lnTo>
                  <a:pt x="3198076" y="967917"/>
                </a:lnTo>
                <a:lnTo>
                  <a:pt x="3199942" y="966050"/>
                </a:lnTo>
                <a:lnTo>
                  <a:pt x="3200400" y="964933"/>
                </a:lnTo>
                <a:lnTo>
                  <a:pt x="3200400" y="962304"/>
                </a:lnTo>
                <a:close/>
              </a:path>
              <a:path w="5200650" h="1447800">
                <a:moveTo>
                  <a:pt x="3200400" y="482879"/>
                </a:moveTo>
                <a:lnTo>
                  <a:pt x="3199942" y="481761"/>
                </a:lnTo>
                <a:lnTo>
                  <a:pt x="3198076" y="479894"/>
                </a:lnTo>
                <a:lnTo>
                  <a:pt x="3196958" y="479425"/>
                </a:lnTo>
                <a:lnTo>
                  <a:pt x="3194329" y="479425"/>
                </a:lnTo>
                <a:lnTo>
                  <a:pt x="3193211" y="479894"/>
                </a:lnTo>
                <a:lnTo>
                  <a:pt x="3191345" y="481761"/>
                </a:lnTo>
                <a:lnTo>
                  <a:pt x="3190875" y="482879"/>
                </a:lnTo>
                <a:lnTo>
                  <a:pt x="3190875" y="485508"/>
                </a:lnTo>
                <a:lnTo>
                  <a:pt x="3191345" y="486625"/>
                </a:lnTo>
                <a:lnTo>
                  <a:pt x="3193211" y="488492"/>
                </a:lnTo>
                <a:lnTo>
                  <a:pt x="3194329" y="488950"/>
                </a:lnTo>
                <a:lnTo>
                  <a:pt x="3196958" y="488950"/>
                </a:lnTo>
                <a:lnTo>
                  <a:pt x="3198076" y="488492"/>
                </a:lnTo>
                <a:lnTo>
                  <a:pt x="3199942" y="486625"/>
                </a:lnTo>
                <a:lnTo>
                  <a:pt x="3200400" y="485508"/>
                </a:lnTo>
                <a:lnTo>
                  <a:pt x="3200400" y="482879"/>
                </a:lnTo>
                <a:close/>
              </a:path>
              <a:path w="5200650" h="1447800">
                <a:moveTo>
                  <a:pt x="3200400" y="3454"/>
                </a:moveTo>
                <a:lnTo>
                  <a:pt x="3199942" y="2336"/>
                </a:lnTo>
                <a:lnTo>
                  <a:pt x="3198076" y="469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69"/>
                </a:lnTo>
                <a:lnTo>
                  <a:pt x="3191345" y="2336"/>
                </a:lnTo>
                <a:lnTo>
                  <a:pt x="3190875" y="3454"/>
                </a:lnTo>
                <a:lnTo>
                  <a:pt x="3190875" y="6083"/>
                </a:lnTo>
                <a:lnTo>
                  <a:pt x="3191345" y="7200"/>
                </a:lnTo>
                <a:lnTo>
                  <a:pt x="3193211" y="9067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67"/>
                </a:lnTo>
                <a:lnTo>
                  <a:pt x="3199942" y="7200"/>
                </a:lnTo>
                <a:lnTo>
                  <a:pt x="3200400" y="6083"/>
                </a:lnTo>
                <a:lnTo>
                  <a:pt x="3200400" y="3454"/>
                </a:lnTo>
                <a:close/>
              </a:path>
              <a:path w="5200650" h="1447800">
                <a:moveTo>
                  <a:pt x="3248025" y="1441729"/>
                </a:moveTo>
                <a:lnTo>
                  <a:pt x="3247567" y="1440611"/>
                </a:lnTo>
                <a:lnTo>
                  <a:pt x="3245701" y="1438744"/>
                </a:lnTo>
                <a:lnTo>
                  <a:pt x="3244583" y="1438275"/>
                </a:lnTo>
                <a:lnTo>
                  <a:pt x="3241954" y="1438275"/>
                </a:lnTo>
                <a:lnTo>
                  <a:pt x="3240836" y="1438744"/>
                </a:lnTo>
                <a:lnTo>
                  <a:pt x="3238970" y="1440611"/>
                </a:lnTo>
                <a:lnTo>
                  <a:pt x="3238500" y="1441729"/>
                </a:lnTo>
                <a:lnTo>
                  <a:pt x="3238500" y="1444358"/>
                </a:lnTo>
                <a:lnTo>
                  <a:pt x="3238970" y="1445475"/>
                </a:lnTo>
                <a:lnTo>
                  <a:pt x="3240836" y="1447342"/>
                </a:lnTo>
                <a:lnTo>
                  <a:pt x="3241954" y="1447800"/>
                </a:lnTo>
                <a:lnTo>
                  <a:pt x="3244583" y="1447800"/>
                </a:lnTo>
                <a:lnTo>
                  <a:pt x="3245701" y="1447342"/>
                </a:lnTo>
                <a:lnTo>
                  <a:pt x="3247567" y="1445475"/>
                </a:lnTo>
                <a:lnTo>
                  <a:pt x="3248025" y="1444358"/>
                </a:lnTo>
                <a:lnTo>
                  <a:pt x="3248025" y="1441729"/>
                </a:lnTo>
                <a:close/>
              </a:path>
              <a:path w="5200650" h="1447800">
                <a:moveTo>
                  <a:pt x="3248025" y="962304"/>
                </a:moveTo>
                <a:lnTo>
                  <a:pt x="3247567" y="961186"/>
                </a:lnTo>
                <a:lnTo>
                  <a:pt x="3245701" y="959319"/>
                </a:lnTo>
                <a:lnTo>
                  <a:pt x="3244583" y="958850"/>
                </a:lnTo>
                <a:lnTo>
                  <a:pt x="3241954" y="958850"/>
                </a:lnTo>
                <a:lnTo>
                  <a:pt x="3240836" y="959319"/>
                </a:lnTo>
                <a:lnTo>
                  <a:pt x="3238970" y="961186"/>
                </a:lnTo>
                <a:lnTo>
                  <a:pt x="3238500" y="962304"/>
                </a:lnTo>
                <a:lnTo>
                  <a:pt x="3238500" y="964933"/>
                </a:lnTo>
                <a:lnTo>
                  <a:pt x="3238970" y="966050"/>
                </a:lnTo>
                <a:lnTo>
                  <a:pt x="3240836" y="967917"/>
                </a:lnTo>
                <a:lnTo>
                  <a:pt x="3241954" y="968375"/>
                </a:lnTo>
                <a:lnTo>
                  <a:pt x="3244583" y="968375"/>
                </a:lnTo>
                <a:lnTo>
                  <a:pt x="3245701" y="967917"/>
                </a:lnTo>
                <a:lnTo>
                  <a:pt x="3247567" y="966050"/>
                </a:lnTo>
                <a:lnTo>
                  <a:pt x="3248025" y="964933"/>
                </a:lnTo>
                <a:lnTo>
                  <a:pt x="3248025" y="962304"/>
                </a:lnTo>
                <a:close/>
              </a:path>
              <a:path w="5200650" h="1447800">
                <a:moveTo>
                  <a:pt x="3248025" y="482879"/>
                </a:moveTo>
                <a:lnTo>
                  <a:pt x="3247567" y="481761"/>
                </a:lnTo>
                <a:lnTo>
                  <a:pt x="3245701" y="479894"/>
                </a:lnTo>
                <a:lnTo>
                  <a:pt x="3244583" y="479425"/>
                </a:lnTo>
                <a:lnTo>
                  <a:pt x="3241954" y="479425"/>
                </a:lnTo>
                <a:lnTo>
                  <a:pt x="3240836" y="479894"/>
                </a:lnTo>
                <a:lnTo>
                  <a:pt x="3238970" y="481761"/>
                </a:lnTo>
                <a:lnTo>
                  <a:pt x="3238500" y="482879"/>
                </a:lnTo>
                <a:lnTo>
                  <a:pt x="3238500" y="485508"/>
                </a:lnTo>
                <a:lnTo>
                  <a:pt x="3238970" y="486625"/>
                </a:lnTo>
                <a:lnTo>
                  <a:pt x="3240836" y="488492"/>
                </a:lnTo>
                <a:lnTo>
                  <a:pt x="3241954" y="488950"/>
                </a:lnTo>
                <a:lnTo>
                  <a:pt x="3244583" y="488950"/>
                </a:lnTo>
                <a:lnTo>
                  <a:pt x="3245701" y="488492"/>
                </a:lnTo>
                <a:lnTo>
                  <a:pt x="3247567" y="486625"/>
                </a:lnTo>
                <a:lnTo>
                  <a:pt x="3248025" y="485508"/>
                </a:lnTo>
                <a:lnTo>
                  <a:pt x="3248025" y="482879"/>
                </a:lnTo>
                <a:close/>
              </a:path>
              <a:path w="5200650" h="1447800">
                <a:moveTo>
                  <a:pt x="3248025" y="3454"/>
                </a:moveTo>
                <a:lnTo>
                  <a:pt x="3247567" y="2336"/>
                </a:lnTo>
                <a:lnTo>
                  <a:pt x="3245701" y="469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69"/>
                </a:lnTo>
                <a:lnTo>
                  <a:pt x="3238970" y="2336"/>
                </a:lnTo>
                <a:lnTo>
                  <a:pt x="3238500" y="3454"/>
                </a:lnTo>
                <a:lnTo>
                  <a:pt x="3238500" y="6083"/>
                </a:lnTo>
                <a:lnTo>
                  <a:pt x="3238970" y="7200"/>
                </a:lnTo>
                <a:lnTo>
                  <a:pt x="3240836" y="9067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67"/>
                </a:lnTo>
                <a:lnTo>
                  <a:pt x="3247567" y="7200"/>
                </a:lnTo>
                <a:lnTo>
                  <a:pt x="3248025" y="6083"/>
                </a:lnTo>
                <a:lnTo>
                  <a:pt x="3248025" y="3454"/>
                </a:lnTo>
                <a:close/>
              </a:path>
              <a:path w="5200650" h="1447800">
                <a:moveTo>
                  <a:pt x="3295650" y="1441729"/>
                </a:moveTo>
                <a:lnTo>
                  <a:pt x="3295192" y="1440611"/>
                </a:lnTo>
                <a:lnTo>
                  <a:pt x="3293326" y="1438744"/>
                </a:lnTo>
                <a:lnTo>
                  <a:pt x="3292208" y="1438275"/>
                </a:lnTo>
                <a:lnTo>
                  <a:pt x="3289579" y="1438275"/>
                </a:lnTo>
                <a:lnTo>
                  <a:pt x="3288461" y="1438744"/>
                </a:lnTo>
                <a:lnTo>
                  <a:pt x="3286595" y="1440611"/>
                </a:lnTo>
                <a:lnTo>
                  <a:pt x="3286125" y="1441729"/>
                </a:lnTo>
                <a:lnTo>
                  <a:pt x="3286125" y="1444358"/>
                </a:lnTo>
                <a:lnTo>
                  <a:pt x="3286595" y="1445475"/>
                </a:lnTo>
                <a:lnTo>
                  <a:pt x="3288461" y="1447342"/>
                </a:lnTo>
                <a:lnTo>
                  <a:pt x="3289579" y="1447800"/>
                </a:lnTo>
                <a:lnTo>
                  <a:pt x="3292208" y="1447800"/>
                </a:lnTo>
                <a:lnTo>
                  <a:pt x="3293326" y="1447342"/>
                </a:lnTo>
                <a:lnTo>
                  <a:pt x="3295192" y="1445475"/>
                </a:lnTo>
                <a:lnTo>
                  <a:pt x="3295650" y="1444358"/>
                </a:lnTo>
                <a:lnTo>
                  <a:pt x="3295650" y="1441729"/>
                </a:lnTo>
                <a:close/>
              </a:path>
              <a:path w="5200650" h="1447800">
                <a:moveTo>
                  <a:pt x="3295650" y="962304"/>
                </a:moveTo>
                <a:lnTo>
                  <a:pt x="3295192" y="961186"/>
                </a:lnTo>
                <a:lnTo>
                  <a:pt x="3293326" y="959319"/>
                </a:lnTo>
                <a:lnTo>
                  <a:pt x="3292208" y="958850"/>
                </a:lnTo>
                <a:lnTo>
                  <a:pt x="3289579" y="958850"/>
                </a:lnTo>
                <a:lnTo>
                  <a:pt x="3288461" y="959319"/>
                </a:lnTo>
                <a:lnTo>
                  <a:pt x="3286595" y="961186"/>
                </a:lnTo>
                <a:lnTo>
                  <a:pt x="3286125" y="962304"/>
                </a:lnTo>
                <a:lnTo>
                  <a:pt x="3286125" y="964933"/>
                </a:lnTo>
                <a:lnTo>
                  <a:pt x="3286595" y="966050"/>
                </a:lnTo>
                <a:lnTo>
                  <a:pt x="3288461" y="967917"/>
                </a:lnTo>
                <a:lnTo>
                  <a:pt x="3289579" y="968375"/>
                </a:lnTo>
                <a:lnTo>
                  <a:pt x="3292208" y="968375"/>
                </a:lnTo>
                <a:lnTo>
                  <a:pt x="3293326" y="967917"/>
                </a:lnTo>
                <a:lnTo>
                  <a:pt x="3295192" y="966050"/>
                </a:lnTo>
                <a:lnTo>
                  <a:pt x="3295650" y="964933"/>
                </a:lnTo>
                <a:lnTo>
                  <a:pt x="3295650" y="962304"/>
                </a:lnTo>
                <a:close/>
              </a:path>
              <a:path w="5200650" h="1447800">
                <a:moveTo>
                  <a:pt x="3295650" y="482879"/>
                </a:moveTo>
                <a:lnTo>
                  <a:pt x="3295192" y="481761"/>
                </a:lnTo>
                <a:lnTo>
                  <a:pt x="3293326" y="479894"/>
                </a:lnTo>
                <a:lnTo>
                  <a:pt x="3292208" y="479425"/>
                </a:lnTo>
                <a:lnTo>
                  <a:pt x="3289579" y="479425"/>
                </a:lnTo>
                <a:lnTo>
                  <a:pt x="3288461" y="479894"/>
                </a:lnTo>
                <a:lnTo>
                  <a:pt x="3286595" y="481761"/>
                </a:lnTo>
                <a:lnTo>
                  <a:pt x="3286125" y="482879"/>
                </a:lnTo>
                <a:lnTo>
                  <a:pt x="3286125" y="485508"/>
                </a:lnTo>
                <a:lnTo>
                  <a:pt x="3286595" y="486625"/>
                </a:lnTo>
                <a:lnTo>
                  <a:pt x="3288461" y="488492"/>
                </a:lnTo>
                <a:lnTo>
                  <a:pt x="3289579" y="488950"/>
                </a:lnTo>
                <a:lnTo>
                  <a:pt x="3292208" y="488950"/>
                </a:lnTo>
                <a:lnTo>
                  <a:pt x="3293326" y="488492"/>
                </a:lnTo>
                <a:lnTo>
                  <a:pt x="3295192" y="486625"/>
                </a:lnTo>
                <a:lnTo>
                  <a:pt x="3295650" y="485508"/>
                </a:lnTo>
                <a:lnTo>
                  <a:pt x="3295650" y="482879"/>
                </a:lnTo>
                <a:close/>
              </a:path>
              <a:path w="5200650" h="1447800">
                <a:moveTo>
                  <a:pt x="3295650" y="3454"/>
                </a:moveTo>
                <a:lnTo>
                  <a:pt x="3295192" y="2336"/>
                </a:lnTo>
                <a:lnTo>
                  <a:pt x="3293326" y="469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69"/>
                </a:lnTo>
                <a:lnTo>
                  <a:pt x="3286595" y="2336"/>
                </a:lnTo>
                <a:lnTo>
                  <a:pt x="3286125" y="3454"/>
                </a:lnTo>
                <a:lnTo>
                  <a:pt x="3286125" y="6083"/>
                </a:lnTo>
                <a:lnTo>
                  <a:pt x="3286595" y="7200"/>
                </a:lnTo>
                <a:lnTo>
                  <a:pt x="3288461" y="9067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67"/>
                </a:lnTo>
                <a:lnTo>
                  <a:pt x="3295192" y="7200"/>
                </a:lnTo>
                <a:lnTo>
                  <a:pt x="3295650" y="6083"/>
                </a:lnTo>
                <a:lnTo>
                  <a:pt x="3295650" y="3454"/>
                </a:lnTo>
                <a:close/>
              </a:path>
              <a:path w="5200650" h="1447800">
                <a:moveTo>
                  <a:pt x="3343275" y="1441729"/>
                </a:moveTo>
                <a:lnTo>
                  <a:pt x="3342817" y="1440611"/>
                </a:lnTo>
                <a:lnTo>
                  <a:pt x="3340951" y="1438744"/>
                </a:lnTo>
                <a:lnTo>
                  <a:pt x="3339833" y="1438275"/>
                </a:lnTo>
                <a:lnTo>
                  <a:pt x="3337204" y="1438275"/>
                </a:lnTo>
                <a:lnTo>
                  <a:pt x="3336086" y="1438744"/>
                </a:lnTo>
                <a:lnTo>
                  <a:pt x="3334220" y="1440611"/>
                </a:lnTo>
                <a:lnTo>
                  <a:pt x="3333750" y="1441729"/>
                </a:lnTo>
                <a:lnTo>
                  <a:pt x="3333750" y="1444358"/>
                </a:lnTo>
                <a:lnTo>
                  <a:pt x="3334220" y="1445475"/>
                </a:lnTo>
                <a:lnTo>
                  <a:pt x="3336086" y="1447342"/>
                </a:lnTo>
                <a:lnTo>
                  <a:pt x="3337204" y="1447800"/>
                </a:lnTo>
                <a:lnTo>
                  <a:pt x="3339833" y="1447800"/>
                </a:lnTo>
                <a:lnTo>
                  <a:pt x="3340951" y="1447342"/>
                </a:lnTo>
                <a:lnTo>
                  <a:pt x="3342817" y="1445475"/>
                </a:lnTo>
                <a:lnTo>
                  <a:pt x="3343275" y="1444358"/>
                </a:lnTo>
                <a:lnTo>
                  <a:pt x="3343275" y="1441729"/>
                </a:lnTo>
                <a:close/>
              </a:path>
              <a:path w="5200650" h="1447800">
                <a:moveTo>
                  <a:pt x="3343275" y="962304"/>
                </a:moveTo>
                <a:lnTo>
                  <a:pt x="3342817" y="961186"/>
                </a:lnTo>
                <a:lnTo>
                  <a:pt x="3340951" y="959319"/>
                </a:lnTo>
                <a:lnTo>
                  <a:pt x="3339833" y="958850"/>
                </a:lnTo>
                <a:lnTo>
                  <a:pt x="3337204" y="958850"/>
                </a:lnTo>
                <a:lnTo>
                  <a:pt x="3336086" y="959319"/>
                </a:lnTo>
                <a:lnTo>
                  <a:pt x="3334220" y="961186"/>
                </a:lnTo>
                <a:lnTo>
                  <a:pt x="3333750" y="962304"/>
                </a:lnTo>
                <a:lnTo>
                  <a:pt x="3333750" y="964933"/>
                </a:lnTo>
                <a:lnTo>
                  <a:pt x="3334220" y="966050"/>
                </a:lnTo>
                <a:lnTo>
                  <a:pt x="3336086" y="967917"/>
                </a:lnTo>
                <a:lnTo>
                  <a:pt x="3337204" y="968375"/>
                </a:lnTo>
                <a:lnTo>
                  <a:pt x="3339833" y="968375"/>
                </a:lnTo>
                <a:lnTo>
                  <a:pt x="3340951" y="967917"/>
                </a:lnTo>
                <a:lnTo>
                  <a:pt x="3342817" y="966050"/>
                </a:lnTo>
                <a:lnTo>
                  <a:pt x="3343275" y="964933"/>
                </a:lnTo>
                <a:lnTo>
                  <a:pt x="3343275" y="962304"/>
                </a:lnTo>
                <a:close/>
              </a:path>
              <a:path w="5200650" h="1447800">
                <a:moveTo>
                  <a:pt x="3343275" y="482879"/>
                </a:moveTo>
                <a:lnTo>
                  <a:pt x="3342817" y="481761"/>
                </a:lnTo>
                <a:lnTo>
                  <a:pt x="3340951" y="479894"/>
                </a:lnTo>
                <a:lnTo>
                  <a:pt x="3339833" y="479425"/>
                </a:lnTo>
                <a:lnTo>
                  <a:pt x="3337204" y="479425"/>
                </a:lnTo>
                <a:lnTo>
                  <a:pt x="3336086" y="479894"/>
                </a:lnTo>
                <a:lnTo>
                  <a:pt x="3334220" y="481761"/>
                </a:lnTo>
                <a:lnTo>
                  <a:pt x="3333750" y="482879"/>
                </a:lnTo>
                <a:lnTo>
                  <a:pt x="3333750" y="485508"/>
                </a:lnTo>
                <a:lnTo>
                  <a:pt x="3334220" y="486625"/>
                </a:lnTo>
                <a:lnTo>
                  <a:pt x="3336086" y="488492"/>
                </a:lnTo>
                <a:lnTo>
                  <a:pt x="3337204" y="488950"/>
                </a:lnTo>
                <a:lnTo>
                  <a:pt x="3339833" y="488950"/>
                </a:lnTo>
                <a:lnTo>
                  <a:pt x="3340951" y="488492"/>
                </a:lnTo>
                <a:lnTo>
                  <a:pt x="3342817" y="486625"/>
                </a:lnTo>
                <a:lnTo>
                  <a:pt x="3343275" y="485508"/>
                </a:lnTo>
                <a:lnTo>
                  <a:pt x="3343275" y="482879"/>
                </a:lnTo>
                <a:close/>
              </a:path>
              <a:path w="5200650" h="1447800">
                <a:moveTo>
                  <a:pt x="3343275" y="3454"/>
                </a:moveTo>
                <a:lnTo>
                  <a:pt x="3342817" y="2336"/>
                </a:lnTo>
                <a:lnTo>
                  <a:pt x="3340951" y="469"/>
                </a:lnTo>
                <a:lnTo>
                  <a:pt x="3339833" y="0"/>
                </a:lnTo>
                <a:lnTo>
                  <a:pt x="3337204" y="0"/>
                </a:lnTo>
                <a:lnTo>
                  <a:pt x="3336086" y="469"/>
                </a:lnTo>
                <a:lnTo>
                  <a:pt x="3334220" y="2336"/>
                </a:lnTo>
                <a:lnTo>
                  <a:pt x="3333750" y="3454"/>
                </a:lnTo>
                <a:lnTo>
                  <a:pt x="3333750" y="6083"/>
                </a:lnTo>
                <a:lnTo>
                  <a:pt x="3334220" y="7200"/>
                </a:lnTo>
                <a:lnTo>
                  <a:pt x="3336086" y="9067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67"/>
                </a:lnTo>
                <a:lnTo>
                  <a:pt x="3342817" y="7200"/>
                </a:lnTo>
                <a:lnTo>
                  <a:pt x="3343275" y="6083"/>
                </a:lnTo>
                <a:lnTo>
                  <a:pt x="3343275" y="3454"/>
                </a:lnTo>
                <a:close/>
              </a:path>
              <a:path w="5200650" h="1447800">
                <a:moveTo>
                  <a:pt x="3390900" y="1441729"/>
                </a:moveTo>
                <a:lnTo>
                  <a:pt x="3390442" y="1440611"/>
                </a:lnTo>
                <a:lnTo>
                  <a:pt x="3388576" y="1438744"/>
                </a:lnTo>
                <a:lnTo>
                  <a:pt x="3387458" y="1438275"/>
                </a:lnTo>
                <a:lnTo>
                  <a:pt x="3384829" y="1438275"/>
                </a:lnTo>
                <a:lnTo>
                  <a:pt x="3383711" y="1438744"/>
                </a:lnTo>
                <a:lnTo>
                  <a:pt x="3381845" y="1440611"/>
                </a:lnTo>
                <a:lnTo>
                  <a:pt x="3381375" y="1441729"/>
                </a:lnTo>
                <a:lnTo>
                  <a:pt x="3381375" y="1444358"/>
                </a:lnTo>
                <a:lnTo>
                  <a:pt x="3381845" y="1445475"/>
                </a:lnTo>
                <a:lnTo>
                  <a:pt x="3383711" y="1447342"/>
                </a:lnTo>
                <a:lnTo>
                  <a:pt x="3384829" y="1447800"/>
                </a:lnTo>
                <a:lnTo>
                  <a:pt x="3387458" y="1447800"/>
                </a:lnTo>
                <a:lnTo>
                  <a:pt x="3388576" y="1447342"/>
                </a:lnTo>
                <a:lnTo>
                  <a:pt x="3390442" y="1445475"/>
                </a:lnTo>
                <a:lnTo>
                  <a:pt x="3390900" y="1444358"/>
                </a:lnTo>
                <a:lnTo>
                  <a:pt x="3390900" y="1441729"/>
                </a:lnTo>
                <a:close/>
              </a:path>
              <a:path w="5200650" h="1447800">
                <a:moveTo>
                  <a:pt x="3390900" y="962304"/>
                </a:moveTo>
                <a:lnTo>
                  <a:pt x="3390442" y="961186"/>
                </a:lnTo>
                <a:lnTo>
                  <a:pt x="3388576" y="959319"/>
                </a:lnTo>
                <a:lnTo>
                  <a:pt x="3387458" y="958850"/>
                </a:lnTo>
                <a:lnTo>
                  <a:pt x="3384829" y="958850"/>
                </a:lnTo>
                <a:lnTo>
                  <a:pt x="3383711" y="959319"/>
                </a:lnTo>
                <a:lnTo>
                  <a:pt x="3381845" y="961186"/>
                </a:lnTo>
                <a:lnTo>
                  <a:pt x="3381375" y="962304"/>
                </a:lnTo>
                <a:lnTo>
                  <a:pt x="3381375" y="964933"/>
                </a:lnTo>
                <a:lnTo>
                  <a:pt x="3381845" y="966050"/>
                </a:lnTo>
                <a:lnTo>
                  <a:pt x="3383711" y="967917"/>
                </a:lnTo>
                <a:lnTo>
                  <a:pt x="3384829" y="968375"/>
                </a:lnTo>
                <a:lnTo>
                  <a:pt x="3387458" y="968375"/>
                </a:lnTo>
                <a:lnTo>
                  <a:pt x="3388576" y="967917"/>
                </a:lnTo>
                <a:lnTo>
                  <a:pt x="3390442" y="966050"/>
                </a:lnTo>
                <a:lnTo>
                  <a:pt x="3390900" y="964933"/>
                </a:lnTo>
                <a:lnTo>
                  <a:pt x="3390900" y="962304"/>
                </a:lnTo>
                <a:close/>
              </a:path>
              <a:path w="5200650" h="1447800">
                <a:moveTo>
                  <a:pt x="3390900" y="482879"/>
                </a:moveTo>
                <a:lnTo>
                  <a:pt x="3390442" y="481761"/>
                </a:lnTo>
                <a:lnTo>
                  <a:pt x="3388576" y="479894"/>
                </a:lnTo>
                <a:lnTo>
                  <a:pt x="3387458" y="479425"/>
                </a:lnTo>
                <a:lnTo>
                  <a:pt x="3384829" y="479425"/>
                </a:lnTo>
                <a:lnTo>
                  <a:pt x="3383711" y="479894"/>
                </a:lnTo>
                <a:lnTo>
                  <a:pt x="3381845" y="481761"/>
                </a:lnTo>
                <a:lnTo>
                  <a:pt x="3381375" y="482879"/>
                </a:lnTo>
                <a:lnTo>
                  <a:pt x="3381375" y="485508"/>
                </a:lnTo>
                <a:lnTo>
                  <a:pt x="3381845" y="486625"/>
                </a:lnTo>
                <a:lnTo>
                  <a:pt x="3383711" y="488492"/>
                </a:lnTo>
                <a:lnTo>
                  <a:pt x="3384829" y="488950"/>
                </a:lnTo>
                <a:lnTo>
                  <a:pt x="3387458" y="488950"/>
                </a:lnTo>
                <a:lnTo>
                  <a:pt x="3388576" y="488492"/>
                </a:lnTo>
                <a:lnTo>
                  <a:pt x="3390442" y="486625"/>
                </a:lnTo>
                <a:lnTo>
                  <a:pt x="3390900" y="485508"/>
                </a:lnTo>
                <a:lnTo>
                  <a:pt x="3390900" y="482879"/>
                </a:lnTo>
                <a:close/>
              </a:path>
              <a:path w="5200650" h="1447800">
                <a:moveTo>
                  <a:pt x="3390900" y="3454"/>
                </a:moveTo>
                <a:lnTo>
                  <a:pt x="3390442" y="2336"/>
                </a:lnTo>
                <a:lnTo>
                  <a:pt x="3388576" y="469"/>
                </a:lnTo>
                <a:lnTo>
                  <a:pt x="3387458" y="0"/>
                </a:lnTo>
                <a:lnTo>
                  <a:pt x="3384829" y="0"/>
                </a:lnTo>
                <a:lnTo>
                  <a:pt x="3383711" y="469"/>
                </a:lnTo>
                <a:lnTo>
                  <a:pt x="3381845" y="2336"/>
                </a:lnTo>
                <a:lnTo>
                  <a:pt x="3381375" y="3454"/>
                </a:lnTo>
                <a:lnTo>
                  <a:pt x="3381375" y="6083"/>
                </a:lnTo>
                <a:lnTo>
                  <a:pt x="3381845" y="7200"/>
                </a:lnTo>
                <a:lnTo>
                  <a:pt x="3383711" y="9067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67"/>
                </a:lnTo>
                <a:lnTo>
                  <a:pt x="3390442" y="7200"/>
                </a:lnTo>
                <a:lnTo>
                  <a:pt x="3390900" y="6083"/>
                </a:lnTo>
                <a:lnTo>
                  <a:pt x="3390900" y="3454"/>
                </a:lnTo>
                <a:close/>
              </a:path>
              <a:path w="5200650" h="1447800">
                <a:moveTo>
                  <a:pt x="3438525" y="1441729"/>
                </a:moveTo>
                <a:lnTo>
                  <a:pt x="3438067" y="1440611"/>
                </a:lnTo>
                <a:lnTo>
                  <a:pt x="3436201" y="1438744"/>
                </a:lnTo>
                <a:lnTo>
                  <a:pt x="3435083" y="1438275"/>
                </a:lnTo>
                <a:lnTo>
                  <a:pt x="3432454" y="1438275"/>
                </a:lnTo>
                <a:lnTo>
                  <a:pt x="3431336" y="1438744"/>
                </a:lnTo>
                <a:lnTo>
                  <a:pt x="3429470" y="1440611"/>
                </a:lnTo>
                <a:lnTo>
                  <a:pt x="3429000" y="1441729"/>
                </a:lnTo>
                <a:lnTo>
                  <a:pt x="3429000" y="1444358"/>
                </a:lnTo>
                <a:lnTo>
                  <a:pt x="3429470" y="1445475"/>
                </a:lnTo>
                <a:lnTo>
                  <a:pt x="3431336" y="1447342"/>
                </a:lnTo>
                <a:lnTo>
                  <a:pt x="3432454" y="1447800"/>
                </a:lnTo>
                <a:lnTo>
                  <a:pt x="3435083" y="1447800"/>
                </a:lnTo>
                <a:lnTo>
                  <a:pt x="3436201" y="1447342"/>
                </a:lnTo>
                <a:lnTo>
                  <a:pt x="3438067" y="1445475"/>
                </a:lnTo>
                <a:lnTo>
                  <a:pt x="3438525" y="1444358"/>
                </a:lnTo>
                <a:lnTo>
                  <a:pt x="3438525" y="1441729"/>
                </a:lnTo>
                <a:close/>
              </a:path>
              <a:path w="5200650" h="1447800">
                <a:moveTo>
                  <a:pt x="3438525" y="962304"/>
                </a:moveTo>
                <a:lnTo>
                  <a:pt x="3438067" y="961186"/>
                </a:lnTo>
                <a:lnTo>
                  <a:pt x="3436201" y="959319"/>
                </a:lnTo>
                <a:lnTo>
                  <a:pt x="3435083" y="958850"/>
                </a:lnTo>
                <a:lnTo>
                  <a:pt x="3432454" y="958850"/>
                </a:lnTo>
                <a:lnTo>
                  <a:pt x="3431336" y="959319"/>
                </a:lnTo>
                <a:lnTo>
                  <a:pt x="3429470" y="961186"/>
                </a:lnTo>
                <a:lnTo>
                  <a:pt x="3429000" y="962304"/>
                </a:lnTo>
                <a:lnTo>
                  <a:pt x="3429000" y="964933"/>
                </a:lnTo>
                <a:lnTo>
                  <a:pt x="3429470" y="966050"/>
                </a:lnTo>
                <a:lnTo>
                  <a:pt x="3431336" y="967917"/>
                </a:lnTo>
                <a:lnTo>
                  <a:pt x="3432454" y="968375"/>
                </a:lnTo>
                <a:lnTo>
                  <a:pt x="3435083" y="968375"/>
                </a:lnTo>
                <a:lnTo>
                  <a:pt x="3436201" y="967917"/>
                </a:lnTo>
                <a:lnTo>
                  <a:pt x="3438067" y="966050"/>
                </a:lnTo>
                <a:lnTo>
                  <a:pt x="3438525" y="964933"/>
                </a:lnTo>
                <a:lnTo>
                  <a:pt x="3438525" y="962304"/>
                </a:lnTo>
                <a:close/>
              </a:path>
              <a:path w="5200650" h="1447800">
                <a:moveTo>
                  <a:pt x="3438525" y="482879"/>
                </a:moveTo>
                <a:lnTo>
                  <a:pt x="3438067" y="481761"/>
                </a:lnTo>
                <a:lnTo>
                  <a:pt x="3436201" y="479894"/>
                </a:lnTo>
                <a:lnTo>
                  <a:pt x="3435083" y="479425"/>
                </a:lnTo>
                <a:lnTo>
                  <a:pt x="3432454" y="479425"/>
                </a:lnTo>
                <a:lnTo>
                  <a:pt x="3431336" y="479894"/>
                </a:lnTo>
                <a:lnTo>
                  <a:pt x="3429470" y="481761"/>
                </a:lnTo>
                <a:lnTo>
                  <a:pt x="3429000" y="482879"/>
                </a:lnTo>
                <a:lnTo>
                  <a:pt x="3429000" y="485508"/>
                </a:lnTo>
                <a:lnTo>
                  <a:pt x="3429470" y="486625"/>
                </a:lnTo>
                <a:lnTo>
                  <a:pt x="3431336" y="488492"/>
                </a:lnTo>
                <a:lnTo>
                  <a:pt x="3432454" y="488950"/>
                </a:lnTo>
                <a:lnTo>
                  <a:pt x="3435083" y="488950"/>
                </a:lnTo>
                <a:lnTo>
                  <a:pt x="3436201" y="488492"/>
                </a:lnTo>
                <a:lnTo>
                  <a:pt x="3438067" y="486625"/>
                </a:lnTo>
                <a:lnTo>
                  <a:pt x="3438525" y="485508"/>
                </a:lnTo>
                <a:lnTo>
                  <a:pt x="3438525" y="482879"/>
                </a:lnTo>
                <a:close/>
              </a:path>
              <a:path w="5200650" h="1447800">
                <a:moveTo>
                  <a:pt x="3438525" y="3454"/>
                </a:moveTo>
                <a:lnTo>
                  <a:pt x="3438067" y="2336"/>
                </a:lnTo>
                <a:lnTo>
                  <a:pt x="3436201" y="469"/>
                </a:lnTo>
                <a:lnTo>
                  <a:pt x="3435083" y="0"/>
                </a:lnTo>
                <a:lnTo>
                  <a:pt x="3432454" y="0"/>
                </a:lnTo>
                <a:lnTo>
                  <a:pt x="3431336" y="469"/>
                </a:lnTo>
                <a:lnTo>
                  <a:pt x="3429470" y="2336"/>
                </a:lnTo>
                <a:lnTo>
                  <a:pt x="3429000" y="3454"/>
                </a:lnTo>
                <a:lnTo>
                  <a:pt x="3429000" y="6083"/>
                </a:lnTo>
                <a:lnTo>
                  <a:pt x="3429470" y="7200"/>
                </a:lnTo>
                <a:lnTo>
                  <a:pt x="3431336" y="9067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67"/>
                </a:lnTo>
                <a:lnTo>
                  <a:pt x="3438067" y="7200"/>
                </a:lnTo>
                <a:lnTo>
                  <a:pt x="3438525" y="6083"/>
                </a:lnTo>
                <a:lnTo>
                  <a:pt x="3438525" y="3454"/>
                </a:lnTo>
                <a:close/>
              </a:path>
              <a:path w="5200650" h="1447800">
                <a:moveTo>
                  <a:pt x="3486150" y="1441729"/>
                </a:moveTo>
                <a:lnTo>
                  <a:pt x="3485692" y="1440611"/>
                </a:lnTo>
                <a:lnTo>
                  <a:pt x="3483826" y="1438744"/>
                </a:lnTo>
                <a:lnTo>
                  <a:pt x="3482708" y="1438275"/>
                </a:lnTo>
                <a:lnTo>
                  <a:pt x="3480079" y="1438275"/>
                </a:lnTo>
                <a:lnTo>
                  <a:pt x="3478961" y="1438744"/>
                </a:lnTo>
                <a:lnTo>
                  <a:pt x="3477095" y="1440611"/>
                </a:lnTo>
                <a:lnTo>
                  <a:pt x="3476625" y="1441729"/>
                </a:lnTo>
                <a:lnTo>
                  <a:pt x="3476625" y="1444358"/>
                </a:lnTo>
                <a:lnTo>
                  <a:pt x="3477095" y="1445475"/>
                </a:lnTo>
                <a:lnTo>
                  <a:pt x="3478961" y="1447342"/>
                </a:lnTo>
                <a:lnTo>
                  <a:pt x="3480079" y="1447800"/>
                </a:lnTo>
                <a:lnTo>
                  <a:pt x="3482708" y="1447800"/>
                </a:lnTo>
                <a:lnTo>
                  <a:pt x="3483826" y="1447342"/>
                </a:lnTo>
                <a:lnTo>
                  <a:pt x="3485692" y="1445475"/>
                </a:lnTo>
                <a:lnTo>
                  <a:pt x="3486150" y="1444358"/>
                </a:lnTo>
                <a:lnTo>
                  <a:pt x="3486150" y="1441729"/>
                </a:lnTo>
                <a:close/>
              </a:path>
              <a:path w="5200650" h="1447800">
                <a:moveTo>
                  <a:pt x="3486150" y="962304"/>
                </a:moveTo>
                <a:lnTo>
                  <a:pt x="3485692" y="961186"/>
                </a:lnTo>
                <a:lnTo>
                  <a:pt x="3483826" y="959319"/>
                </a:lnTo>
                <a:lnTo>
                  <a:pt x="3482708" y="958850"/>
                </a:lnTo>
                <a:lnTo>
                  <a:pt x="3480079" y="958850"/>
                </a:lnTo>
                <a:lnTo>
                  <a:pt x="3478961" y="959319"/>
                </a:lnTo>
                <a:lnTo>
                  <a:pt x="3477095" y="961186"/>
                </a:lnTo>
                <a:lnTo>
                  <a:pt x="3476625" y="962304"/>
                </a:lnTo>
                <a:lnTo>
                  <a:pt x="3476625" y="964933"/>
                </a:lnTo>
                <a:lnTo>
                  <a:pt x="3477095" y="966050"/>
                </a:lnTo>
                <a:lnTo>
                  <a:pt x="3478961" y="967917"/>
                </a:lnTo>
                <a:lnTo>
                  <a:pt x="3480079" y="968375"/>
                </a:lnTo>
                <a:lnTo>
                  <a:pt x="3482708" y="968375"/>
                </a:lnTo>
                <a:lnTo>
                  <a:pt x="3483826" y="967917"/>
                </a:lnTo>
                <a:lnTo>
                  <a:pt x="3485692" y="966050"/>
                </a:lnTo>
                <a:lnTo>
                  <a:pt x="3486150" y="964933"/>
                </a:lnTo>
                <a:lnTo>
                  <a:pt x="3486150" y="962304"/>
                </a:lnTo>
                <a:close/>
              </a:path>
              <a:path w="5200650" h="1447800">
                <a:moveTo>
                  <a:pt x="3486150" y="482879"/>
                </a:moveTo>
                <a:lnTo>
                  <a:pt x="3485692" y="481761"/>
                </a:lnTo>
                <a:lnTo>
                  <a:pt x="3483826" y="479894"/>
                </a:lnTo>
                <a:lnTo>
                  <a:pt x="3482708" y="479425"/>
                </a:lnTo>
                <a:lnTo>
                  <a:pt x="3480079" y="479425"/>
                </a:lnTo>
                <a:lnTo>
                  <a:pt x="3478961" y="479894"/>
                </a:lnTo>
                <a:lnTo>
                  <a:pt x="3477095" y="481761"/>
                </a:lnTo>
                <a:lnTo>
                  <a:pt x="3476625" y="482879"/>
                </a:lnTo>
                <a:lnTo>
                  <a:pt x="3476625" y="485508"/>
                </a:lnTo>
                <a:lnTo>
                  <a:pt x="3477095" y="486625"/>
                </a:lnTo>
                <a:lnTo>
                  <a:pt x="3478961" y="488492"/>
                </a:lnTo>
                <a:lnTo>
                  <a:pt x="3480079" y="488950"/>
                </a:lnTo>
                <a:lnTo>
                  <a:pt x="3482708" y="488950"/>
                </a:lnTo>
                <a:lnTo>
                  <a:pt x="3483826" y="488492"/>
                </a:lnTo>
                <a:lnTo>
                  <a:pt x="3485692" y="486625"/>
                </a:lnTo>
                <a:lnTo>
                  <a:pt x="3486150" y="485508"/>
                </a:lnTo>
                <a:lnTo>
                  <a:pt x="3486150" y="482879"/>
                </a:lnTo>
                <a:close/>
              </a:path>
              <a:path w="5200650" h="1447800">
                <a:moveTo>
                  <a:pt x="3486150" y="3454"/>
                </a:moveTo>
                <a:lnTo>
                  <a:pt x="3485692" y="2336"/>
                </a:lnTo>
                <a:lnTo>
                  <a:pt x="3483826" y="469"/>
                </a:lnTo>
                <a:lnTo>
                  <a:pt x="3482708" y="0"/>
                </a:lnTo>
                <a:lnTo>
                  <a:pt x="3480079" y="0"/>
                </a:lnTo>
                <a:lnTo>
                  <a:pt x="3478961" y="469"/>
                </a:lnTo>
                <a:lnTo>
                  <a:pt x="3477095" y="2336"/>
                </a:lnTo>
                <a:lnTo>
                  <a:pt x="3476625" y="3454"/>
                </a:lnTo>
                <a:lnTo>
                  <a:pt x="3476625" y="6083"/>
                </a:lnTo>
                <a:lnTo>
                  <a:pt x="3477095" y="7200"/>
                </a:lnTo>
                <a:lnTo>
                  <a:pt x="3478961" y="9067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67"/>
                </a:lnTo>
                <a:lnTo>
                  <a:pt x="3485692" y="7200"/>
                </a:lnTo>
                <a:lnTo>
                  <a:pt x="3486150" y="6083"/>
                </a:lnTo>
                <a:lnTo>
                  <a:pt x="3486150" y="3454"/>
                </a:lnTo>
                <a:close/>
              </a:path>
              <a:path w="5200650" h="1447800">
                <a:moveTo>
                  <a:pt x="3533775" y="1441729"/>
                </a:moveTo>
                <a:lnTo>
                  <a:pt x="3533317" y="1440611"/>
                </a:lnTo>
                <a:lnTo>
                  <a:pt x="3531451" y="1438744"/>
                </a:lnTo>
                <a:lnTo>
                  <a:pt x="3530333" y="1438275"/>
                </a:lnTo>
                <a:lnTo>
                  <a:pt x="3527704" y="1438275"/>
                </a:lnTo>
                <a:lnTo>
                  <a:pt x="3526586" y="1438744"/>
                </a:lnTo>
                <a:lnTo>
                  <a:pt x="3524720" y="1440611"/>
                </a:lnTo>
                <a:lnTo>
                  <a:pt x="3524250" y="1441729"/>
                </a:lnTo>
                <a:lnTo>
                  <a:pt x="3524250" y="1444358"/>
                </a:lnTo>
                <a:lnTo>
                  <a:pt x="3524720" y="1445475"/>
                </a:lnTo>
                <a:lnTo>
                  <a:pt x="3526586" y="1447342"/>
                </a:lnTo>
                <a:lnTo>
                  <a:pt x="3527704" y="1447800"/>
                </a:lnTo>
                <a:lnTo>
                  <a:pt x="3530333" y="1447800"/>
                </a:lnTo>
                <a:lnTo>
                  <a:pt x="3531451" y="1447342"/>
                </a:lnTo>
                <a:lnTo>
                  <a:pt x="3533317" y="1445475"/>
                </a:lnTo>
                <a:lnTo>
                  <a:pt x="3533775" y="1444358"/>
                </a:lnTo>
                <a:lnTo>
                  <a:pt x="3533775" y="1441729"/>
                </a:lnTo>
                <a:close/>
              </a:path>
              <a:path w="5200650" h="1447800">
                <a:moveTo>
                  <a:pt x="3533775" y="962304"/>
                </a:moveTo>
                <a:lnTo>
                  <a:pt x="3533317" y="961186"/>
                </a:lnTo>
                <a:lnTo>
                  <a:pt x="3531451" y="959319"/>
                </a:lnTo>
                <a:lnTo>
                  <a:pt x="3530333" y="958850"/>
                </a:lnTo>
                <a:lnTo>
                  <a:pt x="3527704" y="958850"/>
                </a:lnTo>
                <a:lnTo>
                  <a:pt x="3526586" y="959319"/>
                </a:lnTo>
                <a:lnTo>
                  <a:pt x="3524720" y="961186"/>
                </a:lnTo>
                <a:lnTo>
                  <a:pt x="3524250" y="962304"/>
                </a:lnTo>
                <a:lnTo>
                  <a:pt x="3524250" y="964933"/>
                </a:lnTo>
                <a:lnTo>
                  <a:pt x="3524720" y="966050"/>
                </a:lnTo>
                <a:lnTo>
                  <a:pt x="3526586" y="967917"/>
                </a:lnTo>
                <a:lnTo>
                  <a:pt x="3527704" y="968375"/>
                </a:lnTo>
                <a:lnTo>
                  <a:pt x="3530333" y="968375"/>
                </a:lnTo>
                <a:lnTo>
                  <a:pt x="3531451" y="967917"/>
                </a:lnTo>
                <a:lnTo>
                  <a:pt x="3533317" y="966050"/>
                </a:lnTo>
                <a:lnTo>
                  <a:pt x="3533775" y="964933"/>
                </a:lnTo>
                <a:lnTo>
                  <a:pt x="3533775" y="962304"/>
                </a:lnTo>
                <a:close/>
              </a:path>
              <a:path w="5200650" h="1447800">
                <a:moveTo>
                  <a:pt x="3533775" y="482879"/>
                </a:moveTo>
                <a:lnTo>
                  <a:pt x="3533317" y="481761"/>
                </a:lnTo>
                <a:lnTo>
                  <a:pt x="3531451" y="479894"/>
                </a:lnTo>
                <a:lnTo>
                  <a:pt x="3530333" y="479425"/>
                </a:lnTo>
                <a:lnTo>
                  <a:pt x="3527704" y="479425"/>
                </a:lnTo>
                <a:lnTo>
                  <a:pt x="3526586" y="479894"/>
                </a:lnTo>
                <a:lnTo>
                  <a:pt x="3524720" y="481761"/>
                </a:lnTo>
                <a:lnTo>
                  <a:pt x="3524250" y="482879"/>
                </a:lnTo>
                <a:lnTo>
                  <a:pt x="3524250" y="485508"/>
                </a:lnTo>
                <a:lnTo>
                  <a:pt x="3524720" y="486625"/>
                </a:lnTo>
                <a:lnTo>
                  <a:pt x="3526586" y="488492"/>
                </a:lnTo>
                <a:lnTo>
                  <a:pt x="3527704" y="488950"/>
                </a:lnTo>
                <a:lnTo>
                  <a:pt x="3530333" y="488950"/>
                </a:lnTo>
                <a:lnTo>
                  <a:pt x="3531451" y="488492"/>
                </a:lnTo>
                <a:lnTo>
                  <a:pt x="3533317" y="486625"/>
                </a:lnTo>
                <a:lnTo>
                  <a:pt x="3533775" y="485508"/>
                </a:lnTo>
                <a:lnTo>
                  <a:pt x="3533775" y="482879"/>
                </a:lnTo>
                <a:close/>
              </a:path>
              <a:path w="5200650" h="1447800">
                <a:moveTo>
                  <a:pt x="3533775" y="3454"/>
                </a:moveTo>
                <a:lnTo>
                  <a:pt x="3533317" y="2336"/>
                </a:lnTo>
                <a:lnTo>
                  <a:pt x="3531451" y="469"/>
                </a:lnTo>
                <a:lnTo>
                  <a:pt x="3530333" y="0"/>
                </a:lnTo>
                <a:lnTo>
                  <a:pt x="3527704" y="0"/>
                </a:lnTo>
                <a:lnTo>
                  <a:pt x="3526586" y="469"/>
                </a:lnTo>
                <a:lnTo>
                  <a:pt x="3524720" y="2336"/>
                </a:lnTo>
                <a:lnTo>
                  <a:pt x="3524250" y="3454"/>
                </a:lnTo>
                <a:lnTo>
                  <a:pt x="3524250" y="6083"/>
                </a:lnTo>
                <a:lnTo>
                  <a:pt x="3524720" y="7200"/>
                </a:lnTo>
                <a:lnTo>
                  <a:pt x="3526586" y="9067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67"/>
                </a:lnTo>
                <a:lnTo>
                  <a:pt x="3533317" y="7200"/>
                </a:lnTo>
                <a:lnTo>
                  <a:pt x="3533775" y="6083"/>
                </a:lnTo>
                <a:lnTo>
                  <a:pt x="3533775" y="3454"/>
                </a:lnTo>
                <a:close/>
              </a:path>
              <a:path w="5200650" h="1447800">
                <a:moveTo>
                  <a:pt x="3581400" y="1441729"/>
                </a:moveTo>
                <a:lnTo>
                  <a:pt x="3580942" y="1440611"/>
                </a:lnTo>
                <a:lnTo>
                  <a:pt x="3579076" y="1438744"/>
                </a:lnTo>
                <a:lnTo>
                  <a:pt x="3577958" y="1438275"/>
                </a:lnTo>
                <a:lnTo>
                  <a:pt x="3575329" y="1438275"/>
                </a:lnTo>
                <a:lnTo>
                  <a:pt x="3574211" y="1438744"/>
                </a:lnTo>
                <a:lnTo>
                  <a:pt x="3572345" y="1440611"/>
                </a:lnTo>
                <a:lnTo>
                  <a:pt x="3571875" y="1441729"/>
                </a:lnTo>
                <a:lnTo>
                  <a:pt x="3571875" y="1444358"/>
                </a:lnTo>
                <a:lnTo>
                  <a:pt x="3572345" y="1445475"/>
                </a:lnTo>
                <a:lnTo>
                  <a:pt x="3574211" y="1447342"/>
                </a:lnTo>
                <a:lnTo>
                  <a:pt x="3575329" y="1447800"/>
                </a:lnTo>
                <a:lnTo>
                  <a:pt x="3577958" y="1447800"/>
                </a:lnTo>
                <a:lnTo>
                  <a:pt x="3579076" y="1447342"/>
                </a:lnTo>
                <a:lnTo>
                  <a:pt x="3580942" y="1445475"/>
                </a:lnTo>
                <a:lnTo>
                  <a:pt x="3581400" y="1444358"/>
                </a:lnTo>
                <a:lnTo>
                  <a:pt x="3581400" y="1441729"/>
                </a:lnTo>
                <a:close/>
              </a:path>
              <a:path w="5200650" h="1447800">
                <a:moveTo>
                  <a:pt x="3581400" y="962304"/>
                </a:moveTo>
                <a:lnTo>
                  <a:pt x="3580942" y="961186"/>
                </a:lnTo>
                <a:lnTo>
                  <a:pt x="3579076" y="959319"/>
                </a:lnTo>
                <a:lnTo>
                  <a:pt x="3577958" y="958850"/>
                </a:lnTo>
                <a:lnTo>
                  <a:pt x="3575329" y="958850"/>
                </a:lnTo>
                <a:lnTo>
                  <a:pt x="3574211" y="959319"/>
                </a:lnTo>
                <a:lnTo>
                  <a:pt x="3572345" y="961186"/>
                </a:lnTo>
                <a:lnTo>
                  <a:pt x="3571875" y="962304"/>
                </a:lnTo>
                <a:lnTo>
                  <a:pt x="3571875" y="964933"/>
                </a:lnTo>
                <a:lnTo>
                  <a:pt x="3572345" y="966050"/>
                </a:lnTo>
                <a:lnTo>
                  <a:pt x="3574211" y="967917"/>
                </a:lnTo>
                <a:lnTo>
                  <a:pt x="3575329" y="968375"/>
                </a:lnTo>
                <a:lnTo>
                  <a:pt x="3577958" y="968375"/>
                </a:lnTo>
                <a:lnTo>
                  <a:pt x="3579076" y="967917"/>
                </a:lnTo>
                <a:lnTo>
                  <a:pt x="3580942" y="966050"/>
                </a:lnTo>
                <a:lnTo>
                  <a:pt x="3581400" y="964933"/>
                </a:lnTo>
                <a:lnTo>
                  <a:pt x="3581400" y="962304"/>
                </a:lnTo>
                <a:close/>
              </a:path>
              <a:path w="5200650" h="1447800">
                <a:moveTo>
                  <a:pt x="3581400" y="482879"/>
                </a:moveTo>
                <a:lnTo>
                  <a:pt x="3580942" y="481761"/>
                </a:lnTo>
                <a:lnTo>
                  <a:pt x="3579076" y="479894"/>
                </a:lnTo>
                <a:lnTo>
                  <a:pt x="3577958" y="479425"/>
                </a:lnTo>
                <a:lnTo>
                  <a:pt x="3575329" y="479425"/>
                </a:lnTo>
                <a:lnTo>
                  <a:pt x="3574211" y="479894"/>
                </a:lnTo>
                <a:lnTo>
                  <a:pt x="3572345" y="481761"/>
                </a:lnTo>
                <a:lnTo>
                  <a:pt x="3571875" y="482879"/>
                </a:lnTo>
                <a:lnTo>
                  <a:pt x="3571875" y="485508"/>
                </a:lnTo>
                <a:lnTo>
                  <a:pt x="3572345" y="486625"/>
                </a:lnTo>
                <a:lnTo>
                  <a:pt x="3574211" y="488492"/>
                </a:lnTo>
                <a:lnTo>
                  <a:pt x="3575329" y="488950"/>
                </a:lnTo>
                <a:lnTo>
                  <a:pt x="3577958" y="488950"/>
                </a:lnTo>
                <a:lnTo>
                  <a:pt x="3579076" y="488492"/>
                </a:lnTo>
                <a:lnTo>
                  <a:pt x="3580942" y="486625"/>
                </a:lnTo>
                <a:lnTo>
                  <a:pt x="3581400" y="485508"/>
                </a:lnTo>
                <a:lnTo>
                  <a:pt x="3581400" y="482879"/>
                </a:lnTo>
                <a:close/>
              </a:path>
              <a:path w="5200650" h="1447800">
                <a:moveTo>
                  <a:pt x="3581400" y="3454"/>
                </a:moveTo>
                <a:lnTo>
                  <a:pt x="3580942" y="2336"/>
                </a:lnTo>
                <a:lnTo>
                  <a:pt x="3579076" y="469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69"/>
                </a:lnTo>
                <a:lnTo>
                  <a:pt x="3572345" y="2336"/>
                </a:lnTo>
                <a:lnTo>
                  <a:pt x="3571875" y="3454"/>
                </a:lnTo>
                <a:lnTo>
                  <a:pt x="3571875" y="6083"/>
                </a:lnTo>
                <a:lnTo>
                  <a:pt x="3572345" y="7200"/>
                </a:lnTo>
                <a:lnTo>
                  <a:pt x="3574211" y="9067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67"/>
                </a:lnTo>
                <a:lnTo>
                  <a:pt x="3580942" y="7200"/>
                </a:lnTo>
                <a:lnTo>
                  <a:pt x="3581400" y="6083"/>
                </a:lnTo>
                <a:lnTo>
                  <a:pt x="3581400" y="3454"/>
                </a:lnTo>
                <a:close/>
              </a:path>
              <a:path w="5200650" h="1447800">
                <a:moveTo>
                  <a:pt x="3629025" y="1441729"/>
                </a:moveTo>
                <a:lnTo>
                  <a:pt x="3628567" y="1440611"/>
                </a:lnTo>
                <a:lnTo>
                  <a:pt x="3626701" y="1438744"/>
                </a:lnTo>
                <a:lnTo>
                  <a:pt x="3625583" y="1438275"/>
                </a:lnTo>
                <a:lnTo>
                  <a:pt x="3622954" y="1438275"/>
                </a:lnTo>
                <a:lnTo>
                  <a:pt x="3621836" y="1438744"/>
                </a:lnTo>
                <a:lnTo>
                  <a:pt x="3619970" y="1440611"/>
                </a:lnTo>
                <a:lnTo>
                  <a:pt x="3619500" y="1441729"/>
                </a:lnTo>
                <a:lnTo>
                  <a:pt x="3619500" y="1444358"/>
                </a:lnTo>
                <a:lnTo>
                  <a:pt x="3619970" y="1445475"/>
                </a:lnTo>
                <a:lnTo>
                  <a:pt x="3621836" y="1447342"/>
                </a:lnTo>
                <a:lnTo>
                  <a:pt x="3622954" y="1447800"/>
                </a:lnTo>
                <a:lnTo>
                  <a:pt x="3625583" y="1447800"/>
                </a:lnTo>
                <a:lnTo>
                  <a:pt x="3626701" y="1447342"/>
                </a:lnTo>
                <a:lnTo>
                  <a:pt x="3628567" y="1445475"/>
                </a:lnTo>
                <a:lnTo>
                  <a:pt x="3629025" y="1444358"/>
                </a:lnTo>
                <a:lnTo>
                  <a:pt x="3629025" y="1441729"/>
                </a:lnTo>
                <a:close/>
              </a:path>
              <a:path w="5200650" h="1447800">
                <a:moveTo>
                  <a:pt x="3629025" y="962304"/>
                </a:moveTo>
                <a:lnTo>
                  <a:pt x="3628567" y="961186"/>
                </a:lnTo>
                <a:lnTo>
                  <a:pt x="3626701" y="959319"/>
                </a:lnTo>
                <a:lnTo>
                  <a:pt x="3625583" y="958850"/>
                </a:lnTo>
                <a:lnTo>
                  <a:pt x="3622954" y="958850"/>
                </a:lnTo>
                <a:lnTo>
                  <a:pt x="3621836" y="959319"/>
                </a:lnTo>
                <a:lnTo>
                  <a:pt x="3619970" y="961186"/>
                </a:lnTo>
                <a:lnTo>
                  <a:pt x="3619500" y="962304"/>
                </a:lnTo>
                <a:lnTo>
                  <a:pt x="3619500" y="964933"/>
                </a:lnTo>
                <a:lnTo>
                  <a:pt x="3619970" y="966050"/>
                </a:lnTo>
                <a:lnTo>
                  <a:pt x="3621836" y="967917"/>
                </a:lnTo>
                <a:lnTo>
                  <a:pt x="3622954" y="968375"/>
                </a:lnTo>
                <a:lnTo>
                  <a:pt x="3625583" y="968375"/>
                </a:lnTo>
                <a:lnTo>
                  <a:pt x="3626701" y="967917"/>
                </a:lnTo>
                <a:lnTo>
                  <a:pt x="3628567" y="966050"/>
                </a:lnTo>
                <a:lnTo>
                  <a:pt x="3629025" y="964933"/>
                </a:lnTo>
                <a:lnTo>
                  <a:pt x="3629025" y="962304"/>
                </a:lnTo>
                <a:close/>
              </a:path>
              <a:path w="5200650" h="1447800">
                <a:moveTo>
                  <a:pt x="3629025" y="482879"/>
                </a:moveTo>
                <a:lnTo>
                  <a:pt x="3628567" y="481761"/>
                </a:lnTo>
                <a:lnTo>
                  <a:pt x="3626701" y="479894"/>
                </a:lnTo>
                <a:lnTo>
                  <a:pt x="3625583" y="479425"/>
                </a:lnTo>
                <a:lnTo>
                  <a:pt x="3622954" y="479425"/>
                </a:lnTo>
                <a:lnTo>
                  <a:pt x="3621836" y="479894"/>
                </a:lnTo>
                <a:lnTo>
                  <a:pt x="3619970" y="481761"/>
                </a:lnTo>
                <a:lnTo>
                  <a:pt x="3619500" y="482879"/>
                </a:lnTo>
                <a:lnTo>
                  <a:pt x="3619500" y="485508"/>
                </a:lnTo>
                <a:lnTo>
                  <a:pt x="3619970" y="486625"/>
                </a:lnTo>
                <a:lnTo>
                  <a:pt x="3621836" y="488492"/>
                </a:lnTo>
                <a:lnTo>
                  <a:pt x="3622954" y="488950"/>
                </a:lnTo>
                <a:lnTo>
                  <a:pt x="3625583" y="488950"/>
                </a:lnTo>
                <a:lnTo>
                  <a:pt x="3626701" y="488492"/>
                </a:lnTo>
                <a:lnTo>
                  <a:pt x="3628567" y="486625"/>
                </a:lnTo>
                <a:lnTo>
                  <a:pt x="3629025" y="485508"/>
                </a:lnTo>
                <a:lnTo>
                  <a:pt x="3629025" y="482879"/>
                </a:lnTo>
                <a:close/>
              </a:path>
              <a:path w="5200650" h="1447800">
                <a:moveTo>
                  <a:pt x="3629025" y="3454"/>
                </a:moveTo>
                <a:lnTo>
                  <a:pt x="3628567" y="2336"/>
                </a:lnTo>
                <a:lnTo>
                  <a:pt x="3626701" y="469"/>
                </a:lnTo>
                <a:lnTo>
                  <a:pt x="3625583" y="0"/>
                </a:lnTo>
                <a:lnTo>
                  <a:pt x="3622954" y="0"/>
                </a:lnTo>
                <a:lnTo>
                  <a:pt x="3621836" y="469"/>
                </a:lnTo>
                <a:lnTo>
                  <a:pt x="3619970" y="2336"/>
                </a:lnTo>
                <a:lnTo>
                  <a:pt x="3619500" y="3454"/>
                </a:lnTo>
                <a:lnTo>
                  <a:pt x="3619500" y="6083"/>
                </a:lnTo>
                <a:lnTo>
                  <a:pt x="3619970" y="7200"/>
                </a:lnTo>
                <a:lnTo>
                  <a:pt x="3621836" y="9067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67"/>
                </a:lnTo>
                <a:lnTo>
                  <a:pt x="3628567" y="7200"/>
                </a:lnTo>
                <a:lnTo>
                  <a:pt x="3629025" y="6083"/>
                </a:lnTo>
                <a:lnTo>
                  <a:pt x="3629025" y="3454"/>
                </a:lnTo>
                <a:close/>
              </a:path>
              <a:path w="5200650" h="1447800">
                <a:moveTo>
                  <a:pt x="3676650" y="1441729"/>
                </a:moveTo>
                <a:lnTo>
                  <a:pt x="3676192" y="1440611"/>
                </a:lnTo>
                <a:lnTo>
                  <a:pt x="3674326" y="1438744"/>
                </a:lnTo>
                <a:lnTo>
                  <a:pt x="3673208" y="1438275"/>
                </a:lnTo>
                <a:lnTo>
                  <a:pt x="3670579" y="1438275"/>
                </a:lnTo>
                <a:lnTo>
                  <a:pt x="3669461" y="1438744"/>
                </a:lnTo>
                <a:lnTo>
                  <a:pt x="3667595" y="1440611"/>
                </a:lnTo>
                <a:lnTo>
                  <a:pt x="3667125" y="1441729"/>
                </a:lnTo>
                <a:lnTo>
                  <a:pt x="3667125" y="1444358"/>
                </a:lnTo>
                <a:lnTo>
                  <a:pt x="3667595" y="1445475"/>
                </a:lnTo>
                <a:lnTo>
                  <a:pt x="3669461" y="1447342"/>
                </a:lnTo>
                <a:lnTo>
                  <a:pt x="3670579" y="1447800"/>
                </a:lnTo>
                <a:lnTo>
                  <a:pt x="3673208" y="1447800"/>
                </a:lnTo>
                <a:lnTo>
                  <a:pt x="3674326" y="1447342"/>
                </a:lnTo>
                <a:lnTo>
                  <a:pt x="3676192" y="1445475"/>
                </a:lnTo>
                <a:lnTo>
                  <a:pt x="3676650" y="1444358"/>
                </a:lnTo>
                <a:lnTo>
                  <a:pt x="3676650" y="1441729"/>
                </a:lnTo>
                <a:close/>
              </a:path>
              <a:path w="5200650" h="1447800">
                <a:moveTo>
                  <a:pt x="3676650" y="962304"/>
                </a:moveTo>
                <a:lnTo>
                  <a:pt x="3676192" y="961186"/>
                </a:lnTo>
                <a:lnTo>
                  <a:pt x="3674326" y="959319"/>
                </a:lnTo>
                <a:lnTo>
                  <a:pt x="3673208" y="958850"/>
                </a:lnTo>
                <a:lnTo>
                  <a:pt x="3670579" y="958850"/>
                </a:lnTo>
                <a:lnTo>
                  <a:pt x="3669461" y="959319"/>
                </a:lnTo>
                <a:lnTo>
                  <a:pt x="3667595" y="961186"/>
                </a:lnTo>
                <a:lnTo>
                  <a:pt x="3667125" y="962304"/>
                </a:lnTo>
                <a:lnTo>
                  <a:pt x="3667125" y="964933"/>
                </a:lnTo>
                <a:lnTo>
                  <a:pt x="3667595" y="966050"/>
                </a:lnTo>
                <a:lnTo>
                  <a:pt x="3669461" y="967917"/>
                </a:lnTo>
                <a:lnTo>
                  <a:pt x="3670579" y="968375"/>
                </a:lnTo>
                <a:lnTo>
                  <a:pt x="3673208" y="968375"/>
                </a:lnTo>
                <a:lnTo>
                  <a:pt x="3674326" y="967917"/>
                </a:lnTo>
                <a:lnTo>
                  <a:pt x="3676192" y="966050"/>
                </a:lnTo>
                <a:lnTo>
                  <a:pt x="3676650" y="964933"/>
                </a:lnTo>
                <a:lnTo>
                  <a:pt x="3676650" y="962304"/>
                </a:lnTo>
                <a:close/>
              </a:path>
              <a:path w="5200650" h="1447800">
                <a:moveTo>
                  <a:pt x="3676650" y="482879"/>
                </a:moveTo>
                <a:lnTo>
                  <a:pt x="3676192" y="481761"/>
                </a:lnTo>
                <a:lnTo>
                  <a:pt x="3674326" y="479894"/>
                </a:lnTo>
                <a:lnTo>
                  <a:pt x="3673208" y="479425"/>
                </a:lnTo>
                <a:lnTo>
                  <a:pt x="3670579" y="479425"/>
                </a:lnTo>
                <a:lnTo>
                  <a:pt x="3669461" y="479894"/>
                </a:lnTo>
                <a:lnTo>
                  <a:pt x="3667595" y="481761"/>
                </a:lnTo>
                <a:lnTo>
                  <a:pt x="3667125" y="482879"/>
                </a:lnTo>
                <a:lnTo>
                  <a:pt x="3667125" y="485508"/>
                </a:lnTo>
                <a:lnTo>
                  <a:pt x="3667595" y="486625"/>
                </a:lnTo>
                <a:lnTo>
                  <a:pt x="3669461" y="488492"/>
                </a:lnTo>
                <a:lnTo>
                  <a:pt x="3670579" y="488950"/>
                </a:lnTo>
                <a:lnTo>
                  <a:pt x="3673208" y="488950"/>
                </a:lnTo>
                <a:lnTo>
                  <a:pt x="3674326" y="488492"/>
                </a:lnTo>
                <a:lnTo>
                  <a:pt x="3676192" y="486625"/>
                </a:lnTo>
                <a:lnTo>
                  <a:pt x="3676650" y="485508"/>
                </a:lnTo>
                <a:lnTo>
                  <a:pt x="3676650" y="482879"/>
                </a:lnTo>
                <a:close/>
              </a:path>
              <a:path w="5200650" h="1447800">
                <a:moveTo>
                  <a:pt x="3676650" y="3454"/>
                </a:moveTo>
                <a:lnTo>
                  <a:pt x="3676192" y="2336"/>
                </a:lnTo>
                <a:lnTo>
                  <a:pt x="3674326" y="469"/>
                </a:lnTo>
                <a:lnTo>
                  <a:pt x="3673208" y="0"/>
                </a:lnTo>
                <a:lnTo>
                  <a:pt x="3670579" y="0"/>
                </a:lnTo>
                <a:lnTo>
                  <a:pt x="3669461" y="469"/>
                </a:lnTo>
                <a:lnTo>
                  <a:pt x="3667595" y="2336"/>
                </a:lnTo>
                <a:lnTo>
                  <a:pt x="3667125" y="3454"/>
                </a:lnTo>
                <a:lnTo>
                  <a:pt x="3667125" y="6083"/>
                </a:lnTo>
                <a:lnTo>
                  <a:pt x="3667595" y="7200"/>
                </a:lnTo>
                <a:lnTo>
                  <a:pt x="3669461" y="9067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67"/>
                </a:lnTo>
                <a:lnTo>
                  <a:pt x="3676192" y="7200"/>
                </a:lnTo>
                <a:lnTo>
                  <a:pt x="3676650" y="6083"/>
                </a:lnTo>
                <a:lnTo>
                  <a:pt x="3676650" y="3454"/>
                </a:lnTo>
                <a:close/>
              </a:path>
              <a:path w="5200650" h="1447800">
                <a:moveTo>
                  <a:pt x="3724275" y="1441729"/>
                </a:moveTo>
                <a:lnTo>
                  <a:pt x="3723817" y="1440611"/>
                </a:lnTo>
                <a:lnTo>
                  <a:pt x="3721951" y="1438744"/>
                </a:lnTo>
                <a:lnTo>
                  <a:pt x="3720833" y="1438275"/>
                </a:lnTo>
                <a:lnTo>
                  <a:pt x="3718204" y="1438275"/>
                </a:lnTo>
                <a:lnTo>
                  <a:pt x="3717086" y="1438744"/>
                </a:lnTo>
                <a:lnTo>
                  <a:pt x="3715220" y="1440611"/>
                </a:lnTo>
                <a:lnTo>
                  <a:pt x="3714750" y="1441729"/>
                </a:lnTo>
                <a:lnTo>
                  <a:pt x="3714750" y="1444358"/>
                </a:lnTo>
                <a:lnTo>
                  <a:pt x="3715220" y="1445475"/>
                </a:lnTo>
                <a:lnTo>
                  <a:pt x="3717086" y="1447342"/>
                </a:lnTo>
                <a:lnTo>
                  <a:pt x="3718204" y="1447800"/>
                </a:lnTo>
                <a:lnTo>
                  <a:pt x="3720833" y="1447800"/>
                </a:lnTo>
                <a:lnTo>
                  <a:pt x="3721951" y="1447342"/>
                </a:lnTo>
                <a:lnTo>
                  <a:pt x="3723817" y="1445475"/>
                </a:lnTo>
                <a:lnTo>
                  <a:pt x="3724275" y="1444358"/>
                </a:lnTo>
                <a:lnTo>
                  <a:pt x="3724275" y="1441729"/>
                </a:lnTo>
                <a:close/>
              </a:path>
              <a:path w="5200650" h="1447800">
                <a:moveTo>
                  <a:pt x="3724275" y="962304"/>
                </a:moveTo>
                <a:lnTo>
                  <a:pt x="3723817" y="961186"/>
                </a:lnTo>
                <a:lnTo>
                  <a:pt x="3721951" y="959319"/>
                </a:lnTo>
                <a:lnTo>
                  <a:pt x="3720833" y="958850"/>
                </a:lnTo>
                <a:lnTo>
                  <a:pt x="3718204" y="958850"/>
                </a:lnTo>
                <a:lnTo>
                  <a:pt x="3717086" y="959319"/>
                </a:lnTo>
                <a:lnTo>
                  <a:pt x="3715220" y="961186"/>
                </a:lnTo>
                <a:lnTo>
                  <a:pt x="3714750" y="962304"/>
                </a:lnTo>
                <a:lnTo>
                  <a:pt x="3714750" y="964933"/>
                </a:lnTo>
                <a:lnTo>
                  <a:pt x="3715220" y="966050"/>
                </a:lnTo>
                <a:lnTo>
                  <a:pt x="3717086" y="967917"/>
                </a:lnTo>
                <a:lnTo>
                  <a:pt x="3718204" y="968375"/>
                </a:lnTo>
                <a:lnTo>
                  <a:pt x="3720833" y="968375"/>
                </a:lnTo>
                <a:lnTo>
                  <a:pt x="3721951" y="967917"/>
                </a:lnTo>
                <a:lnTo>
                  <a:pt x="3723817" y="966050"/>
                </a:lnTo>
                <a:lnTo>
                  <a:pt x="3724275" y="964933"/>
                </a:lnTo>
                <a:lnTo>
                  <a:pt x="3724275" y="962304"/>
                </a:lnTo>
                <a:close/>
              </a:path>
              <a:path w="5200650" h="1447800">
                <a:moveTo>
                  <a:pt x="3724275" y="482879"/>
                </a:moveTo>
                <a:lnTo>
                  <a:pt x="3723817" y="481761"/>
                </a:lnTo>
                <a:lnTo>
                  <a:pt x="3721951" y="479894"/>
                </a:lnTo>
                <a:lnTo>
                  <a:pt x="3720833" y="479425"/>
                </a:lnTo>
                <a:lnTo>
                  <a:pt x="3718204" y="479425"/>
                </a:lnTo>
                <a:lnTo>
                  <a:pt x="3717086" y="479894"/>
                </a:lnTo>
                <a:lnTo>
                  <a:pt x="3715220" y="481761"/>
                </a:lnTo>
                <a:lnTo>
                  <a:pt x="3714750" y="482879"/>
                </a:lnTo>
                <a:lnTo>
                  <a:pt x="3714750" y="485508"/>
                </a:lnTo>
                <a:lnTo>
                  <a:pt x="3715220" y="486625"/>
                </a:lnTo>
                <a:lnTo>
                  <a:pt x="3717086" y="488492"/>
                </a:lnTo>
                <a:lnTo>
                  <a:pt x="3718204" y="488950"/>
                </a:lnTo>
                <a:lnTo>
                  <a:pt x="3720833" y="488950"/>
                </a:lnTo>
                <a:lnTo>
                  <a:pt x="3721951" y="488492"/>
                </a:lnTo>
                <a:lnTo>
                  <a:pt x="3723817" y="486625"/>
                </a:lnTo>
                <a:lnTo>
                  <a:pt x="3724275" y="485508"/>
                </a:lnTo>
                <a:lnTo>
                  <a:pt x="3724275" y="482879"/>
                </a:lnTo>
                <a:close/>
              </a:path>
              <a:path w="5200650" h="1447800">
                <a:moveTo>
                  <a:pt x="3724275" y="3454"/>
                </a:moveTo>
                <a:lnTo>
                  <a:pt x="3723817" y="2336"/>
                </a:lnTo>
                <a:lnTo>
                  <a:pt x="3721951" y="469"/>
                </a:lnTo>
                <a:lnTo>
                  <a:pt x="3720833" y="0"/>
                </a:lnTo>
                <a:lnTo>
                  <a:pt x="3718204" y="0"/>
                </a:lnTo>
                <a:lnTo>
                  <a:pt x="3717086" y="469"/>
                </a:lnTo>
                <a:lnTo>
                  <a:pt x="3715220" y="2336"/>
                </a:lnTo>
                <a:lnTo>
                  <a:pt x="3714750" y="3454"/>
                </a:lnTo>
                <a:lnTo>
                  <a:pt x="3714750" y="6083"/>
                </a:lnTo>
                <a:lnTo>
                  <a:pt x="3715220" y="7200"/>
                </a:lnTo>
                <a:lnTo>
                  <a:pt x="3717086" y="9067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67"/>
                </a:lnTo>
                <a:lnTo>
                  <a:pt x="3723817" y="7200"/>
                </a:lnTo>
                <a:lnTo>
                  <a:pt x="3724275" y="6083"/>
                </a:lnTo>
                <a:lnTo>
                  <a:pt x="3724275" y="3454"/>
                </a:lnTo>
                <a:close/>
              </a:path>
              <a:path w="5200650" h="1447800">
                <a:moveTo>
                  <a:pt x="3771900" y="1441729"/>
                </a:moveTo>
                <a:lnTo>
                  <a:pt x="3771442" y="1440611"/>
                </a:lnTo>
                <a:lnTo>
                  <a:pt x="3769576" y="1438744"/>
                </a:lnTo>
                <a:lnTo>
                  <a:pt x="3768458" y="1438275"/>
                </a:lnTo>
                <a:lnTo>
                  <a:pt x="3765829" y="1438275"/>
                </a:lnTo>
                <a:lnTo>
                  <a:pt x="3764711" y="1438744"/>
                </a:lnTo>
                <a:lnTo>
                  <a:pt x="3762845" y="1440611"/>
                </a:lnTo>
                <a:lnTo>
                  <a:pt x="3762375" y="1441729"/>
                </a:lnTo>
                <a:lnTo>
                  <a:pt x="3762375" y="1444358"/>
                </a:lnTo>
                <a:lnTo>
                  <a:pt x="3762845" y="1445475"/>
                </a:lnTo>
                <a:lnTo>
                  <a:pt x="3764711" y="1447342"/>
                </a:lnTo>
                <a:lnTo>
                  <a:pt x="3765829" y="1447800"/>
                </a:lnTo>
                <a:lnTo>
                  <a:pt x="3768458" y="1447800"/>
                </a:lnTo>
                <a:lnTo>
                  <a:pt x="3769576" y="1447342"/>
                </a:lnTo>
                <a:lnTo>
                  <a:pt x="3771442" y="1445475"/>
                </a:lnTo>
                <a:lnTo>
                  <a:pt x="3771900" y="1444358"/>
                </a:lnTo>
                <a:lnTo>
                  <a:pt x="3771900" y="1441729"/>
                </a:lnTo>
                <a:close/>
              </a:path>
              <a:path w="5200650" h="1447800">
                <a:moveTo>
                  <a:pt x="3771900" y="962304"/>
                </a:moveTo>
                <a:lnTo>
                  <a:pt x="3771442" y="961186"/>
                </a:lnTo>
                <a:lnTo>
                  <a:pt x="3769576" y="959319"/>
                </a:lnTo>
                <a:lnTo>
                  <a:pt x="3768458" y="958850"/>
                </a:lnTo>
                <a:lnTo>
                  <a:pt x="3765829" y="958850"/>
                </a:lnTo>
                <a:lnTo>
                  <a:pt x="3764711" y="959319"/>
                </a:lnTo>
                <a:lnTo>
                  <a:pt x="3762845" y="961186"/>
                </a:lnTo>
                <a:lnTo>
                  <a:pt x="3762375" y="962304"/>
                </a:lnTo>
                <a:lnTo>
                  <a:pt x="3762375" y="964933"/>
                </a:lnTo>
                <a:lnTo>
                  <a:pt x="3762845" y="966050"/>
                </a:lnTo>
                <a:lnTo>
                  <a:pt x="3764711" y="967917"/>
                </a:lnTo>
                <a:lnTo>
                  <a:pt x="3765829" y="968375"/>
                </a:lnTo>
                <a:lnTo>
                  <a:pt x="3768458" y="968375"/>
                </a:lnTo>
                <a:lnTo>
                  <a:pt x="3769576" y="967917"/>
                </a:lnTo>
                <a:lnTo>
                  <a:pt x="3771442" y="966050"/>
                </a:lnTo>
                <a:lnTo>
                  <a:pt x="3771900" y="964933"/>
                </a:lnTo>
                <a:lnTo>
                  <a:pt x="3771900" y="962304"/>
                </a:lnTo>
                <a:close/>
              </a:path>
              <a:path w="5200650" h="1447800">
                <a:moveTo>
                  <a:pt x="3771900" y="482879"/>
                </a:moveTo>
                <a:lnTo>
                  <a:pt x="3771442" y="481761"/>
                </a:lnTo>
                <a:lnTo>
                  <a:pt x="3769576" y="479894"/>
                </a:lnTo>
                <a:lnTo>
                  <a:pt x="3768458" y="479425"/>
                </a:lnTo>
                <a:lnTo>
                  <a:pt x="3765829" y="479425"/>
                </a:lnTo>
                <a:lnTo>
                  <a:pt x="3764711" y="479894"/>
                </a:lnTo>
                <a:lnTo>
                  <a:pt x="3762845" y="481761"/>
                </a:lnTo>
                <a:lnTo>
                  <a:pt x="3762375" y="482879"/>
                </a:lnTo>
                <a:lnTo>
                  <a:pt x="3762375" y="485508"/>
                </a:lnTo>
                <a:lnTo>
                  <a:pt x="3762845" y="486625"/>
                </a:lnTo>
                <a:lnTo>
                  <a:pt x="3764711" y="488492"/>
                </a:lnTo>
                <a:lnTo>
                  <a:pt x="3765829" y="488950"/>
                </a:lnTo>
                <a:lnTo>
                  <a:pt x="3768458" y="488950"/>
                </a:lnTo>
                <a:lnTo>
                  <a:pt x="3769576" y="488492"/>
                </a:lnTo>
                <a:lnTo>
                  <a:pt x="3771442" y="486625"/>
                </a:lnTo>
                <a:lnTo>
                  <a:pt x="3771900" y="485508"/>
                </a:lnTo>
                <a:lnTo>
                  <a:pt x="3771900" y="482879"/>
                </a:lnTo>
                <a:close/>
              </a:path>
              <a:path w="5200650" h="1447800">
                <a:moveTo>
                  <a:pt x="3771900" y="3454"/>
                </a:moveTo>
                <a:lnTo>
                  <a:pt x="3771442" y="2336"/>
                </a:lnTo>
                <a:lnTo>
                  <a:pt x="3769576" y="469"/>
                </a:lnTo>
                <a:lnTo>
                  <a:pt x="3768458" y="0"/>
                </a:lnTo>
                <a:lnTo>
                  <a:pt x="3765829" y="0"/>
                </a:lnTo>
                <a:lnTo>
                  <a:pt x="3764711" y="469"/>
                </a:lnTo>
                <a:lnTo>
                  <a:pt x="3762845" y="2336"/>
                </a:lnTo>
                <a:lnTo>
                  <a:pt x="3762375" y="3454"/>
                </a:lnTo>
                <a:lnTo>
                  <a:pt x="3762375" y="6083"/>
                </a:lnTo>
                <a:lnTo>
                  <a:pt x="3762845" y="7200"/>
                </a:lnTo>
                <a:lnTo>
                  <a:pt x="3764711" y="9067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67"/>
                </a:lnTo>
                <a:lnTo>
                  <a:pt x="3771442" y="7200"/>
                </a:lnTo>
                <a:lnTo>
                  <a:pt x="3771900" y="6083"/>
                </a:lnTo>
                <a:lnTo>
                  <a:pt x="3771900" y="3454"/>
                </a:lnTo>
                <a:close/>
              </a:path>
              <a:path w="5200650" h="1447800">
                <a:moveTo>
                  <a:pt x="3819525" y="1441729"/>
                </a:moveTo>
                <a:lnTo>
                  <a:pt x="3819067" y="1440611"/>
                </a:lnTo>
                <a:lnTo>
                  <a:pt x="3817201" y="1438744"/>
                </a:lnTo>
                <a:lnTo>
                  <a:pt x="3816083" y="1438275"/>
                </a:lnTo>
                <a:lnTo>
                  <a:pt x="3813454" y="1438275"/>
                </a:lnTo>
                <a:lnTo>
                  <a:pt x="3812336" y="1438744"/>
                </a:lnTo>
                <a:lnTo>
                  <a:pt x="3810470" y="1440611"/>
                </a:lnTo>
                <a:lnTo>
                  <a:pt x="3810000" y="1441729"/>
                </a:lnTo>
                <a:lnTo>
                  <a:pt x="3810000" y="1444358"/>
                </a:lnTo>
                <a:lnTo>
                  <a:pt x="3810470" y="1445475"/>
                </a:lnTo>
                <a:lnTo>
                  <a:pt x="3812336" y="1447342"/>
                </a:lnTo>
                <a:lnTo>
                  <a:pt x="3813454" y="1447800"/>
                </a:lnTo>
                <a:lnTo>
                  <a:pt x="3816083" y="1447800"/>
                </a:lnTo>
                <a:lnTo>
                  <a:pt x="3817201" y="1447342"/>
                </a:lnTo>
                <a:lnTo>
                  <a:pt x="3819067" y="1445475"/>
                </a:lnTo>
                <a:lnTo>
                  <a:pt x="3819525" y="1444358"/>
                </a:lnTo>
                <a:lnTo>
                  <a:pt x="3819525" y="1441729"/>
                </a:lnTo>
                <a:close/>
              </a:path>
              <a:path w="5200650" h="1447800">
                <a:moveTo>
                  <a:pt x="3819525" y="962304"/>
                </a:moveTo>
                <a:lnTo>
                  <a:pt x="3819067" y="961186"/>
                </a:lnTo>
                <a:lnTo>
                  <a:pt x="3817201" y="959319"/>
                </a:lnTo>
                <a:lnTo>
                  <a:pt x="3816083" y="958850"/>
                </a:lnTo>
                <a:lnTo>
                  <a:pt x="3813454" y="958850"/>
                </a:lnTo>
                <a:lnTo>
                  <a:pt x="3812336" y="959319"/>
                </a:lnTo>
                <a:lnTo>
                  <a:pt x="3810470" y="961186"/>
                </a:lnTo>
                <a:lnTo>
                  <a:pt x="3810000" y="962304"/>
                </a:lnTo>
                <a:lnTo>
                  <a:pt x="3810000" y="964933"/>
                </a:lnTo>
                <a:lnTo>
                  <a:pt x="3810470" y="966050"/>
                </a:lnTo>
                <a:lnTo>
                  <a:pt x="3812336" y="967917"/>
                </a:lnTo>
                <a:lnTo>
                  <a:pt x="3813454" y="968375"/>
                </a:lnTo>
                <a:lnTo>
                  <a:pt x="3816083" y="968375"/>
                </a:lnTo>
                <a:lnTo>
                  <a:pt x="3817201" y="967917"/>
                </a:lnTo>
                <a:lnTo>
                  <a:pt x="3819067" y="966050"/>
                </a:lnTo>
                <a:lnTo>
                  <a:pt x="3819525" y="964933"/>
                </a:lnTo>
                <a:lnTo>
                  <a:pt x="3819525" y="962304"/>
                </a:lnTo>
                <a:close/>
              </a:path>
              <a:path w="5200650" h="1447800">
                <a:moveTo>
                  <a:pt x="3819525" y="482879"/>
                </a:moveTo>
                <a:lnTo>
                  <a:pt x="3819067" y="481761"/>
                </a:lnTo>
                <a:lnTo>
                  <a:pt x="3817201" y="479894"/>
                </a:lnTo>
                <a:lnTo>
                  <a:pt x="3816083" y="479425"/>
                </a:lnTo>
                <a:lnTo>
                  <a:pt x="3813454" y="479425"/>
                </a:lnTo>
                <a:lnTo>
                  <a:pt x="3812336" y="479894"/>
                </a:lnTo>
                <a:lnTo>
                  <a:pt x="3810470" y="481761"/>
                </a:lnTo>
                <a:lnTo>
                  <a:pt x="3810000" y="482879"/>
                </a:lnTo>
                <a:lnTo>
                  <a:pt x="3810000" y="485508"/>
                </a:lnTo>
                <a:lnTo>
                  <a:pt x="3810470" y="486625"/>
                </a:lnTo>
                <a:lnTo>
                  <a:pt x="3812336" y="488492"/>
                </a:lnTo>
                <a:lnTo>
                  <a:pt x="3813454" y="488950"/>
                </a:lnTo>
                <a:lnTo>
                  <a:pt x="3816083" y="488950"/>
                </a:lnTo>
                <a:lnTo>
                  <a:pt x="3817201" y="488492"/>
                </a:lnTo>
                <a:lnTo>
                  <a:pt x="3819067" y="486625"/>
                </a:lnTo>
                <a:lnTo>
                  <a:pt x="3819525" y="485508"/>
                </a:lnTo>
                <a:lnTo>
                  <a:pt x="3819525" y="482879"/>
                </a:lnTo>
                <a:close/>
              </a:path>
              <a:path w="5200650" h="1447800">
                <a:moveTo>
                  <a:pt x="3819525" y="3454"/>
                </a:moveTo>
                <a:lnTo>
                  <a:pt x="3819067" y="2336"/>
                </a:lnTo>
                <a:lnTo>
                  <a:pt x="3817201" y="469"/>
                </a:lnTo>
                <a:lnTo>
                  <a:pt x="3816083" y="0"/>
                </a:lnTo>
                <a:lnTo>
                  <a:pt x="3813454" y="0"/>
                </a:lnTo>
                <a:lnTo>
                  <a:pt x="3812336" y="469"/>
                </a:lnTo>
                <a:lnTo>
                  <a:pt x="3810470" y="2336"/>
                </a:lnTo>
                <a:lnTo>
                  <a:pt x="3810000" y="3454"/>
                </a:lnTo>
                <a:lnTo>
                  <a:pt x="3810000" y="6083"/>
                </a:lnTo>
                <a:lnTo>
                  <a:pt x="3810470" y="7200"/>
                </a:lnTo>
                <a:lnTo>
                  <a:pt x="3812336" y="9067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67"/>
                </a:lnTo>
                <a:lnTo>
                  <a:pt x="3819067" y="7200"/>
                </a:lnTo>
                <a:lnTo>
                  <a:pt x="3819525" y="6083"/>
                </a:lnTo>
                <a:lnTo>
                  <a:pt x="3819525" y="3454"/>
                </a:lnTo>
                <a:close/>
              </a:path>
              <a:path w="5200650" h="1447800">
                <a:moveTo>
                  <a:pt x="3867150" y="1441729"/>
                </a:moveTo>
                <a:lnTo>
                  <a:pt x="3866692" y="1440611"/>
                </a:lnTo>
                <a:lnTo>
                  <a:pt x="3864826" y="1438744"/>
                </a:lnTo>
                <a:lnTo>
                  <a:pt x="3863708" y="1438275"/>
                </a:lnTo>
                <a:lnTo>
                  <a:pt x="3861079" y="1438275"/>
                </a:lnTo>
                <a:lnTo>
                  <a:pt x="3859961" y="1438744"/>
                </a:lnTo>
                <a:lnTo>
                  <a:pt x="3858095" y="1440611"/>
                </a:lnTo>
                <a:lnTo>
                  <a:pt x="3857625" y="1441729"/>
                </a:lnTo>
                <a:lnTo>
                  <a:pt x="3857625" y="1444358"/>
                </a:lnTo>
                <a:lnTo>
                  <a:pt x="3858095" y="1445475"/>
                </a:lnTo>
                <a:lnTo>
                  <a:pt x="3859961" y="1447342"/>
                </a:lnTo>
                <a:lnTo>
                  <a:pt x="3861079" y="1447800"/>
                </a:lnTo>
                <a:lnTo>
                  <a:pt x="3863708" y="1447800"/>
                </a:lnTo>
                <a:lnTo>
                  <a:pt x="3864826" y="1447342"/>
                </a:lnTo>
                <a:lnTo>
                  <a:pt x="3866692" y="1445475"/>
                </a:lnTo>
                <a:lnTo>
                  <a:pt x="3867150" y="1444358"/>
                </a:lnTo>
                <a:lnTo>
                  <a:pt x="3867150" y="1441729"/>
                </a:lnTo>
                <a:close/>
              </a:path>
              <a:path w="5200650" h="1447800">
                <a:moveTo>
                  <a:pt x="3867150" y="962304"/>
                </a:moveTo>
                <a:lnTo>
                  <a:pt x="3866692" y="961186"/>
                </a:lnTo>
                <a:lnTo>
                  <a:pt x="3864826" y="959319"/>
                </a:lnTo>
                <a:lnTo>
                  <a:pt x="3863708" y="958850"/>
                </a:lnTo>
                <a:lnTo>
                  <a:pt x="3861079" y="958850"/>
                </a:lnTo>
                <a:lnTo>
                  <a:pt x="3859961" y="959319"/>
                </a:lnTo>
                <a:lnTo>
                  <a:pt x="3858095" y="961186"/>
                </a:lnTo>
                <a:lnTo>
                  <a:pt x="3857625" y="962304"/>
                </a:lnTo>
                <a:lnTo>
                  <a:pt x="3857625" y="964933"/>
                </a:lnTo>
                <a:lnTo>
                  <a:pt x="3858095" y="966050"/>
                </a:lnTo>
                <a:lnTo>
                  <a:pt x="3859961" y="967917"/>
                </a:lnTo>
                <a:lnTo>
                  <a:pt x="3861079" y="968375"/>
                </a:lnTo>
                <a:lnTo>
                  <a:pt x="3863708" y="968375"/>
                </a:lnTo>
                <a:lnTo>
                  <a:pt x="3864826" y="967917"/>
                </a:lnTo>
                <a:lnTo>
                  <a:pt x="3866692" y="966050"/>
                </a:lnTo>
                <a:lnTo>
                  <a:pt x="3867150" y="964933"/>
                </a:lnTo>
                <a:lnTo>
                  <a:pt x="3867150" y="962304"/>
                </a:lnTo>
                <a:close/>
              </a:path>
              <a:path w="5200650" h="1447800">
                <a:moveTo>
                  <a:pt x="3867150" y="482879"/>
                </a:moveTo>
                <a:lnTo>
                  <a:pt x="3866692" y="481761"/>
                </a:lnTo>
                <a:lnTo>
                  <a:pt x="3864826" y="479894"/>
                </a:lnTo>
                <a:lnTo>
                  <a:pt x="3863708" y="479425"/>
                </a:lnTo>
                <a:lnTo>
                  <a:pt x="3861079" y="479425"/>
                </a:lnTo>
                <a:lnTo>
                  <a:pt x="3859961" y="479894"/>
                </a:lnTo>
                <a:lnTo>
                  <a:pt x="3858095" y="481761"/>
                </a:lnTo>
                <a:lnTo>
                  <a:pt x="3857625" y="482879"/>
                </a:lnTo>
                <a:lnTo>
                  <a:pt x="3857625" y="485508"/>
                </a:lnTo>
                <a:lnTo>
                  <a:pt x="3858095" y="486625"/>
                </a:lnTo>
                <a:lnTo>
                  <a:pt x="3859961" y="488492"/>
                </a:lnTo>
                <a:lnTo>
                  <a:pt x="3861079" y="488950"/>
                </a:lnTo>
                <a:lnTo>
                  <a:pt x="3863708" y="488950"/>
                </a:lnTo>
                <a:lnTo>
                  <a:pt x="3864826" y="488492"/>
                </a:lnTo>
                <a:lnTo>
                  <a:pt x="3866692" y="486625"/>
                </a:lnTo>
                <a:lnTo>
                  <a:pt x="3867150" y="485508"/>
                </a:lnTo>
                <a:lnTo>
                  <a:pt x="3867150" y="482879"/>
                </a:lnTo>
                <a:close/>
              </a:path>
              <a:path w="5200650" h="1447800">
                <a:moveTo>
                  <a:pt x="3867150" y="3454"/>
                </a:moveTo>
                <a:lnTo>
                  <a:pt x="3866692" y="2336"/>
                </a:lnTo>
                <a:lnTo>
                  <a:pt x="3864826" y="469"/>
                </a:lnTo>
                <a:lnTo>
                  <a:pt x="3863708" y="0"/>
                </a:lnTo>
                <a:lnTo>
                  <a:pt x="3861079" y="0"/>
                </a:lnTo>
                <a:lnTo>
                  <a:pt x="3859961" y="469"/>
                </a:lnTo>
                <a:lnTo>
                  <a:pt x="3858095" y="2336"/>
                </a:lnTo>
                <a:lnTo>
                  <a:pt x="3857625" y="3454"/>
                </a:lnTo>
                <a:lnTo>
                  <a:pt x="3857625" y="6083"/>
                </a:lnTo>
                <a:lnTo>
                  <a:pt x="3858095" y="7200"/>
                </a:lnTo>
                <a:lnTo>
                  <a:pt x="3859961" y="9067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67"/>
                </a:lnTo>
                <a:lnTo>
                  <a:pt x="3866692" y="7200"/>
                </a:lnTo>
                <a:lnTo>
                  <a:pt x="3867150" y="6083"/>
                </a:lnTo>
                <a:lnTo>
                  <a:pt x="3867150" y="3454"/>
                </a:lnTo>
                <a:close/>
              </a:path>
              <a:path w="5200650" h="1447800">
                <a:moveTo>
                  <a:pt x="3914775" y="1441729"/>
                </a:moveTo>
                <a:lnTo>
                  <a:pt x="3914317" y="1440611"/>
                </a:lnTo>
                <a:lnTo>
                  <a:pt x="3912451" y="1438744"/>
                </a:lnTo>
                <a:lnTo>
                  <a:pt x="3911333" y="1438275"/>
                </a:lnTo>
                <a:lnTo>
                  <a:pt x="3908704" y="1438275"/>
                </a:lnTo>
                <a:lnTo>
                  <a:pt x="3907586" y="1438744"/>
                </a:lnTo>
                <a:lnTo>
                  <a:pt x="3905720" y="1440611"/>
                </a:lnTo>
                <a:lnTo>
                  <a:pt x="3905250" y="1441729"/>
                </a:lnTo>
                <a:lnTo>
                  <a:pt x="3905250" y="1444358"/>
                </a:lnTo>
                <a:lnTo>
                  <a:pt x="3905720" y="1445475"/>
                </a:lnTo>
                <a:lnTo>
                  <a:pt x="3907586" y="1447342"/>
                </a:lnTo>
                <a:lnTo>
                  <a:pt x="3908704" y="1447800"/>
                </a:lnTo>
                <a:lnTo>
                  <a:pt x="3911333" y="1447800"/>
                </a:lnTo>
                <a:lnTo>
                  <a:pt x="3912451" y="1447342"/>
                </a:lnTo>
                <a:lnTo>
                  <a:pt x="3914317" y="1445475"/>
                </a:lnTo>
                <a:lnTo>
                  <a:pt x="3914775" y="1444358"/>
                </a:lnTo>
                <a:lnTo>
                  <a:pt x="3914775" y="1441729"/>
                </a:lnTo>
                <a:close/>
              </a:path>
              <a:path w="5200650" h="1447800">
                <a:moveTo>
                  <a:pt x="3914775" y="962304"/>
                </a:moveTo>
                <a:lnTo>
                  <a:pt x="3914317" y="961186"/>
                </a:lnTo>
                <a:lnTo>
                  <a:pt x="3912451" y="959319"/>
                </a:lnTo>
                <a:lnTo>
                  <a:pt x="3911333" y="958850"/>
                </a:lnTo>
                <a:lnTo>
                  <a:pt x="3908704" y="958850"/>
                </a:lnTo>
                <a:lnTo>
                  <a:pt x="3907586" y="959319"/>
                </a:lnTo>
                <a:lnTo>
                  <a:pt x="3905720" y="961186"/>
                </a:lnTo>
                <a:lnTo>
                  <a:pt x="3905250" y="962304"/>
                </a:lnTo>
                <a:lnTo>
                  <a:pt x="3905250" y="964933"/>
                </a:lnTo>
                <a:lnTo>
                  <a:pt x="3905720" y="966050"/>
                </a:lnTo>
                <a:lnTo>
                  <a:pt x="3907586" y="967917"/>
                </a:lnTo>
                <a:lnTo>
                  <a:pt x="3908704" y="968375"/>
                </a:lnTo>
                <a:lnTo>
                  <a:pt x="3911333" y="968375"/>
                </a:lnTo>
                <a:lnTo>
                  <a:pt x="3912451" y="967917"/>
                </a:lnTo>
                <a:lnTo>
                  <a:pt x="3914317" y="966050"/>
                </a:lnTo>
                <a:lnTo>
                  <a:pt x="3914775" y="964933"/>
                </a:lnTo>
                <a:lnTo>
                  <a:pt x="3914775" y="962304"/>
                </a:lnTo>
                <a:close/>
              </a:path>
              <a:path w="5200650" h="1447800">
                <a:moveTo>
                  <a:pt x="3914775" y="482879"/>
                </a:moveTo>
                <a:lnTo>
                  <a:pt x="3914317" y="481761"/>
                </a:lnTo>
                <a:lnTo>
                  <a:pt x="3912451" y="479894"/>
                </a:lnTo>
                <a:lnTo>
                  <a:pt x="3911333" y="479425"/>
                </a:lnTo>
                <a:lnTo>
                  <a:pt x="3908704" y="479425"/>
                </a:lnTo>
                <a:lnTo>
                  <a:pt x="3907586" y="479894"/>
                </a:lnTo>
                <a:lnTo>
                  <a:pt x="3905720" y="481761"/>
                </a:lnTo>
                <a:lnTo>
                  <a:pt x="3905250" y="482879"/>
                </a:lnTo>
                <a:lnTo>
                  <a:pt x="3905250" y="485508"/>
                </a:lnTo>
                <a:lnTo>
                  <a:pt x="3905720" y="486625"/>
                </a:lnTo>
                <a:lnTo>
                  <a:pt x="3907586" y="488492"/>
                </a:lnTo>
                <a:lnTo>
                  <a:pt x="3908704" y="488950"/>
                </a:lnTo>
                <a:lnTo>
                  <a:pt x="3911333" y="488950"/>
                </a:lnTo>
                <a:lnTo>
                  <a:pt x="3912451" y="488492"/>
                </a:lnTo>
                <a:lnTo>
                  <a:pt x="3914317" y="486625"/>
                </a:lnTo>
                <a:lnTo>
                  <a:pt x="3914775" y="485508"/>
                </a:lnTo>
                <a:lnTo>
                  <a:pt x="3914775" y="482879"/>
                </a:lnTo>
                <a:close/>
              </a:path>
              <a:path w="5200650" h="1447800">
                <a:moveTo>
                  <a:pt x="3914775" y="3454"/>
                </a:moveTo>
                <a:lnTo>
                  <a:pt x="3914317" y="2336"/>
                </a:lnTo>
                <a:lnTo>
                  <a:pt x="3912451" y="469"/>
                </a:lnTo>
                <a:lnTo>
                  <a:pt x="3911333" y="0"/>
                </a:lnTo>
                <a:lnTo>
                  <a:pt x="3908704" y="0"/>
                </a:lnTo>
                <a:lnTo>
                  <a:pt x="3907586" y="469"/>
                </a:lnTo>
                <a:lnTo>
                  <a:pt x="3905720" y="2336"/>
                </a:lnTo>
                <a:lnTo>
                  <a:pt x="3905250" y="3454"/>
                </a:lnTo>
                <a:lnTo>
                  <a:pt x="3905250" y="6083"/>
                </a:lnTo>
                <a:lnTo>
                  <a:pt x="3905720" y="7200"/>
                </a:lnTo>
                <a:lnTo>
                  <a:pt x="3907586" y="9067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67"/>
                </a:lnTo>
                <a:lnTo>
                  <a:pt x="3914317" y="7200"/>
                </a:lnTo>
                <a:lnTo>
                  <a:pt x="3914775" y="6083"/>
                </a:lnTo>
                <a:lnTo>
                  <a:pt x="3914775" y="3454"/>
                </a:lnTo>
                <a:close/>
              </a:path>
              <a:path w="5200650" h="1447800">
                <a:moveTo>
                  <a:pt x="3962400" y="1441729"/>
                </a:moveTo>
                <a:lnTo>
                  <a:pt x="3961942" y="1440611"/>
                </a:lnTo>
                <a:lnTo>
                  <a:pt x="3960076" y="1438744"/>
                </a:lnTo>
                <a:lnTo>
                  <a:pt x="3958958" y="1438275"/>
                </a:lnTo>
                <a:lnTo>
                  <a:pt x="3956329" y="1438275"/>
                </a:lnTo>
                <a:lnTo>
                  <a:pt x="3955211" y="1438744"/>
                </a:lnTo>
                <a:lnTo>
                  <a:pt x="3953345" y="1440611"/>
                </a:lnTo>
                <a:lnTo>
                  <a:pt x="3952875" y="1441729"/>
                </a:lnTo>
                <a:lnTo>
                  <a:pt x="3952875" y="1444358"/>
                </a:lnTo>
                <a:lnTo>
                  <a:pt x="3953345" y="1445475"/>
                </a:lnTo>
                <a:lnTo>
                  <a:pt x="3955211" y="1447342"/>
                </a:lnTo>
                <a:lnTo>
                  <a:pt x="3956329" y="1447800"/>
                </a:lnTo>
                <a:lnTo>
                  <a:pt x="3958958" y="1447800"/>
                </a:lnTo>
                <a:lnTo>
                  <a:pt x="3960076" y="1447342"/>
                </a:lnTo>
                <a:lnTo>
                  <a:pt x="3961942" y="1445475"/>
                </a:lnTo>
                <a:lnTo>
                  <a:pt x="3962400" y="1444358"/>
                </a:lnTo>
                <a:lnTo>
                  <a:pt x="3962400" y="1441729"/>
                </a:lnTo>
                <a:close/>
              </a:path>
              <a:path w="5200650" h="1447800">
                <a:moveTo>
                  <a:pt x="3962400" y="962304"/>
                </a:moveTo>
                <a:lnTo>
                  <a:pt x="3961942" y="961186"/>
                </a:lnTo>
                <a:lnTo>
                  <a:pt x="3960076" y="959319"/>
                </a:lnTo>
                <a:lnTo>
                  <a:pt x="3958958" y="958850"/>
                </a:lnTo>
                <a:lnTo>
                  <a:pt x="3956329" y="958850"/>
                </a:lnTo>
                <a:lnTo>
                  <a:pt x="3955211" y="959319"/>
                </a:lnTo>
                <a:lnTo>
                  <a:pt x="3953345" y="961186"/>
                </a:lnTo>
                <a:lnTo>
                  <a:pt x="3952875" y="962304"/>
                </a:lnTo>
                <a:lnTo>
                  <a:pt x="3952875" y="964933"/>
                </a:lnTo>
                <a:lnTo>
                  <a:pt x="3953345" y="966050"/>
                </a:lnTo>
                <a:lnTo>
                  <a:pt x="3955211" y="967917"/>
                </a:lnTo>
                <a:lnTo>
                  <a:pt x="3956329" y="968375"/>
                </a:lnTo>
                <a:lnTo>
                  <a:pt x="3958958" y="968375"/>
                </a:lnTo>
                <a:lnTo>
                  <a:pt x="3960076" y="967917"/>
                </a:lnTo>
                <a:lnTo>
                  <a:pt x="3961942" y="966050"/>
                </a:lnTo>
                <a:lnTo>
                  <a:pt x="3962400" y="964933"/>
                </a:lnTo>
                <a:lnTo>
                  <a:pt x="3962400" y="962304"/>
                </a:lnTo>
                <a:close/>
              </a:path>
              <a:path w="5200650" h="1447800">
                <a:moveTo>
                  <a:pt x="3962400" y="482879"/>
                </a:moveTo>
                <a:lnTo>
                  <a:pt x="3961942" y="481761"/>
                </a:lnTo>
                <a:lnTo>
                  <a:pt x="3960076" y="479894"/>
                </a:lnTo>
                <a:lnTo>
                  <a:pt x="3958958" y="479425"/>
                </a:lnTo>
                <a:lnTo>
                  <a:pt x="3956329" y="479425"/>
                </a:lnTo>
                <a:lnTo>
                  <a:pt x="3955211" y="479894"/>
                </a:lnTo>
                <a:lnTo>
                  <a:pt x="3953345" y="481761"/>
                </a:lnTo>
                <a:lnTo>
                  <a:pt x="3952875" y="482879"/>
                </a:lnTo>
                <a:lnTo>
                  <a:pt x="3952875" y="485508"/>
                </a:lnTo>
                <a:lnTo>
                  <a:pt x="3953345" y="486625"/>
                </a:lnTo>
                <a:lnTo>
                  <a:pt x="3955211" y="488492"/>
                </a:lnTo>
                <a:lnTo>
                  <a:pt x="3956329" y="488950"/>
                </a:lnTo>
                <a:lnTo>
                  <a:pt x="3958958" y="488950"/>
                </a:lnTo>
                <a:lnTo>
                  <a:pt x="3960076" y="488492"/>
                </a:lnTo>
                <a:lnTo>
                  <a:pt x="3961942" y="486625"/>
                </a:lnTo>
                <a:lnTo>
                  <a:pt x="3962400" y="485508"/>
                </a:lnTo>
                <a:lnTo>
                  <a:pt x="3962400" y="482879"/>
                </a:lnTo>
                <a:close/>
              </a:path>
              <a:path w="5200650" h="1447800">
                <a:moveTo>
                  <a:pt x="3962400" y="3454"/>
                </a:moveTo>
                <a:lnTo>
                  <a:pt x="3961942" y="2336"/>
                </a:lnTo>
                <a:lnTo>
                  <a:pt x="3960076" y="469"/>
                </a:lnTo>
                <a:lnTo>
                  <a:pt x="3958958" y="0"/>
                </a:lnTo>
                <a:lnTo>
                  <a:pt x="3956329" y="0"/>
                </a:lnTo>
                <a:lnTo>
                  <a:pt x="3955211" y="469"/>
                </a:lnTo>
                <a:lnTo>
                  <a:pt x="3953345" y="2336"/>
                </a:lnTo>
                <a:lnTo>
                  <a:pt x="3952875" y="3454"/>
                </a:lnTo>
                <a:lnTo>
                  <a:pt x="3952875" y="6083"/>
                </a:lnTo>
                <a:lnTo>
                  <a:pt x="3953345" y="7200"/>
                </a:lnTo>
                <a:lnTo>
                  <a:pt x="3955211" y="9067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67"/>
                </a:lnTo>
                <a:lnTo>
                  <a:pt x="3961942" y="7200"/>
                </a:lnTo>
                <a:lnTo>
                  <a:pt x="3962400" y="6083"/>
                </a:lnTo>
                <a:lnTo>
                  <a:pt x="3962400" y="3454"/>
                </a:lnTo>
                <a:close/>
              </a:path>
              <a:path w="5200650" h="1447800">
                <a:moveTo>
                  <a:pt x="4010025" y="1441729"/>
                </a:moveTo>
                <a:lnTo>
                  <a:pt x="4009567" y="1440611"/>
                </a:lnTo>
                <a:lnTo>
                  <a:pt x="4007701" y="1438744"/>
                </a:lnTo>
                <a:lnTo>
                  <a:pt x="4006583" y="1438275"/>
                </a:lnTo>
                <a:lnTo>
                  <a:pt x="4003954" y="1438275"/>
                </a:lnTo>
                <a:lnTo>
                  <a:pt x="4002836" y="1438744"/>
                </a:lnTo>
                <a:lnTo>
                  <a:pt x="4000970" y="1440611"/>
                </a:lnTo>
                <a:lnTo>
                  <a:pt x="4000500" y="1441729"/>
                </a:lnTo>
                <a:lnTo>
                  <a:pt x="4000500" y="1444358"/>
                </a:lnTo>
                <a:lnTo>
                  <a:pt x="4000970" y="1445475"/>
                </a:lnTo>
                <a:lnTo>
                  <a:pt x="4002836" y="1447342"/>
                </a:lnTo>
                <a:lnTo>
                  <a:pt x="4003954" y="1447800"/>
                </a:lnTo>
                <a:lnTo>
                  <a:pt x="4006583" y="1447800"/>
                </a:lnTo>
                <a:lnTo>
                  <a:pt x="4007701" y="1447342"/>
                </a:lnTo>
                <a:lnTo>
                  <a:pt x="4009567" y="1445475"/>
                </a:lnTo>
                <a:lnTo>
                  <a:pt x="4010025" y="1444358"/>
                </a:lnTo>
                <a:lnTo>
                  <a:pt x="4010025" y="1441729"/>
                </a:lnTo>
                <a:close/>
              </a:path>
              <a:path w="5200650" h="1447800">
                <a:moveTo>
                  <a:pt x="4010025" y="962304"/>
                </a:moveTo>
                <a:lnTo>
                  <a:pt x="4009567" y="961186"/>
                </a:lnTo>
                <a:lnTo>
                  <a:pt x="4007701" y="959319"/>
                </a:lnTo>
                <a:lnTo>
                  <a:pt x="4006583" y="958850"/>
                </a:lnTo>
                <a:lnTo>
                  <a:pt x="4003954" y="958850"/>
                </a:lnTo>
                <a:lnTo>
                  <a:pt x="4002836" y="959319"/>
                </a:lnTo>
                <a:lnTo>
                  <a:pt x="4000970" y="961186"/>
                </a:lnTo>
                <a:lnTo>
                  <a:pt x="4000500" y="962304"/>
                </a:lnTo>
                <a:lnTo>
                  <a:pt x="4000500" y="964933"/>
                </a:lnTo>
                <a:lnTo>
                  <a:pt x="4000970" y="966050"/>
                </a:lnTo>
                <a:lnTo>
                  <a:pt x="4002836" y="967917"/>
                </a:lnTo>
                <a:lnTo>
                  <a:pt x="4003954" y="968375"/>
                </a:lnTo>
                <a:lnTo>
                  <a:pt x="4006583" y="968375"/>
                </a:lnTo>
                <a:lnTo>
                  <a:pt x="4007701" y="967917"/>
                </a:lnTo>
                <a:lnTo>
                  <a:pt x="4009567" y="966050"/>
                </a:lnTo>
                <a:lnTo>
                  <a:pt x="4010025" y="964933"/>
                </a:lnTo>
                <a:lnTo>
                  <a:pt x="4010025" y="962304"/>
                </a:lnTo>
                <a:close/>
              </a:path>
              <a:path w="5200650" h="1447800">
                <a:moveTo>
                  <a:pt x="4010025" y="482879"/>
                </a:moveTo>
                <a:lnTo>
                  <a:pt x="4009567" y="481761"/>
                </a:lnTo>
                <a:lnTo>
                  <a:pt x="4007701" y="479894"/>
                </a:lnTo>
                <a:lnTo>
                  <a:pt x="4006583" y="479425"/>
                </a:lnTo>
                <a:lnTo>
                  <a:pt x="4003954" y="479425"/>
                </a:lnTo>
                <a:lnTo>
                  <a:pt x="4002836" y="479894"/>
                </a:lnTo>
                <a:lnTo>
                  <a:pt x="4000970" y="481761"/>
                </a:lnTo>
                <a:lnTo>
                  <a:pt x="4000500" y="482879"/>
                </a:lnTo>
                <a:lnTo>
                  <a:pt x="4000500" y="485508"/>
                </a:lnTo>
                <a:lnTo>
                  <a:pt x="4000970" y="486625"/>
                </a:lnTo>
                <a:lnTo>
                  <a:pt x="4002836" y="488492"/>
                </a:lnTo>
                <a:lnTo>
                  <a:pt x="4003954" y="488950"/>
                </a:lnTo>
                <a:lnTo>
                  <a:pt x="4006583" y="488950"/>
                </a:lnTo>
                <a:lnTo>
                  <a:pt x="4007701" y="488492"/>
                </a:lnTo>
                <a:lnTo>
                  <a:pt x="4009567" y="486625"/>
                </a:lnTo>
                <a:lnTo>
                  <a:pt x="4010025" y="485508"/>
                </a:lnTo>
                <a:lnTo>
                  <a:pt x="4010025" y="482879"/>
                </a:lnTo>
                <a:close/>
              </a:path>
              <a:path w="5200650" h="1447800">
                <a:moveTo>
                  <a:pt x="4010025" y="3454"/>
                </a:moveTo>
                <a:lnTo>
                  <a:pt x="4009567" y="2336"/>
                </a:lnTo>
                <a:lnTo>
                  <a:pt x="4007701" y="469"/>
                </a:lnTo>
                <a:lnTo>
                  <a:pt x="4006583" y="0"/>
                </a:lnTo>
                <a:lnTo>
                  <a:pt x="4003954" y="0"/>
                </a:lnTo>
                <a:lnTo>
                  <a:pt x="4002836" y="469"/>
                </a:lnTo>
                <a:lnTo>
                  <a:pt x="4000970" y="2336"/>
                </a:lnTo>
                <a:lnTo>
                  <a:pt x="4000500" y="3454"/>
                </a:lnTo>
                <a:lnTo>
                  <a:pt x="4000500" y="6083"/>
                </a:lnTo>
                <a:lnTo>
                  <a:pt x="4000970" y="7200"/>
                </a:lnTo>
                <a:lnTo>
                  <a:pt x="4002836" y="9067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67"/>
                </a:lnTo>
                <a:lnTo>
                  <a:pt x="4009567" y="7200"/>
                </a:lnTo>
                <a:lnTo>
                  <a:pt x="4010025" y="6083"/>
                </a:lnTo>
                <a:lnTo>
                  <a:pt x="4010025" y="3454"/>
                </a:lnTo>
                <a:close/>
              </a:path>
              <a:path w="5200650" h="1447800">
                <a:moveTo>
                  <a:pt x="4057650" y="1441729"/>
                </a:moveTo>
                <a:lnTo>
                  <a:pt x="4057192" y="1440611"/>
                </a:lnTo>
                <a:lnTo>
                  <a:pt x="4055326" y="1438744"/>
                </a:lnTo>
                <a:lnTo>
                  <a:pt x="4054208" y="1438275"/>
                </a:lnTo>
                <a:lnTo>
                  <a:pt x="4051579" y="1438275"/>
                </a:lnTo>
                <a:lnTo>
                  <a:pt x="4050461" y="1438744"/>
                </a:lnTo>
                <a:lnTo>
                  <a:pt x="4048595" y="1440611"/>
                </a:lnTo>
                <a:lnTo>
                  <a:pt x="4048125" y="1441729"/>
                </a:lnTo>
                <a:lnTo>
                  <a:pt x="4048125" y="1444358"/>
                </a:lnTo>
                <a:lnTo>
                  <a:pt x="4048595" y="1445475"/>
                </a:lnTo>
                <a:lnTo>
                  <a:pt x="4050461" y="1447342"/>
                </a:lnTo>
                <a:lnTo>
                  <a:pt x="4051579" y="1447800"/>
                </a:lnTo>
                <a:lnTo>
                  <a:pt x="4054208" y="1447800"/>
                </a:lnTo>
                <a:lnTo>
                  <a:pt x="4055326" y="1447342"/>
                </a:lnTo>
                <a:lnTo>
                  <a:pt x="4057192" y="1445475"/>
                </a:lnTo>
                <a:lnTo>
                  <a:pt x="4057650" y="1444358"/>
                </a:lnTo>
                <a:lnTo>
                  <a:pt x="4057650" y="1441729"/>
                </a:lnTo>
                <a:close/>
              </a:path>
              <a:path w="5200650" h="1447800">
                <a:moveTo>
                  <a:pt x="4057650" y="962304"/>
                </a:moveTo>
                <a:lnTo>
                  <a:pt x="4057192" y="961186"/>
                </a:lnTo>
                <a:lnTo>
                  <a:pt x="4055326" y="959319"/>
                </a:lnTo>
                <a:lnTo>
                  <a:pt x="4054208" y="958850"/>
                </a:lnTo>
                <a:lnTo>
                  <a:pt x="4051579" y="958850"/>
                </a:lnTo>
                <a:lnTo>
                  <a:pt x="4050461" y="959319"/>
                </a:lnTo>
                <a:lnTo>
                  <a:pt x="4048595" y="961186"/>
                </a:lnTo>
                <a:lnTo>
                  <a:pt x="4048125" y="962304"/>
                </a:lnTo>
                <a:lnTo>
                  <a:pt x="4048125" y="964933"/>
                </a:lnTo>
                <a:lnTo>
                  <a:pt x="4048595" y="966050"/>
                </a:lnTo>
                <a:lnTo>
                  <a:pt x="4050461" y="967917"/>
                </a:lnTo>
                <a:lnTo>
                  <a:pt x="4051579" y="968375"/>
                </a:lnTo>
                <a:lnTo>
                  <a:pt x="4054208" y="968375"/>
                </a:lnTo>
                <a:lnTo>
                  <a:pt x="4055326" y="967917"/>
                </a:lnTo>
                <a:lnTo>
                  <a:pt x="4057192" y="966050"/>
                </a:lnTo>
                <a:lnTo>
                  <a:pt x="4057650" y="964933"/>
                </a:lnTo>
                <a:lnTo>
                  <a:pt x="4057650" y="962304"/>
                </a:lnTo>
                <a:close/>
              </a:path>
              <a:path w="5200650" h="1447800">
                <a:moveTo>
                  <a:pt x="4057650" y="482879"/>
                </a:moveTo>
                <a:lnTo>
                  <a:pt x="4057192" y="481761"/>
                </a:lnTo>
                <a:lnTo>
                  <a:pt x="4055326" y="479894"/>
                </a:lnTo>
                <a:lnTo>
                  <a:pt x="4054208" y="479425"/>
                </a:lnTo>
                <a:lnTo>
                  <a:pt x="4051579" y="479425"/>
                </a:lnTo>
                <a:lnTo>
                  <a:pt x="4050461" y="479894"/>
                </a:lnTo>
                <a:lnTo>
                  <a:pt x="4048595" y="481761"/>
                </a:lnTo>
                <a:lnTo>
                  <a:pt x="4048125" y="482879"/>
                </a:lnTo>
                <a:lnTo>
                  <a:pt x="4048125" y="485508"/>
                </a:lnTo>
                <a:lnTo>
                  <a:pt x="4048595" y="486625"/>
                </a:lnTo>
                <a:lnTo>
                  <a:pt x="4050461" y="488492"/>
                </a:lnTo>
                <a:lnTo>
                  <a:pt x="4051579" y="488950"/>
                </a:lnTo>
                <a:lnTo>
                  <a:pt x="4054208" y="488950"/>
                </a:lnTo>
                <a:lnTo>
                  <a:pt x="4055326" y="488492"/>
                </a:lnTo>
                <a:lnTo>
                  <a:pt x="4057192" y="486625"/>
                </a:lnTo>
                <a:lnTo>
                  <a:pt x="4057650" y="485508"/>
                </a:lnTo>
                <a:lnTo>
                  <a:pt x="4057650" y="482879"/>
                </a:lnTo>
                <a:close/>
              </a:path>
              <a:path w="5200650" h="1447800">
                <a:moveTo>
                  <a:pt x="4057650" y="3454"/>
                </a:moveTo>
                <a:lnTo>
                  <a:pt x="4057192" y="2336"/>
                </a:lnTo>
                <a:lnTo>
                  <a:pt x="4055326" y="469"/>
                </a:lnTo>
                <a:lnTo>
                  <a:pt x="4054208" y="0"/>
                </a:lnTo>
                <a:lnTo>
                  <a:pt x="4051579" y="0"/>
                </a:lnTo>
                <a:lnTo>
                  <a:pt x="4050461" y="469"/>
                </a:lnTo>
                <a:lnTo>
                  <a:pt x="4048595" y="2336"/>
                </a:lnTo>
                <a:lnTo>
                  <a:pt x="4048125" y="3454"/>
                </a:lnTo>
                <a:lnTo>
                  <a:pt x="4048125" y="6083"/>
                </a:lnTo>
                <a:lnTo>
                  <a:pt x="4048595" y="7200"/>
                </a:lnTo>
                <a:lnTo>
                  <a:pt x="4050461" y="9067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67"/>
                </a:lnTo>
                <a:lnTo>
                  <a:pt x="4057192" y="7200"/>
                </a:lnTo>
                <a:lnTo>
                  <a:pt x="4057650" y="6083"/>
                </a:lnTo>
                <a:lnTo>
                  <a:pt x="4057650" y="3454"/>
                </a:lnTo>
                <a:close/>
              </a:path>
              <a:path w="5200650" h="1447800">
                <a:moveTo>
                  <a:pt x="4105275" y="1441729"/>
                </a:moveTo>
                <a:lnTo>
                  <a:pt x="4104817" y="1440611"/>
                </a:lnTo>
                <a:lnTo>
                  <a:pt x="4102951" y="1438744"/>
                </a:lnTo>
                <a:lnTo>
                  <a:pt x="4101833" y="1438275"/>
                </a:lnTo>
                <a:lnTo>
                  <a:pt x="4099204" y="1438275"/>
                </a:lnTo>
                <a:lnTo>
                  <a:pt x="4098086" y="1438744"/>
                </a:lnTo>
                <a:lnTo>
                  <a:pt x="4096220" y="1440611"/>
                </a:lnTo>
                <a:lnTo>
                  <a:pt x="4095750" y="1441729"/>
                </a:lnTo>
                <a:lnTo>
                  <a:pt x="4095750" y="1444358"/>
                </a:lnTo>
                <a:lnTo>
                  <a:pt x="4096220" y="1445475"/>
                </a:lnTo>
                <a:lnTo>
                  <a:pt x="4098086" y="1447342"/>
                </a:lnTo>
                <a:lnTo>
                  <a:pt x="4099204" y="1447800"/>
                </a:lnTo>
                <a:lnTo>
                  <a:pt x="4101833" y="1447800"/>
                </a:lnTo>
                <a:lnTo>
                  <a:pt x="4102951" y="1447342"/>
                </a:lnTo>
                <a:lnTo>
                  <a:pt x="4104817" y="1445475"/>
                </a:lnTo>
                <a:lnTo>
                  <a:pt x="4105275" y="1444358"/>
                </a:lnTo>
                <a:lnTo>
                  <a:pt x="4105275" y="1441729"/>
                </a:lnTo>
                <a:close/>
              </a:path>
              <a:path w="5200650" h="1447800">
                <a:moveTo>
                  <a:pt x="4105275" y="962304"/>
                </a:moveTo>
                <a:lnTo>
                  <a:pt x="4104817" y="961186"/>
                </a:lnTo>
                <a:lnTo>
                  <a:pt x="4102951" y="959319"/>
                </a:lnTo>
                <a:lnTo>
                  <a:pt x="4101833" y="958850"/>
                </a:lnTo>
                <a:lnTo>
                  <a:pt x="4099204" y="958850"/>
                </a:lnTo>
                <a:lnTo>
                  <a:pt x="4098086" y="959319"/>
                </a:lnTo>
                <a:lnTo>
                  <a:pt x="4096220" y="961186"/>
                </a:lnTo>
                <a:lnTo>
                  <a:pt x="4095750" y="962304"/>
                </a:lnTo>
                <a:lnTo>
                  <a:pt x="4095750" y="964933"/>
                </a:lnTo>
                <a:lnTo>
                  <a:pt x="4096220" y="966050"/>
                </a:lnTo>
                <a:lnTo>
                  <a:pt x="4098086" y="967917"/>
                </a:lnTo>
                <a:lnTo>
                  <a:pt x="4099204" y="968375"/>
                </a:lnTo>
                <a:lnTo>
                  <a:pt x="4101833" y="968375"/>
                </a:lnTo>
                <a:lnTo>
                  <a:pt x="4102951" y="967917"/>
                </a:lnTo>
                <a:lnTo>
                  <a:pt x="4104817" y="966050"/>
                </a:lnTo>
                <a:lnTo>
                  <a:pt x="4105275" y="964933"/>
                </a:lnTo>
                <a:lnTo>
                  <a:pt x="4105275" y="962304"/>
                </a:lnTo>
                <a:close/>
              </a:path>
              <a:path w="5200650" h="1447800">
                <a:moveTo>
                  <a:pt x="4105275" y="482879"/>
                </a:moveTo>
                <a:lnTo>
                  <a:pt x="4104817" y="481761"/>
                </a:lnTo>
                <a:lnTo>
                  <a:pt x="4102951" y="479894"/>
                </a:lnTo>
                <a:lnTo>
                  <a:pt x="4101833" y="479425"/>
                </a:lnTo>
                <a:lnTo>
                  <a:pt x="4099204" y="479425"/>
                </a:lnTo>
                <a:lnTo>
                  <a:pt x="4098086" y="479894"/>
                </a:lnTo>
                <a:lnTo>
                  <a:pt x="4096220" y="481761"/>
                </a:lnTo>
                <a:lnTo>
                  <a:pt x="4095750" y="482879"/>
                </a:lnTo>
                <a:lnTo>
                  <a:pt x="4095750" y="485508"/>
                </a:lnTo>
                <a:lnTo>
                  <a:pt x="4096220" y="486625"/>
                </a:lnTo>
                <a:lnTo>
                  <a:pt x="4098086" y="488492"/>
                </a:lnTo>
                <a:lnTo>
                  <a:pt x="4099204" y="488950"/>
                </a:lnTo>
                <a:lnTo>
                  <a:pt x="4101833" y="488950"/>
                </a:lnTo>
                <a:lnTo>
                  <a:pt x="4102951" y="488492"/>
                </a:lnTo>
                <a:lnTo>
                  <a:pt x="4104817" y="486625"/>
                </a:lnTo>
                <a:lnTo>
                  <a:pt x="4105275" y="485508"/>
                </a:lnTo>
                <a:lnTo>
                  <a:pt x="4105275" y="482879"/>
                </a:lnTo>
                <a:close/>
              </a:path>
              <a:path w="5200650" h="1447800">
                <a:moveTo>
                  <a:pt x="4105275" y="3454"/>
                </a:moveTo>
                <a:lnTo>
                  <a:pt x="4104817" y="2336"/>
                </a:lnTo>
                <a:lnTo>
                  <a:pt x="4102951" y="469"/>
                </a:lnTo>
                <a:lnTo>
                  <a:pt x="4101833" y="0"/>
                </a:lnTo>
                <a:lnTo>
                  <a:pt x="4099204" y="0"/>
                </a:lnTo>
                <a:lnTo>
                  <a:pt x="4098086" y="469"/>
                </a:lnTo>
                <a:lnTo>
                  <a:pt x="4096220" y="2336"/>
                </a:lnTo>
                <a:lnTo>
                  <a:pt x="4095750" y="3454"/>
                </a:lnTo>
                <a:lnTo>
                  <a:pt x="4095750" y="6083"/>
                </a:lnTo>
                <a:lnTo>
                  <a:pt x="4096220" y="7200"/>
                </a:lnTo>
                <a:lnTo>
                  <a:pt x="4098086" y="9067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67"/>
                </a:lnTo>
                <a:lnTo>
                  <a:pt x="4104817" y="7200"/>
                </a:lnTo>
                <a:lnTo>
                  <a:pt x="4105275" y="6083"/>
                </a:lnTo>
                <a:lnTo>
                  <a:pt x="4105275" y="3454"/>
                </a:lnTo>
                <a:close/>
              </a:path>
              <a:path w="5200650" h="1447800">
                <a:moveTo>
                  <a:pt x="4152900" y="1441729"/>
                </a:moveTo>
                <a:lnTo>
                  <a:pt x="4152442" y="1440611"/>
                </a:lnTo>
                <a:lnTo>
                  <a:pt x="4150576" y="1438744"/>
                </a:lnTo>
                <a:lnTo>
                  <a:pt x="4149458" y="1438275"/>
                </a:lnTo>
                <a:lnTo>
                  <a:pt x="4146829" y="1438275"/>
                </a:lnTo>
                <a:lnTo>
                  <a:pt x="4145711" y="1438744"/>
                </a:lnTo>
                <a:lnTo>
                  <a:pt x="4143845" y="1440611"/>
                </a:lnTo>
                <a:lnTo>
                  <a:pt x="4143375" y="1441729"/>
                </a:lnTo>
                <a:lnTo>
                  <a:pt x="4143375" y="1444358"/>
                </a:lnTo>
                <a:lnTo>
                  <a:pt x="4143845" y="1445475"/>
                </a:lnTo>
                <a:lnTo>
                  <a:pt x="4145711" y="1447342"/>
                </a:lnTo>
                <a:lnTo>
                  <a:pt x="4146829" y="1447800"/>
                </a:lnTo>
                <a:lnTo>
                  <a:pt x="4149458" y="1447800"/>
                </a:lnTo>
                <a:lnTo>
                  <a:pt x="4150576" y="1447342"/>
                </a:lnTo>
                <a:lnTo>
                  <a:pt x="4152442" y="1445475"/>
                </a:lnTo>
                <a:lnTo>
                  <a:pt x="4152900" y="1444358"/>
                </a:lnTo>
                <a:lnTo>
                  <a:pt x="4152900" y="1441729"/>
                </a:lnTo>
                <a:close/>
              </a:path>
              <a:path w="5200650" h="1447800">
                <a:moveTo>
                  <a:pt x="4152900" y="962304"/>
                </a:moveTo>
                <a:lnTo>
                  <a:pt x="4152442" y="961186"/>
                </a:lnTo>
                <a:lnTo>
                  <a:pt x="4150576" y="959319"/>
                </a:lnTo>
                <a:lnTo>
                  <a:pt x="4149458" y="958850"/>
                </a:lnTo>
                <a:lnTo>
                  <a:pt x="4146829" y="958850"/>
                </a:lnTo>
                <a:lnTo>
                  <a:pt x="4145711" y="959319"/>
                </a:lnTo>
                <a:lnTo>
                  <a:pt x="4143845" y="961186"/>
                </a:lnTo>
                <a:lnTo>
                  <a:pt x="4143375" y="962304"/>
                </a:lnTo>
                <a:lnTo>
                  <a:pt x="4143375" y="964933"/>
                </a:lnTo>
                <a:lnTo>
                  <a:pt x="4143845" y="966050"/>
                </a:lnTo>
                <a:lnTo>
                  <a:pt x="4145711" y="967917"/>
                </a:lnTo>
                <a:lnTo>
                  <a:pt x="4146829" y="968375"/>
                </a:lnTo>
                <a:lnTo>
                  <a:pt x="4149458" y="968375"/>
                </a:lnTo>
                <a:lnTo>
                  <a:pt x="4150576" y="967917"/>
                </a:lnTo>
                <a:lnTo>
                  <a:pt x="4152442" y="966050"/>
                </a:lnTo>
                <a:lnTo>
                  <a:pt x="4152900" y="964933"/>
                </a:lnTo>
                <a:lnTo>
                  <a:pt x="4152900" y="962304"/>
                </a:lnTo>
                <a:close/>
              </a:path>
              <a:path w="5200650" h="1447800">
                <a:moveTo>
                  <a:pt x="4152900" y="482879"/>
                </a:moveTo>
                <a:lnTo>
                  <a:pt x="4152442" y="481761"/>
                </a:lnTo>
                <a:lnTo>
                  <a:pt x="4150576" y="479894"/>
                </a:lnTo>
                <a:lnTo>
                  <a:pt x="4149458" y="479425"/>
                </a:lnTo>
                <a:lnTo>
                  <a:pt x="4146829" y="479425"/>
                </a:lnTo>
                <a:lnTo>
                  <a:pt x="4145711" y="479894"/>
                </a:lnTo>
                <a:lnTo>
                  <a:pt x="4143845" y="481761"/>
                </a:lnTo>
                <a:lnTo>
                  <a:pt x="4143375" y="482879"/>
                </a:lnTo>
                <a:lnTo>
                  <a:pt x="4143375" y="485508"/>
                </a:lnTo>
                <a:lnTo>
                  <a:pt x="4143845" y="486625"/>
                </a:lnTo>
                <a:lnTo>
                  <a:pt x="4145711" y="488492"/>
                </a:lnTo>
                <a:lnTo>
                  <a:pt x="4146829" y="488950"/>
                </a:lnTo>
                <a:lnTo>
                  <a:pt x="4149458" y="488950"/>
                </a:lnTo>
                <a:lnTo>
                  <a:pt x="4150576" y="488492"/>
                </a:lnTo>
                <a:lnTo>
                  <a:pt x="4152442" y="486625"/>
                </a:lnTo>
                <a:lnTo>
                  <a:pt x="4152900" y="485508"/>
                </a:lnTo>
                <a:lnTo>
                  <a:pt x="4152900" y="482879"/>
                </a:lnTo>
                <a:close/>
              </a:path>
              <a:path w="5200650" h="1447800">
                <a:moveTo>
                  <a:pt x="4152900" y="3454"/>
                </a:moveTo>
                <a:lnTo>
                  <a:pt x="4152442" y="2336"/>
                </a:lnTo>
                <a:lnTo>
                  <a:pt x="4150576" y="469"/>
                </a:lnTo>
                <a:lnTo>
                  <a:pt x="4149458" y="0"/>
                </a:lnTo>
                <a:lnTo>
                  <a:pt x="4146829" y="0"/>
                </a:lnTo>
                <a:lnTo>
                  <a:pt x="4145711" y="469"/>
                </a:lnTo>
                <a:lnTo>
                  <a:pt x="4143845" y="2336"/>
                </a:lnTo>
                <a:lnTo>
                  <a:pt x="4143375" y="3454"/>
                </a:lnTo>
                <a:lnTo>
                  <a:pt x="4143375" y="6083"/>
                </a:lnTo>
                <a:lnTo>
                  <a:pt x="4143845" y="7200"/>
                </a:lnTo>
                <a:lnTo>
                  <a:pt x="4145711" y="9067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67"/>
                </a:lnTo>
                <a:lnTo>
                  <a:pt x="4152442" y="7200"/>
                </a:lnTo>
                <a:lnTo>
                  <a:pt x="4152900" y="6083"/>
                </a:lnTo>
                <a:lnTo>
                  <a:pt x="4152900" y="3454"/>
                </a:lnTo>
                <a:close/>
              </a:path>
              <a:path w="5200650" h="1447800">
                <a:moveTo>
                  <a:pt x="4200525" y="1441729"/>
                </a:moveTo>
                <a:lnTo>
                  <a:pt x="4200067" y="1440611"/>
                </a:lnTo>
                <a:lnTo>
                  <a:pt x="4198201" y="1438744"/>
                </a:lnTo>
                <a:lnTo>
                  <a:pt x="4197083" y="1438275"/>
                </a:lnTo>
                <a:lnTo>
                  <a:pt x="4194454" y="1438275"/>
                </a:lnTo>
                <a:lnTo>
                  <a:pt x="4193336" y="1438744"/>
                </a:lnTo>
                <a:lnTo>
                  <a:pt x="4191470" y="1440611"/>
                </a:lnTo>
                <a:lnTo>
                  <a:pt x="4191000" y="1441729"/>
                </a:lnTo>
                <a:lnTo>
                  <a:pt x="4191000" y="1444358"/>
                </a:lnTo>
                <a:lnTo>
                  <a:pt x="4191470" y="1445475"/>
                </a:lnTo>
                <a:lnTo>
                  <a:pt x="4193336" y="1447342"/>
                </a:lnTo>
                <a:lnTo>
                  <a:pt x="4194454" y="1447800"/>
                </a:lnTo>
                <a:lnTo>
                  <a:pt x="4197083" y="1447800"/>
                </a:lnTo>
                <a:lnTo>
                  <a:pt x="4198201" y="1447342"/>
                </a:lnTo>
                <a:lnTo>
                  <a:pt x="4200067" y="1445475"/>
                </a:lnTo>
                <a:lnTo>
                  <a:pt x="4200525" y="1444358"/>
                </a:lnTo>
                <a:lnTo>
                  <a:pt x="4200525" y="1441729"/>
                </a:lnTo>
                <a:close/>
              </a:path>
              <a:path w="5200650" h="1447800">
                <a:moveTo>
                  <a:pt x="4200525" y="962304"/>
                </a:moveTo>
                <a:lnTo>
                  <a:pt x="4200067" y="961186"/>
                </a:lnTo>
                <a:lnTo>
                  <a:pt x="4198201" y="959319"/>
                </a:lnTo>
                <a:lnTo>
                  <a:pt x="4197083" y="958850"/>
                </a:lnTo>
                <a:lnTo>
                  <a:pt x="4194454" y="958850"/>
                </a:lnTo>
                <a:lnTo>
                  <a:pt x="4193336" y="959319"/>
                </a:lnTo>
                <a:lnTo>
                  <a:pt x="4191470" y="961186"/>
                </a:lnTo>
                <a:lnTo>
                  <a:pt x="4191000" y="962304"/>
                </a:lnTo>
                <a:lnTo>
                  <a:pt x="4191000" y="964933"/>
                </a:lnTo>
                <a:lnTo>
                  <a:pt x="4191470" y="966050"/>
                </a:lnTo>
                <a:lnTo>
                  <a:pt x="4193336" y="967917"/>
                </a:lnTo>
                <a:lnTo>
                  <a:pt x="4194454" y="968375"/>
                </a:lnTo>
                <a:lnTo>
                  <a:pt x="4197083" y="968375"/>
                </a:lnTo>
                <a:lnTo>
                  <a:pt x="4198201" y="967917"/>
                </a:lnTo>
                <a:lnTo>
                  <a:pt x="4200067" y="966050"/>
                </a:lnTo>
                <a:lnTo>
                  <a:pt x="4200525" y="964933"/>
                </a:lnTo>
                <a:lnTo>
                  <a:pt x="4200525" y="962304"/>
                </a:lnTo>
                <a:close/>
              </a:path>
              <a:path w="5200650" h="1447800">
                <a:moveTo>
                  <a:pt x="4200525" y="482879"/>
                </a:moveTo>
                <a:lnTo>
                  <a:pt x="4200067" y="481761"/>
                </a:lnTo>
                <a:lnTo>
                  <a:pt x="4198201" y="479894"/>
                </a:lnTo>
                <a:lnTo>
                  <a:pt x="4197083" y="479425"/>
                </a:lnTo>
                <a:lnTo>
                  <a:pt x="4194454" y="479425"/>
                </a:lnTo>
                <a:lnTo>
                  <a:pt x="4193336" y="479894"/>
                </a:lnTo>
                <a:lnTo>
                  <a:pt x="4191470" y="481761"/>
                </a:lnTo>
                <a:lnTo>
                  <a:pt x="4191000" y="482879"/>
                </a:lnTo>
                <a:lnTo>
                  <a:pt x="4191000" y="485508"/>
                </a:lnTo>
                <a:lnTo>
                  <a:pt x="4191470" y="486625"/>
                </a:lnTo>
                <a:lnTo>
                  <a:pt x="4193336" y="488492"/>
                </a:lnTo>
                <a:lnTo>
                  <a:pt x="4194454" y="488950"/>
                </a:lnTo>
                <a:lnTo>
                  <a:pt x="4197083" y="488950"/>
                </a:lnTo>
                <a:lnTo>
                  <a:pt x="4198201" y="488492"/>
                </a:lnTo>
                <a:lnTo>
                  <a:pt x="4200067" y="486625"/>
                </a:lnTo>
                <a:lnTo>
                  <a:pt x="4200525" y="485508"/>
                </a:lnTo>
                <a:lnTo>
                  <a:pt x="4200525" y="482879"/>
                </a:lnTo>
                <a:close/>
              </a:path>
              <a:path w="5200650" h="1447800">
                <a:moveTo>
                  <a:pt x="4200525" y="3454"/>
                </a:moveTo>
                <a:lnTo>
                  <a:pt x="4200067" y="2336"/>
                </a:lnTo>
                <a:lnTo>
                  <a:pt x="4198201" y="469"/>
                </a:lnTo>
                <a:lnTo>
                  <a:pt x="4197083" y="0"/>
                </a:lnTo>
                <a:lnTo>
                  <a:pt x="4194454" y="0"/>
                </a:lnTo>
                <a:lnTo>
                  <a:pt x="4193336" y="469"/>
                </a:lnTo>
                <a:lnTo>
                  <a:pt x="4191470" y="2336"/>
                </a:lnTo>
                <a:lnTo>
                  <a:pt x="4191000" y="3454"/>
                </a:lnTo>
                <a:lnTo>
                  <a:pt x="4191000" y="6083"/>
                </a:lnTo>
                <a:lnTo>
                  <a:pt x="4191470" y="7200"/>
                </a:lnTo>
                <a:lnTo>
                  <a:pt x="4193336" y="9067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67"/>
                </a:lnTo>
                <a:lnTo>
                  <a:pt x="4200067" y="7200"/>
                </a:lnTo>
                <a:lnTo>
                  <a:pt x="4200525" y="6083"/>
                </a:lnTo>
                <a:lnTo>
                  <a:pt x="4200525" y="3454"/>
                </a:lnTo>
                <a:close/>
              </a:path>
              <a:path w="5200650" h="1447800">
                <a:moveTo>
                  <a:pt x="4248150" y="1441729"/>
                </a:moveTo>
                <a:lnTo>
                  <a:pt x="4247693" y="1440611"/>
                </a:lnTo>
                <a:lnTo>
                  <a:pt x="4245826" y="1438744"/>
                </a:lnTo>
                <a:lnTo>
                  <a:pt x="4244708" y="1438275"/>
                </a:lnTo>
                <a:lnTo>
                  <a:pt x="4242079" y="1438275"/>
                </a:lnTo>
                <a:lnTo>
                  <a:pt x="4240962" y="1438744"/>
                </a:lnTo>
                <a:lnTo>
                  <a:pt x="4239095" y="1440611"/>
                </a:lnTo>
                <a:lnTo>
                  <a:pt x="4238625" y="1441729"/>
                </a:lnTo>
                <a:lnTo>
                  <a:pt x="4238625" y="1444358"/>
                </a:lnTo>
                <a:lnTo>
                  <a:pt x="4239095" y="1445475"/>
                </a:lnTo>
                <a:lnTo>
                  <a:pt x="4240962" y="1447342"/>
                </a:lnTo>
                <a:lnTo>
                  <a:pt x="4242079" y="1447800"/>
                </a:lnTo>
                <a:lnTo>
                  <a:pt x="4244708" y="1447800"/>
                </a:lnTo>
                <a:lnTo>
                  <a:pt x="4245826" y="1447342"/>
                </a:lnTo>
                <a:lnTo>
                  <a:pt x="4247693" y="1445475"/>
                </a:lnTo>
                <a:lnTo>
                  <a:pt x="4248150" y="1444358"/>
                </a:lnTo>
                <a:lnTo>
                  <a:pt x="4248150" y="1441729"/>
                </a:lnTo>
                <a:close/>
              </a:path>
              <a:path w="5200650" h="1447800">
                <a:moveTo>
                  <a:pt x="4248150" y="962304"/>
                </a:moveTo>
                <a:lnTo>
                  <a:pt x="4247693" y="961186"/>
                </a:lnTo>
                <a:lnTo>
                  <a:pt x="4245826" y="959319"/>
                </a:lnTo>
                <a:lnTo>
                  <a:pt x="4244708" y="958850"/>
                </a:lnTo>
                <a:lnTo>
                  <a:pt x="4242079" y="958850"/>
                </a:lnTo>
                <a:lnTo>
                  <a:pt x="4240962" y="959319"/>
                </a:lnTo>
                <a:lnTo>
                  <a:pt x="4239095" y="961186"/>
                </a:lnTo>
                <a:lnTo>
                  <a:pt x="4238625" y="962304"/>
                </a:lnTo>
                <a:lnTo>
                  <a:pt x="4238625" y="964933"/>
                </a:lnTo>
                <a:lnTo>
                  <a:pt x="4239095" y="966050"/>
                </a:lnTo>
                <a:lnTo>
                  <a:pt x="4240962" y="967917"/>
                </a:lnTo>
                <a:lnTo>
                  <a:pt x="4242079" y="968375"/>
                </a:lnTo>
                <a:lnTo>
                  <a:pt x="4244708" y="968375"/>
                </a:lnTo>
                <a:lnTo>
                  <a:pt x="4245826" y="967917"/>
                </a:lnTo>
                <a:lnTo>
                  <a:pt x="4247693" y="966050"/>
                </a:lnTo>
                <a:lnTo>
                  <a:pt x="4248150" y="964933"/>
                </a:lnTo>
                <a:lnTo>
                  <a:pt x="4248150" y="962304"/>
                </a:lnTo>
                <a:close/>
              </a:path>
              <a:path w="5200650" h="1447800">
                <a:moveTo>
                  <a:pt x="4248150" y="482879"/>
                </a:moveTo>
                <a:lnTo>
                  <a:pt x="4247693" y="481761"/>
                </a:lnTo>
                <a:lnTo>
                  <a:pt x="4245826" y="479894"/>
                </a:lnTo>
                <a:lnTo>
                  <a:pt x="4244708" y="479425"/>
                </a:lnTo>
                <a:lnTo>
                  <a:pt x="4242079" y="479425"/>
                </a:lnTo>
                <a:lnTo>
                  <a:pt x="4240962" y="479894"/>
                </a:lnTo>
                <a:lnTo>
                  <a:pt x="4239095" y="481761"/>
                </a:lnTo>
                <a:lnTo>
                  <a:pt x="4238625" y="482879"/>
                </a:lnTo>
                <a:lnTo>
                  <a:pt x="4238625" y="485508"/>
                </a:lnTo>
                <a:lnTo>
                  <a:pt x="4239095" y="486625"/>
                </a:lnTo>
                <a:lnTo>
                  <a:pt x="4240962" y="488492"/>
                </a:lnTo>
                <a:lnTo>
                  <a:pt x="4242079" y="488950"/>
                </a:lnTo>
                <a:lnTo>
                  <a:pt x="4244708" y="488950"/>
                </a:lnTo>
                <a:lnTo>
                  <a:pt x="4245826" y="488492"/>
                </a:lnTo>
                <a:lnTo>
                  <a:pt x="4247693" y="486625"/>
                </a:lnTo>
                <a:lnTo>
                  <a:pt x="4248150" y="485508"/>
                </a:lnTo>
                <a:lnTo>
                  <a:pt x="4248150" y="482879"/>
                </a:lnTo>
                <a:close/>
              </a:path>
              <a:path w="5200650" h="1447800">
                <a:moveTo>
                  <a:pt x="4248150" y="3454"/>
                </a:moveTo>
                <a:lnTo>
                  <a:pt x="4247693" y="2336"/>
                </a:lnTo>
                <a:lnTo>
                  <a:pt x="4245826" y="469"/>
                </a:lnTo>
                <a:lnTo>
                  <a:pt x="4244708" y="0"/>
                </a:lnTo>
                <a:lnTo>
                  <a:pt x="4242079" y="0"/>
                </a:lnTo>
                <a:lnTo>
                  <a:pt x="4240962" y="469"/>
                </a:lnTo>
                <a:lnTo>
                  <a:pt x="4239095" y="2336"/>
                </a:lnTo>
                <a:lnTo>
                  <a:pt x="4238625" y="3454"/>
                </a:lnTo>
                <a:lnTo>
                  <a:pt x="4238625" y="6083"/>
                </a:lnTo>
                <a:lnTo>
                  <a:pt x="4239095" y="7200"/>
                </a:lnTo>
                <a:lnTo>
                  <a:pt x="4240962" y="9067"/>
                </a:lnTo>
                <a:lnTo>
                  <a:pt x="4242079" y="9525"/>
                </a:lnTo>
                <a:lnTo>
                  <a:pt x="4244708" y="9525"/>
                </a:lnTo>
                <a:lnTo>
                  <a:pt x="4245826" y="9067"/>
                </a:lnTo>
                <a:lnTo>
                  <a:pt x="4247693" y="7200"/>
                </a:lnTo>
                <a:lnTo>
                  <a:pt x="4248150" y="6083"/>
                </a:lnTo>
                <a:lnTo>
                  <a:pt x="4248150" y="3454"/>
                </a:lnTo>
                <a:close/>
              </a:path>
              <a:path w="5200650" h="1447800">
                <a:moveTo>
                  <a:pt x="4295775" y="1441729"/>
                </a:moveTo>
                <a:lnTo>
                  <a:pt x="4295318" y="1440611"/>
                </a:lnTo>
                <a:lnTo>
                  <a:pt x="4293451" y="1438744"/>
                </a:lnTo>
                <a:lnTo>
                  <a:pt x="4292333" y="1438275"/>
                </a:lnTo>
                <a:lnTo>
                  <a:pt x="4289704" y="1438275"/>
                </a:lnTo>
                <a:lnTo>
                  <a:pt x="4288587" y="1438744"/>
                </a:lnTo>
                <a:lnTo>
                  <a:pt x="4286720" y="1440611"/>
                </a:lnTo>
                <a:lnTo>
                  <a:pt x="4286250" y="1441729"/>
                </a:lnTo>
                <a:lnTo>
                  <a:pt x="4286250" y="1444358"/>
                </a:lnTo>
                <a:lnTo>
                  <a:pt x="4286720" y="1445475"/>
                </a:lnTo>
                <a:lnTo>
                  <a:pt x="4288587" y="1447342"/>
                </a:lnTo>
                <a:lnTo>
                  <a:pt x="4289704" y="1447800"/>
                </a:lnTo>
                <a:lnTo>
                  <a:pt x="4292333" y="1447800"/>
                </a:lnTo>
                <a:lnTo>
                  <a:pt x="4293451" y="1447342"/>
                </a:lnTo>
                <a:lnTo>
                  <a:pt x="4295318" y="1445475"/>
                </a:lnTo>
                <a:lnTo>
                  <a:pt x="4295775" y="1444358"/>
                </a:lnTo>
                <a:lnTo>
                  <a:pt x="4295775" y="1441729"/>
                </a:lnTo>
                <a:close/>
              </a:path>
              <a:path w="5200650" h="1447800">
                <a:moveTo>
                  <a:pt x="4295775" y="962304"/>
                </a:moveTo>
                <a:lnTo>
                  <a:pt x="4295318" y="961186"/>
                </a:lnTo>
                <a:lnTo>
                  <a:pt x="4293451" y="959319"/>
                </a:lnTo>
                <a:lnTo>
                  <a:pt x="4292333" y="958850"/>
                </a:lnTo>
                <a:lnTo>
                  <a:pt x="4289704" y="958850"/>
                </a:lnTo>
                <a:lnTo>
                  <a:pt x="4288587" y="959319"/>
                </a:lnTo>
                <a:lnTo>
                  <a:pt x="4286720" y="961186"/>
                </a:lnTo>
                <a:lnTo>
                  <a:pt x="4286250" y="962304"/>
                </a:lnTo>
                <a:lnTo>
                  <a:pt x="4286250" y="964933"/>
                </a:lnTo>
                <a:lnTo>
                  <a:pt x="4286720" y="966050"/>
                </a:lnTo>
                <a:lnTo>
                  <a:pt x="4288587" y="967917"/>
                </a:lnTo>
                <a:lnTo>
                  <a:pt x="4289704" y="968375"/>
                </a:lnTo>
                <a:lnTo>
                  <a:pt x="4292333" y="968375"/>
                </a:lnTo>
                <a:lnTo>
                  <a:pt x="4293451" y="967917"/>
                </a:lnTo>
                <a:lnTo>
                  <a:pt x="4295318" y="966050"/>
                </a:lnTo>
                <a:lnTo>
                  <a:pt x="4295775" y="964933"/>
                </a:lnTo>
                <a:lnTo>
                  <a:pt x="4295775" y="962304"/>
                </a:lnTo>
                <a:close/>
              </a:path>
              <a:path w="5200650" h="1447800">
                <a:moveTo>
                  <a:pt x="4295775" y="482879"/>
                </a:moveTo>
                <a:lnTo>
                  <a:pt x="4295318" y="481761"/>
                </a:lnTo>
                <a:lnTo>
                  <a:pt x="4293451" y="479894"/>
                </a:lnTo>
                <a:lnTo>
                  <a:pt x="4292333" y="479425"/>
                </a:lnTo>
                <a:lnTo>
                  <a:pt x="4289704" y="479425"/>
                </a:lnTo>
                <a:lnTo>
                  <a:pt x="4288587" y="479894"/>
                </a:lnTo>
                <a:lnTo>
                  <a:pt x="4286720" y="481761"/>
                </a:lnTo>
                <a:lnTo>
                  <a:pt x="4286250" y="482879"/>
                </a:lnTo>
                <a:lnTo>
                  <a:pt x="4286250" y="485508"/>
                </a:lnTo>
                <a:lnTo>
                  <a:pt x="4286720" y="486625"/>
                </a:lnTo>
                <a:lnTo>
                  <a:pt x="4288587" y="488492"/>
                </a:lnTo>
                <a:lnTo>
                  <a:pt x="4289704" y="488950"/>
                </a:lnTo>
                <a:lnTo>
                  <a:pt x="4292333" y="488950"/>
                </a:lnTo>
                <a:lnTo>
                  <a:pt x="4293451" y="488492"/>
                </a:lnTo>
                <a:lnTo>
                  <a:pt x="4295318" y="486625"/>
                </a:lnTo>
                <a:lnTo>
                  <a:pt x="4295775" y="485508"/>
                </a:lnTo>
                <a:lnTo>
                  <a:pt x="4295775" y="482879"/>
                </a:lnTo>
                <a:close/>
              </a:path>
              <a:path w="5200650" h="1447800">
                <a:moveTo>
                  <a:pt x="4295775" y="3454"/>
                </a:moveTo>
                <a:lnTo>
                  <a:pt x="4295318" y="2336"/>
                </a:lnTo>
                <a:lnTo>
                  <a:pt x="4293451" y="469"/>
                </a:lnTo>
                <a:lnTo>
                  <a:pt x="4292333" y="0"/>
                </a:lnTo>
                <a:lnTo>
                  <a:pt x="4289704" y="0"/>
                </a:lnTo>
                <a:lnTo>
                  <a:pt x="4288587" y="469"/>
                </a:lnTo>
                <a:lnTo>
                  <a:pt x="4286720" y="2336"/>
                </a:lnTo>
                <a:lnTo>
                  <a:pt x="4286250" y="3454"/>
                </a:lnTo>
                <a:lnTo>
                  <a:pt x="4286250" y="6083"/>
                </a:lnTo>
                <a:lnTo>
                  <a:pt x="4286720" y="7200"/>
                </a:lnTo>
                <a:lnTo>
                  <a:pt x="4288587" y="9067"/>
                </a:lnTo>
                <a:lnTo>
                  <a:pt x="4289704" y="9525"/>
                </a:lnTo>
                <a:lnTo>
                  <a:pt x="4292333" y="9525"/>
                </a:lnTo>
                <a:lnTo>
                  <a:pt x="4293451" y="9067"/>
                </a:lnTo>
                <a:lnTo>
                  <a:pt x="4295318" y="7200"/>
                </a:lnTo>
                <a:lnTo>
                  <a:pt x="4295775" y="6083"/>
                </a:lnTo>
                <a:lnTo>
                  <a:pt x="4295775" y="3454"/>
                </a:lnTo>
                <a:close/>
              </a:path>
              <a:path w="5200650" h="1447800">
                <a:moveTo>
                  <a:pt x="4343400" y="1441729"/>
                </a:moveTo>
                <a:lnTo>
                  <a:pt x="4342943" y="1440611"/>
                </a:lnTo>
                <a:lnTo>
                  <a:pt x="4341076" y="1438744"/>
                </a:lnTo>
                <a:lnTo>
                  <a:pt x="4339958" y="1438275"/>
                </a:lnTo>
                <a:lnTo>
                  <a:pt x="4337329" y="1438275"/>
                </a:lnTo>
                <a:lnTo>
                  <a:pt x="4336199" y="1438744"/>
                </a:lnTo>
                <a:lnTo>
                  <a:pt x="4334345" y="1440611"/>
                </a:lnTo>
                <a:lnTo>
                  <a:pt x="4333875" y="1441729"/>
                </a:lnTo>
                <a:lnTo>
                  <a:pt x="4333875" y="1444358"/>
                </a:lnTo>
                <a:lnTo>
                  <a:pt x="4334345" y="1445475"/>
                </a:lnTo>
                <a:lnTo>
                  <a:pt x="4336199" y="1447342"/>
                </a:lnTo>
                <a:lnTo>
                  <a:pt x="4337329" y="1447800"/>
                </a:lnTo>
                <a:lnTo>
                  <a:pt x="4339958" y="1447800"/>
                </a:lnTo>
                <a:lnTo>
                  <a:pt x="4341076" y="1447342"/>
                </a:lnTo>
                <a:lnTo>
                  <a:pt x="4342943" y="1445475"/>
                </a:lnTo>
                <a:lnTo>
                  <a:pt x="4343400" y="1444358"/>
                </a:lnTo>
                <a:lnTo>
                  <a:pt x="4343400" y="1441729"/>
                </a:lnTo>
                <a:close/>
              </a:path>
              <a:path w="5200650" h="1447800">
                <a:moveTo>
                  <a:pt x="4343400" y="962304"/>
                </a:moveTo>
                <a:lnTo>
                  <a:pt x="4342943" y="961186"/>
                </a:lnTo>
                <a:lnTo>
                  <a:pt x="4341076" y="959319"/>
                </a:lnTo>
                <a:lnTo>
                  <a:pt x="4339958" y="958850"/>
                </a:lnTo>
                <a:lnTo>
                  <a:pt x="4337329" y="958850"/>
                </a:lnTo>
                <a:lnTo>
                  <a:pt x="4336199" y="959319"/>
                </a:lnTo>
                <a:lnTo>
                  <a:pt x="4334345" y="961186"/>
                </a:lnTo>
                <a:lnTo>
                  <a:pt x="4333875" y="962304"/>
                </a:lnTo>
                <a:lnTo>
                  <a:pt x="4333875" y="964933"/>
                </a:lnTo>
                <a:lnTo>
                  <a:pt x="4334345" y="966050"/>
                </a:lnTo>
                <a:lnTo>
                  <a:pt x="4336199" y="967917"/>
                </a:lnTo>
                <a:lnTo>
                  <a:pt x="4337329" y="968375"/>
                </a:lnTo>
                <a:lnTo>
                  <a:pt x="4339958" y="968375"/>
                </a:lnTo>
                <a:lnTo>
                  <a:pt x="4341076" y="967917"/>
                </a:lnTo>
                <a:lnTo>
                  <a:pt x="4342943" y="966050"/>
                </a:lnTo>
                <a:lnTo>
                  <a:pt x="4343400" y="964933"/>
                </a:lnTo>
                <a:lnTo>
                  <a:pt x="4343400" y="962304"/>
                </a:lnTo>
                <a:close/>
              </a:path>
              <a:path w="5200650" h="1447800">
                <a:moveTo>
                  <a:pt x="4343400" y="482879"/>
                </a:moveTo>
                <a:lnTo>
                  <a:pt x="4342943" y="481761"/>
                </a:lnTo>
                <a:lnTo>
                  <a:pt x="4341076" y="479894"/>
                </a:lnTo>
                <a:lnTo>
                  <a:pt x="4339958" y="479425"/>
                </a:lnTo>
                <a:lnTo>
                  <a:pt x="4337329" y="479425"/>
                </a:lnTo>
                <a:lnTo>
                  <a:pt x="4336199" y="479894"/>
                </a:lnTo>
                <a:lnTo>
                  <a:pt x="4334345" y="481761"/>
                </a:lnTo>
                <a:lnTo>
                  <a:pt x="4333875" y="482879"/>
                </a:lnTo>
                <a:lnTo>
                  <a:pt x="4333875" y="485508"/>
                </a:lnTo>
                <a:lnTo>
                  <a:pt x="4334345" y="486625"/>
                </a:lnTo>
                <a:lnTo>
                  <a:pt x="4336199" y="488492"/>
                </a:lnTo>
                <a:lnTo>
                  <a:pt x="4337329" y="488950"/>
                </a:lnTo>
                <a:lnTo>
                  <a:pt x="4339958" y="488950"/>
                </a:lnTo>
                <a:lnTo>
                  <a:pt x="4341076" y="488492"/>
                </a:lnTo>
                <a:lnTo>
                  <a:pt x="4342943" y="486625"/>
                </a:lnTo>
                <a:lnTo>
                  <a:pt x="4343400" y="485508"/>
                </a:lnTo>
                <a:lnTo>
                  <a:pt x="4343400" y="482879"/>
                </a:lnTo>
                <a:close/>
              </a:path>
              <a:path w="5200650" h="1447800">
                <a:moveTo>
                  <a:pt x="4343400" y="3454"/>
                </a:moveTo>
                <a:lnTo>
                  <a:pt x="4342943" y="2336"/>
                </a:lnTo>
                <a:lnTo>
                  <a:pt x="4341076" y="469"/>
                </a:lnTo>
                <a:lnTo>
                  <a:pt x="4339958" y="0"/>
                </a:lnTo>
                <a:lnTo>
                  <a:pt x="4337329" y="0"/>
                </a:lnTo>
                <a:lnTo>
                  <a:pt x="4336199" y="469"/>
                </a:lnTo>
                <a:lnTo>
                  <a:pt x="4334345" y="2336"/>
                </a:lnTo>
                <a:lnTo>
                  <a:pt x="4333875" y="3454"/>
                </a:lnTo>
                <a:lnTo>
                  <a:pt x="4333875" y="6083"/>
                </a:lnTo>
                <a:lnTo>
                  <a:pt x="4334345" y="7200"/>
                </a:lnTo>
                <a:lnTo>
                  <a:pt x="4336199" y="9067"/>
                </a:lnTo>
                <a:lnTo>
                  <a:pt x="4337329" y="9525"/>
                </a:lnTo>
                <a:lnTo>
                  <a:pt x="4339958" y="9525"/>
                </a:lnTo>
                <a:lnTo>
                  <a:pt x="4341076" y="9067"/>
                </a:lnTo>
                <a:lnTo>
                  <a:pt x="4342943" y="7200"/>
                </a:lnTo>
                <a:lnTo>
                  <a:pt x="4343400" y="6083"/>
                </a:lnTo>
                <a:lnTo>
                  <a:pt x="4343400" y="3454"/>
                </a:lnTo>
                <a:close/>
              </a:path>
              <a:path w="5200650" h="1447800">
                <a:moveTo>
                  <a:pt x="4391025" y="1441729"/>
                </a:moveTo>
                <a:lnTo>
                  <a:pt x="4390568" y="1440611"/>
                </a:lnTo>
                <a:lnTo>
                  <a:pt x="4388701" y="1438744"/>
                </a:lnTo>
                <a:lnTo>
                  <a:pt x="4387583" y="1438275"/>
                </a:lnTo>
                <a:lnTo>
                  <a:pt x="4384954" y="1438275"/>
                </a:lnTo>
                <a:lnTo>
                  <a:pt x="4383824" y="1438744"/>
                </a:lnTo>
                <a:lnTo>
                  <a:pt x="4381970" y="1440611"/>
                </a:lnTo>
                <a:lnTo>
                  <a:pt x="4381500" y="1441729"/>
                </a:lnTo>
                <a:lnTo>
                  <a:pt x="4381500" y="1444358"/>
                </a:lnTo>
                <a:lnTo>
                  <a:pt x="4381970" y="1445475"/>
                </a:lnTo>
                <a:lnTo>
                  <a:pt x="4383824" y="1447342"/>
                </a:lnTo>
                <a:lnTo>
                  <a:pt x="4384954" y="1447800"/>
                </a:lnTo>
                <a:lnTo>
                  <a:pt x="4387583" y="1447800"/>
                </a:lnTo>
                <a:lnTo>
                  <a:pt x="4388701" y="1447342"/>
                </a:lnTo>
                <a:lnTo>
                  <a:pt x="4390568" y="1445475"/>
                </a:lnTo>
                <a:lnTo>
                  <a:pt x="4391025" y="1444358"/>
                </a:lnTo>
                <a:lnTo>
                  <a:pt x="4391025" y="1441729"/>
                </a:lnTo>
                <a:close/>
              </a:path>
              <a:path w="5200650" h="1447800">
                <a:moveTo>
                  <a:pt x="4391025" y="962304"/>
                </a:moveTo>
                <a:lnTo>
                  <a:pt x="4390568" y="961186"/>
                </a:lnTo>
                <a:lnTo>
                  <a:pt x="4388701" y="959319"/>
                </a:lnTo>
                <a:lnTo>
                  <a:pt x="4387583" y="958850"/>
                </a:lnTo>
                <a:lnTo>
                  <a:pt x="4384954" y="958850"/>
                </a:lnTo>
                <a:lnTo>
                  <a:pt x="4383824" y="959319"/>
                </a:lnTo>
                <a:lnTo>
                  <a:pt x="4381970" y="961186"/>
                </a:lnTo>
                <a:lnTo>
                  <a:pt x="4381500" y="962304"/>
                </a:lnTo>
                <a:lnTo>
                  <a:pt x="4381500" y="964933"/>
                </a:lnTo>
                <a:lnTo>
                  <a:pt x="4381970" y="966050"/>
                </a:lnTo>
                <a:lnTo>
                  <a:pt x="4383824" y="967917"/>
                </a:lnTo>
                <a:lnTo>
                  <a:pt x="4384954" y="968375"/>
                </a:lnTo>
                <a:lnTo>
                  <a:pt x="4387583" y="968375"/>
                </a:lnTo>
                <a:lnTo>
                  <a:pt x="4388701" y="967917"/>
                </a:lnTo>
                <a:lnTo>
                  <a:pt x="4390568" y="966050"/>
                </a:lnTo>
                <a:lnTo>
                  <a:pt x="4391025" y="964933"/>
                </a:lnTo>
                <a:lnTo>
                  <a:pt x="4391025" y="962304"/>
                </a:lnTo>
                <a:close/>
              </a:path>
              <a:path w="5200650" h="1447800">
                <a:moveTo>
                  <a:pt x="4391025" y="482879"/>
                </a:moveTo>
                <a:lnTo>
                  <a:pt x="4390568" y="481761"/>
                </a:lnTo>
                <a:lnTo>
                  <a:pt x="4388701" y="479894"/>
                </a:lnTo>
                <a:lnTo>
                  <a:pt x="4387583" y="479425"/>
                </a:lnTo>
                <a:lnTo>
                  <a:pt x="4384954" y="479425"/>
                </a:lnTo>
                <a:lnTo>
                  <a:pt x="4383824" y="479894"/>
                </a:lnTo>
                <a:lnTo>
                  <a:pt x="4381970" y="481761"/>
                </a:lnTo>
                <a:lnTo>
                  <a:pt x="4381500" y="482879"/>
                </a:lnTo>
                <a:lnTo>
                  <a:pt x="4381500" y="485508"/>
                </a:lnTo>
                <a:lnTo>
                  <a:pt x="4381970" y="486625"/>
                </a:lnTo>
                <a:lnTo>
                  <a:pt x="4383824" y="488492"/>
                </a:lnTo>
                <a:lnTo>
                  <a:pt x="4384954" y="488950"/>
                </a:lnTo>
                <a:lnTo>
                  <a:pt x="4387583" y="488950"/>
                </a:lnTo>
                <a:lnTo>
                  <a:pt x="4388701" y="488492"/>
                </a:lnTo>
                <a:lnTo>
                  <a:pt x="4390568" y="486625"/>
                </a:lnTo>
                <a:lnTo>
                  <a:pt x="4391025" y="485508"/>
                </a:lnTo>
                <a:lnTo>
                  <a:pt x="4391025" y="482879"/>
                </a:lnTo>
                <a:close/>
              </a:path>
              <a:path w="5200650" h="1447800">
                <a:moveTo>
                  <a:pt x="4391025" y="3454"/>
                </a:moveTo>
                <a:lnTo>
                  <a:pt x="4390568" y="2336"/>
                </a:lnTo>
                <a:lnTo>
                  <a:pt x="4388701" y="469"/>
                </a:lnTo>
                <a:lnTo>
                  <a:pt x="4387583" y="0"/>
                </a:lnTo>
                <a:lnTo>
                  <a:pt x="4384954" y="0"/>
                </a:lnTo>
                <a:lnTo>
                  <a:pt x="4383824" y="469"/>
                </a:lnTo>
                <a:lnTo>
                  <a:pt x="4381970" y="2336"/>
                </a:lnTo>
                <a:lnTo>
                  <a:pt x="4381500" y="3454"/>
                </a:lnTo>
                <a:lnTo>
                  <a:pt x="4381500" y="6083"/>
                </a:lnTo>
                <a:lnTo>
                  <a:pt x="4381970" y="7200"/>
                </a:lnTo>
                <a:lnTo>
                  <a:pt x="4383824" y="9067"/>
                </a:lnTo>
                <a:lnTo>
                  <a:pt x="4384954" y="9525"/>
                </a:lnTo>
                <a:lnTo>
                  <a:pt x="4387583" y="9525"/>
                </a:lnTo>
                <a:lnTo>
                  <a:pt x="4388701" y="9067"/>
                </a:lnTo>
                <a:lnTo>
                  <a:pt x="4390568" y="7200"/>
                </a:lnTo>
                <a:lnTo>
                  <a:pt x="4391025" y="6083"/>
                </a:lnTo>
                <a:lnTo>
                  <a:pt x="4391025" y="3454"/>
                </a:lnTo>
                <a:close/>
              </a:path>
              <a:path w="5200650" h="1447800">
                <a:moveTo>
                  <a:pt x="4438650" y="1441729"/>
                </a:moveTo>
                <a:lnTo>
                  <a:pt x="4438193" y="1440611"/>
                </a:lnTo>
                <a:lnTo>
                  <a:pt x="4436326" y="1438744"/>
                </a:lnTo>
                <a:lnTo>
                  <a:pt x="4435208" y="1438275"/>
                </a:lnTo>
                <a:lnTo>
                  <a:pt x="4432579" y="1438275"/>
                </a:lnTo>
                <a:lnTo>
                  <a:pt x="4431449" y="1438744"/>
                </a:lnTo>
                <a:lnTo>
                  <a:pt x="4429595" y="1440611"/>
                </a:lnTo>
                <a:lnTo>
                  <a:pt x="4429125" y="1441729"/>
                </a:lnTo>
                <a:lnTo>
                  <a:pt x="4429125" y="1444358"/>
                </a:lnTo>
                <a:lnTo>
                  <a:pt x="4429595" y="1445475"/>
                </a:lnTo>
                <a:lnTo>
                  <a:pt x="4431449" y="1447342"/>
                </a:lnTo>
                <a:lnTo>
                  <a:pt x="4432579" y="1447800"/>
                </a:lnTo>
                <a:lnTo>
                  <a:pt x="4435208" y="1447800"/>
                </a:lnTo>
                <a:lnTo>
                  <a:pt x="4436326" y="1447342"/>
                </a:lnTo>
                <a:lnTo>
                  <a:pt x="4438193" y="1445475"/>
                </a:lnTo>
                <a:lnTo>
                  <a:pt x="4438650" y="1444358"/>
                </a:lnTo>
                <a:lnTo>
                  <a:pt x="4438650" y="1441729"/>
                </a:lnTo>
                <a:close/>
              </a:path>
              <a:path w="5200650" h="1447800">
                <a:moveTo>
                  <a:pt x="4438650" y="962304"/>
                </a:moveTo>
                <a:lnTo>
                  <a:pt x="4438193" y="961186"/>
                </a:lnTo>
                <a:lnTo>
                  <a:pt x="4436326" y="959319"/>
                </a:lnTo>
                <a:lnTo>
                  <a:pt x="4435208" y="958850"/>
                </a:lnTo>
                <a:lnTo>
                  <a:pt x="4432579" y="958850"/>
                </a:lnTo>
                <a:lnTo>
                  <a:pt x="4431449" y="959319"/>
                </a:lnTo>
                <a:lnTo>
                  <a:pt x="4429595" y="961186"/>
                </a:lnTo>
                <a:lnTo>
                  <a:pt x="4429125" y="962304"/>
                </a:lnTo>
                <a:lnTo>
                  <a:pt x="4429125" y="964933"/>
                </a:lnTo>
                <a:lnTo>
                  <a:pt x="4429595" y="966050"/>
                </a:lnTo>
                <a:lnTo>
                  <a:pt x="4431449" y="967917"/>
                </a:lnTo>
                <a:lnTo>
                  <a:pt x="4432579" y="968375"/>
                </a:lnTo>
                <a:lnTo>
                  <a:pt x="4435208" y="968375"/>
                </a:lnTo>
                <a:lnTo>
                  <a:pt x="4436326" y="967917"/>
                </a:lnTo>
                <a:lnTo>
                  <a:pt x="4438193" y="966050"/>
                </a:lnTo>
                <a:lnTo>
                  <a:pt x="4438650" y="964933"/>
                </a:lnTo>
                <a:lnTo>
                  <a:pt x="4438650" y="962304"/>
                </a:lnTo>
                <a:close/>
              </a:path>
              <a:path w="5200650" h="1447800">
                <a:moveTo>
                  <a:pt x="4438650" y="482879"/>
                </a:moveTo>
                <a:lnTo>
                  <a:pt x="4438193" y="481761"/>
                </a:lnTo>
                <a:lnTo>
                  <a:pt x="4436326" y="479894"/>
                </a:lnTo>
                <a:lnTo>
                  <a:pt x="4435208" y="479425"/>
                </a:lnTo>
                <a:lnTo>
                  <a:pt x="4432579" y="479425"/>
                </a:lnTo>
                <a:lnTo>
                  <a:pt x="4431449" y="479894"/>
                </a:lnTo>
                <a:lnTo>
                  <a:pt x="4429595" y="481761"/>
                </a:lnTo>
                <a:lnTo>
                  <a:pt x="4429125" y="482879"/>
                </a:lnTo>
                <a:lnTo>
                  <a:pt x="4429125" y="485508"/>
                </a:lnTo>
                <a:lnTo>
                  <a:pt x="4429595" y="486625"/>
                </a:lnTo>
                <a:lnTo>
                  <a:pt x="4431449" y="488492"/>
                </a:lnTo>
                <a:lnTo>
                  <a:pt x="4432579" y="488950"/>
                </a:lnTo>
                <a:lnTo>
                  <a:pt x="4435208" y="488950"/>
                </a:lnTo>
                <a:lnTo>
                  <a:pt x="4436326" y="488492"/>
                </a:lnTo>
                <a:lnTo>
                  <a:pt x="4438193" y="486625"/>
                </a:lnTo>
                <a:lnTo>
                  <a:pt x="4438650" y="485508"/>
                </a:lnTo>
                <a:lnTo>
                  <a:pt x="4438650" y="482879"/>
                </a:lnTo>
                <a:close/>
              </a:path>
              <a:path w="5200650" h="1447800">
                <a:moveTo>
                  <a:pt x="4438650" y="3454"/>
                </a:moveTo>
                <a:lnTo>
                  <a:pt x="4438193" y="2336"/>
                </a:lnTo>
                <a:lnTo>
                  <a:pt x="4436326" y="469"/>
                </a:lnTo>
                <a:lnTo>
                  <a:pt x="4435208" y="0"/>
                </a:lnTo>
                <a:lnTo>
                  <a:pt x="4432579" y="0"/>
                </a:lnTo>
                <a:lnTo>
                  <a:pt x="4431449" y="469"/>
                </a:lnTo>
                <a:lnTo>
                  <a:pt x="4429595" y="2336"/>
                </a:lnTo>
                <a:lnTo>
                  <a:pt x="4429125" y="3454"/>
                </a:lnTo>
                <a:lnTo>
                  <a:pt x="4429125" y="6083"/>
                </a:lnTo>
                <a:lnTo>
                  <a:pt x="4429595" y="7200"/>
                </a:lnTo>
                <a:lnTo>
                  <a:pt x="4431449" y="9067"/>
                </a:lnTo>
                <a:lnTo>
                  <a:pt x="4432579" y="9525"/>
                </a:lnTo>
                <a:lnTo>
                  <a:pt x="4435208" y="9525"/>
                </a:lnTo>
                <a:lnTo>
                  <a:pt x="4436326" y="9067"/>
                </a:lnTo>
                <a:lnTo>
                  <a:pt x="4438193" y="7200"/>
                </a:lnTo>
                <a:lnTo>
                  <a:pt x="4438650" y="6083"/>
                </a:lnTo>
                <a:lnTo>
                  <a:pt x="4438650" y="3454"/>
                </a:lnTo>
                <a:close/>
              </a:path>
              <a:path w="5200650" h="1447800">
                <a:moveTo>
                  <a:pt x="4486275" y="1441729"/>
                </a:moveTo>
                <a:lnTo>
                  <a:pt x="4485818" y="1440611"/>
                </a:lnTo>
                <a:lnTo>
                  <a:pt x="4483951" y="1438744"/>
                </a:lnTo>
                <a:lnTo>
                  <a:pt x="4482833" y="1438275"/>
                </a:lnTo>
                <a:lnTo>
                  <a:pt x="4480204" y="1438275"/>
                </a:lnTo>
                <a:lnTo>
                  <a:pt x="4479087" y="1438744"/>
                </a:lnTo>
                <a:lnTo>
                  <a:pt x="4477220" y="1440611"/>
                </a:lnTo>
                <a:lnTo>
                  <a:pt x="4476750" y="1441729"/>
                </a:lnTo>
                <a:lnTo>
                  <a:pt x="4476750" y="1444358"/>
                </a:lnTo>
                <a:lnTo>
                  <a:pt x="4477220" y="1445475"/>
                </a:lnTo>
                <a:lnTo>
                  <a:pt x="4479087" y="1447342"/>
                </a:lnTo>
                <a:lnTo>
                  <a:pt x="4480204" y="1447800"/>
                </a:lnTo>
                <a:lnTo>
                  <a:pt x="4482833" y="1447800"/>
                </a:lnTo>
                <a:lnTo>
                  <a:pt x="4483951" y="1447342"/>
                </a:lnTo>
                <a:lnTo>
                  <a:pt x="4485818" y="1445475"/>
                </a:lnTo>
                <a:lnTo>
                  <a:pt x="4486275" y="1444358"/>
                </a:lnTo>
                <a:lnTo>
                  <a:pt x="4486275" y="1441729"/>
                </a:lnTo>
                <a:close/>
              </a:path>
              <a:path w="5200650" h="1447800">
                <a:moveTo>
                  <a:pt x="4486275" y="962304"/>
                </a:moveTo>
                <a:lnTo>
                  <a:pt x="4485818" y="961186"/>
                </a:lnTo>
                <a:lnTo>
                  <a:pt x="4483951" y="959319"/>
                </a:lnTo>
                <a:lnTo>
                  <a:pt x="4482833" y="958850"/>
                </a:lnTo>
                <a:lnTo>
                  <a:pt x="4480204" y="958850"/>
                </a:lnTo>
                <a:lnTo>
                  <a:pt x="4479087" y="959319"/>
                </a:lnTo>
                <a:lnTo>
                  <a:pt x="4477220" y="961186"/>
                </a:lnTo>
                <a:lnTo>
                  <a:pt x="4476750" y="962304"/>
                </a:lnTo>
                <a:lnTo>
                  <a:pt x="4476750" y="964933"/>
                </a:lnTo>
                <a:lnTo>
                  <a:pt x="4477220" y="966050"/>
                </a:lnTo>
                <a:lnTo>
                  <a:pt x="4479087" y="967917"/>
                </a:lnTo>
                <a:lnTo>
                  <a:pt x="4480204" y="968375"/>
                </a:lnTo>
                <a:lnTo>
                  <a:pt x="4482833" y="968375"/>
                </a:lnTo>
                <a:lnTo>
                  <a:pt x="4483951" y="967917"/>
                </a:lnTo>
                <a:lnTo>
                  <a:pt x="4485818" y="966050"/>
                </a:lnTo>
                <a:lnTo>
                  <a:pt x="4486275" y="964933"/>
                </a:lnTo>
                <a:lnTo>
                  <a:pt x="4486275" y="962304"/>
                </a:lnTo>
                <a:close/>
              </a:path>
              <a:path w="5200650" h="1447800">
                <a:moveTo>
                  <a:pt x="4486275" y="482879"/>
                </a:moveTo>
                <a:lnTo>
                  <a:pt x="4485818" y="481761"/>
                </a:lnTo>
                <a:lnTo>
                  <a:pt x="4483951" y="479894"/>
                </a:lnTo>
                <a:lnTo>
                  <a:pt x="4482833" y="479425"/>
                </a:lnTo>
                <a:lnTo>
                  <a:pt x="4480204" y="479425"/>
                </a:lnTo>
                <a:lnTo>
                  <a:pt x="4479087" y="479894"/>
                </a:lnTo>
                <a:lnTo>
                  <a:pt x="4477220" y="481761"/>
                </a:lnTo>
                <a:lnTo>
                  <a:pt x="4476750" y="482879"/>
                </a:lnTo>
                <a:lnTo>
                  <a:pt x="4476750" y="485508"/>
                </a:lnTo>
                <a:lnTo>
                  <a:pt x="4477220" y="486625"/>
                </a:lnTo>
                <a:lnTo>
                  <a:pt x="4479087" y="488492"/>
                </a:lnTo>
                <a:lnTo>
                  <a:pt x="4480204" y="488950"/>
                </a:lnTo>
                <a:lnTo>
                  <a:pt x="4482833" y="488950"/>
                </a:lnTo>
                <a:lnTo>
                  <a:pt x="4483951" y="488492"/>
                </a:lnTo>
                <a:lnTo>
                  <a:pt x="4485818" y="486625"/>
                </a:lnTo>
                <a:lnTo>
                  <a:pt x="4486275" y="485508"/>
                </a:lnTo>
                <a:lnTo>
                  <a:pt x="4486275" y="482879"/>
                </a:lnTo>
                <a:close/>
              </a:path>
              <a:path w="5200650" h="1447800">
                <a:moveTo>
                  <a:pt x="4486275" y="3454"/>
                </a:moveTo>
                <a:lnTo>
                  <a:pt x="4485818" y="2336"/>
                </a:lnTo>
                <a:lnTo>
                  <a:pt x="4483951" y="469"/>
                </a:lnTo>
                <a:lnTo>
                  <a:pt x="4482833" y="0"/>
                </a:lnTo>
                <a:lnTo>
                  <a:pt x="4480204" y="0"/>
                </a:lnTo>
                <a:lnTo>
                  <a:pt x="4479087" y="469"/>
                </a:lnTo>
                <a:lnTo>
                  <a:pt x="4477220" y="2336"/>
                </a:lnTo>
                <a:lnTo>
                  <a:pt x="4476750" y="3454"/>
                </a:lnTo>
                <a:lnTo>
                  <a:pt x="4476750" y="6083"/>
                </a:lnTo>
                <a:lnTo>
                  <a:pt x="4477220" y="7200"/>
                </a:lnTo>
                <a:lnTo>
                  <a:pt x="4479087" y="9067"/>
                </a:lnTo>
                <a:lnTo>
                  <a:pt x="4480204" y="9525"/>
                </a:lnTo>
                <a:lnTo>
                  <a:pt x="4482833" y="9525"/>
                </a:lnTo>
                <a:lnTo>
                  <a:pt x="4483951" y="9067"/>
                </a:lnTo>
                <a:lnTo>
                  <a:pt x="4485818" y="7200"/>
                </a:lnTo>
                <a:lnTo>
                  <a:pt x="4486275" y="6083"/>
                </a:lnTo>
                <a:lnTo>
                  <a:pt x="4486275" y="3454"/>
                </a:lnTo>
                <a:close/>
              </a:path>
              <a:path w="5200650" h="1447800">
                <a:moveTo>
                  <a:pt x="4533900" y="1441729"/>
                </a:moveTo>
                <a:lnTo>
                  <a:pt x="4533443" y="1440611"/>
                </a:lnTo>
                <a:lnTo>
                  <a:pt x="4531576" y="1438744"/>
                </a:lnTo>
                <a:lnTo>
                  <a:pt x="4530458" y="1438275"/>
                </a:lnTo>
                <a:lnTo>
                  <a:pt x="4527829" y="1438275"/>
                </a:lnTo>
                <a:lnTo>
                  <a:pt x="4526712" y="1438744"/>
                </a:lnTo>
                <a:lnTo>
                  <a:pt x="4524845" y="1440611"/>
                </a:lnTo>
                <a:lnTo>
                  <a:pt x="4524375" y="1441729"/>
                </a:lnTo>
                <a:lnTo>
                  <a:pt x="4524375" y="1444358"/>
                </a:lnTo>
                <a:lnTo>
                  <a:pt x="4524845" y="1445475"/>
                </a:lnTo>
                <a:lnTo>
                  <a:pt x="4526712" y="1447342"/>
                </a:lnTo>
                <a:lnTo>
                  <a:pt x="4527829" y="1447800"/>
                </a:lnTo>
                <a:lnTo>
                  <a:pt x="4530458" y="1447800"/>
                </a:lnTo>
                <a:lnTo>
                  <a:pt x="4531576" y="1447342"/>
                </a:lnTo>
                <a:lnTo>
                  <a:pt x="4533443" y="1445475"/>
                </a:lnTo>
                <a:lnTo>
                  <a:pt x="4533900" y="1444358"/>
                </a:lnTo>
                <a:lnTo>
                  <a:pt x="4533900" y="1441729"/>
                </a:lnTo>
                <a:close/>
              </a:path>
              <a:path w="5200650" h="1447800">
                <a:moveTo>
                  <a:pt x="4533900" y="962304"/>
                </a:moveTo>
                <a:lnTo>
                  <a:pt x="4533443" y="961186"/>
                </a:lnTo>
                <a:lnTo>
                  <a:pt x="4531576" y="959319"/>
                </a:lnTo>
                <a:lnTo>
                  <a:pt x="4530458" y="958850"/>
                </a:lnTo>
                <a:lnTo>
                  <a:pt x="4527829" y="958850"/>
                </a:lnTo>
                <a:lnTo>
                  <a:pt x="4526712" y="959319"/>
                </a:lnTo>
                <a:lnTo>
                  <a:pt x="4524845" y="961186"/>
                </a:lnTo>
                <a:lnTo>
                  <a:pt x="4524375" y="962304"/>
                </a:lnTo>
                <a:lnTo>
                  <a:pt x="4524375" y="964933"/>
                </a:lnTo>
                <a:lnTo>
                  <a:pt x="4524845" y="966050"/>
                </a:lnTo>
                <a:lnTo>
                  <a:pt x="4526712" y="967917"/>
                </a:lnTo>
                <a:lnTo>
                  <a:pt x="4527829" y="968375"/>
                </a:lnTo>
                <a:lnTo>
                  <a:pt x="4530458" y="968375"/>
                </a:lnTo>
                <a:lnTo>
                  <a:pt x="4531576" y="967917"/>
                </a:lnTo>
                <a:lnTo>
                  <a:pt x="4533443" y="966050"/>
                </a:lnTo>
                <a:lnTo>
                  <a:pt x="4533900" y="964933"/>
                </a:lnTo>
                <a:lnTo>
                  <a:pt x="4533900" y="962304"/>
                </a:lnTo>
                <a:close/>
              </a:path>
              <a:path w="5200650" h="1447800">
                <a:moveTo>
                  <a:pt x="4533900" y="482879"/>
                </a:moveTo>
                <a:lnTo>
                  <a:pt x="4533443" y="481761"/>
                </a:lnTo>
                <a:lnTo>
                  <a:pt x="4531576" y="479894"/>
                </a:lnTo>
                <a:lnTo>
                  <a:pt x="4530458" y="479425"/>
                </a:lnTo>
                <a:lnTo>
                  <a:pt x="4527829" y="479425"/>
                </a:lnTo>
                <a:lnTo>
                  <a:pt x="4526712" y="479894"/>
                </a:lnTo>
                <a:lnTo>
                  <a:pt x="4524845" y="481761"/>
                </a:lnTo>
                <a:lnTo>
                  <a:pt x="4524375" y="482879"/>
                </a:lnTo>
                <a:lnTo>
                  <a:pt x="4524375" y="485508"/>
                </a:lnTo>
                <a:lnTo>
                  <a:pt x="4524845" y="486625"/>
                </a:lnTo>
                <a:lnTo>
                  <a:pt x="4526712" y="488492"/>
                </a:lnTo>
                <a:lnTo>
                  <a:pt x="4527829" y="488950"/>
                </a:lnTo>
                <a:lnTo>
                  <a:pt x="4530458" y="488950"/>
                </a:lnTo>
                <a:lnTo>
                  <a:pt x="4531576" y="488492"/>
                </a:lnTo>
                <a:lnTo>
                  <a:pt x="4533443" y="486625"/>
                </a:lnTo>
                <a:lnTo>
                  <a:pt x="4533900" y="485508"/>
                </a:lnTo>
                <a:lnTo>
                  <a:pt x="4533900" y="482879"/>
                </a:lnTo>
                <a:close/>
              </a:path>
              <a:path w="5200650" h="1447800">
                <a:moveTo>
                  <a:pt x="4533900" y="3454"/>
                </a:moveTo>
                <a:lnTo>
                  <a:pt x="4533443" y="2336"/>
                </a:lnTo>
                <a:lnTo>
                  <a:pt x="4531576" y="469"/>
                </a:lnTo>
                <a:lnTo>
                  <a:pt x="4530458" y="0"/>
                </a:lnTo>
                <a:lnTo>
                  <a:pt x="4527829" y="0"/>
                </a:lnTo>
                <a:lnTo>
                  <a:pt x="4526712" y="469"/>
                </a:lnTo>
                <a:lnTo>
                  <a:pt x="4524845" y="2336"/>
                </a:lnTo>
                <a:lnTo>
                  <a:pt x="4524375" y="3454"/>
                </a:lnTo>
                <a:lnTo>
                  <a:pt x="4524375" y="6083"/>
                </a:lnTo>
                <a:lnTo>
                  <a:pt x="4524845" y="7200"/>
                </a:lnTo>
                <a:lnTo>
                  <a:pt x="4526712" y="9067"/>
                </a:lnTo>
                <a:lnTo>
                  <a:pt x="4527829" y="9525"/>
                </a:lnTo>
                <a:lnTo>
                  <a:pt x="4530458" y="9525"/>
                </a:lnTo>
                <a:lnTo>
                  <a:pt x="4531576" y="9067"/>
                </a:lnTo>
                <a:lnTo>
                  <a:pt x="4533443" y="7200"/>
                </a:lnTo>
                <a:lnTo>
                  <a:pt x="4533900" y="6083"/>
                </a:lnTo>
                <a:lnTo>
                  <a:pt x="4533900" y="3454"/>
                </a:lnTo>
                <a:close/>
              </a:path>
              <a:path w="5200650" h="1447800">
                <a:moveTo>
                  <a:pt x="4581525" y="1441729"/>
                </a:moveTo>
                <a:lnTo>
                  <a:pt x="4581068" y="1440611"/>
                </a:lnTo>
                <a:lnTo>
                  <a:pt x="4579201" y="1438744"/>
                </a:lnTo>
                <a:lnTo>
                  <a:pt x="4578083" y="1438275"/>
                </a:lnTo>
                <a:lnTo>
                  <a:pt x="4575454" y="1438275"/>
                </a:lnTo>
                <a:lnTo>
                  <a:pt x="4574337" y="1438744"/>
                </a:lnTo>
                <a:lnTo>
                  <a:pt x="4572470" y="1440611"/>
                </a:lnTo>
                <a:lnTo>
                  <a:pt x="4572000" y="1441729"/>
                </a:lnTo>
                <a:lnTo>
                  <a:pt x="4572000" y="1444358"/>
                </a:lnTo>
                <a:lnTo>
                  <a:pt x="4572470" y="1445475"/>
                </a:lnTo>
                <a:lnTo>
                  <a:pt x="4574337" y="1447342"/>
                </a:lnTo>
                <a:lnTo>
                  <a:pt x="4575454" y="1447800"/>
                </a:lnTo>
                <a:lnTo>
                  <a:pt x="4578083" y="1447800"/>
                </a:lnTo>
                <a:lnTo>
                  <a:pt x="4579201" y="1447342"/>
                </a:lnTo>
                <a:lnTo>
                  <a:pt x="4581068" y="1445475"/>
                </a:lnTo>
                <a:lnTo>
                  <a:pt x="4581525" y="1444358"/>
                </a:lnTo>
                <a:lnTo>
                  <a:pt x="4581525" y="1441729"/>
                </a:lnTo>
                <a:close/>
              </a:path>
              <a:path w="5200650" h="1447800">
                <a:moveTo>
                  <a:pt x="4581525" y="962304"/>
                </a:moveTo>
                <a:lnTo>
                  <a:pt x="4581068" y="961186"/>
                </a:lnTo>
                <a:lnTo>
                  <a:pt x="4579201" y="959319"/>
                </a:lnTo>
                <a:lnTo>
                  <a:pt x="4578083" y="958850"/>
                </a:lnTo>
                <a:lnTo>
                  <a:pt x="4575454" y="958850"/>
                </a:lnTo>
                <a:lnTo>
                  <a:pt x="4574337" y="959319"/>
                </a:lnTo>
                <a:lnTo>
                  <a:pt x="4572470" y="961186"/>
                </a:lnTo>
                <a:lnTo>
                  <a:pt x="4572000" y="962304"/>
                </a:lnTo>
                <a:lnTo>
                  <a:pt x="4572000" y="964933"/>
                </a:lnTo>
                <a:lnTo>
                  <a:pt x="4572470" y="966050"/>
                </a:lnTo>
                <a:lnTo>
                  <a:pt x="4574337" y="967917"/>
                </a:lnTo>
                <a:lnTo>
                  <a:pt x="4575454" y="968375"/>
                </a:lnTo>
                <a:lnTo>
                  <a:pt x="4578083" y="968375"/>
                </a:lnTo>
                <a:lnTo>
                  <a:pt x="4579201" y="967917"/>
                </a:lnTo>
                <a:lnTo>
                  <a:pt x="4581068" y="966050"/>
                </a:lnTo>
                <a:lnTo>
                  <a:pt x="4581525" y="964933"/>
                </a:lnTo>
                <a:lnTo>
                  <a:pt x="4581525" y="962304"/>
                </a:lnTo>
                <a:close/>
              </a:path>
              <a:path w="5200650" h="1447800">
                <a:moveTo>
                  <a:pt x="4581525" y="482879"/>
                </a:moveTo>
                <a:lnTo>
                  <a:pt x="4581068" y="481761"/>
                </a:lnTo>
                <a:lnTo>
                  <a:pt x="4579201" y="479894"/>
                </a:lnTo>
                <a:lnTo>
                  <a:pt x="4578083" y="479425"/>
                </a:lnTo>
                <a:lnTo>
                  <a:pt x="4575454" y="479425"/>
                </a:lnTo>
                <a:lnTo>
                  <a:pt x="4574337" y="479894"/>
                </a:lnTo>
                <a:lnTo>
                  <a:pt x="4572470" y="481761"/>
                </a:lnTo>
                <a:lnTo>
                  <a:pt x="4572000" y="482879"/>
                </a:lnTo>
                <a:lnTo>
                  <a:pt x="4572000" y="485508"/>
                </a:lnTo>
                <a:lnTo>
                  <a:pt x="4572470" y="486625"/>
                </a:lnTo>
                <a:lnTo>
                  <a:pt x="4574337" y="488492"/>
                </a:lnTo>
                <a:lnTo>
                  <a:pt x="4575454" y="488950"/>
                </a:lnTo>
                <a:lnTo>
                  <a:pt x="4578083" y="488950"/>
                </a:lnTo>
                <a:lnTo>
                  <a:pt x="4579201" y="488492"/>
                </a:lnTo>
                <a:lnTo>
                  <a:pt x="4581068" y="486625"/>
                </a:lnTo>
                <a:lnTo>
                  <a:pt x="4581525" y="485508"/>
                </a:lnTo>
                <a:lnTo>
                  <a:pt x="4581525" y="482879"/>
                </a:lnTo>
                <a:close/>
              </a:path>
              <a:path w="5200650" h="1447800">
                <a:moveTo>
                  <a:pt x="4581525" y="3454"/>
                </a:moveTo>
                <a:lnTo>
                  <a:pt x="4581068" y="2336"/>
                </a:lnTo>
                <a:lnTo>
                  <a:pt x="4579201" y="469"/>
                </a:lnTo>
                <a:lnTo>
                  <a:pt x="4578083" y="0"/>
                </a:lnTo>
                <a:lnTo>
                  <a:pt x="4575454" y="0"/>
                </a:lnTo>
                <a:lnTo>
                  <a:pt x="4574337" y="469"/>
                </a:lnTo>
                <a:lnTo>
                  <a:pt x="4572470" y="2336"/>
                </a:lnTo>
                <a:lnTo>
                  <a:pt x="4572000" y="3454"/>
                </a:lnTo>
                <a:lnTo>
                  <a:pt x="4572000" y="6083"/>
                </a:lnTo>
                <a:lnTo>
                  <a:pt x="4572470" y="7200"/>
                </a:lnTo>
                <a:lnTo>
                  <a:pt x="4574337" y="9067"/>
                </a:lnTo>
                <a:lnTo>
                  <a:pt x="4575454" y="9525"/>
                </a:lnTo>
                <a:lnTo>
                  <a:pt x="4578083" y="9525"/>
                </a:lnTo>
                <a:lnTo>
                  <a:pt x="4579201" y="9067"/>
                </a:lnTo>
                <a:lnTo>
                  <a:pt x="4581068" y="7200"/>
                </a:lnTo>
                <a:lnTo>
                  <a:pt x="4581525" y="6083"/>
                </a:lnTo>
                <a:lnTo>
                  <a:pt x="4581525" y="3454"/>
                </a:lnTo>
                <a:close/>
              </a:path>
              <a:path w="5200650" h="1447800">
                <a:moveTo>
                  <a:pt x="4629150" y="1441729"/>
                </a:moveTo>
                <a:lnTo>
                  <a:pt x="4628693" y="1440611"/>
                </a:lnTo>
                <a:lnTo>
                  <a:pt x="4626826" y="1438744"/>
                </a:lnTo>
                <a:lnTo>
                  <a:pt x="4625708" y="1438275"/>
                </a:lnTo>
                <a:lnTo>
                  <a:pt x="4623079" y="1438275"/>
                </a:lnTo>
                <a:lnTo>
                  <a:pt x="4621962" y="1438744"/>
                </a:lnTo>
                <a:lnTo>
                  <a:pt x="4620095" y="1440611"/>
                </a:lnTo>
                <a:lnTo>
                  <a:pt x="4619625" y="1441729"/>
                </a:lnTo>
                <a:lnTo>
                  <a:pt x="4619625" y="1444358"/>
                </a:lnTo>
                <a:lnTo>
                  <a:pt x="4620095" y="1445475"/>
                </a:lnTo>
                <a:lnTo>
                  <a:pt x="4621962" y="1447342"/>
                </a:lnTo>
                <a:lnTo>
                  <a:pt x="4623079" y="1447800"/>
                </a:lnTo>
                <a:lnTo>
                  <a:pt x="4625708" y="1447800"/>
                </a:lnTo>
                <a:lnTo>
                  <a:pt x="4626826" y="1447342"/>
                </a:lnTo>
                <a:lnTo>
                  <a:pt x="4628693" y="1445475"/>
                </a:lnTo>
                <a:lnTo>
                  <a:pt x="4629150" y="1444358"/>
                </a:lnTo>
                <a:lnTo>
                  <a:pt x="4629150" y="1441729"/>
                </a:lnTo>
                <a:close/>
              </a:path>
              <a:path w="5200650" h="1447800">
                <a:moveTo>
                  <a:pt x="4629150" y="962304"/>
                </a:moveTo>
                <a:lnTo>
                  <a:pt x="4628693" y="961186"/>
                </a:lnTo>
                <a:lnTo>
                  <a:pt x="4626826" y="959319"/>
                </a:lnTo>
                <a:lnTo>
                  <a:pt x="4625708" y="958850"/>
                </a:lnTo>
                <a:lnTo>
                  <a:pt x="4623079" y="958850"/>
                </a:lnTo>
                <a:lnTo>
                  <a:pt x="4621962" y="959319"/>
                </a:lnTo>
                <a:lnTo>
                  <a:pt x="4620095" y="961186"/>
                </a:lnTo>
                <a:lnTo>
                  <a:pt x="4619625" y="962304"/>
                </a:lnTo>
                <a:lnTo>
                  <a:pt x="4619625" y="964933"/>
                </a:lnTo>
                <a:lnTo>
                  <a:pt x="4620095" y="966050"/>
                </a:lnTo>
                <a:lnTo>
                  <a:pt x="4621962" y="967917"/>
                </a:lnTo>
                <a:lnTo>
                  <a:pt x="4623079" y="968375"/>
                </a:lnTo>
                <a:lnTo>
                  <a:pt x="4625708" y="968375"/>
                </a:lnTo>
                <a:lnTo>
                  <a:pt x="4626826" y="967917"/>
                </a:lnTo>
                <a:lnTo>
                  <a:pt x="4628693" y="966050"/>
                </a:lnTo>
                <a:lnTo>
                  <a:pt x="4629150" y="964933"/>
                </a:lnTo>
                <a:lnTo>
                  <a:pt x="4629150" y="962304"/>
                </a:lnTo>
                <a:close/>
              </a:path>
              <a:path w="5200650" h="1447800">
                <a:moveTo>
                  <a:pt x="4629150" y="482879"/>
                </a:moveTo>
                <a:lnTo>
                  <a:pt x="4628693" y="481761"/>
                </a:lnTo>
                <a:lnTo>
                  <a:pt x="4626826" y="479894"/>
                </a:lnTo>
                <a:lnTo>
                  <a:pt x="4625708" y="479425"/>
                </a:lnTo>
                <a:lnTo>
                  <a:pt x="4623079" y="479425"/>
                </a:lnTo>
                <a:lnTo>
                  <a:pt x="4621962" y="479894"/>
                </a:lnTo>
                <a:lnTo>
                  <a:pt x="4620095" y="481761"/>
                </a:lnTo>
                <a:lnTo>
                  <a:pt x="4619625" y="482879"/>
                </a:lnTo>
                <a:lnTo>
                  <a:pt x="4619625" y="485508"/>
                </a:lnTo>
                <a:lnTo>
                  <a:pt x="4620095" y="486625"/>
                </a:lnTo>
                <a:lnTo>
                  <a:pt x="4621962" y="488492"/>
                </a:lnTo>
                <a:lnTo>
                  <a:pt x="4623079" y="488950"/>
                </a:lnTo>
                <a:lnTo>
                  <a:pt x="4625708" y="488950"/>
                </a:lnTo>
                <a:lnTo>
                  <a:pt x="4626826" y="488492"/>
                </a:lnTo>
                <a:lnTo>
                  <a:pt x="4628693" y="486625"/>
                </a:lnTo>
                <a:lnTo>
                  <a:pt x="4629150" y="485508"/>
                </a:lnTo>
                <a:lnTo>
                  <a:pt x="4629150" y="482879"/>
                </a:lnTo>
                <a:close/>
              </a:path>
              <a:path w="5200650" h="1447800">
                <a:moveTo>
                  <a:pt x="4629150" y="3454"/>
                </a:moveTo>
                <a:lnTo>
                  <a:pt x="4628693" y="2336"/>
                </a:lnTo>
                <a:lnTo>
                  <a:pt x="4626826" y="469"/>
                </a:lnTo>
                <a:lnTo>
                  <a:pt x="4625708" y="0"/>
                </a:lnTo>
                <a:lnTo>
                  <a:pt x="4623079" y="0"/>
                </a:lnTo>
                <a:lnTo>
                  <a:pt x="4621962" y="469"/>
                </a:lnTo>
                <a:lnTo>
                  <a:pt x="4620095" y="2336"/>
                </a:lnTo>
                <a:lnTo>
                  <a:pt x="4619625" y="3454"/>
                </a:lnTo>
                <a:lnTo>
                  <a:pt x="4619625" y="6083"/>
                </a:lnTo>
                <a:lnTo>
                  <a:pt x="4620095" y="7200"/>
                </a:lnTo>
                <a:lnTo>
                  <a:pt x="4621962" y="9067"/>
                </a:lnTo>
                <a:lnTo>
                  <a:pt x="4623079" y="9525"/>
                </a:lnTo>
                <a:lnTo>
                  <a:pt x="4625708" y="9525"/>
                </a:lnTo>
                <a:lnTo>
                  <a:pt x="4626826" y="9067"/>
                </a:lnTo>
                <a:lnTo>
                  <a:pt x="4628693" y="7200"/>
                </a:lnTo>
                <a:lnTo>
                  <a:pt x="4629150" y="6083"/>
                </a:lnTo>
                <a:lnTo>
                  <a:pt x="4629150" y="3454"/>
                </a:lnTo>
                <a:close/>
              </a:path>
              <a:path w="5200650" h="1447800">
                <a:moveTo>
                  <a:pt x="4676775" y="1441729"/>
                </a:moveTo>
                <a:lnTo>
                  <a:pt x="4676318" y="1440611"/>
                </a:lnTo>
                <a:lnTo>
                  <a:pt x="4674451" y="1438744"/>
                </a:lnTo>
                <a:lnTo>
                  <a:pt x="4673333" y="1438275"/>
                </a:lnTo>
                <a:lnTo>
                  <a:pt x="4670704" y="1438275"/>
                </a:lnTo>
                <a:lnTo>
                  <a:pt x="4669587" y="1438744"/>
                </a:lnTo>
                <a:lnTo>
                  <a:pt x="4667720" y="1440611"/>
                </a:lnTo>
                <a:lnTo>
                  <a:pt x="4667250" y="1441729"/>
                </a:lnTo>
                <a:lnTo>
                  <a:pt x="4667250" y="1444358"/>
                </a:lnTo>
                <a:lnTo>
                  <a:pt x="4667720" y="1445475"/>
                </a:lnTo>
                <a:lnTo>
                  <a:pt x="4669587" y="1447342"/>
                </a:lnTo>
                <a:lnTo>
                  <a:pt x="4670704" y="1447800"/>
                </a:lnTo>
                <a:lnTo>
                  <a:pt x="4673333" y="1447800"/>
                </a:lnTo>
                <a:lnTo>
                  <a:pt x="4674451" y="1447342"/>
                </a:lnTo>
                <a:lnTo>
                  <a:pt x="4676318" y="1445475"/>
                </a:lnTo>
                <a:lnTo>
                  <a:pt x="4676775" y="1444358"/>
                </a:lnTo>
                <a:lnTo>
                  <a:pt x="4676775" y="1441729"/>
                </a:lnTo>
                <a:close/>
              </a:path>
              <a:path w="5200650" h="1447800">
                <a:moveTo>
                  <a:pt x="4676775" y="962304"/>
                </a:moveTo>
                <a:lnTo>
                  <a:pt x="4676318" y="961186"/>
                </a:lnTo>
                <a:lnTo>
                  <a:pt x="4674451" y="959319"/>
                </a:lnTo>
                <a:lnTo>
                  <a:pt x="4673333" y="958850"/>
                </a:lnTo>
                <a:lnTo>
                  <a:pt x="4670704" y="958850"/>
                </a:lnTo>
                <a:lnTo>
                  <a:pt x="4669587" y="959319"/>
                </a:lnTo>
                <a:lnTo>
                  <a:pt x="4667720" y="961186"/>
                </a:lnTo>
                <a:lnTo>
                  <a:pt x="4667250" y="962304"/>
                </a:lnTo>
                <a:lnTo>
                  <a:pt x="4667250" y="964933"/>
                </a:lnTo>
                <a:lnTo>
                  <a:pt x="4667720" y="966050"/>
                </a:lnTo>
                <a:lnTo>
                  <a:pt x="4669587" y="967917"/>
                </a:lnTo>
                <a:lnTo>
                  <a:pt x="4670704" y="968375"/>
                </a:lnTo>
                <a:lnTo>
                  <a:pt x="4673333" y="968375"/>
                </a:lnTo>
                <a:lnTo>
                  <a:pt x="4674451" y="967917"/>
                </a:lnTo>
                <a:lnTo>
                  <a:pt x="4676318" y="966050"/>
                </a:lnTo>
                <a:lnTo>
                  <a:pt x="4676775" y="964933"/>
                </a:lnTo>
                <a:lnTo>
                  <a:pt x="4676775" y="962304"/>
                </a:lnTo>
                <a:close/>
              </a:path>
              <a:path w="5200650" h="1447800">
                <a:moveTo>
                  <a:pt x="4676775" y="482879"/>
                </a:moveTo>
                <a:lnTo>
                  <a:pt x="4676318" y="481761"/>
                </a:lnTo>
                <a:lnTo>
                  <a:pt x="4674451" y="479894"/>
                </a:lnTo>
                <a:lnTo>
                  <a:pt x="4673333" y="479425"/>
                </a:lnTo>
                <a:lnTo>
                  <a:pt x="4670704" y="479425"/>
                </a:lnTo>
                <a:lnTo>
                  <a:pt x="4669587" y="479894"/>
                </a:lnTo>
                <a:lnTo>
                  <a:pt x="4667720" y="481761"/>
                </a:lnTo>
                <a:lnTo>
                  <a:pt x="4667250" y="482879"/>
                </a:lnTo>
                <a:lnTo>
                  <a:pt x="4667250" y="485508"/>
                </a:lnTo>
                <a:lnTo>
                  <a:pt x="4667720" y="486625"/>
                </a:lnTo>
                <a:lnTo>
                  <a:pt x="4669587" y="488492"/>
                </a:lnTo>
                <a:lnTo>
                  <a:pt x="4670704" y="488950"/>
                </a:lnTo>
                <a:lnTo>
                  <a:pt x="4673333" y="488950"/>
                </a:lnTo>
                <a:lnTo>
                  <a:pt x="4674451" y="488492"/>
                </a:lnTo>
                <a:lnTo>
                  <a:pt x="4676318" y="486625"/>
                </a:lnTo>
                <a:lnTo>
                  <a:pt x="4676775" y="485508"/>
                </a:lnTo>
                <a:lnTo>
                  <a:pt x="4676775" y="482879"/>
                </a:lnTo>
                <a:close/>
              </a:path>
              <a:path w="5200650" h="1447800">
                <a:moveTo>
                  <a:pt x="4676775" y="3454"/>
                </a:moveTo>
                <a:lnTo>
                  <a:pt x="4676318" y="2336"/>
                </a:lnTo>
                <a:lnTo>
                  <a:pt x="4674451" y="469"/>
                </a:lnTo>
                <a:lnTo>
                  <a:pt x="4673333" y="0"/>
                </a:lnTo>
                <a:lnTo>
                  <a:pt x="4670704" y="0"/>
                </a:lnTo>
                <a:lnTo>
                  <a:pt x="4669587" y="469"/>
                </a:lnTo>
                <a:lnTo>
                  <a:pt x="4667720" y="2336"/>
                </a:lnTo>
                <a:lnTo>
                  <a:pt x="4667250" y="3454"/>
                </a:lnTo>
                <a:lnTo>
                  <a:pt x="4667250" y="6083"/>
                </a:lnTo>
                <a:lnTo>
                  <a:pt x="4667720" y="7200"/>
                </a:lnTo>
                <a:lnTo>
                  <a:pt x="4669587" y="9067"/>
                </a:lnTo>
                <a:lnTo>
                  <a:pt x="4670704" y="9525"/>
                </a:lnTo>
                <a:lnTo>
                  <a:pt x="4673333" y="9525"/>
                </a:lnTo>
                <a:lnTo>
                  <a:pt x="4674451" y="9067"/>
                </a:lnTo>
                <a:lnTo>
                  <a:pt x="4676318" y="7200"/>
                </a:lnTo>
                <a:lnTo>
                  <a:pt x="4676775" y="6083"/>
                </a:lnTo>
                <a:lnTo>
                  <a:pt x="4676775" y="3454"/>
                </a:lnTo>
                <a:close/>
              </a:path>
              <a:path w="5200650" h="1447800">
                <a:moveTo>
                  <a:pt x="4724400" y="1441729"/>
                </a:moveTo>
                <a:lnTo>
                  <a:pt x="4723943" y="1440611"/>
                </a:lnTo>
                <a:lnTo>
                  <a:pt x="4722076" y="1438744"/>
                </a:lnTo>
                <a:lnTo>
                  <a:pt x="4720958" y="1438275"/>
                </a:lnTo>
                <a:lnTo>
                  <a:pt x="4718329" y="1438275"/>
                </a:lnTo>
                <a:lnTo>
                  <a:pt x="4717212" y="1438744"/>
                </a:lnTo>
                <a:lnTo>
                  <a:pt x="4715345" y="1440611"/>
                </a:lnTo>
                <a:lnTo>
                  <a:pt x="4714875" y="1441729"/>
                </a:lnTo>
                <a:lnTo>
                  <a:pt x="4714875" y="1444358"/>
                </a:lnTo>
                <a:lnTo>
                  <a:pt x="4715345" y="1445475"/>
                </a:lnTo>
                <a:lnTo>
                  <a:pt x="4717212" y="1447342"/>
                </a:lnTo>
                <a:lnTo>
                  <a:pt x="4718329" y="1447800"/>
                </a:lnTo>
                <a:lnTo>
                  <a:pt x="4720958" y="1447800"/>
                </a:lnTo>
                <a:lnTo>
                  <a:pt x="4722076" y="1447342"/>
                </a:lnTo>
                <a:lnTo>
                  <a:pt x="4723943" y="1445475"/>
                </a:lnTo>
                <a:lnTo>
                  <a:pt x="4724400" y="1444358"/>
                </a:lnTo>
                <a:lnTo>
                  <a:pt x="4724400" y="1441729"/>
                </a:lnTo>
                <a:close/>
              </a:path>
              <a:path w="5200650" h="1447800">
                <a:moveTo>
                  <a:pt x="4724400" y="962304"/>
                </a:moveTo>
                <a:lnTo>
                  <a:pt x="4723943" y="961186"/>
                </a:lnTo>
                <a:lnTo>
                  <a:pt x="4722076" y="959319"/>
                </a:lnTo>
                <a:lnTo>
                  <a:pt x="4720958" y="958850"/>
                </a:lnTo>
                <a:lnTo>
                  <a:pt x="4718329" y="958850"/>
                </a:lnTo>
                <a:lnTo>
                  <a:pt x="4717212" y="959319"/>
                </a:lnTo>
                <a:lnTo>
                  <a:pt x="4715345" y="961186"/>
                </a:lnTo>
                <a:lnTo>
                  <a:pt x="4714875" y="962304"/>
                </a:lnTo>
                <a:lnTo>
                  <a:pt x="4714875" y="964933"/>
                </a:lnTo>
                <a:lnTo>
                  <a:pt x="4715345" y="966050"/>
                </a:lnTo>
                <a:lnTo>
                  <a:pt x="4717212" y="967917"/>
                </a:lnTo>
                <a:lnTo>
                  <a:pt x="4718329" y="968375"/>
                </a:lnTo>
                <a:lnTo>
                  <a:pt x="4720958" y="968375"/>
                </a:lnTo>
                <a:lnTo>
                  <a:pt x="4722076" y="967917"/>
                </a:lnTo>
                <a:lnTo>
                  <a:pt x="4723943" y="966050"/>
                </a:lnTo>
                <a:lnTo>
                  <a:pt x="4724400" y="964933"/>
                </a:lnTo>
                <a:lnTo>
                  <a:pt x="4724400" y="962304"/>
                </a:lnTo>
                <a:close/>
              </a:path>
              <a:path w="5200650" h="1447800">
                <a:moveTo>
                  <a:pt x="4724400" y="482879"/>
                </a:moveTo>
                <a:lnTo>
                  <a:pt x="4723943" y="481761"/>
                </a:lnTo>
                <a:lnTo>
                  <a:pt x="4722076" y="479894"/>
                </a:lnTo>
                <a:lnTo>
                  <a:pt x="4720958" y="479425"/>
                </a:lnTo>
                <a:lnTo>
                  <a:pt x="4718329" y="479425"/>
                </a:lnTo>
                <a:lnTo>
                  <a:pt x="4717212" y="479894"/>
                </a:lnTo>
                <a:lnTo>
                  <a:pt x="4715345" y="481761"/>
                </a:lnTo>
                <a:lnTo>
                  <a:pt x="4714875" y="482879"/>
                </a:lnTo>
                <a:lnTo>
                  <a:pt x="4714875" y="485508"/>
                </a:lnTo>
                <a:lnTo>
                  <a:pt x="4715345" y="486625"/>
                </a:lnTo>
                <a:lnTo>
                  <a:pt x="4717212" y="488492"/>
                </a:lnTo>
                <a:lnTo>
                  <a:pt x="4718329" y="488950"/>
                </a:lnTo>
                <a:lnTo>
                  <a:pt x="4720958" y="488950"/>
                </a:lnTo>
                <a:lnTo>
                  <a:pt x="4722076" y="488492"/>
                </a:lnTo>
                <a:lnTo>
                  <a:pt x="4723943" y="486625"/>
                </a:lnTo>
                <a:lnTo>
                  <a:pt x="4724400" y="485508"/>
                </a:lnTo>
                <a:lnTo>
                  <a:pt x="4724400" y="482879"/>
                </a:lnTo>
                <a:close/>
              </a:path>
              <a:path w="5200650" h="1447800">
                <a:moveTo>
                  <a:pt x="4724400" y="3454"/>
                </a:moveTo>
                <a:lnTo>
                  <a:pt x="4723943" y="2336"/>
                </a:lnTo>
                <a:lnTo>
                  <a:pt x="4722076" y="469"/>
                </a:lnTo>
                <a:lnTo>
                  <a:pt x="4720958" y="0"/>
                </a:lnTo>
                <a:lnTo>
                  <a:pt x="4718329" y="0"/>
                </a:lnTo>
                <a:lnTo>
                  <a:pt x="4717212" y="469"/>
                </a:lnTo>
                <a:lnTo>
                  <a:pt x="4715345" y="2336"/>
                </a:lnTo>
                <a:lnTo>
                  <a:pt x="4714875" y="3454"/>
                </a:lnTo>
                <a:lnTo>
                  <a:pt x="4714875" y="6083"/>
                </a:lnTo>
                <a:lnTo>
                  <a:pt x="4715345" y="7200"/>
                </a:lnTo>
                <a:lnTo>
                  <a:pt x="4717212" y="9067"/>
                </a:lnTo>
                <a:lnTo>
                  <a:pt x="4718329" y="9525"/>
                </a:lnTo>
                <a:lnTo>
                  <a:pt x="4720958" y="9525"/>
                </a:lnTo>
                <a:lnTo>
                  <a:pt x="4722076" y="9067"/>
                </a:lnTo>
                <a:lnTo>
                  <a:pt x="4723943" y="7200"/>
                </a:lnTo>
                <a:lnTo>
                  <a:pt x="4724400" y="6083"/>
                </a:lnTo>
                <a:lnTo>
                  <a:pt x="4724400" y="3454"/>
                </a:lnTo>
                <a:close/>
              </a:path>
              <a:path w="5200650" h="1447800">
                <a:moveTo>
                  <a:pt x="4772025" y="1441729"/>
                </a:moveTo>
                <a:lnTo>
                  <a:pt x="4771568" y="1440611"/>
                </a:lnTo>
                <a:lnTo>
                  <a:pt x="4769701" y="1438744"/>
                </a:lnTo>
                <a:lnTo>
                  <a:pt x="4768583" y="1438275"/>
                </a:lnTo>
                <a:lnTo>
                  <a:pt x="4765954" y="1438275"/>
                </a:lnTo>
                <a:lnTo>
                  <a:pt x="4764837" y="1438744"/>
                </a:lnTo>
                <a:lnTo>
                  <a:pt x="4762970" y="1440611"/>
                </a:lnTo>
                <a:lnTo>
                  <a:pt x="4762500" y="1441729"/>
                </a:lnTo>
                <a:lnTo>
                  <a:pt x="4762500" y="1444358"/>
                </a:lnTo>
                <a:lnTo>
                  <a:pt x="4762970" y="1445475"/>
                </a:lnTo>
                <a:lnTo>
                  <a:pt x="4764837" y="1447342"/>
                </a:lnTo>
                <a:lnTo>
                  <a:pt x="4765954" y="1447800"/>
                </a:lnTo>
                <a:lnTo>
                  <a:pt x="4768583" y="1447800"/>
                </a:lnTo>
                <a:lnTo>
                  <a:pt x="4769701" y="1447342"/>
                </a:lnTo>
                <a:lnTo>
                  <a:pt x="4771568" y="1445475"/>
                </a:lnTo>
                <a:lnTo>
                  <a:pt x="4772025" y="1444358"/>
                </a:lnTo>
                <a:lnTo>
                  <a:pt x="4772025" y="1441729"/>
                </a:lnTo>
                <a:close/>
              </a:path>
              <a:path w="5200650" h="1447800">
                <a:moveTo>
                  <a:pt x="4772025" y="962304"/>
                </a:moveTo>
                <a:lnTo>
                  <a:pt x="4771568" y="961186"/>
                </a:lnTo>
                <a:lnTo>
                  <a:pt x="4769701" y="959319"/>
                </a:lnTo>
                <a:lnTo>
                  <a:pt x="4768583" y="958850"/>
                </a:lnTo>
                <a:lnTo>
                  <a:pt x="4765954" y="958850"/>
                </a:lnTo>
                <a:lnTo>
                  <a:pt x="4764837" y="959319"/>
                </a:lnTo>
                <a:lnTo>
                  <a:pt x="4762970" y="961186"/>
                </a:lnTo>
                <a:lnTo>
                  <a:pt x="4762500" y="962304"/>
                </a:lnTo>
                <a:lnTo>
                  <a:pt x="4762500" y="964933"/>
                </a:lnTo>
                <a:lnTo>
                  <a:pt x="4762970" y="966050"/>
                </a:lnTo>
                <a:lnTo>
                  <a:pt x="4764837" y="967917"/>
                </a:lnTo>
                <a:lnTo>
                  <a:pt x="4765954" y="968375"/>
                </a:lnTo>
                <a:lnTo>
                  <a:pt x="4768583" y="968375"/>
                </a:lnTo>
                <a:lnTo>
                  <a:pt x="4769701" y="967917"/>
                </a:lnTo>
                <a:lnTo>
                  <a:pt x="4771568" y="966050"/>
                </a:lnTo>
                <a:lnTo>
                  <a:pt x="4772025" y="964933"/>
                </a:lnTo>
                <a:lnTo>
                  <a:pt x="4772025" y="962304"/>
                </a:lnTo>
                <a:close/>
              </a:path>
              <a:path w="5200650" h="1447800">
                <a:moveTo>
                  <a:pt x="4772025" y="482879"/>
                </a:moveTo>
                <a:lnTo>
                  <a:pt x="4771568" y="481761"/>
                </a:lnTo>
                <a:lnTo>
                  <a:pt x="4769701" y="479894"/>
                </a:lnTo>
                <a:lnTo>
                  <a:pt x="4768583" y="479425"/>
                </a:lnTo>
                <a:lnTo>
                  <a:pt x="4765954" y="479425"/>
                </a:lnTo>
                <a:lnTo>
                  <a:pt x="4764837" y="479894"/>
                </a:lnTo>
                <a:lnTo>
                  <a:pt x="4762970" y="481761"/>
                </a:lnTo>
                <a:lnTo>
                  <a:pt x="4762500" y="482879"/>
                </a:lnTo>
                <a:lnTo>
                  <a:pt x="4762500" y="485508"/>
                </a:lnTo>
                <a:lnTo>
                  <a:pt x="4762970" y="486625"/>
                </a:lnTo>
                <a:lnTo>
                  <a:pt x="4764837" y="488492"/>
                </a:lnTo>
                <a:lnTo>
                  <a:pt x="4765954" y="488950"/>
                </a:lnTo>
                <a:lnTo>
                  <a:pt x="4768583" y="488950"/>
                </a:lnTo>
                <a:lnTo>
                  <a:pt x="4769701" y="488492"/>
                </a:lnTo>
                <a:lnTo>
                  <a:pt x="4771568" y="486625"/>
                </a:lnTo>
                <a:lnTo>
                  <a:pt x="4772025" y="485508"/>
                </a:lnTo>
                <a:lnTo>
                  <a:pt x="4772025" y="482879"/>
                </a:lnTo>
                <a:close/>
              </a:path>
              <a:path w="5200650" h="1447800">
                <a:moveTo>
                  <a:pt x="4772025" y="3454"/>
                </a:moveTo>
                <a:lnTo>
                  <a:pt x="4771568" y="2336"/>
                </a:lnTo>
                <a:lnTo>
                  <a:pt x="4769701" y="469"/>
                </a:lnTo>
                <a:lnTo>
                  <a:pt x="4768583" y="0"/>
                </a:lnTo>
                <a:lnTo>
                  <a:pt x="4765954" y="0"/>
                </a:lnTo>
                <a:lnTo>
                  <a:pt x="4764837" y="469"/>
                </a:lnTo>
                <a:lnTo>
                  <a:pt x="4762970" y="2336"/>
                </a:lnTo>
                <a:lnTo>
                  <a:pt x="4762500" y="3454"/>
                </a:lnTo>
                <a:lnTo>
                  <a:pt x="4762500" y="6083"/>
                </a:lnTo>
                <a:lnTo>
                  <a:pt x="4762970" y="7200"/>
                </a:lnTo>
                <a:lnTo>
                  <a:pt x="4764837" y="9067"/>
                </a:lnTo>
                <a:lnTo>
                  <a:pt x="4765954" y="9525"/>
                </a:lnTo>
                <a:lnTo>
                  <a:pt x="4768583" y="9525"/>
                </a:lnTo>
                <a:lnTo>
                  <a:pt x="4769701" y="9067"/>
                </a:lnTo>
                <a:lnTo>
                  <a:pt x="4771568" y="7200"/>
                </a:lnTo>
                <a:lnTo>
                  <a:pt x="4772025" y="6083"/>
                </a:lnTo>
                <a:lnTo>
                  <a:pt x="4772025" y="3454"/>
                </a:lnTo>
                <a:close/>
              </a:path>
              <a:path w="5200650" h="1447800">
                <a:moveTo>
                  <a:pt x="4819650" y="1441729"/>
                </a:moveTo>
                <a:lnTo>
                  <a:pt x="4819193" y="1440611"/>
                </a:lnTo>
                <a:lnTo>
                  <a:pt x="4817326" y="1438744"/>
                </a:lnTo>
                <a:lnTo>
                  <a:pt x="4816208" y="1438275"/>
                </a:lnTo>
                <a:lnTo>
                  <a:pt x="4813579" y="1438275"/>
                </a:lnTo>
                <a:lnTo>
                  <a:pt x="4812449" y="1438744"/>
                </a:lnTo>
                <a:lnTo>
                  <a:pt x="4810595" y="1440611"/>
                </a:lnTo>
                <a:lnTo>
                  <a:pt x="4810125" y="1441729"/>
                </a:lnTo>
                <a:lnTo>
                  <a:pt x="4810125" y="1444358"/>
                </a:lnTo>
                <a:lnTo>
                  <a:pt x="4810595" y="1445475"/>
                </a:lnTo>
                <a:lnTo>
                  <a:pt x="4812449" y="1447342"/>
                </a:lnTo>
                <a:lnTo>
                  <a:pt x="4813579" y="1447800"/>
                </a:lnTo>
                <a:lnTo>
                  <a:pt x="4816208" y="1447800"/>
                </a:lnTo>
                <a:lnTo>
                  <a:pt x="4817326" y="1447342"/>
                </a:lnTo>
                <a:lnTo>
                  <a:pt x="4819193" y="1445475"/>
                </a:lnTo>
                <a:lnTo>
                  <a:pt x="4819650" y="1444358"/>
                </a:lnTo>
                <a:lnTo>
                  <a:pt x="4819650" y="1441729"/>
                </a:lnTo>
                <a:close/>
              </a:path>
              <a:path w="5200650" h="1447800">
                <a:moveTo>
                  <a:pt x="4819650" y="962304"/>
                </a:moveTo>
                <a:lnTo>
                  <a:pt x="4819193" y="961186"/>
                </a:lnTo>
                <a:lnTo>
                  <a:pt x="4817326" y="959319"/>
                </a:lnTo>
                <a:lnTo>
                  <a:pt x="4816208" y="958850"/>
                </a:lnTo>
                <a:lnTo>
                  <a:pt x="4813579" y="958850"/>
                </a:lnTo>
                <a:lnTo>
                  <a:pt x="4812449" y="959319"/>
                </a:lnTo>
                <a:lnTo>
                  <a:pt x="4810595" y="961186"/>
                </a:lnTo>
                <a:lnTo>
                  <a:pt x="4810125" y="962304"/>
                </a:lnTo>
                <a:lnTo>
                  <a:pt x="4810125" y="964933"/>
                </a:lnTo>
                <a:lnTo>
                  <a:pt x="4810595" y="966050"/>
                </a:lnTo>
                <a:lnTo>
                  <a:pt x="4812449" y="967917"/>
                </a:lnTo>
                <a:lnTo>
                  <a:pt x="4813579" y="968375"/>
                </a:lnTo>
                <a:lnTo>
                  <a:pt x="4816208" y="968375"/>
                </a:lnTo>
                <a:lnTo>
                  <a:pt x="4817326" y="967917"/>
                </a:lnTo>
                <a:lnTo>
                  <a:pt x="4819193" y="966050"/>
                </a:lnTo>
                <a:lnTo>
                  <a:pt x="4819650" y="964933"/>
                </a:lnTo>
                <a:lnTo>
                  <a:pt x="4819650" y="962304"/>
                </a:lnTo>
                <a:close/>
              </a:path>
              <a:path w="5200650" h="1447800">
                <a:moveTo>
                  <a:pt x="4819650" y="482879"/>
                </a:moveTo>
                <a:lnTo>
                  <a:pt x="4819193" y="481761"/>
                </a:lnTo>
                <a:lnTo>
                  <a:pt x="4817326" y="479894"/>
                </a:lnTo>
                <a:lnTo>
                  <a:pt x="4816208" y="479425"/>
                </a:lnTo>
                <a:lnTo>
                  <a:pt x="4813579" y="479425"/>
                </a:lnTo>
                <a:lnTo>
                  <a:pt x="4812449" y="479894"/>
                </a:lnTo>
                <a:lnTo>
                  <a:pt x="4810595" y="481761"/>
                </a:lnTo>
                <a:lnTo>
                  <a:pt x="4810125" y="482879"/>
                </a:lnTo>
                <a:lnTo>
                  <a:pt x="4810125" y="485508"/>
                </a:lnTo>
                <a:lnTo>
                  <a:pt x="4810595" y="486625"/>
                </a:lnTo>
                <a:lnTo>
                  <a:pt x="4812449" y="488492"/>
                </a:lnTo>
                <a:lnTo>
                  <a:pt x="4813579" y="488950"/>
                </a:lnTo>
                <a:lnTo>
                  <a:pt x="4816208" y="488950"/>
                </a:lnTo>
                <a:lnTo>
                  <a:pt x="4817326" y="488492"/>
                </a:lnTo>
                <a:lnTo>
                  <a:pt x="4819193" y="486625"/>
                </a:lnTo>
                <a:lnTo>
                  <a:pt x="4819650" y="485508"/>
                </a:lnTo>
                <a:lnTo>
                  <a:pt x="4819650" y="482879"/>
                </a:lnTo>
                <a:close/>
              </a:path>
              <a:path w="5200650" h="1447800">
                <a:moveTo>
                  <a:pt x="4819650" y="3454"/>
                </a:moveTo>
                <a:lnTo>
                  <a:pt x="4819193" y="2336"/>
                </a:lnTo>
                <a:lnTo>
                  <a:pt x="4817326" y="469"/>
                </a:lnTo>
                <a:lnTo>
                  <a:pt x="4816208" y="0"/>
                </a:lnTo>
                <a:lnTo>
                  <a:pt x="4813579" y="0"/>
                </a:lnTo>
                <a:lnTo>
                  <a:pt x="4812449" y="469"/>
                </a:lnTo>
                <a:lnTo>
                  <a:pt x="4810595" y="2336"/>
                </a:lnTo>
                <a:lnTo>
                  <a:pt x="4810125" y="3454"/>
                </a:lnTo>
                <a:lnTo>
                  <a:pt x="4810125" y="6083"/>
                </a:lnTo>
                <a:lnTo>
                  <a:pt x="4810595" y="7200"/>
                </a:lnTo>
                <a:lnTo>
                  <a:pt x="4812449" y="9067"/>
                </a:lnTo>
                <a:lnTo>
                  <a:pt x="4813579" y="9525"/>
                </a:lnTo>
                <a:lnTo>
                  <a:pt x="4816208" y="9525"/>
                </a:lnTo>
                <a:lnTo>
                  <a:pt x="4817326" y="9067"/>
                </a:lnTo>
                <a:lnTo>
                  <a:pt x="4819193" y="7200"/>
                </a:lnTo>
                <a:lnTo>
                  <a:pt x="4819650" y="6083"/>
                </a:lnTo>
                <a:lnTo>
                  <a:pt x="4819650" y="3454"/>
                </a:lnTo>
                <a:close/>
              </a:path>
              <a:path w="5200650" h="1447800">
                <a:moveTo>
                  <a:pt x="4867275" y="1441729"/>
                </a:moveTo>
                <a:lnTo>
                  <a:pt x="4866818" y="1440611"/>
                </a:lnTo>
                <a:lnTo>
                  <a:pt x="4864951" y="1438744"/>
                </a:lnTo>
                <a:lnTo>
                  <a:pt x="4863833" y="1438275"/>
                </a:lnTo>
                <a:lnTo>
                  <a:pt x="4861204" y="1438275"/>
                </a:lnTo>
                <a:lnTo>
                  <a:pt x="4860074" y="1438744"/>
                </a:lnTo>
                <a:lnTo>
                  <a:pt x="4858220" y="1440611"/>
                </a:lnTo>
                <a:lnTo>
                  <a:pt x="4857750" y="1441729"/>
                </a:lnTo>
                <a:lnTo>
                  <a:pt x="4857750" y="1444358"/>
                </a:lnTo>
                <a:lnTo>
                  <a:pt x="4858220" y="1445475"/>
                </a:lnTo>
                <a:lnTo>
                  <a:pt x="4860074" y="1447342"/>
                </a:lnTo>
                <a:lnTo>
                  <a:pt x="4861204" y="1447800"/>
                </a:lnTo>
                <a:lnTo>
                  <a:pt x="4863833" y="1447800"/>
                </a:lnTo>
                <a:lnTo>
                  <a:pt x="4864951" y="1447342"/>
                </a:lnTo>
                <a:lnTo>
                  <a:pt x="4866818" y="1445475"/>
                </a:lnTo>
                <a:lnTo>
                  <a:pt x="4867275" y="1444358"/>
                </a:lnTo>
                <a:lnTo>
                  <a:pt x="4867275" y="1441729"/>
                </a:lnTo>
                <a:close/>
              </a:path>
              <a:path w="5200650" h="1447800">
                <a:moveTo>
                  <a:pt x="4867275" y="962304"/>
                </a:moveTo>
                <a:lnTo>
                  <a:pt x="4866818" y="961186"/>
                </a:lnTo>
                <a:lnTo>
                  <a:pt x="4864951" y="959319"/>
                </a:lnTo>
                <a:lnTo>
                  <a:pt x="4863833" y="958850"/>
                </a:lnTo>
                <a:lnTo>
                  <a:pt x="4861204" y="958850"/>
                </a:lnTo>
                <a:lnTo>
                  <a:pt x="4860074" y="959319"/>
                </a:lnTo>
                <a:lnTo>
                  <a:pt x="4858220" y="961186"/>
                </a:lnTo>
                <a:lnTo>
                  <a:pt x="4857750" y="962304"/>
                </a:lnTo>
                <a:lnTo>
                  <a:pt x="4857750" y="964933"/>
                </a:lnTo>
                <a:lnTo>
                  <a:pt x="4858220" y="966050"/>
                </a:lnTo>
                <a:lnTo>
                  <a:pt x="4860074" y="967917"/>
                </a:lnTo>
                <a:lnTo>
                  <a:pt x="4861204" y="968375"/>
                </a:lnTo>
                <a:lnTo>
                  <a:pt x="4863833" y="968375"/>
                </a:lnTo>
                <a:lnTo>
                  <a:pt x="4864951" y="967917"/>
                </a:lnTo>
                <a:lnTo>
                  <a:pt x="4866818" y="966050"/>
                </a:lnTo>
                <a:lnTo>
                  <a:pt x="4867275" y="964933"/>
                </a:lnTo>
                <a:lnTo>
                  <a:pt x="4867275" y="962304"/>
                </a:lnTo>
                <a:close/>
              </a:path>
              <a:path w="5200650" h="1447800">
                <a:moveTo>
                  <a:pt x="4867275" y="482879"/>
                </a:moveTo>
                <a:lnTo>
                  <a:pt x="4866818" y="481761"/>
                </a:lnTo>
                <a:lnTo>
                  <a:pt x="4864951" y="479894"/>
                </a:lnTo>
                <a:lnTo>
                  <a:pt x="4863833" y="479425"/>
                </a:lnTo>
                <a:lnTo>
                  <a:pt x="4861204" y="479425"/>
                </a:lnTo>
                <a:lnTo>
                  <a:pt x="4860074" y="479894"/>
                </a:lnTo>
                <a:lnTo>
                  <a:pt x="4858220" y="481761"/>
                </a:lnTo>
                <a:lnTo>
                  <a:pt x="4857750" y="482879"/>
                </a:lnTo>
                <a:lnTo>
                  <a:pt x="4857750" y="485508"/>
                </a:lnTo>
                <a:lnTo>
                  <a:pt x="4858220" y="486625"/>
                </a:lnTo>
                <a:lnTo>
                  <a:pt x="4860074" y="488492"/>
                </a:lnTo>
                <a:lnTo>
                  <a:pt x="4861204" y="488950"/>
                </a:lnTo>
                <a:lnTo>
                  <a:pt x="4863833" y="488950"/>
                </a:lnTo>
                <a:lnTo>
                  <a:pt x="4864951" y="488492"/>
                </a:lnTo>
                <a:lnTo>
                  <a:pt x="4866818" y="486625"/>
                </a:lnTo>
                <a:lnTo>
                  <a:pt x="4867275" y="485508"/>
                </a:lnTo>
                <a:lnTo>
                  <a:pt x="4867275" y="482879"/>
                </a:lnTo>
                <a:close/>
              </a:path>
              <a:path w="5200650" h="1447800">
                <a:moveTo>
                  <a:pt x="4867275" y="3454"/>
                </a:moveTo>
                <a:lnTo>
                  <a:pt x="4866818" y="2336"/>
                </a:lnTo>
                <a:lnTo>
                  <a:pt x="4864951" y="469"/>
                </a:lnTo>
                <a:lnTo>
                  <a:pt x="4863833" y="0"/>
                </a:lnTo>
                <a:lnTo>
                  <a:pt x="4861204" y="0"/>
                </a:lnTo>
                <a:lnTo>
                  <a:pt x="4860074" y="469"/>
                </a:lnTo>
                <a:lnTo>
                  <a:pt x="4858220" y="2336"/>
                </a:lnTo>
                <a:lnTo>
                  <a:pt x="4857750" y="3454"/>
                </a:lnTo>
                <a:lnTo>
                  <a:pt x="4857750" y="6083"/>
                </a:lnTo>
                <a:lnTo>
                  <a:pt x="4858220" y="7200"/>
                </a:lnTo>
                <a:lnTo>
                  <a:pt x="4860074" y="9067"/>
                </a:lnTo>
                <a:lnTo>
                  <a:pt x="4861204" y="9525"/>
                </a:lnTo>
                <a:lnTo>
                  <a:pt x="4863833" y="9525"/>
                </a:lnTo>
                <a:lnTo>
                  <a:pt x="4864951" y="9067"/>
                </a:lnTo>
                <a:lnTo>
                  <a:pt x="4866818" y="7200"/>
                </a:lnTo>
                <a:lnTo>
                  <a:pt x="4867275" y="6083"/>
                </a:lnTo>
                <a:lnTo>
                  <a:pt x="4867275" y="3454"/>
                </a:lnTo>
                <a:close/>
              </a:path>
              <a:path w="5200650" h="1447800">
                <a:moveTo>
                  <a:pt x="4914900" y="1441729"/>
                </a:moveTo>
                <a:lnTo>
                  <a:pt x="4914443" y="1440611"/>
                </a:lnTo>
                <a:lnTo>
                  <a:pt x="4912576" y="1438744"/>
                </a:lnTo>
                <a:lnTo>
                  <a:pt x="4911458" y="1438275"/>
                </a:lnTo>
                <a:lnTo>
                  <a:pt x="4908829" y="1438275"/>
                </a:lnTo>
                <a:lnTo>
                  <a:pt x="4907699" y="1438744"/>
                </a:lnTo>
                <a:lnTo>
                  <a:pt x="4905845" y="1440611"/>
                </a:lnTo>
                <a:lnTo>
                  <a:pt x="4905375" y="1441729"/>
                </a:lnTo>
                <a:lnTo>
                  <a:pt x="4905375" y="1444358"/>
                </a:lnTo>
                <a:lnTo>
                  <a:pt x="4905845" y="1445475"/>
                </a:lnTo>
                <a:lnTo>
                  <a:pt x="4907699" y="1447342"/>
                </a:lnTo>
                <a:lnTo>
                  <a:pt x="4908829" y="1447800"/>
                </a:lnTo>
                <a:lnTo>
                  <a:pt x="4911458" y="1447800"/>
                </a:lnTo>
                <a:lnTo>
                  <a:pt x="4912576" y="1447342"/>
                </a:lnTo>
                <a:lnTo>
                  <a:pt x="4914443" y="1445475"/>
                </a:lnTo>
                <a:lnTo>
                  <a:pt x="4914900" y="1444358"/>
                </a:lnTo>
                <a:lnTo>
                  <a:pt x="4914900" y="1441729"/>
                </a:lnTo>
                <a:close/>
              </a:path>
              <a:path w="5200650" h="1447800">
                <a:moveTo>
                  <a:pt x="4914900" y="962304"/>
                </a:moveTo>
                <a:lnTo>
                  <a:pt x="4914443" y="961186"/>
                </a:lnTo>
                <a:lnTo>
                  <a:pt x="4912576" y="959319"/>
                </a:lnTo>
                <a:lnTo>
                  <a:pt x="4911458" y="958850"/>
                </a:lnTo>
                <a:lnTo>
                  <a:pt x="4908829" y="958850"/>
                </a:lnTo>
                <a:lnTo>
                  <a:pt x="4907699" y="959319"/>
                </a:lnTo>
                <a:lnTo>
                  <a:pt x="4905845" y="961186"/>
                </a:lnTo>
                <a:lnTo>
                  <a:pt x="4905375" y="962304"/>
                </a:lnTo>
                <a:lnTo>
                  <a:pt x="4905375" y="964933"/>
                </a:lnTo>
                <a:lnTo>
                  <a:pt x="4905845" y="966050"/>
                </a:lnTo>
                <a:lnTo>
                  <a:pt x="4907699" y="967917"/>
                </a:lnTo>
                <a:lnTo>
                  <a:pt x="4908829" y="968375"/>
                </a:lnTo>
                <a:lnTo>
                  <a:pt x="4911458" y="968375"/>
                </a:lnTo>
                <a:lnTo>
                  <a:pt x="4912576" y="967917"/>
                </a:lnTo>
                <a:lnTo>
                  <a:pt x="4914443" y="966050"/>
                </a:lnTo>
                <a:lnTo>
                  <a:pt x="4914900" y="964933"/>
                </a:lnTo>
                <a:lnTo>
                  <a:pt x="4914900" y="962304"/>
                </a:lnTo>
                <a:close/>
              </a:path>
              <a:path w="5200650" h="1447800">
                <a:moveTo>
                  <a:pt x="4914900" y="482879"/>
                </a:moveTo>
                <a:lnTo>
                  <a:pt x="4914443" y="481761"/>
                </a:lnTo>
                <a:lnTo>
                  <a:pt x="4912576" y="479894"/>
                </a:lnTo>
                <a:lnTo>
                  <a:pt x="4911458" y="479425"/>
                </a:lnTo>
                <a:lnTo>
                  <a:pt x="4908829" y="479425"/>
                </a:lnTo>
                <a:lnTo>
                  <a:pt x="4907699" y="479894"/>
                </a:lnTo>
                <a:lnTo>
                  <a:pt x="4905845" y="481761"/>
                </a:lnTo>
                <a:lnTo>
                  <a:pt x="4905375" y="482879"/>
                </a:lnTo>
                <a:lnTo>
                  <a:pt x="4905375" y="485508"/>
                </a:lnTo>
                <a:lnTo>
                  <a:pt x="4905845" y="486625"/>
                </a:lnTo>
                <a:lnTo>
                  <a:pt x="4907699" y="488492"/>
                </a:lnTo>
                <a:lnTo>
                  <a:pt x="4908829" y="488950"/>
                </a:lnTo>
                <a:lnTo>
                  <a:pt x="4911458" y="488950"/>
                </a:lnTo>
                <a:lnTo>
                  <a:pt x="4912576" y="488492"/>
                </a:lnTo>
                <a:lnTo>
                  <a:pt x="4914443" y="486625"/>
                </a:lnTo>
                <a:lnTo>
                  <a:pt x="4914900" y="485508"/>
                </a:lnTo>
                <a:lnTo>
                  <a:pt x="4914900" y="482879"/>
                </a:lnTo>
                <a:close/>
              </a:path>
              <a:path w="5200650" h="1447800">
                <a:moveTo>
                  <a:pt x="4914900" y="3454"/>
                </a:moveTo>
                <a:lnTo>
                  <a:pt x="4914443" y="2336"/>
                </a:lnTo>
                <a:lnTo>
                  <a:pt x="4912576" y="469"/>
                </a:lnTo>
                <a:lnTo>
                  <a:pt x="4911458" y="0"/>
                </a:lnTo>
                <a:lnTo>
                  <a:pt x="4908829" y="0"/>
                </a:lnTo>
                <a:lnTo>
                  <a:pt x="4907699" y="469"/>
                </a:lnTo>
                <a:lnTo>
                  <a:pt x="4905845" y="2336"/>
                </a:lnTo>
                <a:lnTo>
                  <a:pt x="4905375" y="3454"/>
                </a:lnTo>
                <a:lnTo>
                  <a:pt x="4905375" y="6083"/>
                </a:lnTo>
                <a:lnTo>
                  <a:pt x="4905845" y="7200"/>
                </a:lnTo>
                <a:lnTo>
                  <a:pt x="4907699" y="9067"/>
                </a:lnTo>
                <a:lnTo>
                  <a:pt x="4908829" y="9525"/>
                </a:lnTo>
                <a:lnTo>
                  <a:pt x="4911458" y="9525"/>
                </a:lnTo>
                <a:lnTo>
                  <a:pt x="4912576" y="9067"/>
                </a:lnTo>
                <a:lnTo>
                  <a:pt x="4914443" y="7200"/>
                </a:lnTo>
                <a:lnTo>
                  <a:pt x="4914900" y="6083"/>
                </a:lnTo>
                <a:lnTo>
                  <a:pt x="4914900" y="3454"/>
                </a:lnTo>
                <a:close/>
              </a:path>
              <a:path w="5200650" h="1447800">
                <a:moveTo>
                  <a:pt x="4962525" y="1441729"/>
                </a:moveTo>
                <a:lnTo>
                  <a:pt x="4962068" y="1440611"/>
                </a:lnTo>
                <a:lnTo>
                  <a:pt x="4960201" y="1438744"/>
                </a:lnTo>
                <a:lnTo>
                  <a:pt x="4959083" y="1438275"/>
                </a:lnTo>
                <a:lnTo>
                  <a:pt x="4956454" y="1438275"/>
                </a:lnTo>
                <a:lnTo>
                  <a:pt x="4955324" y="1438744"/>
                </a:lnTo>
                <a:lnTo>
                  <a:pt x="4953470" y="1440611"/>
                </a:lnTo>
                <a:lnTo>
                  <a:pt x="4953000" y="1441729"/>
                </a:lnTo>
                <a:lnTo>
                  <a:pt x="4953000" y="1444358"/>
                </a:lnTo>
                <a:lnTo>
                  <a:pt x="4953470" y="1445475"/>
                </a:lnTo>
                <a:lnTo>
                  <a:pt x="4955324" y="1447342"/>
                </a:lnTo>
                <a:lnTo>
                  <a:pt x="4956454" y="1447800"/>
                </a:lnTo>
                <a:lnTo>
                  <a:pt x="4959083" y="1447800"/>
                </a:lnTo>
                <a:lnTo>
                  <a:pt x="4960201" y="1447342"/>
                </a:lnTo>
                <a:lnTo>
                  <a:pt x="4962068" y="1445475"/>
                </a:lnTo>
                <a:lnTo>
                  <a:pt x="4962525" y="1444358"/>
                </a:lnTo>
                <a:lnTo>
                  <a:pt x="4962525" y="1441729"/>
                </a:lnTo>
                <a:close/>
              </a:path>
              <a:path w="5200650" h="1447800">
                <a:moveTo>
                  <a:pt x="4962525" y="962304"/>
                </a:moveTo>
                <a:lnTo>
                  <a:pt x="4962068" y="961186"/>
                </a:lnTo>
                <a:lnTo>
                  <a:pt x="4960201" y="959319"/>
                </a:lnTo>
                <a:lnTo>
                  <a:pt x="4959083" y="958850"/>
                </a:lnTo>
                <a:lnTo>
                  <a:pt x="4956454" y="958850"/>
                </a:lnTo>
                <a:lnTo>
                  <a:pt x="4955324" y="959319"/>
                </a:lnTo>
                <a:lnTo>
                  <a:pt x="4953470" y="961186"/>
                </a:lnTo>
                <a:lnTo>
                  <a:pt x="4953000" y="962304"/>
                </a:lnTo>
                <a:lnTo>
                  <a:pt x="4953000" y="964933"/>
                </a:lnTo>
                <a:lnTo>
                  <a:pt x="4953470" y="966050"/>
                </a:lnTo>
                <a:lnTo>
                  <a:pt x="4955324" y="967917"/>
                </a:lnTo>
                <a:lnTo>
                  <a:pt x="4956454" y="968375"/>
                </a:lnTo>
                <a:lnTo>
                  <a:pt x="4959083" y="968375"/>
                </a:lnTo>
                <a:lnTo>
                  <a:pt x="4960201" y="967917"/>
                </a:lnTo>
                <a:lnTo>
                  <a:pt x="4962068" y="966050"/>
                </a:lnTo>
                <a:lnTo>
                  <a:pt x="4962525" y="964933"/>
                </a:lnTo>
                <a:lnTo>
                  <a:pt x="4962525" y="962304"/>
                </a:lnTo>
                <a:close/>
              </a:path>
              <a:path w="5200650" h="1447800">
                <a:moveTo>
                  <a:pt x="4962525" y="482879"/>
                </a:moveTo>
                <a:lnTo>
                  <a:pt x="4962068" y="481761"/>
                </a:lnTo>
                <a:lnTo>
                  <a:pt x="4960201" y="479894"/>
                </a:lnTo>
                <a:lnTo>
                  <a:pt x="4959083" y="479425"/>
                </a:lnTo>
                <a:lnTo>
                  <a:pt x="4956454" y="479425"/>
                </a:lnTo>
                <a:lnTo>
                  <a:pt x="4955324" y="479894"/>
                </a:lnTo>
                <a:lnTo>
                  <a:pt x="4953470" y="481761"/>
                </a:lnTo>
                <a:lnTo>
                  <a:pt x="4953000" y="482879"/>
                </a:lnTo>
                <a:lnTo>
                  <a:pt x="4953000" y="485508"/>
                </a:lnTo>
                <a:lnTo>
                  <a:pt x="4953470" y="486625"/>
                </a:lnTo>
                <a:lnTo>
                  <a:pt x="4955324" y="488492"/>
                </a:lnTo>
                <a:lnTo>
                  <a:pt x="4956454" y="488950"/>
                </a:lnTo>
                <a:lnTo>
                  <a:pt x="4959083" y="488950"/>
                </a:lnTo>
                <a:lnTo>
                  <a:pt x="4960201" y="488492"/>
                </a:lnTo>
                <a:lnTo>
                  <a:pt x="4962068" y="486625"/>
                </a:lnTo>
                <a:lnTo>
                  <a:pt x="4962525" y="485508"/>
                </a:lnTo>
                <a:lnTo>
                  <a:pt x="4962525" y="482879"/>
                </a:lnTo>
                <a:close/>
              </a:path>
              <a:path w="5200650" h="1447800">
                <a:moveTo>
                  <a:pt x="4962525" y="3454"/>
                </a:moveTo>
                <a:lnTo>
                  <a:pt x="4962068" y="2336"/>
                </a:lnTo>
                <a:lnTo>
                  <a:pt x="4960201" y="469"/>
                </a:lnTo>
                <a:lnTo>
                  <a:pt x="4959083" y="0"/>
                </a:lnTo>
                <a:lnTo>
                  <a:pt x="4956454" y="0"/>
                </a:lnTo>
                <a:lnTo>
                  <a:pt x="4955324" y="469"/>
                </a:lnTo>
                <a:lnTo>
                  <a:pt x="4953470" y="2336"/>
                </a:lnTo>
                <a:lnTo>
                  <a:pt x="4953000" y="3454"/>
                </a:lnTo>
                <a:lnTo>
                  <a:pt x="4953000" y="6083"/>
                </a:lnTo>
                <a:lnTo>
                  <a:pt x="4953470" y="7200"/>
                </a:lnTo>
                <a:lnTo>
                  <a:pt x="4955324" y="9067"/>
                </a:lnTo>
                <a:lnTo>
                  <a:pt x="4956454" y="9525"/>
                </a:lnTo>
                <a:lnTo>
                  <a:pt x="4959083" y="9525"/>
                </a:lnTo>
                <a:lnTo>
                  <a:pt x="4960201" y="9067"/>
                </a:lnTo>
                <a:lnTo>
                  <a:pt x="4962068" y="7200"/>
                </a:lnTo>
                <a:lnTo>
                  <a:pt x="4962525" y="6083"/>
                </a:lnTo>
                <a:lnTo>
                  <a:pt x="4962525" y="3454"/>
                </a:lnTo>
                <a:close/>
              </a:path>
              <a:path w="5200650" h="1447800">
                <a:moveTo>
                  <a:pt x="5010150" y="1441729"/>
                </a:moveTo>
                <a:lnTo>
                  <a:pt x="5009693" y="1440611"/>
                </a:lnTo>
                <a:lnTo>
                  <a:pt x="5007826" y="1438744"/>
                </a:lnTo>
                <a:lnTo>
                  <a:pt x="5006708" y="1438275"/>
                </a:lnTo>
                <a:lnTo>
                  <a:pt x="5004079" y="1438275"/>
                </a:lnTo>
                <a:lnTo>
                  <a:pt x="5002949" y="1438744"/>
                </a:lnTo>
                <a:lnTo>
                  <a:pt x="5001095" y="1440611"/>
                </a:lnTo>
                <a:lnTo>
                  <a:pt x="5000625" y="1441729"/>
                </a:lnTo>
                <a:lnTo>
                  <a:pt x="5000625" y="1444358"/>
                </a:lnTo>
                <a:lnTo>
                  <a:pt x="5001095" y="1445475"/>
                </a:lnTo>
                <a:lnTo>
                  <a:pt x="5002949" y="1447342"/>
                </a:lnTo>
                <a:lnTo>
                  <a:pt x="5004079" y="1447800"/>
                </a:lnTo>
                <a:lnTo>
                  <a:pt x="5006708" y="1447800"/>
                </a:lnTo>
                <a:lnTo>
                  <a:pt x="5007826" y="1447342"/>
                </a:lnTo>
                <a:lnTo>
                  <a:pt x="5009693" y="1445475"/>
                </a:lnTo>
                <a:lnTo>
                  <a:pt x="5010150" y="1444358"/>
                </a:lnTo>
                <a:lnTo>
                  <a:pt x="5010150" y="1441729"/>
                </a:lnTo>
                <a:close/>
              </a:path>
              <a:path w="5200650" h="1447800">
                <a:moveTo>
                  <a:pt x="5010150" y="962304"/>
                </a:moveTo>
                <a:lnTo>
                  <a:pt x="5009693" y="961186"/>
                </a:lnTo>
                <a:lnTo>
                  <a:pt x="5007826" y="959319"/>
                </a:lnTo>
                <a:lnTo>
                  <a:pt x="5006708" y="958850"/>
                </a:lnTo>
                <a:lnTo>
                  <a:pt x="5004079" y="958850"/>
                </a:lnTo>
                <a:lnTo>
                  <a:pt x="5002949" y="959319"/>
                </a:lnTo>
                <a:lnTo>
                  <a:pt x="5001095" y="961186"/>
                </a:lnTo>
                <a:lnTo>
                  <a:pt x="5000625" y="962304"/>
                </a:lnTo>
                <a:lnTo>
                  <a:pt x="5000625" y="964933"/>
                </a:lnTo>
                <a:lnTo>
                  <a:pt x="5001095" y="966050"/>
                </a:lnTo>
                <a:lnTo>
                  <a:pt x="5002949" y="967917"/>
                </a:lnTo>
                <a:lnTo>
                  <a:pt x="5004079" y="968375"/>
                </a:lnTo>
                <a:lnTo>
                  <a:pt x="5006708" y="968375"/>
                </a:lnTo>
                <a:lnTo>
                  <a:pt x="5007826" y="967917"/>
                </a:lnTo>
                <a:lnTo>
                  <a:pt x="5009693" y="966050"/>
                </a:lnTo>
                <a:lnTo>
                  <a:pt x="5010150" y="964933"/>
                </a:lnTo>
                <a:lnTo>
                  <a:pt x="5010150" y="962304"/>
                </a:lnTo>
                <a:close/>
              </a:path>
              <a:path w="5200650" h="1447800">
                <a:moveTo>
                  <a:pt x="5010150" y="482879"/>
                </a:moveTo>
                <a:lnTo>
                  <a:pt x="5009693" y="481761"/>
                </a:lnTo>
                <a:lnTo>
                  <a:pt x="5007826" y="479894"/>
                </a:lnTo>
                <a:lnTo>
                  <a:pt x="5006708" y="479425"/>
                </a:lnTo>
                <a:lnTo>
                  <a:pt x="5004079" y="479425"/>
                </a:lnTo>
                <a:lnTo>
                  <a:pt x="5002949" y="479894"/>
                </a:lnTo>
                <a:lnTo>
                  <a:pt x="5001095" y="481761"/>
                </a:lnTo>
                <a:lnTo>
                  <a:pt x="5000625" y="482879"/>
                </a:lnTo>
                <a:lnTo>
                  <a:pt x="5000625" y="485508"/>
                </a:lnTo>
                <a:lnTo>
                  <a:pt x="5001095" y="486625"/>
                </a:lnTo>
                <a:lnTo>
                  <a:pt x="5002949" y="488492"/>
                </a:lnTo>
                <a:lnTo>
                  <a:pt x="5004079" y="488950"/>
                </a:lnTo>
                <a:lnTo>
                  <a:pt x="5006708" y="488950"/>
                </a:lnTo>
                <a:lnTo>
                  <a:pt x="5007826" y="488492"/>
                </a:lnTo>
                <a:lnTo>
                  <a:pt x="5009693" y="486625"/>
                </a:lnTo>
                <a:lnTo>
                  <a:pt x="5010150" y="485508"/>
                </a:lnTo>
                <a:lnTo>
                  <a:pt x="5010150" y="482879"/>
                </a:lnTo>
                <a:close/>
              </a:path>
              <a:path w="5200650" h="1447800">
                <a:moveTo>
                  <a:pt x="5010150" y="3454"/>
                </a:moveTo>
                <a:lnTo>
                  <a:pt x="5009693" y="2336"/>
                </a:lnTo>
                <a:lnTo>
                  <a:pt x="5007826" y="469"/>
                </a:lnTo>
                <a:lnTo>
                  <a:pt x="5006708" y="0"/>
                </a:lnTo>
                <a:lnTo>
                  <a:pt x="5004079" y="0"/>
                </a:lnTo>
                <a:lnTo>
                  <a:pt x="5002949" y="469"/>
                </a:lnTo>
                <a:lnTo>
                  <a:pt x="5001095" y="2336"/>
                </a:lnTo>
                <a:lnTo>
                  <a:pt x="5000625" y="3454"/>
                </a:lnTo>
                <a:lnTo>
                  <a:pt x="5000625" y="6083"/>
                </a:lnTo>
                <a:lnTo>
                  <a:pt x="5001095" y="7200"/>
                </a:lnTo>
                <a:lnTo>
                  <a:pt x="5002949" y="9067"/>
                </a:lnTo>
                <a:lnTo>
                  <a:pt x="5004079" y="9525"/>
                </a:lnTo>
                <a:lnTo>
                  <a:pt x="5006708" y="9525"/>
                </a:lnTo>
                <a:lnTo>
                  <a:pt x="5007826" y="9067"/>
                </a:lnTo>
                <a:lnTo>
                  <a:pt x="5009693" y="7200"/>
                </a:lnTo>
                <a:lnTo>
                  <a:pt x="5010150" y="6083"/>
                </a:lnTo>
                <a:lnTo>
                  <a:pt x="5010150" y="3454"/>
                </a:lnTo>
                <a:close/>
              </a:path>
              <a:path w="5200650" h="1447800">
                <a:moveTo>
                  <a:pt x="5057775" y="1441729"/>
                </a:moveTo>
                <a:lnTo>
                  <a:pt x="5057318" y="1440611"/>
                </a:lnTo>
                <a:lnTo>
                  <a:pt x="5055451" y="1438744"/>
                </a:lnTo>
                <a:lnTo>
                  <a:pt x="5054333" y="1438275"/>
                </a:lnTo>
                <a:lnTo>
                  <a:pt x="5051704" y="1438275"/>
                </a:lnTo>
                <a:lnTo>
                  <a:pt x="5050574" y="1438744"/>
                </a:lnTo>
                <a:lnTo>
                  <a:pt x="5048720" y="1440611"/>
                </a:lnTo>
                <a:lnTo>
                  <a:pt x="5048250" y="1441729"/>
                </a:lnTo>
                <a:lnTo>
                  <a:pt x="5048250" y="1444358"/>
                </a:lnTo>
                <a:lnTo>
                  <a:pt x="5048720" y="1445475"/>
                </a:lnTo>
                <a:lnTo>
                  <a:pt x="5050574" y="1447342"/>
                </a:lnTo>
                <a:lnTo>
                  <a:pt x="5051704" y="1447800"/>
                </a:lnTo>
                <a:lnTo>
                  <a:pt x="5054333" y="1447800"/>
                </a:lnTo>
                <a:lnTo>
                  <a:pt x="5055451" y="1447342"/>
                </a:lnTo>
                <a:lnTo>
                  <a:pt x="5057318" y="1445475"/>
                </a:lnTo>
                <a:lnTo>
                  <a:pt x="5057775" y="1444358"/>
                </a:lnTo>
                <a:lnTo>
                  <a:pt x="5057775" y="1441729"/>
                </a:lnTo>
                <a:close/>
              </a:path>
              <a:path w="5200650" h="1447800">
                <a:moveTo>
                  <a:pt x="5057775" y="962304"/>
                </a:moveTo>
                <a:lnTo>
                  <a:pt x="5057318" y="961186"/>
                </a:lnTo>
                <a:lnTo>
                  <a:pt x="5055451" y="959319"/>
                </a:lnTo>
                <a:lnTo>
                  <a:pt x="5054333" y="958850"/>
                </a:lnTo>
                <a:lnTo>
                  <a:pt x="5051704" y="958850"/>
                </a:lnTo>
                <a:lnTo>
                  <a:pt x="5050574" y="959319"/>
                </a:lnTo>
                <a:lnTo>
                  <a:pt x="5048720" y="961186"/>
                </a:lnTo>
                <a:lnTo>
                  <a:pt x="5048250" y="962304"/>
                </a:lnTo>
                <a:lnTo>
                  <a:pt x="5048250" y="964933"/>
                </a:lnTo>
                <a:lnTo>
                  <a:pt x="5048720" y="966050"/>
                </a:lnTo>
                <a:lnTo>
                  <a:pt x="5050574" y="967917"/>
                </a:lnTo>
                <a:lnTo>
                  <a:pt x="5051704" y="968375"/>
                </a:lnTo>
                <a:lnTo>
                  <a:pt x="5054333" y="968375"/>
                </a:lnTo>
                <a:lnTo>
                  <a:pt x="5055451" y="967917"/>
                </a:lnTo>
                <a:lnTo>
                  <a:pt x="5057318" y="966050"/>
                </a:lnTo>
                <a:lnTo>
                  <a:pt x="5057775" y="964933"/>
                </a:lnTo>
                <a:lnTo>
                  <a:pt x="5057775" y="962304"/>
                </a:lnTo>
                <a:close/>
              </a:path>
              <a:path w="5200650" h="1447800">
                <a:moveTo>
                  <a:pt x="5057775" y="482879"/>
                </a:moveTo>
                <a:lnTo>
                  <a:pt x="5057318" y="481761"/>
                </a:lnTo>
                <a:lnTo>
                  <a:pt x="5055451" y="479894"/>
                </a:lnTo>
                <a:lnTo>
                  <a:pt x="5054333" y="479425"/>
                </a:lnTo>
                <a:lnTo>
                  <a:pt x="5051704" y="479425"/>
                </a:lnTo>
                <a:lnTo>
                  <a:pt x="5050574" y="479894"/>
                </a:lnTo>
                <a:lnTo>
                  <a:pt x="5048720" y="481761"/>
                </a:lnTo>
                <a:lnTo>
                  <a:pt x="5048250" y="482879"/>
                </a:lnTo>
                <a:lnTo>
                  <a:pt x="5048250" y="485508"/>
                </a:lnTo>
                <a:lnTo>
                  <a:pt x="5048720" y="486625"/>
                </a:lnTo>
                <a:lnTo>
                  <a:pt x="5050574" y="488492"/>
                </a:lnTo>
                <a:lnTo>
                  <a:pt x="5051704" y="488950"/>
                </a:lnTo>
                <a:lnTo>
                  <a:pt x="5054333" y="488950"/>
                </a:lnTo>
                <a:lnTo>
                  <a:pt x="5055451" y="488492"/>
                </a:lnTo>
                <a:lnTo>
                  <a:pt x="5057318" y="486625"/>
                </a:lnTo>
                <a:lnTo>
                  <a:pt x="5057775" y="485508"/>
                </a:lnTo>
                <a:lnTo>
                  <a:pt x="5057775" y="482879"/>
                </a:lnTo>
                <a:close/>
              </a:path>
              <a:path w="5200650" h="1447800">
                <a:moveTo>
                  <a:pt x="5057775" y="3454"/>
                </a:moveTo>
                <a:lnTo>
                  <a:pt x="5057318" y="2336"/>
                </a:lnTo>
                <a:lnTo>
                  <a:pt x="5055451" y="469"/>
                </a:lnTo>
                <a:lnTo>
                  <a:pt x="5054333" y="0"/>
                </a:lnTo>
                <a:lnTo>
                  <a:pt x="5051704" y="0"/>
                </a:lnTo>
                <a:lnTo>
                  <a:pt x="5050574" y="469"/>
                </a:lnTo>
                <a:lnTo>
                  <a:pt x="5048720" y="2336"/>
                </a:lnTo>
                <a:lnTo>
                  <a:pt x="5048250" y="3454"/>
                </a:lnTo>
                <a:lnTo>
                  <a:pt x="5048250" y="6083"/>
                </a:lnTo>
                <a:lnTo>
                  <a:pt x="5048720" y="7200"/>
                </a:lnTo>
                <a:lnTo>
                  <a:pt x="5050574" y="9067"/>
                </a:lnTo>
                <a:lnTo>
                  <a:pt x="5051704" y="9525"/>
                </a:lnTo>
                <a:lnTo>
                  <a:pt x="5054333" y="9525"/>
                </a:lnTo>
                <a:lnTo>
                  <a:pt x="5055451" y="9067"/>
                </a:lnTo>
                <a:lnTo>
                  <a:pt x="5057318" y="7200"/>
                </a:lnTo>
                <a:lnTo>
                  <a:pt x="5057775" y="6083"/>
                </a:lnTo>
                <a:lnTo>
                  <a:pt x="5057775" y="3454"/>
                </a:lnTo>
                <a:close/>
              </a:path>
              <a:path w="5200650" h="1447800">
                <a:moveTo>
                  <a:pt x="5105400" y="1441729"/>
                </a:moveTo>
                <a:lnTo>
                  <a:pt x="5104943" y="1440611"/>
                </a:lnTo>
                <a:lnTo>
                  <a:pt x="5103076" y="1438744"/>
                </a:lnTo>
                <a:lnTo>
                  <a:pt x="5101958" y="1438275"/>
                </a:lnTo>
                <a:lnTo>
                  <a:pt x="5099329" y="1438275"/>
                </a:lnTo>
                <a:lnTo>
                  <a:pt x="5098212" y="1438744"/>
                </a:lnTo>
                <a:lnTo>
                  <a:pt x="5096345" y="1440611"/>
                </a:lnTo>
                <a:lnTo>
                  <a:pt x="5095875" y="1441729"/>
                </a:lnTo>
                <a:lnTo>
                  <a:pt x="5095875" y="1444358"/>
                </a:lnTo>
                <a:lnTo>
                  <a:pt x="5096345" y="1445475"/>
                </a:lnTo>
                <a:lnTo>
                  <a:pt x="5098212" y="1447342"/>
                </a:lnTo>
                <a:lnTo>
                  <a:pt x="5099329" y="1447800"/>
                </a:lnTo>
                <a:lnTo>
                  <a:pt x="5101958" y="1447800"/>
                </a:lnTo>
                <a:lnTo>
                  <a:pt x="5103076" y="1447342"/>
                </a:lnTo>
                <a:lnTo>
                  <a:pt x="5104943" y="1445475"/>
                </a:lnTo>
                <a:lnTo>
                  <a:pt x="5105400" y="1444358"/>
                </a:lnTo>
                <a:lnTo>
                  <a:pt x="5105400" y="1441729"/>
                </a:lnTo>
                <a:close/>
              </a:path>
              <a:path w="5200650" h="1447800">
                <a:moveTo>
                  <a:pt x="5105400" y="962304"/>
                </a:moveTo>
                <a:lnTo>
                  <a:pt x="5104943" y="961186"/>
                </a:lnTo>
                <a:lnTo>
                  <a:pt x="5103076" y="959319"/>
                </a:lnTo>
                <a:lnTo>
                  <a:pt x="5101958" y="958850"/>
                </a:lnTo>
                <a:lnTo>
                  <a:pt x="5099329" y="958850"/>
                </a:lnTo>
                <a:lnTo>
                  <a:pt x="5098212" y="959319"/>
                </a:lnTo>
                <a:lnTo>
                  <a:pt x="5096345" y="961186"/>
                </a:lnTo>
                <a:lnTo>
                  <a:pt x="5095875" y="962304"/>
                </a:lnTo>
                <a:lnTo>
                  <a:pt x="5095875" y="964933"/>
                </a:lnTo>
                <a:lnTo>
                  <a:pt x="5096345" y="966050"/>
                </a:lnTo>
                <a:lnTo>
                  <a:pt x="5098212" y="967917"/>
                </a:lnTo>
                <a:lnTo>
                  <a:pt x="5099329" y="968375"/>
                </a:lnTo>
                <a:lnTo>
                  <a:pt x="5101958" y="968375"/>
                </a:lnTo>
                <a:lnTo>
                  <a:pt x="5103076" y="967917"/>
                </a:lnTo>
                <a:lnTo>
                  <a:pt x="5104943" y="966050"/>
                </a:lnTo>
                <a:lnTo>
                  <a:pt x="5105400" y="964933"/>
                </a:lnTo>
                <a:lnTo>
                  <a:pt x="5105400" y="962304"/>
                </a:lnTo>
                <a:close/>
              </a:path>
              <a:path w="5200650" h="1447800">
                <a:moveTo>
                  <a:pt x="5105400" y="482879"/>
                </a:moveTo>
                <a:lnTo>
                  <a:pt x="5104943" y="481761"/>
                </a:lnTo>
                <a:lnTo>
                  <a:pt x="5103076" y="479894"/>
                </a:lnTo>
                <a:lnTo>
                  <a:pt x="5101958" y="479425"/>
                </a:lnTo>
                <a:lnTo>
                  <a:pt x="5099329" y="479425"/>
                </a:lnTo>
                <a:lnTo>
                  <a:pt x="5098212" y="479894"/>
                </a:lnTo>
                <a:lnTo>
                  <a:pt x="5096345" y="481761"/>
                </a:lnTo>
                <a:lnTo>
                  <a:pt x="5095875" y="482879"/>
                </a:lnTo>
                <a:lnTo>
                  <a:pt x="5095875" y="485508"/>
                </a:lnTo>
                <a:lnTo>
                  <a:pt x="5096345" y="486625"/>
                </a:lnTo>
                <a:lnTo>
                  <a:pt x="5098212" y="488492"/>
                </a:lnTo>
                <a:lnTo>
                  <a:pt x="5099329" y="488950"/>
                </a:lnTo>
                <a:lnTo>
                  <a:pt x="5101958" y="488950"/>
                </a:lnTo>
                <a:lnTo>
                  <a:pt x="5103076" y="488492"/>
                </a:lnTo>
                <a:lnTo>
                  <a:pt x="5104943" y="486625"/>
                </a:lnTo>
                <a:lnTo>
                  <a:pt x="5105400" y="485508"/>
                </a:lnTo>
                <a:lnTo>
                  <a:pt x="5105400" y="482879"/>
                </a:lnTo>
                <a:close/>
              </a:path>
              <a:path w="5200650" h="1447800">
                <a:moveTo>
                  <a:pt x="5105400" y="3454"/>
                </a:moveTo>
                <a:lnTo>
                  <a:pt x="5104943" y="2336"/>
                </a:lnTo>
                <a:lnTo>
                  <a:pt x="5103076" y="469"/>
                </a:lnTo>
                <a:lnTo>
                  <a:pt x="5101958" y="0"/>
                </a:lnTo>
                <a:lnTo>
                  <a:pt x="5099329" y="0"/>
                </a:lnTo>
                <a:lnTo>
                  <a:pt x="5098212" y="469"/>
                </a:lnTo>
                <a:lnTo>
                  <a:pt x="5096345" y="2336"/>
                </a:lnTo>
                <a:lnTo>
                  <a:pt x="5095875" y="3454"/>
                </a:lnTo>
                <a:lnTo>
                  <a:pt x="5095875" y="6083"/>
                </a:lnTo>
                <a:lnTo>
                  <a:pt x="5096345" y="7200"/>
                </a:lnTo>
                <a:lnTo>
                  <a:pt x="5098212" y="9067"/>
                </a:lnTo>
                <a:lnTo>
                  <a:pt x="5099329" y="9525"/>
                </a:lnTo>
                <a:lnTo>
                  <a:pt x="5101958" y="9525"/>
                </a:lnTo>
                <a:lnTo>
                  <a:pt x="5103076" y="9067"/>
                </a:lnTo>
                <a:lnTo>
                  <a:pt x="5104943" y="7200"/>
                </a:lnTo>
                <a:lnTo>
                  <a:pt x="5105400" y="6083"/>
                </a:lnTo>
                <a:lnTo>
                  <a:pt x="5105400" y="3454"/>
                </a:lnTo>
                <a:close/>
              </a:path>
              <a:path w="5200650" h="1447800">
                <a:moveTo>
                  <a:pt x="5153025" y="1441729"/>
                </a:moveTo>
                <a:lnTo>
                  <a:pt x="5152568" y="1440611"/>
                </a:lnTo>
                <a:lnTo>
                  <a:pt x="5150701" y="1438744"/>
                </a:lnTo>
                <a:lnTo>
                  <a:pt x="5149583" y="1438275"/>
                </a:lnTo>
                <a:lnTo>
                  <a:pt x="5146954" y="1438275"/>
                </a:lnTo>
                <a:lnTo>
                  <a:pt x="5145824" y="1438744"/>
                </a:lnTo>
                <a:lnTo>
                  <a:pt x="5143970" y="1440611"/>
                </a:lnTo>
                <a:lnTo>
                  <a:pt x="5143500" y="1441729"/>
                </a:lnTo>
                <a:lnTo>
                  <a:pt x="5143500" y="1444358"/>
                </a:lnTo>
                <a:lnTo>
                  <a:pt x="5143970" y="1445475"/>
                </a:lnTo>
                <a:lnTo>
                  <a:pt x="5145824" y="1447342"/>
                </a:lnTo>
                <a:lnTo>
                  <a:pt x="5146954" y="1447800"/>
                </a:lnTo>
                <a:lnTo>
                  <a:pt x="5149583" y="1447800"/>
                </a:lnTo>
                <a:lnTo>
                  <a:pt x="5150701" y="1447342"/>
                </a:lnTo>
                <a:lnTo>
                  <a:pt x="5152568" y="1445475"/>
                </a:lnTo>
                <a:lnTo>
                  <a:pt x="5153025" y="1444358"/>
                </a:lnTo>
                <a:lnTo>
                  <a:pt x="5153025" y="1441729"/>
                </a:lnTo>
                <a:close/>
              </a:path>
              <a:path w="5200650" h="1447800">
                <a:moveTo>
                  <a:pt x="5153025" y="962304"/>
                </a:moveTo>
                <a:lnTo>
                  <a:pt x="5152568" y="961186"/>
                </a:lnTo>
                <a:lnTo>
                  <a:pt x="5150701" y="959319"/>
                </a:lnTo>
                <a:lnTo>
                  <a:pt x="5149583" y="958850"/>
                </a:lnTo>
                <a:lnTo>
                  <a:pt x="5146954" y="958850"/>
                </a:lnTo>
                <a:lnTo>
                  <a:pt x="5145824" y="959319"/>
                </a:lnTo>
                <a:lnTo>
                  <a:pt x="5143970" y="961186"/>
                </a:lnTo>
                <a:lnTo>
                  <a:pt x="5143500" y="962304"/>
                </a:lnTo>
                <a:lnTo>
                  <a:pt x="5143500" y="964933"/>
                </a:lnTo>
                <a:lnTo>
                  <a:pt x="5143970" y="966050"/>
                </a:lnTo>
                <a:lnTo>
                  <a:pt x="5145824" y="967917"/>
                </a:lnTo>
                <a:lnTo>
                  <a:pt x="5146954" y="968375"/>
                </a:lnTo>
                <a:lnTo>
                  <a:pt x="5149583" y="968375"/>
                </a:lnTo>
                <a:lnTo>
                  <a:pt x="5150701" y="967917"/>
                </a:lnTo>
                <a:lnTo>
                  <a:pt x="5152568" y="966050"/>
                </a:lnTo>
                <a:lnTo>
                  <a:pt x="5153025" y="964933"/>
                </a:lnTo>
                <a:lnTo>
                  <a:pt x="5153025" y="962304"/>
                </a:lnTo>
                <a:close/>
              </a:path>
              <a:path w="5200650" h="1447800">
                <a:moveTo>
                  <a:pt x="5153025" y="482879"/>
                </a:moveTo>
                <a:lnTo>
                  <a:pt x="5152568" y="481761"/>
                </a:lnTo>
                <a:lnTo>
                  <a:pt x="5150701" y="479894"/>
                </a:lnTo>
                <a:lnTo>
                  <a:pt x="5149583" y="479425"/>
                </a:lnTo>
                <a:lnTo>
                  <a:pt x="5146954" y="479425"/>
                </a:lnTo>
                <a:lnTo>
                  <a:pt x="5145824" y="479894"/>
                </a:lnTo>
                <a:lnTo>
                  <a:pt x="5143970" y="481761"/>
                </a:lnTo>
                <a:lnTo>
                  <a:pt x="5143500" y="482879"/>
                </a:lnTo>
                <a:lnTo>
                  <a:pt x="5143500" y="485508"/>
                </a:lnTo>
                <a:lnTo>
                  <a:pt x="5143970" y="486625"/>
                </a:lnTo>
                <a:lnTo>
                  <a:pt x="5145824" y="488492"/>
                </a:lnTo>
                <a:lnTo>
                  <a:pt x="5146954" y="488950"/>
                </a:lnTo>
                <a:lnTo>
                  <a:pt x="5149583" y="488950"/>
                </a:lnTo>
                <a:lnTo>
                  <a:pt x="5150701" y="488492"/>
                </a:lnTo>
                <a:lnTo>
                  <a:pt x="5152568" y="486625"/>
                </a:lnTo>
                <a:lnTo>
                  <a:pt x="5153025" y="485508"/>
                </a:lnTo>
                <a:lnTo>
                  <a:pt x="5153025" y="482879"/>
                </a:lnTo>
                <a:close/>
              </a:path>
              <a:path w="5200650" h="1447800">
                <a:moveTo>
                  <a:pt x="5153025" y="3454"/>
                </a:moveTo>
                <a:lnTo>
                  <a:pt x="5152568" y="2336"/>
                </a:lnTo>
                <a:lnTo>
                  <a:pt x="5150701" y="469"/>
                </a:lnTo>
                <a:lnTo>
                  <a:pt x="5149583" y="0"/>
                </a:lnTo>
                <a:lnTo>
                  <a:pt x="5146954" y="0"/>
                </a:lnTo>
                <a:lnTo>
                  <a:pt x="5145824" y="469"/>
                </a:lnTo>
                <a:lnTo>
                  <a:pt x="5143970" y="2336"/>
                </a:lnTo>
                <a:lnTo>
                  <a:pt x="5143500" y="3454"/>
                </a:lnTo>
                <a:lnTo>
                  <a:pt x="5143500" y="6083"/>
                </a:lnTo>
                <a:lnTo>
                  <a:pt x="5143970" y="7200"/>
                </a:lnTo>
                <a:lnTo>
                  <a:pt x="5145824" y="9067"/>
                </a:lnTo>
                <a:lnTo>
                  <a:pt x="5146954" y="9525"/>
                </a:lnTo>
                <a:lnTo>
                  <a:pt x="5149583" y="9525"/>
                </a:lnTo>
                <a:lnTo>
                  <a:pt x="5150701" y="9067"/>
                </a:lnTo>
                <a:lnTo>
                  <a:pt x="5152568" y="7200"/>
                </a:lnTo>
                <a:lnTo>
                  <a:pt x="5153025" y="6083"/>
                </a:lnTo>
                <a:lnTo>
                  <a:pt x="5153025" y="3454"/>
                </a:lnTo>
                <a:close/>
              </a:path>
              <a:path w="5200650" h="1447800">
                <a:moveTo>
                  <a:pt x="5200650" y="1441729"/>
                </a:moveTo>
                <a:lnTo>
                  <a:pt x="5200193" y="1440611"/>
                </a:lnTo>
                <a:lnTo>
                  <a:pt x="5198326" y="1438744"/>
                </a:lnTo>
                <a:lnTo>
                  <a:pt x="5197208" y="1438275"/>
                </a:lnTo>
                <a:lnTo>
                  <a:pt x="5194579" y="1438275"/>
                </a:lnTo>
                <a:lnTo>
                  <a:pt x="5193449" y="1438744"/>
                </a:lnTo>
                <a:lnTo>
                  <a:pt x="5191595" y="1440611"/>
                </a:lnTo>
                <a:lnTo>
                  <a:pt x="5191125" y="1441729"/>
                </a:lnTo>
                <a:lnTo>
                  <a:pt x="5191125" y="1444358"/>
                </a:lnTo>
                <a:lnTo>
                  <a:pt x="5191595" y="1445475"/>
                </a:lnTo>
                <a:lnTo>
                  <a:pt x="5193449" y="1447342"/>
                </a:lnTo>
                <a:lnTo>
                  <a:pt x="5194579" y="1447800"/>
                </a:lnTo>
                <a:lnTo>
                  <a:pt x="5197208" y="1447800"/>
                </a:lnTo>
                <a:lnTo>
                  <a:pt x="5198326" y="1447342"/>
                </a:lnTo>
                <a:lnTo>
                  <a:pt x="5200193" y="1445475"/>
                </a:lnTo>
                <a:lnTo>
                  <a:pt x="5200650" y="1444358"/>
                </a:lnTo>
                <a:lnTo>
                  <a:pt x="5200650" y="1441729"/>
                </a:lnTo>
                <a:close/>
              </a:path>
              <a:path w="5200650" h="1447800">
                <a:moveTo>
                  <a:pt x="5200650" y="962304"/>
                </a:moveTo>
                <a:lnTo>
                  <a:pt x="5200193" y="961186"/>
                </a:lnTo>
                <a:lnTo>
                  <a:pt x="5198326" y="959319"/>
                </a:lnTo>
                <a:lnTo>
                  <a:pt x="5197208" y="958850"/>
                </a:lnTo>
                <a:lnTo>
                  <a:pt x="5194579" y="958850"/>
                </a:lnTo>
                <a:lnTo>
                  <a:pt x="5193449" y="959319"/>
                </a:lnTo>
                <a:lnTo>
                  <a:pt x="5191595" y="961186"/>
                </a:lnTo>
                <a:lnTo>
                  <a:pt x="5191125" y="962304"/>
                </a:lnTo>
                <a:lnTo>
                  <a:pt x="5191125" y="964933"/>
                </a:lnTo>
                <a:lnTo>
                  <a:pt x="5191595" y="966050"/>
                </a:lnTo>
                <a:lnTo>
                  <a:pt x="5193449" y="967917"/>
                </a:lnTo>
                <a:lnTo>
                  <a:pt x="5194579" y="968375"/>
                </a:lnTo>
                <a:lnTo>
                  <a:pt x="5197208" y="968375"/>
                </a:lnTo>
                <a:lnTo>
                  <a:pt x="5198326" y="967917"/>
                </a:lnTo>
                <a:lnTo>
                  <a:pt x="5200193" y="966050"/>
                </a:lnTo>
                <a:lnTo>
                  <a:pt x="5200650" y="964933"/>
                </a:lnTo>
                <a:lnTo>
                  <a:pt x="5200650" y="962304"/>
                </a:lnTo>
                <a:close/>
              </a:path>
              <a:path w="5200650" h="1447800">
                <a:moveTo>
                  <a:pt x="5200650" y="482879"/>
                </a:moveTo>
                <a:lnTo>
                  <a:pt x="5200193" y="481761"/>
                </a:lnTo>
                <a:lnTo>
                  <a:pt x="5198326" y="479894"/>
                </a:lnTo>
                <a:lnTo>
                  <a:pt x="5197208" y="479425"/>
                </a:lnTo>
                <a:lnTo>
                  <a:pt x="5194579" y="479425"/>
                </a:lnTo>
                <a:lnTo>
                  <a:pt x="5193449" y="479894"/>
                </a:lnTo>
                <a:lnTo>
                  <a:pt x="5191595" y="481761"/>
                </a:lnTo>
                <a:lnTo>
                  <a:pt x="5191125" y="482879"/>
                </a:lnTo>
                <a:lnTo>
                  <a:pt x="5191125" y="485508"/>
                </a:lnTo>
                <a:lnTo>
                  <a:pt x="5191595" y="486625"/>
                </a:lnTo>
                <a:lnTo>
                  <a:pt x="5193449" y="488492"/>
                </a:lnTo>
                <a:lnTo>
                  <a:pt x="5194579" y="488950"/>
                </a:lnTo>
                <a:lnTo>
                  <a:pt x="5197208" y="488950"/>
                </a:lnTo>
                <a:lnTo>
                  <a:pt x="5198326" y="488492"/>
                </a:lnTo>
                <a:lnTo>
                  <a:pt x="5200193" y="486625"/>
                </a:lnTo>
                <a:lnTo>
                  <a:pt x="5200650" y="485508"/>
                </a:lnTo>
                <a:lnTo>
                  <a:pt x="5200650" y="482879"/>
                </a:lnTo>
                <a:close/>
              </a:path>
              <a:path w="5200650" h="1447800">
                <a:moveTo>
                  <a:pt x="5200650" y="3454"/>
                </a:moveTo>
                <a:lnTo>
                  <a:pt x="5200193" y="2336"/>
                </a:lnTo>
                <a:lnTo>
                  <a:pt x="5198326" y="469"/>
                </a:lnTo>
                <a:lnTo>
                  <a:pt x="5197208" y="0"/>
                </a:lnTo>
                <a:lnTo>
                  <a:pt x="5194579" y="0"/>
                </a:lnTo>
                <a:lnTo>
                  <a:pt x="5193449" y="469"/>
                </a:lnTo>
                <a:lnTo>
                  <a:pt x="5191595" y="2336"/>
                </a:lnTo>
                <a:lnTo>
                  <a:pt x="5191125" y="3454"/>
                </a:lnTo>
                <a:lnTo>
                  <a:pt x="5191125" y="6083"/>
                </a:lnTo>
                <a:lnTo>
                  <a:pt x="5191595" y="7200"/>
                </a:lnTo>
                <a:lnTo>
                  <a:pt x="5193449" y="9067"/>
                </a:lnTo>
                <a:lnTo>
                  <a:pt x="5194579" y="9525"/>
                </a:lnTo>
                <a:lnTo>
                  <a:pt x="5197208" y="9525"/>
                </a:lnTo>
                <a:lnTo>
                  <a:pt x="5198326" y="9067"/>
                </a:lnTo>
                <a:lnTo>
                  <a:pt x="5200193" y="7200"/>
                </a:lnTo>
                <a:lnTo>
                  <a:pt x="5200650" y="6083"/>
                </a:lnTo>
                <a:lnTo>
                  <a:pt x="5200650" y="34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8130" y="6619974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130" y="5661123"/>
            <a:ext cx="87630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525" y="4831845"/>
            <a:ext cx="3385185" cy="51244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400" spc="-75" dirty="0">
                <a:solidFill>
                  <a:srgbClr val="252423"/>
                </a:solidFill>
                <a:latin typeface="Tahoma"/>
                <a:cs typeface="Tahoma"/>
              </a:rPr>
              <a:t>Count 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4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EmployeeID</a:t>
            </a:r>
            <a:r>
              <a:rPr sz="14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sz="14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EmpTenureYears</a:t>
            </a:r>
            <a:r>
              <a:rPr sz="14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(bins)</a:t>
            </a:r>
            <a:endParaRPr sz="1400">
              <a:latin typeface="Tahoma"/>
              <a:cs typeface="Tahoma"/>
            </a:endParaRPr>
          </a:p>
          <a:p>
            <a:pPr marL="186690">
              <a:lnSpc>
                <a:spcPct val="100000"/>
              </a:lnSpc>
              <a:spcBef>
                <a:spcPts val="425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0213" y="5497567"/>
            <a:ext cx="139700" cy="977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spc="-55" dirty="0">
                <a:solidFill>
                  <a:srgbClr val="252423"/>
                </a:solidFill>
                <a:latin typeface="Tahoma"/>
                <a:cs typeface="Tahoma"/>
              </a:rPr>
              <a:t>Count</a:t>
            </a:r>
            <a:r>
              <a:rPr sz="900" spc="-5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900" spc="-4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900" spc="-50" dirty="0">
                <a:solidFill>
                  <a:srgbClr val="252423"/>
                </a:solidFill>
                <a:latin typeface="Tahoma"/>
                <a:cs typeface="Tahoma"/>
              </a:rPr>
              <a:t>EmployeeID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56334" y="5281612"/>
            <a:ext cx="9525" cy="1438275"/>
          </a:xfrm>
          <a:custGeom>
            <a:avLst/>
            <a:gdLst/>
            <a:ahLst/>
            <a:cxnLst/>
            <a:rect l="l" t="t" r="r" b="b"/>
            <a:pathLst>
              <a:path w="9525" h="14382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143827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143827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143827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14382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143827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143827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143827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143827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143827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143827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143827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143827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143827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143827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143827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4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4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143827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143827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143827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143827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143827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143827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143827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143827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143827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143827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143827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699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699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143827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4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4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143827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143827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143827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86782" y="6731000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31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13734" y="5281612"/>
            <a:ext cx="9525" cy="1438275"/>
          </a:xfrm>
          <a:custGeom>
            <a:avLst/>
            <a:gdLst/>
            <a:ahLst/>
            <a:cxnLst/>
            <a:rect l="l" t="t" r="r" b="b"/>
            <a:pathLst>
              <a:path w="9525" h="14382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143827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143827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143827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14382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143827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143827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143827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143827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143827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143827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143827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143827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143827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143827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143827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4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4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143827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143827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143827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143827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143827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143827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143827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143827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143827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143827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143827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699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699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143827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4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4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143827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143827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143827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77695" y="6712039"/>
            <a:ext cx="1071880" cy="3378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25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32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900" spc="-55" dirty="0">
                <a:solidFill>
                  <a:srgbClr val="252423"/>
                </a:solidFill>
                <a:latin typeface="Tahoma"/>
                <a:cs typeface="Tahoma"/>
              </a:rPr>
              <a:t>EmpTenureYears</a:t>
            </a:r>
            <a:r>
              <a:rPr sz="900" spc="3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52423"/>
                </a:solidFill>
                <a:latin typeface="Tahoma"/>
                <a:cs typeface="Tahoma"/>
              </a:rPr>
              <a:t>(bins)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71135" y="5281612"/>
            <a:ext cx="9525" cy="1438275"/>
          </a:xfrm>
          <a:custGeom>
            <a:avLst/>
            <a:gdLst/>
            <a:ahLst/>
            <a:cxnLst/>
            <a:rect l="l" t="t" r="r" b="b"/>
            <a:pathLst>
              <a:path w="9525" h="14382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143827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143827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143827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14382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143827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143827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143827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143827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143827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143827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143827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143827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143827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143827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143827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4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4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143827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143827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143827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143827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143827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143827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143827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143827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143827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143827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143827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699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699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143827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4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4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143827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143827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143827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01582" y="6731000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33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7682" y="5267325"/>
            <a:ext cx="5212080" cy="1438275"/>
          </a:xfrm>
          <a:custGeom>
            <a:avLst/>
            <a:gdLst/>
            <a:ahLst/>
            <a:cxnLst/>
            <a:rect l="l" t="t" r="r" b="b"/>
            <a:pathLst>
              <a:path w="5212080" h="1438275">
                <a:moveTo>
                  <a:pt x="1097280" y="958850"/>
                </a:moveTo>
                <a:lnTo>
                  <a:pt x="0" y="958850"/>
                </a:lnTo>
                <a:lnTo>
                  <a:pt x="0" y="1438275"/>
                </a:lnTo>
                <a:lnTo>
                  <a:pt x="1097280" y="1438275"/>
                </a:lnTo>
                <a:lnTo>
                  <a:pt x="1097280" y="958850"/>
                </a:lnTo>
                <a:close/>
              </a:path>
              <a:path w="5212080" h="1438275">
                <a:moveTo>
                  <a:pt x="3154680" y="958850"/>
                </a:moveTo>
                <a:lnTo>
                  <a:pt x="2057400" y="958850"/>
                </a:lnTo>
                <a:lnTo>
                  <a:pt x="2057400" y="1438275"/>
                </a:lnTo>
                <a:lnTo>
                  <a:pt x="3154680" y="1438275"/>
                </a:lnTo>
                <a:lnTo>
                  <a:pt x="3154680" y="958850"/>
                </a:lnTo>
                <a:close/>
              </a:path>
              <a:path w="5212080" h="1438275">
                <a:moveTo>
                  <a:pt x="5212080" y="0"/>
                </a:moveTo>
                <a:lnTo>
                  <a:pt x="4114800" y="0"/>
                </a:lnTo>
                <a:lnTo>
                  <a:pt x="4114800" y="1438275"/>
                </a:lnTo>
                <a:lnTo>
                  <a:pt x="5212080" y="1438275"/>
                </a:lnTo>
                <a:lnTo>
                  <a:pt x="521208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6300787" y="3080384"/>
            <a:ext cx="3438525" cy="2280285"/>
            <a:chOff x="6300787" y="3080384"/>
            <a:chExt cx="3438525" cy="2280285"/>
          </a:xfrm>
        </p:grpSpPr>
        <p:sp>
          <p:nvSpPr>
            <p:cNvPr id="28" name="object 28"/>
            <p:cNvSpPr/>
            <p:nvPr/>
          </p:nvSpPr>
          <p:spPr>
            <a:xfrm>
              <a:off x="7534274" y="3085147"/>
              <a:ext cx="485775" cy="1135380"/>
            </a:xfrm>
            <a:custGeom>
              <a:avLst/>
              <a:gdLst/>
              <a:ahLst/>
              <a:cxnLst/>
              <a:rect l="l" t="t" r="r" b="b"/>
              <a:pathLst>
                <a:path w="485775" h="1135379">
                  <a:moveTo>
                    <a:pt x="0" y="1135380"/>
                  </a:moveTo>
                  <a:lnTo>
                    <a:pt x="42813" y="1122629"/>
                  </a:lnTo>
                  <a:lnTo>
                    <a:pt x="80646" y="1086594"/>
                  </a:lnTo>
                  <a:lnTo>
                    <a:pt x="114209" y="1030601"/>
                  </a:lnTo>
                  <a:lnTo>
                    <a:pt x="144214" y="957976"/>
                  </a:lnTo>
                  <a:lnTo>
                    <a:pt x="158105" y="916467"/>
                  </a:lnTo>
                  <a:lnTo>
                    <a:pt x="171373" y="872047"/>
                  </a:lnTo>
                  <a:lnTo>
                    <a:pt x="184107" y="825132"/>
                  </a:lnTo>
                  <a:lnTo>
                    <a:pt x="196397" y="776138"/>
                  </a:lnTo>
                  <a:lnTo>
                    <a:pt x="208331" y="725481"/>
                  </a:lnTo>
                  <a:lnTo>
                    <a:pt x="219998" y="673577"/>
                  </a:lnTo>
                  <a:lnTo>
                    <a:pt x="231487" y="620841"/>
                  </a:lnTo>
                  <a:lnTo>
                    <a:pt x="242887" y="567690"/>
                  </a:lnTo>
                  <a:lnTo>
                    <a:pt x="254287" y="514538"/>
                  </a:lnTo>
                  <a:lnTo>
                    <a:pt x="265776" y="461802"/>
                  </a:lnTo>
                  <a:lnTo>
                    <a:pt x="277443" y="409898"/>
                  </a:lnTo>
                  <a:lnTo>
                    <a:pt x="289377" y="359241"/>
                  </a:lnTo>
                  <a:lnTo>
                    <a:pt x="301667" y="310247"/>
                  </a:lnTo>
                  <a:lnTo>
                    <a:pt x="314401" y="263332"/>
                  </a:lnTo>
                  <a:lnTo>
                    <a:pt x="327669" y="218912"/>
                  </a:lnTo>
                  <a:lnTo>
                    <a:pt x="341560" y="177403"/>
                  </a:lnTo>
                  <a:lnTo>
                    <a:pt x="356162" y="139219"/>
                  </a:lnTo>
                  <a:lnTo>
                    <a:pt x="387857" y="74495"/>
                  </a:lnTo>
                  <a:lnTo>
                    <a:pt x="423466" y="28065"/>
                  </a:lnTo>
                  <a:lnTo>
                    <a:pt x="463701" y="3257"/>
                  </a:lnTo>
                  <a:lnTo>
                    <a:pt x="485774" y="0"/>
                  </a:lnTo>
                </a:path>
              </a:pathLst>
            </a:custGeom>
            <a:ln w="9524">
              <a:solidFill>
                <a:srgbClr val="ED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34274" y="3652837"/>
              <a:ext cx="485775" cy="567690"/>
            </a:xfrm>
            <a:custGeom>
              <a:avLst/>
              <a:gdLst/>
              <a:ahLst/>
              <a:cxnLst/>
              <a:rect l="l" t="t" r="r" b="b"/>
              <a:pathLst>
                <a:path w="485775" h="567689">
                  <a:moveTo>
                    <a:pt x="0" y="567690"/>
                  </a:moveTo>
                  <a:lnTo>
                    <a:pt x="63206" y="553223"/>
                  </a:lnTo>
                  <a:lnTo>
                    <a:pt x="115713" y="513746"/>
                  </a:lnTo>
                  <a:lnTo>
                    <a:pt x="160036" y="455145"/>
                  </a:lnTo>
                  <a:lnTo>
                    <a:pt x="179916" y="420511"/>
                  </a:lnTo>
                  <a:lnTo>
                    <a:pt x="198695" y="383302"/>
                  </a:lnTo>
                  <a:lnTo>
                    <a:pt x="216686" y="344255"/>
                  </a:lnTo>
                  <a:lnTo>
                    <a:pt x="234206" y="304104"/>
                  </a:lnTo>
                  <a:lnTo>
                    <a:pt x="251568" y="263585"/>
                  </a:lnTo>
                  <a:lnTo>
                    <a:pt x="269088" y="223434"/>
                  </a:lnTo>
                  <a:lnTo>
                    <a:pt x="287079" y="184387"/>
                  </a:lnTo>
                  <a:lnTo>
                    <a:pt x="305858" y="147178"/>
                  </a:lnTo>
                  <a:lnTo>
                    <a:pt x="325738" y="112544"/>
                  </a:lnTo>
                  <a:lnTo>
                    <a:pt x="370061" y="53943"/>
                  </a:lnTo>
                  <a:lnTo>
                    <a:pt x="422568" y="14466"/>
                  </a:lnTo>
                  <a:lnTo>
                    <a:pt x="452676" y="3739"/>
                  </a:lnTo>
                  <a:lnTo>
                    <a:pt x="485774" y="0"/>
                  </a:lnTo>
                </a:path>
              </a:pathLst>
            </a:custGeom>
            <a:ln w="14287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43799" y="4220527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6249" y="0"/>
                  </a:lnTo>
                </a:path>
              </a:pathLst>
            </a:custGeom>
            <a:ln w="9524">
              <a:solidFill>
                <a:srgbClr val="ED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34274" y="4220527"/>
              <a:ext cx="485775" cy="1135380"/>
            </a:xfrm>
            <a:custGeom>
              <a:avLst/>
              <a:gdLst/>
              <a:ahLst/>
              <a:cxnLst/>
              <a:rect l="l" t="t" r="r" b="b"/>
              <a:pathLst>
                <a:path w="485775" h="1135379">
                  <a:moveTo>
                    <a:pt x="0" y="0"/>
                  </a:moveTo>
                  <a:lnTo>
                    <a:pt x="63206" y="14466"/>
                  </a:lnTo>
                  <a:lnTo>
                    <a:pt x="115713" y="53943"/>
                  </a:lnTo>
                  <a:lnTo>
                    <a:pt x="160036" y="112544"/>
                  </a:lnTo>
                  <a:lnTo>
                    <a:pt x="179916" y="147178"/>
                  </a:lnTo>
                  <a:lnTo>
                    <a:pt x="198695" y="184387"/>
                  </a:lnTo>
                  <a:lnTo>
                    <a:pt x="216686" y="223434"/>
                  </a:lnTo>
                  <a:lnTo>
                    <a:pt x="234206" y="263585"/>
                  </a:lnTo>
                  <a:lnTo>
                    <a:pt x="251568" y="304104"/>
                  </a:lnTo>
                  <a:lnTo>
                    <a:pt x="269088" y="344255"/>
                  </a:lnTo>
                  <a:lnTo>
                    <a:pt x="287079" y="383302"/>
                  </a:lnTo>
                  <a:lnTo>
                    <a:pt x="305858" y="420511"/>
                  </a:lnTo>
                  <a:lnTo>
                    <a:pt x="325738" y="455145"/>
                  </a:lnTo>
                  <a:lnTo>
                    <a:pt x="370061" y="513746"/>
                  </a:lnTo>
                  <a:lnTo>
                    <a:pt x="422568" y="553223"/>
                  </a:lnTo>
                  <a:lnTo>
                    <a:pt x="452676" y="563950"/>
                  </a:lnTo>
                  <a:lnTo>
                    <a:pt x="485774" y="567689"/>
                  </a:lnTo>
                </a:path>
                <a:path w="485775" h="1135379">
                  <a:moveTo>
                    <a:pt x="0" y="0"/>
                  </a:moveTo>
                  <a:lnTo>
                    <a:pt x="42813" y="12750"/>
                  </a:lnTo>
                  <a:lnTo>
                    <a:pt x="80646" y="48785"/>
                  </a:lnTo>
                  <a:lnTo>
                    <a:pt x="114209" y="104778"/>
                  </a:lnTo>
                  <a:lnTo>
                    <a:pt x="144214" y="177403"/>
                  </a:lnTo>
                  <a:lnTo>
                    <a:pt x="158105" y="218912"/>
                  </a:lnTo>
                  <a:lnTo>
                    <a:pt x="171373" y="263332"/>
                  </a:lnTo>
                  <a:lnTo>
                    <a:pt x="184107" y="310247"/>
                  </a:lnTo>
                  <a:lnTo>
                    <a:pt x="196397" y="359241"/>
                  </a:lnTo>
                  <a:lnTo>
                    <a:pt x="208331" y="409898"/>
                  </a:lnTo>
                  <a:lnTo>
                    <a:pt x="219998" y="461802"/>
                  </a:lnTo>
                  <a:lnTo>
                    <a:pt x="231487" y="514538"/>
                  </a:lnTo>
                  <a:lnTo>
                    <a:pt x="242887" y="567689"/>
                  </a:lnTo>
                  <a:lnTo>
                    <a:pt x="254287" y="620841"/>
                  </a:lnTo>
                  <a:lnTo>
                    <a:pt x="265776" y="673577"/>
                  </a:lnTo>
                  <a:lnTo>
                    <a:pt x="277443" y="725481"/>
                  </a:lnTo>
                  <a:lnTo>
                    <a:pt x="289377" y="776138"/>
                  </a:lnTo>
                  <a:lnTo>
                    <a:pt x="301667" y="825132"/>
                  </a:lnTo>
                  <a:lnTo>
                    <a:pt x="314401" y="872047"/>
                  </a:lnTo>
                  <a:lnTo>
                    <a:pt x="327669" y="916467"/>
                  </a:lnTo>
                  <a:lnTo>
                    <a:pt x="341560" y="957976"/>
                  </a:lnTo>
                  <a:lnTo>
                    <a:pt x="356162" y="996159"/>
                  </a:lnTo>
                  <a:lnTo>
                    <a:pt x="387857" y="1060884"/>
                  </a:lnTo>
                  <a:lnTo>
                    <a:pt x="423466" y="1107313"/>
                  </a:lnTo>
                  <a:lnTo>
                    <a:pt x="463701" y="1132122"/>
                  </a:lnTo>
                  <a:lnTo>
                    <a:pt x="485774" y="1135379"/>
                  </a:lnTo>
                </a:path>
              </a:pathLst>
            </a:custGeom>
            <a:ln w="9524">
              <a:solidFill>
                <a:srgbClr val="ED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58299" y="3652837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6249" y="0"/>
                  </a:lnTo>
                </a:path>
              </a:pathLst>
            </a:custGeom>
            <a:ln w="9524">
              <a:solidFill>
                <a:srgbClr val="ED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05549" y="4172902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0" y="0"/>
                  </a:moveTo>
                  <a:lnTo>
                    <a:pt x="1238249" y="0"/>
                  </a:lnTo>
                  <a:lnTo>
                    <a:pt x="1238249" y="95249"/>
                  </a:lnTo>
                  <a:lnTo>
                    <a:pt x="0" y="952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7C6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05549" y="4172902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123824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1238249" y="0"/>
                  </a:lnTo>
                  <a:lnTo>
                    <a:pt x="1238249" y="9524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340474" y="4272567"/>
            <a:ext cx="1167765" cy="29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55"/>
              </a:lnSpc>
              <a:spcBef>
                <a:spcPts val="100"/>
              </a:spcBef>
            </a:pPr>
            <a:r>
              <a:rPr sz="900" b="1" dirty="0">
                <a:solidFill>
                  <a:srgbClr val="252423"/>
                </a:solidFill>
                <a:latin typeface="Segoe UI"/>
                <a:cs typeface="Segoe UI"/>
              </a:rPr>
              <a:t>Count</a:t>
            </a:r>
            <a:r>
              <a:rPr sz="9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9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900" b="1" spc="-10" dirty="0">
                <a:solidFill>
                  <a:srgbClr val="252423"/>
                </a:solidFill>
                <a:latin typeface="Segoe UI"/>
                <a:cs typeface="Segoe UI"/>
              </a:rPr>
              <a:t>EmployeeID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55"/>
              </a:lnSpc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020050" y="3037522"/>
            <a:ext cx="1238250" cy="95250"/>
          </a:xfrm>
          <a:custGeom>
            <a:avLst/>
            <a:gdLst/>
            <a:ahLst/>
            <a:cxnLst/>
            <a:rect l="l" t="t" r="r" b="b"/>
            <a:pathLst>
              <a:path w="1238250" h="95250">
                <a:moveTo>
                  <a:pt x="1238249" y="95249"/>
                </a:moveTo>
                <a:lnTo>
                  <a:pt x="0" y="95249"/>
                </a:lnTo>
                <a:lnTo>
                  <a:pt x="0" y="0"/>
                </a:lnTo>
                <a:lnTo>
                  <a:pt x="1238249" y="0"/>
                </a:lnTo>
                <a:lnTo>
                  <a:pt x="1238249" y="95249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054975" y="3137187"/>
            <a:ext cx="720090" cy="2940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sz="900" dirty="0">
                <a:solidFill>
                  <a:srgbClr val="252423"/>
                </a:solidFill>
                <a:latin typeface="Segoe UI"/>
                <a:cs typeface="Segoe UI"/>
              </a:rPr>
              <a:t>Andrew </a:t>
            </a:r>
            <a:r>
              <a:rPr sz="900" spc="-10" dirty="0">
                <a:solidFill>
                  <a:srgbClr val="252423"/>
                </a:solidFill>
                <a:latin typeface="Segoe UI"/>
                <a:cs typeface="Segoe UI"/>
              </a:rPr>
              <a:t>Fuller 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015287" y="3600450"/>
            <a:ext cx="1247775" cy="104775"/>
            <a:chOff x="8015287" y="3600450"/>
            <a:chExt cx="1247775" cy="104775"/>
          </a:xfrm>
        </p:grpSpPr>
        <p:sp>
          <p:nvSpPr>
            <p:cNvPr id="39" name="object 39"/>
            <p:cNvSpPr/>
            <p:nvPr/>
          </p:nvSpPr>
          <p:spPr>
            <a:xfrm>
              <a:off x="8020050" y="3605212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0" y="0"/>
                  </a:moveTo>
                  <a:lnTo>
                    <a:pt x="1238249" y="0"/>
                  </a:lnTo>
                  <a:lnTo>
                    <a:pt x="1238249" y="95249"/>
                  </a:lnTo>
                  <a:lnTo>
                    <a:pt x="0" y="952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7C6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20050" y="3605212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123824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1238249" y="0"/>
                  </a:lnTo>
                  <a:lnTo>
                    <a:pt x="1238249" y="9524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054975" y="3704877"/>
            <a:ext cx="837565" cy="29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55"/>
              </a:lnSpc>
              <a:spcBef>
                <a:spcPts val="100"/>
              </a:spcBef>
            </a:pPr>
            <a:r>
              <a:rPr sz="900" b="1" dirty="0">
                <a:solidFill>
                  <a:srgbClr val="252423"/>
                </a:solidFill>
                <a:latin typeface="Segoe UI"/>
                <a:cs typeface="Segoe UI"/>
              </a:rPr>
              <a:t>Janet</a:t>
            </a:r>
            <a:r>
              <a:rPr sz="900" b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900" b="1" spc="-10" dirty="0">
                <a:solidFill>
                  <a:srgbClr val="252423"/>
                </a:solidFill>
                <a:latin typeface="Segoe UI"/>
                <a:cs typeface="Segoe UI"/>
              </a:rPr>
              <a:t>Leverling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55"/>
              </a:lnSpc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020050" y="4172902"/>
            <a:ext cx="1238250" cy="95250"/>
          </a:xfrm>
          <a:custGeom>
            <a:avLst/>
            <a:gdLst/>
            <a:ahLst/>
            <a:cxnLst/>
            <a:rect l="l" t="t" r="r" b="b"/>
            <a:pathLst>
              <a:path w="1238250" h="95250">
                <a:moveTo>
                  <a:pt x="1238249" y="95249"/>
                </a:moveTo>
                <a:lnTo>
                  <a:pt x="0" y="95249"/>
                </a:lnTo>
                <a:lnTo>
                  <a:pt x="0" y="0"/>
                </a:lnTo>
                <a:lnTo>
                  <a:pt x="1238249" y="0"/>
                </a:lnTo>
                <a:lnTo>
                  <a:pt x="1238249" y="95249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054975" y="4272567"/>
            <a:ext cx="761365" cy="2940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sz="900" dirty="0">
                <a:solidFill>
                  <a:srgbClr val="252423"/>
                </a:solidFill>
                <a:latin typeface="Segoe UI"/>
                <a:cs typeface="Segoe UI"/>
              </a:rPr>
              <a:t>Laura</a:t>
            </a:r>
            <a:r>
              <a:rPr sz="9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252423"/>
                </a:solidFill>
                <a:latin typeface="Segoe UI"/>
                <a:cs typeface="Segoe UI"/>
              </a:rPr>
              <a:t>Callahan 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020050" y="4740592"/>
            <a:ext cx="1238250" cy="95250"/>
          </a:xfrm>
          <a:custGeom>
            <a:avLst/>
            <a:gdLst/>
            <a:ahLst/>
            <a:cxnLst/>
            <a:rect l="l" t="t" r="r" b="b"/>
            <a:pathLst>
              <a:path w="1238250" h="95250">
                <a:moveTo>
                  <a:pt x="1238249" y="95249"/>
                </a:moveTo>
                <a:lnTo>
                  <a:pt x="0" y="95249"/>
                </a:lnTo>
                <a:lnTo>
                  <a:pt x="0" y="0"/>
                </a:lnTo>
                <a:lnTo>
                  <a:pt x="1238249" y="0"/>
                </a:lnTo>
                <a:lnTo>
                  <a:pt x="1238249" y="95249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054975" y="4840257"/>
            <a:ext cx="928369" cy="2940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sz="900" dirty="0">
                <a:solidFill>
                  <a:srgbClr val="252423"/>
                </a:solidFill>
                <a:latin typeface="Segoe UI"/>
                <a:cs typeface="Segoe UI"/>
              </a:rPr>
              <a:t>Margaret</a:t>
            </a:r>
            <a:r>
              <a:rPr sz="900" spc="-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252423"/>
                </a:solidFill>
                <a:latin typeface="Segoe UI"/>
                <a:cs typeface="Segoe UI"/>
              </a:rPr>
              <a:t>Peacock 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020050" y="5308282"/>
            <a:ext cx="1238250" cy="95250"/>
          </a:xfrm>
          <a:custGeom>
            <a:avLst/>
            <a:gdLst/>
            <a:ahLst/>
            <a:cxnLst/>
            <a:rect l="l" t="t" r="r" b="b"/>
            <a:pathLst>
              <a:path w="1238250" h="95250">
                <a:moveTo>
                  <a:pt x="1238249" y="95249"/>
                </a:moveTo>
                <a:lnTo>
                  <a:pt x="0" y="95249"/>
                </a:lnTo>
                <a:lnTo>
                  <a:pt x="0" y="0"/>
                </a:lnTo>
                <a:lnTo>
                  <a:pt x="1238249" y="0"/>
                </a:lnTo>
                <a:lnTo>
                  <a:pt x="1238249" y="95249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054975" y="5407947"/>
            <a:ext cx="755650" cy="2940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sz="900" dirty="0">
                <a:solidFill>
                  <a:srgbClr val="252423"/>
                </a:solidFill>
                <a:latin typeface="Segoe UI"/>
                <a:cs typeface="Segoe UI"/>
              </a:rPr>
              <a:t>Nancy</a:t>
            </a:r>
            <a:r>
              <a:rPr sz="9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252423"/>
                </a:solidFill>
                <a:latin typeface="Segoe UI"/>
                <a:cs typeface="Segoe UI"/>
              </a:rPr>
              <a:t>Davolio 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734549" y="3605212"/>
            <a:ext cx="1238250" cy="95250"/>
          </a:xfrm>
          <a:custGeom>
            <a:avLst/>
            <a:gdLst/>
            <a:ahLst/>
            <a:cxnLst/>
            <a:rect l="l" t="t" r="r" b="b"/>
            <a:pathLst>
              <a:path w="1238250" h="95250">
                <a:moveTo>
                  <a:pt x="1238249" y="95249"/>
                </a:moveTo>
                <a:lnTo>
                  <a:pt x="0" y="95249"/>
                </a:lnTo>
                <a:lnTo>
                  <a:pt x="0" y="0"/>
                </a:lnTo>
                <a:lnTo>
                  <a:pt x="1238249" y="0"/>
                </a:lnTo>
                <a:lnTo>
                  <a:pt x="1238249" y="95249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769474" y="3704877"/>
            <a:ext cx="720090" cy="2940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sz="900" dirty="0">
                <a:solidFill>
                  <a:srgbClr val="252423"/>
                </a:solidFill>
                <a:latin typeface="Segoe UI"/>
                <a:cs typeface="Segoe UI"/>
              </a:rPr>
              <a:t>Andrew </a:t>
            </a:r>
            <a:r>
              <a:rPr sz="900" spc="-10" dirty="0">
                <a:solidFill>
                  <a:srgbClr val="252423"/>
                </a:solidFill>
                <a:latin typeface="Segoe UI"/>
                <a:cs typeface="Segoe UI"/>
              </a:rPr>
              <a:t>Fuller 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81950" y="1225550"/>
            <a:ext cx="13404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70940" algn="l"/>
              </a:tabLst>
            </a:pPr>
            <a:r>
              <a:rPr sz="1200" u="heavy" spc="-65" dirty="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Employee</a:t>
            </a:r>
            <a:r>
              <a:rPr sz="1200" u="heavy" spc="-35" dirty="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 </a:t>
            </a:r>
            <a:r>
              <a:rPr sz="1200" u="heavy" spc="-20" dirty="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Name</a:t>
            </a:r>
            <a:r>
              <a:rPr sz="1200" u="heavy" dirty="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	</a:t>
            </a:r>
            <a:r>
              <a:rPr sz="2250" u="heavy" spc="-75" baseline="-5555" dirty="0">
                <a:solidFill>
                  <a:srgbClr val="B3B0AC"/>
                </a:solidFill>
                <a:uFill>
                  <a:solidFill>
                    <a:srgbClr val="118CFF"/>
                  </a:solidFill>
                </a:uFill>
                <a:latin typeface="Segoe UI"/>
                <a:cs typeface="Segoe UI"/>
              </a:rPr>
              <a:t>×</a:t>
            </a:r>
            <a:endParaRPr sz="2250" baseline="-5555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07350" y="1509365"/>
            <a:ext cx="7740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Janet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Leverling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696449" y="1225550"/>
            <a:ext cx="13404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70940" algn="l"/>
              </a:tabLst>
            </a:pPr>
            <a:r>
              <a:rPr sz="1200" u="heavy" spc="-70" dirty="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Manager</a:t>
            </a:r>
            <a:r>
              <a:rPr sz="1200" u="heavy" spc="-60" dirty="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 </a:t>
            </a:r>
            <a:r>
              <a:rPr sz="1200" u="heavy" spc="-20" dirty="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Name</a:t>
            </a:r>
            <a:r>
              <a:rPr sz="1200" u="heavy" dirty="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Tahoma"/>
                <a:cs typeface="Tahoma"/>
              </a:rPr>
              <a:t>	</a:t>
            </a:r>
            <a:r>
              <a:rPr sz="2250" u="heavy" spc="-75" baseline="-5555" dirty="0">
                <a:solidFill>
                  <a:srgbClr val="B3B0AC"/>
                </a:solidFill>
                <a:uFill>
                  <a:solidFill>
                    <a:srgbClr val="118CFF"/>
                  </a:solidFill>
                </a:uFill>
                <a:latin typeface="Segoe UI"/>
                <a:cs typeface="Segoe UI"/>
              </a:rPr>
              <a:t>×</a:t>
            </a:r>
            <a:endParaRPr sz="2250" baseline="-5555">
              <a:latin typeface="Segoe UI"/>
              <a:cs typeface="Segoe U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3666033" y="234950"/>
            <a:ext cx="4250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EMPLOYEE </a:t>
            </a:r>
            <a:r>
              <a:rPr sz="2400" spc="-10" dirty="0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3525" y="1104963"/>
            <a:ext cx="590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252423"/>
                </a:solidFill>
                <a:latin typeface="Tahoma"/>
                <a:cs typeface="Tahoma"/>
              </a:rPr>
              <a:t>Country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76225" y="1371599"/>
            <a:ext cx="2657475" cy="628650"/>
          </a:xfrm>
          <a:custGeom>
            <a:avLst/>
            <a:gdLst/>
            <a:ahLst/>
            <a:cxnLst/>
            <a:rect l="l" t="t" r="r" b="b"/>
            <a:pathLst>
              <a:path w="2657475" h="628650">
                <a:moveTo>
                  <a:pt x="0" y="0"/>
                </a:moveTo>
                <a:lnTo>
                  <a:pt x="2657474" y="0"/>
                </a:lnTo>
                <a:lnTo>
                  <a:pt x="2657474" y="628649"/>
                </a:lnTo>
                <a:lnTo>
                  <a:pt x="0" y="6286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3B0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00049" y="1568450"/>
            <a:ext cx="191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252423"/>
                </a:solidFill>
                <a:latin typeface="Tahoma"/>
                <a:cs typeface="Tahoma"/>
              </a:rPr>
              <a:t>UK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00374" y="1362074"/>
            <a:ext cx="2676525" cy="647700"/>
          </a:xfrm>
          <a:prstGeom prst="rect">
            <a:avLst/>
          </a:prstGeom>
          <a:solidFill>
            <a:srgbClr val="252423"/>
          </a:solidFill>
          <a:ln w="3175">
            <a:solidFill>
              <a:srgbClr val="25242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</a:pP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USA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8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6224" y="276225"/>
            <a:ext cx="666749" cy="6667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909</Words>
  <Application>Microsoft Office PowerPoint</Application>
  <PresentationFormat>Custom</PresentationFormat>
  <Paragraphs>356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Arial MT</vt:lpstr>
      <vt:lpstr>Calibri</vt:lpstr>
      <vt:lpstr>Calibri Light</vt:lpstr>
      <vt:lpstr>Plus Jakarta Sans</vt:lpstr>
      <vt:lpstr>Segoe UI</vt:lpstr>
      <vt:lpstr>Tahoma</vt:lpstr>
      <vt:lpstr>Times New Roman</vt:lpstr>
      <vt:lpstr>Office Theme</vt:lpstr>
      <vt:lpstr>NORTHWIND BUSINESS PROJECT</vt:lpstr>
      <vt:lpstr>PROBLEM STATEMENT</vt:lpstr>
      <vt:lpstr>KEY BUSINESS INSIGHTS</vt:lpstr>
      <vt:lpstr>PowerPoint Presentation</vt:lpstr>
      <vt:lpstr>NORTHWIND BUSINESS DASHBOARD</vt:lpstr>
      <vt:lpstr>SALES INSIGHTS</vt:lpstr>
      <vt:lpstr>CUSTOMERS SEGMENTATION</vt:lpstr>
      <vt:lpstr>INVENTORY ANALYSIS</vt:lpstr>
      <vt:lpstr>EMPLOYEE PERFORMANCE</vt:lpstr>
      <vt:lpstr>SHIPPING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BUSINESS PROJECT</dc:title>
  <dc:creator>Sheetal Rawat</dc:creator>
  <cp:lastModifiedBy>Sheetal Rawat</cp:lastModifiedBy>
  <cp:revision>1</cp:revision>
  <dcterms:created xsi:type="dcterms:W3CDTF">2025-07-26T17:02:24Z</dcterms:created>
  <dcterms:modified xsi:type="dcterms:W3CDTF">2025-07-26T17:39:24Z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2025-07-26T00:00:00Z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2025-07-26T00:00:00Z</vt:filetime>
  </property>
</Properties>
</file>